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0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notesSlides/notesSlide1.xml" ContentType="application/vnd.openxmlformats-officedocument.presentationml.notesSlide+xml"/>
  <Override PartName="/ppt/ink/ink89.xml" ContentType="application/inkml+xml"/>
  <Override PartName="/ppt/notesSlides/notesSlide2.xml" ContentType="application/vnd.openxmlformats-officedocument.presentationml.notesSlide+xml"/>
  <Override PartName="/ppt/ink/ink90.xml" ContentType="application/inkml+xml"/>
  <Override PartName="/ppt/ink/ink91.xml" ContentType="application/inkml+xml"/>
  <Override PartName="/ppt/notesSlides/notesSlide3.xml" ContentType="application/vnd.openxmlformats-officedocument.presentationml.notesSlide+xml"/>
  <Override PartName="/ppt/ink/ink92.xml" ContentType="application/inkml+xml"/>
  <Override PartName="/ppt/notesSlides/notesSlide4.xml" ContentType="application/vnd.openxmlformats-officedocument.presentationml.notesSlide+xml"/>
  <Override PartName="/ppt/ink/ink93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notesSlides/notesSlide7.xml" ContentType="application/vnd.openxmlformats-officedocument.presentationml.notesSlide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211.xml" ContentType="application/inkml+xml"/>
  <Override PartName="/ppt/ink/ink212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4" r:id="rId1"/>
    <p:sldMasterId id="2147483660" r:id="rId2"/>
    <p:sldMasterId id="2147483672" r:id="rId3"/>
    <p:sldMasterId id="2147483686" r:id="rId4"/>
    <p:sldMasterId id="2147483699" r:id="rId5"/>
    <p:sldMasterId id="2147483703" r:id="rId6"/>
    <p:sldMasterId id="2147483715" r:id="rId7"/>
    <p:sldMasterId id="2147483728" r:id="rId8"/>
    <p:sldMasterId id="2147483786" r:id="rId9"/>
    <p:sldMasterId id="2147483789" r:id="rId10"/>
    <p:sldMasterId id="2147483793" r:id="rId11"/>
  </p:sldMasterIdLst>
  <p:notesMasterIdLst>
    <p:notesMasterId r:id="rId102"/>
  </p:notesMasterIdLst>
  <p:sldIdLst>
    <p:sldId id="256" r:id="rId12"/>
    <p:sldId id="673" r:id="rId13"/>
    <p:sldId id="257" r:id="rId14"/>
    <p:sldId id="643" r:id="rId15"/>
    <p:sldId id="644" r:id="rId16"/>
    <p:sldId id="645" r:id="rId17"/>
    <p:sldId id="333" r:id="rId18"/>
    <p:sldId id="332" r:id="rId19"/>
    <p:sldId id="646" r:id="rId20"/>
    <p:sldId id="647" r:id="rId21"/>
    <p:sldId id="374" r:id="rId22"/>
    <p:sldId id="375" r:id="rId23"/>
    <p:sldId id="330" r:id="rId24"/>
    <p:sldId id="331" r:id="rId25"/>
    <p:sldId id="665" r:id="rId26"/>
    <p:sldId id="350" r:id="rId27"/>
    <p:sldId id="404" r:id="rId28"/>
    <p:sldId id="649" r:id="rId29"/>
    <p:sldId id="606" r:id="rId30"/>
    <p:sldId id="406" r:id="rId31"/>
    <p:sldId id="416" r:id="rId32"/>
    <p:sldId id="324" r:id="rId33"/>
    <p:sldId id="400" r:id="rId34"/>
    <p:sldId id="325" r:id="rId35"/>
    <p:sldId id="422" r:id="rId36"/>
    <p:sldId id="610" r:id="rId37"/>
    <p:sldId id="354" r:id="rId38"/>
    <p:sldId id="335" r:id="rId39"/>
    <p:sldId id="650" r:id="rId40"/>
    <p:sldId id="264" r:id="rId41"/>
    <p:sldId id="269" r:id="rId42"/>
    <p:sldId id="651" r:id="rId43"/>
    <p:sldId id="506" r:id="rId44"/>
    <p:sldId id="556" r:id="rId45"/>
    <p:sldId id="652" r:id="rId46"/>
    <p:sldId id="430" r:id="rId47"/>
    <p:sldId id="507" r:id="rId48"/>
    <p:sldId id="525" r:id="rId49"/>
    <p:sldId id="534" r:id="rId50"/>
    <p:sldId id="653" r:id="rId51"/>
    <p:sldId id="474" r:id="rId52"/>
    <p:sldId id="573" r:id="rId53"/>
    <p:sldId id="503" r:id="rId54"/>
    <p:sldId id="654" r:id="rId55"/>
    <p:sldId id="551" r:id="rId56"/>
    <p:sldId id="557" r:id="rId57"/>
    <p:sldId id="611" r:id="rId58"/>
    <p:sldId id="560" r:id="rId59"/>
    <p:sldId id="561" r:id="rId60"/>
    <p:sldId id="517" r:id="rId61"/>
    <p:sldId id="518" r:id="rId62"/>
    <p:sldId id="520" r:id="rId63"/>
    <p:sldId id="566" r:id="rId64"/>
    <p:sldId id="655" r:id="rId65"/>
    <p:sldId id="656" r:id="rId66"/>
    <p:sldId id="378" r:id="rId67"/>
    <p:sldId id="427" r:id="rId68"/>
    <p:sldId id="398" r:id="rId69"/>
    <p:sldId id="337" r:id="rId70"/>
    <p:sldId id="318" r:id="rId71"/>
    <p:sldId id="399" r:id="rId72"/>
    <p:sldId id="658" r:id="rId73"/>
    <p:sldId id="659" r:id="rId74"/>
    <p:sldId id="340" r:id="rId75"/>
    <p:sldId id="385" r:id="rId76"/>
    <p:sldId id="386" r:id="rId77"/>
    <p:sldId id="403" r:id="rId78"/>
    <p:sldId id="632" r:id="rId79"/>
    <p:sldId id="631" r:id="rId80"/>
    <p:sldId id="613" r:id="rId81"/>
    <p:sldId id="670" r:id="rId82"/>
    <p:sldId id="672" r:id="rId83"/>
    <p:sldId id="310" r:id="rId84"/>
    <p:sldId id="418" r:id="rId85"/>
    <p:sldId id="660" r:id="rId86"/>
    <p:sldId id="638" r:id="rId87"/>
    <p:sldId id="639" r:id="rId88"/>
    <p:sldId id="640" r:id="rId89"/>
    <p:sldId id="641" r:id="rId90"/>
    <p:sldId id="621" r:id="rId91"/>
    <p:sldId id="622" r:id="rId92"/>
    <p:sldId id="635" r:id="rId93"/>
    <p:sldId id="663" r:id="rId94"/>
    <p:sldId id="671" r:id="rId95"/>
    <p:sldId id="657" r:id="rId96"/>
    <p:sldId id="662" r:id="rId97"/>
    <p:sldId id="666" r:id="rId98"/>
    <p:sldId id="667" r:id="rId99"/>
    <p:sldId id="630" r:id="rId100"/>
    <p:sldId id="668" r:id="rId10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05" autoAdjust="0"/>
    <p:restoredTop sz="94660"/>
  </p:normalViewPr>
  <p:slideViewPr>
    <p:cSldViewPr snapToGrid="0">
      <p:cViewPr varScale="1">
        <p:scale>
          <a:sx n="85" d="100"/>
          <a:sy n="85" d="100"/>
        </p:scale>
        <p:origin x="43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slide" Target="slides/slide78.xml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10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9.xml"/><Relationship Id="rId95" Type="http://schemas.openxmlformats.org/officeDocument/2006/relationships/slide" Target="slides/slide84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59" Type="http://schemas.openxmlformats.org/officeDocument/2006/relationships/slide" Target="slides/slide48.xml"/><Relationship Id="rId103" Type="http://schemas.openxmlformats.org/officeDocument/2006/relationships/presProps" Target="pres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91" Type="http://schemas.openxmlformats.org/officeDocument/2006/relationships/slide" Target="slides/slide80.xml"/><Relationship Id="rId96" Type="http://schemas.openxmlformats.org/officeDocument/2006/relationships/slide" Target="slides/slide8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94" Type="http://schemas.openxmlformats.org/officeDocument/2006/relationships/slide" Target="slides/slide83.xml"/><Relationship Id="rId99" Type="http://schemas.openxmlformats.org/officeDocument/2006/relationships/slide" Target="slides/slide88.xml"/><Relationship Id="rId101" Type="http://schemas.openxmlformats.org/officeDocument/2006/relationships/slide" Target="slides/slide9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slide" Target="slides/slide86.xml"/><Relationship Id="rId10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slide" Target="slides/slide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slide" Target="slides/slide76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56" Type="http://schemas.openxmlformats.org/officeDocument/2006/relationships/slide" Target="slides/slide45.xml"/><Relationship Id="rId77" Type="http://schemas.openxmlformats.org/officeDocument/2006/relationships/slide" Target="slides/slide66.xml"/><Relationship Id="rId100" Type="http://schemas.openxmlformats.org/officeDocument/2006/relationships/slide" Target="slides/slide89.xml"/><Relationship Id="rId105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93" Type="http://schemas.openxmlformats.org/officeDocument/2006/relationships/slide" Target="slides/slide82.xml"/><Relationship Id="rId98" Type="http://schemas.openxmlformats.org/officeDocument/2006/relationships/slide" Target="slides/slide87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4.xml"/><Relationship Id="rId46" Type="http://schemas.openxmlformats.org/officeDocument/2006/relationships/slide" Target="slides/slide35.xml"/><Relationship Id="rId6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Relationship Id="rId5" Type="http://schemas.openxmlformats.org/officeDocument/2006/relationships/image" Target="../media/image87.wmf"/><Relationship Id="rId4" Type="http://schemas.openxmlformats.org/officeDocument/2006/relationships/image" Target="../media/image86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wmf"/><Relationship Id="rId1" Type="http://schemas.openxmlformats.org/officeDocument/2006/relationships/image" Target="../media/image28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0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3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wmf"/><Relationship Id="rId2" Type="http://schemas.openxmlformats.org/officeDocument/2006/relationships/image" Target="../media/image316.wmf"/><Relationship Id="rId1" Type="http://schemas.openxmlformats.org/officeDocument/2006/relationships/image" Target="../media/image315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8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wmf"/><Relationship Id="rId2" Type="http://schemas.openxmlformats.org/officeDocument/2006/relationships/image" Target="../media/image125.wmf"/><Relationship Id="rId1" Type="http://schemas.openxmlformats.org/officeDocument/2006/relationships/image" Target="../media/image12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wmf"/><Relationship Id="rId2" Type="http://schemas.openxmlformats.org/officeDocument/2006/relationships/image" Target="../media/image257.wmf"/><Relationship Id="rId1" Type="http://schemas.openxmlformats.org/officeDocument/2006/relationships/image" Target="../media/image25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wmf"/><Relationship Id="rId2" Type="http://schemas.openxmlformats.org/officeDocument/2006/relationships/image" Target="../media/image280.wmf"/><Relationship Id="rId1" Type="http://schemas.openxmlformats.org/officeDocument/2006/relationships/image" Target="../media/image279.wmf"/><Relationship Id="rId4" Type="http://schemas.openxmlformats.org/officeDocument/2006/relationships/image" Target="../media/image282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5:00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483 108 120 0 0,'0'0'5789'0'0,"2"-13"-4837"0"0,2-7-481 0 0,3-13-171 0 0,-6-8 4508 0 0,-2 41-4722 0 0,-1 0 1 0 0,0 1 0 0 0,0-1-1 0 0,0 1 1 0 0,1 0 0 0 0,-1 0-1 0 0,0 0 1 0 0,1-1 0 0 0,-1 1-1 0 0,1 1 1 0 0,-1-1 0 0 0,1 0-1 0 0,-1 0 1 0 0,0 2-1 0 0,-20 22-415 0 0,17-19 450 0 0,-14 18-91 0 0,2 2 1 0 0,-18 33-1 0 0,16-25-3 0 0,-18 33 68 0 0,-42 110-1 0 0,-11 75 85 0 0,49-122 15 0 0,-25 147 0 0 0,49-180 34 0 0,5 1 0 0 0,0 126 0 0 0,12-164-114 0 0,4 187 479 0 0,0-194-292 0 0,3-1 0 0 0,21 87 1 0 0,46 89 419 0 0,-61-197-684 0 0,2 0 0 0 0,1-2 0 0 0,0 0 0 0 0,3 0 0 0 0,22 26 0 0 0,-30-42-41 0 0,0 0 0 0 0,1-1 0 0 0,1 0 0 0 0,0-1 0 0 0,0-1 1 0 0,21 13-1 0 0,-32-22-55 0 0,-1-1 0 0 0,1 1 1 0 0,-1 0-1 0 0,1 0 0 0 0,0-1 1 0 0,0 1-1 0 0,-1-1 0 0 0,1 1 0 0 0,0-1 1 0 0,0 0-1 0 0,3 0 0 0 0,-4 0-52 0 0,-1 0 0 0 0,1 0 0 0 0,0-1 0 0 0,-1 1 0 0 0,1 0 0 0 0,-1-1 0 0 0,1 1 0 0 0,-1-1 0 0 0,1 1 0 0 0,-1-1 0 0 0,1 1 0 0 0,-1-1 0 0 0,1 1 0 0 0,-1-1 0 0 0,1 1 0 0 0,-1-1-1 0 0,0 1 1 0 0,1-1 0 0 0,-1 0 0 0 0,0 1 0 0 0,0-1 0 0 0,0 0 0 0 0,1 1 0 0 0,-1-1 0 0 0,0 0 0 0 0,0 1 0 0 0,0-1 0 0 0,0 0 0 0 0,0 1 0 0 0,0-1 0 0 0,0 0 0 0 0,-1 0 0 0 0,1-30-7029 0 0,0 6 1201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5:15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86 156 0 0,'0'0'7026'0'0,"-4"-3"-6289"0"0,2 1-339 0 0,-9-9-323 0 0,8 0 3155 0 0,28 11-1653 0 0,-6 0-932 0 0,45 1 324 0 0,-1-2 1 0 0,0-4-1 0 0,90-17 1 0 0,-109 11-971 0 0,-15 3-627 0 0,31-4 1 0 0,-74 18-1300 0 0,-1 2 1 0 0,1-1 0 0 0,-18 15 0 0 0,6-5 233 0 0,-38 19-3624 0 0,48-27 3702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1:28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168 37 432 0 0,'0'0'8905'0'0,"-6"-5"-8529"0"0,-18-19-137 0 0,23 23-210 0 0,0 0 0 0 0,-1 0 0 0 0,1 1 1 0 0,0-1-1 0 0,-1 0 0 0 0,1 1 0 0 0,0-1 1 0 0,-1 1-1 0 0,1-1 0 0 0,-1 1 0 0 0,1 0 1 0 0,-1-1-1 0 0,1 1 0 0 0,-1 0 0 0 0,1 0 1 0 0,-1 0-1 0 0,0 0 0 0 0,1 0 0 0 0,-1 1 1 0 0,1-1-1 0 0,-1 0 0 0 0,1 1 0 0 0,-3 0 1 0 0,1 0-24 0 0,0 1 1 0 0,0-1-1 0 0,0 1 1 0 0,0 0 0 0 0,0 0-1 0 0,-4 4 1 0 0,0 2 57 0 0,0 1 0 0 0,0 0 0 0 0,1 0 0 0 0,1 1 0 0 0,-1 0 0 0 0,-5 17 0 0 0,-1-2 180 0 0,9-17-161 0 0,0 1-1 0 0,1-1 1 0 0,0 1-1 0 0,0 0 1 0 0,1-1 0 0 0,0 1-1 0 0,0 0 1 0 0,2 12-1 0 0,-1-19-79 0 0,0-1-1 0 0,0 1 1 0 0,0-1-1 0 0,0 1 1 0 0,1-1 0 0 0,-1 1-1 0 0,0-1 1 0 0,1 0-1 0 0,-1 1 1 0 0,1-1 0 0 0,0 1-1 0 0,-1-1 1 0 0,1 0-1 0 0,0 0 1 0 0,0 0 0 0 0,0 1-1 0 0,0-1 1 0 0,0 0-1 0 0,0 0 1 0 0,2 1 0 0 0,0 0-6 0 0,0 0 0 0 0,0-1-1 0 0,0 0 1 0 0,0 1 0 0 0,0-1 0 0 0,0 0 0 0 0,0 0 0 0 0,0-1 0 0 0,5 1 0 0 0,-1 0-191 0 0,1 0-1 0 0,0-1 1 0 0,0-1-1 0 0,-1 1 1 0 0,1-1-1 0 0,0 0 1 0 0,13-5-1 0 0,16-7-2399 0 0,41-23-1 0 0,-47 19-367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1:29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0 448 0 0,'0'0'6571'0'0,"-9"14"-6037"0"0,4-6-455 0 0,-12 22 827 0 0,-27 61 1 0 0,-15 51 820 0 0,-5 11-903 0 0,53-124-1100 0 0,-11 35 552 0 0,20-56-1706 0 0,1 0-1 0 0,0 0 1 0 0,0 12 0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1:29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22 612 0 0,'0'0'7152'0'0,"5"5"-6689"0"0,20 15-73 0 0,-23-19-331 0 0,-1 0 0 0 0,1 0 0 0 0,0-1 0 0 0,0 1 0 0 0,0 0 0 0 0,0-1-1 0 0,0 1 1 0 0,0-1 0 0 0,-1 1 0 0 0,1-1 0 0 0,1 0 0 0 0,-1 0 0 0 0,0 0-1 0 0,0 0 1 0 0,0 0 0 0 0,3-1 0 0 0,9-1 353 0 0,2 1-184 0 0,-1-1 1 0 0,1-1-1 0 0,-1 0 0 0 0,1-1 0 0 0,17-7 1 0 0,-16 5-224 0 0,0 0 0 0 0,1 2 1 0 0,0 0-1 0 0,20-2 0 0 0,-34 6-42 0 0,1-1 0 0 0,-1 1 0 0 0,0 0-1 0 0,0 0 1 0 0,0 1 0 0 0,0-1 0 0 0,0 1-1 0 0,0 0 1 0 0,0 0 0 0 0,0 1 0 0 0,5 1-1 0 0,-7-1 27 0 0,-1-1-1 0 0,1 1 0 0 0,0-1 1 0 0,-1 1-1 0 0,1 0 0 0 0,-1 0 1 0 0,0 0-1 0 0,0-1 0 0 0,1 1 1 0 0,-1 1-1 0 0,0-1 0 0 0,-1 0 1 0 0,1 0-1 0 0,0 0 0 0 0,-1 0 1 0 0,1 1-1 0 0,-1-1 0 0 0,0 0 1 0 0,1 0-1 0 0,-1 1 0 0 0,0-1 1 0 0,-1 3-1 0 0,0 8 64 0 0,0-1 0 0 0,-1 0 0 0 0,-1 0 0 0 0,0 0 0 0 0,0 0-1 0 0,-1-1 1 0 0,-1 1 0 0 0,0-1 0 0 0,0 0 0 0 0,-1 0 0 0 0,-1-1 0 0 0,0 0 0 0 0,-15 18 0 0 0,22-28-32 0 0,0-1 1 0 0,0 1-1 0 0,0 0 1 0 0,0 0 0 0 0,0 0-1 0 0,0 0 1 0 0,0 0-1 0 0,0 0 1 0 0,0 0 0 0 0,0 0-1 0 0,0-1 1 0 0,0 1-1 0 0,0 0 1 0 0,0 0-1 0 0,0 0 1 0 0,0 0 0 0 0,0 0-1 0 0,0 0 1 0 0,0 0-1 0 0,-1 0 1 0 0,1 0-1 0 0,0 0 1 0 0,0 0 0 0 0,0 0-1 0 0,0-1 1 0 0,0 1-1 0 0,0 0 1 0 0,0 0 0 0 0,0 0-1 0 0,0 0 1 0 0,-1 0-1 0 0,1 0 1 0 0,0 0-1 0 0,0 0 1 0 0,0 0 0 0 0,0 0-1 0 0,0 0 1 0 0,0 0-1 0 0,0 0 1 0 0,0 0 0 0 0,-1 0-1 0 0,1 0 1 0 0,0 0-1 0 0,0 0 1 0 0,0 0-1 0 0,0 0 1 0 0,0 0 0 0 0,0 1-1 0 0,0-1 1 0 0,0 0-1 0 0,0 0 1 0 0,-1 0-1 0 0,1 0 1 0 0,0 0 0 0 0,0 0-1 0 0,0 0 1 0 0,0 0-1 0 0,0 0 1 0 0,0 0 0 0 0,0 0-1 0 0,0 0 1 0 0,0 1-1 0 0,0-1 1 0 0,0 0-1 0 0,1-16 29 0 0,7-20-415 0 0,0 18 316 0 0,0 2-1 0 0,2-1 0 0 0,0 1 0 0 0,0 0 0 0 0,18-18 0 0 0,-18 21 22 0 0,-8 10 5 0 0,-1 0-1 0 0,1 0 0 0 0,0 1 1 0 0,1-1-1 0 0,-1 1 0 0 0,0-1 1 0 0,1 1-1 0 0,0 0 0 0 0,-1 0 0 0 0,1 0 1 0 0,0 0-1 0 0,0 0 0 0 0,0 1 1 0 0,0-1-1 0 0,0 1 0 0 0,1 0 1 0 0,-1 0-1 0 0,0 0 0 0 0,0 1 1 0 0,1-1-1 0 0,-1 1 0 0 0,1-1 0 0 0,5 1 1 0 0,43 4 326 0 0,-1 0-4273 0 0,-45-4 1120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1:30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59 3836 0 0,'0'0'7526'0'0,"-11"-9"-7386"0"0,-33-24-176 0 0,43 32 18 0 0,0 0 0 0 0,0 0 0 0 0,0 0 0 0 0,0 1 0 0 0,0-1 0 0 0,0 0 0 0 0,0 1 0 0 0,0-1 0 0 0,-1 1 0 0 0,1-1 0 0 0,0 1 0 0 0,0 0 0 0 0,0-1 0 0 0,-1 1 0 0 0,1 0 0 0 0,0 0 0 0 0,-1 0 0 0 0,1 0 0 0 0,0 0 0 0 0,0 0 0 0 0,-1 0 0 0 0,1 0 0 0 0,0 1 0 0 0,0-1 0 0 0,-1 0 0 0 0,1 1 0 0 0,0-1 0 0 0,0 1 0 0 0,0-1 0 0 0,0 1 0 0 0,0 0 0 0 0,0-1 0 0 0,0 1 0 0 0,0 0 0 0 0,0 0 0 0 0,0 0 0 0 0,0 0 0 0 0,-1 1 0 0 0,-2 2-38 0 0,-3 2 65 0 0,1 1 1 0 0,-1-1-1 0 0,1 1 1 0 0,1 0-1 0 0,-1 1 0 0 0,1-1 1 0 0,1 1-1 0 0,-1 0 1 0 0,2 1-1 0 0,-1-1 1 0 0,1 0-1 0 0,0 1 1 0 0,0 0-1 0 0,1 0 1 0 0,1 0-1 0 0,-1 0 1 0 0,2 0-1 0 0,-1 10 1 0 0,1-15 23 0 0,0 1 1 0 0,0-1 0 0 0,1 1-1 0 0,-1-1 1 0 0,1 1 0 0 0,0-1-1 0 0,1 1 1 0 0,-1-1 0 0 0,1 1-1 0 0,2 3 1 0 0,-3-5-6 0 0,1-1 0 0 0,0 0-1 0 0,-1 0 1 0 0,1 0 0 0 0,0 0 0 0 0,0 0 0 0 0,0-1 0 0 0,0 1 0 0 0,1-1 0 0 0,-1 1-1 0 0,0-1 1 0 0,1 0 0 0 0,-1 1 0 0 0,0-1 0 0 0,1 0 0 0 0,0-1 0 0 0,-1 1-1 0 0,1 0 1 0 0,-1-1 0 0 0,4 1 0 0 0,-1-1 23 0 0,-1 1 0 0 0,1-1 0 0 0,-1 0 0 0 0,0-1 0 0 0,1 1 0 0 0,-1-1 0 0 0,1 1 0 0 0,-1-1 0 0 0,0-1 0 0 0,0 1 0 0 0,0-1 0 0 0,1 1 0 0 0,-1-1 0 0 0,-1 0 0 0 0,5-3-1 0 0,-2 1-26 0 0,-1 1 0 0 0,0-1 0 0 0,0 0-1 0 0,0 0 1 0 0,0 0 0 0 0,-1-1-1 0 0,0 0 1 0 0,0 0 0 0 0,0 0 0 0 0,0 0-1 0 0,-1-1 1 0 0,0 1 0 0 0,0-1-1 0 0,-1 0 1 0 0,1 0 0 0 0,-1 0 0 0 0,-1 0-1 0 0,1 0 1 0 0,-1 0 0 0 0,0 0-1 0 0,0-1 1 0 0,-1-10 0 0 0,0 8-7 0 0,0 1 1 0 0,-1 0 0 0 0,0-1-1 0 0,-1 1 1 0 0,1 0-1 0 0,-2 0 1 0 0,-3-11 0 0 0,2 8-581 0 0,3 8 701 0 0,0-1 0 0 0,0 1 0 0 0,0 0 0 0 0,0 0 1 0 0,-1 0-1 0 0,-2-4 0 0 0,-6 1-2665 0 0,-6 9-4917 0 0,7 1 4074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1:30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3 2788 0 0,'0'0'6496'0'0,"-4"-1"-6384"0"0,3 1-111 0 0,0 0 0 0 0,0-1 0 0 0,1 1 0 0 0,-1 0 0 0 0,0 0 1 0 0,0 0-1 0 0,0 0 0 0 0,0 0 0 0 0,0 0 0 0 0,0 0 0 0 0,0 0 0 0 0,1 0 0 0 0,-1 0 0 0 0,0 0 0 0 0,0 1 0 0 0,0-1 0 0 0,0 0 0 0 0,0 1 0 0 0,1-1 0 0 0,-1 0 0 0 0,0 1 1 0 0,0-1-1 0 0,0 1 0 0 0,1-1 0 0 0,-1 1 0 0 0,0 0 0 0 0,1-1 0 0 0,-1 1 0 0 0,1 0 0 0 0,-1-1 0 0 0,1 1 0 0 0,-1 0 0 0 0,1 0 0 0 0,-1 0 0 0 0,-9 11 83 0 0,1 1 117 0 0,1 0 0 0 0,0 0 0 0 0,0 1 0 0 0,1 0 0 0 0,1 0 0 0 0,1 1 0 0 0,0 0 0 0 0,-5 27 0 0 0,10-24 39 0 0,1-16-225 0 0,-1 0 0 0 0,0 0 1 0 0,0 0-1 0 0,0 0 0 0 0,0 0 1 0 0,0 0-1 0 0,0 0 0 0 0,-1 0 1 0 0,0 4-1 0 0,1-6-1 0 0,0 0 0 0 0,1 0 0 0 0,-1 0 0 0 0,0 0 0 0 0,0 1-1 0 0,0-1 1 0 0,1 0 0 0 0,-1 0 0 0 0,0 0 0 0 0,0 0 0 0 0,1 0 0 0 0,-1 0 0 0 0,0 0 0 0 0,0 0-1 0 0,1 0 1 0 0,-1 0 0 0 0,0 0 0 0 0,1 0 0 0 0,-1 0 0 0 0,0 0 0 0 0,0 0 0 0 0,1 0 0 0 0,-1 0 0 0 0,0 0-1 0 0,0 0 1 0 0,1 0 0 0 0,-1 0 0 0 0,0 0 0 0 0,0 0 0 0 0,1 0 0 0 0,-1-1 0 0 0,0 1 0 0 0,0 0-1 0 0,0 0 1 0 0,1 0 0 0 0,-1 0 0 0 0,0-1 0 0 0,0 1 0 0 0,0 0 0 0 0,1 0 0 0 0,-1 0 0 0 0,0-1-1 0 0,0 1 1 0 0,0 0 0 0 0,10-12 199 0 0,-10 11-210 0 0,16-16-91 0 0,0-1 0 0 0,27-22 0 0 0,-21 21 35 0 0,-7 7-58 0 0,0 1-1 0 0,1 0 1 0 0,31-15-1 0 0,-46 25 98 0 0,0 1 0 0 0,0-1 0 0 0,0 1 0 0 0,0-1 0 0 0,0 1 0 0 0,0 0 0 0 0,0-1 0 0 0,0 1 0 0 0,0 0 0 0 0,0 0 0 0 0,0 0 0 0 0,1 0 0 0 0,-1 0 0 0 0,0 0 0 0 0,0 0 0 0 0,0 0 1 0 0,0 0-1 0 0,0 0 0 0 0,0 0 0 0 0,0 1 0 0 0,0-1 0 0 0,0 1 0 0 0,0-1 0 0 0,0 1 0 0 0,0-1 0 0 0,0 1 0 0 0,0-1 0 0 0,-1 1 0 0 0,1 0 0 0 0,0-1 0 0 0,0 1 0 0 0,0 0 0 0 0,-1 0 0 0 0,1-1 0 0 0,0 1 0 0 0,-1 0 0 0 0,1 0 0 0 0,-1 0 0 0 0,1 0 0 0 0,-1 0 0 0 0,0 0 0 0 0,1 0 0 0 0,-1 2 0 0 0,3 5 191 0 0,-1 0 1 0 0,0 1-1 0 0,0-1 0 0 0,0 12 0 0 0,-1-12-35 0 0,0 21 354 0 0,2 12 19 0 0,-2-39-486 0 0,0 1 0 0 0,-1-1 1 0 0,1 0-1 0 0,0 1 0 0 0,0-1 1 0 0,1 0-1 0 0,-1 0 0 0 0,0 1 1 0 0,1-1-1 0 0,-1 0 0 0 0,1 0 1 0 0,0-1-1 0 0,3 4 0 0 0,-3-3-23 0 0,1 0 0 0 0,0-1 0 0 0,-1 0 0 0 0,1 1 0 0 0,0-1-1 0 0,-1 0 1 0 0,1 0 0 0 0,0 0 0 0 0,0-1 0 0 0,0 1 0 0 0,0-1 0 0 0,0 0-1 0 0,0 0 1 0 0,0 0 0 0 0,0 0 0 0 0,0 0 0 0 0,5-1 0 0 0,-1-1-542 0 0,0 0 0 0 0,-1 0 0 0 0,1-1-1 0 0,-1 1 1 0 0,1-1 0 0 0,-1-1 0 0 0,7-4 0 0 0,15-13-4636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1:31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227 54 748 0 0,'0'0'8175'0'0,"-11"-8"-7763"0"0,-37-25-95 0 0,46 32-233 0 0,-1-1 1 0 0,0 0 0 0 0,1 1-1 0 0,-1 0 1 0 0,0 0 0 0 0,0 0-1 0 0,0 0 1 0 0,0 0 0 0 0,0 0-1 0 0,0 1 1 0 0,0-1 0 0 0,-1 1 0 0 0,1 0-1 0 0,0 0 1 0 0,-6 1 0 0 0,4 0-44 0 0,3-1-31 0 0,0 1-1 0 0,0-1 1 0 0,0 1-1 0 0,0 0 1 0 0,0 0-1 0 0,0-1 1 0 0,0 2-1 0 0,0-1 1 0 0,0 0-1 0 0,1 0 0 0 0,-1 1 1 0 0,0-1-1 0 0,1 0 1 0 0,-1 1-1 0 0,-2 3 1 0 0,-20 31 201 0 0,15-20-16 0 0,3-7-131 0 0,0 1-1 0 0,1 0 0 0 0,0 1 0 0 0,0-1 0 0 0,1 1 1 0 0,1 0-1 0 0,0 0 0 0 0,1 0 0 0 0,0 0 0 0 0,0 1 1 0 0,1-1-1 0 0,1 1 0 0 0,1 21 0 0 0,0-30-82 0 0,0 1-1 0 0,0-1 1 0 0,0 0 0 0 0,1 1-1 0 0,-1-1 1 0 0,1 0-1 0 0,0 0 1 0 0,0 0 0 0 0,0 0-1 0 0,0 0 1 0 0,0 0-1 0 0,1-1 1 0 0,-1 1 0 0 0,1-1-1 0 0,-1 0 1 0 0,1 1-1 0 0,0-1 1 0 0,0-1 0 0 0,0 1-1 0 0,1 0 1 0 0,-1-1-1 0 0,0 1 1 0 0,0-1 0 0 0,1 0-1 0 0,-1 0 1 0 0,5 0-1 0 0,3 1-599 0 0,0 0-1 0 0,0 0 0 0 0,0-1 0 0 0,1-1 0 0 0,-1 0 0 0 0,0-1 0 0 0,14-2 1 0 0,27-8-3855 0 0,-31 4 2195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1:32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143 121 796 0 0,'0'0'8620'0'0,"5"-11"-8304"0"0,3-4-209 0 0,-4 7 6 0 0,0 0 1 0 0,0 0-1 0 0,5-16 1 0 0,-9 22-25 0 0,1 0 1 0 0,0 0-1 0 0,-1 0 1 0 0,0 0-1 0 0,1 0 1 0 0,-1 0-1 0 0,0 0 1 0 0,0 0-1 0 0,0 0 1 0 0,0 0-1 0 0,-1 0 1 0 0,1 0-1 0 0,-1-4 1 0 0,0 5-85 0 0,1 1 1 0 0,-1-1 0 0 0,1 0-1 0 0,-1 0 1 0 0,0 0 0 0 0,1 0-1 0 0,-1 0 1 0 0,0 1 0 0 0,1-1-1 0 0,-1 0 1 0 0,0 0 0 0 0,0 1-1 0 0,0-1 1 0 0,0 1 0 0 0,0-1 0 0 0,0 1-1 0 0,0-1 1 0 0,0 1 0 0 0,-1-1-1 0 0,-1 1-38 0 0,0 0-1 0 0,1-1 0 0 0,-1 1 1 0 0,1 0-1 0 0,-1 1 0 0 0,0-1 1 0 0,1 0-1 0 0,-1 1 1 0 0,1 0-1 0 0,-1-1 0 0 0,1 1 1 0 0,-1 0-1 0 0,1 0 0 0 0,0 1 1 0 0,-1-1-1 0 0,1 0 1 0 0,0 1-1 0 0,0-1 0 0 0,0 1 1 0 0,-2 2-1 0 0,-6 5 36 0 0,0 1 0 0 0,1 0 0 0 0,0 0 0 0 0,0 1 0 0 0,2 0 0 0 0,-1 1 0 0 0,1 0 0 0 0,1 0 0 0 0,0 1 0 0 0,1-1 0 0 0,0 1 0 0 0,1 0 0 0 0,0 1 0 0 0,1-1 0 0 0,1 1 0 0 0,-1 17 0 0 0,3-29 22 0 0,0-1 0 0 0,0 0 0 0 0,0 1 0 0 0,0-1 0 0 0,1 0 0 0 0,-1 1-1 0 0,1-1 1 0 0,-1 0 0 0 0,1 1 0 0 0,-1-1 0 0 0,1 0 0 0 0,0 0 0 0 0,-1 0 0 0 0,1 0 0 0 0,0 0 0 0 0,0 0 0 0 0,0 0 0 0 0,0 0-1 0 0,0 0 1 0 0,0 0 0 0 0,0 0 0 0 0,0 0 0 0 0,1-1 0 0 0,-1 1 0 0 0,0 0 0 0 0,0-1 0 0 0,1 1 0 0 0,-1-1 0 0 0,0 1 0 0 0,1-1 0 0 0,-1 0-1 0 0,0 0 1 0 0,1 1 0 0 0,-1-1 0 0 0,0 0 0 0 0,1 0 0 0 0,-1-1 0 0 0,1 1 0 0 0,1 0 0 0 0,3-1 73 0 0,0 0 0 0 0,-1 1 0 0 0,1-2 0 0 0,0 1 0 0 0,-1-1 1 0 0,1 0-1 0 0,-1 0 0 0 0,8-4 0 0 0,3-4-175 0 0,-1-1 0 0 0,-1 0 0 0 0,0 0 1 0 0,0-2-1 0 0,-1 0 0 0 0,-1 0 0 0 0,0-1 0 0 0,-1-1 1 0 0,16-27-1 0 0,-24 37 49 0 0,4-14 23 0 0,-7 19-143 0 0,-15 15-529 0 0,12-11 691 0 0,0 0 0 0 0,0 0-1 0 0,0 0 1 0 0,1 0-1 0 0,-1 1 1 0 0,1-1-1 0 0,0 1 1 0 0,0-1 0 0 0,0 1-1 0 0,1 0 1 0 0,-1 5-1 0 0,-1 3 123 0 0,2 0 0 0 0,-1 25 0 0 0,2-37-122 0 0,0 1 0 0 0,0-1 0 0 0,0 0-1 0 0,0 0 1 0 0,1 0 0 0 0,-1 0 0 0 0,0 0 0 0 0,1 1 0 0 0,-1-1 0 0 0,1 0 0 0 0,-1 0 0 0 0,1 0 0 0 0,-1 0 0 0 0,1 0 0 0 0,0 0 0 0 0,-1 0 0 0 0,1-1 0 0 0,0 1 0 0 0,0 0 0 0 0,0 0-1 0 0,0 0 1 0 0,0 0 0 0 0,2 0 5 0 0,-1 1 0 0 0,1-1 1 0 0,-1 0-1 0 0,1 0 0 0 0,0-1 0 0 0,-1 1 0 0 0,1-1 0 0 0,0 1 0 0 0,3-1 0 0 0,3 1-370 0 0,1-2 0 0 0,-1 1 0 0 0,0-1 0 0 0,16-4 0 0 0,-16 3-792 0 0,0-1-1 0 0,0 0 1 0 0,15-7 0 0 0,8-7-3395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1:32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168 102 2596 0 0,'0'0'5984'0'0,"-11"13"-5483"0"0,-33 43-6 0 0,38-47-360 0 0,0 1-1 0 0,0 0 0 0 0,1 0 1 0 0,1 0-1 0 0,0 0 1 0 0,0 1-1 0 0,1 0 0 0 0,-3 12 1 0 0,-7 24 229 0 0,-16 42 223 0 0,17-37-478 0 0,10-41-86 0 0,0 0 0 0 0,-1-1 1 0 0,-3 12-1 0 0,6-49 328 0 0,-1 17-470 0 0,0 0-1 0 0,1 0 0 0 0,2-13 1 0 0,9-13 55 0 0,2 1 1 0 0,1 0 0 0 0,1 0-1 0 0,21-31 1 0 0,-33 59 41 0 0,17-26-69 0 0,1 1-1 0 0,2 1 1 0 0,1 1-1 0 0,45-44 1 0 0,-66 72 92 0 0,0-1 0 0 0,0 1 1 0 0,0 0-1 0 0,0 0 0 0 0,0 0 1 0 0,0 0-1 0 0,0 1 0 0 0,1-1 1 0 0,-1 1-1 0 0,6-2 0 0 0,-8 3-11 0 0,0 0 0 0 0,0-1-1 0 0,1 1 1 0 0,-1 0 0 0 0,0 0 0 0 0,0 0-1 0 0,0 0 1 0 0,1 0 0 0 0,-1 0-1 0 0,0 1 1 0 0,0-1 0 0 0,0 0-1 0 0,1 0 1 0 0,-1 1 0 0 0,0-1 0 0 0,0 1-1 0 0,0-1 1 0 0,0 1 0 0 0,0-1-1 0 0,0 1 1 0 0,0 0 0 0 0,0 0 0 0 0,0-1-1 0 0,0 1 1 0 0,-1 0 0 0 0,1 0-1 0 0,0 0 1 0 0,0 0 0 0 0,-1 0-1 0 0,1 0 1 0 0,0 0 0 0 0,-1 0 0 0 0,1 2-1 0 0,2 8 100 0 0,0 0-1 0 0,-1 1 1 0 0,0-1-1 0 0,-1 0 1 0 0,0 1 0 0 0,-1 0-1 0 0,-1 13 1 0 0,0 5 113 0 0,1-26-157 0 0,0-1-1 0 0,-1 0 1 0 0,1 1 0 0 0,-1-1-1 0 0,1 0 1 0 0,-1 0 0 0 0,0 1-1 0 0,0-1 1 0 0,-1 0-1 0 0,1 0 1 0 0,-1 0 0 0 0,1 0-1 0 0,-1-1 1 0 0,0 1 0 0 0,0 0-1 0 0,0-1 1 0 0,-1 1 0 0 0,1-1-1 0 0,0 0 1 0 0,-1 1 0 0 0,0-1-1 0 0,1 0 1 0 0,-1-1-1 0 0,0 1 1 0 0,-3 1 0 0 0,0-1-23 0 0,0 1 0 0 0,0-2 1 0 0,0 1-1 0 0,1-1 0 0 0,-2 1 1 0 0,1-2-1 0 0,0 1 0 0 0,0-1 1 0 0,0 0-1 0 0,0 0 1 0 0,0 0-1 0 0,0-1 0 0 0,-7-2 1 0 0,11 3-179 0 0,0-1 0 0 0,0 1 0 0 0,0-1 0 0 0,0 0 1 0 0,0 0-1 0 0,0 0 0 0 0,1 0 0 0 0,-1 0 0 0 0,0 0 1 0 0,1 0-1 0 0,-1-1 0 0 0,0 1 0 0 0,1 0 0 0 0,0-1 1 0 0,-1 0-1 0 0,1 1 0 0 0,0-1 0 0 0,0 0 0 0 0,0 0 1 0 0,-1-2-1 0 0,0 1-570 0 0,1 0 0 0 0,0 0 1 0 0,1 0-1 0 0,-1 0 0 0 0,1 0 1 0 0,-1-1-1 0 0,1-3 0 0 0,0-1-1973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1:32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251 0 3052 0 0,'0'0'4137'0'0,"-13"15"-3361"0"0,-46 50 31 0 0,46-50-509 0 0,1 1-1 0 0,1-1 1 0 0,1 2-1 0 0,1 0 1 0 0,-11 24 0 0 0,5-10-6 0 0,-5 17 235 0 0,-17 55 0 0 0,21-56-466 0 0,3 4-492 0 0,11-29-3730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1:33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 1500 0 0,'0'0'7149'0'0,"11"2"-6713"0"0,6 2-306 0 0,-1-1 0 0 0,1 0-1 0 0,0-2 1 0 0,1 0-1 0 0,-1-1 1 0 0,27-3-1 0 0,206-45-3450 0 0,-249 48 3355 0 0,-15 16 1500 0 0,10-10-1289 0 0,-1 0 0 0 0,1 1 1 0 0,0 0-1 0 0,-3 8 0 0 0,-4 5 106 0 0,5-11-124 0 0,1 0 1 0 0,0 1-1 0 0,1-1 1 0 0,0 1-1 0 0,1 0 0 0 0,-1 0 1 0 0,2 0-1 0 0,0 0 1 0 0,-2 20-1 0 0,4-29-218 0 0,0 0-1 0 0,0 0 0 0 0,0 1 0 0 0,0-1 0 0 0,1 0 0 0 0,-1 0 1 0 0,0 0-1 0 0,1 0 0 0 0,-1 0 0 0 0,1 0 0 0 0,-1 0 0 0 0,1 0 1 0 0,0 0-1 0 0,-1 0 0 0 0,1 0 0 0 0,0 0 0 0 0,-1-1 0 0 0,1 1 1 0 0,0 0-1 0 0,0 0 0 0 0,0-1 0 0 0,0 1 0 0 0,0-1 0 0 0,0 1 1 0 0,0-1-1 0 0,0 1 0 0 0,0-1 0 0 0,0 1 0 0 0,0-1 0 0 0,0 0 1 0 0,0 0-1 0 0,1 1 0 0 0,-1-1 0 0 0,0 0 0 0 0,0 0 0 0 0,0 0 1 0 0,2-1-1 0 0,0 1 29 0 0,1 0 1 0 0,0 0 0 0 0,-1 0-1 0 0,1-1 1 0 0,-1 0 0 0 0,1 0-1 0 0,-1 0 1 0 0,1 0 0 0 0,-1-1 0 0 0,5-2-1 0 0,7-6-77 0 0,1 1-92 0 0,-1-1 1 0 0,0 0-1 0 0,-1-1 0 0 0,0-1 0 0 0,-1 0 1 0 0,-1-1-1 0 0,17-21 0 0 0,-22 25 87 0 0,-5 7 46 0 0,0-1 0 0 0,-1 1 0 0 0,1 0 1 0 0,0-1-1 0 0,-1 1 0 0 0,0-1 0 0 0,1 0 1 0 0,-1 1-1 0 0,0-1 0 0 0,0 0 0 0 0,-1 0 0 0 0,2-3 1 0 0,-1-2 130 0 0,-4 24-190 0 0,0-9 81 0 0,-4 9 185 0 0,-9 31 1 0 0,15-43-189 0 0,0 0 1 0 0,0-1 0 0 0,0 1 0 0 0,1 0 0 0 0,0 0-1 0 0,0 0 1 0 0,0 0 0 0 0,0 0 0 0 0,0 0-1 0 0,1 0 1 0 0,-1-1 0 0 0,1 1 0 0 0,0 0-1 0 0,3 6 1 0 0,-3-8-190 0 0,1 0 0 0 0,0 0 0 0 0,-1 0 0 0 0,1 0 0 0 0,0 0 1 0 0,0-1-1 0 0,0 1 0 0 0,0-1 0 0 0,0 1 0 0 0,1-1 0 0 0,-1 1 0 0 0,0-1 0 0 0,1 0 0 0 0,-1 0 0 0 0,1-1 0 0 0,-1 1 0 0 0,1 0 0 0 0,-1-1 0 0 0,4 1 1 0 0,5 0-1119 0 0,-1-1 1 0 0,1 1 0 0 0,16-3 0 0 0,-4-2-2708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5:15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12 712 0 0,'0'0'12482'0'0,"-11"-12"-9670"0"0,11 13-2807 0 0,-1-1 0 0 0,0 1 0 0 0,0-1 0 0 0,1 1 0 0 0,-1-1-1 0 0,1 1 1 0 0,-1-1 0 0 0,1 1 0 0 0,-1 0 0 0 0,1 0 0 0 0,-1-1 0 0 0,1 1 0 0 0,-1 0-1 0 0,1-1 1 0 0,0 1 0 0 0,-1 0 0 0 0,1 0 0 0 0,0 0 0 0 0,0-1 0 0 0,0 1 0 0 0,0 0-1 0 0,0 1 1 0 0,-6 15 104 0 0,2-9-18 0 0,0-1 0 0 0,0 1 0 0 0,1 0 0 0 0,0 0-1 0 0,1 0 1 0 0,-3 16 0 0 0,-5 59 434 0 0,8-63-407 0 0,-1 0 5 0 0,2-10-81 0 0,0 0-1 0 0,0 0 1 0 0,1 0 0 0 0,0 0-1 0 0,2 17 1 0 0,-1-24-36 0 0,-1-1 0 0 0,1 1 0 0 0,0-1 1 0 0,0 0-1 0 0,0 1 0 0 0,1-1 1 0 0,-1 0-1 0 0,0 0 0 0 0,1 1 0 0 0,-1-1 1 0 0,1 0-1 0 0,0 0 0 0 0,0-1 1 0 0,0 1-1 0 0,0 0 0 0 0,0-1 0 0 0,0 1 1 0 0,0-1-1 0 0,0 0 0 0 0,1 1 1 0 0,-1-1-1 0 0,0 0 0 0 0,1 0 0 0 0,-1-1 1 0 0,1 1-1 0 0,4 0 0 0 0,16 2-92 0 0,-1-1 0 0 0,1-1 0 0 0,38-4-1 0 0,1 1-2061 0 0,-48 2 897 0 0,-11 0 458 0 0,1 1 0 0 0,0-1 0 0 0,-1 0 0 0 0,1 0 1 0 0,-1-1-1 0 0,1 1 0 0 0,-1-1 0 0 0,1 0 0 0 0,5-2 0 0 0,1-2-4534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1:34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 1168 0 0,'0'0'6947'0'0,"-5"0"-6647"0"0,4 0-282 0 0,-1 0 0 0 0,1 0 0 0 0,0 0 1 0 0,-1 0-1 0 0,1 1 0 0 0,-1-1 0 0 0,1 0 0 0 0,0 1 0 0 0,-1-1 1 0 0,1 1-1 0 0,0 0 0 0 0,0-1 0 0 0,-1 1 0 0 0,1 0 1 0 0,0 0-1 0 0,0 0 0 0 0,-2 1 0 0 0,0 2 82 0 0,1-1 1 0 0,-1 1-1 0 0,1 0 0 0 0,0 0 1 0 0,-3 8-1 0 0,-7 21 348 0 0,1 0 0 0 0,2 0-1 0 0,-9 64 1 0 0,17-50-195 0 0,1-47-7 0 0,6-18-4 0 0,2 1-475 0 0,10-31 1 0 0,-13 32 202 0 0,1 0 0 0 0,14-27 1 0 0,-7 20-145 0 0,-9 13 252 0 0,2 0 1 0 0,-1 0-1 0 0,1 1 0 0 0,12-13 0 0 0,-17 20-89 0 0,1 0 0 0 0,-1 1-1 0 0,1-1 1 0 0,0 1 0 0 0,0-1-1 0 0,0 1 1 0 0,0 0 0 0 0,0 0-1 0 0,0 0 1 0 0,0 0 0 0 0,0 0-1 0 0,0 0 1 0 0,0 0 0 0 0,1 1-1 0 0,-1-1 1 0 0,0 1 0 0 0,0 0 0 0 0,1 0-1 0 0,-1 0 1 0 0,0 0 0 0 0,1 0-1 0 0,-1 0 1 0 0,0 0 0 0 0,0 1-1 0 0,1-1 1 0 0,-1 1 0 0 0,3 1-1 0 0,24 15-213 0 0,-26-14 79 0 0,1 0 0 0 0,0-1-1 0 0,0 1 1 0 0,-1-1 0 0 0,2 0 0 0 0,7 3 0 0 0,32 1-4157 0 0,-28-6 572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1:34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17 131 2720 0 0,'0'0'7779'0'0,"5"1"-7334"0"0,3 0-345 0 0,0 0 0 0 0,0-1 1 0 0,0 1-1 0 0,0-2 0 0 0,0 1 0 0 0,0-1 0 0 0,0 0 0 0 0,0-1 0 0 0,0 0 0 0 0,0 0 0 0 0,11-5 0 0 0,-5-2 31 0 0,-7 6-84 0 0,-1-2 1 0 0,1 1-1 0 0,11-10 0 0 0,-16 12-62 0 0,-1 0-1 0 0,1 0 1 0 0,-1 0 0 0 0,1 0-1 0 0,-1 0 1 0 0,1 0 0 0 0,-1-1-1 0 0,0 1 1 0 0,0 0 0 0 0,0-1-1 0 0,-1 1 1 0 0,1-1 0 0 0,0 1-1 0 0,-1-1 1 0 0,0 1 0 0 0,1-5-1 0 0,-2 5-4 0 0,0-1 1 0 0,0 1-1 0 0,0 0 0 0 0,0 0 0 0 0,0 0 0 0 0,-1-1 0 0 0,1 1 0 0 0,-1 0 0 0 0,1 1 0 0 0,-1-1 0 0 0,0 0 0 0 0,1 0 0 0 0,-1 1 0 0 0,0-1 0 0 0,0 1 0 0 0,0-1 0 0 0,-1 1 0 0 0,1 0 0 0 0,0 0 0 0 0,0 0 0 0 0,-1 0 0 0 0,1 0 0 0 0,-4 0 0 0 0,1 1 0 0 0,1 0 0 0 0,0 0 1 0 0,-1 0-1 0 0,1 1 0 0 0,0-1 0 0 0,0 1 0 0 0,0 1 1 0 0,-1-1-1 0 0,1 0 0 0 0,0 1 0 0 0,1 0 0 0 0,-1 0 1 0 0,-4 3-1 0 0,-2 2 179 0 0,0 0-1 0 0,1 1 1 0 0,-12 13 0 0 0,17-16-64 0 0,-1 1-1 0 0,1 0 1 0 0,1 0-1 0 0,-1 0 1 0 0,1 0-1 0 0,0 1 1 0 0,0-1-1 0 0,1 1 1 0 0,0 0-1 0 0,0 0 1 0 0,-1 9-1 0 0,2-6 8 0 0,-1-1 0 0 0,2 1 0 0 0,-1 0-1 0 0,2 0 1 0 0,-1 0 0 0 0,1-1 0 0 0,4 17-1 0 0,-4-23-79 0 0,1 0-1 0 0,0 1 0 0 0,0-1 1 0 0,0 0-1 0 0,0 0 1 0 0,1 0-1 0 0,-1 0 0 0 0,1 0 1 0 0,-1 0-1 0 0,1-1 0 0 0,0 0 1 0 0,0 1-1 0 0,0-1 1 0 0,1 0-1 0 0,-1 0 0 0 0,0-1 1 0 0,1 1-1 0 0,-1-1 0 0 0,1 1 1 0 0,0-1-1 0 0,-1 0 1 0 0,5 0-1 0 0,9 2-7 0 0,0 0-1 0 0,-1-1 1 0 0,27 0-1 0 0,51-5-1735 0 0,-31-6-2816 0 0,-28 1-919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1:43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1 130 388 0 0,'0'0'11231'0'0,"0"24"-10820"0"0,0-22-362 0 0,1 0 0 0 0,0 0 1 0 0,-1-1-1 0 0,1 1 0 0 0,0 0 0 0 0,0 0 1 0 0,0-1-1 0 0,0 1 0 0 0,0 0 0 0 0,1-1 1 0 0,-1 1-1 0 0,0-1 0 0 0,1 0 0 0 0,-1 1 1 0 0,1-1-1 0 0,0 0 0 0 0,-1 0 0 0 0,1 0 1 0 0,0 0-1 0 0,0 0 0 0 0,3 1 0 0 0,4 2 235 0 0,1 0-1 0 0,19 5 0 0 0,-8-5-188 0 0,0-2 0 0 0,-1 0-1 0 0,1-1 1 0 0,0-1 0 0 0,0-1-1 0 0,0-1 1 0 0,0-1 0 0 0,-1 0-1 0 0,1-2 1 0 0,-1 0 0 0 0,26-11-1 0 0,-42 14-34 0 0,0 0-1 0 0,-1 1 0 0 0,1-1 1 0 0,-1 0-1 0 0,1-1 0 0 0,-1 1 0 0 0,1-1 1 0 0,3-3-1 0 0,-7 5-39 0 0,1 0 0 0 0,0 0 0 0 0,-1 0-1 0 0,1 0 1 0 0,0 0 0 0 0,-1 0 0 0 0,1 0 0 0 0,-1 0 0 0 0,1 0 0 0 0,-1 0-1 0 0,0 0 1 0 0,0 0 0 0 0,1-1 0 0 0,-1 1 0 0 0,0 0 0 0 0,0 0 0 0 0,0 0 0 0 0,0 0-1 0 0,0-1 1 0 0,0 1 0 0 0,0 0 0 0 0,-1 0 0 0 0,1 0 0 0 0,0 0 0 0 0,-1 0-1 0 0,1 0 1 0 0,-1 0 0 0 0,1-1 0 0 0,-1 1 0 0 0,1 0 0 0 0,-1 1 0 0 0,0-1-1 0 0,0 0 1 0 0,-1-2 0 0 0,-21-27-16 0 0,18 22-37 0 0,0 1 0 0 0,0 0 0 0 0,-1 0 0 0 0,0 1 0 0 0,0 0 0 0 0,0 0 0 0 0,-1 0 0 0 0,0 1 0 0 0,-8-5-1 0 0,10 7-18 0 0,0 1-1 0 0,0-1 1 0 0,0 1-1 0 0,0 1 0 0 0,-1-1 1 0 0,1 1-1 0 0,-1 0 0 0 0,1 0 1 0 0,-1 0-1 0 0,1 1 0 0 0,-1 0 1 0 0,0 0-1 0 0,1 0 1 0 0,-1 1-1 0 0,1 0 0 0 0,-1 0 1 0 0,1 0-1 0 0,-1 1 0 0 0,1 0 1 0 0,-6 3-1 0 0,-1 2 2 0 0,1 1-1 0 0,0 0 1 0 0,0 1 0 0 0,1 0-1 0 0,0 1 1 0 0,1 0 0 0 0,0 1-1 0 0,0-1 1 0 0,-11 23 0 0 0,11-18 23 0 0,3-6 7 0 0,1 1 0 0 0,0 0 0 0 0,0 0 0 0 0,1 1 0 0 0,1-1 0 0 0,-5 20 0 0 0,5-7-3 0 0,-1 0 113 0 0,-1 40 0 0 0,5-57-38 0 0,0 1 0 0 0,1-1 0 0 0,0 1-1 0 0,0-1 1 0 0,0 1 0 0 0,1-1 0 0 0,0 0-1 0 0,0 0 1 0 0,0 0 0 0 0,6 11 0 0 0,-5-13-40 0 0,0 0 1 0 0,0-1-1 0 0,0 1 1 0 0,0-1-1 0 0,1 1 1 0 0,-1-1 0 0 0,1 0-1 0 0,0 0 1 0 0,-1-1-1 0 0,1 1 1 0 0,1-1-1 0 0,-1 0 1 0 0,0 0-1 0 0,8 3 1 0 0,-4-3 101 0 0,0-1 0 0 0,0 1 0 0 0,0-1-1 0 0,0-1 1 0 0,1 0 0 0 0,-1 0 0 0 0,16-2 0 0 0,-8-1-293 0 0,-1 0 1 0 0,1-1-1 0 0,20-8 0 0 0,-18 4-1383 0 0,-1 0-1 0 0,17-11 1 0 0,-19 8-1819 0 0,-4-2-1724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1:43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1 564 0 0,'0'0'8076'0'0,"10"8"-6769"0"0,10-3-364 0 0,-7-1-490 0 0,0 0-1 0 0,0-1 0 0 0,1-1 1 0 0,21 1-1 0 0,-4-4-181 0 0,-16 0-260 0 0,0 1 1 0 0,0 0-1 0 0,17 3 1 0 0,-20 6-1510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1:44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0 732 0 0,'0'0'6711'0'0,"-3"9"-6293"0"0,2-6-367 0 0,-4 9 264 0 0,0 0 0 0 0,1 1 0 0 0,-3 19 0 0 0,3-17 171 0 0,0 0 0 0 0,-1 0 1 0 0,-12 26-1 0 0,4-11-31 0 0,6-12-206 0 0,3-10-174 0 0,0 1 1 0 0,1 0-1 0 0,0 0 1 0 0,0 1-1 0 0,1-1 1 0 0,-2 18-1 0 0,-1 7-1135 0 0,20-51-4452 0 0,-10 8 1915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1:45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11 456 0 0,'0'0'8870'0'0,"0"0"-8866"0"0,0 0 1 0 0,0-1-1 0 0,0 1 1 0 0,0 0 0 0 0,0 0-1 0 0,0 0 1 0 0,0 0 0 0 0,0 0-1 0 0,-1 0 1 0 0,1 0 0 0 0,0 0-1 0 0,0 0 1 0 0,0 0 0 0 0,0 0-1 0 0,0 0 1 0 0,0 0 0 0 0,0 0-1 0 0,0 0 1 0 0,0 0 0 0 0,0-1-1 0 0,0 1 1 0 0,0 0 0 0 0,0 0-1 0 0,0 0 1 0 0,0 0 0 0 0,0 0-1 0 0,0 0 1 0 0,0 0 0 0 0,0 0-1 0 0,0 0 1 0 0,0 0 0 0 0,0 0-1 0 0,0-1 1 0 0,0 1-1 0 0,0 0 1 0 0,0 0 0 0 0,0 0-1 0 0,0 0 1 0 0,0 0 0 0 0,0 0-1 0 0,0 0 1 0 0,0 0 0 0 0,0 0-1 0 0,0 0 1 0 0,0 0 0 0 0,0 0-1 0 0,0-1 1 0 0,0 1 0 0 0,0 0-1 0 0,1 0 1 0 0,-1 0 0 0 0,0 0-1 0 0,0 0 1 0 0,0 0 0 0 0,0 0-1 0 0,0 0 1 0 0,0 0 0 0 0,0 0-1 0 0,7 3 270 0 0,-1 0-1 0 0,1 0 1 0 0,-1-1 0 0 0,1 0-1 0 0,0-1 1 0 0,0 1-1 0 0,0-1 1 0 0,10 0-1 0 0,60-2 648 0 0,-68 1-847 0 0,8-2 33 0 0,0 0 0 0 0,25-8 0 0 0,-3 1-56 0 0,-17 9-1333 0 0,-36 0-10865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1:46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46 132 0 0,'0'0'8659'0'0,"-3"-1"-8188"0"0,3 1-448 0 0,0 0 1 0 0,-1 0 0 0 0,1 0 0 0 0,-1 0 0 0 0,1 0 0 0 0,-1 0 0 0 0,1 0 0 0 0,0 0 0 0 0,-1 0-1 0 0,1-1 1 0 0,-1 1 0 0 0,1 0 0 0 0,0 0 0 0 0,-1 0 0 0 0,1-1 0 0 0,-1 1 0 0 0,1 0 0 0 0,0 0-1 0 0,-1-1 1 0 0,1 1 0 0 0,0 0 0 0 0,-1-1 0 0 0,1 1 0 0 0,0 0 0 0 0,0-1 0 0 0,0 1 0 0 0,-1-1-1 0 0,1 1 1 0 0,0 0 0 0 0,0-1 0 0 0,0 1 0 0 0,-1-1 0 0 0,12-9 142 0 0,27-4 103 0 0,-25 10-153 0 0,0 1 1 0 0,0 1-1 0 0,0 0 1 0 0,0 1-1 0 0,19 0 1 0 0,-25 2-130 0 0,-1-1 0 0 0,0 1 1 0 0,0 0-1 0 0,1 0 0 0 0,-1 1 1 0 0,0 0-1 0 0,0 0 1 0 0,0 1-1 0 0,-1-1 0 0 0,1 1 1 0 0,-1 0-1 0 0,1 1 1 0 0,6 5-1 0 0,-8-6 10 0 0,0 1 0 0 0,0 1 0 0 0,0-1 0 0 0,0 0-1 0 0,-1 1 1 0 0,1 0 0 0 0,-1-1 0 0 0,2 8 0 0 0,-4-10 29 0 0,0-1 1 0 0,0 1-1 0 0,-1 0 0 0 0,1 0 1 0 0,-1 0-1 0 0,0 0 0 0 0,1-1 1 0 0,-1 1-1 0 0,0 0 0 0 0,0 0 1 0 0,0 0-1 0 0,-1 0 0 0 0,1 0 1 0 0,0 0-1 0 0,-1 0 1 0 0,1-1-1 0 0,-1 1 0 0 0,0 0 1 0 0,1 0-1 0 0,-1 0 0 0 0,0-1 1 0 0,0 1-1 0 0,0-1 0 0 0,0 1 1 0 0,0 0-1 0 0,-1-1 0 0 0,1 0 1 0 0,-3 3-1 0 0,-4 3 28 0 0,-1-1 1 0 0,1 0-1 0 0,-1-1 1 0 0,-1 0-1 0 0,1 0 0 0 0,0-1 1 0 0,-1 0-1 0 0,0 0 1 0 0,0-1-1 0 0,0-1 0 0 0,-1 0 1 0 0,1 0-1 0 0,-18 0 0 0 0,27-2-107 0 0,1 1-520 0 0,1 0 510 0 0,-1 0 0 0 0,0 0-1 0 0,1 0 1 0 0,-1 0 0 0 0,0 0-1 0 0,1-1 1 0 0,-1 1 0 0 0,1 0-1 0 0,-1 0 1 0 0,1 0 0 0 0,-1 0-1 0 0,1-1 1 0 0,0 1 0 0 0,0 0-1 0 0,-1-1 1 0 0,1 1 0 0 0,0 0-1 0 0,1 0 1 0 0,22 12 157 0 0,-6-4-148 0 0,-5 2 112 0 0,-1 0 0 0 0,17 19 0 0 0,-20-20-58 0 0,-7-9 14 0 0,-1 0 0 0 0,0 0 0 0 0,0 0 0 0 0,0 0 0 0 0,0 0 0 0 0,0 1 0 0 0,-1-1 1 0 0,1 0-1 0 0,0 1 0 0 0,-1-1 0 0 0,1 0 0 0 0,-1 1 0 0 0,1-1 0 0 0,-1 1 0 0 0,1-1 0 0 0,-1 1 0 0 0,0-1 0 0 0,0 1 0 0 0,0-1 0 0 0,0 1 0 0 0,0-1 0 0 0,0 1 0 0 0,0-1 1 0 0,-1 1-1 0 0,1-1 0 0 0,0 1 0 0 0,-1-1 0 0 0,1 1 0 0 0,-1-1 0 0 0,0 0 0 0 0,1 1 0 0 0,-3 1 0 0 0,1 0 38 0 0,0-1-1 0 0,0 0 0 0 0,-1 1 1 0 0,1-1-1 0 0,-1 0 1 0 0,1 0-1 0 0,-1-1 0 0 0,0 1 1 0 0,0-1-1 0 0,1 1 1 0 0,-1-1-1 0 0,0 0 1 0 0,-1 0-1 0 0,-3 1 0 0 0,-26 3-26 0 0,-1-2 0 0 0,-55-1 0 0 0,69-2-366 0 0,8-2-379 0 0,10-1-1170 0 0,15-6-7358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1:47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0 704 0 0,'0'0'5264'0'0,"0"0"-5213"0"0,0 1 1 0 0,0-1-1 0 0,0 0 1 0 0,0 1-1 0 0,0-1 1 0 0,0 0-1 0 0,0 0 1 0 0,0 1-1 0 0,0-1 1 0 0,0 0-1 0 0,0 1 1 0 0,1-1-1 0 0,-1 0 1 0 0,0 1-1 0 0,0-1 1 0 0,0 0-1 0 0,0 0 1 0 0,1 1-1 0 0,-1-1 1 0 0,0 0-1 0 0,0 0 1 0 0,0 1-1 0 0,1-1 1 0 0,-1 0-1 0 0,0 0 1 0 0,0 0-1 0 0,1 0 1 0 0,-1 1-1 0 0,16 2 892 0 0,0 0-1 0 0,22 0 0 0 0,-22-2-624 0 0,1 0 0 0 0,22 6 0 0 0,-34-6-318 0 0,0 1-1 0 0,0-1 0 0 0,-1 1 1 0 0,1 0-1 0 0,-1 1 1 0 0,1-1-1 0 0,-1 1 0 0 0,0-1 1 0 0,0 1-1 0 0,0 0 1 0 0,-1 1-1 0 0,6 4 0 0 0,-8-6 32 0 0,0 0 0 0 0,1 0 0 0 0,-1 1-1 0 0,0-1 1 0 0,0 0 0 0 0,0 0-1 0 0,0 1 1 0 0,-1-1 0 0 0,1 0 0 0 0,-1 1-1 0 0,1-1 1 0 0,-1 0 0 0 0,0 1 0 0 0,0-1-1 0 0,0 1 1 0 0,0-1 0 0 0,0 1 0 0 0,0-1-1 0 0,-1 0 1 0 0,1 1 0 0 0,-1-1-1 0 0,0 0 1 0 0,0 1 0 0 0,0-1 0 0 0,-1 3-1 0 0,-5 7 135 0 0,0 0 0 0 0,-1 0 0 0 0,-13 15 0 0 0,1 0-198 0 0,-5 5 21 0 0,19-25 5 0 0,0 0-1 0 0,0 0 0 0 0,1 0 1 0 0,0 1-1 0 0,1 0 0 0 0,0 0 1 0 0,-5 13-1 0 0,6-12-265 0 0,-2 11 477 0 0,4-5-4190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1:47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1 444 0 0,'0'0'9900'0'0,"5"0"-9364"0"0,184 7 2570 0 0,-177-7-3205 0 0,-7 1-39 0 0,-1-1 1 0 0,0 1 0 0 0,0-1 0 0 0,0 1 0 0 0,0 0 0 0 0,0 1 0 0 0,4 1 0 0 0,14 8-5144 0 0,-17-7 1300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1:48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1 651 488 0 0,'0'0'6446'0'0,"-1"2"-5595"0"0,2 0 254 0 0,3-7-364 0 0,13-15-14 0 0,22-30 28 0 0,33-36 541 0 0,-7 11-338 0 0,9-14-409 0 0,-40 45-412 0 0,26-40 33 0 0,-25 31-147 0 0,27-46 65 0 0,-52 84-27 0 0,-9 13-41 0 0,1 0 1 0 0,-1 0-1 0 0,1-1 0 0 0,-1 1 0 0 0,0 0 0 0 0,0-1 0 0 0,1 1 0 0 0,-2 0 0 0 0,1-1 0 0 0,0 0 0 0 0,0 1 0 0 0,-1-4 0 0 0,0 5-83 0 0,-1 29-1305 0 0,-2-24 1370 0 0,1 1 0 0 0,0 0 0 0 0,1 0 0 0 0,-1 0 0 0 0,1 0 0 0 0,0 0 0 0 0,0 0 0 0 0,1 1 0 0 0,-1 7 0 0 0,-3 23 172 0 0,-3 5-1 0 0,-3 59-1 0 0,8-71-131 0 0,0 136 89 0 0,3-90-92 0 0,4-11-283 0 0,-4-62 169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5:16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1552 0 0,'0'0'11961'0'0,"25"9"-10405"0"0,-9-6-1678 0 0,1-2-1 0 0,27 1 0 0 0,6-6-5074 0 0,-44 2 1989 0 0,3-3-1868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1:48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52 0 0,'0'0'10656'0'0,"3"1"-10466"0"0,13-1 160 0 0,0 1-1 0 0,0-2 0 0 0,21-3 1 0 0,28-1-77 0 0,-29 6-178 0 0,-9 0-649 0 0,26-3 0 0 0,-45 1-615 0 0,0 0 0 0 0,0 0 0 0 0,0-1 0 0 0,10-4 0 0 0,-7 2-3038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1:49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0 756 0 0,'0'0'9496'0'0,"-1"46"-8586"0"0,-9 16-297 0 0,-13 70-142 0 0,23-129-442 0 0,0-3-21 0 0,0 1 0 0 0,0 0 0 0 0,0 0 0 0 0,0 0-1 0 0,-1 0 1 0 0,1 0 0 0 0,0-1 0 0 0,0 1 0 0 0,0 0 0 0 0,-1 0-1 0 0,1 0 1 0 0,0-1 0 0 0,-1 1 0 0 0,1 0 0 0 0,-1 0 0 0 0,1-1-1 0 0,-1 1 1 0 0,1 0 0 0 0,-1-1 0 0 0,0 1 0 0 0,1 0 0 0 0,-1-1-1 0 0,0 1 1 0 0,1-1 0 0 0,-1 1 0 0 0,0-1 0 0 0,1 0 0 0 0,-3 1-1 0 0,2-1 1142 0 0,15-17-833 0 0,-9 1-332 0 0,1 1 0 0 0,1 0 0 0 0,0 0 1 0 0,1 0-1 0 0,1 1 0 0 0,0 0 0 0 0,1 1 0 0 0,18-20 0 0 0,-24 29-30 0 0,0-1 1 0 0,0 1-1 0 0,0 0 0 0 0,0 0 0 0 0,1 0 1 0 0,0 1-1 0 0,-1 0 0 0 0,1 0 1 0 0,1 0-1 0 0,-1 0 0 0 0,0 1 0 0 0,1 0 1 0 0,-1 0-1 0 0,1 1 0 0 0,10-3 1 0 0,7 1-394 0 0,19 0 785 0 0,-3 5-4833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1:50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54 872 0 0,'0'0'7955'0'0,"7"0"-7564"0"0,11 1 103 0 0,0 0 0 0 0,27 5 0 0 0,-16-1-60 0 0,0-2 0 0 0,1-1 0 0 0,-1-1 0 0 0,39-5 0 0 0,-65 4-422 0 0,255-30 587 0 0,-74 6-523 0 0,111 14-120 0 0,-272 10 57 0 0,-22 0 394 0 0,-16-3-4113 0 0,7 1 808 0 0,31 7-4431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1:51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0 768 0 0,'0'0'8363'0'0,"3"2"-8169"0"0,83 39 2188 0 0,80 37-993 0 0,-132-57-1288 0 0,-34-21-99 0 0,0 0 0 0 0,0 0 1 0 0,0 0-1 0 0,0 0 0 0 0,0 0 0 0 0,1 1 0 0 0,-1-1 0 0 0,0 0 0 0 0,0 0 1 0 0,0 0-1 0 0,0 0 0 0 0,0 0 0 0 0,0 0 0 0 0,0 0 0 0 0,0 1 0 0 0,1-1 1 0 0,-1 0-1 0 0,0 0 0 0 0,0 0 0 0 0,0 0 0 0 0,0 0 0 0 0,0 0 0 0 0,0 1 0 0 0,0-1 1 0 0,0 0-1 0 0,0 0 0 0 0,0 0 0 0 0,0 0 0 0 0,0 1 0 0 0,0-1 0 0 0,0 0 1 0 0,0 0-1 0 0,0 0 0 0 0,0 0 0 0 0,0 0 0 0 0,0 1 0 0 0,0-1 0 0 0,0 0 1 0 0,-1 0-1 0 0,1 0 0 0 0,0 0 0 0 0,0 0 0 0 0,0 0 0 0 0,0 0 0 0 0,0 1 0 0 0,0-1 1 0 0,0 0-1 0 0,0 0 0 0 0,-1 0 0 0 0,1 0 0 0 0,0 0 0 0 0,0 0 0 0 0,0 0 1 0 0,0 0-1 0 0,0 0 0 0 0,0 0 0 0 0,-1 0 0 0 0,1 1 0 0 0,0-1 0 0 0,0 0 0 0 0,0 0 1 0 0,0 0-1 0 0,0 0 0 0 0,-1 0 0 0 0,1 0 0 0 0,-11 5 243 0 0,10-5-217 0 0,-161 77 646 0 0,101-36-651 0 0,36-23-18 0 0,23-17-129 0 0,1 0 0 0 0,-1 0 0 0 0,1 0-1 0 0,-1 0 1 0 0,1 1 0 0 0,0-1 0 0 0,-1 0 0 0 0,1 0-1 0 0,0 1 1 0 0,0-1 0 0 0,0 1 0 0 0,0-1-1 0 0,1 1 1 0 0,-1-1 0 0 0,0 1 0 0 0,0 0 0 0 0,1-1-1 0 0,-1 1 1 0 0,1 0 0 0 0,0 0 0 0 0,-1 2-1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1:52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74 660 0 0,'0'0'6355'0'0,"-4"-19"-3443"0"0,6 17-2879 0 0,1-1 0 0 0,-1 0 0 0 0,1 1 0 0 0,0 0 1 0 0,0-1-1 0 0,0 1 0 0 0,1 0 0 0 0,-1 0 0 0 0,0 1 0 0 0,1-1 1 0 0,4-1-1 0 0,44-12 494 0 0,-34 11-436 0 0,0 1 0 0 0,0 0 1 0 0,0 2-1 0 0,0 0 0 0 0,34 2 1 0 0,-49 0-96 0 0,1-1-1 0 0,-1 1 1 0 0,1 0 0 0 0,-1 0 0 0 0,1 0 0 0 0,-1 0-1 0 0,0 1 1 0 0,0-1 0 0 0,0 1 0 0 0,0 0 0 0 0,0 0-1 0 0,0 0 1 0 0,0 0 0 0 0,0 1 0 0 0,-1-1 0 0 0,1 1-1 0 0,-1-1 1 0 0,0 1 0 0 0,0 0 0 0 0,0 0 0 0 0,0 0-1 0 0,0 0 1 0 0,-1 0 0 0 0,1 1 0 0 0,-1-1 0 0 0,0 0-1 0 0,0 1 1 0 0,0-1 0 0 0,-1 1 0 0 0,2 5 0 0 0,-2-5 43 0 0,-1 0-1 0 0,1-1 1 0 0,0 1 0 0 0,-1-1 0 0 0,0 1 0 0 0,0 0 0 0 0,0-1 0 0 0,0 1 0 0 0,-1-1 0 0 0,1 0 0 0 0,-1 1-1 0 0,0-1 1 0 0,0 0 0 0 0,0 0 0 0 0,0 0 0 0 0,0 0 0 0 0,-1-1 0 0 0,1 1 0 0 0,-1-1 0 0 0,0 1-1 0 0,0-1 1 0 0,0 0 0 0 0,-4 2 0 0 0,-13 12-41 0 0,-1-2-1 0 0,-1-1 1 0 0,-42 20-1 0 0,52-29-468 0 0,24-6 36 0 0,-2 3 398 0 0,0-1 1 0 0,0 1-1 0 0,0 1 1 0 0,0 0-1 0 0,-1 0 1 0 0,1 1-1 0 0,-1 0 1 0 0,1 0-1 0 0,-1 1 0 0 0,0 1 1 0 0,11 6-1 0 0,-17-9 27 0 0,-1 0-1 0 0,1 0 1 0 0,-1 0-1 0 0,0 0 1 0 0,0 1-1 0 0,0-1 1 0 0,0 1-1 0 0,0-1 1 0 0,0 1-1 0 0,-1-1 1 0 0,1 1-1 0 0,-1 0 1 0 0,0 0-1 0 0,1 4 1 0 0,0 0 72 0 0,0 0-1 0 0,-1 0 1 0 0,0 0 0 0 0,0 14 0 0 0,-2-19-29 0 0,0 0 0 0 0,1 0-1 0 0,-1 0 1 0 0,0 0 0 0 0,0-1 0 0 0,0 1 0 0 0,-1 0 0 0 0,1-1 0 0 0,0 1 0 0 0,-1-1 0 0 0,1 1 0 0 0,-1-1 0 0 0,1 1 0 0 0,-1-1 0 0 0,1 0-1 0 0,-1 0 1 0 0,0 0 0 0 0,0 0 0 0 0,0 0 0 0 0,-3 1 0 0 0,0 0 24 0 0,-1 1 0 0 0,0-1 0 0 0,0 0 0 0 0,0 0 0 0 0,0-1 0 0 0,-7 2 0 0 0,3-3-96 0 0,-4 1 125 0 0,0 0 1 0 0,-29-4-1 0 0,40 3-157 0 0,0 0-1 0 0,0-1 1 0 0,1 1-1 0 0,-1-1 1 0 0,0 0-1 0 0,0 0 1 0 0,1 0-1 0 0,-1 0 1 0 0,1 0-1 0 0,-1 0 1 0 0,1-1-1 0 0,-1 1 1 0 0,1-1-1 0 0,0 0 1 0 0,0 0 0 0 0,0 0-1 0 0,0 0 1 0 0,0 0-1 0 0,0 0 1 0 0,0 0-1 0 0,-2-5 1 0 0,4 6-165 0 0,0 1-1 0 0,0-1 1 0 0,-1 0 0 0 0,1 1 0 0 0,0-1 0 0 0,0 0 0 0 0,0 1-1 0 0,0-1 1 0 0,0 0 0 0 0,0 1 0 0 0,0-1 0 0 0,0 0 0 0 0,0 1 0 0 0,1-1-1 0 0,-1 0 1 0 0,0 1 0 0 0,0-1 0 0 0,0 0 0 0 0,1 1 0 0 0,-1-1 0 0 0,0 1-1 0 0,1-1 1 0 0,-1 1 0 0 0,1-1 0 0 0,-1 1 0 0 0,1-2 0 0 0,4-2-2490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1:53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9 704 0 0,'0'0'8438'0'0,"17"-6"-7750"0"0,41 5 690 0 0,-25-1-994 0 0,60 6 1 0 0,-92-4-398 0 0,0 0 1 0 0,0 0-1 0 0,-1 0 1 0 0,1 0-1 0 0,0 0 0 0 0,0 1 1 0 0,-1-1-1 0 0,1 0 1 0 0,0 1-1 0 0,0-1 0 0 0,-1 0 1 0 0,1 1-1 0 0,0-1 1 0 0,-1 1-1 0 0,1-1 0 0 0,-1 1 1 0 0,1-1-1 0 0,0 1 1 0 0,-1-1-1 0 0,1 1 0 0 0,-1 0 1 0 0,0-1-1 0 0,1 1 1 0 0,-1 0-1 0 0,1 0 0 0 0,-1-1 1 0 0,1 2-1 0 0,-1 0 33 0 0,0 0 0 0 0,0 0 1 0 0,0 0-1 0 0,0 0 0 0 0,0 0 0 0 0,0 0 0 0 0,-1 0 0 0 0,1 0 0 0 0,0 0 0 0 0,-2 4 1 0 0,-1 2 110 0 0,-1 0 0 0 0,0 1 0 0 0,-9 12 0 0 0,-106 173 87 0 0,110-177-314 0 0,-3 3 120 0 0,10-4-4086 0 0,6-29 209 0 0,-3 7 224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1:53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38 588 0 0,'0'0'10342'0'0,"8"-4"-10011"0"0,5-2-31 0 0,1 1 0 0 0,0 1-1 0 0,0 0 1 0 0,27-4 0 0 0,86 2 1261 0 0,-72 6-3971 0 0,-16 0-3225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1:54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376 57 1016 0 0,'0'0'7487'0'0,"-9"-9"-7299"0"0,-29-26-48 0 0,36 33-134 0 0,0 1 0 0 0,-1-1 1 0 0,1 1-1 0 0,-1 0 0 0 0,1 0 0 0 0,0 0 0 0 0,-1 0 1 0 0,0 0-1 0 0,1 1 0 0 0,-1-1 0 0 0,1 1 1 0 0,-1 0-1 0 0,0 0 0 0 0,1 0 0 0 0,-1 0 0 0 0,0 0 1 0 0,1 0-1 0 0,-1 1 0 0 0,1-1 0 0 0,-1 1 1 0 0,1 0-1 0 0,-1-1 0 0 0,1 1 0 0 0,-1 1 1 0 0,1-1-1 0 0,-1 0 0 0 0,1 0 0 0 0,-3 4 0 0 0,-5 2-54 0 0,0 0-1 0 0,1 1 0 0 0,1 0 1 0 0,-1 0-1 0 0,-13 19 0 0 0,-32 54-63 0 0,42-62 127 0 0,-7 15 293 0 0,1 0 0 0 0,2 1 0 0 0,2 0 0 0 0,1 1 0 0 0,1 1 0 0 0,-8 53 0 0 0,17-77-194 0 0,1 0 0 0 0,1 0 0 0 0,0 0 0 0 0,1 0-1 0 0,0 0 1 0 0,1 1 0 0 0,3 13 0 0 0,-4-23-82 0 0,1 0 1 0 0,0 0-1 0 0,0 0 1 0 0,1 0 0 0 0,-1 0-1 0 0,1 0 1 0 0,0-1-1 0 0,0 1 1 0 0,0-1-1 0 0,0 1 1 0 0,0-1-1 0 0,1 0 1 0 0,0 0 0 0 0,-1 0-1 0 0,1 0 1 0 0,0 0-1 0 0,1-1 1 0 0,-1 0-1 0 0,0 1 1 0 0,1-1-1 0 0,-1 0 1 0 0,1 0 0 0 0,0-1-1 0 0,0 1 1 0 0,-1-1-1 0 0,9 2 1 0 0,-3-2 47 0 0,1-1 1 0 0,0 0-1 0 0,0 0 1 0 0,0-1-1 0 0,-1 0 1 0 0,1-1-1 0 0,0 0 0 0 0,-1 0 1 0 0,1-1-1 0 0,-1-1 1 0 0,0 1-1 0 0,0-1 1 0 0,11-8-1 0 0,14-8 48 0 0,59-48 0 0 0,-89 65-128 0 0,144-121 99 0 0,-120 96-43 0 0,-1 0 0 0 0,46-61 0 0 0,-62 74-23 0 0,-4 5-11 0 0,0 0 1 0 0,0-1 0 0 0,8-19 0 0 0,-9 18-22 0 0,-1-1 0 0 0,-1 0 0 0 0,0 0 0 0 0,-1 0 0 0 0,0 0 0 0 0,-1-1 0 0 0,1-14 0 0 0,-3 26-40 0 0,0-1-1 0 0,-1 1 0 0 0,1 0 0 0 0,0-1 1 0 0,-1 1-1 0 0,0 0 0 0 0,1-1 0 0 0,-1 1 1 0 0,0 0-1 0 0,0 0 0 0 0,0 0 0 0 0,0 0 1 0 0,-1 0-1 0 0,1 0 0 0 0,0 0 0 0 0,-1 0 1 0 0,0 1-1 0 0,1-1 0 0 0,-1 0 0 0 0,0 1 1 0 0,0 0-1 0 0,0-1 0 0 0,0 1 0 0 0,0 0 1 0 0,0 0-1 0 0,0 0 0 0 0,0 0 1 0 0,0 0-1 0 0,0 0 0 0 0,-1 1 0 0 0,-2-1 1 0 0,1 0-52 0 0,-1 0 0 0 0,0 1 0 0 0,0-1 0 0 0,0 1 1 0 0,0 1-1 0 0,0-1 0 0 0,1 0 0 0 0,-1 1 0 0 0,0 0 1 0 0,0 0-1 0 0,1 1 0 0 0,-1-1 0 0 0,0 1 1 0 0,-6 3-1 0 0,2 0 28 0 0,1 1 0 0 0,0-1 0 0 0,0 1 1 0 0,0 0-1 0 0,0 1 0 0 0,1 0 0 0 0,-10 12 1 0 0,-2 5 140 0 0,0 1 0 0 0,2 0 1 0 0,0 1-1 0 0,-18 42 0 0 0,26-47 301 0 0,1 0 0 0 0,-9 42 1 0 0,15-52-252 0 0,0 1 1 0 0,1 0-1 0 0,0-1 0 0 0,1 1 1 0 0,0 0-1 0 0,1 0 1 0 0,4 16-1 0 0,-4-24-105 0 0,0 1 1 0 0,1-1-1 0 0,0 1 0 0 0,0-1 0 0 0,0 0 1 0 0,1 0-1 0 0,-1 0 0 0 0,1 0 1 0 0,0 0-1 0 0,0-1 0 0 0,0 0 0 0 0,1 1 1 0 0,-1-1-1 0 0,7 5 0 0 0,-4-5 2 0 0,0 1 0 0 0,0-1 0 0 0,0 1 0 0 0,0-2 0 0 0,1 1 0 0 0,-1-1-1 0 0,1 0 1 0 0,-1 0 0 0 0,11 1 0 0 0,-1-2-197 0 0,0-1 0 0 0,0 0 0 0 0,0-1-1 0 0,28-6 1 0 0,26-9-4036 0 0,-57 13 2775 0 0,3-1-3329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1:55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0 1108 0 0,'0'0'10498'0'0,"0"25"-10318"0"0,-1-18-83 0 0,0 0 0 0 0,0 1 0 0 0,-1-1 0 0 0,0 0 0 0 0,0-1 0 0 0,-1 1 0 0 0,0 0 0 0 0,0-1 0 0 0,-5 8 0 0 0,-11 26 299 0 0,4-1-264 0 0,7-21-112 0 0,1 1-1 0 0,-7 31 1 0 0,9-39-184 0 0,0 5-866 0 0,6-6-7098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1:55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18 912 0 0,'0'0'11280'0'0,"19"-4"-10657"0"0,159 1 1921 0 0,-61-2-9302 0 0,-102 3 2810 0 0,0-2-705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5:17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123 28 640 0 0,'0'0'9148'0'0,"-3"-5"-8549"0"0,-10-13-70 0 0,10 13 499 0 0,6 6-902 0 0,1 1 0 0 0,-1-1 1 0 0,0 0-1 0 0,0 1 1 0 0,1 0-1 0 0,-1-1 0 0 0,0 1 1 0 0,0 0-1 0 0,-1 1 0 0 0,1-1 1 0 0,0 1-1 0 0,-1-1 0 0 0,1 1 1 0 0,-1 0-1 0 0,3 4 0 0 0,11 10 328 0 0,8 8 36 0 0,-1 1-1 0 0,0 1 1 0 0,-2 1-1 0 0,19 34 1 0 0,2 13-181 0 0,36 86 0 0 0,-60-121-268 0 0,29 65 157 0 0,-4 2-1 0 0,-5 2 1 0 0,29 138-1 0 0,-58-193-134 0 0,-2 0 0 0 0,-3 1 1 0 0,-2-1-1 0 0,-8 94 0 0 0,1-114-57 0 0,-2 1 0 0 0,-1-1 0 0 0,-1-1 0 0 0,-2 1 1 0 0,-2-2-1 0 0,-32 62 0 0 0,10-34 30 0 0,-3-1 1 0 0,-67 80-1 0 0,-182 169-256 0 0,225-239-596 0 0,48-52 327 0 0,13-16 288 0 0,0 0 1 0 0,1 0-1 0 0,-1 0 1 0 0,0 1-1 0 0,0-1 1 0 0,0 0-1 0 0,1 0 1 0 0,-1 1-1 0 0,1-1 1 0 0,-1 0-1 0 0,1 1 1 0 0,-1-1-1 0 0,1 1 1 0 0,0-1-1 0 0,0 1 1 0 0,-1-1-1 0 0,1 1 1 0 0,1 1-1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1:57.0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24 432 0 0,'0'0'8872'0'0,"-4"-3"-8506"0"0,-13-10-3 0 0,13 10 612 0 0,4 6-912 0 0,1 0 0 0 0,-1 0 0 0 0,1 1-1 0 0,0-1 1 0 0,-1 0 0 0 0,1 0-1 0 0,1 0 1 0 0,-1 0 0 0 0,0 0 0 0 0,1 0-1 0 0,0 0 1 0 0,2 3 0 0 0,29 31 719 0 0,-7-9-411 0 0,-16-16-345 0 0,0 0 1 0 0,-2 0 0 0 0,1 0 0 0 0,-2 1 0 0 0,0 1 0 0 0,0-1 0 0 0,-1 1 0 0 0,7 27 0 0 0,-9-26 7 0 0,-1 0 1 0 0,-1 0-1 0 0,0 0 1 0 0,-2 0 0 0 0,1 0-1 0 0,-2 0 1 0 0,0 0-1 0 0,-1 0 1 0 0,0 0 0 0 0,-8 27-1 0 0,8-37-26 0 0,2-4-19 0 0,0 1 1 0 0,0-1-1 0 0,0 1 0 0 0,-1-1 1 0 0,1 0-1 0 0,0 1 0 0 0,-1-1 0 0 0,1 0 1 0 0,-1 1-1 0 0,1-1 0 0 0,-1 0 1 0 0,0 0-1 0 0,0 0 0 0 0,0 0 1 0 0,1 0-1 0 0,-1 1 0 0 0,0-1 1 0 0,-2 1-1 0 0,2-2 435 0 0,1-4-415 0 0,1 0-1 0 0,0 0 1 0 0,-1 0-1 0 0,2 0 1 0 0,-1 0 0 0 0,0 0-1 0 0,1 0 1 0 0,0 0 0 0 0,0 1-1 0 0,0-1 1 0 0,0 1-1 0 0,0-1 1 0 0,1 1 0 0 0,4-5-1 0 0,6-5-79 0 0,0 1-1 0 0,16-11 1 0 0,-20 15 96 0 0,38-27-120 0 0,36-31 228 0 0,-74 57-54 0 0,0 0 0 0 0,-1-1 0 0 0,0 1-1 0 0,-1-1 1 0 0,0-1 0 0 0,9-17 0 0 0,-13 22-12 0 0,-1 0 0 0 0,1 0 0 0 0,-1 0 0 0 0,0-1 0 0 0,-1 1 0 0 0,1 0 0 0 0,-1-1 0 0 0,-1 0 0 0 0,1 1 0 0 0,-1-1 0 0 0,0 1 0 0 0,-2-11 0 0 0,1 12-55 0 0,0 1 0 0 0,-1-1-1 0 0,1 1 1 0 0,-1-1 0 0 0,0 1 0 0 0,-1 0 0 0 0,1 0 0 0 0,-1 0 0 0 0,1 0 0 0 0,-1 0 0 0 0,-1 0 0 0 0,1 1 0 0 0,0-1 0 0 0,-1 1 0 0 0,0 0 0 0 0,0 0-1 0 0,-7-4 1 0 0,9 6-115 0 0,1 0-1 0 0,-1 1 1 0 0,1-1-1 0 0,0 0 1 0 0,-1 1-1 0 0,1-1 0 0 0,-1 1 1 0 0,0-1-1 0 0,1 1 1 0 0,-1 0-1 0 0,1 0 0 0 0,-1 0 1 0 0,-2 0-1 0 0,3 22-4072 0 0,1-20 3607 0 0,0-1 299 0 0,0 0-1 0 0,0-1 1 0 0,0 1-1 0 0,0 0 1 0 0,0-1-1 0 0,0 1 1 0 0,0 0-1 0 0,0 0 1 0 0,0-1-1 0 0,0 1 1 0 0,0 0-1 0 0,1-1 1 0 0,-1 1-1 0 0,0 0 1 0 0,0-1-1 0 0,1 1 1 0 0,-1-1-1 0 0,1 1 1 0 0,-1 0-1 0 0,0-1 1 0 0,1 1-1 0 0,-1-1 1 0 0,2 1-1 0 0,7 4-2485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2:00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36 480 0 0,'0'0'6806'0'0,"-3"2"-6645"0"0,2-1-104 0 0,0 0 0 0 0,-1 0 0 0 0,1 0 1 0 0,0 0-1 0 0,0 0 0 0 0,0 0 0 0 0,0 1 0 0 0,0-1 1 0 0,0 0-1 0 0,0 1 0 0 0,0-1 0 0 0,0 0 0 0 0,1 1 1 0 0,-1-1-1 0 0,1 1 0 0 0,-1 0 0 0 0,1-1 0 0 0,-1 1 1 0 0,1-1-1 0 0,0 1 0 0 0,0 0 0 0 0,0-1 0 0 0,0 1 1 0 0,0 2-1 0 0,0 2 58 0 0,0 0 1 0 0,0 1 0 0 0,1-1-1 0 0,0 1 1 0 0,0-1-1 0 0,2 7 1 0 0,-2-12-61 0 0,-1 1-1 0 0,1 0 1 0 0,0-1 0 0 0,0 1-1 0 0,0-1 1 0 0,0 1 0 0 0,0-1-1 0 0,0 0 1 0 0,1 1 0 0 0,-1-1 0 0 0,0 0-1 0 0,1 0 1 0 0,-1 0 0 0 0,1 0-1 0 0,-1 0 1 0 0,1 0 0 0 0,-1 0-1 0 0,1 0 1 0 0,0-1 0 0 0,-1 1-1 0 0,1-1 1 0 0,0 1 0 0 0,0-1-1 0 0,-1 0 1 0 0,1 0 0 0 0,2 1-1 0 0,4-2 51 0 0,0 1 1 0 0,-1-1-1 0 0,1 0 0 0 0,-1 0 0 0 0,1-1 0 0 0,-1 0 0 0 0,0 0 0 0 0,1-1 0 0 0,-1 0 0 0 0,0 0 1 0 0,-1-1-1 0 0,1 0 0 0 0,6-5 0 0 0,-10 6-60 0 0,1 0 0 0 0,-1 0 0 0 0,0-1 1 0 0,0 1-1 0 0,0-1 0 0 0,-1 0 0 0 0,1 0 0 0 0,-1 0 0 0 0,0 0 1 0 0,0 0-1 0 0,0 0 0 0 0,0-1 0 0 0,-1 1 0 0 0,0-1 0 0 0,0 1 1 0 0,0-1-1 0 0,0 0 0 0 0,-1 1 0 0 0,0-1 0 0 0,0-7 1 0 0,-1 11-55 0 0,1 0 1 0 0,-1 0-1 0 0,1 0 1 0 0,-1 0 0 0 0,0 0-1 0 0,1 0 1 0 0,-1 0 0 0 0,0 0-1 0 0,0 1 1 0 0,0-1 0 0 0,1 0-1 0 0,-1 0 1 0 0,0 1 0 0 0,0-1-1 0 0,0 0 1 0 0,0 1-1 0 0,-1-1 1 0 0,1 1 0 0 0,0 0-1 0 0,0-1 1 0 0,-2 1 0 0 0,-27-7-418 0 0,27 6 378 0 0,-1 1 0 0 0,1 0 0 0 0,-1 0 1 0 0,1 0-1 0 0,0 1 0 0 0,-1-1 1 0 0,1 1-1 0 0,0-1 0 0 0,-1 1 0 0 0,1 0 1 0 0,0 1-1 0 0,0-1 0 0 0,0 0 1 0 0,0 1-1 0 0,0 0 0 0 0,0 0 1 0 0,0 0-1 0 0,0 0 0 0 0,-4 4 0 0 0,-1 3-3 0 0,1-1 0 0 0,-1 1-1 0 0,2 1 1 0 0,-1-1-1 0 0,1 1 1 0 0,1 0 0 0 0,0 0-1 0 0,0 1 1 0 0,-6 21-1 0 0,8-17 55 0 0,0 0 0 0 0,1 0 1 0 0,1 0-1 0 0,0 27 0 0 0,1-37 34 0 0,0-4-10 0 0,0 1-1 0 0,1-1 1 0 0,-1 1 0 0 0,0-1-1 0 0,0 1 1 0 0,1-1 0 0 0,-1 1-1 0 0,1-1 1 0 0,-1 0-1 0 0,1 1 1 0 0,0-1 0 0 0,-1 0-1 0 0,1 1 1 0 0,0-1 0 0 0,0 0-1 0 0,0 0 1 0 0,0 0 0 0 0,0 0-1 0 0,2 2 1 0 0,0-1 33 0 0,0 0 1 0 0,0-1 0 0 0,0 1-1 0 0,0 0 1 0 0,0-1-1 0 0,1 0 1 0 0,-1 0 0 0 0,4 1-1 0 0,8 1 6 0 0,-1-2 0 0 0,1 1 0 0 0,16-2-1 0 0,-28 0-114 0 0,59-2-4424 0 0,-46 0 801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2:20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6 52 0 0,'0'0'5218'0'0,"10"-5"-918"0"0,-11 7-4262 0 0,1-1 1 0 0,0 1 0 0 0,-1 0 0 0 0,1 0 0 0 0,-1 0 0 0 0,0 0-1 0 0,0 0 1 0 0,1-1 0 0 0,-1 1 0 0 0,0 0 0 0 0,0-1 0 0 0,-1 1 0 0 0,-1 2-1 0 0,2-3-26 0 0,-1 0 0 0 0,1 1 0 0 0,0-1-1 0 0,0 1 1 0 0,0-1 0 0 0,0 1 0 0 0,1-1 0 0 0,-1 1-1 0 0,0 0 1 0 0,1-1 0 0 0,-1 1 0 0 0,1 0-1 0 0,-1 2 1 0 0,-1 5 690 0 0,0-5-1616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2:21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19 252 0 0,'0'0'5629'0'0,"6"-11"-4207"0"0,2 3-167 0 0,-8 11 210 0 0,0 1-1521 0 0,-19 25 880 0 0,18-26-952 0 0,0-1 0 0 0,0 0 0 0 0,1 1 0 0 0,-1 0 0 0 0,0-1 0 0 0,1 1 0 0 0,0-1-1 0 0,-1 1 1 0 0,1 0 0 0 0,1 4 0 0 0,-1-3-1209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2:38.5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153 6 860 0 0,'0'0'7865'0'0,"5"-5"-5610"0"0,-7 16-2025 0 0,-1 0-1 0 0,0 0 0 0 0,0-1 1 0 0,-1 1-1 0 0,0-1 0 0 0,-1 0 1 0 0,-9 15-1 0 0,7-13-96 0 0,-29 69 517 0 0,9-17-256 0 0,16-40-325 0 0,-9 39 0 0 0,12-38-47 0 0,5-8-112 0 0,3-14-88 0 0,-1-1 0 0 0,1 1 0 0 0,-1-1 0 0 0,1 1 0 0 0,-1-1 0 0 0,0 1 0 0 0,-2 4 0 0 0,2 12-2672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2:39.0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 1 328 0 0,'0'0'6921'0'0,"-3"3"-6555"0"0,2-2-386 0 0,-12 16 597 0 0,13-16-539 0 0,-1-1 0 0 0,1 1 0 0 0,0-1 0 0 0,0 1 0 0 0,-1-1 0 0 0,1 1 1 0 0,0-1-1 0 0,0 1 0 0 0,0-1 0 0 0,0 1 0 0 0,0-1 0 0 0,0 1 1 0 0,0-1-1 0 0,0 1 0 0 0,0-1 0 0 0,0 1 0 0 0,0-1 0 0 0,0 1 1 0 0,0-1-1 0 0,0 1 0 0 0,1-1 0 0 0,-1 1 0 0 0,0-1 0 0 0,0 1 0 0 0,0-1 1 0 0,1 1-1 0 0,-1-1 0 0 0,0 1 0 0 0,1-1 0 0 0,-1 0 0 0 0,0 1 1 0 0,1-1-1 0 0,-1 1 0 0 0,1-1 0 0 0,-1 0 0 0 0,0 1 0 0 0,1-1 1 0 0,-1 0-1 0 0,1 0 0 0 0,-1 0 0 0 0,1 1 0 0 0,-1-1 0 0 0,1 0 0 0 0,-1 0 1 0 0,1 0-1 0 0,0 0 0 0 0,16 5 208 0 0,0-2 0 0 0,0 0 0 0 0,0-1-1 0 0,1-1 1 0 0,27-1 0 0 0,89-15 1569 0 0,-82 7-1581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2:39.8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26 444 0 0,'0'0'9570'0'0,"1"-4"-8940"0"0,2-13-52 0 0,-2 13 762 0 0,0 5-1300 0 0,0 1 0 0 0,0 0 0 0 0,0-1-1 0 0,0 1 1 0 0,0 0 0 0 0,0 0 0 0 0,-1 0 0 0 0,1-1 0 0 0,-1 1 0 0 0,1 0 0 0 0,-1 0 0 0 0,0 0 0 0 0,1 3 0 0 0,0 1 62 0 0,27 98 1242 0 0,-24-91-1173 0 0,1 0 0 0 0,10 21 1 0 0,-3-9-44 0 0,47 95 80 0 0,-40-90-198 0 0,-13-23 10 0 0,-1 1-1 0 0,0 0 1 0 0,0 0 0 0 0,3 10-1 0 0,-3-7 8 0 0,1 0 0 0 0,11 19 0 0 0,-12-22 32 0 0,-4-8-185 0 0,-1 0 1 0 0,0 1 0 0 0,0-1-1 0 0,0 1 1 0 0,1-1-1 0 0,-1 1 1 0 0,0-1-1 0 0,0 0 1 0 0,1 1 0 0 0,-1-1-1 0 0,0 1 1 0 0,1-1-1 0 0,-1 0 1 0 0,1 0 0 0 0,-1 1-1 0 0,0-1 1 0 0,1 0-1 0 0,-1 1 1 0 0,1-1 0 0 0,-1 0-1 0 0,1 0 1 0 0,-1 0-1 0 0,1 0 1 0 0,-1 0 0 0 0,1 1-1 0 0,-1-1 1 0 0,1 0-1 0 0,0-1-127 0 0,-1 1-1 0 0,1 0 0 0 0,-1-1 1 0 0,0 1-1 0 0,1 0 0 0 0,-1-1 1 0 0,0 1-1 0 0,0 0 1 0 0,1-1-1 0 0,-1 1 0 0 0,0 0 1 0 0,0-1-1 0 0,0 1 0 0 0,1-1 1 0 0,-1 1-1 0 0,0-1 0 0 0,0 1 1 0 0,0-1-1 0 0,0 1 0 0 0,0 0 1 0 0,0-1-1 0 0,0 1 1 0 0,0-2-1 0 0,0-10-4792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2:40.5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16 421 940 0 0,'0'0'5853'0'0,"-2"0"-5511"0"0,1 0-654 0 0,0 0 402 0 0,1 0 0 0 0,-1 0 0 0 0,1 0 0 0 0,0 0 0 0 0,-1 0 0 0 0,1 0 0 0 0,-1 0 0 0 0,1 0 0 0 0,-1 0 0 0 0,1 0 0 0 0,0 0 0 0 0,-1 0 0 0 0,1 0 0 0 0,0 1 0 0 0,-1-1 0 0 0,1 0 0 0 0,-1 0 0 0 0,1 0 1 0 0,0 1-1 0 0,-1-1 0 0 0,1 0 0 0 0,0 0 0 0 0,-1 1 0 0 0,1-1 0 0 0,0 0 0 0 0,0 1 0 0 0,-1-1 0 0 0,1 0 0 0 0,0 1 0 0 0,0-1 0 0 0,0 0 0 0 0,-1 1 0 0 0,1-1 0 0 0,0 0 0 0 0,0 1 0 0 0,0-1 0 0 0,0 1 0 0 0,0-1 0 0 0,0 0 1 0 0,0 1-1 0 0,0-1 0 0 0,1 5 3698 0 0,14-17-3166 0 0,64-50 107 0 0,4-5-440 0 0,-19 15-214 0 0,8-9-12 0 0,46-59-22 0 0,-96 99-49 0 0,-17 17 4 0 0,1-2-1 0 0,-1 1 1 0 0,0-1 0 0 0,6-8 0 0 0,-15 32-8322 0 0,9-41 469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2:41.4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4 1044 0 0,'0'0'9501'0'0,"-5"-3"-7616"0"0,12 6-1735 0 0,0 0 0 0 0,1-1 0 0 0,-1 0 1 0 0,1 0-1 0 0,-1 0 0 0 0,1-1 0 0 0,14 0 0 0 0,57-3 734 0 0,-40 0-2496 0 0,1 1-6183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2:41.9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119 5 1136 0 0,'0'0'9834'0'0,"0"0"-9836"0"0,0 0 0 0 0,0 0 0 0 0,0-1 0 0 0,0 1 1 0 0,0 0-1 0 0,0 0 0 0 0,0 0 0 0 0,0 0 0 0 0,0 0 1 0 0,0-1-1 0 0,0 1 0 0 0,1 0 0 0 0,-1 0 0 0 0,-1 0 1 0 0,1 0-1 0 0,0 0 0 0 0,0-1 0 0 0,0 1 0 0 0,0 0 1 0 0,0 0-1 0 0,0 0 0 0 0,0 0 0 0 0,0 0 0 0 0,0 0 1 0 0,0-1-1 0 0,0 1 0 0 0,0 0 0 0 0,0 0 0 0 0,0 0 1 0 0,0 0-1 0 0,-1 0 0 0 0,1 0 0 0 0,0 0 0 0 0,0-1 1 0 0,0 1-1 0 0,0 0 0 0 0,0 0 0 0 0,0 0 0 0 0,-1 0 1 0 0,0 1 22 0 0,0 0-1 0 0,0 0 1 0 0,0-1 0 0 0,0 1 0 0 0,0 0 0 0 0,0 0 0 0 0,0 1 0 0 0,1-1-1 0 0,-1 0 1 0 0,0 0 0 0 0,1 0 0 0 0,-1 0 0 0 0,0 1 0 0 0,0 1 0 0 0,-10 28 410 0 0,8-22-333 0 0,-31 69 704 0 0,23-55-419 0 0,1 1-1 0 0,-15 49 1 0 0,20-57 48 0 0,2-14 454 0 0,2-10-477 0 0,1 4-447 0 0,0 1 0 0 0,0 0-1 0 0,0-1 1 0 0,0 1 0 0 0,1 0 0 0 0,-1-1-1 0 0,1 1 1 0 0,0 0 0 0 0,0 0 0 0 0,0-1 0 0 0,3-4-1 0 0,3-4-43 0 0,0 0 0 0 0,1 1 0 0 0,15-16 0 0 0,-18 22 43 0 0,0 0 0 0 0,0 0-1 0 0,1 1 1 0 0,0 0 0 0 0,-1 1-1 0 0,1-1 1 0 0,1 1 0 0 0,-1 0-1 0 0,0 0 1 0 0,1 1 0 0 0,-1 0-1 0 0,1 0 1 0 0,8-1 0 0 0,9 0-1553 0 0,1 1 1 0 0,35 2-1 0 0,-30 0-2456 0 0,-15 0 893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5:30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2 652 0 0,'0'0'6179'0'0,"-3"-1"-5841"0"0,2 1-299 0 0,-11 0 342 0 0,12 0-342 0 0,-1 0 1 0 0,1 0-1 0 0,0 0 0 0 0,-1 0 0 0 0,1 0 0 0 0,0 0 0 0 0,-1 0 1 0 0,1 0-1 0 0,0 0 0 0 0,-1 0 0 0 0,1 0 0 0 0,0 1 0 0 0,-1-1 1 0 0,1 0-1 0 0,0 0 0 0 0,0 0 0 0 0,-1 1 0 0 0,1-1 0 0 0,0 0 1 0 0,0 0-1 0 0,-1 1 0 0 0,1-1 0 0 0,0 0 0 0 0,0 0 0 0 0,0 1 1 0 0,-1-1-1 0 0,1 0 0 0 0,0 1 0 0 0,0-1 0 0 0,0 0 0 0 0,0 1 1 0 0,0-1-1 0 0,0 0 0 0 0,0 1 0 0 0,-3 13 716 0 0,3-12-690 0 0,-1 0-1 0 0,1-1 0 0 0,0 1 0 0 0,-1 0 0 0 0,1 0 0 0 0,0 0 1 0 0,0-1-1 0 0,0 1 0 0 0,0 0 0 0 0,0 0 0 0 0,1-1 0 0 0,-1 1 1 0 0,1 0-1 0 0,-1 0 0 0 0,1-1 0 0 0,1 4 0 0 0,5 6 137 0 0,1-1-1 0 0,0 0 0 0 0,0 0 0 0 0,2-1 1 0 0,-1 0-1 0 0,1 0 0 0 0,0-1 0 0 0,15 9 1 0 0,-7-4-58 0 0,-8-7-26 0 0,0 0 0 0 0,-1 0 0 0 0,2-1 0 0 0,-1-1 0 0 0,20 6 0 0 0,59 11 429 0 0,-70-18-469 0 0,114 17 507 0 0,144 3 1 0 0,-133-14-468 0 0,187 7 145 0 0,379-31 0 0 0,415-47 85 0 0,-531 56-181 0 0,-520 10-141 0 0,0 3 1 0 0,-1 4-1 0 0,0 2 0 0 0,140 47 0 0 0,-158-41 1 0 0,59 29-1 0 0,-88-35-29 0 0,0 1 0 0 0,-1 2 0 0 0,-1 0 0 0 0,26 23 0 0 0,-46-36 25 0 0,0 1 0 0 0,0 0 0 0 0,0 0 0 0 0,0 1 1 0 0,0-1-1 0 0,-1 1 0 0 0,0 0 0 0 0,0 0 0 0 0,0 0 0 0 0,-1 0 0 0 0,0 0 1 0 0,0 1-1 0 0,0-1 0 0 0,0 1 0 0 0,-1-1 0 0 0,0 1 0 0 0,1 10 1 0 0,-2-16 16 0 0,-1 1 0 0 0,1-1 0 0 0,0 1 0 0 0,0-1 0 0 0,0 1 0 0 0,-1-1 0 0 0,1 1 0 0 0,0-1 0 0 0,0 0 0 0 0,-1 1 0 0 0,1-1 0 0 0,0 1 0 0 0,-1-1 0 0 0,1 1 0 0 0,0-1 0 0 0,-1 0 0 0 0,1 1 0 0 0,-1-1 0 0 0,1 0 0 0 0,-1 0 0 0 0,1 1 0 0 0,-1-1 0 0 0,1 0 0 0 0,-1 0 0 0 0,1 0 0 0 0,-1 1 0 0 0,1-1 0 0 0,-1 0 0 0 0,1 0 0 0 0,-1 0 0 0 0,1 0 0 0 0,-1 0 0 0 0,1 0 0 0 0,-1 0 0 0 0,1 0 0 0 0,-1 0 0 0 0,0-1 0 0 0,1 1 0 0 0,-1 0 0 0 0,1 0 0 0 0,-1 0 0 0 0,1 0 0 0 0,-1-1 0 0 0,1 1 0 0 0,0 0 0 0 0,-1-1 0 0 0,-2 0 69 0 0,0 0 0 0 0,1 0 1 0 0,-1 0-1 0 0,1 0 0 0 0,-1-1 0 0 0,1 1 1 0 0,-5-4-1 0 0,5 2-99 0 0,0 1-1 0 0,0-1 1 0 0,0 0 0 0 0,1 0 0 0 0,-1 0-1 0 0,1-1 1 0 0,-1 1 0 0 0,1 0-1 0 0,0 0 1 0 0,1-1 0 0 0,-1 1 0 0 0,0-1-1 0 0,1 1 1 0 0,0 0 0 0 0,0-1 0 0 0,0 1-1 0 0,0-1 1 0 0,0 1 0 0 0,1-1 0 0 0,-1 1-1 0 0,1-1 1 0 0,2-5 0 0 0,-1 4-55 0 0,1-1 0 0 0,0 1-1 0 0,0-1 1 0 0,0 1 0 0 0,1 0 0 0 0,-1 0 0 0 0,1 0 0 0 0,0 0 0 0 0,1 1 0 0 0,-1 0-1 0 0,1 0 1 0 0,6-4 0 0 0,28-18-59 0 0,1 3-1 0 0,2 1 1 0 0,77-30-1 0 0,-34 24 37 0 0,0 4 0 0 0,137-22 0 0 0,182 7-20 0 0,204 33 49 0 0,-149 25 50 0 0,96 2 18 0 0,604-35 135 0 0,-408-25-50 0 0,-742 38-105 0 0,18-1 98 0 0,-1-2 1 0 0,0 0-1 0 0,-1-2 0 0 0,39-13 1 0 0,-63 18-90 0 0,0 1 0 0 0,0-1 1 0 0,0 1-1 0 0,0-1 1 0 0,0 1-1 0 0,0-1 0 0 0,0 0 1 0 0,0 1-1 0 0,0-1 0 0 0,0 0 1 0 0,-1 0-1 0 0,1 0 0 0 0,0 0 1 0 0,0 0-1 0 0,-1 0 0 0 0,1 0 1 0 0,-1 0-1 0 0,1 0 1 0 0,-1 0-1 0 0,1 0 0 0 0,-1 0 1 0 0,1 0-1 0 0,-1 0 0 0 0,0 0 1 0 0,0-1-1 0 0,0 1 0 0 0,0 0 1 0 0,0 0-1 0 0,0 0 0 0 0,0 0 1 0 0,0-1-1 0 0,0 1 1 0 0,0 0-1 0 0,0 0 0 0 0,-1 0 1 0 0,1 0-1 0 0,-1 0 0 0 0,1 0 1 0 0,-1 0-1 0 0,1 0 0 0 0,-1 0 1 0 0,1 0-1 0 0,-1 0 0 0 0,0 0 1 0 0,0 0-1 0 0,-1-1 1 0 0,0-2-105 0 0,-1 1 0 0 0,0 1 0 0 0,1-1-1 0 0,-1 0 1 0 0,0 1 0 0 0,-1-1 0 0 0,1 1 0 0 0,0 0 0 0 0,-1 0 0 0 0,1 0 0 0 0,-1 1 0 0 0,-5-3 0 0 0,3 4-449 0 0,0-1 0 0 0,0 1 0 0 0,0 0 0 0 0,0 0 0 0 0,0 0 0 0 0,-10 3 0 0 0,-16 5-5109 0 0,27-6 4406 0 0,-15 4-4491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2:42.5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192 86 1692 0 0,'0'0'9433'0'0,"2"-11"-9139"0"0,1-5-159 0 0,-1 8 68 0 0,-1-1 0 0 0,0 0-1 0 0,0 1 1 0 0,-1-12 0 0 0,0 19-207 0 0,-1 1 1 0 0,1 0-1 0 0,-1-1 0 0 0,1 1 1 0 0,0 0-1 0 0,-1-1 0 0 0,1 1 1 0 0,-1 0-1 0 0,1 0 0 0 0,-1 0 1 0 0,1-1-1 0 0,-1 1 1 0 0,1 0-1 0 0,-1 0 0 0 0,1 0 1 0 0,-1 0-1 0 0,1 0 0 0 0,-1 0 1 0 0,1 0-1 0 0,-1 0 0 0 0,0 0 1 0 0,1 0-1 0 0,-1 0 1 0 0,1 0-1 0 0,-1 0 0 0 0,0 1 1 0 0,-15 2-373 0 0,6 3 349 0 0,0 0-1 0 0,1 0 1 0 0,-1 1 0 0 0,1 1 0 0 0,1 0-1 0 0,0 0 1 0 0,0 0 0 0 0,-8 12 0 0 0,-2 4 398 0 0,2 0 0 0 0,-13 28 1 0 0,26-45-296 0 0,-1-1 0 0 0,2 1 0 0 0,-1 0 0 0 0,1 0 0 0 0,0 0 0 0 0,0 0 0 0 0,1 0 0 0 0,0 1 0 0 0,1-1 0 0 0,-1 0 0 0 0,1 0 0 0 0,1 9 0 0 0,0-15-66 0 0,-1 0 0 0 0,0 0 0 0 0,0 0 0 0 0,1 0-1 0 0,-1 0 1 0 0,1 0 0 0 0,-1 0 0 0 0,1 0 0 0 0,-1 0 0 0 0,1-1 0 0 0,0 1-1 0 0,-1 0 1 0 0,1 0 0 0 0,0-1 0 0 0,0 1 0 0 0,0 0 0 0 0,-1-1-1 0 0,1 1 1 0 0,0-1 0 0 0,0 1 0 0 0,0-1 0 0 0,0 1 0 0 0,1-1-1 0 0,0 1 23 0 0,0-1-1 0 0,1 0 0 0 0,-1 0 1 0 0,0 0-1 0 0,0 0 1 0 0,0 0-1 0 0,0 0 0 0 0,0-1 1 0 0,1 1-1 0 0,2-2 0 0 0,2 0 68 0 0,0-1 0 0 0,-1 0 0 0 0,0-1 0 0 0,0 1 0 0 0,12-10-1 0 0,-6 3-89 0 0,1 0-1 0 0,-2-1 1 0 0,1-1-1 0 0,-1 1 1 0 0,-1-2-1 0 0,0 0 1 0 0,14-25-1 0 0,-11 14-128 0 0,7-18 103 0 0,-20 42-2 0 0,0 0 0 0 0,0-1 0 0 0,1 1 0 0 0,-1-1 1 0 0,0 1-1 0 0,0-1 0 0 0,0 1 0 0 0,0 0 0 0 0,1-1 0 0 0,-1 1 0 0 0,0-1 0 0 0,0 1 1 0 0,0-1-1 0 0,0 1 0 0 0,0-1 0 0 0,0 1 0 0 0,0-1 0 0 0,0 1 0 0 0,0 0 0 0 0,-1-1 0 0 0,1 1 1 0 0,0-1-1 0 0,0 1 0 0 0,0-1 0 0 0,-1 1 0 0 0,-8 12-516 0 0,4-5 556 0 0,2 1 1 0 0,-1 0-1 0 0,1 0 0 0 0,0 0 1 0 0,1 1-1 0 0,0-1 0 0 0,0 1 1 0 0,0-1-1 0 0,2 1 0 0 0,-1 0 1 0 0,1-1-1 0 0,0 1 0 0 0,0 0 1 0 0,1-1-1 0 0,1 1 0 0 0,2 10 1 0 0,-3-16-23 0 0,1 0 1 0 0,0 0-1 0 0,-1 0 0 0 0,1 0 1 0 0,0 0-1 0 0,1-1 1 0 0,-1 1-1 0 0,0-1 1 0 0,1 1-1 0 0,-1-1 0 0 0,1 0 1 0 0,0 0-1 0 0,0 0 1 0 0,0 0-1 0 0,0-1 1 0 0,0 1-1 0 0,0-1 1 0 0,0 0-1 0 0,5 2 0 0 0,-1-1-569 0 0,1 0 0 0 0,-1-1 0 0 0,1 1 0 0 0,0-1 0 0 0,0-1 1 0 0,0 0-1 0 0,11-1 0 0 0,-2-3-3337 0 0,6-8-1292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2:43.1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153 7 708 0 0,'0'0'8634'0'0,"-3"13"-7902"0"0,-10 44-72 0 0,12-53-552 0 0,0 0 0 0 0,0 0 1 0 0,1 0-1 0 0,-1 0 0 0 0,1 0 1 0 0,1 7-1 0 0,-1-10-76 0 0,0 0-1 0 0,1 0 1 0 0,-1 0 0 0 0,0 0-1 0 0,1 0 1 0 0,-1-1 0 0 0,1 1 0 0 0,0 0-1 0 0,-1 0 1 0 0,1 0 0 0 0,0 0-1 0 0,-1-1 1 0 0,1 1 0 0 0,1 1-1 0 0,8 9 182 0 0,-8-10-167 0 0,0 1 0 0 0,-1-1 0 0 0,1 1 0 0 0,0-1 0 0 0,0 0 0 0 0,0 0 0 0 0,0 0 0 0 0,0 0 0 0 0,0 0 0 0 0,0 0 0 0 0,1-1 0 0 0,-1 1 0 0 0,0-1 0 0 0,0 1 0 0 0,1-1 0 0 0,-1 0 0 0 0,0 0 0 0 0,0 0 0 0 0,1 0 0 0 0,-1 0 0 0 0,0-1 0 0 0,3 0 0 0 0,1 0 34 0 0,1 0 0 0 0,-1-1-1 0 0,1 0 1 0 0,-1 0 0 0 0,0 0 0 0 0,8-5 0 0 0,3-4-107 0 0,-1-1 0 0 0,24-25 1 0 0,-35 31 9 0 0,0 0 1 0 0,-1 0 0 0 0,0-1-1 0 0,-1 1 1 0 0,1-1 0 0 0,3-11-1 0 0,-4 12 86 0 0,-3 5-57 0 0,0 1-1 0 0,0 0 1 0 0,1 0 0 0 0,-1-1-1 0 0,0 1 1 0 0,0 0-1 0 0,0 0 1 0 0,1-1-1 0 0,-1 1 1 0 0,0 0 0 0 0,0 0-1 0 0,0-1 1 0 0,0 1-1 0 0,0 0 1 0 0,0-1 0 0 0,0 1-1 0 0,0 0 1 0 0,0 0-1 0 0,0-1 1 0 0,0 1-1 0 0,0 0 1 0 0,0-1 0 0 0,0 1-1 0 0,0 0 1 0 0,0 0-1 0 0,0-1 1 0 0,0 1-1 0 0,0 0 1 0 0,0-1 0 0 0,0 1-1 0 0,0 0 1 0 0,-1 0-1 0 0,1-1 1 0 0,0 1 0 0 0,-10 6-11 0 0,-11 16-46 0 0,-136 207 1959 0 0,101-141-1235 0 0,29-49-490 0 0,2 1-1 0 0,-32 73 1 0 0,54-108-596 0 0,1 1 0 0 0,1 0 0 0 0,-1 0 0 0 0,1 0 0 0 0,-1 12 0 0 0,2-18 185 0 0,1 0 0 0 0,-1-1 0 0 0,0 1 0 0 0,1 0 0 0 0,-1 0 0 0 0,0 0 0 0 0,1 0 0 0 0,-1 0 0 0 0,0 0 0 0 0,1-1 0 0 0,-1 1 0 0 0,0 0 0 0 0,0 0 0 0 0,1 0 0 0 0,-1-1 0 0 0,0 1 0 0 0,0 0 0 0 0,1-1 0 0 0,-1 1 0 0 0,0 0 0 0 0,0 0 0 0 0,0-1 0 0 0,1 1 0 0 0,-1 0 0 0 0,0-1-1 0 0,0 1 1 0 0,0 0 0 0 0,0-1 0 0 0,0 1 0 0 0,0-1 0 0 0,13-16-5009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2:44.5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247 52 416 0 0,'0'0'9300'0'0,"1"-3"-8616"0"0,0 1-534 0 0,0 0 0 0 0,0 0 1 0 0,0 1-1 0 0,-1-1 1 0 0,1 0-1 0 0,0 0 0 0 0,-1 0 1 0 0,0 0-1 0 0,1 1 1 0 0,-1-5-1 0 0,0 5-97 0 0,-1 0 0 0 0,1 0 1 0 0,0 0-1 0 0,-1 0 0 0 0,1 0 0 0 0,-1 0 0 0 0,1 1 0 0 0,-1-1 1 0 0,0 0-1 0 0,1 0 0 0 0,-1 0 0 0 0,0 0 0 0 0,1 1 0 0 0,-1-1 1 0 0,0 0-1 0 0,0 1 0 0 0,0-1 0 0 0,0 0 0 0 0,0 1 0 0 0,0-1 1 0 0,0 1-1 0 0,0 0 0 0 0,0-1 0 0 0,-1 1 0 0 0,-5-2-52 0 0,1 0-1 0 0,-1 1 1 0 0,0 0 0 0 0,0 1-1 0 0,0-1 1 0 0,1 1-1 0 0,-1 0 1 0 0,0 1-1 0 0,0 0 1 0 0,0 0 0 0 0,1 1-1 0 0,-1-1 1 0 0,0 1-1 0 0,-9 5 1 0 0,14-6-25 0 0,0 1 0 0 0,0-1 0 0 0,1 0 0 0 0,-1 1 0 0 0,1-1-1 0 0,0 1 1 0 0,-1 0 0 0 0,1 0 0 0 0,0-1 0 0 0,0 1 0 0 0,0 0 0 0 0,0 0 0 0 0,0 0 0 0 0,0 0 0 0 0,1 0 0 0 0,-1 0 0 0 0,1 0 0 0 0,-1 0-1 0 0,1 1 1 0 0,0-1 0 0 0,0 0 0 0 0,0 0 0 0 0,0 4 0 0 0,1-2 17 0 0,-1 0-1 0 0,1 0 1 0 0,0 0-1 0 0,0 0 0 0 0,1 0 1 0 0,-1-1-1 0 0,1 1 1 0 0,0 0-1 0 0,0-1 1 0 0,0 0-1 0 0,4 5 1 0 0,12 14 51 0 0,-9-9-23 0 0,1-1 1 0 0,16 14-1 0 0,-23-24-4 0 0,-1 1-1 0 0,1 0 1 0 0,0 0 0 0 0,-1 1 0 0 0,0-1 0 0 0,0 0-1 0 0,0 1 1 0 0,0-1 0 0 0,-1 1 0 0 0,1 0-1 0 0,-1-1 1 0 0,0 1 0 0 0,0 0 0 0 0,0 0 0 0 0,0 5-1 0 0,-1-6 10 0 0,0-1 0 0 0,1 1 0 0 0,-2 0-1 0 0,1 0 1 0 0,0 0 0 0 0,-1 0 0 0 0,1-1-1 0 0,-1 1 1 0 0,0 0 0 0 0,0 0 0 0 0,0-1 0 0 0,0 1-1 0 0,0-1 1 0 0,0 1 0 0 0,-1-1 0 0 0,0 1-1 0 0,1-1 1 0 0,-1 0 0 0 0,0 0 0 0 0,0 0-1 0 0,-4 4 1 0 0,-2 0 45 0 0,-6 4 131 0 0,-26 15 0 0 0,34-22-117 0 0,1-1 0 0 0,-1 0 0 0 0,1 0 0 0 0,-1 0 0 0 0,0-1-1 0 0,0 0 1 0 0,0 0 0 0 0,-11 1 0 0 0,14-2 26 0 0,0 0 0 0 0,1 0 1 0 0,-1 0-1 0 0,0-1 0 0 0,1 1 0 0 0,-1-1 1 0 0,0 1-1 0 0,1-1 0 0 0,-1 0 0 0 0,1 0 0 0 0,-1 0 1 0 0,1 0-1 0 0,0-1 0 0 0,-1 1 0 0 0,1-1 0 0 0,0 1 1 0 0,0-1-1 0 0,-3-2 0 0 0,3 2-291 0 0,1-1-1 0 0,-1 1 1 0 0,1 0-1 0 0,0 0 1 0 0,0 0-1 0 0,0-1 0 0 0,-2-4 1 0 0,0-22-9512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04:50:11.40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0 203,'141'1,"155"-3,-175-10,-71 5,52 1,436 7,-527-1,0 1,-1 0,1 1,-1 0,1 0,-1 1,0 1,1 0,10 6,-12-6,0-1,0 0,0 0,1-1,-1 0,1 0,-1-1,1-1,-1 1,18-3,7-2,57-16,-58 11,44-5,-17 8,103-23,-123 21,1 3,-1 1,1 1,63 6,-19-1,-49 0,0 1,66 17,-65-12,0-1,59 3,706-9,-369-3,1614 2,-2026-1,1-1,29-7,30-3,81 12,32-1,-181-1,0-1,-1 0,0-1,17-7,-16 6,0 0,0 1,20-3,24 2,94 3,-87 4,-56-3,0 0,0-1,0 1,0-1,0-1,0 0,-1 0,12-6,-10 4,0 1,0 0,1 1,0 0,13-3,32 2,99 5,-55 1,389-2,-456-1,54-10,-51 5,41-1,-61 7,32-1,86-13,-72 7,0 2,117 5,-65 3,519-3,-625-1,0 1,-1 1,1-1,0 1,-1 0,1 1,-1-1,1 1,-1 0,0 1,0 0,0 0,10 7,-3 4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04:50:22.32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1 241,'49'0,"0"1,78 14,-9-1,-11-2,19 0,-93-11,0 2,0 1,41 11,-45-8,0-1,1-2,39 1,-27-2,-14 1,0 1,0 1,0 1,-1 2,33 14,-45-17,1-2,-1 0,1 0,0-2,25 2,86-6,-58 0,712 1,-752 0,56-10,13-2,6 9,104 8,-126 8,-50-6,46 2,262-7,-159-3,-159 4,0 1,0 0,-1 2,1 0,36 15,-36-12,-1 0,1-2,0-1,1 0,31 1,698-6,-333-1,-338 2,91-3,-141-2,0-1,31-10,-34 7,0 2,52-5,-32 10,-34 2,0-1,0 0,0-1,-1-1,1 0,0-1,-1 0,14-6,-12 3,-1 1,2 0,-1 1,0 1,26-3,77 5,-3 0,-80-4,59-14,-63 11,1 1,46-3,-54 9,7 0,-1 0,1-2,-1-2,0-1,36-11,-46 12,0 0,0 2,0 0,1 1,-1 1,30 3,-24-1,0-1,-1-2,36-5,-18 0,1 2,0 2,59 4,41-3,-46-10,-59 6,55-2,-73 8,72-1,91-12,-175 12,108-15,155-2,-218 18,1-3,-1-2,58-13,127-25,-169 37,123 5,-84 4,1359-3,-1436-3,-1 0,1-2,-1-1,0-2,52-20,-70 24,22-7,1 2,1 1,70-5,114 10,-155 3,-52 0,0-2,24-4,-28 3,-1 1,1 1,-1 0,1 0,0 1,-1 0,18 2,-14 2,1 1,-1 0,1 1,19 12,19 8,12-1,1-3,1-4,104 17,-142-31,22 5,98 4,-121-12,50 10,-47-6,40 2,352-6,-201-3,-177 7,-28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01T04:50:28.94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1 104,'97'-1,"110"3,-123 10,-56-7,47 3,24-8,-20 0,105 14,163 22,-324-33,1 1,-1 1,24 9,33 7,-23-11,0-2,102 2,-96-11,-1 3,66 11,-84-8,63-1,-66-4,77 10,-102-7,57 11,0-3,110 2,998-14,-1150-1,55-9,-51 6,40-3,-22 7,68-12,-69 7,1 3,57 3,-59 1,0-2,66-9,23-3,-66 9,11-7,16-2,6 1,-69 6,43-2,-23 9,-31 0,0-2,0 0,39-8,137-26,-201 35,101-14,140-2,-204 15,57-10,25-1,-90 10,43-9,-44 5,54-2,-28 9,-27 0,-1 0,1-2,-1-2,0 0,0-2,40-11,-31 4,1 2,51-6,-80 15,63-7,1 3,99 7,-48 0,8-4,142 5,-206 9,5-1,-52-10,29 3,-48-4,1 1,-1-1,0 1,0 0,1 0,-1 0,0 0,0 0,0 1,0-1,0 1,-1-1,1 1,0 0,-1 0,1-1,2 5,2 9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1:19.96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29 25 848 0 0,'0'0'8657'0'0,"-4"-3"-8066"0"0,-20-19 367 0 0,31 29-19 0 0,1 0 0 0 0,0-1 0 0 0,12 7 0 0 0,15 11-907 0 0,-25-14 7 0 0,0-1 0 0 0,-1 2 0 0 0,15 20-1 0 0,0 1-17 0 0,-19-26-6 0 0,-1 0 1 0 0,0 0-1 0 0,-1 0 1 0 0,1 1-1 0 0,-1-1 0 0 0,0 1 1 0 0,-1 0-1 0 0,1 0 1 0 0,-2 0-1 0 0,3 11 0 0 0,-1 5 115 0 0,-2 45 0 0 0,-1-51-91 0 0,0-8-13 0 0,0 0-1 0 0,-1 0 0 0 0,-1 0 1 0 0,0-1-1 0 0,0 1 1 0 0,0 0-1 0 0,-7 15 0 0 0,8-13-37 0 0,1-10 8 0 0,7-2-404 0 0,0 0 420 0 0,-1 0-1 0 0,1-1 1 0 0,0 1-1 0 0,0-1 1 0 0,-1-1 0 0 0,1 1-1 0 0,-1-1 1 0 0,12-7 0 0 0,4-5 89 0 0,23-19 0 0 0,-43 33-97 0 0,3-3 19 0 0,56-48 282 0 0,-54 45-183 0 0,0 0 1 0 0,-1 0 0 0 0,0-1-1 0 0,-1 1 1 0 0,1-1 0 0 0,4-11-1 0 0,-6 9 50 0 0,-1-1 0 0 0,0 0 0 0 0,-1 0 0 0 0,-1 1 0 0 0,1-1 0 0 0,-2 0 0 0 0,0-22 0 0 0,0 20-145 0 0,-10-55-18 0 0,10 68-3 0 0,0 0-191 0 0,-1 0 1 0 0,1 0-1 0 0,-1 1 1 0 0,1-1-1 0 0,0 0 1 0 0,-1 1-1 0 0,1-1 1 0 0,-1 1-1 0 0,1-1 1 0 0,0 0-1 0 0,0 1 1 0 0,-1-1 0 0 0,1 1-1 0 0,0-1 1 0 0,0 1-1 0 0,-1-1 1 0 0,1 1-1 0 0,0-1 1 0 0,0 1-1 0 0,0-1 1 0 0,0 1-1 0 0,0-1 1 0 0,0 1-1 0 0,0-1 1 0 0,0 1-1 0 0,0-1 1 0 0,0 1-1 0 0,0-1 1 0 0,0 1-1 0 0,0-1 1 0 0,0 1 0 0 0,0-1-1 0 0,1 1 1 0 0,-1-1-1 0 0,0 1 1 0 0,0-1-1 0 0,0 1 1 0 0,1-1-1 0 0,-1 1 1 0 0,5 10-2704 0 0,-6-40-5025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1:21.37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40 116 404 0 0,'0'0'8311'0'0,"-2"-2"-7896"0"0,-5-5-340 0 0,5 5 1193 0 0,10 4-68 0 0,-4-1-1043 0 0,0 0-58 0 0,1 0 0 0 0,-1-1 0 0 0,0 0 0 0 0,0 0 0 0 0,0 0 0 0 0,1 0 0 0 0,-1-1 0 0 0,0 0 0 0 0,0 1 0 0 0,0-2 0 0 0,0 1 0 0 0,0 0-1 0 0,0-1 1 0 0,0 0 0 0 0,0 0 0 0 0,-1 0 0 0 0,1 0 0 0 0,-1 0 0 0 0,1-1 0 0 0,-1 0 0 0 0,0 0 0 0 0,0 1 0 0 0,0-2 0 0 0,-1 1 0 0 0,1 0 0 0 0,-1-1-1 0 0,1 1 1 0 0,2-7 0 0 0,-5 9-78 0 0,1 0-1 0 0,-1 1 0 0 0,0-1 1 0 0,1 0-1 0 0,-1 0 1 0 0,0 0-1 0 0,0 0 0 0 0,1 0 1 0 0,-1 0-1 0 0,0 0 1 0 0,0 0-1 0 0,0 0 0 0 0,0 0 1 0 0,0 0-1 0 0,0 0 0 0 0,-1 0 1 0 0,1 0-1 0 0,0 0 1 0 0,0 0-1 0 0,-1 1 0 0 0,1-1 1 0 0,-1 0-1 0 0,1 0 0 0 0,-1 0 1 0 0,1 0-1 0 0,-1 1 1 0 0,1-1-1 0 0,-1 0 0 0 0,0 0 1 0 0,1 1-1 0 0,-1-1 0 0 0,0 0 1 0 0,-1 0-1 0 0,-2-2-91 0 0,-1 0 0 0 0,0 1 0 0 0,0-1 0 0 0,-9-2-1 0 0,6 2 60 0 0,6 2-19 0 0,0 0 0 0 0,0 1 0 0 0,0-1 0 0 0,-1 0 0 0 0,1 1 0 0 0,0 0 0 0 0,-1-1 0 0 0,1 1 0 0 0,0 0 0 0 0,-1 0 0 0 0,1 0 0 0 0,0 0 0 0 0,-1 1 0 0 0,1-1 0 0 0,0 1 0 0 0,-1-1 0 0 0,1 1 0 0 0,0 0 0 0 0,0 0 0 0 0,0 0 0 0 0,0 0 0 0 0,0 0 0 0 0,0 1 0 0 0,0-1 0 0 0,0 0 0 0 0,0 1 0 0 0,1 0 0 0 0,-1-1 0 0 0,0 1 0 0 0,1 0 0 0 0,-1 0 0 0 0,1 0 0 0 0,0 0 0 0 0,0 0 0 0 0,0 0 0 0 0,0 0 0 0 0,-1 3 0 0 0,-4 17-3 0 0,0 0 0 0 0,2 0 0 0 0,0 0 0 0 0,2 1 0 0 0,0 30 1 0 0,2-51 47 0 0,0 0 1 0 0,0 1-1 0 0,0-1 1 0 0,0 0-1 0 0,0 0 1 0 0,1 0-1 0 0,-1 0 1 0 0,1 0-1 0 0,-1 0 1 0 0,1 0 0 0 0,0 0-1 0 0,0 0 1 0 0,0 0-1 0 0,0-1 1 0 0,0 1-1 0 0,0 0 1 0 0,0-1-1 0 0,1 1 1 0 0,-1 0-1 0 0,1-1 1 0 0,-1 0 0 0 0,1 1-1 0 0,-1-1 1 0 0,4 2-1 0 0,0-1 46 0 0,0 0 0 0 0,0-1 0 0 0,0 1 0 0 0,0-1 0 0 0,0 0 1 0 0,0-1-1 0 0,0 1 0 0 0,9-2 0 0 0,-7 1-325 0 0,0-1 0 0 0,0-1 0 0 0,-1 1 1 0 0,1-1-1 0 0,-1 0 0 0 0,1-1 0 0 0,-1 0 1 0 0,1 0-1 0 0,7-5 0 0 0,11-5-3180 0 0,-10 7-405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1:22.33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84 4 600 0 0,'0'0'6655'0'0,"0"-4"-4194"0"0,0 10-2288 0 0,-1 0 0 0 0,0-1 0 0 0,-1 1 1 0 0,1-1-1 0 0,-1 1 0 0 0,-3 5 1 0 0,-4 12 295 0 0,-13 40 361 0 0,13-41-548 0 0,1 0 1 0 0,-6 29-1 0 0,11-40-391 0 0,1 0-299 0 0,0-1-1 0 0,1 1 0 0 0,0 10 1 0 0,11-30-5292 0 0,-5 3 2720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1:22.68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4648 0 0,'0'0'6476'0'0,"3"1"-6146"0"0,7 3-57 0 0,0 0 1 0 0,0-1-1 0 0,1 0 0 0 0,0-1 0 0 0,-1 0 0 0 0,1 0 0 0 0,0-1 0 0 0,0-1 0 0 0,17-1 0 0 0,-26 1-277 0 0,70-4-408 0 0,-26-3-6536 0 0,-36 6 2111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5:31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1 1044 0 0,'0'0'8356'0'0,"4"3"-8201"0"0,-1 1-34 0 0,0 0 1 0 0,-1 1-1 0 0,1-1 1 0 0,-1 1-1 0 0,1 0 1 0 0,-1 0-1 0 0,-1-1 1 0 0,1 1-1 0 0,-1 1 1 0 0,0-1-1 0 0,0 0 1 0 0,0 0-1 0 0,0 6 1 0 0,0 13 741 0 0,-3 40 1 0 0,-2-36-470 0 0,-2 0 1 0 0,0-1 0 0 0,-2 0 0 0 0,-15 36 0 0 0,6-16-61 0 0,-94 235 1119 0 0,103-265-1365 0 0,2-1-1 0 0,0 1 0 0 0,0 0 1 0 0,2 1-1 0 0,0-1 0 0 0,1 1 1 0 0,1 0-1 0 0,1-1 0 0 0,1 36 1 0 0,1-50-68 0 0,-1-1 0 0 0,1 1 1 0 0,0-1-1 0 0,0 1 0 0 0,0 0 1 0 0,0-1-1 0 0,0 0 1 0 0,1 1-1 0 0,-1-1 0 0 0,1 0 1 0 0,0 0-1 0 0,-1 1 0 0 0,1-1 1 0 0,0 0-1 0 0,0-1 1 0 0,0 1-1 0 0,0 0 0 0 0,1-1 1 0 0,-1 1-1 0 0,0-1 0 0 0,1 0 1 0 0,-1 0-1 0 0,1 1 1 0 0,-1-2-1 0 0,1 1 0 0 0,0 0 1 0 0,-1 0-1 0 0,4-1 0 0 0,9 2 114 0 0,0 0-1 0 0,-1-1 0 0 0,1-1 0 0 0,15-2 0 0 0,-21 1-89 0 0,116-10 242 0 0,62-2-3477 0 0,-184 13 2982 0 0,16-1-2227 0 0,-1-2-4194 0 0,-8 1 1152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1:23.49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1 137 3204 0 0,'0'0'5681'0'0,"0"3"-5201"0"0,1-2-431 0 0,-1 0 0 0 0,0 0 0 0 0,1 0 0 0 0,-1 0 0 0 0,1 0 0 0 0,-1 0 1 0 0,1 0-1 0 0,-1 0 0 0 0,1 0 0 0 0,0 0 0 0 0,-1 0 0 0 0,1-1 0 0 0,0 1 0 0 0,0 0 0 0 0,0 0 0 0 0,0-1 1 0 0,-1 1-1 0 0,1-1 0 0 0,2 2 0 0 0,0-1 55 0 0,0 0 0 0 0,0 0 0 0 0,0-1 1 0 0,0 1-1 0 0,0-1 0 0 0,0 0 0 0 0,4 0 0 0 0,4 0 2 0 0,0-2-1 0 0,0 1 0 0 0,0-1 0 0 0,0-1 0 0 0,0 0 0 0 0,-1 0 1 0 0,1-1-1 0 0,-1-1 0 0 0,0 0 0 0 0,0 0 0 0 0,0-1 1 0 0,-1 0-1 0 0,0 0 0 0 0,0-1 0 0 0,-1-1 0 0 0,12-11 1 0 0,-19 17-79 0 0,1 0 0 0 0,-1 1 0 0 0,1-1 0 0 0,-1 0 0 0 0,0 1 0 0 0,0-1 0 0 0,0 0 0 0 0,0 0 0 0 0,0 0 0 0 0,0 0 0 0 0,-1 0 1 0 0,1 0-1 0 0,-1 0 0 0 0,1 0 0 0 0,-1-1 0 0 0,0 1 0 0 0,0 0 0 0 0,1 0 0 0 0,-2 0 0 0 0,1 0 0 0 0,0 0 0 0 0,0-1 1 0 0,-1-1-1 0 0,0 2-46 0 0,0 0 1 0 0,0 1-1 0 0,0-1 1 0 0,0 1-1 0 0,0-1 1 0 0,0 1 0 0 0,0-1-1 0 0,0 1 1 0 0,-1 0-1 0 0,1-1 1 0 0,-1 1-1 0 0,1 0 1 0 0,-1 0 0 0 0,1 0-1 0 0,-1 0 1 0 0,1 0-1 0 0,-1 1 1 0 0,0-1-1 0 0,0 0 1 0 0,1 1 0 0 0,-1-1-1 0 0,0 1 1 0 0,0 0-1 0 0,0 0 1 0 0,1-1-1 0 0,-1 1 1 0 0,-3 1 0 0 0,-2-1-49 0 0,0 2 1 0 0,1-1 0 0 0,-1 1 0 0 0,0 0 0 0 0,0 1 0 0 0,1-1-1 0 0,-1 1 1 0 0,1 1 0 0 0,0-1 0 0 0,0 1 0 0 0,0 0 0 0 0,-5 5-1 0 0,9-7 45 0 0,-4 3-1 0 0,0 1 0 0 0,1 0 1 0 0,-1 0-1 0 0,2 0 0 0 0,-9 12 1 0 0,8-9 69 0 0,-2 3 66 0 0,0-1 0 0 0,1 1 0 0 0,0 0 0 0 0,1 0-1 0 0,1 1 1 0 0,0 0 0 0 0,0-1 0 0 0,2 1 0 0 0,-1 1 0 0 0,2-1 0 0 0,-1 0-1 0 0,2 0 1 0 0,0 1 0 0 0,2 16 0 0 0,0-24-61 0 0,-1 0 0 0 0,1 0 0 0 0,0 0 0 0 0,1 0 0 0 0,0 0 0 0 0,0 0 0 0 0,0 0 0 0 0,6 7 0 0 0,-7-10-27 0 0,0-1 0 0 0,0 1 0 0 0,0-1 0 0 0,0 0 0 0 0,0 0 0 0 0,1 0 0 0 0,-1 0 1 0 0,1 0-1 0 0,-1 0 0 0 0,1-1 0 0 0,0 1 0 0 0,-1-1 0 0 0,1 0 0 0 0,0 0 0 0 0,0 0 0 0 0,0 0 0 0 0,0 0 1 0 0,6 0-1 0 0,3-1-142 0 0,-1 0 0 0 0,0-1 0 0 0,1 0 0 0 0,-1-1 0 0 0,0-1-1 0 0,0 1 1 0 0,0-2 0 0 0,0 0 0 0 0,-1 0 0 0 0,0-1 0 0 0,1 0 0 0 0,15-11 0 0 0,13-8-1955 0 0,6-5-4629 0 0,-30 16 2227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1:24.01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 46 1044 0 0,'0'0'10066'0'0,"-5"-5"-9736"0"0,94 14 2563 0 0,-75-10-2722 0 0,1-1 0 0 0,0 0 0 0 0,-1-1 0 0 0,1-1 0 0 0,25-10 0 0 0,-18 6-633 0 0,29-6-1 0 0,-50 14 352 0 0,-1 0 0 0 0,0-1 0 0 0,0 1 0 0 0,1 0 0 0 0,-1 0 0 0 0,0 0 0 0 0,1 0 0 0 0,-1 0 0 0 0,0 0 0 0 0,1 0 0 0 0,-1 0 0 0 0,0 0 0 0 0,0 0 0 0 0,1 0 0 0 0,-1 0 0 0 0,0 0 0 0 0,1 0 0 0 0,-1 0 0 0 0,0 0 0 0 0,0 0 0 0 0,1 0 0 0 0,-1 0 0 0 0,0 1 0 0 0,1-1 0 0 0,-1 0 0 0 0,0 0 0 0 0,0 0 0 0 0,1 0 0 0 0,-1 1 0 0 0,0-1 0 0 0,0 0 0 0 0,0 0 0 0 0,1 0 0 0 0,-1 1 0 0 0,0-1 0 0 0,0 0 0 0 0,0 0 0 0 0,0 1 0 0 0,1-1 0 0 0,-1 0 0 0 0,0 1 0 0 0,0-1 0 0 0,0 0 0 0 0,0 0 0 0 0,0 1 0 0 0,0-1 0 0 0,0 0 0 0 0,0 1 0 0 0,0-1 0 0 0,0 0 0 0 0,0 1 0 0 0,0-1 0 0 0,0 0 0 0 0,0 0 0 0 0,0 1 0 0 0,0-1 0 0 0,0 0 0 0 0,-1 1 0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1:24.70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 87 272 0 0,'0'0'9810'0'0,"-2"-3"-9540"0"0,2 3-262 0 0,-1 0 0 0 0,1-1-1 0 0,0 1 1 0 0,0 0 0 0 0,-1 0 0 0 0,1-1 0 0 0,0 1 0 0 0,0 0 0 0 0,0-1 0 0 0,-1 1 0 0 0,1 0 0 0 0,0-1 0 0 0,0 1 0 0 0,0 0 0 0 0,0-1 0 0 0,0 1 0 0 0,0 0 0 0 0,0-1 0 0 0,0 1 0 0 0,0 0 0 0 0,0-1 0 0 0,0 1 0 0 0,0 0 0 0 0,0-1 0 0 0,0 1 0 0 0,0-1 0 0 0,0 1 0 0 0,0 0 0 0 0,0-1-1 0 0,0 1 1 0 0,0 0 0 0 0,1-1 0 0 0,-1 1 0 0 0,0 0 0 0 0,0 0 0 0 0,0-1 0 0 0,1 1 0 0 0,-1 0 0 0 0,0-1 0 0 0,0 1 0 0 0,1 0 0 0 0,-1 0 0 0 0,1-1 0 0 0,20 0 506 0 0,-7 2-374 0 0,2-1 233 0 0,23 1 217 0 0,1-2 0 0 0,0-1 0 0 0,-1-3 0 0 0,57-12 0 0 0,86-27-494 0 0,-175 42-2913 0 0,-19 3-2376 0 0,7-1 2124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1:25.2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 1 4668 0 0,'0'0'6693'0'0,"0"0"-6693"0"0,0 0 1 0 0,0 0-1 0 0,0 0 0 0 0,-1 0 0 0 0,1 0 1 0 0,0 0-1 0 0,0 0 0 0 0,0 1 0 0 0,0-1 1 0 0,0 0-1 0 0,0 0 0 0 0,0 0 1 0 0,0 0-1 0 0,0 1 0 0 0,-1-1 0 0 0,1 0 1 0 0,0 0-1 0 0,0 0 0 0 0,0 0 0 0 0,0 1 1 0 0,0-1-1 0 0,0 0 0 0 0,0 0 1 0 0,0 0-1 0 0,0 0 0 0 0,0 1 0 0 0,0-1 1 0 0,0 0-1 0 0,0 0 0 0 0,1 0 0 0 0,-1 0 1 0 0,0 0-1 0 0,0 1 0 0 0,0-1 1 0 0,0 0-1 0 0,0 0 0 0 0,0 0 0 0 0,0 0 1 0 0,0 0-1 0 0,0 1 0 0 0,1-1 0 0 0,-1 0 1 0 0,0 0-1 0 0,8 12 205 0 0,1-1 0 0 0,0 0 1 0 0,0-1-1 0 0,1 0 0 0 0,1-1 0 0 0,0 1 0 0 0,0-2 1 0 0,0 0-1 0 0,15 8 0 0 0,16 5-11 0 0,60 23 0 0 0,-101-43-194 0 0,1-1 7 0 0,1 1 0 0 0,0 0 1 0 0,-1 1-1 0 0,1-1 1 0 0,-1 0-1 0 0,0 1 0 0 0,1 0 1 0 0,-1-1-1 0 0,0 1 1 0 0,4 4-1 0 0,-31 1 852 0 0,13-4-813 0 0,0 1 0 0 0,0 0 0 0 0,1 1 0 0 0,0 1 0 0 0,0 0 1 0 0,0 0-1 0 0,1 1 0 0 0,-12 9 0 0 0,13-7-144 0 0,0 0 0 0 0,0 0 1 0 0,1 0-1 0 0,0 1 0 0 0,1 1 0 0 0,0-1 0 0 0,-10 21 0 0 0,16-26-514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1:26.31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1788 0 0,'0'0'7540'0'0,"6"3"-6893"0"0,15 13 207 0 0,-1 2 1 0 0,-1 0-1 0 0,25 30 1 0 0,-37-38-791 0 0,0-1 0 0 0,-1 1 0 0 0,0 0 0 0 0,0 1 0 0 0,-1-1 0 0 0,0 1 0 0 0,-1 0 0 0 0,0 1 0 0 0,-1-1 0 0 0,2 17 0 0 0,-4-16-28 0 0,0 0 0 0 0,-1 0-1 0 0,-1 0 1 0 0,0 0 0 0 0,-1 0-1 0 0,0-1 1 0 0,-1 1 0 0 0,0-1-1 0 0,-6 15 1 0 0,7-17-19 0 0,1-6-10 0 0,0-1 0 0 0,0 1 0 0 0,0 0 0 0 0,0 0-1 0 0,0-1 1 0 0,0 1 0 0 0,-1-1 0 0 0,1 1-1 0 0,-1-1 1 0 0,0 1 0 0 0,-2 2 0 0 0,3-4-3 0 0,1 0 76 0 0,19-11 216 0 0,0-7-195 0 0,26-16 0 0 0,0 1 111 0 0,-36 25-189 0 0,-1 1-2 0 0,0 0 0 0 0,0-1 0 0 0,-1 0 0 0 0,0-1 1 0 0,11-13-1 0 0,-5 2 62 0 0,-1 4-2 0 0,14-27 0 0 0,-24 36-56 0 0,1 0 1 0 0,-1 1 0 0 0,0-1-1 0 0,0 0 1 0 0,0 0 0 0 0,-1 0-1 0 0,0 0 1 0 0,0-1-1 0 0,0-5 1 0 0,-1 7-1 0 0,-1 0 0 0 0,1-1 1 0 0,-1 1-1 0 0,1 0 0 0 0,-2 0 0 0 0,0-5 0 0 0,1 9-59 0 0,1 0 1 0 0,-1 0-1 0 0,1-1 0 0 0,-1 1 0 0 0,1 0 1 0 0,-1 0-1 0 0,0 0 0 0 0,0 0 1 0 0,1 0-1 0 0,-1 0 0 0 0,0 0 0 0 0,0 0 1 0 0,0 0-1 0 0,0 0 0 0 0,0 1 0 0 0,0-1 1 0 0,0 0-1 0 0,-1 1 0 0 0,1-1 0 0 0,0 0 1 0 0,0 1-1 0 0,0 0 0 0 0,-1-1 0 0 0,1 1 1 0 0,0 0-1 0 0,0-1 0 0 0,-3 1 0 0 0,4 0-67 0 0,-1 1-1 0 0,1-1 1 0 0,0 0-1 0 0,-1 1 1 0 0,1-1-1 0 0,0 0 1 0 0,-1 1-1 0 0,1-1 1 0 0,0 1-1 0 0,-1-1 0 0 0,1 1 1 0 0,0-1-1 0 0,0 1 1 0 0,-1-1-1 0 0,1 1 1 0 0,0-1-1 0 0,0 1 1 0 0,0-1-1 0 0,0 1 1 0 0,0-1-1 0 0,0 1 1 0 0,0-1-1 0 0,0 1 0 0 0,0-1 1 0 0,0 1-1 0 0,0 0 1 0 0,0 19-2579 0 0,0-16 1367 0 0,0 4-1554 0 0,0 0-1033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1:26.90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90 144 0 0,'0'0'9564'0'0,"7"0"-8964"0"0,-2 1-510 0 0,-2 0-15 0 0,0-1 0 0 0,0 1-1 0 0,0-1 1 0 0,0 0 0 0 0,0 0 0 0 0,0 0-1 0 0,0 0 1 0 0,0 0 0 0 0,0-1 0 0 0,0 1-1 0 0,0-1 1 0 0,0 0 0 0 0,-1 0 0 0 0,1 0 0 0 0,0 0-1 0 0,3-2 1 0 0,17-13 330 0 0,-19 14-355 0 0,1-1 0 0 0,-1 0 0 0 0,0 0 0 0 0,0 0 0 0 0,0-1 0 0 0,-1 1-1 0 0,1-1 1 0 0,5-7 0 0 0,-9 10-43 0 0,1 1-1 0 0,-1-1 0 0 0,1 1 1 0 0,-1-1-1 0 0,1 0 0 0 0,-1 1 1 0 0,0-1-1 0 0,1 0 0 0 0,-1 1 1 0 0,0-1-1 0 0,1 0 0 0 0,-1 1 1 0 0,0-1-1 0 0,0 0 0 0 0,0 0 1 0 0,0 1-1 0 0,0-1 0 0 0,1 0 1 0 0,-2 0-1 0 0,1 0 0 0 0,0 1 1 0 0,0-1-1 0 0,0 0 1 0 0,0 0-1 0 0,0 1 0 0 0,-1-1 1 0 0,1 0-1 0 0,0 1 0 0 0,0-1 1 0 0,-1 0-1 0 0,1 1 0 0 0,-1-1 1 0 0,1 0-1 0 0,-1 1 0 0 0,1-1 1 0 0,-1 1-1 0 0,1-1 0 0 0,-1 1 1 0 0,1-1-1 0 0,-1 1 0 0 0,0-1 1 0 0,1 1-1 0 0,-1-1 1 0 0,0 1-1 0 0,1 0 0 0 0,-1-1 1 0 0,0 1-1 0 0,1 0 0 0 0,-2 0 1 0 0,0-1-50 0 0,0 1 0 0 0,-1 0 0 0 0,1 0 0 0 0,0-1 0 0 0,0 2 0 0 0,0-1 0 0 0,0 0 0 0 0,0 0 0 0 0,0 1 0 0 0,0-1 0 0 0,0 1 0 0 0,0-1 0 0 0,0 1 0 0 0,0 0 0 0 0,0 0 1 0 0,0 0-1 0 0,0 0 0 0 0,1 0 0 0 0,-3 2 0 0 0,-3 4 45 0 0,1 0 1 0 0,-1 1-1 0 0,1-1 1 0 0,1 1-1 0 0,0 1 1 0 0,0-1-1 0 0,-5 13 1 0 0,7-15 80 0 0,1 0 0 0 0,0 0 0 0 0,0 0 0 0 0,1 0-1 0 0,-1 1 1 0 0,1-1 0 0 0,1 0 0 0 0,-1 0 0 0 0,1 1 0 0 0,0-1 0 0 0,1 1 0 0 0,1 8 0 0 0,-1-13-60 0 0,0 0 0 0 0,0 0 1 0 0,0 0-1 0 0,0 0 0 0 0,0 0 1 0 0,1 0-1 0 0,-1 0 0 0 0,1 0 1 0 0,0 0-1 0 0,-1-1 0 0 0,1 1 0 0 0,0-1 1 0 0,0 1-1 0 0,0-1 0 0 0,0 0 1 0 0,0 0-1 0 0,0 0 0 0 0,1 0 0 0 0,-1 0 1 0 0,0 0-1 0 0,0 0 0 0 0,1-1 1 0 0,-1 1-1 0 0,1-1 0 0 0,-1 0 1 0 0,0 0-1 0 0,5 0 0 0 0,0 0-124 0 0,0 0 0 0 0,0 0 1 0 0,0-1-1 0 0,0 0 0 0 0,0 0 0 0 0,0 0 0 0 0,-1-1 0 0 0,10-4 1 0 0,28-20-5442 0 0,-29 18 967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1:27.30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65 1 4368 0 0,'0'0'6710'0'0,"-3"7"-6294"0"0,-32 77 742 0 0,23-44-612 0 0,11-34-518 0 0,0 0-1 0 0,0-1 1 0 0,-1 1 0 0 0,0 0 0 0 0,-3 5 0 0 0,4-9-144 0 0,1 1 1 0 0,-1-1-1 0 0,1 1 1 0 0,-1-1-1 0 0,1 1 1 0 0,0-1-1 0 0,0 1 1 0 0,0 0-1 0 0,1 3 1 0 0,0 2-4396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1:27.62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41 5116 0 0,'0'0'8397'0'0,"4"0"-8302"0"0,46-1-97 0 0,53-10-1 0 0,-1-6-5933 0 0,-85 13 3089 0 0,2-4-377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1:28.21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0 201 4212 0 0,'0'0'7357'0'0,"12"0"-6966"0"0,7-1-200 0 0,-1 0 0 0 0,1-1-1 0 0,-1-1 1 0 0,0-1 0 0 0,20-7 0 0 0,-14 2-16 0 0,37-22 1 0 0,-53 27-122 0 0,0-1 1 0 0,-1-1 0 0 0,0 0-1 0 0,0 0 1 0 0,0 0 0 0 0,0-1 0 0 0,10-13-1 0 0,-16 18-40 0 0,0 0 1 0 0,-1 0-1 0 0,1 0 0 0 0,0 0 0 0 0,0 0 0 0 0,-1 0 0 0 0,1-1 0 0 0,-1 1 1 0 0,0 0-1 0 0,0 0 0 0 0,1 0 0 0 0,-1 0 0 0 0,-1 0 0 0 0,1-1 0 0 0,0 1 1 0 0,0 0-1 0 0,-1 0 0 0 0,1 0 0 0 0,-1 0 0 0 0,0 0 0 0 0,0 0 0 0 0,-1-3 1 0 0,-10-7-3 0 0,11 11-39 0 0,0 0-1 0 0,0-1 1 0 0,0 1-1 0 0,0 0 1 0 0,0 0 0 0 0,-1 0-1 0 0,1 0 1 0 0,0 0-1 0 0,0 0 1 0 0,-1 1-1 0 0,1-1 1 0 0,-1 0 0 0 0,1 1-1 0 0,-1-1 1 0 0,1 1-1 0 0,-1-1 1 0 0,1 1 0 0 0,-1 0-1 0 0,1-1 1 0 0,-1 1-1 0 0,-2 0 1 0 0,-1 1-26 0 0,0 0 1 0 0,0 0-1 0 0,-1 0 0 0 0,1 0 1 0 0,0 1-1 0 0,0 0 0 0 0,1 0 1 0 0,-1 0-1 0 0,0 0 0 0 0,1 1 1 0 0,-1 0-1 0 0,1 0 1 0 0,0 0-1 0 0,-4 5 0 0 0,-4 3 170 0 0,1 0 0 0 0,0 2 0 0 0,-11 15 1 0 0,16-20-45 0 0,0 0 1 0 0,1 1 0 0 0,0 0 0 0 0,1 0 0 0 0,0 0-1 0 0,0 1 1 0 0,1-1 0 0 0,0 1 0 0 0,1 0 0 0 0,0 0-1 0 0,1 0 1 0 0,-1 0 0 0 0,2 0 0 0 0,0 0 0 0 0,0 0 0 0 0,2 12-1 0 0,-1-19-61 0 0,0-1 0 0 0,0 1-1 0 0,1 0 1 0 0,-1-1-1 0 0,1 1 1 0 0,-1-1 0 0 0,1 0-1 0 0,0 1 1 0 0,0-1 0 0 0,0 0-1 0 0,0 0 1 0 0,0 0-1 0 0,0-1 1 0 0,1 1 0 0 0,-1-1-1 0 0,4 2 1 0 0,3 3 29 0 0,1-2 0 0 0,20 8-1 0 0,-23-10-167 0 0,1 0 0 0 0,-1-1 0 0 0,1 0 0 0 0,0 0 0 0 0,-1-1 0 0 0,1 0 0 0 0,0 0 0 0 0,7-2 0 0 0,60-14-4356 0 0,-56 10 1681 0 0,-7 0-1495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1:28.69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19 2308 0 0,'0'0'9528'0'0,"10"1"-9043"0"0,4 2-246 0 0,0 0 0 0 0,0-1 0 0 0,0-1-1 0 0,0 0 1 0 0,0 0 0 0 0,0-2 0 0 0,0 0 0 0 0,0 0-1 0 0,0-1 1 0 0,14-5 0 0 0,30-10-707 0 0,-50 16-1432 0 0,-10 6-1128 0 0,-10 8-1954 0 0,3-7 2356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5:32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25 195 5196 0 0,'0'0'8522'0'0,"15"4"-7744"0"0,49 13-111 0 0,-34-12 65 0 0,-19-9-447 0 0,-5 1-97 0 0,-1 1-118 0 0,0 0 0 0 0,0 0 1 0 0,0 0-1 0 0,-1-1 1 0 0,1 0-1 0 0,0 0 0 0 0,-1 0 1 0 0,0 0-1 0 0,0-1 1 0 0,0 0-1 0 0,0 0 0 0 0,-1 0 1 0 0,0 0-1 0 0,1 0 1 0 0,-1-1-1 0 0,-1 1 1 0 0,1-1-1 0 0,-1 0 0 0 0,0 0 1 0 0,0 0-1 0 0,0 0 1 0 0,-1 0-1 0 0,1 0 0 0 0,-1-1 1 0 0,0-7-1 0 0,-1 7-50 0 0,0 0-1 0 0,-1 0 1 0 0,1-1 0 0 0,-1 1-1 0 0,-1 0 1 0 0,1 0-1 0 0,-1 0 1 0 0,-3-5-1 0 0,4 8-39 0 0,0 0-1 0 0,-1 0 1 0 0,0 0-1 0 0,0 1 1 0 0,0-1-1 0 0,0 1 1 0 0,0-1-1 0 0,0 1 1 0 0,-1 0-1 0 0,1 0 1 0 0,-1 0-1 0 0,1 0 1 0 0,-1 0-1 0 0,0 1 1 0 0,0-1-1 0 0,0 1 0 0 0,-6-2 1 0 0,6 2-30 0 0,0 1 0 0 0,0-1 0 0 0,0 1 0 0 0,0 0 0 0 0,0 0 0 0 0,0 0 0 0 0,1 0 0 0 0,-1 0 0 0 0,0 1 0 0 0,0-1 0 0 0,0 1 0 0 0,0 0 0 0 0,0 0-1 0 0,0 0 1 0 0,1 0 0 0 0,-1 0 0 0 0,0 1 0 0 0,1-1 0 0 0,-1 1 0 0 0,1 0 0 0 0,-1 0 0 0 0,-1 2 0 0 0,-5 5 44 0 0,0 0 1 0 0,1 1-1 0 0,-13 19 0 0 0,16-22 19 0 0,-3 6 42 0 0,0 0-1 0 0,1 1 1 0 0,1 0-1 0 0,0 0 1 0 0,1 1-1 0 0,0 0 1 0 0,1 0-1 0 0,1 0 1 0 0,0 0 0 0 0,1 0-1 0 0,1 1 1 0 0,0-1-1 0 0,2 19 1 0 0,-1-30-38 0 0,1 1 1 0 0,0 0-1 0 0,-1-1 1 0 0,2 1 0 0 0,-1-1-1 0 0,0 1 1 0 0,1-1-1 0 0,0 0 1 0 0,0 1 0 0 0,0-1-1 0 0,1 0 1 0 0,-1 0-1 0 0,1-1 1 0 0,0 1 0 0 0,0-1-1 0 0,0 1 1 0 0,6 4-1 0 0,-3-4-21 0 0,-1-1-1 0 0,0 0 1 0 0,1 0-1 0 0,0-1 1 0 0,-1 0-1 0 0,1 0 1 0 0,0 0-1 0 0,0 0 1 0 0,0-1-1 0 0,1 0 1 0 0,-1 0-1 0 0,0-1 0 0 0,7 0 1 0 0,4-1-314 0 0,-1 0 0 0 0,1-1 1 0 0,0-1-1 0 0,-1 0 0 0 0,30-11 0 0 0,15-11-2851 0 0,-1-7-3505 0 0,-32 18 1671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1:54.16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 24 628 0 0,'0'0'6542'0'0,"-1"-3"-6229"0"0,-3-17 2874 0 0,14 47-3131 0 0,63 148 888 0 0,-44-106-735 0 0,-20-45-86 0 0,17 34 0 0 0,-8-24-23 0 0,24 67 0 0 0,25 60 272 0 0,-27-70-208 0 0,20 66 141 0 0,-49-127-228 0 0,16 28-1 0 0,-2-3-18 0 0,13 44 31 0 0,13 28-41 0 0,-31-76-49 0 0,8 15 29 0 0,-19-45 14 0 0,13 40 1 0 0,-12-32 22 0 0,63 152 405 0 0,-42-108-443 0 0,-15-38-38 0 0,15 47-1 0 0,-20-45 2 0 0,23 89 36 0 0,-10-49 38 0 0,-15-52-13 0 0,7 31 1 0 0,-8-24 4 0 0,17 40 0 0 0,-3-7-14 0 0,7 21 273 0 0,44 89 1 0 0,-38-85-227 0 0,4-9 74 0 0,11 29-33 0 0,-29-77-6 0 0,-17-27-221 0 0,5 8 373 0 0,-7-14-1207 0 0,-5-8-1507 0 0,-4-3-3555 0 0,14 33-463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1:55.78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17 46 196 0 0,'0'0'6777'0'0,"-2"-6"-6213"0"0,-8-15-76 0 0,6 7 1751 0 0,12 16-772 0 0,0 1-1787 0 0,2 3 410 0 0,1 0 0 0 0,-1 1 0 0 0,0 0 0 0 0,0 0 0 0 0,-1 1-1 0 0,0 0 1 0 0,0 1 0 0 0,-1 0 0 0 0,0 1 0 0 0,-1-1 0 0 0,9 17 0 0 0,-12-18-22 0 0,0 1 0 0 0,-1 0 0 0 0,0 0 0 0 0,0 0 0 0 0,-1 1 0 0 0,-1-1 0 0 0,1 1 0 0 0,-2-1 0 0 0,1 1 0 0 0,-1-1 0 0 0,-2 12 0 0 0,2 0 78 0 0,0-19-132 0 0,0 0 1 0 0,-1-1-1 0 0,1 1 0 0 0,0-1 1 0 0,-1 1-1 0 0,1-1 1 0 0,-1 1-1 0 0,0-1 0 0 0,1 1 1 0 0,-3 2-1 0 0,2-3-20 0 0,0 1 0 0 0,0 0 0 0 0,0 0 0 0 0,1-1 0 0 0,-1 1 0 0 0,0 0 0 0 0,1 0 0 0 0,-1 0 0 0 0,1 0 0 0 0,0 0 1 0 0,-1 2-1 0 0,4 14-281 0 0,-3-18 290 0 0,0 1 0 0 0,1-1 0 0 0,-1 1 0 0 0,0-1 0 0 0,0 0 0 0 0,1 1 0 0 0,-1-1 0 0 0,0 1 0 0 0,1-1 0 0 0,-1 0 0 0 0,1 0 1 0 0,-1 1-1 0 0,0-1 0 0 0,1 0 0 0 0,-1 0 0 0 0,1 1 0 0 0,-1-1 0 0 0,0 0 0 0 0,1 0 0 0 0,-1 0 0 0 0,1 0 0 0 0,-1 0 0 0 0,1 0 0 0 0,-1 0 1 0 0,1 0-1 0 0,-1 0 0 0 0,1 0 0 0 0,-1 0 0 0 0,1 0 0 0 0,-1 0 0 0 0,1 0 0 0 0,-1 0 0 0 0,1 0 0 0 0,-1 0 0 0 0,0 0 0 0 0,1-1 0 0 0,0 1 1 0 0,2-2 13 0 0,-1 0 1 0 0,1 0-1 0 0,0 1 1 0 0,-1-2-1 0 0,0 1 1 0 0,1 0-1 0 0,2-5 1 0 0,12-9 42 0 0,67-56 24 0 0,-72 64-12 0 0,1-1 1 0 0,-2-1-1 0 0,1 0 1 0 0,-1 0-1 0 0,-1-1 1 0 0,0-1-1 0 0,14-19 1 0 0,-23 27-31 0 0,1 1 1 0 0,-1-1 0 0 0,0 0 0 0 0,-1 1-1 0 0,1-1 1 0 0,-1 0 0 0 0,1 0 0 0 0,-1 1-1 0 0,0-1 1 0 0,-1 0 0 0 0,1 0 0 0 0,-1 1-1 0 0,1-1 1 0 0,-1 0 0 0 0,0 1 0 0 0,-1-1-1 0 0,1 1 1 0 0,0-1 0 0 0,-1 1 0 0 0,0-1-1 0 0,0 1 1 0 0,0 0 0 0 0,0 0 0 0 0,-5-5-1 0 0,5 6-24 0 0,1 0-23 0 0,-1 1 0 0 0,1-1 0 0 0,-1 0 1 0 0,1 0-1 0 0,0 1 0 0 0,0-1 0 0 0,0 0 0 0 0,0 0 0 0 0,0 0 0 0 0,0 0 1 0 0,0-3-1 0 0,1 5-85 0 0,-1 0-177 0 0,1 0 168 0 0,0 0 1 0 0,-1 0 0 0 0,1 1 0 0 0,0-1-1 0 0,-1 0 1 0 0,1 0 0 0 0,0 1 0 0 0,-1-1-1 0 0,1 0 1 0 0,0 0 0 0 0,0 1-1 0 0,-1-1 1 0 0,1 0 0 0 0,0 1 0 0 0,0-1-1 0 0,0 0 1 0 0,0 1 0 0 0,-1-1 0 0 0,1 0-1 0 0,0 1 1 0 0,0-1 0 0 0,0 1-1 0 0,0-1 1 0 0,0 0 0 0 0,0 1 0 0 0,0-1-1 0 0,0 0 1 0 0,0 1 0 0 0,0-1-1 0 0,0 1 1 0 0,0-1 0 0 0,0 0 0 0 0,0 1-1 0 0,0-1 1 0 0,1 0 0 0 0,-1 1 0 0 0,0-1-1 0 0,0 1 1 0 0,7 22-3294 0 0,-4-14-427 0 0,1 2-41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1:56.45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40 67 588 0 0,'0'0'6235'0'0,"0"5"-5749"0"0,0-3-448 0 0,0-1 1 0 0,0 1-1 0 0,0-1 1 0 0,0 1-1 0 0,0-1 1 0 0,0 1 0 0 0,0-1-1 0 0,1 1 1 0 0,-1-1-1 0 0,1 1 1 0 0,-1-1-1 0 0,1 0 1 0 0,-1 1 0 0 0,1-1-1 0 0,1 2 1 0 0,0-2 84 0 0,0 0 0 0 0,-1 0 0 0 0,1 0 1 0 0,0 0-1 0 0,-1 0 0 0 0,1 0 0 0 0,0-1 1 0 0,0 1-1 0 0,0-1 0 0 0,0 1 0 0 0,0-1 1 0 0,0 0-1 0 0,0 0 0 0 0,0 0 0 0 0,3 0 1 0 0,1-1 88 0 0,0-1-1 0 0,-1 0 1 0 0,1 0 0 0 0,-1 0 0 0 0,1-1 0 0 0,-1 1 0 0 0,0-1 0 0 0,0 0 0 0 0,9-8 0 0 0,-8 7-76 0 0,-4 2-68 0 0,1 1 1 0 0,-1-1-1 0 0,0 0 0 0 0,0 0 1 0 0,0-1-1 0 0,0 1 0 0 0,0 0 1 0 0,-1-1-1 0 0,1 1 0 0 0,0-1 1 0 0,-1 1-1 0 0,0-1 0 0 0,0 0 1 0 0,0 0-1 0 0,0 1 0 0 0,0-1 1 0 0,-1 0-1 0 0,1-5 0 0 0,-1 7-55 0 0,0 0 1 0 0,-1 0-1 0 0,1 0 0 0 0,-1 0 0 0 0,1 0 1 0 0,-1 1-1 0 0,1-1 0 0 0,-1 0 0 0 0,0 0 1 0 0,1 0-1 0 0,-1 1 0 0 0,0-1 0 0 0,0 0 1 0 0,1 1-1 0 0,-1-1 0 0 0,0 0 0 0 0,0 1 1 0 0,0-1-1 0 0,0 1 0 0 0,0 0 0 0 0,0-1 1 0 0,0 1-1 0 0,0 0 0 0 0,0-1 0 0 0,0 1 1 0 0,0 0-1 0 0,0 0 0 0 0,-2 0 0 0 0,-32-2 43 0 0,30 2-84 0 0,0 0-1 0 0,1 0 1 0 0,-1 1-1 0 0,0 0 1 0 0,1 0-1 0 0,-1 0 1 0 0,1 0 0 0 0,-1 1-1 0 0,1 0 1 0 0,0 0-1 0 0,0 0 1 0 0,-1 0-1 0 0,1 1 1 0 0,1 0-1 0 0,-1 0 1 0 0,0 0-1 0 0,1 0 1 0 0,0 0-1 0 0,-4 4 1 0 0,3-1-7 0 0,1-1 0 0 0,-1 1 1 0 0,1-1-1 0 0,0 1 0 0 0,1 0 0 0 0,-1 0 0 0 0,1 1 0 0 0,1-1 1 0 0,-1 0-1 0 0,1 1 0 0 0,0-1 0 0 0,0 0 0 0 0,1 10 1 0 0,1-11 45 0 0,0-1 1 0 0,0 1-1 0 0,1-1 1 0 0,0 0-1 0 0,0 1 1 0 0,0-1-1 0 0,0 0 1 0 0,1 0-1 0 0,-1 0 1 0 0,1-1-1 0 0,0 1 1 0 0,0 0-1 0 0,1-1 1 0 0,-1 0-1 0 0,1 0 1 0 0,0 0-1 0 0,-1 0 1 0 0,1-1-1 0 0,5 3 1 0 0,0-2-29 0 0,0 0 0 0 0,0-1 0 0 0,1 0 0 0 0,-1 0 0 0 0,1-1 0 0 0,0 0 0 0 0,-1-1 0 0 0,19-1 0 0 0,39-10-5709 0 0,-55 7 1228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1:57.8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84 680 0 0,'0'0'8234'0'0,"0"-2"-7746"0"0,0 1-443 0 0,0 1 0 0 0,-1 0 1 0 0,1-1-1 0 0,0 1 0 0 0,0-1 0 0 0,0 1 0 0 0,0 0 0 0 0,0-1 0 0 0,0 1 1 0 0,0 0-1 0 0,0-1 0 0 0,0 1 0 0 0,1-1 0 0 0,-1 1 0 0 0,0 0 0 0 0,0-1 0 0 0,0 1 1 0 0,0 0-1 0 0,0-1 0 0 0,1 1 0 0 0,-1 0 0 0 0,0-1 0 0 0,0 1 0 0 0,1 0 1 0 0,-1 0-1 0 0,0-1 0 0 0,0 1 0 0 0,1 0 0 0 0,-1 0 0 0 0,0-1 0 0 0,1 1 0 0 0,-1 0 1 0 0,0 0-1 0 0,1 0 0 0 0,-1 0 0 0 0,1-1 0 0 0,15 6 2017 0 0,-9-2-2271 0 0,39 18 905 0 0,-26-12-363 0 0,32 12-1 0 0,26 3 62 0 0,-77-24-376 0 0,0 1 1 0 0,0-1-1 0 0,0 1 0 0 0,0-1 1 0 0,0 0-1 0 0,0 0 0 0 0,0 1 1 0 0,0-1-1 0 0,1 0 0 0 0,-1 0 1 0 0,0 0-1 0 0,0 0 0 0 0,0 0 1 0 0,0 0-1 0 0,0-1 0 0 0,0 1 1 0 0,0 0-1 0 0,0-1 0 0 0,0 1 1 0 0,0 0-1 0 0,0-1 0 0 0,0 1 1 0 0,0-1-1 0 0,0 1 0 0 0,0-1 1 0 0,0 0-1 0 0,0 1 0 0 0,0-1 1 0 0,0 0-1 0 0,-1 0 0 0 0,1 0 1 0 0,0 0-1 0 0,-1 1 0 0 0,1-1 1 0 0,-1 0-1 0 0,1 0 0 0 0,-1 0 1 0 0,1-2-1 0 0,2-5 155 0 0,-1 1-1 0 0,0-1 1 0 0,-1 1-1 0 0,2-14 1 0 0,-1 3-148 0 0,-1 9-18 0 0,0 0-1 0 0,-1 0 1 0 0,0-12 0 0 0,-1 1-78 0 0,1 19 1 0 0,14 12-8005 0 0,-28-20-19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2:03.89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2520 0 0,'0'0'5056'0'0,"2"13"-4973"0"0,1 7-21 0 0,-2-9-36 0 0,1 1 0 0 0,1 0 0 0 0,5 15 0 0 0,2-5-3405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1:59.7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47 72 744 0 0,'0'0'8696'0'0,"-3"-2"-8275"0"0,1 0-258 0 0,1 2-108 0 0,0 0 0 0 0,0-1 0 0 0,0 1 0 0 0,0-1 0 0 0,0 1 0 0 0,1-1 0 0 0,-1 0 0 0 0,0 1 0 0 0,0-1 0 0 0,1 0 0 0 0,-1 1 0 0 0,0-1 0 0 0,1 0 0 0 0,-1 0 0 0 0,1 0 0 0 0,-1 1 0 0 0,1-1 0 0 0,0 0 0 0 0,-1 0 0 0 0,1 0 0 0 0,-1-2 0 0 0,1 3 146 0 0,0 0-151 0 0,-1 0 0 0 0,0-1 0 0 0,0 1 0 0 0,0 0 0 0 0,1 0 0 0 0,-1 0 0 0 0,0 0 0 0 0,0 0 0 0 0,0 0 0 0 0,1 1 0 0 0,-1-1 0 0 0,0 0 0 0 0,0 0 0 0 0,0 0 0 0 0,1 1 0 0 0,-1-1 0 0 0,0 0-1 0 0,0 1 1 0 0,-1 2-89 0 0,1 0-1 0 0,-1 0 0 0 0,1 0 0 0 0,0 0 0 0 0,0 1 0 0 0,0-1 0 0 0,0 0 1 0 0,0 0-1 0 0,1 1 0 0 0,-1-1 0 0 0,1 0 0 0 0,0 1 0 0 0,0-1 1 0 0,1 0-1 0 0,0 5 0 0 0,-1-6 58 0 0,0 0 0 0 0,0-1 0 0 0,0 1 0 0 0,1 0 0 0 0,-1-1 0 0 0,1 1 0 0 0,-1 0 0 0 0,1-1 0 0 0,0 1 0 0 0,-1-1 0 0 0,1 1 0 0 0,0-1 0 0 0,0 1 0 0 0,0-1 0 0 0,0 1 0 0 0,0-1 0 0 0,0 0 0 0 0,1 0 0 0 0,-1 0 0 0 0,0 1 0 0 0,1-1 0 0 0,-1-1 0 0 0,1 1 0 0 0,-1 0 0 0 0,1 0 0 0 0,-1 0 0 0 0,1-1 0 0 0,-1 1 0 0 0,1-1 0 0 0,0 1 0 0 0,2-1 0 0 0,1 0 97 0 0,0 0-1 0 0,0 0 1 0 0,-1-1 0 0 0,1 0 0 0 0,0 0-1 0 0,0 0 1 0 0,-1-1 0 0 0,1 0-1 0 0,-1 1 1 0 0,1-2 0 0 0,-1 1-1 0 0,0 0 1 0 0,0-1 0 0 0,0 0-1 0 0,0 0 1 0 0,0 0 0 0 0,-1 0-1 0 0,0-1 1 0 0,1 1 0 0 0,4-9-1 0 0,16-24 162 0 0,-23 36-251 0 0,-1-1 0 0 0,1 0 1 0 0,0 0-1 0 0,-1 0 0 0 0,1 0 1 0 0,-1 0-1 0 0,1 0 0 0 0,-1 0 1 0 0,0 0-1 0 0,0 0 1 0 0,1 0-1 0 0,-1 0 0 0 0,0 0 1 0 0,0 0-1 0 0,0 0 0 0 0,0 0 1 0 0,0 0-1 0 0,0 0 0 0 0,0 0 1 0 0,0 0-1 0 0,0 0 0 0 0,-1 0 1 0 0,1 0-1 0 0,0 0 0 0 0,-1-1 1 0 0,0 0-9 0 0,-1 0 1 0 0,1 0 0 0 0,-1 1-1 0 0,1-1 1 0 0,-1 1-1 0 0,1-1 1 0 0,-1 1 0 0 0,0-1-1 0 0,0 1 1 0 0,1 0-1 0 0,-4-2 1 0 0,-1 0-35 0 0,-1 1 0 0 0,1 0 0 0 0,0 0 0 0 0,-1 0-1 0 0,1 0 1 0 0,-1 1 0 0 0,-9-1 0 0 0,8 2-24 0 0,-22 3-201 0 0,28-3 226 0 0,1 1-1 0 0,0 0 1 0 0,-1-1-1 0 0,1 1 1 0 0,0 0-1 0 0,0 0 0 0 0,-1-1 1 0 0,1 1-1 0 0,0 0 1 0 0,0 0-1 0 0,0 0 1 0 0,0 1-1 0 0,0-1 1 0 0,1 0-1 0 0,-1 0 1 0 0,0 0-1 0 0,0 1 1 0 0,0 2-1 0 0,-2 2-65 0 0,1 0 0 0 0,0 1 0 0 0,0-1 0 0 0,0 1 1 0 0,1-1-1 0 0,0 1 0 0 0,1 0 0 0 0,-1 8 0 0 0,2-12 68 0 0,-1 0 1 0 0,0 0 0 0 0,1-1 0 0 0,-1 1-1 0 0,1 0 1 0 0,0 0 0 0 0,0 0 0 0 0,0 0-1 0 0,0-1 1 0 0,1 1 0 0 0,-1 0 0 0 0,1-1-1 0 0,0 1 1 0 0,-1-1 0 0 0,1 0 0 0 0,0 1-1 0 0,0-1 1 0 0,1 0 0 0 0,-1 0-1 0 0,0-1 1 0 0,4 3 0 0 0,-3-1 42 0 0,1-1 1 0 0,-1 0 0 0 0,1 0-1 0 0,-1-1 1 0 0,1 1-1 0 0,0-1 1 0 0,0 0-1 0 0,0 0 1 0 0,0 0-1 0 0,-1 0 1 0 0,1-1-1 0 0,0 1 1 0 0,0-1-1 0 0,0 0 1 0 0,0 0-1 0 0,0-1 1 0 0,0 1-1 0 0,0-1 1 0 0,0 0-1 0 0,0 0 1 0 0,0 0-1 0 0,0 0 1 0 0,-1-1-1 0 0,1 0 1 0 0,5-3-1 0 0,-5 3 29 0 0,-1-1-1 0 0,1 0 0 0 0,-1 0 0 0 0,0 0 0 0 0,0 0 0 0 0,0 0 1 0 0,0-1-1 0 0,0 1 0 0 0,-1-1 0 0 0,0 0 0 0 0,1 0 1 0 0,2-7-1 0 0,-5 9-35 0 0,1 0 1 0 0,-1 0-1 0 0,1 0 1 0 0,-1 0-1 0 0,0 1 1 0 0,1-1-1 0 0,-1 0 1 0 0,0 0-1 0 0,0 0 1 0 0,-1 0-1 0 0,1 0 1 0 0,0 0-1 0 0,-1 0 1 0 0,1 0-1 0 0,-1 1 1 0 0,1-1-1 0 0,-1 0 1 0 0,0 0-1 0 0,0 0 1 0 0,0 1-1 0 0,0-1 1 0 0,0 1-1 0 0,0-1 1 0 0,0 1-1 0 0,-1-1 1 0 0,1 1-1 0 0,0 0 1 0 0,-1-1-1 0 0,1 1 1 0 0,-1 0-1 0 0,-3-2 1 0 0,0 0-71 0 0,-1 0 1 0 0,0 0-1 0 0,1 1 1 0 0,-1 0-1 0 0,0 0 0 0 0,0 0 1 0 0,-1 1-1 0 0,1 0 1 0 0,-8-1-1 0 0,12 2 18 0 0,0 0 0 0 0,1 0 0 0 0,-1 0 0 0 0,1 1-1 0 0,-1-1 1 0 0,0 0 0 0 0,1 0 0 0 0,-1 1 0 0 0,1-1 0 0 0,-1 1 0 0 0,1-1 0 0 0,-1 1-1 0 0,1 0 1 0 0,-1 0 0 0 0,1 0 0 0 0,0 0 0 0 0,-1 0 0 0 0,1 0 0 0 0,0 0 0 0 0,0 0-1 0 0,0 0 1 0 0,0 0 0 0 0,0 1 0 0 0,0-1 0 0 0,0 0 0 0 0,0 1 0 0 0,0-1 0 0 0,1 1-1 0 0,-1-1 1 0 0,1 1 0 0 0,-1-1 0 0 0,1 1 0 0 0,-1-1 0 0 0,1 1 0 0 0,0 0 0 0 0,0-1-1 0 0,0 1 1 0 0,0-1 0 0 0,0 4 0 0 0,0 5-76 0 0,-1-6 86 0 0,1-1 1 0 0,0 0 0 0 0,0 0 0 0 0,0 0-1 0 0,0 1 1 0 0,1-1 0 0 0,-1 0 0 0 0,1 0 0 0 0,0 0-1 0 0,0 0 1 0 0,0 0 0 0 0,0 0 0 0 0,0 0-1 0 0,1 0 1 0 0,0 0 0 0 0,2 3 0 0 0,-2-4 18 0 0,-1 1 1 0 0,1-1-1 0 0,0 0 1 0 0,0 0-1 0 0,0-1 1 0 0,0 1-1 0 0,1 0 1 0 0,-1-1-1 0 0,0 1 0 0 0,1-1 1 0 0,-1 0-1 0 0,1 0 1 0 0,0 0-1 0 0,3 1 1 0 0,-5-2 41 0 0,1 0 0 0 0,0 0 1 0 0,0 0-1 0 0,0 0 0 0 0,0 0 1 0 0,-1-1-1 0 0,1 1 0 0 0,0-1 1 0 0,0 1-1 0 0,-1-1 0 0 0,1 0 0 0 0,0 0 1 0 0,-1 0-1 0 0,1 0 0 0 0,0 0 1 0 0,-1 0-1 0 0,0 0 0 0 0,1 0 1 0 0,-1-1-1 0 0,0 1 0 0 0,1 0 0 0 0,0-3 1 0 0,1 0 0 0 0,-1 0 0 0 0,1 0-1 0 0,-1 0 1 0 0,0 0 0 0 0,0 0 0 0 0,-1-1 0 0 0,0 1 0 0 0,1-1 0 0 0,-1 1 0 0 0,-1-1 0 0 0,1 1 0 0 0,-1-1 0 0 0,1 0 0 0 0,-1 1-1 0 0,-1-1 1 0 0,1 0 0 0 0,-1 1 0 0 0,1-1 0 0 0,-1 1 0 0 0,-1-1 0 0 0,1 1 0 0 0,-4-8 0 0 0,5 11-61 0 0,-1 0 0 0 0,1 0 0 0 0,0 0 0 0 0,-1 0 1 0 0,1 0-1 0 0,-1 1 0 0 0,1-1 0 0 0,-1 0 0 0 0,0 0 0 0 0,1 0 0 0 0,-1 1 1 0 0,0-1-1 0 0,0 0 0 0 0,1 1 0 0 0,-1-1 0 0 0,0 1 0 0 0,0-1 0 0 0,0 1 1 0 0,0-1-1 0 0,0 1 0 0 0,0 0 0 0 0,0-1 0 0 0,1 1 0 0 0,-1 0 0 0 0,0 0 1 0 0,0-1-1 0 0,0 1 0 0 0,0 0 0 0 0,0 0 0 0 0,0 0 0 0 0,0 0 1 0 0,0 1-1 0 0,-2-1 0 0 0,1 1-57 0 0,0 0 0 0 0,0 0 0 0 0,0 0 0 0 0,0 1 0 0 0,0-1 0 0 0,1 1 0 0 0,-1-1 0 0 0,0 1 0 0 0,1-1 0 0 0,-1 1 0 0 0,1 0 0 0 0,0 0 0 0 0,-1 0 0 0 0,1 0 0 0 0,-1 2 0 0 0,-12 29-215 0 0,13-31 260 0 0,1 0 1 0 0,-1 0-1 0 0,1 0 1 0 0,-1 0 0 0 0,1 0-1 0 0,0 0 1 0 0,0 1-1 0 0,0-1 1 0 0,0 0-1 0 0,0 0 1 0 0,1 0-1 0 0,-1 0 1 0 0,0 0-1 0 0,2 4 1 0 0,-1-5 45 0 0,-1 0 1 0 0,1 0-1 0 0,0 0 0 0 0,-1 0 1 0 0,1 0-1 0 0,0 0 0 0 0,0 0 1 0 0,0-1-1 0 0,0 1 0 0 0,0 0 1 0 0,0-1-1 0 0,0 1 0 0 0,0 0 1 0 0,0-1-1 0 0,0 1 0 0 0,0-1 1 0 0,0 0-1 0 0,0 1 0 0 0,0-1 1 0 0,0 0-1 0 0,1 0 0 0 0,-1 0 1 0 0,0 1-1 0 0,0-1 0 0 0,0 0 1 0 0,0-1-1 0 0,1 1 0 0 0,-1 0 1 0 0,0 0-1 0 0,0 0 0 0 0,0-1 1 0 0,0 1-1 0 0,0-1 0 0 0,0 1 1 0 0,0-1-1 0 0,0 1 0 0 0,0-1 1 0 0,0 1-1 0 0,0-1 0 0 0,2-1 1 0 0,0 0 69 0 0,1-1 0 0 0,0 0 0 0 0,-1 0 0 0 0,1 0 0 0 0,-1 0 0 0 0,0 0 0 0 0,0-1 0 0 0,0 1 0 0 0,2-5 0 0 0,-4 5-72 0 0,1 0 44 0 0,0 0 0 0 0,0-1 1 0 0,-1 1-1 0 0,1-1 0 0 0,-1 1 1 0 0,0-1-1 0 0,0 0 0 0 0,0 1 1 0 0,-1-1-1 0 0,1 0 0 0 0,-1-5 0 0 0,-1 8-53 0 0,1-1 0 0 0,-1 1-1 0 0,0 0 1 0 0,1 1-1 0 0,-1-1 1 0 0,0 0 0 0 0,0 0-1 0 0,1 0 1 0 0,-1 0 0 0 0,0 1-1 0 0,0-1 1 0 0,0 0-1 0 0,0 1 1 0 0,0-1 0 0 0,0 0-1 0 0,0 1 1 0 0,0 0-1 0 0,0-1 1 0 0,-1 1 0 0 0,1-1-1 0 0,0 1 1 0 0,-2 0-1 0 0,2-1-53 0 0,0 1 0 0 0,0 0 0 0 0,-1-1 0 0 0,1 1 0 0 0,0 0 0 0 0,0 0-1 0 0,-1-1 1 0 0,1 1 0 0 0,0 0 0 0 0,0 0 0 0 0,-1 1 0 0 0,1-1 0 0 0,0 0-1 0 0,0 0 1 0 0,-1 1 0 0 0,1-1 0 0 0,0 0 0 0 0,0 1 0 0 0,0-1-1 0 0,-2 2 1 0 0,-3 7-879 0 0,-4 7-2172 0 0,7-2-2850 0 0,3-6 1235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2:01.57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31 228 0 0,'0'0'2332'0'0,"2"-4"-1900"0"0,0 1-331 0 0,-1 1-66 0 0,-1 1 0 0 0,1-1-1 0 0,0 1 1 0 0,0 0 0 0 0,0 0 0 0 0,0-1 0 0 0,0 1 0 0 0,0 0 0 0 0,1 0 0 0 0,-1 0 0 0 0,0 0 0 0 0,1 0 0 0 0,-1 0-1 0 0,3-1 1 0 0,7-2 6217 0 0,-11 10-4045 0 0,0 2-3341 0 0,1 6 1149 0 0,1 0 1 0 0,0 0-1 0 0,1 0 0 0 0,6 17 1 0 0,4 15 44 0 0,14 47-71 0 0,-25-87-68 0 0,13 28-2174 0 0,-6-14-2486 0 0,-8-16 2299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2:02.10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11 22 236 0 0,'0'0'8023'0'0,"-2"-3"-7719"0"0,-4-12-56 0 0,4 12 95 0 0,7 18 160 0 0,44 93 142 0 0,-40-91-1044 0 0,-2 0 1 0 0,0 1 0 0 0,0-1-1 0 0,-2 1 1 0 0,5 27-1 0 0,-2-16-3441 0 0,-7-17 1029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2:02.4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1228 0 0,'0'0'7015'0'0,"2"5"-6697"0"0,17 60 1167 0 0,15 46-1505 0 0,-23-80-2173 0 0,-4-11-2248 0 0,-6-12 1597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2:02.86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2100 0 0,'0'0'6371'0'0,"1"9"-6187"0"0,-1-2-165 0 0,1 8 56 0 0,1 0 0 0 0,0-1 1 0 0,7 26-1 0 0,-3-14 60 0 0,-6-21-119 0 0,1 0 1 0 0,0-1-1 0 0,0 1 1 0 0,0-1-1 0 0,3 6 0 0 0,22 50-2254 0 0,-18-40-948 0 0,-7-16 930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5:32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9 3300 0 0,'0'0'5885'0'0,"-6"15"-4927"0"0,-19 45 208 0 0,-48 129 2457 0 0,40-105-2890 0 0,17-45-264 0 0,-17 66 1 0 0,3 1 23 0 0,27-93 650 0 0,5-22-424 0 0,4-21-523 0 0,15-28-390 0 0,46-88 0 0 0,-39 94 37 0 0,3 1-1 0 0,2 2 1 0 0,2 1-1 0 0,58-61 1 0 0,-85 101 84 0 0,0 1 1 0 0,0 0-1 0 0,1 0 1 0 0,-1 1-1 0 0,2 0 1 0 0,-1 0-1 0 0,19-8 1 0 0,-24 13 42 0 0,-1 0 1 0 0,0 0-1 0 0,1 0 1 0 0,-1 0-1 0 0,1 1 1 0 0,-1-1-1 0 0,1 1 1 0 0,-1 0-1 0 0,1 0 1 0 0,-1 0-1 0 0,1 1 1 0 0,-1-1-1 0 0,1 1 1 0 0,-1 0-1 0 0,0 0 1 0 0,1 0-1 0 0,-1 0 1 0 0,0 0-1 0 0,0 1 1 0 0,0 0-1 0 0,0-1 1 0 0,0 1-1 0 0,0 1 1 0 0,0-1-1 0 0,0 0 1 0 0,-1 0-1 0 0,4 5 1 0 0,-1-1 66 0 0,-1 1 0 0 0,0-1 0 0 0,0 1 0 0 0,0 0 1 0 0,-1 0-1 0 0,0 0 0 0 0,0 0 0 0 0,-1 1 1 0 0,0-1-1 0 0,0 1 0 0 0,0 7 0 0 0,0 4 91 0 0,-1-1-1 0 0,0 1 0 0 0,-4 27 1 0 0,2-40-86 0 0,0 0 1 0 0,-1 0 0 0 0,0 1-1 0 0,0-1 1 0 0,0 0 0 0 0,-1 0-1 0 0,0-1 1 0 0,0 1 0 0 0,0-1-1 0 0,-1 1 1 0 0,0-1 0 0 0,0 0-1 0 0,0 0 1 0 0,-1-1-1 0 0,1 1 1 0 0,-1-1 0 0 0,0 0-1 0 0,-1 0 1 0 0,1-1 0 0 0,-1 0-1 0 0,1 0 1 0 0,-12 4 0 0 0,6-2 27 0 0,0-1-1 0 0,-1 0 1 0 0,0-1 0 0 0,1 0 0 0 0,-1-1-1 0 0,0-1 1 0 0,0 0 0 0 0,0 0 0 0 0,-1-1-1 0 0,1-1 1 0 0,-16-2 0 0 0,21 1-145 0 0,1 1 0 0 0,0-1 0 0 0,0 0 0 0 0,1-1 0 0 0,-1 1 0 0 0,0-1 0 0 0,1-1 0 0 0,-1 1 0 0 0,1-1 0 0 0,0 0 0 0 0,0 0 0 0 0,-5-6 0 0 0,7 7-174 0 0,1 1 1 0 0,0-1-1 0 0,0 1 1 0 0,1-1 0 0 0,-1 0-1 0 0,0 0 1 0 0,1 0-1 0 0,0 0 1 0 0,0 0-1 0 0,0 0 1 0 0,0-1-1 0 0,0 1 1 0 0,0 0-1 0 0,1 0 1 0 0,0-1 0 0 0,-1 1-1 0 0,1 0 1 0 0,1 0-1 0 0,-1-1 1 0 0,0 1-1 0 0,1 0 1 0 0,-1-1-1 0 0,1 1 1 0 0,0 0 0 0 0,3-6-1 0 0,8-12-2917 0 0,-1 4-1325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2:03.2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0 992 0 0,'0'0'3464'0'0,"3"13"-3263"0"0,20 72 691 0 0,-20-73-882 0 0,1-2-1 0 0,0 1 0 0 0,1 0 1 0 0,7 11-1 0 0,4 19-3612 0 0,-12-35 2190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2:03.56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0 536 0 0,'0'0'6750'0'0,"2"12"-6590"0"0,-1 0-119 0 0,10 44 155 0 0,-7-36-100 0 0,-3-15-343 0 0,1 1 0 0 0,-1 0 0 0 0,1-1 0 0 0,0 1 0 0 0,0-1 1 0 0,4 8-1 0 0,0-7-4584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2:06.7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28 128 0 0,'0'0'4883'0'0,"3"-2"-4464"0"0,-2 1-325 0 0,0 1-68 0 0,0 0-1 0 0,-1-1 1 0 0,1 1-1 0 0,0-1 1 0 0,-1 1-1 0 0,1-1 1 0 0,0 1 0 0 0,-1-1-1 0 0,1 1 1 0 0,-1-1-1 0 0,1 1 1 0 0,-1-1-1 0 0,1 0 1 0 0,-1 1-1 0 0,0-1 1 0 0,1 0-1 0 0,-1 1 1 0 0,0-1-1 0 0,1-1 1 0 0,1 0 81 0 0,0 1 0 0 0,-1 0 1 0 0,1 0-1 0 0,0 0 0 0 0,0 0 1 0 0,0 0-1 0 0,0 0 0 0 0,0 0 1 0 0,0 0-1 0 0,0 1 0 0 0,0-1 1 0 0,5 1 1955 0 0,2 6-1380 0 0,6 13-266 0 0,-2 1-1 0 0,13 25 1 0 0,-11-19-280 0 0,21 29 0 0 0,-21-32-67 0 0,-1 1-1 0 0,22 49 1 0 0,-13-24-76 0 0,1 7 9 0 0,-17-39 0 0 0,0-1 0 0 0,1 1 0 0 0,0-2 0 0 0,15 21 0 0 0,-14-22 65 0 0,0-1 1 0 0,-1 2 0 0 0,9 21 0 0 0,10 18 124 0 0,-10-23-32 0 0,24 57 1 0 0,33 89 283 0 0,-44-116-418 0 0,-6-9 213 0 0,2 12-248 0 0,7 1 98 0 0,-29-54-83 0 0,0-1 0 0 0,1 0 0 0 0,7 9 0 0 0,-7-10-13 0 0,0 0 1 0 0,0 1 0 0 0,5 15-1 0 0,3 10 170 0 0,1 0-1 0 0,20 33 1 0 0,-2-3-46 0 0,-5-12-74 0 0,-16-33-16 0 0,16 38 0 0 0,19 44 67 0 0,1 2-14 0 0,7 12-30 0 0,-5-6 69 0 0,-40-91-85 0 0,20 32-1 0 0,-4-8-27 0 0,21 49 5 0 0,28 50-15 0 0,-58-116-40 0 0,-7-13-32 0 0,14 28-1 0 0,11 23-15 0 0,-20-40 67 0 0,12 30 0 0 0,16 39 48 0 0,-13-39-10 0 0,-21-42-11 0 0,0 1-1 0 0,-2 1 0 0 0,8 19 1 0 0,10 20 21 0 0,-4-11 154 0 0,4 8-54 0 0,-23-47-67 0 0,0 0-1 0 0,0 1 1 0 0,0-1 0 0 0,0 0-1 0 0,-1 1 1 0 0,1 5-1 0 0,-1-9-62 0 0,-7-17-9737 0 0,0 11 5496 0 0,21 29 3260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2:08.1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30 241 628 0 0,'0'0'7141'0'0,"-4"-4"-6679"0"0,-1-1-266 0 0,4 4-70 0 0,-1-1 0 0 0,1 1 0 0 0,-1-1 0 0 0,1 1 0 0 0,-1 0 0 0 0,0-1 0 0 0,1 1 0 0 0,-1 0 0 0 0,-4-2 0 0 0,6 3 434 0 0,1 0-319 0 0,1-1 0 0 0,-1 1 0 0 0,1-1 0 0 0,-1 1 0 0 0,1 0 0 0 0,0 0 0 0 0,-1-1 0 0 0,1 1-1 0 0,0 0 1 0 0,-1 1 0 0 0,1-1 0 0 0,0 0 0 0 0,-1 0 0 0 0,1 1 0 0 0,-1-1 0 0 0,1 1 0 0 0,0-1 0 0 0,-1 1 0 0 0,1 0 0 0 0,2 1 0 0 0,35 20-627 0 0,-36-21 672 0 0,86 48 195 0 0,-72-39-416 0 0,0 0-1 0 0,27 10 0 0 0,-40-16-19 0 0,0 0-114 0 0,-2-7 1781 0 0,-7-19-2204 0 0,6 11 485 0 0,0 1 1 0 0,1-1-1 0 0,0 1 1 0 0,1-1-1 0 0,0 1 0 0 0,0 0 1 0 0,9-17-1 0 0,-9 20 5 0 0,5-16 116 0 0,12-49 0 0 0,-15 53-81 0 0,-3 7 6 0 0,1 0 1 0 0,7-19 0 0 0,-8 27-40 0 0,0-1 1 0 0,-1 1 0 0 0,1-1-1 0 0,-1 0 1 0 0,0 1 0 0 0,1-7-1 0 0,0 12-241 0 0,1 7-1703 0 0,-3 2-1656 0 0,0-30-8021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2:09.88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45 58 972 0 0,'0'0'6545'0'0,"-5"2"-6050"0"0,-18 9-35 0 0,17-9 1264 0 0,6-2-1684 0 0,-1 0-1 0 0,1 0 0 0 0,-1 0 1 0 0,1 0-1 0 0,0 0 1 0 0,-1 0-1 0 0,1 1 0 0 0,0-1 1 0 0,-1 0-1 0 0,1 0 1 0 0,0 0-1 0 0,-1 0 1 0 0,1 0-1 0 0,-1 0 0 0 0,1 1 1 0 0,0-1-1 0 0,0 0 1 0 0,-1 0-1 0 0,1 1 0 0 0,0-1 1 0 0,-1 0-1 0 0,1 0 1 0 0,0 1-1 0 0,0-1 0 0 0,-1 0 1 0 0,1 1-1 0 0,0-1 1 0 0,0 0-1 0 0,0 1 0 0 0,0-1 1 0 0,-1 1-1 0 0,1 13-101 0 0,0-5 84 0 0,1-8 40 0 0,0 0-1 0 0,-1 1 1 0 0,1-1 0 0 0,0 0-1 0 0,0 0 1 0 0,0 1 0 0 0,0-1 0 0 0,0 0-1 0 0,0 0 1 0 0,0 0 0 0 0,0 0-1 0 0,1 0 1 0 0,-1-1 0 0 0,0 1-1 0 0,0 0 1 0 0,1-1 0 0 0,-1 1-1 0 0,1 0 1 0 0,2 0 0 0 0,31 10 805 0 0,-27-9-833 0 0,1-1-1 0 0,0 0 1 0 0,-1 0 0 0 0,1-1-1 0 0,17-1 1 0 0,-21 0 20 0 0,-1 1 0 0 0,1-1 0 0 0,-1 0 0 0 0,1-1 0 0 0,-1 1 0 0 0,1-1 0 0 0,-1 0 0 0 0,0 0 0 0 0,1 0 0 0 0,-1 0-1 0 0,-1-1 1 0 0,8-5 0 0 0,-10 7 14 0 0,0 0-1 0 0,1 0 0 0 0,-1-1 1 0 0,0 1-1 0 0,0 0 0 0 0,0 0 1 0 0,0-1-1 0 0,-1 1 0 0 0,1-1 1 0 0,0 1-1 0 0,0-1 0 0 0,-1 1 1 0 0,1-1-1 0 0,-1 1 0 0 0,1-1 1 0 0,-1 1-1 0 0,0-1 0 0 0,0 0 1 0 0,0 1-1 0 0,0-1 0 0 0,0 0 1 0 0,0 1-1 0 0,0-1 0 0 0,0 1 1 0 0,-1-1-1 0 0,1 0 1 0 0,0 1-1 0 0,-1-1 0 0 0,0 1 1 0 0,1-1-1 0 0,-1 1 0 0 0,0-1 1 0 0,0 1-1 0 0,0 0 0 0 0,1-1 1 0 0,-2 1-1 0 0,1 0 0 0 0,0 0 1 0 0,-2-2-1 0 0,-12-11-32 0 0,-5-1 53 0 0,18 13-100 0 0,-1-1 1 0 0,1 1-1 0 0,-1 0 1 0 0,1 0-1 0 0,-1 0 1 0 0,0 0-1 0 0,-3-1 1 0 0,4 2-20 0 0,0 1-1 0 0,0-1 1 0 0,0 0 0 0 0,-1 1 0 0 0,1 0 0 0 0,0-1 0 0 0,0 1 0 0 0,0 0 0 0 0,-1 0 0 0 0,1 0 0 0 0,0 0 0 0 0,0 1 0 0 0,0-1 0 0 0,-1 0 0 0 0,1 1 0 0 0,0 0 0 0 0,0-1 0 0 0,0 1 0 0 0,0 0 0 0 0,0 0 0 0 0,0 0-1 0 0,0 1 1 0 0,1-1 0 0 0,-1 0 0 0 0,0 1 0 0 0,1-1 0 0 0,-3 3 0 0 0,-7 8 3 0 0,6-7-12 0 0,0 1 0 0 0,1 0 0 0 0,0 0 0 0 0,-6 10 0 0 0,7-7-3 0 0,0 0-1 0 0,1 0 0 0 0,0 0 1 0 0,1 0-1 0 0,0 1 0 0 0,0-1 1 0 0,1 0-1 0 0,0 1 0 0 0,2 8 1 0 0,-1 12 3 0 0,-1-24 34 0 0,1 0 0 0 0,0-1-1 0 0,1 1 1 0 0,-1 0 0 0 0,1-1 0 0 0,0 0-1 0 0,1 1 1 0 0,-1-1 0 0 0,1 0 0 0 0,0 0-1 0 0,0 0 1 0 0,1-1 0 0 0,-1 1 0 0 0,1-1 0 0 0,0 0-1 0 0,8 6 1 0 0,-8-8 39 0 0,1 1-1 0 0,0-2 1 0 0,0 1-1 0 0,0-1 1 0 0,0 0-1 0 0,1 0 1 0 0,-1 0-1 0 0,0-1 1 0 0,7 1-1 0 0,-3-1 57 0 0,0 0 0 0 0,0-1-1 0 0,0 0 1 0 0,14-4 0 0 0,28-15-1041 0 0,-46 18 40 0 0,-1 0 0 0 0,1-1-1 0 0,-1 1 1 0 0,0-1-1 0 0,0 0 1 0 0,0-1-1 0 0,0 1 1 0 0,5-7-1 0 0,1-6-4590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2:10.71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2048 0 0,'0'0'8194'0'0,"5"8"-3264"0"0,6-8-4892 0 0,-1 2 0 0 0,20 4 0 0 0,-12-2 55 0 0,6 0 48 0 0,0-1 0 0 0,34 1-1 0 0,2 0 38 0 0,-59-4 465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2:25.95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19 134 248 0 0,'0'0'5675'0'0,"-5"-9"-3719"0"0,5 9-1854 0 0,1 1 0 0 0,-1 0-1 0 0,1 0 1 0 0,-1 0 0 0 0,1-1 0 0 0,-1 1 0 0 0,1 0 0 0 0,0 0 0 0 0,-1-1 0 0 0,1 1 0 0 0,0-1 0 0 0,-1 1 0 0 0,1 0-1 0 0,0-1 1 0 0,0 0 0 0 0,0 1 0 0 0,-1-1 0 0 0,3 1 0 0 0,22 9 928 0 0,-19-7-1120 0 0,-1-2 143 0 0,0 1 0 0 0,0-1 0 0 0,0 0 0 0 0,1-1 0 0 0,-1 1 0 0 0,0-1 0 0 0,0 0 0 0 0,1-1 1 0 0,-1 1-1 0 0,0-1 0 0 0,0 0 0 0 0,0 0 0 0 0,0-1 0 0 0,0 1 0 0 0,0-1 0 0 0,6-4 0 0 0,-6 4 87 0 0,-1-1-1 0 0,0 0 1 0 0,0 0-1 0 0,-1 0 1 0 0,1-1-1 0 0,-1 1 1 0 0,0-1 0 0 0,5-7-1 0 0,-7 10-95 0 0,1-1 1 0 0,-1 0-1 0 0,0 0 0 0 0,0 0 1 0 0,0 0-1 0 0,0 0 0 0 0,-1 0 1 0 0,1 0-1 0 0,-1-1 0 0 0,1 1 0 0 0,-1 0 1 0 0,0 0-1 0 0,1 0 0 0 0,-1-1 1 0 0,0 1-1 0 0,0 0 0 0 0,-1 0 0 0 0,1 0 1 0 0,0-1-1 0 0,-1 1 0 0 0,0 0 1 0 0,1 0-1 0 0,-1 0 0 0 0,0 0 0 0 0,0 0 1 0 0,0 0-1 0 0,0 0 0 0 0,0 0 1 0 0,-1 0-1 0 0,1 1 0 0 0,-1-1 1 0 0,1 0-1 0 0,-1 1 0 0 0,1-1 0 0 0,-1 1 1 0 0,-3-2-1 0 0,-29-21-92 0 0,32 23 14 0 0,0 0-1 0 0,0 0 1 0 0,0 1 0 0 0,0-1 0 0 0,0 0-1 0 0,0 1 1 0 0,0-1 0 0 0,0 1-1 0 0,0 0 1 0 0,0 0 0 0 0,0 0 0 0 0,0 0-1 0 0,0 0 1 0 0,0 0 0 0 0,0 1-1 0 0,0-1 1 0 0,0 0 0 0 0,0 1 0 0 0,0 0-1 0 0,0-1 1 0 0,-2 2 0 0 0,-3 3-91 0 0,-1-1 1 0 0,1 1 0 0 0,-12 10-1 0 0,10-8 72 0 0,-13 21-198 0 0,18-19 236 0 0,0 0 1 0 0,0 1-1 0 0,2-1 1 0 0,-1 1-1 0 0,1 0 0 0 0,0 0 1 0 0,1 0-1 0 0,0 0 1 0 0,1 0-1 0 0,0 0 1 0 0,0 0-1 0 0,4 18 1 0 0,-3-25 31 0 0,-1 0 0 0 0,1-1 0 0 0,0 1 0 0 0,1 0 0 0 0,-1 0 0 0 0,0 0 0 0 0,1-1 0 0 0,0 1 0 0 0,-1 0 0 0 0,1-1 0 0 0,0 0 0 0 0,4 4 0 0 0,30 21 222 0 0,-12-10-159 0 0,-20-14-70 0 0,1-1 0 0 0,-1 0 1 0 0,1 0-1 0 0,0 0 1 0 0,0-1-1 0 0,0 1 1 0 0,0-1-1 0 0,0 0 1 0 0,0-1-1 0 0,0 1 0 0 0,0-1 1 0 0,0 0-1 0 0,0 0 1 0 0,0-1-1 0 0,9-1 1 0 0,-10 1-449 0 0,0 0 0 0 0,1 0 1 0 0,-1 0-1 0 0,0-1 0 0 0,8-4 1 0 0,-5 3-355 0 0,15-13-3982 0 0,-8 1-500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2:26.46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 13 328 0 0,'0'0'9992'0'0,"-3"-2"-9646"0"0,3 2-351 0 0,0 0 1 0 0,0 0 0 0 0,-1 0-1 0 0,1-1 1 0 0,0 1 0 0 0,0 0-1 0 0,0 0 1 0 0,-1 0 0 0 0,1 0 0 0 0,0 0-1 0 0,0 0 1 0 0,0-1 0 0 0,-1 1-1 0 0,1 0 1 0 0,0 0 0 0 0,0 0-1 0 0,0-1 1 0 0,0 1 0 0 0,0 0-1 0 0,0 0 1 0 0,-1 0 0 0 0,1-1-1 0 0,0 1 1 0 0,0 0 0 0 0,0 0 0 0 0,0 0-1 0 0,0-1 1 0 0,0 1 0 0 0,0 0-1 0 0,0 0 1 0 0,0-1 0 0 0,0 1-1 0 0,0 0 1 0 0,0 0 0 0 0,0-1-1 0 0,0 1 1 0 0,0 0 0 0 0,0-1 0 0 0,10-1 197 0 0,12 4 721 0 0,0 1-312 0 0,0-1 0 0 0,0 0 1 0 0,1-2-1 0 0,43-5 0 0 0,-58 3-184 0 0,-8 2-545 0 0,0-1 0 0 0,1 1-1 0 0,-1 0 1 0 0,0 0 0 0 0,0 0 0 0 0,1-1-1 0 0,-1 1 1 0 0,0 0 0 0 0,1 0 0 0 0,-1 0-1 0 0,0 0 1 0 0,1 0 0 0 0,-1 0 0 0 0,0 0-1 0 0,1 0 1 0 0,-1-1 0 0 0,0 1 0 0 0,1 0-1 0 0,-1 0 1 0 0,0 0 0 0 0,1 1 0 0 0,-1-1-1 0 0,0 0 1 0 0,1 0 0 0 0,-1 0 0 0 0,0 0-1 0 0,1 0 1 0 0,-1 0 0 0 0,0 0 0 0 0,1 1-1 0 0,-1-1 1 0 0,0 0 0 0 0,0 0 0 0 0,1 0 0 0 0,-1 1-1 0 0,0-1 1 0 0,0 0 0 0 0,1 0 0 0 0,-1 1-1 0 0,0-1 1 0 0,0 0 0 0 0,0 0 0 0 0,1 1-1 0 0,-1-1 1 0 0,0 0 0 0 0,0 1 0 0 0,0-1-1 0 0,0 0 1 0 0,0 1 0 0 0,0-1 0 0 0,0 0-1 0 0,0 1 1 0 0,0-1 0 0 0,0 0 0 0 0,0 1-1 0 0,0-1 1 0 0,0 0 0 0 0,0 1 0 0 0,0-1-1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2:28.62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153 23 328 0 0,'0'0'7989'0'0,"0"-5"-7463"0"0,1-13 111 0 0,-1 18-389 0 0,-2 14-149 0 0,-67 232 1944 0 0,40-156-1745 0 0,-5 33-171 0 0,19-84 694 0 0,10-52-288 0 0,6 0-568 0 0,1-1 0 0 0,0 2 0 0 0,1-1 0 0 0,1 0 0 0 0,0 0 0 0 0,0 1 0 0 0,1 0 0 0 0,8-13 0 0 0,3-12 10 0 0,-2 10-42 0 0,0 0-1 0 0,2 1 0 0 0,33-40 1 0 0,-32 43 42 0 0,1 2 0 0 0,1 0 0 0 0,1 2 0 0 0,0 0 0 0 0,2 1 0 0 0,35-23 1 0 0,-33 34-54 0 0,-23 7 75 0 0,0 0 0 0 0,0 0 0 0 0,0 0 0 0 0,-1 0 0 0 0,1 0 0 0 0,0 0-1 0 0,0 0 1 0 0,-1 0 0 0 0,1 0 0 0 0,0 0 0 0 0,0 0 0 0 0,-1 0 0 0 0,1 1-1 0 0,0-1 1 0 0,0 0 0 0 0,-1 0 0 0 0,1 1 0 0 0,0-1 0 0 0,-1 1 0 0 0,1-1 0 0 0,0 0-1 0 0,-1 1 1 0 0,1-1 0 0 0,-1 1 0 0 0,1 0 0 0 0,-1-1 0 0 0,1 1 0 0 0,0 0 0 0 0,1 6 97 0 0,0 0 1 0 0,-1 0-1 0 0,1 0 1 0 0,-1 0 0 0 0,-1 1-1 0 0,1-1 1 0 0,-1 0-1 0 0,0 0 1 0 0,-1 1 0 0 0,0-1-1 0 0,0 0 1 0 0,-1 0 0 0 0,0 0-1 0 0,0 0 1 0 0,0 0-1 0 0,-1-1 1 0 0,0 1 0 0 0,0-1-1 0 0,-1 1 1 0 0,0-1 0 0 0,0 0-1 0 0,0 0 1 0 0,-9 9-1 0 0,0-4-15 0 0,0 0-1 0 0,-1-1 1 0 0,0 0-1 0 0,-1-1 1 0 0,0 0-1 0 0,0-1 1 0 0,-1-1-1 0 0,-26 8 1 0 0,22-7-91 0 0,19-8-26 0 0,1 1 0 0 0,0-1 0 0 0,0 0 0 0 0,0 0 1 0 0,-1 0-1 0 0,1 0 0 0 0,0 0 0 0 0,0 1 0 0 0,-1-1 0 0 0,1 0 0 0 0,0 0 0 0 0,0 0 0 0 0,-1 0 0 0 0,1 0 0 0 0,0 0 1 0 0,0 0-1 0 0,-1 0 0 0 0,1 0 0 0 0,0 0 0 0 0,0 0 0 0 0,-1 0 0 0 0,1 0 0 0 0,0 0 0 0 0,0 0 0 0 0,-1 0 0 0 0,1-1 1 0 0,0 1-1 0 0,0 0 0 0 0,-1 0 0 0 0,1 0 0 0 0,0 0 0 0 0,0 0 0 0 0,-1 0 0 0 0,1-1 0 0 0,0 1 0 0 0,0 0 1 0 0,0 0-1 0 0,0 0 0 0 0,-1-1 0 0 0,1 1 0 0 0,0 0 0 0 0,0 0 0 0 0,0-1 0 0 0,0 1 0 0 0,0 0 0 0 0,0 0 0 0 0,0-1 1 0 0,0 1-1 0 0,-1 0 0 0 0,1 0 0 0 0,0-1 0 0 0,0 1 0 0 0,0 0 0 0 0,0 0 0 0 0,0-1 0 0 0,1 1 0 0 0,5-17-6146 0 0,3 1 667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2:29.14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167 76 1280 0 0,'0'0'10453'0'0,"-6"-6"-10312"0"0,-22-21-77 0 0,27 26-75 0 0,0 0-1 0 0,-1 0 1 0 0,1 1-1 0 0,0-1 1 0 0,-1 0-1 0 0,1 0 1 0 0,-1 1-1 0 0,1-1 1 0 0,-1 0-1 0 0,1 1 1 0 0,-1 0-1 0 0,1-1 1 0 0,-1 1-1 0 0,1 0 1 0 0,-1 0-1 0 0,1 0 1 0 0,-1 0-1 0 0,1 0 1 0 0,-1 0-1 0 0,0 0 1 0 0,1 0-1 0 0,-1 1 1 0 0,1-1-1 0 0,-1 1 1 0 0,1-1-1 0 0,-1 1 1 0 0,1-1-1 0 0,0 1 1 0 0,-1 0-1 0 0,1 0 1 0 0,0 0-1 0 0,-1 0 1 0 0,0 1-1 0 0,-4 3 6 0 0,1 1 0 0 0,0-1 0 0 0,0 1 0 0 0,1 0 0 0 0,-5 8 0 0 0,5-8 57 0 0,-3 5 75 0 0,0 1-1 0 0,1 0 0 0 0,0 0 0 0 0,-6 18 0 0 0,10-26-71 0 0,1 1 0 0 0,0-1 0 0 0,0 1 0 0 0,0-1 0 0 0,1 1 0 0 0,-1 0-1 0 0,1-1 1 0 0,0 1 0 0 0,1 0 0 0 0,-1-1 0 0 0,1 1 0 0 0,0 0 0 0 0,0-1 0 0 0,0 1 0 0 0,3 6 0 0 0,-3-8-25 0 0,1-1 1 0 0,-1 0-1 0 0,0 0 1 0 0,1 0-1 0 0,-1 0 1 0 0,1 0-1 0 0,0-1 1 0 0,0 1-1 0 0,0 0 1 0 0,-1-1 0 0 0,2 1-1 0 0,-1-1 1 0 0,0 0-1 0 0,0 1 1 0 0,0-1-1 0 0,1 0 1 0 0,-1 0-1 0 0,0-1 1 0 0,1 1-1 0 0,-1 0 1 0 0,1-1 0 0 0,-1 0-1 0 0,1 1 1 0 0,-1-1-1 0 0,0 0 1 0 0,1 0-1 0 0,-1 0 1 0 0,6-2-1 0 0,-3 1 51 0 0,1 0 0 0 0,0-1 0 0 0,-1 0-1 0 0,1 0 1 0 0,-1 0 0 0 0,1-1 0 0 0,-1 0 0 0 0,0 0-1 0 0,0 0 1 0 0,0-1 0 0 0,6-5 0 0 0,-5 2-17 0 0,0 0 0 0 0,0-1 0 0 0,0 0 0 0 0,-1 0 0 0 0,0 0 0 0 0,0 0 1 0 0,-1-1-1 0 0,0 0 0 0 0,-1 0 0 0 0,0 0 0 0 0,0 0 0 0 0,-1 0 0 0 0,0-1 0 0 0,-1 1 0 0 0,0-1 1 0 0,0 1-1 0 0,-1-15 0 0 0,-1 20-60 0 0,1 0 1 0 0,-1 1 0 0 0,0-1-1 0 0,0 1 1 0 0,0 0-1 0 0,0-1 1 0 0,-1 1 0 0 0,1 0-1 0 0,-1-1 1 0 0,0 1-1 0 0,0 0 1 0 0,0 1 0 0 0,0-1-1 0 0,-1 0 1 0 0,1 0-1 0 0,-1 1 1 0 0,-3-3 0 0 0,4 3-100 0 0,0 1 0 0 0,0-1 0 0 0,0 1 0 0 0,0-1 0 0 0,0 1 0 0 0,0 0 0 0 0,-1 0 0 0 0,1 0 0 0 0,0 0 0 0 0,-1 0 0 0 0,1 1 0 0 0,0-1 0 0 0,-1 1 0 0 0,1-1 0 0 0,-1 1 0 0 0,1 0 0 0 0,-1 0 0 0 0,1 0 0 0 0,-1 1 0 0 0,1-1 0 0 0,-1 0 0 0 0,1 1 0 0 0,0-1 0 0 0,-1 1 0 0 0,1 0 1 0 0,-4 2-1 0 0,4-1-488 0 0,0 0 1 0 0,0 0 0 0 0,0 0 0 0 0,0 1 0 0 0,0-1-1 0 0,0 1 1 0 0,0-1 0 0 0,1 1 0 0 0,-1 0 0 0 0,1-1 0 0 0,0 1-1 0 0,-1 5 1 0 0,1-1-3554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5:32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293 1 6733 0 0,'0'0'4724'0'0,"-4"17"-3904"0"0,-72 240 1958 0 0,-81 186-1558 0 0,109-324-4081 0 0,41-106 670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2:29.47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68 0 1120 0 0,'0'0'10035'0'0,"-3"9"-9601"0"0,-8 18-60 0 0,-2 2 62 0 0,2 1-1 0 0,-9 33 0 0 0,19-45-2074 0 0,1-15 1038 0 0,0 0 0 0 0,0 0 1 0 0,0 0-1 0 0,-1-1 0 0 0,1 1 0 0 0,-1 0 0 0 0,1 0 1 0 0,-1-1-1 0 0,0 1 0 0 0,0 0 0 0 0,-3 4 0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2:29.80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 1 1056 0 0,'0'0'10109'0'0,"-5"9"-10521"0"0,5-1 360 0 0,0 4-76 0 0,0-2-948 0 0,0 1-1012 0 0,0-3-2133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2:30.22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89 0 1016 0 0,'0'0'6337'0'0,"-6"6"-5906"0"0,0-1-294 0 0,4-3-86 0 0,0-1 0 0 0,0 1 1 0 0,1 0-1 0 0,-1 0 0 0 0,0 0 0 0 0,1 0 0 0 0,-1 0 1 0 0,1 1-1 0 0,-1-1 0 0 0,1 0 0 0 0,0 1 0 0 0,0-1 1 0 0,0 1-1 0 0,0-1 0 0 0,1 1 0 0 0,-1 4 0 0 0,-2 6 358 0 0,0 0 0 0 0,-10 26-1 0 0,8-27-153 0 0,1 1-1 0 0,0-1 1 0 0,-2 17 0 0 0,-2 9 336 0 0,6-30-468 0 0,0 0 0 0 0,1 0 1 0 0,-2 17-1 0 0,3-25-241 0 0,3-2 31 0 0,0 0 94 0 0,-1 1 0 0 0,1-1 0 0 0,-1-1 0 0 0,0 1 0 0 0,0 0 0 0 0,4-5 0 0 0,0 0-11 0 0,24-22-52 0 0,-17 14 3 0 0,2 1-1 0 0,0 0 1 0 0,0 2 0 0 0,1-1 0 0 0,23-12-1 0 0,-38 24 10 0 0,0 1 0 0 0,0-1-1 0 0,1 1 1 0 0,-1-1-1 0 0,0 0 1 0 0,0 1-1 0 0,0 0 1 0 0,1-1 0 0 0,-1 1-1 0 0,0 0 1 0 0,0 0-1 0 0,1-1 1 0 0,0 1-1 0 0,-1 1 51 0 0,-1 0-1 0 0,1 0 0 0 0,0-1 1 0 0,-1 1-1 0 0,1 0 0 0 0,-1 0 0 0 0,1 0 1 0 0,-1 0-1 0 0,0 0 0 0 0,1 0 1 0 0,-1 0-1 0 0,0 0 0 0 0,0 0 1 0 0,1 0-1 0 0,-1 1 0 0 0,1 2 150 0 0,1 10 140 0 0,0 0-1 0 0,-1 1 0 0 0,-1-1 1 0 0,-1 17-1 0 0,1-1-256 0 0,0-29-100 0 0,0 0-1 0 0,0 1 1 0 0,0-1 0 0 0,0 0 0 0 0,1 0-1 0 0,-1 0 1 0 0,0 0 0 0 0,1 0 0 0 0,-1 0 0 0 0,1 0-1 0 0,-1 0 1 0 0,1 0 0 0 0,-1 0 0 0 0,1 0-1 0 0,0 0 1 0 0,-1 0 0 0 0,3 1 0 0 0,-2-1-241 0 0,0 0 1 0 0,0 0-1 0 0,0-1 1 0 0,0 1-1 0 0,0 0 1 0 0,1-1-1 0 0,-1 1 1 0 0,0-1-1 0 0,0 1 1 0 0,1-1-1 0 0,-1 0 1 0 0,0 0-1 0 0,0 1 1 0 0,2-1-1 0 0,3 0-4079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2:30.5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173 1 5457 0 0,'0'0'6013'0'0,"-2"8"-5799"0"0,-40 138 1446 0 0,-3 10-905 0 0,41-142-761 0 0,-1 1 1 0 0,-9 18 0 0 0,-8 26-1015 0 0,17-41-760 0 0,-14 27 0 0 0,10-23-2140 0 0,4-12-283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2:30.88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16 43 1880 0 0,'0'0'11602'0'0,"-3"-3"-11183"0"0,-7-9-401 0 0,8 10-204 0 0,13 4 244 0 0,3 1-9 0 0,-1 0-1 0 0,1-1 1 0 0,0 0 0 0 0,0-1 0 0 0,0-1 0 0 0,0 0 0 0 0,14-2 0 0 0,35-9-2329 0 0,-3-7-3285 0 0,-39 10 1344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2:31.42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133 53 820 0 0,'0'0'8898'0'0,"6"-2"-8122"0"0,21-4 93 0 0,-27 5-756 0 0,1 1 1 0 0,-1 0-1 0 0,1 0 1 0 0,-1 0-1 0 0,0-1 0 0 0,1 1 1 0 0,-1 0-1 0 0,1-1 0 0 0,-1 1 1 0 0,0 0-1 0 0,1-1 1 0 0,-1 1-1 0 0,0 0 0 0 0,1-1 1 0 0,-1 1-1 0 0,0-1 0 0 0,1 1 1 0 0,-1-1-1 0 0,0 1 1 0 0,0-1-1 0 0,0 1 0 0 0,1-1 1 0 0,-1 1-1 0 0,0-1 0 0 0,0 1 1 0 0,0-1-1 0 0,0 1 1 0 0,0-1-1 0 0,0 1 0 0 0,0-1 1 0 0,0 1-1 0 0,0-1 0 0 0,0 1 1 0 0,0-1-1 0 0,-1 0 1 0 0,-5-12 618 0 0,2 11-734 0 0,0-1-1 0 0,0 2 0 0 0,0-1 0 0 0,-1 0 0 0 0,1 1 0 0 0,0 0 1 0 0,-1 0-1 0 0,1 0 0 0 0,-1 0 0 0 0,0 1 0 0 0,1 0 0 0 0,-1 0 1 0 0,0 0-1 0 0,1 0 0 0 0,-1 1 0 0 0,1 0 0 0 0,-1 0 0 0 0,1 0 1 0 0,-1 0-1 0 0,1 1 0 0 0,0-1 0 0 0,0 1 0 0 0,-5 3 0 0 0,6-3-28 0 0,1 0-1 0 0,0 0 0 0 0,0 1 1 0 0,0-1-1 0 0,0 1 0 0 0,0-1 1 0 0,0 1-1 0 0,1-1 0 0 0,-1 1 1 0 0,1 0-1 0 0,0 0 0 0 0,0 0 1 0 0,0 0-1 0 0,0 0 0 0 0,0 5 1 0 0,0-3 13 0 0,0-1-1 0 0,1 1 1 0 0,-1-1 0 0 0,1 1 0 0 0,0-1-1 0 0,1 1 1 0 0,-1 0 0 0 0,1-1 0 0 0,0 1-1 0 0,0-1 1 0 0,0 1 0 0 0,1-1 0 0 0,0 0-1 0 0,-1 0 1 0 0,1 0 0 0 0,1 1 0 0 0,-1-2-1 0 0,5 7 1 0 0,3 1 28 0 0,1 0 0 0 0,0 0 0 0 0,1-1 0 0 0,16 10 0 0 0,0 1 25 0 0,-26-19-30 0 0,1 0 1 0 0,-1 0 0 0 0,0 0 0 0 0,1 0-1 0 0,-1 1 1 0 0,0-1 0 0 0,-1 1 0 0 0,1-1-1 0 0,0 1 1 0 0,-1-1 0 0 0,1 1-1 0 0,-1 0 1 0 0,0 0 0 0 0,0 0 0 0 0,0 0-1 0 0,0 0 1 0 0,0 0 0 0 0,-1 0-1 0 0,0 0 1 0 0,1 0 0 0 0,-1 0 0 0 0,0 1-1 0 0,-1 2 1 0 0,1-5 14 0 0,-1 1 1 0 0,1-1-1 0 0,0 0 0 0 0,-1 0 1 0 0,1 0-1 0 0,-1 0 0 0 0,0 0 0 0 0,1 0 1 0 0,-1 0-1 0 0,0 0 0 0 0,0 0 1 0 0,0 0-1 0 0,1 0 0 0 0,-1 0 0 0 0,0-1 1 0 0,0 1-1 0 0,0 0 0 0 0,0-1 1 0 0,0 1-1 0 0,-1-1 0 0 0,1 1 1 0 0,0-1-1 0 0,0 1 0 0 0,-2 0 0 0 0,-34 8 273 0 0,32-8-245 0 0,-3 1 9 0 0,0-1 0 0 0,0 0 0 0 0,-1 0 0 0 0,1-1 0 0 0,0 0 0 0 0,0 0 0 0 0,-1-1 1 0 0,1 0-1 0 0,-10-2 0 0 0,16 2-99 0 0,0 0-1 0 0,0 0 1 0 0,1 0 0 0 0,-1 0 0 0 0,1-1 0 0 0,-1 1-1 0 0,1 0 1 0 0,-1-1 0 0 0,1 1 0 0 0,0-1-1 0 0,0 1 1 0 0,-1-1 0 0 0,1 0 0 0 0,-1-3-1 0 0,-1-6-5246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2:35.30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168 30 664 0 0,'0'0'7604'0'0,"2"-5"-7107"0"0,8-15-9 0 0,-7 16 1163 0 0,-3 6-1742 0 0,0 0 99 0 0,1 0 0 0 0,-1 1-1 0 0,0-1 1 0 0,0 0 0 0 0,0 0 0 0 0,-1 1-1 0 0,1-1 1 0 0,-1 0 0 0 0,1 0-1 0 0,-1 0 1 0 0,1 0 0 0 0,-1 0 0 0 0,0 0-1 0 0,0 0 1 0 0,0 0 0 0 0,-2 3-1 0 0,-2 5 91 0 0,-41 120 903 0 0,-23 58 221 0 0,27-76-1050 0 0,39-107-248 0 0,2 1 0 0 0,-1-1 1 0 0,1 1-1 0 0,-1 0 0 0 0,1 8 0 0 0,0 4-8179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2:36.0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65 1616 0 0,'0'0'10006'0'0,"6"-3"-9801"0"0,2 0-82 0 0,0 1-1 0 0,1 0 0 0 0,0 0 1 0 0,-1 0-1 0 0,18 0 1 0 0,17 0 422 0 0,48-8-1 0 0,-19 1-376 0 0,-20 6-518 0 0,-30 2-1100 0 0,37-5-1 0 0,-54 4 4680 0 0,-10 23-3657 0 0,-3-4 448 0 0,-1 4 89 0 0,1 1-1 0 0,-7 25 1 0 0,11-25-28 0 0,1 1 0 0 0,1-1 0 0 0,1 32 0 0 0,2-53-76 0 0,-1 0-1 0 0,0 1 0 0 0,0-1 0 0 0,0 0 1 0 0,1 0-1 0 0,-1 0 0 0 0,1 0 0 0 0,-1 0 1 0 0,1 0-1 0 0,-1 0 0 0 0,1 0 1 0 0,-1 0-1 0 0,1 0 0 0 0,0 0 0 0 0,0 0 1 0 0,-1 0-1 0 0,1 0 0 0 0,0 0 0 0 0,0-1 1 0 0,0 1-1 0 0,0 0 0 0 0,0-1 1 0 0,0 1-1 0 0,0-1 0 0 0,0 1 0 0 0,0-1 1 0 0,0 1-1 0 0,0-1 0 0 0,1 0 0 0 0,-1 0 1 0 0,0 1-1 0 0,2-1 0 0 0,0 0 38 0 0,-1 1 0 0 0,1-1-1 0 0,0 0 1 0 0,0 0 0 0 0,-1-1-1 0 0,1 1 1 0 0,0 0 0 0 0,-1-1-1 0 0,1 0 1 0 0,0 0 0 0 0,-1 1-1 0 0,1-1 1 0 0,-1-1 0 0 0,3 0-1 0 0,4-4 27 0 0,-1 0-1 0 0,0-1 1 0 0,0 0-1 0 0,-1 0 1 0 0,0-1-1 0 0,0 0 0 0 0,0 0 1 0 0,-1 0-1 0 0,-1-1 1 0 0,1 0-1 0 0,-1 0 1 0 0,-1 0-1 0 0,0-1 0 0 0,0 1 1 0 0,-1-1-1 0 0,0 0 1 0 0,-1 0-1 0 0,0 0 1 0 0,0-1-1 0 0,-1-17 0 0 0,0 23 37 0 0,-1 0 0 0 0,-1 0 0 0 0,1 0 0 0 0,-1 0 0 0 0,0 0-1 0 0,0 0 1 0 0,0 0 0 0 0,0 0 0 0 0,-1 0 0 0 0,-2-4 0 0 0,2 7-111 0 0,1 0 1 0 0,-1 0-1 0 0,1 0 1 0 0,-1 1-1 0 0,0-1 1 0 0,0 0-1 0 0,1 1 1 0 0,-1-1-1 0 0,0 1 1 0 0,0 0-1 0 0,-1 0 1 0 0,1 0-1 0 0,0 0 1 0 0,0 0-1 0 0,0 0 1 0 0,-1 1-1 0 0,1-1 1 0 0,0 1-1 0 0,-1-1 1 0 0,1 1-1 0 0,0 0 1 0 0,-1 0-1 0 0,-2 0 1 0 0,1 0-113 0 0,0 1 0 0 0,0-1 0 0 0,0 1 0 0 0,-1-1 0 0 0,1 1 0 0 0,0 1 0 0 0,0-1 0 0 0,0 0 0 0 0,0 1 0 0 0,0 0 0 0 0,1 0 0 0 0,-6 3 0 0 0,7-3-447 0 0,0 0 0 0 0,0 0 0 0 0,0 0 0 0 0,0 0 0 0 0,0 0 0 0 0,0 0 0 0 0,0 0 0 0 0,1 1-1 0 0,-1-1 1 0 0,1 1 0 0 0,-2 4 0 0 0,-1-1-3634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2:37.01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345 69 496 0 0,'0'0'11282'0'0,"0"-6"-10573"0"0,1 5-731 0 0,3-22 919 0 0,-4 22-799 0 0,0-1 0 0 0,0 1-1 0 0,0 0 1 0 0,0 0-1 0 0,0 0 1 0 0,0 0-1 0 0,0 0 1 0 0,0 0-1 0 0,0-1 1 0 0,0 1-1 0 0,-1 0 1 0 0,1 0 0 0 0,0 0-1 0 0,-1 0 1 0 0,1 0-1 0 0,-1 0 1 0 0,1 0-1 0 0,-1 0 1 0 0,0-1-1 0 0,-4-4 152 0 0,5 6-242 0 0,0 0 0 0 0,0-1 0 0 0,0 1 0 0 0,0 0 0 0 0,0-1-1 0 0,0 1 1 0 0,-1 0 0 0 0,1 0 0 0 0,0-1 0 0 0,0 1 0 0 0,0 0 0 0 0,-1 0 0 0 0,1-1 0 0 0,0 1 0 0 0,0 0-1 0 0,-1 0 1 0 0,1 0 0 0 0,0-1 0 0 0,-1 1 0 0 0,1 0 0 0 0,0 0 0 0 0,0 0 0 0 0,-1 0 0 0 0,1 0 0 0 0,-1 0-1 0 0,-5-2-31 0 0,0 1 0 0 0,0 1 0 0 0,0-1 0 0 0,0 1 0 0 0,0 0 0 0 0,0 0 0 0 0,0 1 0 0 0,0 0 0 0 0,0 0 0 0 0,0 0 0 0 0,1 1 0 0 0,-1 0 0 0 0,0 0 0 0 0,1 0 0 0 0,-11 6 0 0 0,12-5 10 0 0,0-1 0 0 0,0 1 0 0 0,0 0 0 0 0,1 0-1 0 0,-1 1 1 0 0,1-1 0 0 0,0 1 0 0 0,0-1 0 0 0,0 1 0 0 0,1 0 0 0 0,-1 0 0 0 0,1 0 0 0 0,0 0 0 0 0,-2 7 0 0 0,-1 3-36 0 0,2 1-1 0 0,0-1 1 0 0,-1 21-1 0 0,4-33 52 0 0,-1 23 23 0 0,1 0 0 0 0,1 0 0 0 0,2 0 0 0 0,0-1 0 0 0,2 1-1 0 0,7 24 1 0 0,5 26 24 0 0,-13-54-16 0 0,0-4-21 0 0,-1 0 0 0 0,1 24 0 0 0,-5-35 19 0 0,1 0 0 0 0,-1 0-1 0 0,0 0 1 0 0,0 0 0 0 0,-1 0-1 0 0,0 0 1 0 0,0-1 0 0 0,0 1-1 0 0,-1-1 1 0 0,1 1-1 0 0,-1-1 1 0 0,-1 0 0 0 0,1 0-1 0 0,-1 0 1 0 0,0 0 0 0 0,0-1-1 0 0,0 0 1 0 0,0 0 0 0 0,-1 0-1 0 0,0 0 1 0 0,0-1 0 0 0,0 1-1 0 0,0-1 1 0 0,0-1-1 0 0,-10 5 1 0 0,9-5 71 0 0,0-1 1 0 0,1 1-1 0 0,-1-1 0 0 0,0 0 0 0 0,0 0 1 0 0,0-1-1 0 0,0 0 0 0 0,0 0 1 0 0,0 0-1 0 0,0-1 0 0 0,0 0 0 0 0,-8-2 1 0 0,11 2-129 0 0,1 0 0 0 0,-1 0-1 0 0,1 0 1 0 0,-1 0 0 0 0,1 0 0 0 0,0-1 0 0 0,0 1 0 0 0,-1-1 0 0 0,1 0 0 0 0,0 0 0 0 0,0 0 0 0 0,1 0 0 0 0,-1 0 0 0 0,0 0 0 0 0,1 0 0 0 0,-1 0-1 0 0,1-1 1 0 0,0 1 0 0 0,0-1 0 0 0,-1 1 0 0 0,2-1 0 0 0,-1 1 0 0 0,0-1 0 0 0,0 0 0 0 0,1 1 0 0 0,0-1 0 0 0,-1 0 0 0 0,1 1 0 0 0,1-4 0 0 0,-2 3-308 0 0,2 1 1 0 0,-1-1-1 0 0,0 0 1 0 0,0 0 0 0 0,1 1-1 0 0,0-1 1 0 0,-1 1-1 0 0,1-1 1 0 0,0 1 0 0 0,3-5-1 0 0,13-13-5742 0 0,-3 7 802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2:37.71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80 0 2048 0 0,'0'0'8955'0'0,"-4"2"-8678"0"0,0 1-210 0 0,1 0 0 0 0,-1 0 0 0 0,1 1 0 0 0,-1-1 0 0 0,1 1 0 0 0,0 0 0 0 0,1 0 0 0 0,-1 0 0 0 0,0 0 0 0 0,1 0 0 0 0,0 0 0 0 0,0 1 0 0 0,0-1 0 0 0,-1 8 0 0 0,-4 13 496 0 0,-5 37-1 0 0,10-49-423 0 0,1-8-77 0 0,-3 12 159 0 0,1-1 0 0 0,1 1 0 0 0,1-1 0 0 0,1 1 0 0 0,2 25 0 0 0,-3-41-212 0 0,1 1 1 0 0,1-1-1 0 0,-1 0 0 0 0,0 0 1 0 0,0 1-1 0 0,0-1 1 0 0,1 0-1 0 0,-1 0 1 0 0,0 0-1 0 0,1 0 1 0 0,-1 0-1 0 0,1 1 0 0 0,0-1 1 0 0,-1 0-1 0 0,1 0 1 0 0,0 0-1 0 0,-1 0 1 0 0,1-1-1 0 0,0 1 1 0 0,0 0-1 0 0,0 0 0 0 0,0 0 1 0 0,0-1-1 0 0,0 1 1 0 0,0 0-1 0 0,0-1 1 0 0,0 1-1 0 0,0-1 1 0 0,1 1-1 0 0,-1-1 0 0 0,0 0 1 0 0,0 0-1 0 0,0 1 1 0 0,0-1-1 0 0,1 0 1 0 0,0 0-1 0 0,1-1 27 0 0,0 1 0 0 0,0-1-1 0 0,0 0 1 0 0,0 0 0 0 0,-1 0 0 0 0,1-1-1 0 0,0 1 1 0 0,-1-1 0 0 0,1 1 0 0 0,-1-1-1 0 0,1 0 1 0 0,-1 0 0 0 0,2-2 0 0 0,9-10-53 0 0,-2-1 0 0 0,0 0 1 0 0,-1 0-1 0 0,-1-1 1 0 0,14-31-1 0 0,-2 5-237 0 0,8-30-170 0 0,-33 87 387 0 0,0-1 0 0 0,0 1 1 0 0,2 0-1 0 0,-2 15 0 0 0,-1 76 669 0 0,5-103-688 0 0,0 0 0 0 0,0 0 1 0 0,0 0-1 0 0,1 0 0 0 0,-1 0 0 0 0,1 0 1 0 0,0 0-1 0 0,0 0 0 0 0,0 0 0 0 0,0 0 1 0 0,1-1-1 0 0,-1 1 0 0 0,1 0 0 0 0,0-1 1 0 0,-1 1-1 0 0,1-1 0 0 0,0 0 0 0 0,0 1 1 0 0,1-1-1 0 0,-1 0 0 0 0,0 0 0 0 0,4 1 1 0 0,-1 0-676 0 0,0-1 0 0 0,0 1 0 0 0,0-1 0 0 0,0 0 0 0 0,1-1-1 0 0,-1 1 1 0 0,1-1 0 0 0,-1 0 0 0 0,1-1 0 0 0,9 1 0 0 0,-3-1-3854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5:33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2 130 5929 0 0,'0'0'8886'0'0,"-1"-3"-8827"0"0,1 3-58 0 0,0 0 0 0 0,0-1 0 0 0,0 1 0 0 0,0 0 0 0 0,0 0 0 0 0,0-1 0 0 0,0 1 0 0 0,0 0 0 0 0,-1 0 0 0 0,1-1 0 0 0,0 1 0 0 0,0 0 0 0 0,0 0 0 0 0,0-1 0 0 0,0 1 0 0 0,1 0 0 0 0,-1 0 0 0 0,0-1 0 0 0,0 1 0 0 0,0 0 0 0 0,0 0 0 0 0,0-1 1 0 0,0 1-1 0 0,0 0 0 0 0,0 0 0 0 0,0 0 0 0 0,1-1 0 0 0,-1 1 0 0 0,0 0 0 0 0,0 0 0 0 0,0 0 0 0 0,1-1 0 0 0,-1 1 0 0 0,0 0 0 0 0,0 0 0 0 0,0 0 0 0 0,1 0 0 0 0,-1 0 0 0 0,0-1 0 0 0,0 1 0 0 0,1 0 0 0 0,-1 0 0 0 0,0 0 0 0 0,0 0 0 0 0,0 0 0 0 0,1 0 0 0 0,-1 0 0 0 0,0 0 0 0 0,1 0 0 0 0,-1 0 0 0 0,0 0 0 0 0,0 0 0 0 0,1 0 0 0 0,-1 0 0 0 0,0 0 0 0 0,0 0 0 0 0,0 0 0 0 0,1 1 0 0 0,24 6 366 0 0,-4 0-89 0 0,6-2 23 0 0,-1-1 0 0 0,1-2 0 0 0,0-1 0 0 0,0-1 0 0 0,51-7 0 0 0,130-36-1 0 0,-128 23-284 0 0,-28 6-18 0 0,-35 9-92 0 0,0 0-1 0 0,0 1 1 0 0,1 1-1 0 0,26-1 1 0 0,-44 4 83 0 0,0 0 0 0 0,0 0 1 0 0,0 0-1 0 0,0 0 0 0 0,0 0 0 0 0,1 0 1 0 0,-1 0-1 0 0,0 0 0 0 0,0 0 0 0 0,0 0 1 0 0,0 1-1 0 0,0-1 0 0 0,0 0 1 0 0,0 0-1 0 0,0 0 0 0 0,1 0 0 0 0,-1 0 1 0 0,0 0-1 0 0,0 0 0 0 0,0 0 0 0 0,0 0 1 0 0,0 1-1 0 0,0-1 0 0 0,0 0 0 0 0,0 0 1 0 0,0 0-1 0 0,0 0 0 0 0,0 0 0 0 0,0 0 1 0 0,0 1-1 0 0,0-1 0 0 0,0 0 0 0 0,0 0 1 0 0,0 0-1 0 0,0 0 0 0 0,0 0 0 0 0,0 0 1 0 0,0 1-1 0 0,0-1 0 0 0,0 0 0 0 0,0 0 1 0 0,0 0-1 0 0,0 0 0 0 0,0 0 1 0 0,0 0-1 0 0,0 0 0 0 0,-1 1 0 0 0,1-1 1 0 0,0 0-1 0 0,0 0 0 0 0,0 0 0 0 0,0 0 1 0 0,-8 12-127 0 0,-11 11 191 0 0,-47 69 302 0 0,41-56-251 0 0,19-25-66 0 0,0 0 0 0 0,1 1 0 0 0,0 0 0 0 0,1 0 0 0 0,0 0 0 0 0,1 1 0 0 0,0-1 1 0 0,1 1-1 0 0,0 0 0 0 0,1-1 0 0 0,1 1 0 0 0,1 21 0 0 0,-1-31-25 0 0,1 0-1 0 0,-1-1 1 0 0,1 1 0 0 0,-1-1-1 0 0,1 1 1 0 0,0-1-1 0 0,0 1 1 0 0,0-1 0 0 0,0 1-1 0 0,0-1 1 0 0,0 0-1 0 0,1 0 1 0 0,-1 0-1 0 0,1 0 1 0 0,0 0 0 0 0,-1 0-1 0 0,1 0 1 0 0,0 0-1 0 0,0 0 1 0 0,3 1 0 0 0,-2-2 12 0 0,0 0 0 0 0,0 1 0 0 0,0-1 0 0 0,1 0 0 0 0,-1-1 1 0 0,0 1-1 0 0,1-1 0 0 0,-1 1 0 0 0,0-1 0 0 0,1 0 1 0 0,-1 0-1 0 0,0 0 0 0 0,6-2 0 0 0,0 0 22 0 0,0 0-1 0 0,-1-1 0 0 0,1 0 1 0 0,-1 0-1 0 0,0-1 0 0 0,0 0 1 0 0,0 0-1 0 0,-1-1 0 0 0,1 0 1 0 0,11-11-1 0 0,-13 9-58 0 0,-1 1 0 0 0,0-1 1 0 0,0-1-1 0 0,-1 1 0 0 0,0-1 0 0 0,0 0 0 0 0,-1 0 0 0 0,0 0 1 0 0,4-14-1 0 0,-4 9-18 0 0,-1 0-1 0 0,0-1 1 0 0,-1 1 0 0 0,0-1 0 0 0,-1-19 0 0 0,-2 20 15 0 0,-1 0 1 0 0,1 0 0 0 0,-2 0 0 0 0,0 0-1 0 0,-1 0 1 0 0,0 1 0 0 0,-8-15 0 0 0,10 21 24 0 0,-1 0 1 0 0,1 0 0 0 0,-1 0-1 0 0,0 1 1 0 0,0 0-1 0 0,-1-1 1 0 0,0 2 0 0 0,0-1-1 0 0,0 0 1 0 0,0 1 0 0 0,-1 0-1 0 0,0 0 1 0 0,0 1-1 0 0,0 0 1 0 0,-12-6 0 0 0,13 8-37 0 0,1 0 0 0 0,-1 0 0 0 0,1 1 0 0 0,-1-1 0 0 0,1 1 0 0 0,-1 0 0 0 0,0 0 0 0 0,1 0-1 0 0,-1 1 1 0 0,1 0 0 0 0,-7 1 0 0 0,9-1 14 0 0,1 0-1 0 0,-1-1 0 0 0,1 1 0 0 0,-1 0 1 0 0,1 0-1 0 0,0 0 0 0 0,-1 0 0 0 0,1 0 1 0 0,0 0-1 0 0,0 0 0 0 0,0 1 0 0 0,0-1 1 0 0,0 0-1 0 0,0 0 0 0 0,0 1 0 0 0,0-1 1 0 0,1 1-1 0 0,-1-1 0 0 0,1 1 0 0 0,-1-1 1 0 0,1 1-1 0 0,-1-1 0 0 0,1 1 1 0 0,0 0-1 0 0,0-1 0 0 0,-1 1 0 0 0,1 0 1 0 0,0-1-1 0 0,1 1 0 0 0,-1-1 0 0 0,0 1 1 0 0,0 0-1 0 0,1-1 0 0 0,0 3 0 0 0,0-2 30 0 0,0 1 0 0 0,0 0 1 0 0,1-1-1 0 0,0 1 0 0 0,-1-1 0 0 0,1 1 0 0 0,0-1 0 0 0,0 0 0 0 0,0 0 0 0 0,0 0 0 0 0,0 0 0 0 0,1 0 0 0 0,-1 0 0 0 0,1 0 0 0 0,-1-1 1 0 0,1 0-1 0 0,-1 1 0 0 0,5 1 0 0 0,2 0 9 0 0,-1 0 0 0 0,0 0 0 0 0,1-1 0 0 0,-1 0 0 0 0,12 1 0 0 0,12-1-59 0 0,-1-2 1 0 0,1-1-1 0 0,33-6 0 0 0,95-22-165 0 0,-157 28 194 0 0,32-6-302 0 0,0 2 0 0 0,56-2 0 0 0,-90 7 290 0 0,0 0 1 0 0,0 0-1 0 0,0 0 0 0 0,0 0 0 0 0,0 0 0 0 0,0 1 0 0 0,0-1 0 0 0,0 0 1 0 0,0 1-1 0 0,-1-1 0 0 0,1 1 0 0 0,0-1 0 0 0,0 1 0 0 0,0 0 1 0 0,-1-1-1 0 0,1 1 0 0 0,0 0 0 0 0,0-1 0 0 0,-1 1 0 0 0,1 0 0 0 0,-1 0 1 0 0,1 0-1 0 0,-1-1 0 0 0,1 1 0 0 0,-1 0 0 0 0,1 0 0 0 0,-1 0 1 0 0,0 0-1 0 0,1 0 0 0 0,-1 0 0 0 0,0 0 0 0 0,0 0 0 0 0,0 0 0 0 0,0 0 1 0 0,0 0-1 0 0,0 0 0 0 0,0 0 0 0 0,0 0 0 0 0,0 0 0 0 0,-1 1 0 0 0,0 5 96 0 0,0 0-1 0 0,0-1 0 0 0,-1 1 0 0 0,-3 10 0 0 0,-33 69 587 0 0,21-51-444 0 0,-22 66 1 0 0,38-98-210 0 0,0 1-1 0 0,0-1 1 0 0,0 0 0 0 0,1 1 0 0 0,-1-1 0 0 0,1 0 0 0 0,0 1 0 0 0,0-1 0 0 0,0 1 0 0 0,1-1-1 0 0,0 6 1 0 0,0-8-10 0 0,-1 0-1 0 0,1 0 0 0 0,0 0 0 0 0,0 0 1 0 0,0 0-1 0 0,0 0 0 0 0,0 0 0 0 0,0 0 1 0 0,0 0-1 0 0,0 0 0 0 0,0 0 1 0 0,0-1-1 0 0,1 1 0 0 0,-1-1 0 0 0,0 1 1 0 0,1 0-1 0 0,-1-1 0 0 0,0 0 0 0 0,1 1 1 0 0,-1-1-1 0 0,0 0 0 0 0,1 0 1 0 0,-1 0-1 0 0,0 0 0 0 0,1 0 0 0 0,-1 0 1 0 0,0 0-1 0 0,1 0 0 0 0,-1-1 0 0 0,2 0 1 0 0,7-1-8 0 0,0-2 0 0 0,0 1 0 0 0,-1-2 0 0 0,0 1 0 0 0,0-1 0 0 0,0 0 0 0 0,-1-1 0 0 0,15-12 0 0 0,-13 10-30 0 0,10-8-30 0 0,-2-2 0 0 0,1 0 0 0 0,-2-1 0 0 0,17-24 0 0 0,1-1-194 0 0,-21 30 237 0 0,-13 13-109 0 0,-6 8-248 0 0,-8 17 621 0 0,1 1 0 0 0,-11 31-1 0 0,19-46-199 0 0,1 1-1 0 0,0-1 1 0 0,1 1-1 0 0,0 0 0 0 0,1-1 1 0 0,0 1-1 0 0,1 0 1 0 0,1 18-1 0 0,-1-27-37 0 0,1 0-1 0 0,-1 1 1 0 0,1-1-1 0 0,0 0 1 0 0,-1 0-1 0 0,1 0 1 0 0,0 0 0 0 0,0 0-1 0 0,0 0 1 0 0,1 0-1 0 0,-1 0 1 0 0,0 0 0 0 0,1 0-1 0 0,-1-1 1 0 0,1 1-1 0 0,0 0 1 0 0,-1-1-1 0 0,3 2 1 0 0,0-1-62 0 0,-1-1-1 0 0,1 1 1 0 0,-1 0-1 0 0,1-1 1 0 0,0 0 0 0 0,-1 0-1 0 0,1 0 1 0 0,0 0-1 0 0,7-1 1 0 0,1 1-1217 0 0,-1-2 1 0 0,1 0-1 0 0,0 0 1 0 0,-1-1-1 0 0,23-7 1 0 0,-12 0-4724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2:38.34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94 4 700 0 0,'0'0'11102'0'0,"0"-1"-11074"0"0,0 1-1 0 0,1 0 0 0 0,-1 0 1 0 0,0-1-1 0 0,1 1 0 0 0,-1 0 0 0 0,0 0 1 0 0,1 0-1 0 0,-1-1 0 0 0,1 1 0 0 0,-1 0 1 0 0,0 0-1 0 0,1 0 0 0 0,-1 0 1 0 0,1 0-1 0 0,-1 0 0 0 0,1 0 0 0 0,-1 0 1 0 0,0 0-1 0 0,1 0 0 0 0,-1 0 1 0 0,2 0-1 0 0,-4 9 207 0 0,0 0 1 0 0,0 0 0 0 0,-1 0-1 0 0,0-1 1 0 0,0 1 0 0 0,-1-1-1 0 0,0 0 1 0 0,-6 9 0 0 0,-7 15 248 0 0,-26 65 544 0 0,41-90-1010 0 0,-1 0-1 0 0,2-1 1 0 0,-1 1-1 0 0,1 0 1 0 0,0 0 0 0 0,0 8-1 0 0,1-14-24 0 0,3-2 13 0 0,0 1 0 0 0,0-1 1 0 0,-1 1-1 0 0,1-1 0 0 0,0 0 0 0 0,-1 0 0 0 0,1 0 0 0 0,0 0 0 0 0,-1 0 1 0 0,0-1-1 0 0,1 1 0 0 0,-1-1 0 0 0,0 0 0 0 0,3-2 0 0 0,29-34-297 0 0,-20 22 234 0 0,23-27-30 0 0,48-50-112 0 0,-85 93 195 0 0,0 0 1 0 0,0 0-1 0 0,0 0 1 0 0,0 0-1 0 0,0-1 1 0 0,1 1-1 0 0,-1 0 1 0 0,0 0-1 0 0,0 0 1 0 0,0 0-1 0 0,0 0 1 0 0,1-1-1 0 0,-1 1 1 0 0,0 0-1 0 0,0 0 1 0 0,0 0-1 0 0,0 0 0 0 0,1 0 1 0 0,-1 0-1 0 0,0 0 1 0 0,0 0-1 0 0,0 0 1 0 0,1 0-1 0 0,-1 0 1 0 0,0 0-1 0 0,0 0 1 0 0,0 0-1 0 0,1 0 1 0 0,-1 0-1 0 0,0 0 1 0 0,0 0-1 0 0,0 0 1 0 0,1 0-1 0 0,-1 0 1 0 0,0 0-1 0 0,0 0 1 0 0,0 0-1 0 0,1 0 1 0 0,-1 1-1 0 0,0-1 1 0 0,0 0-1 0 0,0 0 1 0 0,0 0-1 0 0,1 0 1 0 0,1 14 174 0 0,-5 29 596 0 0,2-23-498 0 0,-3 31 664 0 0,2-38-799 0 0,1-1 0 0 0,0 1-1 0 0,1-1 1 0 0,0 1 0 0 0,3 17 0 0 0,-2-28-135 0 0,0 0 0 0 0,0 0 0 0 0,0 0 0 0 0,0 0 0 0 0,0 0 0 0 0,0-1-1 0 0,0 1 1 0 0,1 0 0 0 0,-1 0 0 0 0,1-1 0 0 0,-1 1 0 0 0,1-1 0 0 0,-1 0 0 0 0,1 1 0 0 0,0-1 0 0 0,0 0 0 0 0,0 0 0 0 0,0 0 0 0 0,0 0-1 0 0,0 0 1 0 0,0-1 0 0 0,0 1 0 0 0,0 0 0 0 0,3-1 0 0 0,5 2-682 0 0,0 0-1 0 0,0-1 1 0 0,15-1 0 0 0,-22 0 302 0 0,17-2-4879 0 0,7-9-4004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2:42.63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241 31 664 0 0,'0'0'4780'0'0,"2"-3"-4283"0"0,-1 1-350 0 0,0 1-78 0 0,0 0 0 0 0,0 0 1 0 0,0 0-1 0 0,0 0 0 0 0,0 0 1 0 0,0 0-1 0 0,0 0 0 0 0,-1-1 0 0 0,1 1 1 0 0,-1 0-1 0 0,1-1 0 0 0,-1 1 1 0 0,1-2-1 0 0,6-3 2012 0 0,-5 5-807 0 0,-7 3 1290 0 0,-4 3-2667 0 0,1 1 1 0 0,-1 0-1 0 0,1 0 0 0 0,0 1 0 0 0,1 0 1 0 0,-9 10-1 0 0,-38 53 22 0 0,36-44-6 0 0,2-2 176 0 0,0 2 0 0 0,3 0 0 0 0,0 1 0 0 0,1 0 0 0 0,2 1 0 0 0,0 0 0 0 0,3 1 1 0 0,0 0-1 0 0,1 0 0 0 0,-2 59 0 0 0,6-54 168 0 0,1-1 0 0 0,1 1 0 0 0,10 60 1 0 0,-8-87-225 0 0,0-1 0 0 0,0 1 0 0 0,0 0-1 0 0,1-1 1 0 0,0 1 0 0 0,1-1 0 0 0,-1 0 0 0 0,1 0 0 0 0,7 8 0 0 0,-9-12-192 0 0,1 1 0 0 0,0 0 0 0 0,0-1 0 0 0,0 1 0 0 0,0-1 0 0 0,0 0 0 0 0,0 0 0 0 0,6 2 0 0 0,-7-3-235 0 0,0 0 0 0 0,0-1 0 0 0,1 1 0 0 0,-1-1 0 0 0,0 1-1 0 0,1-1 1 0 0,-1 0 0 0 0,1 0 0 0 0,-1 0 0 0 0,0 0-1 0 0,1 0 1 0 0,-1 0 0 0 0,1-1 0 0 0,2 0 0 0 0,5-6-4395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2:43.19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383 99 1240 0 0,'0'0'9888'0'0,"-4"-12"-9342"0"0,-14-39-124 0 0,18 49-378 0 0,-2 0-1 0 0,1-1 1 0 0,0 1-1 0 0,0 0 1 0 0,-1 0-1 0 0,1 0 1 0 0,-1 0-1 0 0,0 1 1 0 0,1-1-1 0 0,-1 0 0 0 0,0 1 1 0 0,0-1-1 0 0,0 1 1 0 0,0-1-1 0 0,-1 1 1 0 0,1 0-1 0 0,0 0 1 0 0,0 0-1 0 0,-1 0 1 0 0,1 1-1 0 0,0-1 1 0 0,-1 0-1 0 0,1 1 0 0 0,-1 0 1 0 0,1 0-1 0 0,-1-1 1 0 0,1 2-1 0 0,-1-1 1 0 0,-3 0-1 0 0,2 0-58 0 0,-1 1 5 0 0,1 0 0 0 0,-1 0 0 0 0,0 0 1 0 0,1 0-1 0 0,-1 0 0 0 0,0 1 1 0 0,1 0-1 0 0,0 0 0 0 0,-1 1 1 0 0,1-1-1 0 0,0 1 0 0 0,0-1 1 0 0,0 2-1 0 0,1-1 0 0 0,-1 0 1 0 0,1 0-1 0 0,0 1 0 0 0,-4 4 0 0 0,-2 5 91 0 0,0 0 0 0 0,0 1 0 0 0,1-1-1 0 0,-7 20 1 0 0,0 1 183 0 0,2 0 0 0 0,-13 54-1 0 0,-63 336 749 0 0,85-400-1404 0 0,2-15-512 0 0,1 0 1 0 0,-1 0-1 0 0,-1 0 1 0 0,-4 11 0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2:44.1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72 1252 0 0,'0'0'10060'0'0,"12"1"-9548"0"0,212-6 1071 0 0,-4-23-1331 0 0,-217 26 933 0 0,-11 1-1041 0 0,-15 4-593 0 0,18 0 414 0 0,1 1 0 0 0,0 0 0 0 0,-1 0 0 0 0,1 0-1 0 0,1 0 1 0 0,-1 1 0 0 0,1 0 0 0 0,-1-1 0 0 0,2 1 0 0 0,-1 1 0 0 0,0-1 0 0 0,1 0 0 0 0,0 1 0 0 0,0-1 0 0 0,1 1 0 0 0,-1-1 0 0 0,0 8 0 0 0,1-7 55 0 0,1 1 1 0 0,-1-1-1 0 0,1 0 0 0 0,0 0 1 0 0,1 0-1 0 0,-1 0 0 0 0,1 0 0 0 0,0 0 1 0 0,1 0-1 0 0,2 8 0 0 0,-2-12 6 0 0,-1 1 0 0 0,0-1-1 0 0,1 0 1 0 0,-1 0 0 0 0,1 1-1 0 0,0-1 1 0 0,0 0 0 0 0,0 0-1 0 0,0-1 1 0 0,0 1 0 0 0,0 0-1 0 0,1-1 1 0 0,-1 1 0 0 0,0-1-1 0 0,1 0 1 0 0,-1 0-1 0 0,1 0 1 0 0,0 0 0 0 0,-1 0-1 0 0,1 0 1 0 0,0-1 0 0 0,-1 1-1 0 0,1-1 1 0 0,0 0 0 0 0,0 0-1 0 0,3 0 1 0 0,-1-1 23 0 0,0 1 0 0 0,1-1 1 0 0,-1 0-1 0 0,0 0 0 0 0,1-1 0 0 0,-1 1 0 0 0,0-1 1 0 0,0-1-1 0 0,0 1 0 0 0,-1-1 0 0 0,1 1 0 0 0,0-1 0 0 0,-1-1 1 0 0,0 1-1 0 0,0 0 0 0 0,0-1 0 0 0,0 0 0 0 0,0 0 1 0 0,-1 0-1 0 0,0-1 0 0 0,0 1 0 0 0,0-1 0 0 0,0 0 1 0 0,2-5-1 0 0,-3 6-41 0 0,-1-1 0 0 0,1 1 0 0 0,-1 0 0 0 0,0 0 0 0 0,0 0-1 0 0,0-1 1 0 0,0 1 0 0 0,-1 0 0 0 0,0-1 0 0 0,0 1 0 0 0,0-1 0 0 0,0 1 0 0 0,-1 0 0 0 0,0-1 0 0 0,0 1 0 0 0,0 0 0 0 0,0 0 0 0 0,-1-1 0 0 0,1 1 0 0 0,-1 0 0 0 0,0 1 0 0 0,0-1 0 0 0,-1 0 0 0 0,1 0-1 0 0,-1 1 1 0 0,0 0 0 0 0,0-1 0 0 0,0 1 0 0 0,0 0 0 0 0,-6-3 0 0 0,5 2-118 0 0,0 1 1 0 0,-1 0-1 0 0,1 0 0 0 0,-1 0 1 0 0,0 1-1 0 0,0 0 0 0 0,0 0 1 0 0,0 0-1 0 0,0 0 0 0 0,0 1 1 0 0,0 0-1 0 0,-1 0 0 0 0,-9 0 1 0 0,16 1 50 0 0,1 1 0 0 0,-1-1 1 0 0,1 1-1 0 0,-1-1 0 0 0,1 1 1 0 0,-1-1-1 0 0,1 1 1 0 0,-1 0-1 0 0,0 0 0 0 0,2 1 1 0 0,-1 0 66 0 0,0-1 1 0 0,0 0 0 0 0,-1 0-1 0 0,1 0 1 0 0,0 0 0 0 0,0 0 0 0 0,0 0-1 0 0,0 0 1 0 0,4 0 0 0 0,10-1 86 0 0,-1 0 0 0 0,1-2 1 0 0,0 0-1 0 0,-1 0 1 0 0,18-6-1 0 0,-19 4-124 0 0,1 0 0 0 0,0 2 0 0 0,0 0 0 0 0,0 0 0 0 0,29 2 0 0 0,-41 0 20 0 0,0 0-1 0 0,-1 1 1 0 0,1 0 0 0 0,0-1 0 0 0,-1 1 0 0 0,1 0 0 0 0,-1 0 0 0 0,1 0 0 0 0,-1 0 0 0 0,1 1-1 0 0,-1-1 1 0 0,0 1 0 0 0,0 0 0 0 0,1-1 0 0 0,-1 1 0 0 0,0 0 0 0 0,-1 0 0 0 0,3 3 0 0 0,-1-1 8 0 0,-1 0 1 0 0,-1-1-1 0 0,1 1 1 0 0,0 0-1 0 0,-1 0 1 0 0,0 0-1 0 0,0 1 1 0 0,0-1 0 0 0,0 0-1 0 0,-1 8 1 0 0,0 0 42 0 0,-1 0 1 0 0,0 0-1 0 0,-1 0 1 0 0,0-1-1 0 0,-1 1 1 0 0,0 0-1 0 0,-6 13 1 0 0,5-15 12 0 0,3-7-22 0 0,1 0 1 0 0,-1 0 0 0 0,-1 0-1 0 0,1 0 1 0 0,0 0 0 0 0,-1 0 0 0 0,0 0-1 0 0,1-1 1 0 0,-1 1 0 0 0,0-1-1 0 0,-4 4 977 0 0,6-35-155 0 0,0 23-870 0 0,1-1 1 0 0,0 1-1 0 0,1-1 1 0 0,0 1-1 0 0,0 0 1 0 0,0 0-1 0 0,0 0 1 0 0,1 0-1 0 0,0 0 1 0 0,0 0-1 0 0,1 1 1 0 0,6-8-1 0 0,-1 2-73 0 0,0 0 0 0 0,1 0 0 0 0,1 1 0 0 0,19-14 0 0 0,-26 21 52 0 0,0 1 0 0 0,0 0 1 0 0,0 0-1 0 0,0 0 0 0 0,0 1 0 0 0,1-1 0 0 0,-1 1 0 0 0,1 0 0 0 0,-1 0 1 0 0,9 0-1 0 0,47 4-2102 0 0,-20-1-2652 0 0,-28-2 879 0 0,2-4-1196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2:44.90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124 1 3788 0 0,'0'0'7478'0'0,"-1"2"-7463"0"0,-1 2 51 0 0,-1 1 0 0 0,2-1 0 0 0,-1 1 0 0 0,0-1 0 0 0,1 1 1 0 0,0 0-1 0 0,0-1 0 0 0,0 10 0 0 0,1 44 719 0 0,1-26-467 0 0,0-13-108 0 0,1 0 1 0 0,5 23 0 0 0,-4-23-19 0 0,0 0 0 0 0,0 22 0 0 0,-3-40-173 0 0,0 0-1 0 0,0 0 1 0 0,0 0 0 0 0,0 0-1 0 0,0 0 1 0 0,0 0-1 0 0,-1 0 1 0 0,1 0-1 0 0,0 0 1 0 0,-1 0 0 0 0,1 0-1 0 0,-1 0 1 0 0,1 0-1 0 0,-1-1 1 0 0,1 1-1 0 0,-1 0 1 0 0,0 0 0 0 0,1-1-1 0 0,-1 1 1 0 0,0 0-1 0 0,0-1 1 0 0,1 1-1 0 0,-1-1 1 0 0,0 1-1 0 0,-1 0 1 0 0,-1 0 26 0 0,1 0-1 0 0,-1 0 1 0 0,0 0 0 0 0,0-1 0 0 0,1 1-1 0 0,-1-1 1 0 0,0 0 0 0 0,0 0-1 0 0,-3 0 1 0 0,1 0-2 0 0,0 0 0 0 0,0-1 1 0 0,0 0-1 0 0,-1 0 0 0 0,1 0 0 0 0,0-1 1 0 0,1 1-1 0 0,-1-1 0 0 0,-7-4 0 0 0,9 4-29 0 0,1-1-1 0 0,-1 1 0 0 0,1 0 1 0 0,0-1-1 0 0,-1 1 0 0 0,1-1 1 0 0,1 0-1 0 0,-1 0 0 0 0,0 0 1 0 0,-2-5-1 0 0,4 7-36 0 0,0 0 1 0 0,-1 0-1 0 0,1 0 0 0 0,0 0 1 0 0,0-1-1 0 0,0 1 0 0 0,0 0 1 0 0,0 0-1 0 0,0 0 0 0 0,0-1 1 0 0,0 1-1 0 0,0 0 0 0 0,0 0 0 0 0,1 0 1 0 0,-1 0-1 0 0,1 0 0 0 0,-1 0 1 0 0,1-1-1 0 0,-1 1 0 0 0,1 0 1 0 0,-1 0-1 0 0,1 0 0 0 0,0 1 1 0 0,0-1-1 0 0,-1 0 0 0 0,1 0 1 0 0,0 0-1 0 0,0 0 0 0 0,0 1 0 0 0,0-1 1 0 0,0 0-1 0 0,1 0 0 0 0,22-11-105 0 0,1 1 0 0 0,-1 1 0 0 0,43-11 0 0 0,29-11 206 0 0,-40 6-60 0 0,-25 11-52 0 0,48-15 0 0 0,-79 29 10 0 0,0 1 1 0 0,1 0-1 0 0,-1 0 0 0 0,1 0 0 0 0,-1 0 0 0 0,0-1 0 0 0,1 1 0 0 0,-1 0 0 0 0,1 0 1 0 0,-1 0-1 0 0,0 0 0 0 0,1 0 0 0 0,-1 0 0 0 0,1 0 0 0 0,-1 0 0 0 0,1 0 1 0 0,-1 0-1 0 0,0 0 0 0 0,1 0 0 0 0,-1 0 0 0 0,1 1 0 0 0,-1-1 0 0 0,0 0 0 0 0,1 0 1 0 0,-1 0-1 0 0,0 1 0 0 0,1-1 0 0 0,-1 0 0 0 0,0 0 0 0 0,1 1 0 0 0,-1-1 0 0 0,0 0 1 0 0,1 1-1 0 0,-1-1 0 0 0,1 1 0 0 0,-1 0 16 0 0,0 1 0 0 0,0-1 0 0 0,0 0 0 0 0,0 1 0 0 0,0-1 0 0 0,0 0 0 0 0,0 1 0 0 0,-1-1 0 0 0,1 0 0 0 0,0 1 0 0 0,-2 1 0 0 0,-19 42 472 0 0,18-39-497 0 0,-6 9 110 0 0,-1 3 0 0 0,1 1-1 0 0,0 0 1 0 0,1 0 0 0 0,-6 23-1 0 0,14-20-311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2:45.2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25 3 6937 0 0,'0'0'7480'0'0,"-24"-2"-8548"0"0,24 13-4 0 0,5-3-768 0 0,0 4-1332 0 0,-5-2-3233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2:45.8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326 119 1748 0 0,'0'0'6552'0'0,"-2"-13"-5491"0"0,1-2-719 0 0,1 9-185 0 0,0 0-1 0 0,-1 0 0 0 0,1 0 1 0 0,-1 0-1 0 0,-1 0 1 0 0,1 1-1 0 0,-1-1 1 0 0,-3-7-1 0 0,4 11-101 0 0,0 0 1 0 0,0 0-1 0 0,-1 0 0 0 0,1 0 1 0 0,-1 1-1 0 0,1-1 0 0 0,-1 0 0 0 0,1 0 1 0 0,-1 1-1 0 0,0-1 0 0 0,0 1 1 0 0,0 0-1 0 0,0 0 0 0 0,0-1 1 0 0,0 1-1 0 0,0 0 0 0 0,0 1 1 0 0,-1-1-1 0 0,1 0 0 0 0,0 1 0 0 0,0-1 1 0 0,-1 1-1 0 0,1 0 0 0 0,0-1 1 0 0,-1 1-1 0 0,1 1 0 0 0,-5-1 1 0 0,2 1-51 0 0,0-1 1 0 0,0 1 0 0 0,0 1-1 0 0,0-1 1 0 0,0 0 0 0 0,1 1-1 0 0,-1 0 1 0 0,0 0 0 0 0,1 1-1 0 0,0-1 1 0 0,-1 1 0 0 0,-4 4-1 0 0,-3 6 86 0 0,0 0-1 0 0,1 0 1 0 0,1 1 0 0 0,-15 26-1 0 0,13-21 51 0 0,9-13-99 0 0,0-1 0 0 0,0 1 1 0 0,1 0-1 0 0,0 0 0 0 0,0 0 1 0 0,1 0-1 0 0,0 0 0 0 0,0 0 0 0 0,0 0 1 0 0,1 0-1 0 0,0 12 0 0 0,0-16-32 0 0,0 1 0 0 0,0-1 0 0 0,1 0 0 0 0,-1 1 0 0 0,1-1 0 0 0,-1 0-1 0 0,1 1 1 0 0,0-1 0 0 0,0 0 0 0 0,0 0 0 0 0,0 0 0 0 0,0 1-1 0 0,1-1 1 0 0,-1 0 0 0 0,1-1 0 0 0,-1 1 0 0 0,1 0 0 0 0,0 0 0 0 0,-1-1-1 0 0,1 1 1 0 0,0-1 0 0 0,0 1 0 0 0,0-1 0 0 0,0 0 0 0 0,0 0 0 0 0,1 0-1 0 0,-1 0 1 0 0,0 0 0 0 0,0-1 0 0 0,1 1 0 0 0,-1 0 0 0 0,1-1-1 0 0,4 0 1 0 0,1 1 20 0 0,1-2 0 0 0,0 1 0 0 0,0-1 0 0 0,0-1-1 0 0,0 1 1 0 0,-1-1 0 0 0,1-1 0 0 0,0 0 0 0 0,15-8 0 0 0,-12 4-76 0 0,1 0 0 0 0,-1-1 0 0 0,0-1 1 0 0,-1 0-1 0 0,16-17 0 0 0,7-3-727 0 0,-35 49 354 0 0,0-16 501 0 0,0 0 1 0 0,0 0 0 0 0,-1 0 0 0 0,0 0 0 0 0,-3 6 0 0 0,-7 19 244 0 0,-37 124 547 0 0,13-53-648 0 0,32-85-192 0 0,0 0 0 0 0,-1 0 0 0 0,-1-1-1 0 0,-1 0 1 0 0,0 0 0 0 0,0-1 0 0 0,-2 0 0 0 0,1 0 0 0 0,-2-1 0 0 0,0 0 0 0 0,-19 19 0 0 0,22-26 1 0 0,1 0 1 0 0,-1 0-1 0 0,0 0 1 0 0,-1-1-1 0 0,1 0 0 0 0,-1-1 1 0 0,-9 4-1 0 0,14-6-15 0 0,0 0-1 0 0,1 0 1 0 0,-1-1 0 0 0,0 1 0 0 0,0-1-1 0 0,0 0 1 0 0,0 1 0 0 0,-1-1 0 0 0,1-1-1 0 0,0 1 1 0 0,0 0 0 0 0,0-1-1 0 0,0 1 1 0 0,1-1 0 0 0,-1 0 0 0 0,0 0-1 0 0,0 0 1 0 0,0 0 0 0 0,0-1 0 0 0,1 1-1 0 0,-1-1 1 0 0,-2-2 0 0 0,3 1-10 0 0,0-1 1 0 0,1 1-1 0 0,-1 0 0 0 0,1-1 1 0 0,0 1-1 0 0,0-1 1 0 0,0 0-1 0 0,1 1 0 0 0,-1-1 1 0 0,1 0-1 0 0,0 1 1 0 0,0-1-1 0 0,0-4 0 0 0,0 6-12 0 0,1-5-31 0 0,0 0 1 0 0,0-1-1 0 0,1 1 0 0 0,-1 0 0 0 0,2-1 0 0 0,-1 1 0 0 0,4-7 1 0 0,26-45-84 0 0,-21 43-57 0 0,-1 1 0 0 0,2 1 0 0 0,0 0 0 0 0,0 1 0 0 0,27-22 0 0 0,-23 23-2172 0 0,0 1 0 0 0,34-17-1 0 0,-26 15-2982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2:46.32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118 0 796 0 0,'0'0'11868'0'0,"-7"14"-11449"0"0,3-4-330 0 0,-43 82 656 0 0,38-75-402 0 0,0 0 1 0 0,2 1-1 0 0,0 0 0 0 0,1 0 0 0 0,-7 35 0 0 0,4-16-98 0 0,11-37-257 0 0,0 0 1 0 0,0 0-1 0 0,0-1 1 0 0,0 1-1 0 0,0 0 1 0 0,0-1-1 0 0,0 1 1 0 0,0-1-1 0 0,-1 0 1 0 0,3-1 0 0 0,-3 2-1 0 0,11-8-59 0 0,0-1 1 0 0,0 0 0 0 0,-1-1-1 0 0,11-12 1 0 0,-22 21 62 0 0,21-21-266 0 0,1 1 1 0 0,0 1-1 0 0,49-34 1 0 0,-70 54 266 0 0,-1 0 1 0 0,0-1 0 0 0,1 1-1 0 0,-1 0 1 0 0,0-1 0 0 0,1 1-1 0 0,-1 0 1 0 0,0 0 0 0 0,1 0-1 0 0,-1 0 1 0 0,0-1 0 0 0,1 1 0 0 0,-1 0-1 0 0,1 0 1 0 0,-1 0 0 0 0,0 0-1 0 0,1 0 1 0 0,-1 0 0 0 0,1 0-1 0 0,-1 0 1 0 0,1 0 0 0 0,-1 0-1 0 0,0 0 1 0 0,1 0 0 0 0,-1 0-1 0 0,1 0 1 0 0,-1 0 0 0 0,0 1-1 0 0,1-1 1 0 0,-1 0 0 0 0,0 0-1 0 0,1 0 1 0 0,-1 1 0 0 0,0-1 0 0 0,1 0-1 0 0,-1 0 1 0 0,0 1 0 0 0,1-1-1 0 0,-1 0 1 0 0,0 1 0 0 0,0-1-1 0 0,1 0 1 0 0,-1 1 0 0 0,0-1-1 0 0,0 0 1 0 0,0 1 0 0 0,1-1-1 0 0,-1 1 1 0 0,0-1 0 0 0,0 0-1 0 0,0 1 1 0 0,0-1 0 0 0,0 1-1 0 0,0 25 620 0 0,0-20-513 0 0,-2 24 264 0 0,1-21-374 0 0,1-1 0 0 0,-1 1 0 0 0,1-1-1 0 0,0 1 1 0 0,1-1 0 0 0,0 1 0 0 0,1-1 0 0 0,3 12 0 0 0,-4-18-358 0 0,1 0 1 0 0,-1-1-1 0 0,1 1 0 0 0,-1-1 1 0 0,1 1-1 0 0,0-1 1 0 0,0 0-1 0 0,0 1 1 0 0,0-1-1 0 0,0 0 0 0 0,0 0 1 0 0,0-1-1 0 0,0 1 1 0 0,0 0-1 0 0,0-1 0 0 0,0 1 1 0 0,1-1-1 0 0,-1 0 1 0 0,0 1-1 0 0,0-1 1 0 0,3-1-1 0 0,14 1-5250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2:46.82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173 87 3192 0 0,'0'0'12069'0'0,"-3"-13"-11767"0"0,-10-40-74 0 0,13 52-217 0 0,0 1 1 0 0,0-1 0 0 0,0 0 0 0 0,-1 0-1 0 0,1 0 1 0 0,0 0 0 0 0,0 0-1 0 0,-1 0 1 0 0,1 1 0 0 0,-1-1 0 0 0,1 0-1 0 0,0 0 1 0 0,-1 0 0 0 0,0 1-1 0 0,1-1 1 0 0,-1 0 0 0 0,1 1 0 0 0,-1-1-1 0 0,0 1 1 0 0,1-1 0 0 0,-1 0 0 0 0,0 1-1 0 0,0-1 1 0 0,1 1 0 0 0,-1 0-1 0 0,0-1 1 0 0,0 1 0 0 0,0 0 0 0 0,0-1-1 0 0,0 1 1 0 0,1 0 0 0 0,-1 0-1 0 0,0 0 1 0 0,0 0 0 0 0,-2 0 0 0 0,1 0-32 0 0,0 1 1 0 0,1-1 0 0 0,-1 1 0 0 0,0 0 0 0 0,0-1-1 0 0,0 1 1 0 0,1 0 0 0 0,-1 0 0 0 0,0 0 0 0 0,-1 2-1 0 0,-11 10 35 0 0,0 1-1 0 0,1 0 0 0 0,1 0 1 0 0,-17 26-1 0 0,25-33 2 0 0,0-1 1 0 0,0 1 0 0 0,1-1-1 0 0,0 1 1 0 0,1 0-1 0 0,-1 0 1 0 0,1 1-1 0 0,0-1 1 0 0,1 0 0 0 0,0 1-1 0 0,0-1 1 0 0,1 1-1 0 0,0-1 1 0 0,1 15-1 0 0,-1-20-14 0 0,1-1-1 0 0,-1 1 1 0 0,0-1-1 0 0,1 1 0 0 0,0-1 1 0 0,-1 1-1 0 0,1 0 0 0 0,0-1 1 0 0,-1 0-1 0 0,1 1 0 0 0,0-1 1 0 0,0 0-1 0 0,0 1 1 0 0,1-1-1 0 0,-1 0 0 0 0,0 0 1 0 0,0 0-1 0 0,1 0 0 0 0,-1 0 1 0 0,0 0-1 0 0,3 1 0 0 0,-2-1 8 0 0,1 0-1 0 0,0-1 0 0 0,0 1 0 0 0,-1-1 0 0 0,1 0 0 0 0,0 1 1 0 0,0-1-1 0 0,-1 0 0 0 0,1-1 0 0 0,0 1 0 0 0,5-1 0 0 0,0-2-28 0 0,0 1 0 0 0,0-1-1 0 0,0 0 1 0 0,0-1-1 0 0,-1 0 1 0 0,1 0 0 0 0,8-7-1 0 0,-4 1 29 0 0,-1 1 0 0 0,-1-1 0 0 0,0-1 0 0 0,0 0 1 0 0,-1 0-1 0 0,-1-1 0 0 0,0 0 0 0 0,8-15 0 0 0,-16 25 204 0 0,-4 10-173 0 0,-6 14-15 0 0,6-2-120 0 0,2-14 119 0 0,1 1 1 0 0,0 0-1 0 0,0 0 1 0 0,0 0-1 0 0,1 14 1 0 0,0-19-96 0 0,1-1 1 0 0,-1 1-1 0 0,1 0 1 0 0,-1 0-1 0 0,1 0 0 0 0,0 0 1 0 0,-1 0-1 0 0,1-1 1 0 0,0 1-1 0 0,0 0 1 0 0,1-1-1 0 0,-1 1 0 0 0,0 0 1 0 0,0-1-1 0 0,1 0 1 0 0,-1 1-1 0 0,1-1 1 0 0,-1 0-1 0 0,1 0 1 0 0,0 0-1 0 0,-1 0 0 0 0,1 0 1 0 0,0 0-1 0 0,0 0 1 0 0,0 0-1 0 0,2 0 1 0 0,2 0-780 0 0,0 0 0 0 0,0 0 0 0 0,1-1 0 0 0,-1 1 1 0 0,12-2-1 0 0,-10 0-434 0 0,13-1-3420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2:47.17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234 1 3448 0 0,'0'0'9246'0'0,"-9"9"-8683"0"0,-3 3-364 0 0,6-7-90 0 0,1 0 1 0 0,0 1-1 0 0,0 0 1 0 0,0 0-1 0 0,1 0 0 0 0,0 1 1 0 0,-5 10-1 0 0,-59 130 2549 0 0,44-95-2142 0 0,11-26-303 0 0,2 1 0 0 0,-11 38 0 0 0,11-26-323 0 0,5-21 174 0 0,1 1-1 0 0,-3 20 1 0 0,7-32-623 0 0,1-1 0 0 0,0 1 1 0 0,0-1-1 0 0,0 1 0 0 0,3 11 1 0 0,1-9-3529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5:05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87 212 248 0 0,'0'0'8444'0'0,"5"12"-7176"0"0,3 1-778 0 0,8 7 81 0 0,-6-12-44 0 0,1 0 0 0 0,15 9 0 0 0,-21-15-438 0 0,-1 0 0 0 0,1 0 0 0 0,0 0 0 0 0,0-1 0 0 0,0 0 0 0 0,0 0 0 0 0,0 0 0 0 0,0 0 0 0 0,7-1 0 0 0,0 0 98 0 0,33-2 406 0 0,-43 2-550 0 0,1-1 1 0 0,0 0-1 0 0,0 1 0 0 0,-1-1 1 0 0,1-1-1 0 0,-1 1 0 0 0,1 0 1 0 0,-1 0-1 0 0,1-1 0 0 0,-1 0 1 0 0,0 1-1 0 0,1-1 0 0 0,1-2 1 0 0,14-16 301 0 0,-10 14-242 0 0,-1-2 0 0 0,-1 1 0 0 0,1-1 0 0 0,-1 0 0 0 0,0 0 0 0 0,-1-1 0 0 0,0 1 0 0 0,4-11 0 0 0,-8 12-35 0 0,1 0-1 0 0,-2 0 0 0 0,1 0 0 0 0,-1 0 0 0 0,0 0 0 0 0,-1-10 0 0 0,0-6 91 0 0,0 19-146 0 0,0 0-1 0 0,1 0 1 0 0,-1 1 0 0 0,-1-1 0 0 0,1 0 0 0 0,0 0-1 0 0,-1 1 1 0 0,0-1 0 0 0,0 1 0 0 0,0-1-1 0 0,0 1 1 0 0,-1 0 0 0 0,1 0 0 0 0,-1 0 0 0 0,0 0-1 0 0,-3-3 1 0 0,1 2-34 0 0,1 0 0 0 0,-1 1 0 0 0,0 0 0 0 0,0-1 0 0 0,0 1 0 0 0,0 1 0 0 0,0-1 0 0 0,-1 1 0 0 0,1 0 1 0 0,-9-2-1 0 0,11 4-13 0 0,-1-1 1 0 0,1 0 0 0 0,-1 1 0 0 0,0 0 0 0 0,1 0 0 0 0,-1 0-1 0 0,1 0 1 0 0,-1 1 0 0 0,1-1 0 0 0,-1 1 0 0 0,1 0-1 0 0,-1 0 1 0 0,1 0 0 0 0,0 1 0 0 0,-1-1 0 0 0,1 1 0 0 0,0-1-1 0 0,0 1 1 0 0,-3 3 0 0 0,-21 13-64 0 0,1 1 0 0 0,1 2 0 0 0,-23 23-1 0 0,37-32 104 0 0,0 1-1 0 0,0-1 1 0 0,1 2-1 0 0,1-1 1 0 0,1 2-1 0 0,0-1 0 0 0,-12 30 1 0 0,17-33 25 0 0,1 1 0 0 0,0 0 1 0 0,1 0-1 0 0,0-1 0 0 0,1 1 1 0 0,1 0-1 0 0,0 0 0 0 0,0 0 1 0 0,4 15-1 0 0,-1-17 46 0 0,-1 0-1 0 0,1-1 1 0 0,1 0-1 0 0,0 0 1 0 0,0 0-1 0 0,1-1 1 0 0,0 0-1 0 0,0 0 1 0 0,1 0-1 0 0,0-1 1 0 0,1 0 0 0 0,-1 0-1 0 0,14 9 1 0 0,-13-13-26 0 0,-1 1 0 0 0,0-1 1 0 0,1-1-1 0 0,0 0 1 0 0,-1 0-1 0 0,1 0 0 0 0,0-1 1 0 0,0 0-1 0 0,0 0 1 0 0,0-1-1 0 0,0 0 1 0 0,0-1-1 0 0,13-2 0 0 0,8-3 31 0 0,0-1-1 0 0,38-16 0 0 0,-14 5-106 0 0,-26 9-292 0 0,27-7-625 0 0,-18 11-5226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5:34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398 43 2480 0 0,'0'0'12798'0'0,"0"-6"-12394"0"0,-5-19-115 0 0,5 24-274 0 0,-1 0 0 0 0,1 0 0 0 0,-1 1-1 0 0,1-1 1 0 0,-1 0 0 0 0,0 0-1 0 0,1 1 1 0 0,-1-1 0 0 0,0 1 0 0 0,1-1-1 0 0,-1 1 1 0 0,0-1 0 0 0,0 1-1 0 0,0-1 1 0 0,0 1 0 0 0,1 0 0 0 0,-1-1-1 0 0,0 1 1 0 0,0 0 0 0 0,0 0-1 0 0,0 0 1 0 0,0 0 0 0 0,0-1 0 0 0,0 1-1 0 0,0 1 1 0 0,0-1 0 0 0,0 0-1 0 0,1 0 1 0 0,-1 0 0 0 0,-1 1 0 0 0,-2-1 49 0 0,-2 0-7 0 0,0 0 1 0 0,1 1-1 0 0,-1-1 1 0 0,0 1-1 0 0,0 0 1 0 0,1 1-1 0 0,-1 0 1 0 0,1-1 0 0 0,0 2-1 0 0,-1-1 1 0 0,-7 5-1 0 0,11-5-42 0 0,-1 0-1 0 0,0 0 1 0 0,1 1-1 0 0,0-1 1 0 0,-1 0 0 0 0,1 1-1 0 0,0 0 1 0 0,0-1-1 0 0,1 1 1 0 0,-1 0-1 0 0,0 0 1 0 0,1 0-1 0 0,0 0 1 0 0,0 0-1 0 0,0 0 1 0 0,0 1 0 0 0,0-1-1 0 0,1 0 1 0 0,-1 0-1 0 0,1 1 1 0 0,0 3-1 0 0,0-2 10 0 0,0 1 1 0 0,1-1-1 0 0,0 0 0 0 0,0 0 0 0 0,1 1 0 0 0,-1-1 1 0 0,1 0-1 0 0,0 0 0 0 0,0 0 0 0 0,1-1 0 0 0,-1 1 0 0 0,1-1 1 0 0,0 1-1 0 0,1-1 0 0 0,-1 0 0 0 0,7 7 0 0 0,-6-7-6 0 0,9 13 9 0 0,-1 0 0 0 0,0 0 0 0 0,-2 1 0 0 0,0 1 0 0 0,-1-1 0 0 0,7 22 0 0 0,-15-38-9 0 0,-1 0 0 0 0,1-1 0 0 0,0 1 0 0 0,-1 0 1 0 0,0 0-1 0 0,1 0 0 0 0,-1 0 0 0 0,0 0 0 0 0,0 0 1 0 0,0 0-1 0 0,0-1 0 0 0,0 1 0 0 0,-1 0 0 0 0,1 0 1 0 0,-1 0-1 0 0,1 0 0 0 0,-1 0 0 0 0,1-1 0 0 0,-1 1 1 0 0,0 0-1 0 0,0 0 0 0 0,0-1 0 0 0,0 1 0 0 0,0-1 1 0 0,0 1-1 0 0,-1-1 0 0 0,1 1 0 0 0,0-1 0 0 0,-1 0 1 0 0,1 0-1 0 0,-1 1 0 0 0,0-1 0 0 0,1 0 0 0 0,-1-1 0 0 0,0 1 1 0 0,1 0-1 0 0,-1 0 0 0 0,0-1 0 0 0,0 1 0 0 0,-3 0 1 0 0,-8 2 153 0 0,1-1 0 0 0,-1 0 0 0 0,0-1 0 0 0,-22-1 1 0 0,30 0-156 0 0,-13 0 49 0 0,0-1 1 0 0,1-1-1 0 0,0 0 1 0 0,-1-1-1 0 0,1-1 1 0 0,0-1-1 0 0,-30-13 1 0 0,35 12-713 0 0,0 0 0 0 0,0-2 0 0 0,-15-11 0 0 0,20 15-1065 0 0,-5-6-6559 0 0,6-5 559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7:02:48.64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98 49 572 0 0,'0'0'8510'0'0,"-3"-8"-7852"0"0,-11-28-65 0 0,15 36-583 0 0,-1 0 1 0 0,0 0-1 0 0,0 0 1 0 0,0 0-1 0 0,0 0 1 0 0,0 0-1 0 0,0 0 0 0 0,0 0 1 0 0,0 0-1 0 0,1 0 1 0 0,-1 0-1 0 0,0 0 1 0 0,0 0-1 0 0,0 0 0 0 0,0 0 1 0 0,0 0-1 0 0,0 0 1 0 0,0-1-1 0 0,0 1 1 0 0,1 0-1 0 0,-1 0 0 0 0,0 0 1 0 0,0 0-1 0 0,0 0 1 0 0,0 0-1 0 0,0 0 1 0 0,0 0-1 0 0,0 0 0 0 0,0 0 1 0 0,0 0-1 0 0,0-1 1 0 0,0 1-1 0 0,0 0 1 0 0,0 0-1 0 0,0 0 0 0 0,0 0 1 0 0,0 0-1 0 0,0 0 1 0 0,0 0-1 0 0,0-1 1 0 0,0 1-1 0 0,0 0 0 0 0,0 0 1 0 0,0 0-1 0 0,0 0 1 0 0,0 0-1 0 0,0 0 1 0 0,0 0-1 0 0,0 0 0 0 0,0-1 1 0 0,0 1-1 0 0,0 0 1 0 0,0 0-1 0 0,0 0 1 0 0,0 0-1 0 0,0 0 0 0 0,0 0 1 0 0,0 0-1 0 0,0 0 1 0 0,0 0-1 0 0,0-1 1 0 0,-1 1-1 0 0,1 0 0 0 0,0 0 1 0 0,11 9 281 0 0,12 17 221 0 0,-7-6-227 0 0,-1 1 0 0 0,-1 0 1 0 0,-1 1-1 0 0,-1 1 0 0 0,-1 0 0 0 0,-1 0 1 0 0,-1 1-1 0 0,-1 0 0 0 0,-1 1 0 0 0,-1-1 1 0 0,-2 1-1 0 0,0 1 0 0 0,0 39 0 0 0,-8 47 338 0 0,2-96-533 0 0,0 0 0 0 0,-2 0 0 0 0,0 0 1 0 0,-10 27-1 0 0,-3-2-2 0 0,-2-1 1 0 0,-1 0-1 0 0,-2-1 0 0 0,-42 55 1 0 0,55-83-464 0 0,0-1 1 0 0,-1 0-1 0 0,0-1 1 0 0,-1-1-1 0 0,-13 9 1 0 0,23-16-419 0 0,-3 2 1035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941.31" units="1/cm"/>
          <inkml:channelProperty channel="Y" name="resolution" value="1659.08862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5-06-30T06:44:28.853"/>
    </inkml:context>
    <inkml:brush xml:id="br0">
      <inkml:brushProperty name="width" value="0.05" units="cm"/>
      <inkml:brushProperty name="height" value="0.05" units="cm"/>
      <inkml:brushProperty name="fitToCurve" value="1"/>
    </inkml:brush>
  </inkml:definitions>
  <inkml:trace contextRef="#ctx0" brushRef="#br0">624 56 202 0,'0'0'160'0,"0"0"267"16,0 0-176-16,0 0-52 0,0 0 3 16,0 0 12-16,0 0-28 0,0 0-14 15,0 0-30-15,-28 1-32 0,28-1-22 16,0 3-43-16,0-3-45 0,0 1 0 16,0 2 7-16,5-3 83 0,8 3 49 15,-6 1 3-15,8 0 6 0,5-2 22 16,0 2-1-16,9-2-13 0,3 0-7 15,5-2-22-15,3 0-23 0,2 0-7 16,0 0-37-16,3-4-32 0,2 0-25 16,-3 0-1-16,1 0-2 0,-1 2 2 15,-2-2-1-15,-10 1-1 0,0 0-65 16,-7 2-23-16,-5-1-60 0,-3 2-1 16,-9 0-42-16,-6 0-77 0,-2 0-192 15,0 2-100-15,-2 2-73 0,-6-1-436 16</inkml:trace>
  <inkml:trace contextRef="#ctx0" brushRef="#br0" timeOffset="1">0 179 26 0,'0'0'235'16,"0"0"-134"-16,0 0 271 0,0 0-89 15,0 0-61-15,0 0-7 0,0 0-20 16,0 0-16-16,0 0-17 0,0 0-32 16,5 0-23-16,5-7-33 15,-2 1-29-15,-1-2 10 0,3-1-19 16,5-2 19-16,0 0-7 0,-5 0-9 16,7-3-16-16,-5 1 12 0,-2 1-3 15,5-1-3-15,-3-1-6 0,-4 3-7 16,2 2 19-1,-5-2-18-15,2 4 11 0,-5 2 30 16,-2 1-16-16,0 2 3 0,0-1 16 16,0 3 19-16,0 0 0 0,0 0-37 15,-2 0-43-15,2 0-67 0,-2 3-39 16,-3 3 16-16,0 3 77 0,0 3 13 16,0 2 16-16,0 0 7 0,0 3-4 15,0-1-3-15,0-1-14 16,-2 1 0-16,7 2 1 0,-3-2-3 15,3 1 0-15,0-2-142 0,0 3-112 16,0-2-144-16,3-4-410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941.31" units="1/cm"/>
          <inkml:channelProperty channel="Y" name="resolution" value="1659.08862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5-06-30T06:44:28.855"/>
    </inkml:context>
    <inkml:brush xml:id="br0">
      <inkml:brushProperty name="width" value="0.05" units="cm"/>
      <inkml:brushProperty name="height" value="0.05" units="cm"/>
      <inkml:brushProperty name="fitToCurve" value="1"/>
    </inkml:brush>
  </inkml:definitions>
  <inkml:trace contextRef="#ctx0" brushRef="#br0">1210 266 15 0,'0'0'17'16,"0"0"22"-16,0 0 6 0,0 0-2 15,0 0 6-15,0 0 39 0,0 0 13 16,0 0-23-16,0 0-39 0,-15-8-38 16,15 8 0-16,0 0 0 0,0 0 133 15,0 0-23-15,0 0-20 0,0 0-19 16,0 0-27-16,0 0-28 15,0 0-17-15,0 0-20 0,0 0 19 16,0 0-1-16,0 0-18 0,8 0 20 0,-1 0 44 16,1 0 63-16,-1 0 20 15,8 0 23-15,0-1-49 0,2-2-42 16,8-1 6-16,2 0-26 0,-5-1-37 16,8-1-2-16,2 1 0 0,0 4-257 15,-5-3-105-15,-2 4-175 0</inkml:trace>
  <inkml:trace contextRef="#ctx0" brushRef="#br0" timeOffset="1">191 118 114 0,'0'0'196'0,"0"0"-40"16,0 0 89-16,0 0-53 0,0 0-22 15,0 0-27-15,0 0-16 0,0 0-23 16,0 0-3-16,0 0 6 0,-29-55-42 16,26 55-9-16,-2 0-56 0,0 0 0 15,3 1-33-15,-6 5-3 16,1 0 14-16,-6 4 18 0,1 1 1 16,5 0 3-16,-8 3 13 0,3-1-12 15,2 4 32-15,-5 4-31 0,5-3 30 16,0 4-6-16,3-1 13 0,-1 1-19 15,-2-2-9-15,8-2-11 0,2-3-3 16,0-3 0-16,5-1 0 0,5-4-13 16,0-3 16-16,-3 0 29 0,5-1-3 15,3-2 23-15,-2-1-4 0,1 0-3 16,6 0-16-16,-8-5 10 0,8-2-7 16,-7-2-9-16,1 0-1 0,1-4 0 15,-5 0 4-15,-2 0-7 0,4 0-12 16,-5-2 28-16,-2 0 4 0,-2 1-11 15,2-1 27-15,-3 4-23 0,-2-4 10 16,0 2 19-16,0-1-29 0,-5 2-16 16,3 1 0-16,-6 3-13 0,1-2 0 15,0 2 0-15,-1 2-19 16,1 1 16-16,2 2-26 0,0 1-13 16,-8 2-7-16,6 0-87 0,2 2 36 15,-2 4-17-15,2 0-16 0,2 2-17 16,-2 0-80-16,3 0-44 0,-3 1-45 15,5 1-30-15,0-3-29 0</inkml:trace>
  <inkml:trace contextRef="#ctx0" brushRef="#br0" timeOffset="2">451 317 473 0,'0'0'508'0,"0"0"-117"16,0 0-150-16,0 0-147 0,0 0-38 15,0 0 12-15,0 0-23 0,0 0-3 16,0 0 4-16,0 0-33 0,-52 49-13 15,49-41-13-15,1-1 1 0,2 0 12 16,-2 0 0-16,2-2-105 16,0 0-116-16,0-1-144 0,0-1-169 15,2-3-131-15</inkml:trace>
  <inkml:trace contextRef="#ctx0" brushRef="#br0" timeOffset="3">607 147 124 0,'0'0'248'0,"0"0"52"0,0 0-13 16,0 0-89-16,0 0-22 0,0 0-7 16,0 0 10-16,0 0-19 0,0 0-57 15,0 0-103-15,-10-21-39 0,20 21-9 16,-3 0 48-16,1 0 48 0,1 0-2 16,6 0-10-16,-5 3-34 0,-2 2-2 15,1 1 0-15,4 1-2 0,-6 2-15 16,-2 0 17-16,-2 1 7 0,4-3-6 15,-4 3 12-15,-1 0 13 0,-2-2-24 16,0 1 31-16,0 1-21 0,0 0 8 16,-2-3 19-16,-6 1-10 0,6 0-9 15,-6 0-4-15,-7 2-16 0,5-2 26 16,3 0-24-16,-5 0-2 0,-1 1 3 31,1-1-2-31,5 1-1 0,-8 0 0 0,5-2-1 0,0 1-22 0,7 0 22 16,-1 0-25-16,1-3 0 0,1 1 10 15,-1-1-3-15,3 0 3 0,0-1-1 16,0 0-5-16,5 0 22 0,2-2 13 16,1 2 6-16,12-2 13 0,-5-1 17 15,9 0-49-15,-2 1-74 0,8-2-238 16,-10 0-261-16,10 0-488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941.31" units="1/cm"/>
          <inkml:channelProperty channel="Y" name="resolution" value="1659.08862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5-06-30T06:44:28.859"/>
    </inkml:context>
    <inkml:brush xml:id="br0">
      <inkml:brushProperty name="width" value="0.05" units="cm"/>
      <inkml:brushProperty name="height" value="0.05" units="cm"/>
      <inkml:brushProperty name="fitToCurve" value="1"/>
    </inkml:brush>
  </inkml:definitions>
  <inkml:trace contextRef="#ctx0" brushRef="#br0">826 779 859 0,'0'0'1014'0,"0"0"-767"0,0 0-111 16,0 0-33-16,0 0-15 0,0 0-33 16,0 0-7-16,0 0 17 0,0 0 2 15,0 0-15-15,-2 0-1 0,2 0-12 16,-3 0-39-16,3 0-55 16,0 0-251-16,0 4-290 0,0-1-110 0,-2 2-47 15,9-17 345-15</inkml:trace>
  <inkml:trace contextRef="#ctx0" brushRef="#br0" timeOffset="1">1383 188 128 0,'0'0'147'0,"0"0"-20"0,0 0-75 16,0 0-3-16,0 0 300 0,0 0-105 15,0 0-12-15,0 0-21 0,0 0-29 16,0 0-22-16,10-68-50 0,-10 63-9 16,2 0 2-16,1 1-25 0,-3-1-13 15,0 1-10-15,0 2-10 0,0-1 29 16,0-1-28-16,2 1 12 0,-2 2 0 16,0-1-4-16,0 0 1 0,0 2 0 15,3-3-4-15,-3 3 14 16,0 0-5-16,0 0-8 0,0 0-7 0,0 0-10 15,0 0-13-15,0 0-6 16,0 0-13-16,0 0 16 0,0 0 4 16,0 5-4-16,0 1 16 0,0 1 38 15,0 4-25-15,0 3-10 0,0 2-6 16,0 2 3-16,0 3-6 0,0 3 12 16,0 1 16-16,0 5 6 0,0 2-6 15,-3 2-7-15,3 3 10 0,0 2-13 16,0-3 3-16,-2 6-9 0,2 2-16 15,-5 0 8-15,2 0-2 0,1 2 3 16,2-2 7-16,-3 3 5 0,3-2-11 16,0-3-20-16,0 2-12 15,0 1 19-15,-2-2-3 0,2 3-7 16,0 1 4-16,0-2-1 0,0 0 4 16,0 4-1-16,0-4-5 0,2 5 12 15,-2-2-7-15,0 2-15 0,0-3 1 16,0 4 8-16,0 1-9 0,0-3 9 15,-2 3 1-15,2 1-1 0,-3 3-10 16,1-1 11-16,-1 0-10 0,1-4 0 16,-1 2 9-16,-1-1-12 0,4-3-12 15,-3-2-1-15,3 2 13 0,-2-2 0 32,2-1 1-32,0 2 2 0,0-3 1 15,0 2 11-15,-3 2-3 0,3 0-10 16,0 3 1-16,0-3 13 0,0-1-13 15,0 1-1-15,0-3 1 0,0-2 0 16,0 0 10-16,0 1-12 0,0-2 2 16,-2 2 9-16,-1-2-10 0,3-3 1 15,-2 2-3-15,-1-2-10 0,3-5 7 16,-2 0 0-16,-1-2 1 0,1-1 2 16,2-2 1-16,-3 0 0 0,3 0 1 15,0-3 0-15,0 2-1 0,0-2 0 16,0 0-1-16,0 1 0 0,0 0 0 15,0-2 1-15,3 0-1 0,-3 4 0 16,2-3 1-16,1 3 0 16,-1-4 1-16,-2-1-1 0,3-2 1 15,-3-2 1-15,2-2-2 0,-2 0 1 16,3-4-2-16,-1 2 1 0,-2-4-1 16,3-3 0-16,-3-1-1 0,0-3-14 15,2-4 3-15,1 1 9 0,-3-3 1 16,0 0 0-16,0 0-1 0,0 0-9 15,0 0-7-15,0 0-18 0,0 0-18 16,0-4-20-16,0-1-80 0,0-5-178 16,0-1-332-16,0 2-523 0,-5-14-792 15</inkml:trace>
  <inkml:trace contextRef="#ctx0" brushRef="#br0" timeOffset="2">789 3254 71 0,'0'0'176'0,"0"0"-39"0,0 0-59 0,0 0 235 16,0 0-131-16,0 0-9 0,0 0-4 15,0 0 11-15,0 0 2 0,0 0-46 16,13 11-22-16,-11-11 6 0,3 2 10 16,-2-1-4-16,4-1-6 0,0 1 12 15,-4-1-28-15,2 2-17 0,2 0-1 16,1-2-15-16,4 0-26 0,-2 2-3 15,2-1-4-15,6-1 17 16,-4 0-7-16,9 0-26 0,-4 0 4 16,11 0-4-16,-3 0-3 0,1 0-6 15,1-1 13-15,3 1-26 0,-7 0 0 16,5-2-1-16,2 2 1 0,0 0 1 16,0 0 0-16,-2 0 2 0,7 0 32 15,0 0-35-15,3 0 0 0,4 0 17 16,3-2-15-16,0 2 0 0,3-2 11 15,-3 2 0-15,9-1 11 0,-4 1-23 16,0-1 0-16,5 1 22 0,-5 0-10 16,3 0-10-16,1 0-2 0,-1 0 21 15,2 0-3-15,-3 1-17 0,-2 2-1 16,7-1 15-16,-2-2-16 0,5 2 1 31,-7-2 11-31,6 0-12 0,-4 0 1 16,8-2 9-16,-9-2-7 0,11 0-1 15,-10 1 10-15,10 1-12 0,-3-1 1 16,-2 0 12-16,2 2-11 0,-2-1-2 16,5 1 1-16,-3-1 0 0,-4 0 2 15,6 0-1-15,-6 2-2 0,6 0 3 16,-6 0 9-16,-1 0-10 0,3 0-2 16,-3 0 2-16,3 0 10 0,-3 0-10 15,8 0 10-15,-7 0-11 0,6 0-2 16,-4 0 1-16,-2 4-2 0,1-3 2 15,-4 1 1-15,5 0 1 0,-3-1-2 16,3 1-1-16,-2-1 0 0,-1 0-2 16,-2 1 1-16,2-1 2 0,-2 0 11 15,-3 2-11-15,3-3-1 0,-5 0 0 16,5 0 0-16,0 2 1 16,2-2-1-16,-2 0 1 0,0 0 0 15,0 0 2-15,-3 0-1 0,1 0-1 16,-1 0 0-16,-4 0 0 0,4 0 0 15,-2 0 0-15,-5 0 2 0,7 0-1 16,-4 0 34-16,-1 0-32 0,-2 0 16 16,5 1-7-16,-2 0-12 0,-1 1 0 15,1-2 13-15,4 0-11 0,-2 0 0 16,-3 0 11-16,6 0-12 0,-1 0 11 16,-4-2 7-16,7-2-18 0,-3 1 0 15,-5-1 1-15,3 0 11 16,3 1 0-16,-6 0-13 0,3-1 2 15,0 2-1-15,-2 1 0 0,-3 0-1 16,5-1 1-16,-5 2-1 0,2-2 0 16,-2 2 2-16,2-2-1 0,-2 1 1 15,3 0 0-15,-3-1-1 0,0 0 2 16,2 2 13-16,-2-1-16 0,3-1 1 16,-3 2 2-16,-3 0-1 0,6 0 2 15,-6 0 15-15,1 0-18 0,-1 0 1 16,-2 0 13-16,3 0-2 0,-3 0-12 15,-3 3 2-15,3-1 10 0,1 2-1 16,-1-2 1-16,5 2-11 0,-5-3-1 16,0 0 1-16,0-1 1 0,-3 0 13 15,3 0-16-15,0 0 2 0,-2-1-2 16,-1-2 1-16,1 1 0 0,-3 0 11 16,3 1-11-16,-3-2-1 0,0 1 25 15,0-1-12-15,3 0-13 16,-1 1 2-16,-2 0 1 0,3-3-1 15,-3 5 0-15,-2-3-2 0,2 2 2 16,0-2-2-16,0 3 0 0,2 0 1 16,-2-1-1-16,1 1 0 0,-1-2 0 15,0 2 0-15,-3 0-1 0,-1 0 0 16,4 0 1-16,-5-2 1 0,0 2 0 16,3 0 1-16,-6 0-1 0,3 0-1 15,-4 0 1-15,4 0 0 0,-5 0 0 16,3 0 0-16,-3 0 12 0,2 0-1 15,1 0-9-15,-3 0-1 0,1 0 0 16,-1 0 13-16,-3 0-14 16,1 0 2-16,-5-2-1 0,0 2 13 0,-3-2-14 15,0 2 1-15,-4 0-1 0,2 0 3 16,-6 0-2-16,1 0 0 0,-2 0-1 16,-1 0 0-16,-4 0 12 0,2 0-10 15,-3 0 9-15,-2 0-9 0,0 0-2 16,0 0 1-16,0 0-2 0,0 0-2 15,0 0-17-15,0 0 6 0,0 0 11 16,0 0-23-16,0 0-25 16,0 0-13-16,0 0-19 0,-2 0-19 15,-1 0-47-15,-2 0-59 0,0 0-80 16,-2 0-134-16,4 4-97 0,-7 0-144 16,6-3-127-16,-4 3 98 0,55-17 691 0</inkml:trace>
  <inkml:trace contextRef="#ctx0" brushRef="#br0" timeOffset="3">9729 2960 78 0,'0'0'264'0,"0"0"-55"16,0 0 23-16,0 0 64 0,0 0-97 15,0 0 16-15,0 0 32 0,0 0-4 16,0 0-58-16,0 0-23 0,-27-21-3 15,27 21-8-15,0 0-9 0,0 0-32 16,0 0-24-16,0 0-35 0,0 0-38 16,0 0-13-16,0 0-41 0,0 0 5 15,0 0-12-15,0 1 45 0,0 4 3 16,0 0 22-16,3 0 10 0,-1 3 55 16,3 0-4-16,2 3-25 0,3 0-13 15,3 1-7-15,-3-2 45 0,2 3-23 16,3 2-18-16,2 0-4 0,-2-2-13 15,2-1-3-15,3 0 10 16,-3 0 3-16,3 0-10 0,-3-1-9 16,1-1 3-16,-1 0 0 0,-2-2 0 15,2 1 3-15,-2-2-10 0,2 2-9 16,-2-3-1-16,0 2 0 0,0-2 1 16,0 0 0-16,-3-2 13 0,3 1-16 15,-5-1 0-15,-3-3 1 0,1 3 2 16,-3-4 0-16,-3 1 10 0,-2-1-1 15,0 0 7-15,0 0 10 0,0 0 5 16,0 0 1-16,0 0-1 0,0 0 1 16,0 0-1-16,0 0-8 0,0 0-13 15,-2 0-13-15,-1 0-2 0,1-1 1 16,-1-1-13-16,1 0 12 0,-1 1 0 16,1 1-14-16,-1 0 4 0,1 0 10 15,-3 0 0-15,2-2-14 0,-2 2 14 16,0-2-11-16,0 2 10 15,1 0-9-15,-1 0 9 0,0 0 0 16,0 0 0-16,0 0-9 0,-3 0-1 16,3 2-6-16,-7 0 7 0,2 3-4 15,-5 0 14-15,3 1 0 0,-3 2 0 16,-5 0 1-16,3 3 1 0,0-3-2 16,-6 2 2-16,4 0-1 0,-1 1 0 15,-2 3 1-15,2-4 3 0,5 0 16 16,-2 0-7-16,-1-1 4 0,6 0-13 15,0-2 9-15,-1 4 1 0,3-7-10 16,3 1 10-16,0 0-11 0,2-2 1 16,0-1-2-16,5 0 1 15,-3-1-2-15,3-1 0 0,0 0 0 16,0 0 0-16,0 0 0 0,0 0-13 16,0 0-15-16,0 0-31 0,0 0-45 15,0 2-64-15,0 1-13 0,0 2-54 16,0 2-134-16,-5 0-151 0,5-2-621 15,5-34-20-15</inkml:trace>
  <inkml:trace contextRef="#ctx0" brushRef="#br0" timeOffset="4">1319 206 170 0,'0'0'247'0,"0"0"141"15,0 0-39-15,0 0-75 0,0 0-4 16,0 0-53-16,0 0 20 0,0 0-49 16,-45-44-20-16,45 41-29 0,0 2-43 15,0 0-57-15,0 1-39 0,0 0-77 16,0 0-33-16,0 0 7 0,5 1 35 15,0 3-142-15,2 1-95 0,1 1-163 16,-6 0-217-16,1-1-16 0</inkml:trace>
  <inkml:trace contextRef="#ctx0" brushRef="#br0" timeOffset="5">1415 99 121 0,'0'0'130'15,"0"0"-97"-15,0 0 182 0,0 0-6 16,0 0 12-16,0 0 11 0,0 0-37 16,0 0-36-16,0 0 43 0,0 0-7 15,10-41 3-15,-13 40-26 0,1-2-23 16,-1 2-11-16,1 1 20 0,0 0-39 15,-6 0-77-15,3 0-29 0,-2 2-13 16,2 8-26-16,-3 5 26 0,-6 1 21 16,4 6 14-16,0 4 10 0,-5-3-7 15,0 5 4-15,3-3-10 0,-6 5-6 16,4-5-4-16,1 1-6 0,-4 0 3 16,5-4 7-16,-3 0-24 0,-3-1 20 15,8-2 1-15,-2-5-4 0,0 0-17 16,4-1 11-16,1-2 3 0,2-3-14 15,-2-3 1-15,4 0-1 0,-4 0-1 16,7-3-1-16,0-2-12 0,-3 0-4 16,3 0 3-16,0 0 0 0,0 0 0 15,0 0-9-15,0 0-61 0,3 0-10 16,-1-4-7-16,6-1 36 0,-1-2-3 16,0-1-81-16,1-1-30 0,2-3-97 15,5 0-183-15,-8-2-254 0,3 5-297 16</inkml:trace>
  <inkml:trace contextRef="#ctx0" brushRef="#br0" timeOffset="6">1425 53 238 0,'0'0'512'0,"0"0"-176"15,0 0-69-15,0 0-14 0,0 0-25 16,0 0-4-16,0 0-10 0,0 0-85 16,0 0-25-16,0 0-30 15,-10-19-42-15,10 19-32 0,0 3-29 16,0 2 29-16,0 6 29 0,0 1 62 15,0 5-11-15,0 1-6 0,0 5 3 16,5 2-13-16,2-3-16 0,1 3-9 16,2-1-7-16,4-1 13 0,-4 0-29 15,3-2 12-15,4-2-12 0,-5 0 11 16,6-3-27-16,-3-3 0 0,-6 0 3 16,6 2 13-16,-7-4 0 0,-1-2-16 15,-4 1-19-15,4-1-80 0,-4-1-45 16,1 0-84-16,-4 7-43 0,0-7-147 15,0 0-335-15,-2-7-491 0</inkml:trace>
  <inkml:trace contextRef="#ctx0" brushRef="#br0" timeOffset="7">136 184 241 0,'0'0'718'0,"0"0"-402"0,0 0-30 16,0 0-84-16,0 0-34 16,0 0-25-16,0 0-26 0,0 0-39 15,0 0-49-15,0 0 39 0,-5 28 68 16,1-7-1-16,1 9-48 0,-2 4-10 16,0 6-9-16,0 4-23 0,-5 0-10 15,5 2 4-15,3-3-14 0,-1-1-12 16,1-2-12-16,2-1 15 0,0-4-12 0,0-4-1 15,0-1-1-15,0-3 27 0,0-2-19 16,0-4-8-16,0-5-4 0,0-1 2 16,0-2-64-16,0-5-70 0,0-3-40 15,0-4-46-15,2-1-48 0,1 0-128 16,-1-6-134-16,1-1-249 0</inkml:trace>
  <inkml:trace contextRef="#ctx0" brushRef="#br0" timeOffset="8">0 270 186 0,'0'0'544'0,"0"0"-179"0,0 0-98 15,0 0-101-15,0 0 7 0,0 0 22 16,0 0-1-16,0 0-28 0,0 0-34 16,0 0-22-16,40-58-16 0,-20 56 0 15,2 2-8-15,8 0-18 0,2 0-7 16,-2 4 26-16,4 2-1 0,1 2-38 16,2 2-19-16,-3 2-7 0,-1-4-19 15,-9 7 19-15,1-2-22 0,-5 2 0 16,-5 1 0-16,-5-2-1 0,-5 0 1 15,-3 3 18-15,-2-2 20 0,0 4 4 16,-12-4 9-16,-1 1-3 0,-9 1 6 16,-5 2-19-16,0-2-7 0,-6 1-12 15,-1-2-3-15,2-1-10 0,0-3 19 16,2-2-3-16,0 2-17 16,-4-5-2-16,6 2-1 0,6-2-24 15,-3-3-64-15,11-2-13 0,-1 0-48 16,7-2-77-16,6 0-172 0,2 0-401 15,0-3-801-15</inkml:trace>
  <inkml:trace contextRef="#ctx0" brushRef="#br0" timeOffset="9">9705 3790 125 0,'0'0'101'0,"0"0"-26"0,0 0-10 16,0 0-16-16,0 0 339 0,0 0-127 16,0 0-66-16,0 0-45 0,0 0 32 15,12-24-16-15,-12 21-16 0,0-1-4 16,0 2-4-16,2 1-32 0,-2 0-19 15,0 1-17-15,0 0-9 0,0 0-1 16,0 0-12-16,0 0-7 0,-2 0 7 16,-1 2-52-16,1 0-16 0,-1 6 16 15,-1 0 47-15,-1 5 27 0,0 1-7 16,-5 3 4-16,2 2-23 0,-2 3-29 16,1 1-6-16,-1 3-10 0,-3 2-1 15,1 1 2-15,2 2-4 0,-5-1 3 16,5 0 18-16,3 0-21 0,-1-5 0 15,6-2 2-15,-3-3 8 0,5-3 3 16,0 1-13-16,0-4 0 0,3-4 13 16,4 0-1-16,0-3 20 0,1 0-6 15,4-3-10-15,1-1 3 16,1 0 13-16,1-3 3 0,7 0-13 16,-2-3-9-16,5-2 3 0,2 0-16 15,-2 1 1-15,-5-3 0 0,4 1 1 16,-4 2-1-16,0-1 11 0,0 1-12 15,-5 1 0-15,-1 0-16 0,-1-2-51 16,-3 3 0-16,-5 0-19 0,2-1-62 0,-2 1-44 16,0 0-40-16,-3 0-17 15,3-1-43 1,-2-4-189-16,-1 3-128 0,-2-1-167 16</inkml:trace>
  <inkml:trace contextRef="#ctx0" brushRef="#br0" timeOffset="10">9638 3980 85 0,'0'0'505'0,"0"0"72"16,0 0-294-16,0 0-107 0,0 0-72 16,0 0 23-16,0 0 12 0,0 0 4 15,0 0-20-15,0 0-3 0,34-18 0 16,-21 18 5-16,2 0-21 0,2-1-21 16,3 0-60-16,-1-2-7 0,4 0 0 15,-3 0 4-15,2 0-17 16,-5-1-6-16,0 1-42 0,-2-1-90 15,0 1-75-15,-3-1-48 0,-4 0-73 16,-1 0-163-16,-2 0-246 0</inkml:trace>
  <inkml:trace contextRef="#ctx0" brushRef="#br0" timeOffset="11">9628 3784 398 0,'0'0'802'0,"0"0"-402"0,0 0-117 16,0 0-92-16,0 0-61 0,0 0-36 15,0 0-20-15,0 0-15 0,0 0-27 16,81-66-6-16,-56 65-23 0,-3 0-2 16,3 1-1-16,0 0 0 0,0 1-1 15,2 3-35-15,-2 2-83 16,-1-2-40-16,1 1-45 0,0 0-69 15,0 2-69-15,-6-4-85 0,-4 1-68 16</inkml:trace>
  <inkml:trace contextRef="#ctx0" brushRef="#br0" timeOffset="12">10192 4383 368 0,'0'0'232'0,"0"0"332"0,0 0-209 15,0 0-108-15,0 0-39 0,0 0-1 16,0 0-16-16,0 0-39 0,0 0-32 16,0 0-11-16,0-12-22 15,0 12-42-15,0 0-45 0,0 0-28 16,0 0-20-16,0 1 9 0,0 5 39 16,0-1 19-16,0 2-3 0,0 1 3 15,0 3 0-15,0 0 36 0,0 3-7 16,0-1-46-16,0 0-1 0,0 1 14 15,0-1-15-15,0 0 0 0,0 1 14 16,0-3-14-16,0 1 2 0,0-1 0 16,0-1 2-16,0 0-1 0,0 0 10 15,0 0-11-15,-3-2 14 0,1-1-16 16,2-2 1-16,0 0-2 0,0-1-30 16,-3-2 8-16,3 0 4 0,0-2 6 15,0 0 13-15,0 0 1 0,0 0 22 16,0 0 2-16,0 0 1 0,0 0-11 15,0 0-15-15,0 0-2 0,0 0-14 16,0 0 15-16,3 0-12 0,2-2-6 16,-3 1 0-16,6-2 16 0,-1 1-9 15,0-2-1-15,3 2 13 0,0-2 2 16,-2-1 33-16,4 2-22 0,-2-2 6 16,2-1 20-16,1 0-23 0,-3-2 9 15,4 2-5-15,-1-2 12 0,-1 1-10 16,-2 0-6-16,0-4-14 0,-3 3 20 31,3-1-2-31,-7-1 8 0,4 0 11 0,-4-2 2 0,2 2 7 0,-3 1-7 16,-2-2-12-16,0 2-7 0,0 0 7 15,0 1 3-15,0 2 9 0,0-1-39 16,0 4-2-16,0-1-10 0,-2 0 8 16,2 2 1-16,0 2-15 0,0 0-73 15,0 0-114-15,0 0-102 0,0 0-168 16,0 0-182-16,0 0-136 0</inkml:trace>
  <inkml:trace contextRef="#ctx0" brushRef="#br0" timeOffset="13">1314 1012 98 0,'0'0'68'0,"0"0"-29"0,0 0 10 16,0 0 101-16,0 0-58 0,0 0 2 15,0 0-6-15,0 0 23 0,0 0-13 16,12 4 19-16,-7-4-26 0,-3 0-9 16,1 0-7-16,-1 0-13 0,3 0-10 15,-2 0 3-15,-1 0 13 0,1 0-22 16,-1 0-1-16,3 0-12 0,-5 0 6 15,3 0-3-15,2 0-35 0,-1 0 12 16,1 0 29-16,0 0 20 0,-2 0-13 16,2 0-23-16,-3 0 19 0,6 0-22 15,-6 2-21-15,3-2 24 0,5 0-25 16,-5 2 15-16,2 0-13 0,-2 2 1 16,3-3-1-16,2 4 20 0,-3-3-21 15,0 3 30-15,-2-1-30 0,0 1 18 16,3-2 22-16,-1 1-23 0,1 0 14 15,-1-2-20-15,-2 2-11 0,0-2 17 16,0 1-6-16,5 1 10 0,-5 0-21 16,0 0 1-16,2 0 13 0,-4-1-15 15,1 1-1-15,4 0 22 0,-1 1-2 16,1-1 15-16,-3 1-15 0,0-2-1 16,0 1 10-16,2 0-12 15,-2 0 18-15,5 2-35 0,-5-1 1 16,2 1 13-16,-4 0-14 0,4-2-1 15,-2 4 1-15,7-4 2 0,-4 2 24 0,-1 1-3 16,1-1-20-16,6 0 10 0,-6-2 0 16,-1 1 42-16,3 0 16 0,3 1-43 15,-4 1-24-15,-1-2-5 0,-1 2 2 16,1-1 0-16,2 0 1 0,-3 2 11 16,0-2 9-16,1-1-9 15,-1 3-11-15,6-4 1 0,-6 4 51 16,-2-2-12-16,0 0-23 0,2 1-7 15,-2 1-11-15,5 0-2 0,-5 2 1 16,0-3 0-16,0 3 3 0,2 0-3 16,-4-1 0-16,7-1 2 0,-5 3 11 15,0-3 0-15,0 1 0 0,0-1-10 16,-3 0 13-16,6 1-16 0,-4 0 0 16,4 2-9-16,-1-1 9 0,-2-2 19 15,0 2-17-15,-2 1 11 0,2-1-13 16,0 0-3-16,2 2 3 0,-2-1 1 15,0 2 2-15,0-4 0 16,0 3 13-16,-3-1-15 0,1 0 1 16,2 3-2-16,-3-4 1 0,8 2 12 15,-7-1-10-15,1 0-3 0,-1 1 0 16,2-3-1-16,-3 2 1 0,1-2 1 16,2 0 19-16,0 1-18 0,2-2 14 15,-2 3-14-15,0 0-1 0,0-1 14 16,0 0-14-16,-5-1 11 0,5 3-11 15,-3-3-1-15,3 2 0 0,-2-2 1 16,4 3-1-16,-2-4 0 0,-2 2 2 16,2-1-2-16,-1 3 2 0,-1-1 0 15,2-2-1-15,0-1 1 0,2 2 0 16,-2-1 7-16,-2 1-9 0,2 0-2 16,0-1 2-16,-3 0 2 0,3 0-1 15,0-1-1-15,0 0 1 0,0 0-4 16,0 0 2-16,0 0 1 0,-3-1 0 15,3 1 0-15,-2 0 2 16,-1 0 11-16,3 0-13 0,-2 0 1 16,1 0-1-16,4 1-2 0,-3-2-11 15,-3 0 3-15,3 1 7 0,0 0 6 16,-2 1-3-16,2-3 16 0,0 2-14 16,2-1-2-16,0 2 12 0,1-2 8 15,-3-1-18-15,5 2 10 0,0 0-12 16,-3-3 13-16,0 2-6 0,-2 0-5 15,0-1 13-15,3 1-15 0,2 4 0 16,-3-6 10-16,-2 3-10 0,2-1-1 16,-2 1 1-16,8 1 2 0,-6-3-2 15,1 2 1-15,-4 0-1 0,6 0 0 16,0-2 3-16,0 1 3 0,-2-1 7 16,-3-1-12-16,-1 2-1 0,4-3 0 15,2 1 0-15,-5 3 0 0,2-4 0 16,-2 2 0-16,0 0 0 0,0-1 1 15,2 0-1-15,-2 1 0 16,0-2-1-16,-2-1 0 0,2 4 0 16,-3-2 2-16,3-1-1 0,0 1 1 0,0-1 2 15,2 1 16-15,-2 2-18 0,0-3 2 16,3 1 17-16,-6 0-18 0,3-1 11 16,3 0-12-16,-1 0 2 0,-2 0 0 15,2-1 32-15,-2 1-19 0,0-1-15 16,-2-1 16-16,4 1-17 0,3-1 0 15,-5 0 1-15,0 0 12 0,0 1-13 16,2 0 1-16,1 0-1 0,2 0 2 16,-5 1-2-16,2-2 0 0,-2 0 0 15,2 2 1-15,3-3 18 16,0 2-16-16,-2-1 13 0,-4-2-14 16,4 2 14-16,4 0-16 0,-4-2 0 15,-1 1 2-15,1 2 11 0,-1-3-11 16,5 0-1-16,-7 1 0 0,5 1 0 15,-5-2 0-15,3 0 11 0,4 0 4 16,-5 0 6-16,1 0-9 0,-1 0 6 16,5 0 6-16,-4-2-22 0,-3 1 0 15,2-2 13-15,1 2-3 0,-1-3 3 16,3 2 6-16,-5-1-9 0,2-2 9 31,-4-1 6-31,2 1-15 0,0-1-10 16,0-1 16-16,2 0-19 0,1 2 3 15,-4 0-1-15,4 1 1 0,-6-4 10 16,6 2-12-16,-1-2-1 0,1-1 16 16,-3 1-14-16,4 0-1 0,-4-1 0 15,3-1 2-15,2 0-2 0,-3 1 2 16,1-2-2-16,-1 1 2 0,-2 0 0 16,7-1 10-16,-7 1-10 0,0-3 10 15,3 1-1-15,-3 0-11 0,-1 0 0 16,6 1 1-16,-2 1-2 0,-3-3 0 15,2 0 0-15,-2 2 0 0,3-3 1 16,1 0 2-16,-4 2 9 0,3-3-12 16,-3 1 1-16,2 0-1 0,-2 1 13 15,3 1-12-15,-4-2 12 0,-1 2-13 16,4 0-2-16,-2 0 0 16,-5-1-1-16,5 2 3 0,0-3 2 15,3 2 2-15,-3 0 14 0,0 0-17 16,-3-1-1-16,3 0 4 0,-3 1-3 15,3 1-1-15,0-4 0 0,-2 2-1 16,4-2-12-16,-2 2 12 0,0-1 1 16,0-1 0-16,0 1 1 0,0-2-1 15,0 2 0-15,0-1 0 0,2 1 1 16,1 0-1-16,-6 0-14 0,6 1 12 0,-4-1 2 16,4 2 0-16,2-3-1 0,-3 2-1 15,-2 1 0-15,3-2 2 0,-3-1 1 16,2 2 1-16,3 0 0 15,-5 1 0-15,0 1 1 0,2-2-3 16,-2-2-13-16,3 3 13 0,1 0-2 16,-4 1 1-16,0 2-1 0,3-2 1 15,-3-1-1-15,0 0 2 0,7-1-3 16,-5 0 2-16,1 0 0 0,-1 0 2 16,-2 0 0-16,5 1 3 0,-3 0-1 15,-2 2-1-15,3-2-2 0,-6 1-2 16,3 2-14-16,5-1 14 0,-2 1-11 15,-3-3 12-15,4 0-11 0,-4-1 12 16,8 0 0-16,-6 2 1 0,3-3-1 16,-3 5 1-16,1-4-1 0,2 1 0 15,-3 2 0-15,1-2-1 0,-3 2 0 16,2 0-12-16,3-1 10 0,-3 4 2 16,1-4-11-16,-3 2 11 0,0 1 2 15,2-1 0-15,3 0-1 0,-3 3-1 16,1-2-2-16,-1-2-13 15,-2 3 15-15,0 0 1 0,5 2-3 16,-3-1-13-16,3-1 13 0,-5 2-16 16,8-3 17-16,-4 1-13 0,1 0 14 15,-2-1-14-15,7 1 14 0,-5 1 2 16,-1-1-2-16,1 1 1 0,3 0 0 16,-1 0 0-16,-5 0-2 0,3 0 0 15,3 1-2-15,-1 1-8 0,-5-2 9 16,6 2-13-16,-1 0 13 0,-2 2-10 15,-2 0 11-15,6-2-11 0,-4 2-3 16,0 0 15-16,5-2 1 0,-5 2 3 16,5-2 7-16,-8 1-10 0,8 1-2 15,-3 1-11-15,-2-1 12 0,3 1-12 16,-1 1 10-16,-2-3-13 0,5 3 15 16,-5-1 1-16,4 0 0 0,-6 1-1 15,4 0-13-15,-2 0 10 0,0 0-15 16,-3 0 4-16,3 0 13 0,-2 2-2 15,2 1 3-15,-5-2-15 0,-1 2 15 16,6-1 0-16,-2 1-13 0,-3-1 14 16,2 2 2-16,-2-2-1 0,5 0 21 15,0 2-20-15,-3 0 11 0,3-2 15 16,-5 2-28-16,8 1-2 0,-6-2-11 16,-2 2 11-16,2-2-1 0,-2 4-13 15,0-2 15-15,5 0-2 0,-2 1-6 16,-4 0 9-16,1-2 3 0,3 1-1 15,-6 1 0-15,6 0 0 0,-1-1 0 16,-2 3-2-16,0-1 0 0,0 0 11 16,2-2-11-16,-4 2-1 0,2-2 1 15,5 2 0-15,-5-1 0 0,-3 0 1 16,3 1 1-16,0-2-1 0,0 3-1 16,-3-1 0-16,3-1 0 15,3 2 0-15,-1 0 0 0,-4-2 1 16,2 3-1-16,0-3 0 0,0 3 2 15,-5-2-1-15,7 1 1 0,0 1-1 16,-4-3 1-16,2 2-2 0,0 0 0 16,0 0-1-16,0 1 1 0,-3 0 1 15,1 0 0-15,2-1 1 0,-3 2-2 16,8 1 0-16,-8-3 0 0,3 2 0 16,0 2-2-16,0-2 2 0,-2 1 0 15,2-1 2-15,0 2-1 0,2-3-1 16,-2 3 1-16,0 0 0 0,0-2-1 15,0-2 0-15,-3 4 1 0,6-1-1 16,2 3 2-16,-3-2 10 0,-2-1-9 16,5 1 12-16,-3 1 1 0,6-1-15 31,-4 0 12-31,-1 1-11 0,-1-2-1 16,6 2 1-16,-6 1 1 0,3-2 1 15,-5 1-4-15,2-1 1 0,6 1-1 16,-8 1 3-16,2-1-2 0,1 0 0 15,-4 0 2-15,6-1-2 0,-5 2 0 16,0 0-1-16,3-2 1 0,-3 2-1 16,-3-2 2-16,3 0-1 0,0 0 3 15,0-1-1-15,0 0-1 0,-3-1 0 16,3-1-1-16,0 1 0 0,0-2 0 16,-2 4 1-16,-3-3-2 0,2 2 0 15,3-2 0-15,2-1 1 0,-4 2 2 16,2-1 13-16,-3 1-15 15,3-2 3-15,-2 1-1 0,4-4 0 16,-7 3 8-16,5 2-10 0,0-2-1 16,3 0 0-16,-4 5 0 0,1-6 0 15,0 1 2-15,-2 0-2 0,2 0-3 16,-5 0 3-16,5 0 3 0,5 0-3 16,-8 1 1-16,3-1 0 0,-2 0 0 15,1-1-1-15,1 0 11 0,0 1-10 16,-2 0 0-16,2 0 0 0,5-1 0 15,-5 3 2-15,0-1-3 0,2 0 2 16,0 0 10-16,-2 3-10 0,5-6-2 16,-5 4 0-16,3-1 0 0,-3 1 2 15,2-2 1-15,-7 1-3 0,7-1 2 16,1-1 1-16,-3 0-1 16,2 0-1-16,-2 2 2 0,3-1 0 15,-6 0 10-15,8-4-13 0,-3 3 3 16,-2-3 10-16,5 1-10 0,-5-1-1 15,-2 1 14-15,6-1-15 0,-1 0 0 16,-1 1 0-16,1 0 1 0,-3-1 0 16,0 1 1-16,7 1 0 0,-5-3 10 15,1 0-12-15,-1 1 0 0,1-2 2 16,2 2-2-16,-6-1-1 0,4 1-1 16,2 1-1-16,-8-1-1 0,8 1 1 15,-2-1-1-15,-1 4-8 0,0-4 11 16,-2 2 2-16,3-2 0 0,4 2 11 15,-4-2-13-15,-1 1 1 0,-2-1 0 16,7 0 1-16,-4 1 0 16,-1 1-1-16,3-2 1 0,-5 1 0 15,7-2 11-15,-4 1-11 0,2-1-1 16,-3 2 18-16,8-3-6 0,-5-1-10 16,2 0 9-16,-2 1 7 0,5-2-3 15,-3 1-15-15,-2 1-1 0,3-2 1 0,-4 1-1 16,4-1 0-16,-8 1 0 0,7-1 0 15,-2 1-2-15,-3 1 1 0,-2-2 1 16,8 1 1-16,-6-1 0 0,1 1 1 16,1-1 0-16,-6 2-1 0,4-2-1 15,3 0 0-15,-5 0 0 0,3 0 2 16,-1 0-1-16,-5 0-1 0,1 0 0 16,2 0 1-16,0 0 0 15,-3 0-1-15,3 0 1 0,-5 0 1 16,3 0 2-16,2 0-1 0,-3 0-2 15,3 0 14-15,-2 0-12 0,-1 0 12 16,1-3 4-16,6 0 0 0,-6 1 7 16,2-2-1-16,0-2-6 0,2 1-1 15,1 0-17-15,-6-1 1 0,8 1-2 16,-5 1 0-16,0-4-3 0,2 4 1 16,1-3 1-16,-3 1 1 0,5 0 1 15,-6-1 0-15,4-2 1 0,-1 1 17 16,1 0-16-16,-6 2 0 0,8-2-1 15,-5 1 2-15,0 1 8 0,0 0-9 16,2-1-1-16,-2-1 0 0,-5-1 0 16,5 2 11-16,3-3 6 0,-3 1-17 15,-3-1 10-15,3-3-9 0,0-1-1 16,0 2 0-16,0-1 1 0,0 0-3 16,2 1-2-16,-2-2 2 0,3 1 1 15,-3 0 0-15,2 0-1 0,-5-4 3 16,6 1-4-16,2 1 1 0,-5-3-13 15,5 2 11-15,-3 1 1 0,-4-3 1 16,6 1 2-16,-1 2 1 0,-3-1 10 16,2-1-11-16,1 1 0 15,-6-1 0-15,8-1-2 0,-5 2 2 16,0-2-2-16,0 2 2 0,2-2 14 16,-2 4-13-16,-2-3 0 0,2 0 12 15,0-2 1-15,-1 3-14 0,-1-1-1 16,2 0 2-16,-3-1 13 0,6 4-16 15,-6-1 0-15,3 1-2 0,-5-4 0 16,3 5-1-16,4-1 3 0,-2-1 3 16,-2 0 0-16,-1-1-1 0,3 2-1 15,-3 0 1-15,3-2 0 0,-2 2-1 16,-1-2-1-16,1-2-1 0,-1 4 1 16,6-2-2-16,-6-1 2 0,3 1 0 15,-2 3 1-15,-1 0-1 0,3-2-2 16,-3 2-11-16,3 0 12 0,-2-1-17 15,-1 1 17-15,1-3 1 0,4 7 0 16,-4-4 1-16,-1-1-2 0,1 3 1 16,-1-1 0-16,1 1 0 15,2 2-2-15,-1-3-20 0,1 1 22 16,-2 0-19-16,2 0 17 0,2-3-10 16,-2 3-7-16,3 0 17 0,-3 1-11 15,2 0 13-15,-5-1-1 0,3 1 0 16,5 2 0-16,-5 0-10 0,-2-1 11 15,4 4 0-15,-4-3-1 0,2-1-2 16,0 4-19-16,4-3 3 0,-4 1 19 16,5 1-21-16,-2-1 20 0,-3 1-1 15,0 0 1-15,4 0-9 0,-1 0 8 16,-1-2-7-16,1 2 7 0,-1-2 1 16,5 1-14-16,1-1 2 0,-6 2 12 15,6 0 0-15,-6-1-12 0,8 3 11 16,-8-4-14-16,3 4 12 0,-2 2-8 15,2-2-1-15,-3 1 10 0,-2 0-19 16,7-1 7-16,-4 4 2 0,-1-4 11 16,3 4 0-16,-3-4 0 15,6 1-1-15,2 2-10 0,-8-2 11 16,8 0 0-16,-5 1 1 0,0-1 0 16,-3 0 1-16,8 0 1 0,-3 1 0 15,-2-1-1-15,3 1-1 0,-6-1 0 16,5 1 0-16,-4 1 0 0,2 1-1 15,-3-3-11-15,3 3 1 0,0-1 10 16,-3 1-2-16,6-1-8 0,-6 1 11 16,5 0-11-16,-4 0 12 0,4 0 0 15,1 0-1-15,-4 0-1 0,1 0-11 16,0 0 1-16,3 0 10 0,-6 0-19 16,3 0 20-16,-3 0 1 0,3 1 0 15,3 0-1-15,-1 2 1 0,3-2 0 16,-3 1 2-16,5-1 23 15,1 1-25-15,-3-1-1 0,-1 1 0 16,1 0-1-16,0 0-23 0,2 3 24 16,-7-3-1-1,8 2 1-15,-6 2-1 0,-2-2-13 16,5 0 12-16,-3 0 1 0,0 2-13 16,1-1 11-16,2-2 4 0,-5 3-1 15,-1 2-10-15,1-4-5 0,0 3 0 16,0 1 16-16,0 0 0 0,-3-1-2 15,3 4-10-15,-2-4 12 0,-1 3 0 16,3 0 0-16,-3 0 1 0,3-1 0 16,-2 1-1-16,-1 3-1 0,6-1 1 15,-6 0 0-15,3-2 0 16,-3 2 0-16,3-1 1 0,-2 3-1 16,-1-4 0-16,3 2 0 0,-5 0 0 15,5 1 2-15,-3-3-2 0,1 3 0 16,1-1 0-16,-4 0-1 0,3 0 1 15,-1 1 1-15,1-1-1 0,-3 0 0 16,2 0 1-16,-2 4-1 0,-3-5-2 16,6 4 2-16,-3 1-2 0,0-2 1 15,0 2 1-15,-3-1 0 0,3 1-1 16,-2-2 1-16,2 2 1 0,-5-1-1 16,2 2 0-16,5-1 0 0,-4 0 0 15,2 0 0-15,2 1 0 0,-2-1 1 16,3 1 0-16,-6-1-1 0,8 3-1 15,-3-3 1-15,1-2 0 0,-1 2 0 16,1 0 0-16,-1-1 1 0,1-1 2 16,-1-1 0-16,3-1-1 0,-3 3 1 15,1-4-1-15,-1 1 2 0,1 1 8 16,-1 0-12-16,0 0 1 0,-4 0-1 16,4 1 0-16,1-1 0 15,-8 2-1-15,5-1 1 0,-3 1-2 16,3-2 1-16,-2-1 1 0,1 2 2 15,-1-1 1-15,-1-1 0 0,1 0 16 16,4-1-19-16,-2 1 1 0,0 4 3 16,0-4-1-16,0-1 9 0,0 1-12 15,0 1 2-15,-3 2 16 0,6-4-17 16,-3 2 14-16,0-1-13 0,0 0-1 16,2-1 2-16,-2 1-1 0,0-1 2 15,5 0 8-15,-5-2-9 0,2 2-3 0,1-2 2 16,-3 1 0-16,-3 2 1 15,8-2 0-15,-5-1 0 0,2 0-1 16,-2 1 1-16,3-1 10 0,-3 1-11 16,2-1-2-16,1 0 3 0,1-2 10 15,1 1-12-15,-5 0 1 0,8-1-1 16,-6 1 2-16,0-1 0 0,1 1-1 16,-1-4 1-16,3 2-1 0,-2 1 11 0,-1-3-11 15,0 2 0-15,1 0 1 0,2-1 0 16,-3 0-1-16,3 0-2 0,-5 3 0 15,0-6 0-15,7 5-1 16,-7-2 1-16,5 2 1 0,-2-2 2 16,-3 1-2-16,7-1 0 0,-5 0 2 15,1 1 0-15,2-1 13 0,-5 1-15 16,7-1 1-16,0 1 1 0,-2 0 12 16,3 0-11-16,-4-2 8 0,6 1 4 15,-2 0-1-15,-3-2-12 0,4 0-1 16,-4 0 11-16,3-1-12 0,-1 1 0 15,-2-1 0-15,2 1 0 0,1 1 1 16,-3-2 2-16,-1-1 14 0,6 0-2 16,0-1-3-16,-5 3-1 0,7-3-9 15,-2 0 10-15,0 0-11 0,-3 0-1 16,3 0 2-16,0 0-2 0,0 0 1 16,0 0-2-16,2 0 1 0,-2 0 0 15,2 0 0-15,-2 0 1 0,0 0-1 16,5 0 0-16,-6 0 0 0,4-3 0 15,-1 3 12-15,3-1-12 0,-3-2 11 16,3 3 1-16,-3-4-12 0,6 1 1 16,-1 1 13-16,-2-3-2 0,2 2-11 15,0-1 10-15,0-3-8 0,3 2 8 16,0-2-11-16,-3 0 1 0,0-1 0 16,-2 1 11-16,5 1-13 15,-5-3 2-15,-1 2 1 0,-1-2 19 16,-1-1-20-16,0-2 1 0,-7 0-1 15,5-1-2-15,-3-1-31 0,-2 1-25 16,-2-3-56-16,-1 1-12 0,3 0-33 16,0 3-48-16,2 0-96 0,-2 3-154 15,0 0-324-15,5-4-899 0</inkml:trace>
  <inkml:trace contextRef="#ctx0" brushRef="#br0" timeOffset="14">1957 2557 251 0,'0'0'232'16,"0"0"214"-16,0 0-120 0,0 0-140 16,0 0-1-16,0 0 26 0,0 0-65 15,0 0-58-15,0 0-78 0,0 0-10 16,7-8-46-16,3 8 46 0,0 0 2 16,2 0 15-16,8 1-1 0,0-1-16 15,4 0-33-15,1 0-145 0,0 0-7 16,5 0-24-16,2 0-35 15,0 0-98-15,0-1 20 0,-7 0-8 16</inkml:trace>
  <inkml:trace contextRef="#ctx0" brushRef="#br0" timeOffset="15">2785 2542 78 0,'0'0'101'15,"0"0"10"-15,0 0-78 0,0 0-17 16,0 0-16-16,0 0 0 0,0 0-11 16,0 0 9-16,74 33-159 0</inkml:trace>
  <inkml:trace contextRef="#ctx0" brushRef="#br0" timeOffset="16">3319 2534 316 0,'0'0'199'0,"0"0"49"15,0 0 65-15,0 0-215 0,0 0-37 16,72 0-61-16,-62 0-25 0,0 0 24 16,-3 0-1-16,8 3 1 0,-5 1 1 15,2-3-62-15,6 2-185 0,-4 0-66 16,-4-1-98-16</inkml:trace>
  <inkml:trace contextRef="#ctx0" brushRef="#br0" timeOffset="17">3960 2552 52 0,'0'0'140'0,"0"0"-25"0,0 0-57 16,71 4-45-16,-48-4-13 0,9 0-13 15,-7 0-124-15,4 0 69 0,-2 0 48 16,6 0-94-16</inkml:trace>
  <inkml:trace contextRef="#ctx0" brushRef="#br0" timeOffset="18">4944 2511 339 0,'0'0'232'15,"0"0"-33"-15,0 0-20 0,84 4-121 16,-57-2-58-16,-4 1-15 0,6-3-66 16,1 0 6-16,-8 2 60 0,8 0 13 15,-3-2 1-15,-2 2-12 0,7 0 12 16,-7-2-217-16,-8 2-144 0</inkml:trace>
  <inkml:trace contextRef="#ctx0" brushRef="#br0" timeOffset="19">5792 2507 91 0,'0'0'111'0,"0"0"-65"0,0 0-33 0,84-4-2 16,-54 2-11-16,-5 0-26 0,4 1 26 16,-1-1 1-16,-4 0 0 15,4 1 66-15,1 1 41 0,-2-2-40 16,1 2-46-16,-4 0-22 0,8 0-23 15,-4 0-163-15,-9 2-42 0</inkml:trace>
  <inkml:trace contextRef="#ctx0" brushRef="#br0" timeOffset="20">7214 2511 130 0,'0'0'196'0,"0"0"-114"0,84 4-43 16,-47-4-38-16,0 5 12 0,-2-5 3 15,0 4 0-15,-3-2-16 0,5 0-2 16,-2 2 0-16,-3-3 2 0,5 2-2 16,-3-2 1-16,1 0-8 0,-5 2 8 15,-1-2 1-15,1 2-1 0,-5 0-35 16,2 1-137-16,-7-1-48 0</inkml:trace>
  <inkml:trace contextRef="#ctx0" brushRef="#br0" timeOffset="21">8381 2581 652 0,'0'0'215'0,"0"0"20"0,0 0-76 15,94-4-159-15,-64 4-26 0,2-1-228 16,-2 0-26-16,5 1 88 0,-1 0 48 16,1-3 33-16,2 2 56 0,-2 1 26 15,-8-3-141-15</inkml:trace>
  <inkml:trace contextRef="#ctx0" brushRef="#br0" timeOffset="22">9606 2515 258 0,'0'0'244'15,"0"0"14"-15,0 0-1 0,0 0-126 16,79-22-131-16,-64 18-95 0,-10 4-365 16</inkml:trace>
  <inkml:trace contextRef="#ctx0" brushRef="#br0" timeOffset="23">4054 650 185 0,'0'0'267'0,"0"0"43"16,0 0-85-16,0 0-101 0,0 0 74 15,0 0 124-15,0 0-117 16,0 0-52-16,0-12-17 0,0 12 7 16,0 0-1-16,0 0-10 0,-3 0-12 15,3 0-24-15,0 0-31 0,0 0-27 16,0 0-12-16,0 3 6 0,0 4 16 15,0 1 26-15,0 4 25 0,-2 4 16 16,-1 1-47-16,3 7-18 0,0 1-18 16,0 4-10-16,-5 5-22 0,3 2-2 15,-3 4 0-15,2 3 0 0,1-1-39 16,-1 2-10-16,1-1-32 0,0-2-80 16,-3 4-187-16,2-2-187 15,1-12-521-15</inkml:trace>
  <inkml:trace contextRef="#ctx0" brushRef="#br0" timeOffset="24">4046 1513 78 0,'0'0'222'0,"0"0"-23"15,0 0 13-15,0 0-4 0,0 0-12 16,0 0-23-16,0 0-50 15,0 0-48-15,0 0 32 0,0 0-28 16,0 0-27-16,0-55-20 0,0 53 1 16,0 2-1-16,0 0-9 0,0 0-21 15,0 0-2-15,0 0-3 0,0 0-20 16,-5 8 23-16,5 0 42 0,-2 5 20 16,2 2-23-16,-3 9-7 0,3-2-32 15,0 5 1-15,0 5 40 0,0 1-37 16,0 3-4-16,0 0-13 0,3 2-143 15,-1 1-55-15,3-1-1 0,-5 1-91 16,0-4 17-16,5-1-44 0,-5-10-107 16</inkml:trace>
  <inkml:trace contextRef="#ctx0" brushRef="#br0" timeOffset="25">4049 2236 212 0,'0'0'261'0,"0"0"-49"16,0 0-30-16,0 0 102 0,0 0 51 16,0 0-136-16,0 77-160 0,0-57-10 15,0 2 33-15,0 5 19 0,0 0-10 16,0 0-68-16,0 5-2 0,0-4 19 16,2 0 6-16,-2 0-25 0,0 3 2 15,3-3-3-15,-3-2-38 0,2 2-215 16,3-1-157-16,-5 1-118 15,0-7-98-15</inkml:trace>
  <inkml:trace contextRef="#ctx0" brushRef="#br0" timeOffset="26">4046 3047 165 0,'0'0'382'0,"0"0"-193"16,0 0-23-16,0 0 52 15,0 0 23-15,0 0 7 0,-7 72-53 16,7-58-20-16,0 1-22 0,0 0-50 16,0 1-41-16,0-2-20 0,0-1-23 15,2 3 4-15,-2 0-4 0,5 3-6 16,-5-1 7-16,0 0-18 0,0 1 0 15,5-3 0-15,-5 1-2 0,3-5-3 16,-1-2-84-16,3 2-40 0,-5-4-41 16,3-2-60-16,-3 0-165 0,0 1-190 15,0-3-66-15</inkml:trace>
  <inkml:trace contextRef="#ctx0" brushRef="#br0" timeOffset="27">3836 3716 414 0,'0'0'323'0,"0"0"250"16,0 0-224-16,0 0-80 0,0 0-110 15,0 0-3-15,0 0-20 0,0 0-52 16,0 0-54-16,0 0-30 0,-5-12-45 16,5 17 45-16,-2 3 20 0,-3 2 16 15,0 2 9-15,0 3 0 0,0 1-6 16,0 4 3-16,-2 4-13 15,-1-1 22-15,-4 6 4 0,2 0-20 16,0 2-9-16,3-1-10 0,-8 3 0 16,7-3-13-16,1 1 14 0,-1-2-14 15,3-3 0-15,-4 0 0 0,4-6 16 16,2-1 7 0,1-4-10-16,-1 0 3 0,3-5-7 15,0 0-12-15,0-4-3 0,0-2 0 16,0 0-1-16,3-1 4 0,-1-3 24 15,1 1 21-15,2-1 22 0,2 0 7 16,-2 0 2-16,2 0 16 0,3-1 13 16,-2-4-22-16,9 1-23 0,-5-2-25 15,3 0 0-15,5-1 2 0,0 0-2 16,2 1-10-16,0 0-3 0,1-1-19 16,-6 2-3-16,3-1 1 0,-6 3-1 15,4 1 0-15,-6-2-1 0,-4 3-1 16,1 1-17-16,-4 0-81 0,-2 0-21 15,-1 0-9-15,1 0-35 16,-3 0-43-16,0 1-39 0,0 3-82 16,0-1-147-16,0-2-503 0</inkml:trace>
  <inkml:trace contextRef="#ctx0" brushRef="#br0" timeOffset="28">4232 4237 300 0,'0'0'277'0,"0"0"-127"16,0 0-85-16,0 0 232 0,0 0-128 15,0 0-16-15,0 0-10 0,0 0-32 16,0 0-17-16,0 0 14 0,-65 46-5 16,58-35-21-16,0-1-24 0,-1 3 0 15,-2-1 20-15,3 4 22 0,4 0-3 16,-2-2-29-16,5 3-23 0,-2-3 1 16,2-3-8-16,0-2 4 0,2 0-3 15,3-1 12-15,-2-2 14 0,4-3 9 16,3 0-13-16,-2-2 12 15,2-1-5-15,-3 0-4 0,5 0 12 16,-4-3 4-16,2-1-4 0,-3-4-15 16,8 1-10-16,-8-4-23 0,3 1-2 15,-2-3-4-15,-1 1 3 0,3-1-3 16,-8-1-9-16,3 2 15 0,-2 2 4 16,-1-1-1-1,-2 0 4-15,0-2-7 0,0 5 7 0,-5-1 0 0,0 1-16 0,3 2-17 16,-8-2-1-16,5 5-1 0,0 0-14 15,3 1-17-15,-6 2-58 0,3 0-65 16,-2 0-21-16,-3 5-10 0,3 2-10 16,4-1-81-16,-2 2-79 0,0 3-75 15,3-3-191-15,2-1-168 16</inkml:trace>
  <inkml:trace contextRef="#ctx0" brushRef="#br0" timeOffset="29">4504 4237 307 0,'0'0'358'0,"0"0"-130"16,0 0 196-16,0 0-154 0,0 0-143 16,0 0-26-16,0 0-30 0,0 0-59 15,0 0-12-15,0 0 0 0,-22-2 12 16,14 6 24-16,3 1 25 0,0-1 1 16,-2 3 12-16,-1-1 7 0,6-2-29 15,-1 4-23-15,1-2 17 0,2 4-1 16,0-1 16-16,0 2-12 0,0 1-14 15,0-1 11-15,2 0 2 0,3-1-3 16,3 1-9-16,-3 0-17 0,-3 0-3 16,1-2-14-16,2-2 14 0,-5 0 0 15,2-4 4-15,-2 1-8 0,0-3 5 16,0 2 2-16,0-3 3 0,0 3 27 16,-2 0-1-16,-3 0-13 0,-3-1-16 15,1 2 0-15,-1-4-4 16,3 4-13-16,-2-3 11 0,0 0-12 15,2 1-2 1,-5 0 1-16,2 0-38 0,6-1-17 16,-3-1-22-16,0 1 3 0,3-1-25 15,-1 0-30-15,3 0-36 0,0 0-13 16,0 0-98-16,0 0-192 0,3-1-307 16,4-6 34-16</inkml:trace>
  <inkml:trace contextRef="#ctx0" brushRef="#br0" timeOffset="30">4760 4294 587 0,'0'0'319'0,"0"0"14"0,0 0-53 16,0 0-101-16,0 0 6 0,0 0-36 16,0 0-13-16,0 0-13 0,0 0-39 15,0 0-22-15,-20-12-27 0,18 12 14 16,-3 0-14-16,-3 0-32 0,3 0 12 16,0 0-15-16,1 3 0 0,-4 1-2 15,1 1 0-15,-3-2-10 16,2 2 9-16,3 2 0 0,-2 0-10 15,0 1 13-15,-3 0 28 0,5 0 17 16,0 1-19-16,5 1-23 0,0-1 20 16,-3 3 9-16,3-2-9 0,0 0 12 15,0 0-15-15,3-2 12 0,-1 0-7 16,6 0-5-16,2-2 15 0,-5-1 33 16,4-1 5-16,-4-1-2 0,5-3 28 15,5 0 0-15,-3 0-35 0,-4 0-39 16,9 0-6-16,-7-3-3 0,-2 1-3 15,1-2-13-15,-1 1-62 0,-3 2-81 16,0-1-94-16,0 0-123 0,-5 2-161 16,0 0-549-16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941.31" units="1/cm"/>
          <inkml:channelProperty channel="Y" name="resolution" value="1659.08862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5-06-30T06:44:28.89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fitToCurve" value="1"/>
    </inkml:brush>
  </inkml:definitions>
  <inkml:trace contextRef="#ctx0" brushRef="#br0">997 120 142 0,'0'0'131'0,"0"0"-30"16,0 0-62-16,0 0-10 0,0 0 301 15,0 0-138-15,0 0-81 0,0 0 26 16,0 0-1-16,-2-28-2 0,-1 22-4 15,3 1 19-15,0-2-54 0,0 1-60 16,0 2-32-16,0 0 23 16,0-1 9-16,0 5-6 0,0 0-6 15,0 0-7-15,0 0-3 0,0 0 10 16,0 0-3-16,0 0 25 0,-2 0 20 16,2 1-20-16,0 3-19 0,0 0 6 15,0 0 30-15,0 0-33 0,0 5 0 16,0 0-13-16,0 2-13 0,0 4-3 15,0 2 0-15,0 8 1 0,-3 2-1 16,1 5 0-16,2 3 0 0,-3 6-3 16,3 2-87-16,0 2 6 0,-5 6-39 15,3 2-53-15,2 3-207 0,-3-1-122 16,1-12-170-16</inkml:trace>
  <inkml:trace contextRef="#ctx0" brushRef="#br0" timeOffset="1">990 82 16 0,'0'0'225'0,"0"0"-62"15,0 0-65-15,0 0 241 0,0 0-127 16,0 0-10-16,0 0-49 0,0 0 32 16,0 0-22-16,0 0-27 0,-18-31-41 15,18 31-37-15,0 0-16 16,0 1-13-16,0 7 27 0,0 0 50 15,0 6 11-15,0 4-40 0,3 3 4 16,-3 7-16-16,0 3 3 0,0 6-20 16,0 4-10-16,0 4 7 0,0 5 7 15,0 1 9-15,0 4-29 0,0 4 29 16,0 0-16-16,-3 1-13 0,1-4 6 16,-3-2 4-16,3-5 6 0,-3-5 6 15,2-2 7-15,1-5-4 0,2-2 3 16,-3-6 7-16,3-3-16 0,0-3-23 15,0-3-12-15,0-4-14 0,0-2 1 16,0 0-2-16,0-7 3 0,0-1-1 16,0-1 9-16,0-3-12 0,0 1 0 15,0-1 0-15,0-2-2 0,0 0-1 16,0 0 0-16,0 0 1 0,0 0 1 16,0 0 1-16,0 0 2 0,0 0 14 15,0 0 3-15,0 0 9 16,0 0 1-16,0-3-1 0,0-2-3 15,3-5-23-15,-3-2 14 0,0-4-15 16,5-5 2-16,-3-1 16 0,-2-5 0 16,3 1-16-16,-1-7 10 0,1-2-10 15,1 0-2-15,-1-7 2 0,4 1 9 16,-2-2-12-16,-2-3 0 0,-1 1-19 16,1 2 17-16,-1 0 1 0,-2 0-3 15,0 2 1-15,3-2 3 0,-3 1-14 16,0 3 14-16,0 2 1 0,0-2-1 15,0 4-3-15,0 2 1 16,0 1-1-16,0 3-9 0,0 4 10 16,2 5-2-16,-2 1 4 0,0 4 22 15,0-2-18-15,3 3-4 0,-3 2 12 16,0 1-9-16,0 1-2 0,0 5 21 16,0-3 4-16,0 4-14 0,0 1 1 15,0 3 6-15,0 0-4 0,0 0-15 16,0 0-12-16,0 0-17 0,0 0-11 15,0 0 14-15,0 3 7 0,0 5 6 16,0 4 13-16,0 6 16 0,-3 8-4 16,3 4-12-16,0 7 1 0,-2 7 0 15,-1 6 0-15,3 6-1 0,0-1 3 16,0 3 10-16,0 2-11 0,0 2 1 16,0 2 19-16,0-1-20 0,0 2 1 15,0-2 9-15,0-3-9 0,0-5 0 16,0-5 1-16,-5-3 55 0,5-7-37 15,0-5-3-15,0-2-7 16,0-6 8-16,0-5-18 0,0-2 14 16,0-5-15-16,0-5 1 0,0 1-1 0,0-7 1 15,0 0 0-15,0-1-1 0,0-3 12 16,0 0 9-16,0 0 18 0,0-3 16 16,0-4 0-16,0-5-56 0,-2-5-12 15,-3-6-13-15,2-8 22 0,3-2 0 16,-5-4 0-16,3-5 1 0,2 0 1 15,0-7 0-15,-3 0-3 0,3-1 1 32,0-4 1-32,0 2 0 0,0-1-29 15,0 2 9-15,0 2 3 0,0 1 19 16,0 2-12-16,0 2 9 0,0 2-13 16,3 5 15-16,4 0-11 0,-4 1-1 15,2 2 12-15,-3 0-1 0,3 5-10 16,-2-2 8-16,-1 11-9 0,1-1 11 15,-3 5-1-15,2 6 3 0,-2 2 0 16,3 0 0-16,-3 6 0 0,0 0 1 16,0 2-1-16,0 0-13 0,0 0-9 15,0 0 3-15,0 8-6 0,0 8 13 16,0 6 12-16,0 11 19 16,-3 7-18-16,1 8 0 0,-1 4 0 15,1 9 0-15,-6 10 1 0,6 19 1 16,-6 14 13-16,-2 1-4 0,6-19-10 15,1-25 14-15,1-23 3 0,-1-6 10 16,3 3-10-16,-2 3 0 0,-3 0-1 16,5-8-15-16,0-4 0 0,0-7 13 15,-3-5-3-15,3-3-12 0,0-5-1 16,0-2-1-16,0-4-2 0,0 0 3 16,0 0 18-16,0-4 10 0,0-2-3 15,0-7-3-15,0-7-3 0,0-8-7 16,3-3-11-16,-3-6-1 0,5-2 2 15,-3-4 0-15,1-5-2 0,2-2-3 16,2-5-9-16,3-6-4 0,-5-1-28 16,0-1 4-16,0-2-1 0,-3 3 13 15,-2 2-9-15,0 3-2 0,0 6 14 16,0 7 9-16,-2 4 16 0,-3 9-11 16,2 0 11-16,-2 11 1 0,0 1 30 15,-2 7-9-15,4 4-3 0,1 2 7 16,0 4-1-16,2 2-25 0,-3 0-10 15,3 2 7-15,-2 8-26 0,2 3-3 16,-3 9 7-16,1 9 12 0,-3 3 12 16,5 11-1-16,-3 4 1 0,3 5 1 15,-2 5 22-15,2 11 13 0,0-4-3 16,0 3-1-16,0 0 1 0,0-9 5 16,2 5 3-16,1-1-8 0,2-8-12 15,0-4-19-15,-3-9 20 0,1-4 10 16,-1-8-28-16,0-5 10 0,1-5-11 15,-1-5 10-15,3-2-11 0,-5-6-1 16,0-2-1-16,0-1-17 0,0-3-13 16,0 0-13-16,3-2-21 15,-3 0-48-15,0 0-82 0,5 0-118 0,-5 0-155 16,2 0-282-16,-2-2-871 0</inkml:trace>
  <inkml:trace contextRef="#ctx0" brushRef="#br0" timeOffset="2">15 1631 78 0,'0'0'284'0,"0"0"-20"16,0 0-130-16,0 0 52 0,0 0 250 16,0 0-185-16,0 0-34 0,0 0-38 15,0 0-14-15,-9-20-39 0,6 18-6 16,3-1 3-16,-2-2-17 16,2 2-22-16,0-1-7 0,0-2-3 15,0 3-26-15,2-3-9 0,3 2-38 16,0-1 1-16,2-2 0 0,8 0 18 15,-5 0-18 1,2 1-1-16,3-4 12 0,0 4-1 16,-3-1-8-16,1 0-2 0,-3 3-2 15,0 4-11-15,-5 0-24 0,2 0 12 16,0 0 10-16,1 0 13 0,-3 4 29 16,2 3-16-16,-2-2-10 0,3 1 17 15,1 3-8-15,-1-4-12 0,-1 2 3 16,1-3-1-16,-1 2 0 0,6-3 27 15,-6 0-29-15,0-1-21 16,3 0-187-16,3-2-11 0,-6 0-36 16,0 0-60-16,-4 0-172 0,2 0-154 15,-3-5-191-15</inkml:trace>
  <inkml:trace contextRef="#ctx0" brushRef="#br0" timeOffset="3">6 1779 13 0,'0'0'434'15,"0"0"19"-15,0 0-82 0,0 0-110 16,0 0-11-16,0 0-42 0,0 0-17 16,0 0-6-16,0 0-98 0,0 0 10 15,-5-18-10-15,7 14-26 0,1 1-9 16,-1-1-4-16,0-1 0 0,3 0 20 16,3-2-7-16,2 0-13 0,0 0-9 15,-3 1-14-15,3 0 1 0,-3 1-10 16,6-1-14-16,-3 4-2 0,-1 0-14 15,-1 2-2-15,4 0-22 0,-4 0 25 16,-1 4 13-16,3 3 24 0,5-1 2 16,-5 0-24-16,0 0 14 0,7-1 10 15,-2-2-14-15,0-1 11 0,4 0-23 16,-1-2-10-16,4 0-153 16,-7 0-107-16,5 0-140 0,-6-2-233 15,1 1-562-15</inkml:trace>
  <inkml:trace contextRef="#ctx0" brushRef="#br0" timeOffset="4">765 1414 23 0,'0'0'339'15,"0"0"3"-15,0 0 105 0,0 0-138 16,0 0-45-16,0 0-34 0,0 0-19 16,0 0-49-16,0 0-26 0,0 0-114 15,-8-10-22-15,3 14-32 0,0 2 32 16,-4-2 0-16,1 5 29 0,1-1 7 16,-3 2-20-16,-5 2 13 0,5 5-3 15,-2 1 16-15,-6 2 3 16,6 4 10-16,-5 4 12 0,-3 3-25 15,8 5 0-15,-6-3 12 0,6 5-38 16,2 2-13-16,3-2 13 0,-1 0-16 16,3-4 16-16,3-3 6 0,2-6-3 15,0-3-16-15,0-2 13 0,5-4 0 16,2-4-13-16,1-3 10 0,-1-3 6 16,-2-1 16-16,2-4 23 0,6-1 9 15,-3 0-4-15,-3-7 4 0,5-2-9 16,3-1-24-16,0-2-14 0,-3-3-1 15,6-1-4-15,-6-1-13 0,-2-1-2 16,7-1 25-16,-9-1-9 0,-1 0-13 16,-4 5 28-16,2-3-2 0,-5 3-1 15,0 1 4-15,0 1-16 0,-5 4 3 16,-3 1-18-16,6-1 1 0,-6 4 29 16,-7 2-31-16,8 2-12 0,-3 1-23 15,-2 1-31-15,-3 6 6 0,3 4 3 16,-1 1-7-16,-4-1 7 0,7 6 0 15,0 1-20-15,-2 1-28 0,7 1-46 16,0 0-61-16,5 1-52 0,0-3-101 16,2-3-194-16,3-5-229 0</inkml:trace>
  <inkml:trace contextRef="#ctx0" brushRef="#br0" timeOffset="5">1081 1595 385 0,'0'0'512'0,"0"0"-108"0,0 0-46 15,0 0-108-15,0 0-49 0,0 0-36 16,0 0 13-16,0 0-162 0,0 0-15 15,0 0 0-15,-57-13 3 0,43 21 18 16,6 1 14-16,-4 3 12 0,-3 4 7 16,3 0 22-16,2 3-19 0,-5 6-3 15,2 0 3-15,4 4-10 0,-1 2 10 16,-3 0-20-16,11 2-15 0,-3-3 6 16,5 0-7-16,0-4 7 0,0-4 3 15,7-4 6-15,3-3-9 0,3-5 3 16,-6-2 6-16,5-3 7 0,3-4 22 15,-5-1-1-15,2-1 1 0,6-8 12 16,-6-1-22-16,1-2-19 0,4-4 12 16,-2-5-18-16,2 0-29 0,-2-3 0 15,-3-5 29-15,5 2-29 16,-7-4 16-16,-2 3 12 0,-6 0 29 16,3 1 18-16,-5 1-14 0,0 1-8 15,-5 3-15-15,-2 1 5 0,-1 2-15 16,-1 3-15-16,-6 3-16 0,0 3-22 15,2 3-31-15,-4 4 3 0,5 3-76 16,-10 0-53-16,7 10-35 0,-8 5-21 16,6 6-74-16,-5 3-206 0,10-6-544 15,-11 7-463-15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941.31" units="1/cm"/>
          <inkml:channelProperty channel="Y" name="resolution" value="1659.08862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5-06-30T06:44:28.89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fitToCurve" value="1"/>
    </inkml:brush>
  </inkml:definitions>
  <inkml:trace contextRef="#ctx0" brushRef="#br0">54 225 186 0,'0'0'189'0,"0"0"-42"16,0 0 459-16,0 0-284 0,0 0-117 16,0 0 16-16,0 0-39 0,0 0-20 15,0 0 6-15,-24 3 7 0,21-3-14 16,3-3 3-16,0 1-29 0,0-1-10 16,0 1-23-16,-2-5-3 0,2 3-10 15,0-4-25-15,0 2 15 0,0-1-19 16,2-1-25-16,1 0-32 0,6-3 25 15,-1 2-25-15,-1-2 12 0,3-3 1 16,0 4-14-16,2-1 30 16,-2 3-20-16,0 0-9 0,3 5-3 15,-4-4 0-15,4 6 0 0,-6 0-15 16,6 1 3-16,-6 0 12 0,3 2 16 16,-3 5-4-16,6 0-9 0,-6 2-2 15,3 2 0-15,0-2-1 0,-3 2 1 16,6 0-1-16,-3-3 1 0,0 0 1 15,-6-1 1-15,9-2 10 0,-6-1-1 16,3-1-9-16,-5-1 10 0,2-2 6 16,3 0 12-16,-2 0-2 0,-1 0-29 15,1-3-70-15,-6-2-93 0,10-1-47 16,-7 2-57-16,3 0-60 16,-1-2-114-16,-2 2-146 0,-5 0-243 15</inkml:trace>
  <inkml:trace contextRef="#ctx0" brushRef="#br0" timeOffset="1">0 376 287 0,'0'0'199'0,"0"0"534"15,0 0-280-15,0 0-142 0,0 0-71 16,0 0-39-16,0 0-1 0,0 0-45 15,0 0-14-15,0 0-22 0,5-21-7 16,-3 17 0-16,3-3-48 0,-2 0 25 16,4 0-22-16,-2-1-17 0,3 0 11 15,4 0-23-15,-5-1 0 0,3 1-23 16,0 1 4-16,2-1-17 0,1 5 14 16,-6-1-16-16,1 4-20 0,4 0-8 15,-7 0 28-15,5 7 3 0,-5 1 29 16,2 1-10-16,6 2-7 0,-4-2-13 15,1 2 1-15,-5-3 9 0,10 4-10 16,-2-6 0-16,-4 1 0 0,6-2 11 16,0-1 0-16,-3-1-13 0,3-1-1 15,3 0-47-15,-4-2-107 0,4 0-89 16,-1-2-98-16,3-3-170 16,-8 0-472-16,8-10-392 0</inkml:trace>
  <inkml:trace contextRef="#ctx0" brushRef="#br0" timeOffset="2">734 2 368 0,'0'0'617'0,"0"0"-100"0,0 0-149 16,0 0-86-16,0 0 13 0,0 0-11 15,0 0-50-15,0 0-3 0,0 0-30 16,0 0-61-16,0-10-42 0,0 10-22 15,0 0-39-15,0 0-37 0,0 0-21 16,0 2-29-16,0 4 31 0,0 3 19 16,0 2 35-16,-2 2-7 0,-6 5-3 15,4 4 4-15,-1 1-7 0,-5 4-3 16,5 5 0-16,-3 3-7 0,-2 0 4 16,3 3-13-16,-5 1 0 0,4 1 10 15,-4-6 6-15,4 1-10 0,-4-5-9 16,7-3-12-16,-2-4 12 0,2-5 1 15,0-4-1-15,5-3 1 16,-3-2-1-16,1-5-20 0,2 0-34 16,-3-2-50-16,3-1-105 0,0 0-119 15,0-1-221-15,0 0-613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941.31" units="1/cm"/>
          <inkml:channelProperty channel="Y" name="resolution" value="1659.08862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5-06-30T06:44:28.89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fitToCurve" value="1"/>
    </inkml:brush>
  </inkml:definitions>
  <inkml:trace contextRef="#ctx0" brushRef="#br0">215 52 212 0,'0'0'199'0,"0"0"306"15,0 0-221-15,0 0-37 0,0 0-52 16,0 0-13-16,0 0-23 0,0 0 10 16,-9-43-69-16,9 40-6 0,-3 0-29 15,3 2 6-15,-2 1-9 0,2-2-40 16,-3 2-21-16,1 0-1 0,-6 0 0 16,3 0-16-16,3 3 15 0,-6 1 0 15,4 2 1-15,-4 0-1 0,1 2 1 16,-3-2 27-16,7 1 15 0,-2-2 22 15,0 2-9-15,0-1-10 0,1 4-10 16,1-2 7-16,1 2 10 0,-1 1-17 16,3 1-3-16,0 1 16 15,0 2-9-15,0 1-1 0,8-1 13 16,-1 1 4-16,0 2 5 0,1 1-9 16,7-2-9-16,-5 1-4 0,2-2-35 15,-5 3 22-15,6-3-2 0,-6 1 2 16,3-1-12-16,-8-2-10 0,1-1 16 15,-1 1-17-15,1-1 1 0,-3-2 0 16,0 0 16-16,0-1 3 0,-5-2 0 16,2 0-3-16,-4-2 9 0,-3 1 7 15,0-1-6-15,-2 2-7 0,0-3 12 16,-3-2 4-16,0-1-6 16,0 0-20-16,-5-2 10 0,8 0-22 15,-3 0 1-15,0-2-1 0,3-2 0 16,-1 0-2-16,1-1 2 0,7 0 0 15,-2-1 14-15,2 2-14 0,0-4 0 16,2 1-1-16,3 1-12 0,0-2 10 0,0 0-25 16,0-1 9-16,3 0-22 0,4 1 13 15,3-3 2-15,0 0 1 0,5 1 9 16,-3-4 16-16,1 3-2 0,6-2-8 16,-4-2 9-16,5 0 2 0,0-1 23 15,0-3 14-15,-3 2 0 0,0 0-16 16,0-1-3-16,-4 1-4 0,-1 2 14 15,-2 2-17-15,0 1 10 16,-8-2 10-16,3 3 9 0,0 1-7 16,-2 0-9-16,-3 1-12 0,0 2-13 15,0-1 3-15,0-1 12 0,0 3-15 16,-8-1-10-16,3 0-6 0,3 2-9 16,-5 0-12-16,-1 0-39 0,1 1 1 15,-3-2-1-15,2 3-38 0,1 0 3 16,-3 1-38-16,5 2-20 0,-7 0-75 15,7 0-100-15,2 0-109 0,-4 0-229 16,5 1-368-16</inkml:trace>
  <inkml:trace contextRef="#ctx0" brushRef="#br0" timeOffset="1">678 94 277 0,'0'0'496'16,"0"0"-11"-16,0 0-133 0,0 0-79 15,0 0-62-15,0 0 9 0,0 0-13 16,0 0-14-16,0 0-25 0,0 0-72 16,-32-46-25-16,24 44 12 15,3 1-32-15,-4 1-16 0,1 0 12 16,1 0-47-16,-3 0 0 0,0 4 1 16,-2 1 13-16,-3 3-14 0,2 1 0 15,1 3 1-15,-3-3 12 0,3 7-11 16,-3 1 1-16,0 6-1 0,0-1 21 15,3 5-8-15,-3 3-12 0,0-1 13 16,8 2 3-16,-1-3-17 0,3-1 23 16,5 0-9-16,0-4-13 0,3-1 13 15,7-2 3-15,-3-3-3 0,8-3 10 16,0-1-1-16,-3-5 10 0,8-1 9 16,-5-3 16-16,2-4 10 0,3 0 2 15,0-1 10-15,2-6-10 0,-2-4-9 16,0-2 1-16,2-4-27 0,-5 1 0 15,5-4-8-15,-4-3-1 0,2-1 9 16,-3-1-3-16,-2-3 7 0,-5-1-17 16,-1 2 4-16,-4-2 6 0,-2 1-3 15,-3 2 4-15,0 2-11 0,0-2-21 16,-8 6 14-16,1 0-17 0,-3 1-19 16,-5 3 19-16,8 3-24 0,-8 1 5 15,0 4-9-15,3 3-37 0,-3 2-28 16,-2 3-16-16,-6 4-67 0,4 8-85 15,-6 4-117-15,-5 1-282 0,10-2-839 16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941.31" units="1/cm"/>
          <inkml:channelProperty channel="Y" name="resolution" value="1659.08862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5-06-30T06:44:28.90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fitToCurve" value="1"/>
    </inkml:brush>
  </inkml:definitions>
  <inkml:trace contextRef="#ctx0" brushRef="#br0">138 22 297 0,'0'0'701'15,"0"0"-284"-15,0 0-76 0,0 0-55 16,0 0-20-16,0 0-50 0,0 0 10 16,0 0-52-16,0 0-117 0,0 0-57 15,-2-22-16-15,-1 37 16 0,-2 4 90 16,-2 4-7-16,0 8-25 0,-1-1-20 15,-2 5-12-15,5 0 22 0,-5 1-23 16,-2-2-3-16,0 1-9 0,7-4-10 16,-5 0-1-16,0-4 21 0,3 1-23 15,-3-7-16-15,5-3-38 0,2-1-52 16,-2-3-47-16,5-4-46 0,0-3-49 16,0-3-95-16,0-4-134 15,8 0-229-15,-6-2-295 0</inkml:trace>
  <inkml:trace contextRef="#ctx0" brushRef="#br0" timeOffset="1">321 292 104 0,'0'0'1343'0,"0"0"-813"0,0 0-193 15,0 0-98-15,0 0-61 0,0 0-27 16,0 0-55-16,0 0-29 0,0 0-6 15,0 0-29-15,-52 27-6 16,38-21-4-16,-4 1 1 0,-2-2-1 16,6 3-22-16,-4-6 13 0,4 2 9 15,-1-3-3 1,2 1-7-16,3-2-11 0,3 0-1 16,2 0 1-16,0 0 28 0,3 0-27 15,-1 0-2-15,3 0-14 0,0-2-5 16,0 2-26-16,0 0-38 15,0 0-54-15,5 4 5 0,0 3 132 16,2 2 16-16,-4 3 32 0,2-2-13 16,7 6 36-16,-4-3-10 0,2 0-4 15,-1-1-9-15,6 0 13 0,3-2-39 16,-4 0 13-16,4-3 3 0,-3-2-35 16,7 0-3-16,-5-3-35 0,8 0-131 15,-3-2-91-15,0 0-110 0,1-6-209 16,-6 1-623-16</inkml:trace>
  <inkml:trace contextRef="#ctx0" brushRef="#br0" timeOffset="2">546 245 108 0,'0'0'1054'0,"0"0"-628"15,0 0-65-15,0 0-111 0,0 0-131 16,0 0-54-16,0 0 80 0,0 0 49 16,0 0-43-16,0 0-42 0,-19 89-44 15,9-65 15-15,2-3-48 0,1-1 6 16,4-2-16-16,-4-3 7 16,7-5-28-16,0 0 15 0,0-2 9 15,0-2-25-15,0-3 0 0,0-1 1 16,0 1 24-16,0-3-3 0,0 0 29 15,10 0 26-15,-5-3 5 0,2-4-28 16,6-1-52-16,-6-3 20 0,8-1-20 16,2-2 11-16,-2-3-12 0,2 1-1 15,-2-2-1-15,5 1 1 0,-3-1 2 16,1 4-2-16,-4 1-1 0,-4 4-1 16,0 4-11-16,-7 4 11 0,-3 1-55 15,0 0-44-15,0 5 12 0,0 5 89 16,-8 5 60-16,1 4-6 0,2 3 6 15,-3-4-31-15,1 2-16 16,2-1 2-16,3-3-11 0,2-3-1 16,0-2-1-16,0-1 14 0,2-3-14 15,1-1 1-15,2-2 10 0,-1-3-1 16,-1 0 10-16,2-1 23 0,0 0 14 16,2 0 17-16,1-6-10 0,4-2-22 15,-5-2-28-15,6-1 9 0,-1-1-25 16,3-2-24-16,0 1-1 0,0-1-4 15,0-2-15-15,-1 4 7 0,-1 3 36 16,-3 2-28-16,-8 3 7 0,6 4-12 16,-8 0-61-16,0 2-22 0,0 6 114 15,0 1 3-15,-8 4 41 0,6 3-10 16,-3-1-12-16,0 1-18 0,0-2-1 16,2 0-2-16,1 1-10 0,2-3-17 15,0-1-94-15,2-3-155 16,3-6-196-16,0 0-516 0,3-12-751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941.31" units="1/cm"/>
          <inkml:channelProperty channel="Y" name="resolution" value="1659.08862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5-06-30T06:44:28.90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fitToCurve" value="1"/>
    </inkml:brush>
  </inkml:definitions>
  <inkml:trace contextRef="#ctx0" brushRef="#br0">101 16 98 0,'0'0'173'0,"0"0"365"16,0 0-203-16,0 0-74 0,0 0-37 15,0 0-42-15,0 0-49 16,0 0-61-16,0 0-46 0,0 0-24 16,-2-16 1-16,-1 20 36 0,3 1 45 15,-5 6 23-15,3-2-35 0,-8 4 18 16,3 4 7-16,-1 3-13 0,1 0-3 15,-1 1-27-15,-4 4-9 0,5-3-3 16,2 3-23-16,-3-5 1 0,3-3 2 16,0-2-19-16,3-4 10 0,-3-2 0 15,5-1-12-15,0-4-1 0,0 0-18 16,0 0 16 0,0-3 2-16,10-1 0 0,-3 0 58 15,6 0 25-15,6-7-12 0,-1 0-17 16,9-7-32-16,-2 0-19 0,4 0 26 15,1-3-10-15,-3 3 0 16,-2-4 13-16,0 5 0 0,-8 2-29 16,3 0 23-16,-10 3-13 0,-5 2 6 15,-1-2-3-15,-1 4 15 0,-3 1 20 16,0 2 10-16,0 0-8 0,-3-1-53 16,1 1 0-16,-5 0-25 0,-1 1-7 15,1 0 1-15,-6 0 5 0,4 0-6 16,1 4 7-16,-2 1 0 0,-2 3-4 15,2 0-3-15,3 2 19 0,-1-1 10 16,3 3-9-16,3 0-1 0,-6 2-3 16,8-2-3-16,0 0-1 0,10-1 20 15,-2-1 4-15,1-3 12 0,4-1-16 16,4-2-103-16,0-1-28 0,3-3-55 16,-2 0-59-16,4-2-29 0,-2-3-73 15,-1-4-212-15,-6 3-256 0,2-6 200 16</inkml:trace>
  <inkml:trace contextRef="#ctx0" brushRef="#br0" timeOffset="1">482 63 111 0,'0'0'199'15,"0"0"779"-15,0 0-633 0,0 0-128 16,0 0-110-16,0 0 23 0,0 0 42 15,0 0 9-15,0 0-3 0,0 0-62 16,3 68-45-16,-3-53-4 0,0 0-22 16,0-3-3-16,0 0-41 15,0-1-1-15,0-3 0 0,2-3-1 16,3 1 2-16,-3-4 17 0,3 0-5 16,-2-2 6-16,2 0 33 0,7 0-8 15,-4-7 23-15,2-3-25 0,-1 2-10 16,4-8-32-16,-3 3-2 0,0-1 2 15,2 0-10-15,3-1 7 0,-5 0-7 16,-3 2 8-16,1 3-10 0,1 2 9 16,-4 3 3-16,-2 3-1 0,-3 2-23 15,0 0-37-15,0 3-35 0,0 6 96 16,-3 3 91-16,-2 2-8 0,-2 2-29 16,2 0 13-16,3 1-22 0,-1-3-10 15,3-2-18-15,0 0-17 0,0-4-3 16,0 1-19-16,5-3 22 0,5 0 2 15,-3-3 11-15,3-2 29 0,-2-1 12 16,6 0 3-16,-4-4-10 0,5-4-6 16,3 0-12-16,-4-1-19 15,-4-4-10-15,5 2-12 0,-5 0-14 16,0-3 25-16,-3 3-27 0,6-1 6 16,-6-2-1-16,-2 6 22 0,-2 2 1 15,-1 2 1-15,-2 3 6 0,0 1-7 16,0 0-73-16,0 3-45 0,-2 7 118 15,-3 3 10-15,2 3 47 0,-2 2-6 16,3-1-19-16,2-1-16 0,0 0-16 16,0-2-2-16,5-2-23 0,2-1 12 15,5-3 13-15,6-1 35 0,-1-2-35 16,5 0-22-16,1-5-191 0,4 0-190 16,-7 0-593-16,4-10-920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941.31" units="1/cm"/>
          <inkml:channelProperty channel="Y" name="resolution" value="1659.08862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5-06-30T06:44:28.90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fitToCurve" value="1"/>
    </inkml:brush>
  </inkml:definitions>
  <inkml:trace contextRef="#ctx0" brushRef="#br0">242 72 78 0,'0'0'176'16,"0"0"-78"-16,0 0-23 0,0 0 150 15,0 0-101-15,0 0 59 0,0 0 22 16,0 0-20-16,0 0 30 0,0 0-26 16,-27-39-11-16,22 39-22 0,5 0-39 15,-2 0-13-15,-1 0-27 16,3 0-2-16,-2 3-14 0,2 1-13 0,-3 5 7 15,1 5 23-15,-5 6-11 16,-1 9-6-16,6 6 17 0,-3 6-14 16,-3 6 0-16,3 4-10 0,5 4-12 15,-2-2-16-15,-1 1 5 0,1-5 5 16,2-4 12-16,0-4-4 0,-3-6-6 16,3-2 1-16,0-7-4 0,0-2-16 15,0-8-7-15,0-5 4 0,3-5-15 16,-3-2-1-16,2-3 0 0,-2-1 2 15,0 0 24-15,0-1 9 0,0-5 22 16,3-4-7-16,-3-5-35 0,2-3-15 16,-2-6 0-16,3-4 2 0,-1-3-2 15,1-3 0-15,4-2 0 0,-2-1 0 16,0-3-11-16,-2 2 9 0,1 2 2 16,1-3 0-16,-5 2 0 0,3 1-22 15,-3 2 10-15,0 3 10 0,0 3-12 16,0 1 14-16,0 5 3 0,0 3 10 15,0 6-12-15,-3 1 15 16,1 2-16-16,2 5 12 0,-3 4-12 16,3-1 0-16,0 2-18 0,-2 0-20 15,2 6 35-15,-2 6-19 0,-1 6 20 16,1 7 2-16,-1 10 25 0,3 7-12 16,0 5-10-16,0 7 13 0,0 2-13 0,3-4 0 15,-1 4 13-15,1-3-15 0,-3-1-1 16,2-1 0-16,0-10 0 0,-2 1 0 15,0-5 0-15,0-4-35 0,0-7-15 16,0-5 2-16,0-8 23 16,0-5-7-16,0-7-32 0,0-1-18 15,0 0 2-15,3-9 48 0,-3-4-42 16,5-8-99-16,-5-3-126 0,7-6-102 16,1-2-157-16,-6 8-165 0</inkml:trace>
  <inkml:trace contextRef="#ctx0" brushRef="#br0" timeOffset="1">191 25 218 0,'0'0'131'16,"0"0"45"-16,0 0 231 0,0 0-117 15,0 0-45-15,0 0-11 0,0 0-10 16,0 0-33-16,0 0-16 0,0 0-23 15,-15-25-39-15,10 30-32 0,5 5-20 16,-5 10-12-16,2 3 47 0,3 9-3 16,0 8-12-16,0 9-14 0,-2 18 7 15,2 17-23-15,0 19-13 0,0 5 23 16,2-2 12-16,-2-10-19 0,0-11-13 16,0-6-15-16,0-2-1 0,0-12-12 15,0-14-13-15,0-11-26 0,0-5 11 16,0 2-1-16,0 5 16 0,0 1 41 15,0-5-22-15,0-4-18 0,0-9 2 16,0-5-3-16,0-5 0 0,3-7-3 16,-3-4-22-16,0-4-7 15,0 0 29-15,2-1 3 0,-2-8 47 16,3-8-6-16,-3-3-18 0,5-7-21 16,-5-5-1-16,0-3 2 0,0-4-2 15,2-6 12-15,1-2-11 0,-3-4 0 16,2-4-2-16,1-2-2 0,-1-1 2 15,3 0 0-15,0 0-2 0,-3-2-77 16,1 4-1-16,-3 2 16 0,0 2 26 16,0 5 36-16,0 4-11 0,0-1 13 15,0 3 4-15,0 1-4 0,0 3 0 16,0-1 0-16,0 3 0 16,0 5 3-16,0 6 19 0,-3 2 4 15,1 10 18-15,2 0 20 0,-5 9-10 16,5 1-13-16,-2 2-41 0,2 0 0 15,0 7-67-15,0 8 1 0,-3 11 66 16,3 8 16-16,0 22 4 0,0 21-5 16,0 24 1-16,0 7 10 0,3 1-4 15,1-11 3-15,1-12-3 0,-2-17-19 16,-3-13 13-16,0-15-16 0,0-5-18 16,0 3 15-16,0 2 1 0,0 4 2 15,0-8 0-15,0-8 1 0,-3-8 2 16,3-7 13-16,-2-6-13 0,2-6 0 15,0-2 1-15,0 0 11 0,0-2 23 16,0-9 22-16,0-3-45 0,0-8-15 16,0-7-12-16,-3-1 12 0,3-10 0 15,0-4 4-15,0-5-2 0,0-5-1 16,0-15-1-16,5-18 0 0,0-11-1 31,5-2 1-31,-2 16-16 0,-6 23-3 16,1 20 17-16,-1 6-14 0,1-4 13 15,-1-2-13-15,1 1 14 0,-1 6 1 16,0 5 1-16,-2 4 0 0,0 6 0 16,0 5 15-16,0 3 1 0,0 4-1 15,0 3 17-15,0 4-10 0,-2 0-22 16,2 4-47-16,-5 7-23 0,0 9 4 16,0 7 25-16,-2 12 34 0,-1 4 7 15,1 13 16-15,4 15 9 0,-6 16-2 16,4 19 5-16,2 4 19 0,1-8 16 15,-1-8 23-15,3-14-17 0,0-13-22 16,0-13-45-16,3-13 23 16,-1 0-22-16,3 4 10 0,2 2 25 15,1 2-6-15,-6-4 8 0,8-11-9 16,-2-4-6-16,-6-8-22 0,6-8 10 16,-6-3-11-16,1-3-2 0,-1-7 0 15,-2-1 0-15,0 0 12 0,0-2 20 16,0-10 2-16,0-6-22 0,0-6-12 15,0-9 0-15,0-4-1 0,0-6 0 16,-2-4 0-16,2-2-24 0,-3-6-22 16,3-3-12-16,0-2-13 0,0 0-10 15,3-2-9-15,1 2 12 0,-4 2 4 16,5 2-20-16,-2 0-3 16,2 2-10-16,-5 1 6 0,0 2 29 15,0 3-20-15,0 1-35 0,-5 2-13 16,0 5-13-16,2 5-46 0,-4 4-55 15,0 5-118-15,-3 9-287 0,2 5-405 16</inkml:trace>
  <inkml:trace contextRef="#ctx0" brushRef="#br0" timeOffset="2">230 90 470 0,'0'0'661'0,"0"0"-202"0,0 0-33 16,0 0-89-16,0 0-63 0,0 0-16 15,0 0 8-15,0 0-43 16,0 0-48-16,-7-75-17 0,4 73-66 16,-2 0-48-16,-7 2-44 0,7 0-60 15,-10 6-3-15,-5 8 9 0,6 1 32 16,-11 3 21-16,5 8 1 0,0 3 16 15,-2 2 6-15,0 2-3 0,7 1-5 16,0 1-14-16,10-7-3 0,0 0 1 16,5-4-11-16,0-4-9 0,5-5 2 15,10-2 20-15,2-6 47 0,8-5 13 16,0-2 9-16,9-1 13 0,-2-10-29 16,3-3-12-16,0-5-6 0,-8-1 0 15,5-3-10-15,-5-2 6 0,-2 1-6 16,-5 0-9-16,0 2 9 0,-8-2-10 15,0 1 17-15,-9 1-17 0,-1 0 13 16,-2 1-25-16,0-1 19 0,-2 6-22 16,-8 2-14-16,-3 3-14 0,-4 0-25 15,-3 6-10-15,-2 5-12 0,-8 0 18 16,6 9 13-16,-3 2 19 0,-6 4 0 16,6 3 9-16,0 1 1 0,0 5-1 15,5 2-3-15,4-1 3 0,1-2-6 16,7 4-13-16,3-2 10 0,7-2 0 15,0-1 6-15,9-1 0 0,1-6 18 16,5-3 1-16,7-3 32 0,1-7 28 16,6-2 9-16,1 0 3 0,0-9-12 15,-6-3 3-15,9-1-16 0,-6-9 0 16,-5 4-19-16,3-3 6 16,-8 0-6-16,0-2-6 0,-7 3 9 15,-2-2 7-15,-6-1-26 0,-2 1-11 16,0 1 2-16,-2-3-3 0,-11 2-24 15,1 5-7-15,-3-1 0 0,-5 9-19 16,1 5-12-16,-4 4-13 0,-4 4-11 16,-3 9 33-16,6 9 9 0,-8 1 16 15,4 5 0-15,1 3 9 0,10 4-16 16,5 1-50-16,-1 0-89 0,11-2-161 16,2-1-269-16,2-12-645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4:49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429 0 196 0 0,'0'0'7475'0'0,"4"0"-4430"0"0,-6 7-2842 0 0,0-2 0 0 0,-1 1 0 0 0,0 0 0 0 0,0 0 0 0 0,0-1 0 0 0,-5 6 0 0 0,2-2-55 0 0,-25 37 30 0 0,17-26-171 0 0,0 0 0 0 0,-20 44 0 0 0,-15 30-70 0 0,8-4 47 0 0,-31 77-67 0 0,22-27 224 0 0,41-112-100 0 0,-10 34 112 0 0,-16 94 0 0 0,29-123-103 0 0,-13 135 67 0 0,10 151 283 0 0,9-303-385 0 0,0 52 299 0 0,9 72 1 0 0,-1-75-153 0 0,-3-17-23 0 0,11 49 0 0 0,0-29-25 0 0,-1-4 232 0 0,39 110 0 0 0,-43-146-177 0 0,2-1 1 0 0,0 0 0 0 0,2-1 0 0 0,26 35-1 0 0,-37-55-117 0 0,-1-2-2 0 0,-1-1 0 0 0,0 0 0 0 0,1 1 0 0 0,0-1 0 0 0,0 0 0 0 0,0 0-1 0 0,0-1 1 0 0,6 5 0 0 0,-9-32-2241 0 0,0 9-7321 0 0,0 53 4599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941.31" units="1/cm"/>
          <inkml:channelProperty channel="Y" name="resolution" value="1659.08862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5-06-30T06:44:28.90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fitToCurve" value="1"/>
    </inkml:brush>
  </inkml:definitions>
  <inkml:trace contextRef="#ctx0" brushRef="#br0">200 67 29 0,'0'0'248'0,"0"0"254"16,0 0-20-16,0 0-104 0,0 0-69 15,0 0-21-15,0 0-55 0,0 0-4 16,0 0-26-16,0 0-33 0,0-67-64 15,-4 67-55 1,-4 0-51-16,-2 4-29 0,-7 9 7 0,2 2 20 0,-10 2 2 0,8 6 22 16,-8 5 0-16,10 2 26 15,-4 3 3-15,4 0 0 0,0 2 3 16,5-2-9-16,5-1-20 0,5-7-12 16,0-1-12-16,0-5 2 0,13-2-1 15,1-5 11-15,1-2 9 0,7-6 13 16,-2-4 44-16,7 0 0 0,6-7 6 15,-9-7-19-15,6-2-9 0,0-3-32 16,-1-5 9-16,-6 2-2 0,1-1-6 16,-6-2-1-16,-1 2-10 0,-7-1 13 15,-3 4 4-15,-2-1-17 16,-5 3 16-16,0-2-15 0,-5 4-16 16,-2 1-12-16,-3 6-9 0,-7-3-14 15,2 7-8-15,-7 3-10 0,4 2-5 16,-9 7-26-16,5 5 33 0,0 5 20 15,-3 1 2-15,7 5 17 0,-1 0-7 16,4 0-16-16,7 1 13 0,4-1 0 16,4-1-3-16,0 0-4 0,4-4 4 15,4-5 13-15,12 0 12 0,-3-5 26 16,5-3 28-16,0-3 9 0,6-2 6 16,1-2-9-16,-4-7-19 0,5-4 6 15,-3-3-10-15,0-1-2 0,0-2-3 16,-9-2-7-16,6 2 3 0,-11-2-3 15,2 3 0-15,-5-1 6 0,-6 1 3 16,-4 0-18-16,0-2 6 0,-7 3-22 16,-3 2-12-16,-7-1-19 0,0 5-9 31,-8 4-7-31,3 6-12 0,-8 1-5 16,0 7 4-16,-2 7 4 0,5 8 21 15,-5 4 13-15,0 2 4 0,2 3 2 16,10 0-3-16,0 3-6 0,10-5-4 15,5 1 1-15,5-3 3 0,0-1 3 16,8-6 3-16,2-2 6 0,7-2 13 16,-2-6 3-16,10-2 45 0,-6-3-7 15,6-4 22-15,2-1 0 0,-4-5-19 16,4-4 12-16,-7-1-9 0,2-6-9 16,-5 2 10-16,3-5-11 0,-10-1 4 15,-3-1-7-15,1 0-18 0,-1-3 15 16,-7 2-17-16,0 1-14 0,-10-1-3 15,-2 5-50-15,2 3-25 16,-7 5-17-16,-1 5-27 0,-4 4-54 16,2 10-87-16,-9 11-123 0,11-2-264 15,-19 16-901-15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26.49463" units="1/cm"/>
          <inkml:channelProperty channel="Y" name="resolution" value="574.55725" units="1/cm"/>
          <inkml:channelProperty channel="F" name="resolution" value="4.0315E-5" units="1/dev"/>
          <inkml:channelProperty channel="T" name="resolution" value="1" units="1/dev"/>
        </inkml:channelProperties>
      </inkml:inkSource>
      <inkml:timestamp xml:id="ts0" timeString="2025-01-31T11:48:36.0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16747 1801 200 0,'0'0'0'0,"0"0"0"0,0 0 0 0,0 0 0 0,0 0 0 0,0 0 0 0,0 0 0 0,0 0 0 0,0 0 0 0,0 0 0 0,13-9 0 15,5-3 0-15,0 2 0 0,0 2 0 16,4 5 0-16,1 1 0 15,3 0 0-15,1 2 0 16,5-2 0-16,2 1 0 0,4 1 0 16,2 3 0-16,4-3 0 15,4-4 0-15,-3 1 0 0,1-1 0 16,-3 1 0-16,5 0 0 16,-1 2 0-16,-1-1 0 15,-2 2 0-15,4 0 0 0,-3-1 0 16,-1-3 0-16,-2 4 0 15,0-2 0-15,-3 1 0 0,-2 4 0 16,-3-2 0-16,-3 5 0 16,-4-1 0-16,-2-3 0 0,-5 0 0 15,-1 0 0-15,-2-1 0 16,-5-1 0-16,-12 0 0 0,0 0 0 16,0 0 0-16,0 0 0 15,0 0 0-15,0 2 0 0,-12 2 0 16,-8-2 0-16,-6-1 0 15,-10-1 0-15,-4 2 0 0,-2 1 0 16,-1 0 0-16,-2-3 0 16,-1 0 0-16,-1 0 0 0,-3-3 0 15,2 2 0-15,2 1 0 16,-3 0 0-16,0 2 0 0,0 0 0 16,-2-2 0-16,0 2 0 15,4 1 0-15,-1-1 0 16,2 2 0-16,1-1 0 0,1-1 0 15,3 0 0-15,2-1 0 0,3 2 0 16,5 0 0-16,5-3 0 16,3 0 0-16,4 0 0 15,5 0 0-15,3 0 0 0,11 0 0 16,0 0 0-16,0 0 0 16,0 0 0-16,3 0 0 0,12-3 0 15,9-1 0-15,8-1 0 16,4-1 0-16,3-1 0 0,-2 3 0 15,4-3 0-15,-1 0 0 16,5 3 0-16,3-2 0 0,-1-1 0 16,3 3 0-16,1-2 0 15,-4 2 0-15,1 3 0 16,-1-1 0-16,0-2 0 0,2 3 0 16,-1 0 0-16,-4 1 0 0,1-2 0 15,-1 1 0-15,0 1 0 16,0 1 0-16,-2 3 0 15,-5-1 0-15,-3-2 0 0,-2 1 0 16,-5 2 0-16,-5 2 0 16,-5-2 0-16,-6 1 0 0,-2-3 0 15,-9-2 0-15,0 0 0 16,0 0 0-16,0 0 0 0,-4 2 0 16,-9 0 0-16,-7 1 0 15,-6-3 0-15,-6 0 0 16,-8 0 0-16,-2-5 0 0,-7 1 0 15,1 0 0-15,-2 3 0 0,-7-3 0 16,-1-1 0-16,-2 1 0 16,2-1 0-16,2 2 0 0,-1 0 0 15,0 3 0-15,0 3 0 16,-1-4 0-16,1 1 0 0,1 0 0 16,-1 2 0-16,5 1 0 15,6-2 0 1,1 1 0-16,8-4 0 0,4 1 0 0,7 2 0 15,5 2 0-15,7-3 0 16,4 2 0-16,3 2 0 0,7-4 0 16,0 0 0-16,0 0 0 15,6 4 0-15,10 3 0 0,9-2 0 16,3 1 0-16,3-3 0 16,6 0 0-16,0-2 0 15,1 2 0-15,8-3 0 0,-1-2 0 16,5 4 0-16,3 0 0 0,1-2 0 15,5-2 0-15,-3 2 0 16,0-2 0-16,1-1 0 16,-2 1 0-16,0 2 0 0,-1 2 0 15,0 1 0-15,-1-3 0 16,-1 2 0-16,1 1 0 0,-2-3 0 16,-6 0 0-16,-4 4 0 15,-6 1 0-15,-2-2 0 0,-3 0 0 16,-7-3 0-16,-3 0 0 15,-5 2 0-15,-4-2 0 0,-2 0 0 16,-9 0 0 0,0 0 0-16,0 0 0 0,10 4 0 0,-4 2 0 15,-1 4 0-15,-2 5 0 16,-3-1 0-16,0-14 0 16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26.49463" units="1/cm"/>
          <inkml:channelProperty channel="Y" name="resolution" value="574.55725" units="1/cm"/>
          <inkml:channelProperty channel="F" name="resolution" value="4.0315E-5" units="1/dev"/>
          <inkml:channelProperty channel="T" name="resolution" value="1" units="1/dev"/>
        </inkml:channelProperties>
      </inkml:inkSource>
      <inkml:timestamp xml:id="ts0" timeString="2025-01-31T12:14:55.3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15379 8923 200 0,'0'0'0'0,"0"0"0"0,0 0 0 0,0 0 0 0,0 0 0 0,0 0 0 0,0 0 0 0,0 0 0 0,0 0 0 0,0 0 0 0,0 0 0 0,0 0 0 0,0 0 0 16,0 0 0-16,0 0 0 0,0 0 0 16,0 0 0-16,0 0 0 15,-8-12 0-15,-4-2 0 0,-1 3 0 16,2 6 0-16,-1 2 0 15,2 1 0-15,0 2 0 16,-3-2 0-16,3 0 0 0,2 2 0 16,-2 3 0-16,-1-2 0 15,3-1 0-15,-1 2 0 0,-1 1 0 16,1-3 0-16,-1 2 0 16,0 4 0-16,0-2 0 0,0 1 0 15,0 0 0-15,3 3 0 16,-3 0 0-16,1-2 0 0,0 2 0 15,3 2 0-15,1 2 0 16,1-2 0-16,-3 0 0 0,0 1 0 16,3-2 0-16,-2 2 0 15,3-3 0-15,2 2 0 0,1-1 0 16,0 0 0-16,0 2 0 16,3-4 0-16,3 1 0 15,2 1 0-15,1 0 0 0,-1-1 0 16,2 1 0-16,2-1 0 15,-1 0 0-15,0-2 0 0,1 1 0 16,-3-1 0-16,1-2 0 16,1 1 0-16,0-1 0 0,1-2 0 15,-3-2 0-15,2 0 0 16,-2 0 0-16,2-2 0 0,0-2 0 16,1 0 0-16,-2 0 0 15,-1-3 0-15,0-3 0 0,-2 1 0 16,3-1 0-16,0 4 0 15,-3-2 0-15,-2-3 0 16,1 0 0-16,-1 1 0 0,-1 1 0 16,2-1 0-1,1-1 0-15,-3 1 0 0,2-1 0 0,0 0 0 16,-2 2 0-16,0 0 0 0,0-2 0 16,1 3 0-16,-3 1 0 15,1-2 0-15,-3 9 0 0,0-10 0 16,0-1 0-16,-3 1 0 15,0 0 0-15,-2 1 0 16,-4 0 0-16,-2 1 0 0,-2 2 0 16,0 0 0-16,0 0 0 0,-3 0 0 15,0 1 0-15,-1 0 0 16,-2-1 0-16,1 2 0 16,-4 1 0-16,4 0 0 0,1 2 0 15,0 3 0-15,2 1 0 16,-1 2 0-1,1 2 0-15,-1 2 0 0,2 0 0 0,3 3 0 16,2-2 0-16,2 2 0 16,2 2 0-16,1 4 0 0,4 2 0 15,1-1 0-15,2 0 0 16,3 1 0-16,2-2 0 0,2 1 0 16,3 2 0-1,2-3 0-15,0 2 0 0,2-4 0 0,-1 0 0 16,0-2 0-16,-2-1 0 15,3-2 0-15,-2-3 0 0,4-5 0 16,0-2 0-16,0-3 0 16,-2-1 0-16,-1 1 0 0,1-7 0 15,-3 0 0-15,-1-2 0 16,-4-1 0-16,-3-1 0 0,1 0 0 16,-2 0 0-16,-3-3 0 15,-3-1 0-15,-3 2 0 0,-3 0 0 16,-3 1 0-16,-4 1 0 15,-2 0 0-15,-2 1 0 16</inkml:trace>
  <inkml:trace contextRef="#ctx0" brushRef="#br0" timeOffset="975.22">15698 8457 200 0,'0'0'0'0,"0"0"0"0,0 0 0 0,0 0 0 0,0 0 0 0,0 0 0 0,0 0 0 0,0 0 0 0,0 0 0 0,0 0 0 0,0 0 0 15,0 0 0-15,-12-5 0 16,-4-2 0-16,-4 4 0 0,1 4 0 16,-1 3 0-16,0 2 0 15,3 3 0-15,0-1 0 0,2 1 0 16,1 1 0-16,-1 0 0 15,1 1 0-15,3 1 0 16,1-2 0-16,4 2 0 0,1-1 0 16,1 1 0-16,3-1 0 15,3 1 0-15,3-2 0 0,1 2 0 16,7-1 0-16,-2 2 0 16,1-4 0-16,3 0 0 0,3-3 0 15,1-1 0-15,1-2 0 16,-1-1 0-16,-1-2 0 0,2-2 0 15,-3 1 0-15,-1 1 0 16,-2-4 0-16,1-1 0 0,-4-2 0 16,0 2 0-16,-4-1 0 15,1 0 0-15,1-1 0 16,-1 1 0-16,-3 0 0 0,-2-1 0 16,2-5 0-16,-1 2 0 0,-2-3 0 15,-3 3 0-15,-4-2 0 16,0 0 0-16,-1-1 0 15,-2 0 0-15,0 0 0 0,-2 2 0 16,-1 0 0-16,1 1 0 16,-4-1 0-16,2 0 0 0,-1 4 0 15,-1-2 0-15,1 2 0 16,1 0 0-16,1 1 0 16,1 1 0-16,1 5 0 0,-1 3 0 15,3 3 0-15,-2 2 0 0,-1 5 0 16,3 2 0-16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4:51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24 168 0 0,'0'0'6823'0'0,"1"-5"-6288"0"0,1-8-430 0 0,-4 8 2778 0 0,-9 34-2147 0 0,-17 27-141 0 0,24-45-531 0 0,-3 8 77 0 0,2 0-1 0 0,0 0 1 0 0,-4 39-1 0 0,4-24-16 0 0,-2 8-26 0 0,2 0-1 0 0,2 0 1 0 0,4 66 0 0 0,-1-104-88 0 0,0-1 0 0 0,1 0-1 0 0,-1 0 1 0 0,1 1 0 0 0,0-1 0 0 0,0 0 0 0 0,0 0 0 0 0,1 0 0 0 0,-1 0-1 0 0,1 0 1 0 0,-1 0 0 0 0,1-1 0 0 0,0 1 0 0 0,0 0 0 0 0,1-1-1 0 0,-1 0 1 0 0,0 1 0 0 0,4 2 0 0 0,-4-4 34 0 0,1 0 1 0 0,-1 0-1 0 0,0 0 0 0 0,1 0 1 0 0,-1-1-1 0 0,1 1 1 0 0,-1-1-1 0 0,0 1 0 0 0,1-1 1 0 0,-1 0-1 0 0,1 0 0 0 0,-1 0 1 0 0,1 0-1 0 0,-1 0 1 0 0,1-1-1 0 0,-1 1 0 0 0,1-1 1 0 0,-1 0-1 0 0,0 0 0 0 0,1 1 1 0 0,-1-2-1 0 0,0 1 1 0 0,0 0-1 0 0,0 0 0 0 0,3-2 1 0 0,8-7 120 0 0,-1 0 0 0 0,1 0 0 0 0,-2-1-1 0 0,0 0 1 0 0,17-22 0 0 0,42-71 236 0 0,-63 94-358 0 0,4-8 2 0 0,5-6 19 0 0,-1-1 0 0 0,23-53 0 0 0,-14 23 24 0 0,-22 50 222 0 0,-4 6-205 0 0,-6 14-292 0 0,-9 27-224 0 0,8-3 401 0 0,1-12 127 0 0,2 1 0 0 0,2 0 0 0 0,-3 50-1 0 0,6-59-5 0 0,0-9-71 0 0,1 1-1 0 0,0-1 0 0 0,1 0 1 0 0,3 15-1 0 0,-4-22-35 0 0,1-1 0 0 0,-1 0 0 0 0,1 0 1 0 0,0 1-1 0 0,0-1 0 0 0,0 0 0 0 0,0 0 0 0 0,1 0 0 0 0,-1 0 0 0 0,0 0 1 0 0,1 0-1 0 0,0 0 0 0 0,-1-1 0 0 0,1 1 0 0 0,0 0 0 0 0,0-1 1 0 0,0 0-1 0 0,0 1 0 0 0,0-1 0 0 0,0 0 0 0 0,0 0 0 0 0,0 0 1 0 0,0 0-1 0 0,5 1 0 0 0,-2-2-52 0 0,1 1-1 0 0,0-1 1 0 0,-1 0-1 0 0,1 0 1 0 0,-1 0 0 0 0,1-1-1 0 0,0 0 1 0 0,-1 0 0 0 0,1-1-1 0 0,-1 1 1 0 0,10-5 0 0 0,0-1-1559 0 0,0-1 0 0 0,23-15 0 0 0,-26 13-2840 0 0,-2-2-2108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4:52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305 513 28 0 0,'0'0'10458'0'0,"4"-11"-9960"0"0,3-6-316 0 0,-3 8 6 0 0,0-1 0 0 0,0 0-1 0 0,1-11 1 0 0,-3 14 8 0 0,-1 1-1 0 0,0-1 1 0 0,-1 0-1 0 0,1 1 1 0 0,-2-1 0 0 0,1 0-1 0 0,-1 1 1 0 0,1-1-1 0 0,-2 0 1 0 0,1 1-1 0 0,-1-1 1 0 0,0 1 0 0 0,0 0-1 0 0,-6-11 1 0 0,4 13-147 0 0,1-1 1 0 0,-1 1 0 0 0,0-1 0 0 0,0 1 0 0 0,0 1-1 0 0,0-1 1 0 0,-1 0 0 0 0,1 1 0 0 0,-1 0 0 0 0,0 0-1 0 0,-8-3 1 0 0,10 5-81 0 0,-1 0 0 0 0,0 0-1 0 0,1 0 1 0 0,-1 0 0 0 0,0 0-1 0 0,1 1 1 0 0,-1 0 0 0 0,0 0-1 0 0,0 0 1 0 0,1 0 0 0 0,-1 0 0 0 0,0 1-1 0 0,0 0 1 0 0,1 0 0 0 0,-1 0-1 0 0,1 0 1 0 0,-1 0 0 0 0,-3 3-1 0 0,-7 5-64 0 0,0 1-1 0 0,1 1 0 0 0,0 0 0 0 0,1 1 0 0 0,1 1 0 0 0,-1-1 0 0 0,-16 28 1 0 0,18-25 64 0 0,2 0 0 0 0,-1 0 1 0 0,2 1-1 0 0,0 0 0 0 0,1 0 0 0 0,1 0 1 0 0,0 1-1 0 0,-4 34 0 0 0,8-38 15 0 0,0 3-12 0 0,0 0 1 0 0,2 26 0 0 0,-1-37 26 0 0,1 1 0 0 0,0-1 1 0 0,0 0-1 0 0,1 0 0 0 0,0 0 1 0 0,0 0-1 0 0,0 0 0 0 0,0 0 1 0 0,1 0-1 0 0,0-1 0 0 0,6 8 1 0 0,-6-8 28 0 0,0 0-1 0 0,0-1 1 0 0,1 1 0 0 0,0-1 0 0 0,0 0 0 0 0,0 0 0 0 0,0 0 0 0 0,0-1 0 0 0,8 4 0 0 0,-9-5 8 0 0,1 0-1 0 0,-1 0 1 0 0,0-1-1 0 0,0 1 1 0 0,0-1 0 0 0,1 1-1 0 0,-1-1 1 0 0,0-1-1 0 0,1 1 1 0 0,-1 0 0 0 0,0-1-1 0 0,0 1 1 0 0,0-1-1 0 0,1 0 1 0 0,-1 0-1 0 0,4-2 1 0 0,3-2 85 0 0,0-1-1 0 0,0-1 1 0 0,0 1 0 0 0,-1-1-1 0 0,0-1 1 0 0,0 0 0 0 0,7-9-1 0 0,6-8 174 0 0,22-34 0 0 0,-3-10-15 0 0,-17 24-135 0 0,-1 8-58 0 0,-2-2 0 0 0,-2-1 1 0 0,-1 0-1 0 0,-3-1 0 0 0,14-52 1 0 0,-18 46-35 0 0,-5 22 74 0 0,0 0-1 0 0,-2-1 1 0 0,2-44-1 0 0,-6 69-126 0 0,0 0 0 0 0,0 1 0 0 0,0-1 1 0 0,0 0-1 0 0,0 1 0 0 0,0-1 0 0 0,0 1 0 0 0,0-1 0 0 0,0 0 1 0 0,0 1-1 0 0,-1-1 0 0 0,1 0 0 0 0,0 1 0 0 0,0-1 0 0 0,-1 1 1 0 0,1-1-1 0 0,0 1 0 0 0,-1-1 0 0 0,1 1 0 0 0,-1-1 0 0 0,1 1 1 0 0,-1-1-1 0 0,1 1 0 0 0,-1-1 0 0 0,1 1 0 0 0,-1 0 0 0 0,1-1 0 0 0,-1 1 1 0 0,1 0-1 0 0,-1-1 0 0 0,0 1 0 0 0,1 0 0 0 0,-1 0 0 0 0,1 0 1 0 0,-1 0-1 0 0,-1-1 0 0 0,2 1-67 0 0,-1 1 44 0 0,0-1-1 0 0,1 0 1 0 0,-1 0 0 0 0,0 0-1 0 0,1 0 1 0 0,-1 1-1 0 0,1-1 1 0 0,-1 0 0 0 0,1 0-1 0 0,-1 1 1 0 0,1-1-1 0 0,-1 1 1 0 0,1-1 0 0 0,-1 0-1 0 0,1 1 1 0 0,-1-1-1 0 0,1 1 1 0 0,-1 0 0 0 0,-3 7-94 0 0,0 0 0 0 0,0 0 1 0 0,1 1-1 0 0,0-1 0 0 0,1 1 0 0 0,-2 9 1 0 0,-7 60 132 0 0,7-47-41 0 0,-35 500 939 0 0,39-530-977 0 0,0 0 1 0 0,0 0-1 0 0,0 0 1 0 0,0 0-1 0 0,0 1 1 0 0,0-1-1 0 0,0 0 1 0 0,0 0-1 0 0,1 0 1 0 0,-1 0-1 0 0,0 0 1 0 0,1 0-1 0 0,-1 0 1 0 0,1 0-1 0 0,-1 0 1 0 0,1 0 0 0 0,0 0-1 0 0,-1 0 1 0 0,1 0-1 0 0,0 0 1 0 0,-1-1-1 0 0,1 1 1 0 0,0 0-1 0 0,0 0 1 0 0,0-1-1 0 0,0 1 1 0 0,0-1-1 0 0,0 1 1 0 0,0-1-1 0 0,0 1 1 0 0,1 0-1 0 0,0-1-176 0 0,-1 0-1 0 0,0 0 1 0 0,1 0-1 0 0,-1-1 1 0 0,0 1-1 0 0,1 0 0 0 0,-1 0 1 0 0,0-1-1 0 0,0 1 1 0 0,1-1-1 0 0,-1 1 1 0 0,0-1-1 0 0,0 0 0 0 0,0 1 1 0 0,0-1-1 0 0,1 0 1 0 0,-1 0-1 0 0,0 0 1 0 0,-1 0-1 0 0,1 0 0 0 0,0 0 1 0 0,0 0-1 0 0,0 0 1 0 0,0 0-1 0 0,0-2 0 0 0,5-9-3463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4:53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51 508 0 0,'0'0'8763'0'0,"-1"-9"-8262"0"0,-2-25-120 0 0,2 26-101 0 0,2 8-248 0 0,0 0 1 0 0,0 1-1 0 0,1-1 1 0 0,-1 0-1 0 0,0 1 1 0 0,0-1-1 0 0,0 1 0 0 0,0-1 1 0 0,0 1-1 0 0,0 0 1 0 0,0-1-1 0 0,0 1 1 0 0,1 1-1 0 0,5 5 165 0 0,0-1 1 0 0,0 1-1 0 0,-1 0 0 0 0,0 1 1 0 0,-1-1-1 0 0,9 15 0 0 0,23 57 992 0 0,-19-39-548 0 0,9 27 46 0 0,-3 1 0 0 0,19 89 0 0 0,-28-102-509 0 0,19 87 64 0 0,-5 2-1 0 0,10 157 0 0 0,-32-192-196 0 0,-5 0-1 0 0,-5 0 1 0 0,-23 159 0 0 0,17-225 12 0 0,-1 0 1 0 0,-18 46-1 0 0,-38 78 190 0 0,32-86-213 0 0,19-46-39 0 0,-2-1 0 0 0,-1 0 0 0 0,-29 38 1 0 0,40-61-12 0 0,7-10-54 0 0,-1 1-1 0 0,0-1 1 0 0,0 0 0 0 0,1 1-1 0 0,-1-1 1 0 0,0 0-1 0 0,0 0 1 0 0,0 1-1 0 0,0-1 1 0 0,0 0-1 0 0,-1 0 1 0 0,1 0 0 0 0,0 0-1 0 0,0-1 1 0 0,-1 1-1 0 0,1 0 1 0 0,-1 0-1 0 0,1-1 1 0 0,0 1-1 0 0,-1-1 1 0 0,1 1 0 0 0,-1-1-1 0 0,1 0 1 0 0,-1 1-1 0 0,-2-1 1 0 0,3-27-7800 0 0,2 14 3118 0 0,3-12 1547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4:54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526 33 104 0 0,'0'0'8445'0'0,"-2"-6"-7951"0"0,-4-14-63 0 0,5 19-389 0 0,1 1 0 0 0,0-1 0 0 0,0 1 0 0 0,0 0 0 0 0,-1-1 0 0 0,1 1 0 0 0,0 0 0 0 0,0-1 0 0 0,-1 1 0 0 0,1 0 0 0 0,0-1 0 0 0,-1 1 0 0 0,1 0 0 0 0,0 0 0 0 0,-1-1 0 0 0,1 1 0 0 0,-1 0 0 0 0,1 0 0 0 0,0 0 0 0 0,-1-1 0 0 0,1 1 0 0 0,-1 0 0 0 0,1 0 0 0 0,-1 0 1 0 0,1 0-1 0 0,-1 0 0 0 0,1 0 0 0 0,0 0 0 0 0,-1 0 0 0 0,1 0 0 0 0,-1 0 0 0 0,1 0 0 0 0,-1 0 0 0 0,1 1 0 0 0,0-1 0 0 0,-1 0 0 0 0,-11 5 224 0 0,3 4-237 0 0,0-1 0 0 0,0 2 1 0 0,1-1-1 0 0,-12 19 0 0 0,-14 17 152 0 0,2-1-14 0 0,8-9-34 0 0,-4 8-1 0 0,1 1 0 0 0,-32 73-1 0 0,51-100-109 0 0,-33 76 104 0 0,5 2 0 0 0,3 2 0 0 0,-30 152 0 0 0,25 41 4 0 0,34-251-98 0 0,-6 135 462 0 0,16 195 0 0 0,-3-318 135 0 0,3 1-1 0 0,1-1 1 0 0,25 82 0 0 0,-26-113-604 0 0,0 0 1 0 0,1-1-1 0 0,1 0 1 0 0,1-1-1 0 0,1 0 1 0 0,23 33-1 0 0,-32-49-62 0 0,1 1 0 0 0,0-1 0 0 0,0 0 0 0 0,0 0 0 0 0,1 0 0 0 0,-1 0 0 0 0,0 0 0 0 0,1 0 0 0 0,-1-1 0 0 0,1 1 0 0 0,0-1 0 0 0,-1 0 0 0 0,1 1 0 0 0,0-1 0 0 0,0 0 0 0 0,0-1 0 0 0,0 1 0 0 0,0-1 0 0 0,0 1 0 0 0,0-1 0 0 0,0 0 0 0 0,0 0 0 0 0,0 0 0 0 0,0 0 0 0 0,0-1 0 0 0,0 1 0 0 0,0-1 0 0 0,0 0 0 0 0,-1 0 0 0 0,1 0 0 0 0,0 0 0 0 0,0 0-1 0 0,-1 0 1 0 0,1-1 0 0 0,0 0 0 0 0,-1 1 0 0 0,4-4 0 0 0,-2 1-890 0 0,0-1 0 0 0,1 1 0 0 0,-1-1 0 0 0,-1 0 0 0 0,1-1 0 0 0,4-9-1 0 0,-2-1-5125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4:54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355 62 132 0 0,'0'0'10681'0'0,"0"-7"-9888"0"0,4-21-75 0 0,-4 27-660 0 0,-1 0 0 0 0,1 0 0 0 0,0 0 0 0 0,0 0 0 0 0,-1 0 1 0 0,1 0-1 0 0,-1 0 0 0 0,1 0 0 0 0,-1 0 0 0 0,1 0 0 0 0,-1 1 0 0 0,1-1 0 0 0,-1 0 1 0 0,0 0-1 0 0,1 0 0 0 0,-1 1 0 0 0,0-1 0 0 0,0 0 0 0 0,0 1 0 0 0,0-1 1 0 0,0 1-1 0 0,1-1 0 0 0,-1 1 0 0 0,0-1 0 0 0,0 1 0 0 0,0-1 0 0 0,0 1 0 0 0,0 0 1 0 0,0 0-1 0 0,-1 0 0 0 0,1-1 0 0 0,0 1 0 0 0,-1 0 0 0 0,-2 0 248 0 0,-2-2-283 0 0,-1 1 1 0 0,0 0-1 0 0,0 1 0 0 0,0 0 1 0 0,1 0-1 0 0,-1 0 0 0 0,0 1 1 0 0,0 0-1 0 0,1 1 1 0 0,-1-1-1 0 0,1 1 0 0 0,-1 0 1 0 0,1 1-1 0 0,0 0 0 0 0,0 0 1 0 0,-10 6-1 0 0,-4 4 41 0 0,0 2 1 0 0,1 1-1 0 0,-22 22 1 0 0,30-26-10 0 0,0 1 0 0 0,1 1 0 0 0,0-1 0 0 0,1 2 0 0 0,0-1 0 0 0,2 1 0 0 0,-1 1 0 0 0,2-1 0 0 0,0 1 0 0 0,1 0 0 0 0,1 1 0 0 0,0-1 0 0 0,1 1 0 0 0,1 0 0 0 0,0 23 0 0 0,2-39-51 0 0,0 18 123 0 0,3 32 0 0 0,-1-45-95 0 0,-1 0 0 0 0,1 0 0 0 0,-1 0 0 0 0,2 0 0 0 0,-1 0 0 0 0,1 0 0 0 0,0 0 0 0 0,6 9 1 0 0,-5-10-6 0 0,-1 0 1 0 0,1 0 0 0 0,0 0 0 0 0,0 0 0 0 0,1-1-1 0 0,-1 1 1 0 0,1-1 0 0 0,0 0 0 0 0,0-1 0 0 0,0 1-1 0 0,1-1 1 0 0,-1 0 0 0 0,1-1 0 0 0,0 1 0 0 0,0-1 0 0 0,0 0-1 0 0,0 0 1 0 0,0-1 0 0 0,0 0 0 0 0,12 1 0 0 0,-2-2-140 0 0,0-1 0 0 0,-1 0 0 0 0,1-1 1 0 0,-1-1-1 0 0,1-1 0 0 0,-1 0 0 0 0,29-12 0 0 0,18-5-3918 0 0,-48 18 1185 0 0,-8 2-1437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4:55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370 42 40 0 0,'0'0'8337'0'0,"1"-5"-7680"0"0,0-1-341 0 0,2-16 2776 0 0,-4 22-3050 0 0,1-1-1 0 0,0 0 0 0 0,-1 1 1 0 0,1-1-1 0 0,0 1 0 0 0,-1 0 0 0 0,1-1 1 0 0,-1 1-1 0 0,1-1 0 0 0,-1 1 1 0 0,1 0-1 0 0,-1-1 0 0 0,0 1 0 0 0,1 0 1 0 0,-1-1-1 0 0,1 1 0 0 0,-1 0 1 0 0,1 0-1 0 0,-1 0 0 0 0,0 0 0 0 0,1 0 1 0 0,-1-1-1 0 0,0 1 0 0 0,1 0 1 0 0,-1 0-1 0 0,0 1 0 0 0,-22-2 126 0 0,21 1-107 0 0,-7 0-56 0 0,0 1 1 0 0,1 0-1 0 0,-1 1 1 0 0,1 0-1 0 0,0 0 1 0 0,0 1 0 0 0,-1 0-1 0 0,2 0 1 0 0,-1 1-1 0 0,0 0 1 0 0,1 1-1 0 0,0-1 1 0 0,0 1-1 0 0,0 1 1 0 0,0-1-1 0 0,-8 11 1 0 0,0-2 102 0 0,8-7-42 0 0,0-1-1 0 0,1 1 0 0 0,-10 13 0 0 0,15-18-88 0 0,-1 0 0 0 0,1 1 0 0 0,0-1 0 0 0,0 0 0 0 0,0 1 1 0 0,0-1-1 0 0,1 1 0 0 0,-1-1 0 0 0,0 1 0 0 0,1 0 0 0 0,0-1 0 0 0,0 1 0 0 0,0-1 0 0 0,0 1 0 0 0,0-1 0 0 0,0 1 0 0 0,1 0 1 0 0,0 2-1 0 0,1-1 73 0 0,1 0-1 0 0,0 0 1 0 0,1 0 0 0 0,-1 0 0 0 0,1 0 0 0 0,-1-1 0 0 0,1 1 0 0 0,0-1 0 0 0,0 0 0 0 0,1 0 0 0 0,5 3 0 0 0,0 0 54 0 0,25 18 221 0 0,57 41 45 0 0,-82-56-329 0 0,0 0-1 0 0,0 1 1 0 0,-1 0-1 0 0,0 0 1 0 0,-1 1-1 0 0,9 16 1 0 0,-11-17 6 0 0,-2-4 21 0 0,0 0 0 0 0,-1 0 0 0 0,0 0 0 0 0,0 0 0 0 0,-1 0 0 0 0,1 1 0 0 0,-2 0 0 0 0,1-1 0 0 0,-1 1 0 0 0,1 0 0 0 0,-1 9 0 0 0,-1-11-2 0 0,-1-1 1 0 0,0 1-1 0 0,0-1 1 0 0,0 1-1 0 0,0-1 0 0 0,-1 0 1 0 0,1 1-1 0 0,-1-1 1 0 0,0 0-1 0 0,0 0 1 0 0,-1 0-1 0 0,1-1 1 0 0,-1 1-1 0 0,0 0 0 0 0,0-1 1 0 0,0 0-1 0 0,0 0 1 0 0,-1 0-1 0 0,-3 3 1 0 0,-1 0 2 0 0,0-1 1 0 0,0 0-1 0 0,0 0 1 0 0,0-1-1 0 0,-1 0 1 0 0,0 0-1 0 0,1-1 1 0 0,-1 0-1 0 0,-1-1 1 0 0,1 0-1 0 0,-11 1 1 0 0,-3 0 18 0 0,0-1 0 0 0,0-2 0 0 0,-34-3 0 0 0,47 3-130 0 0,0-2 0 0 0,1 1-1 0 0,-1-2 1 0 0,1 1-1 0 0,-1-1 1 0 0,1 0 0 0 0,0-1-1 0 0,0 0 1 0 0,1-1 0 0 0,-1 0-1 0 0,1 0 1 0 0,0-1-1 0 0,-11-9 1 0 0,18 14-123 0 0,0 0 1 0 0,1-1-1 0 0,-1 1 1 0 0,1 0-1 0 0,-1 0 1 0 0,1 0-1 0 0,-1-1 1 0 0,1 1-1 0 0,-1 0 0 0 0,1 0 1 0 0,0-1-1 0 0,0 1 1 0 0,0 0-1 0 0,0-1 1 0 0,0 1-1 0 0,0 0 0 0 0,0 0 1 0 0,0-1-1 0 0,0 1 1 0 0,1 0-1 0 0,-1-1 1 0 0,1 1-1 0 0,-1 0 1 0 0,1 0-1 0 0,-1 0 0 0 0,1 0 1 0 0,0-2-1 0 0,22-29-6021 0 0,-21 30 5524 0 0,12-13-4788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4:56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7 432 0 0,'0'0'10044'0'0,"-5"-7"-9433"0"0,29 32 984 0 0,-14-13-1191 0 0,0 1-151 0 0,0 0 1 0 0,-1 1-1 0 0,-1 0 1 0 0,0 1-1 0 0,-1-1 1 0 0,-1 1-1 0 0,0 1 1 0 0,5 21-1 0 0,4 11-9 0 0,14 45 129 0 0,17 100-1 0 0,-43-180-357 0 0,27 130 214 0 0,11 150 1 0 0,-37-232-191 0 0,-2 0 0 0 0,-3 1 0 0 0,-2-1 0 0 0,-3 0 0 0 0,-17 74 0 0 0,8-83 58 0 0,-1-1-1 0 0,-3 0 1 0 0,-2-1-1 0 0,-3-1 1 0 0,-1-1-1 0 0,-2-1 1 0 0,-3-2-1 0 0,-54 65 1 0 0,79-104-178 0 0,0 0 0 0 0,0-1 1 0 0,-1 0-1 0 0,0 0 0 0 0,0 0 0 0 0,0-1 1 0 0,0 0-1 0 0,-12 6 0 0 0,42-6-9295 0 0,-18-4 7521 0 0,8 0-2260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4:57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448 3 28 0 0,'0'0'8476'0'0,"-2"-2"-7948"0"0,1 2-440 0 0,-1 0-1 0 0,1-1 1 0 0,-1 1 0 0 0,1 0-1 0 0,-1 0 1 0 0,1 0 0 0 0,0 0-1 0 0,-1 0 1 0 0,1 0-1 0 0,-1 1 1 0 0,1-1 0 0 0,0 0-1 0 0,-1 1 1 0 0,1-1 0 0 0,0 1-1 0 0,-1 0 1 0 0,1-1 0 0 0,0 1-1 0 0,0 0 1 0 0,-1 0-1 0 0,1-1 1 0 0,0 1 0 0 0,0 0-1 0 0,0 0 1 0 0,0 0 0 0 0,0 1-1 0 0,-1 1 1 0 0,-30 39 273 0 0,29-37-293 0 0,-41 70 302 0 0,22-41-178 0 0,3 1 0 0 0,-28 70 0 0 0,22-49-92 0 0,-57 174 113 0 0,67-181-165 0 0,-13 41 125 0 0,3 2 1 0 0,5 1-1 0 0,-16 182 0 0 0,26 84 110 0 0,12-266 460 0 0,26 172 0 0 0,-23-241-603 0 0,1-1 1 0 0,1 1-1 0 0,1-1 0 0 0,1-1 0 0 0,15 29 1 0 0,-21-47-122 0 0,0 0 1 0 0,0 0 0 0 0,0 0-1 0 0,0 0 1 0 0,0 0 0 0 0,1 0 0 0 0,-1-1-1 0 0,1 0 1 0 0,0 0 0 0 0,0 0 0 0 0,1 0-1 0 0,-1-1 1 0 0,0 1 0 0 0,1-1 0 0 0,0 0-1 0 0,-1 0 1 0 0,1-1 0 0 0,0 1 0 0 0,0-1-1 0 0,10 1 1 0 0,-7-2-92 0 0,0 0 0 0 0,0 0 0 0 0,0 0 0 0 0,0-1 0 0 0,0 0 0 0 0,0-1 0 0 0,0 0 0 0 0,-1 0 0 0 0,1-1 0 0 0,-1 1 0 0 0,1-2 0 0 0,11-6 0 0 0,-10 4-440 0 0,23-15-1236 0 0,-15 0-3875 0 0,-12 13-114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5:06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37 104 0 0,'0'0'6913'0'0,"0"0"-6700"0"0,0 0 0 0 0,0-1 1 0 0,-1 1-1 0 0,1 0 0 0 0,0-1 1 0 0,0 1-1 0 0,0 0 0 0 0,0-1 1 0 0,0 1-1 0 0,0 0 0 0 0,0 0 1 0 0,0-1-1 0 0,0 1 0 0 0,0 0 1 0 0,0-1-1 0 0,0 1 0 0 0,0 0 1 0 0,0-1-1 0 0,0 1 0 0 0,0 0 1 0 0,0-1-1 0 0,0 1 0 0 0,0 0 1 0 0,0-1-1 0 0,1 1 0 0 0,-1 0 1 0 0,0 0-1 0 0,0-1 0 0 0,0 1 1 0 0,1-1-1 0 0,15 0 452 0 0,0-1 1 0 0,27-6-1 0 0,0-1-344 0 0,-33 6-571 0 0,11-1 668 0 0,-4 6-7457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4:57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24 116 0 0,'0'0'9716'0'0,"1"-5"-9136"0"0,0-14 126 0 0,-1 19-678 0 0,0 0 0 0 0,0 0 0 0 0,0 0 0 0 0,0 0 1 0 0,0 0-1 0 0,0 0 0 0 0,0 0 0 0 0,0 0 0 0 0,0 0 0 0 0,0 0 0 0 0,0 0 0 0 0,0 0 0 0 0,0 0 0 0 0,0 0 0 0 0,0 0 0 0 0,-1 0 0 0 0,-1 16 291 0 0,-23 108 1175 0 0,2-19-898 0 0,11-21 322 0 0,-1 164 0 0 0,13-243-915 0 0,0-1-1 0 0,0 1 1 0 0,1 0-1 0 0,0-1 1 0 0,-1 1-1 0 0,2-1 1 0 0,-1 1-1 0 0,0-1 1 0 0,1 1-1 0 0,0-1 1 0 0,0 0-1 0 0,5 7 1 0 0,-5-8-4 0 0,0-1 0 0 0,0 0 0 0 0,0 0 0 0 0,1 0 0 0 0,-1 0 0 0 0,1 0 1 0 0,-1 0-1 0 0,1-1 0 0 0,0 1 0 0 0,-1-1 0 0 0,1 0 0 0 0,0 0 0 0 0,0 0 1 0 0,0 0-1 0 0,0 0 0 0 0,0 0 0 0 0,0-1 0 0 0,0 0 0 0 0,7 0 0 0 0,-4 1-267 0 0,0-1 0 0 0,0-1 0 0 0,0 1 0 0 0,-1-1-1 0 0,1 0 1 0 0,0 0 0 0 0,0-1 0 0 0,0 1 0 0 0,-1-1 0 0 0,1-1-1 0 0,-1 1 1 0 0,1-1 0 0 0,-1 0 0 0 0,0 0 0 0 0,8-7-1 0 0,10-4-4082 0 0,-17 8 650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4:58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1 106 4520 0 0,'0'0'8164'0'0,"4"-3"-7741"0"0,5-3-125 0 0,0 0-1 0 0,0 1 1 0 0,0 1 0 0 0,19-8-1 0 0,48-12 628 0 0,-72 23-912 0 0,36-11-17 0 0,61-15-212 0 0,-88 25-617 0 0,0 0 1 0 0,-1 1 0 0 0,19 1-1 0 0,-29 0 414 0 0,-1 0 0 0 0,1 0 0 0 0,0 1 0 0 0,-1-1 0 0 0,1 0-1 0 0,0 1 1 0 0,-1-1 0 0 0,1 1 0 0 0,-1 0 0 0 0,1-1 0 0 0,-1 1 0 0 0,1 0 0 0 0,-1 0 0 0 0,2 1 0 0 0,7 6-4498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4:58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24 80 0 0,'0'0'11273'0'0,"-1"-5"-10948"0"0,-4-11-276 0 0,2 14-50 0 0,2 14 37 0 0,-1 12 279 0 0,0 1 0 0 0,-12 45 0 0 0,7-33-201 0 0,-56 270 1696 0 0,63-307-1809 0 0,-1 15-1 0 0,1-15 2 0 0,0 0-1 0 0,0 1 0 0 0,0-1 1 0 0,0 0-1 0 0,0 1 0 0 0,0-1 1 0 0,0 0-1 0 0,0 0 0 0 0,0 1 1 0 0,0-1-1 0 0,0 0 0 0 0,0 1 1 0 0,0-1-1 0 0,0 0 0 0 0,0 0 1 0 0,0 1-1 0 0,0-1 0 0 0,1 0 1 0 0,-1 1-1 0 0,0-1 0 0 0,0 0 1 0 0,0 0-1 0 0,0 0 0 0 0,1 1 1 0 0,-1-1-1 0 0,0 0 0 0 0,0 0 1 0 0,1 0-1 0 0,-1 1 0 0 0,0-1 0 0 0,0 0 1 0 0,1 0-1 0 0,-1 0 0 0 0,0 0 1 0 0,0 0-1 0 0,1 0 0 0 0,-1 1 1 0 0,0-1-1 0 0,1 0 0 0 0,-1 0 1 0 0,0 0-1 0 0,1 0 0 0 0,-1 0 1 0 0,0 0-1 0 0,0 0 0 0 0,1 0 1 0 0,-1 0-1 0 0,0-1 0 0 0,1 1 1 0 0,-1 0-1 0 0,1 0 0 0 0,11-24 826 0 0,23-29-498 0 0,-25 35-403 0 0,2 0-1 0 0,0 1 0 0 0,1 1 1 0 0,20-21-1 0 0,-29 34 48 0 0,0-1 1 0 0,0 1-1 0 0,0 0 1 0 0,0 0-1 0 0,0 0 0 0 0,0 0 1 0 0,1 1-1 0 0,-1 0 0 0 0,1 0 1 0 0,0 0-1 0 0,0 1 0 0 0,0-1 1 0 0,0 1-1 0 0,0 0 0 0 0,0 1 1 0 0,0-1-1 0 0,0 1 1 0 0,0 0-1 0 0,0 0 0 0 0,0 0 1 0 0,0 1-1 0 0,0 0 0 0 0,0 0 1 0 0,9 3-1 0 0,-9-2 49 0 0,1 1 0 0 0,-1-1 0 0 0,0 1 0 0 0,0 0 0 0 0,0 1 1 0 0,0-1-1 0 0,-1 1 0 0 0,1 0 0 0 0,-1 0 0 0 0,0 0 0 0 0,0 1 0 0 0,0-1 0 0 0,-1 1 0 0 0,0 0 0 0 0,1 0 1 0 0,-2 0-1 0 0,1 0 0 0 0,-1 1 0 0 0,0-1 0 0 0,0 1 0 0 0,2 11 0 0 0,1 3 124 0 0,-2 1-1 0 0,1 21 1 0 0,-4-33-97 0 0,-1-1 0 0 0,1 1 0 0 0,-1-1 1 0 0,-1 0-1 0 0,0 1 0 0 0,0-1 0 0 0,-1 0 0 0 0,-3 8 0 0 0,1-5 17 0 0,0-1 0 0 0,0 0 0 0 0,-1 0-1 0 0,-1-1 1 0 0,1 1 0 0 0,-2-1-1 0 0,1-1 1 0 0,-1 0 0 0 0,0 0-1 0 0,-1 0 1 0 0,-14 9 0 0 0,15-12-12 0 0,-1 0 1 0 0,0-1-1 0 0,0 0 1 0 0,0 0-1 0 0,0-1 1 0 0,-1 0-1 0 0,1-1 1 0 0,-1 0-1 0 0,0 0 1 0 0,1-1-1 0 0,-1-1 1 0 0,0 1-1 0 0,-18-3 1 0 0,19 0-34 0 0,1 0 1 0 0,-1 0-1 0 0,1 0 0 0 0,-1-1 1 0 0,1-1-1 0 0,0 1 0 0 0,-13-9 1 0 0,16 9-58 0 0,1 0 0 0 0,-1 0 0 0 0,1 0 1 0 0,0 0-1 0 0,0-1 0 0 0,0 0 1 0 0,1 1-1 0 0,-1-2 0 0 0,1 1 0 0 0,0 0 1 0 0,0-1-1 0 0,0 1 0 0 0,1-1 0 0 0,-3-6 1 0 0,3-1-594 0 0,2 11 269 0 0,0 0 1 0 0,0 0-1 0 0,1 0 0 0 0,-1 0 1 0 0,0 0-1 0 0,0 0 0 0 0,0 0 1 0 0,1 0-1 0 0,-1 1 0 0 0,0-1 1 0 0,1 0-1 0 0,-1 0 0 0 0,1 0 1 0 0,-1 0-1 0 0,1 0 0 0 0,0 1 1 0 0,-1-1-1 0 0,1 0 0 0 0,0 1 1 0 0,-1-1-1 0 0,1 0 0 0 0,1 0 1 0 0,8-5-4402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4:59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34 340 0 0,'0'0'9976'0'0,"-4"-6"-9574"0"0,-11-18-195 0 0,15 24-203 0 0,0 0 0 0 0,0 0 0 0 0,0 0-1 0 0,0-1 1 0 0,0 1 0 0 0,0 0 0 0 0,0 0 0 0 0,0 0 0 0 0,0 0-1 0 0,0 0 1 0 0,0 0 0 0 0,0-1 0 0 0,0 1 0 0 0,0 0 0 0 0,0 0-1 0 0,0 0 1 0 0,0 0 0 0 0,0 0 0 0 0,0 0 0 0 0,0 0 0 0 0,0-1-1 0 0,0 1 1 0 0,0 0 0 0 0,0 0 0 0 0,0 0 0 0 0,0 0 0 0 0,1 0-1 0 0,-1 0 1 0 0,0 0 0 0 0,0 0 0 0 0,0 0 0 0 0,0 0 0 0 0,0 0-1 0 0,0-1 1 0 0,0 1 0 0 0,0 0 0 0 0,1 0 0 0 0,-1 0 0 0 0,0 0-1 0 0,0 0 1 0 0,0 0 0 0 0,0 0 0 0 0,0 0 0 0 0,0 0 0 0 0,0 0-1 0 0,1 0 1 0 0,-1 0 0 0 0,0 0 0 0 0,0 0 0 0 0,0 0 0 0 0,0 0-1 0 0,0 0 1 0 0,0 0 0 0 0,0 0 0 0 0,1 0 0 0 0,-1 0 0 0 0,0 1-1 0 0,0-1 1 0 0,0 0 0 0 0,0 0 0 0 0,0 0 0 0 0,0 0 0 0 0,0 0-1 0 0,0 0 1 0 0,0 0 0 0 0,1 0 0 0 0,13 10 510 0 0,-6-5-240 0 0,-1 2 0 0 0,0-1-1 0 0,0 1 1 0 0,0 0-1 0 0,-1 1 1 0 0,9 11-1 0 0,26 55 918 0 0,-30-54-907 0 0,25 52 105 0 0,-4 2 0 0 0,-3 2 1 0 0,-3 1-1 0 0,17 81 0 0 0,-22-51-202 0 0,-4 0 0 0 0,3 163 1 0 0,-20-205-141 0 0,-3 0 1 0 0,-2 0 0 0 0,-4-1-1 0 0,-2 0 1 0 0,-3 0-1 0 0,-3-2 1 0 0,-2 0 0 0 0,-49 105-1 0 0,20-80 117 0 0,16-33-26 0 0,-4 8 264 0 0,-88 112 0 0 0,119-164-350 0 0,4-8-43 0 0,1-1 0 0 0,-1 1 0 0 0,0-1 0 0 0,0 1 1 0 0,0-1-1 0 0,0 1 0 0 0,0-1 0 0 0,0 0 1 0 0,0 0-1 0 0,-1 1 0 0 0,1-1 0 0 0,0 0 0 0 0,-1 0 1 0 0,1 0-1 0 0,-3 1 0 0 0,3-2-276 0 0,3-1-392 0 0,0-1 0 0 0,-1 0 0 0 0,1 1 0 0 0,0-1 0 0 0,0 1-1 0 0,0-1 1 0 0,0 1 0 0 0,4-2 0 0 0,3-2-2421 0 0,1-2-2492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5:23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67 105 248 0 0,'0'0'7623'0'0,"-4"0"-6905"0"0,-11-3-196 0 0,14 3-440 0 0,1 0-1 0 0,-1 0 0 0 0,0 0 1 0 0,0 0-1 0 0,1 0 1 0 0,-1-1-1 0 0,0 1 0 0 0,1 0 1 0 0,-1 0-1 0 0,0-1 0 0 0,1 1 1 0 0,-1-1-1 0 0,1 1 1 0 0,-1 0-1 0 0,0-1 0 0 0,1 1 1 0 0,-1-1-1 0 0,1 1 0 0 0,-1-1 1 0 0,1 0-1 0 0,0 1 1 0 0,-1-1-1 0 0,1 1 0 0 0,-1-2 1 0 0,0 1-7 0 0,0 1 0 0 0,0 0 0 0 0,0-1 0 0 0,0 1-1 0 0,0 0 1 0 0,0 0 0 0 0,0 0 0 0 0,0 0 0 0 0,0 0 0 0 0,0 0 0 0 0,0 0 0 0 0,0 0 0 0 0,0 0 0 0 0,0 0 0 0 0,0 0 0 0 0,0 1 0 0 0,0-1 0 0 0,0 0 0 0 0,0 1 0 0 0,1-1 0 0 0,-1 1 0 0 0,0-1 0 0 0,0 1 0 0 0,0-1 0 0 0,-1 2 0 0 0,1 2 21 0 0,0-1 0 0 0,0 1 0 0 0,0 0 1 0 0,0 0-1 0 0,0 0 0 0 0,1 0 0 0 0,-1 0 1 0 0,1 0-1 0 0,0 0 0 0 0,1 0 1 0 0,-1 0-1 0 0,1 0 0 0 0,-1 0 0 0 0,3 4 1 0 0,-1-1-39 0 0,0 0 0 0 0,0 0 0 0 0,1 0 0 0 0,1 0 0 0 0,-1-1 0 0 0,9 12 0 0 0,-1-6 29 0 0,0 0 0 0 0,1 0 0 0 0,1-1-1 0 0,0-1 1 0 0,0 0 0 0 0,1-1 0 0 0,0 0 0 0 0,0-1-1 0 0,1-1 1 0 0,0 0 0 0 0,1-1 0 0 0,16 4-1 0 0,27 5 130 0 0,116 14 0 0 0,-125-22-196 0 0,79 11 90 0 0,164 1-1 0 0,-170-18-89 0 0,193-8 122 0 0,-155-11-123 0 0,247-23 10 0 0,-242 30-26 0 0,695-28 60 0 0,-493 49 141 0 0,-284-3-173 0 0,0 4-1 0 0,111 29 1 0 0,-163-31-40 0 0,-1 1 0 0 0,0 2 0 0 0,40 20 0 0 0,-56-24 4 0 0,0 1 0 0 0,0 1 1 0 0,-1 1-1 0 0,0 0 0 0 0,-1 1 0 0 0,0 0 0 0 0,21 27 1 0 0,-30-32 7 0 0,1 0 0 0 0,-1 1 0 0 0,0-1 0 0 0,-1 0 0 0 0,0 1 0 0 0,0 0 0 0 0,-1 0 0 0 0,0 0 0 0 0,1 9 0 0 0,-2-11 10 0 0,0-4-1 0 0,-1 0 0 0 0,1 0 0 0 0,-1 0 1 0 0,0 0-1 0 0,0 0 0 0 0,1 0 0 0 0,-1 0 1 0 0,-1 0-1 0 0,1 0 0 0 0,-1 2 0 0 0,1-3 16 0 0,-1-1 0 0 0,1 1 0 0 0,-1 0-1 0 0,0-1 1 0 0,0 1 0 0 0,1 0 0 0 0,-1-1 0 0 0,0 1-1 0 0,0-1 1 0 0,0 1 0 0 0,1-1 0 0 0,-1 0-1 0 0,0 1 1 0 0,0-1 0 0 0,0 0 0 0 0,0 0-1 0 0,0 0 1 0 0,0 1 0 0 0,0-1 0 0 0,0 0 0 0 0,0 0-1 0 0,0 0 1 0 0,0 0 0 0 0,-1-1 0 0 0,-1 1-19 0 0,0-1 1 0 0,0 1 0 0 0,0-1-1 0 0,0 0 1 0 0,0 0 0 0 0,1 0-1 0 0,-1 0 1 0 0,0-1-1 0 0,1 1 1 0 0,-1-1 0 0 0,1 0-1 0 0,-4-2 1 0 0,6 4-93 0 0,9-13 436 0 0,-3 2-522 0 0,7-1 110 0 0,1 1 0 0 0,0 1 0 0 0,0 0 0 0 0,1 1 0 0 0,0 0 0 0 0,17-6 0 0 0,14-5 19 0 0,-3 0-9 0 0,1 2 1 0 0,63-17 0 0 0,331-50-52 0 0,264 30 76 0 0,-318 33 158 0 0,505-16 492 0 0,-557 29-499 0 0,96-17 64 0 0,-4-37 94 0 0,-377 53-227 0 0,388-79 463 0 0,-417 86-436 0 0,-1-1 0 0 0,0-1 0 0 0,-1 0 1 0 0,24-12-1 0 0,-39 16-67 0 0,-1 1 0 0 0,1-1 0 0 0,0 0 0 0 0,0 0 0 0 0,-1-1 0 0 0,1 1 0 0 0,-1 0 0 0 0,1 0 0 0 0,-1 0 0 0 0,1 0 1 0 0,-1 0-1 0 0,0-1 0 0 0,1 1 0 0 0,-1 0 0 0 0,0 0 0 0 0,0 0 0 0 0,0-1 0 0 0,0 1 0 0 0,0 0 0 0 0,0 0 0 0 0,0-1 0 0 0,-1-1 0 0 0,0-4-114 0 0,1 7 67 0 0,-29-4-18327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5:24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422 171 1304 0 0,'0'0'10896'0'0,"-8"-13"-10240"0"0,-26-39-184 0 0,33 50-449 0 0,0 0-1 0 0,0 1 1 0 0,0-1 0 0 0,0 1-1 0 0,0-1 1 0 0,-1 1 0 0 0,1 0 0 0 0,0 0-1 0 0,-1 0 1 0 0,0-1 0 0 0,1 1-1 0 0,-1 1 1 0 0,1-1 0 0 0,-1 0-1 0 0,0 0 1 0 0,0 1 0 0 0,1-1 0 0 0,-1 0-1 0 0,0 1 1 0 0,0 0 0 0 0,0-1-1 0 0,0 1 1 0 0,0 0 0 0 0,1 0-1 0 0,-1 0 1 0 0,0 1 0 0 0,0-1 0 0 0,0 0-1 0 0,-2 1 1 0 0,-1 1-57 0 0,0 0 1 0 0,0 0-1 0 0,1 0 0 0 0,-1 1 0 0 0,1-1 1 0 0,0 1-1 0 0,-5 4 0 0 0,-17 16 49 0 0,0 1-1 0 0,2 2 0 0 0,0 1 1 0 0,2 0-1 0 0,1 2 0 0 0,1 0 1 0 0,2 2-1 0 0,1 0 1 0 0,1 0-1 0 0,2 2 0 0 0,1 0 1 0 0,-16 66-1 0 0,23-76 104 0 0,2 0 1 0 0,0 1-1 0 0,2-1 1 0 0,0 1-1 0 0,2 0 0 0 0,2 23 1 0 0,-2-40-73 0 0,1 0 1 0 0,0 0-1 0 0,1 0 1 0 0,0 0 0 0 0,0 0-1 0 0,0-1 1 0 0,1 1-1 0 0,0-1 1 0 0,0 1-1 0 0,1-1 1 0 0,-1 0-1 0 0,1-1 1 0 0,1 1 0 0 0,-1-1-1 0 0,1 1 1 0 0,0-1-1 0 0,0-1 1 0 0,0 1-1 0 0,1-1 1 0 0,0 0 0 0 0,0 0-1 0 0,0 0 1 0 0,0-1-1 0 0,10 4 1 0 0,-7-4 67 0 0,0 0 0 0 0,0-1 0 0 0,0 0 0 0 0,0-1 0 0 0,0 0 1 0 0,0 0-1 0 0,0-1 0 0 0,0 0 0 0 0,1-1 0 0 0,10-2 0 0 0,-7 1-11 0 0,0-2-1 0 0,0 0 1 0 0,0 0 0 0 0,-1-2-1 0 0,0 1 1 0 0,16-10-1 0 0,-3-3 13 0 0,0 0 0 0 0,-1-1 0 0 0,-1-2 0 0 0,-1 0 0 0 0,26-33 0 0 0,-27 29 14 0 0,-2-2-1 0 0,-1 0 1 0 0,0 0 0 0 0,-2-2 0 0 0,-2 0 0 0 0,-1-1 0 0 0,0 0 0 0 0,-3-1 0 0 0,14-60-1 0 0,-23 78-62 0 0,0 1-1 0 0,0-1 1 0 0,-2 1-1 0 0,1-1 1 0 0,-1 1-1 0 0,-4-17 1 0 0,-24-71-33 0 0,24 87-52 0 0,1 1 0 0 0,-2 1 0 0 0,0-1-1 0 0,0 1 1 0 0,-1 0 0 0 0,0 0 0 0 0,-14-15 0 0 0,18 23-68 0 0,-1-1 1 0 0,1 0-1 0 0,-1 1 1 0 0,0 0-1 0 0,0 0 1 0 0,0 0-1 0 0,0 1 1 0 0,0-1-1 0 0,-1 1 1 0 0,1 0-1 0 0,-1 0 1 0 0,1 1-1 0 0,-1-1 1 0 0,0 1-1 0 0,0 0 1 0 0,1 0-1 0 0,-1 0 1 0 0,0 1-1 0 0,0 0 1 0 0,0 0-1 0 0,0 0 1 0 0,-8 2-1 0 0,11-1-108 0 0,0-1 1 0 0,0 1-1 0 0,0 0 1 0 0,0 0-1 0 0,0 0 1 0 0,0 1-1 0 0,1-1 1 0 0,-1 0-1 0 0,0 1 1 0 0,0-1-1 0 0,1 1 1 0 0,-1 0-1 0 0,1-1 1 0 0,0 1-1 0 0,-2 3 1 0 0,-17 34-4357 0 0,9-17-361 0 0,-3 3-732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5:25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1708 0 0,'0'0'10419'0'0,"12"4"-10142"0"0,36 16-98 0 0,-44-18-123 0 0,-1 0 1 0 0,1 1-1 0 0,-1 0 0 0 0,0 0 0 0 0,0 0 1 0 0,0 0-1 0 0,0 0 0 0 0,0 0 0 0 0,-1 1 1 0 0,1-1-1 0 0,-1 1 0 0 0,0 0 0 0 0,0 0 1 0 0,-1 0-1 0 0,1 0 0 0 0,-1 0 0 0 0,0 0 0 0 0,1 6 1 0 0,4 9 240 0 0,16 43 510 0 0,12 33 143 0 0,-30-86-842 0 0,0 0 1 0 0,1 0-1 0 0,1 0 0 0 0,-1-1 0 0 0,2 1 0 0 0,-1-1 0 0 0,10 9 1 0 0,-12-14-62 0 0,0 1 1 0 0,0-1-1 0 0,0 0 1 0 0,0-1-1 0 0,1 1 1 0 0,-1-1-1 0 0,1 0 1 0 0,0 0-1 0 0,-1 0 1 0 0,1 0-1 0 0,0-1 1 0 0,0 0-1 0 0,0 0 1 0 0,0-1-1 0 0,0 1 1 0 0,0-1-1 0 0,0 0 1 0 0,0 0-1 0 0,0-1 1 0 0,0 1-1 0 0,0-1 1 0 0,0 0-1 0 0,0-1 1 0 0,0 1-1 0 0,0-1 1 0 0,-1 0-1 0 0,1 0 1 0 0,0 0-1 0 0,6-6 1 0 0,14-11 69 0 0,-1-1 1 0 0,0-1-1 0 0,31-37 0 0 0,51-83-61 0 0,-57 59-32 0 0,-42 66-369 0 0,-6 14-20 0 0,-5 12 78 0 0,-10 22-64 0 0,5-12 339 0 0,-11 32 0 0 0,12-27 23 0 0,5-15 14 0 0,-1 0 1 0 0,2 0 0 0 0,-1 0 0 0 0,2 1-1 0 0,-2 16 1 0 0,3-9 23 0 0,-1-8-24 0 0,1 0-1 0 0,0 1 0 0 0,3 13 0 0 0,-3-22-12 0 0,1 1-1 0 0,-1-1 1 0 0,1 0 0 0 0,0 1-1 0 0,0-1 1 0 0,0 0-1 0 0,0 1 1 0 0,0-1-1 0 0,1 0 1 0 0,-1 0-1 0 0,0 0 1 0 0,1 0-1 0 0,0 0 1 0 0,-1-1-1 0 0,1 1 1 0 0,0 0-1 0 0,0-1 1 0 0,0 1-1 0 0,2 1 1 0 0,-1-3 12 0 0,-1 1 1 0 0,0 0 0 0 0,1 0 0 0 0,-1-1 0 0 0,0 0 0 0 0,1 1 0 0 0,-1-1 0 0 0,0 0 0 0 0,1 0-1 0 0,-1 0 1 0 0,1 0 0 0 0,-1-1 0 0 0,0 1 0 0 0,1-1 0 0 0,-1 1 0 0 0,0-1 0 0 0,1 0-1 0 0,-1 0 1 0 0,0 0 0 0 0,0 0 0 0 0,4-3 0 0 0,2-1 32 0 0,0-1 1 0 0,0 0-1 0 0,13-14 1 0 0,10-14-36 0 0,-1-1-1 0 0,29-44 1 0 0,-54 71-85 0 0,0-1 0 0 0,-1 0 0 0 0,5-15 0 0 0,-7 19-276 0 0,-3 6 15 0 0,-7 29-23 0 0,3-12 415 0 0,1-1-1 0 0,1 1 0 0 0,0 18 1 0 0,2-29-57 0 0,1-1 0 0 0,0 0 1 0 0,1 0-1 0 0,-1 1 1 0 0,1-1-1 0 0,1 0 0 0 0,-1 0 1 0 0,1 0-1 0 0,0 0 0 0 0,0 0 1 0 0,1-1-1 0 0,3 8 1 0 0,-3-10-5 0 0,-1-1 0 0 0,0 1 1 0 0,1-1-1 0 0,-1 1 0 0 0,1-1 0 0 0,0 0 1 0 0,0 0-1 0 0,0 0 0 0 0,0-1 1 0 0,0 1-1 0 0,0-1 0 0 0,0 1 0 0 0,1-1 1 0 0,-1 0-1 0 0,0 0 0 0 0,1-1 1 0 0,-1 1-1 0 0,1-1 0 0 0,-1 1 1 0 0,1-1-1 0 0,-1 0 0 0 0,1-1 0 0 0,4 0 1 0 0,9-1-218 0 0,-1-1 1 0 0,0-1-1 0 0,24-9 1 0 0,-40 13 202 0 0,37-14-2653 0 0,55-29 0 0 0,-12-3-5739 0 0,-58 32 5330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5:25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192 94 1548 0 0,'0'0'13271'0'0,"0"-10"-12693"0"0,0-35-191 0 0,1 44-366 0 0,-1-1 0 0 0,0 1 0 0 0,0-1 0 0 0,0 1 0 0 0,-1-1-1 0 0,1 1 1 0 0,0-1 0 0 0,0 1 0 0 0,-1 0 0 0 0,1-1 0 0 0,-1 1 0 0 0,0-1 0 0 0,1 1 0 0 0,-1 0-1 0 0,0 0 1 0 0,0-1 0 0 0,1 1 0 0 0,-1 0 0 0 0,0 0 0 0 0,0 0 0 0 0,0 0 0 0 0,-1 0 0 0 0,1 0-1 0 0,0 0 1 0 0,0 0 0 0 0,0 0 0 0 0,-1 1 0 0 0,1-1 0 0 0,0 0 0 0 0,-1 1 0 0 0,1-1 0 0 0,-1 1-1 0 0,1 0 1 0 0,-1-1 0 0 0,1 1 0 0 0,-1 0 0 0 0,1 0 0 0 0,-1 0 0 0 0,-1 0 0 0 0,-1 0-71 0 0,0 0-1 0 0,0 1 1 0 0,0-1 0 0 0,0 1 0 0 0,0 0 0 0 0,0 0 0 0 0,1 1 0 0 0,-1-1 0 0 0,0 1-1 0 0,1 0 1 0 0,-6 3 0 0 0,0 2 73 0 0,0 0 0 0 0,1 1 1 0 0,0 0-1 0 0,1 1 0 0 0,0-1 0 0 0,0 2 0 0 0,0-1 0 0 0,2 1 1 0 0,-1-1-1 0 0,1 2 0 0 0,0-1 0 0 0,1 0 0 0 0,0 1 0 0 0,1 0 0 0 0,0 0 1 0 0,1 0-1 0 0,0 0 0 0 0,1 0 0 0 0,0 1 0 0 0,1-1 0 0 0,1 14 1 0 0,-1-22-2 0 0,0 0 1 0 0,0 0-1 0 0,1 1 1 0 0,0-1-1 0 0,-1 0 1 0 0,1 0 0 0 0,0 0-1 0 0,1 0 1 0 0,-1 0-1 0 0,1 0 1 0 0,-1 0 0 0 0,1 0-1 0 0,0 0 1 0 0,0-1-1 0 0,0 1 1 0 0,0-1 0 0 0,0 1-1 0 0,1-1 1 0 0,-1 0-1 0 0,1 0 1 0 0,0 0 0 0 0,-1 0-1 0 0,1-1 1 0 0,0 1-1 0 0,0-1 1 0 0,0 1 0 0 0,0-1-1 0 0,0 0 1 0 0,0 0-1 0 0,1-1 1 0 0,3 2 0 0 0,-1-2 22 0 0,1 0 0 0 0,-1 0 0 0 0,0-1 0 0 0,0 1 0 0 0,0-1 0 0 0,0-1 0 0 0,0 1 0 0 0,0-1 0 0 0,0 0 0 0 0,0 0 0 0 0,-1-1 0 0 0,1 0 0 0 0,-1 0 0 0 0,1 0 0 0 0,-1 0 0 0 0,5-5 0 0 0,-1 0-7 0 0,0-1 1 0 0,0 1-1 0 0,-1-1 1 0 0,0-1-1 0 0,7-11 1 0 0,-11 15-52 0 0,-1 0 0 0 0,0 0 0 0 0,0 0 0 0 0,0-1 0 0 0,-1 1 1 0 0,0-1-1 0 0,-1 1 0 0 0,1-1 0 0 0,-1 0 0 0 0,0-12 1 0 0,-1 19 3 0 0,0 0 0 0 0,0 0 0 0 0,0 0 0 0 0,0 1 0 0 0,0-1 0 0 0,-1 0 0 0 0,1 0 0 0 0,0 0 0 0 0,0 0 1 0 0,0 0-1 0 0,0 0 0 0 0,0 0 0 0 0,-1 1 0 0 0,1-1 0 0 0,0 0 0 0 0,0 0 0 0 0,0 0 0 0 0,-1 0 0 0 0,1 0 0 0 0,0 0 0 0 0,0 0 1 0 0,0 0-1 0 0,-1 0 0 0 0,1 0 0 0 0,0 0 0 0 0,0 0 0 0 0,0 0 0 0 0,-1 0 0 0 0,1 0 0 0 0,0 0 0 0 0,0 0 0 0 0,0 0 1 0 0,0 0-1 0 0,-1 0 0 0 0,1-1 0 0 0,0 1 0 0 0,0 0 0 0 0,0 0 0 0 0,0 0 0 0 0,-1 0 0 0 0,1 0 0 0 0,0 0 0 0 0,0-1 0 0 0,0 1 1 0 0,0 0-1 0 0,0 0 0 0 0,0 0 0 0 0,-1 0 0 0 0,1-1 0 0 0,0 1 0 0 0,0 0 0 0 0,0 0 0 0 0,0 0 0 0 0,0 0 0 0 0,0-1 0 0 0,0 1 1 0 0,0 0-1 0 0,0 0 0 0 0,0 0 0 0 0,0-1 0 0 0,0 1 0 0 0,0 0 0 0 0,0 0 0 0 0,0-1 0 0 0,-12 16-865 0 0,11-14 868 0 0,-3 5 3 0 0,1 0-1 0 0,0 0 1 0 0,0 0 0 0 0,0 0-1 0 0,1 1 1 0 0,0-1-1 0 0,0 1 1 0 0,1 0 0 0 0,0-1-1 0 0,-1 9 1 0 0,1-4 67 0 0,1-1 1 0 0,1 1 0 0 0,-1-1-1 0 0,2 1 1 0 0,-1-1 0 0 0,4 11 0 0 0,-4-18-43 0 0,0 0 0 0 0,1 0 0 0 0,-1 0 0 0 0,1-1 1 0 0,0 1-1 0 0,0 0 0 0 0,0-1 0 0 0,0 1 1 0 0,0-1-1 0 0,0 0 0 0 0,1 0 0 0 0,-1 0 1 0 0,1 0-1 0 0,-1 0 0 0 0,1 0 0 0 0,0-1 1 0 0,0 0-1 0 0,0 1 0 0 0,0-1 0 0 0,0 0 0 0 0,0 0 1 0 0,4 0-1 0 0,0 1 31 0 0,0-1 0 0 0,1 1 0 0 0,0-2 0 0 0,-1 1 0 0 0,1-1 0 0 0,-1 0 0 0 0,1-1 0 0 0,9-2 0 0 0,-4 0-16 0 0,1-2 1 0 0,-1 0 0 0 0,0 0-1 0 0,0-2 1 0 0,0 1 0 0 0,22-18 0 0 0,65-58-42 0 0,-75 58 4 0 0,-2-1 1 0 0,23-32-1 0 0,-32 39-5 0 0,6-18 121 0 0,-24 43-245 0 0,1 0 1 0 0,0 0-1 0 0,1 1 1 0 0,0-1-1 0 0,0 0 1 0 0,-1 10 0 0 0,-7 21 353 0 0,2-17-207 0 0,1 0 1 0 0,0 1 0 0 0,2-1 0 0 0,1 2 0 0 0,0-1 0 0 0,0 27 0 0 0,4-48-53 0 0,0 0 0 0 0,0-1 1 0 0,1 1-1 0 0,-1 0 0 0 0,0-1 0 0 0,1 1 1 0 0,-1 0-1 0 0,0 0 0 0 0,1-1 1 0 0,-1 1-1 0 0,1-1 0 0 0,-1 1 0 0 0,1 0 1 0 0,-1-1-1 0 0,1 1 0 0 0,-1-1 1 0 0,1 1-1 0 0,0-1 0 0 0,-1 0 0 0 0,1 1 1 0 0,0-1-1 0 0,-1 1 0 0 0,1-1 1 0 0,0 0-1 0 0,0 0 0 0 0,-1 1 0 0 0,1-1 1 0 0,0 0-1 0 0,0 0 0 0 0,-1 0 1 0 0,1 0-1 0 0,0 0 0 0 0,0 0 0 0 0,0 0 1 0 0,-1 0-1 0 0,1 0 0 0 0,1-1 1 0 0,1 1-301 0 0,0 0 0 0 0,0-1 1 0 0,0 1-1 0 0,0-1 1 0 0,0 0-1 0 0,-1 1 0 0 0,1-1 1 0 0,0-1-1 0 0,3 0 1 0 0,12-14-3198 0 0,-3 0-2697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5:26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1 2872 0 0,'0'0'11559'0'0,"2"1"-11487"0"0,-1-1-64 0 0,0 1 0 0 0,-1 0 0 0 0,1-1 0 0 0,-1 1 0 0 0,1 0 0 0 0,-1-1 0 0 0,1 1 0 0 0,-1 0 1 0 0,0 0-1 0 0,1-1 0 0 0,-1 1 0 0 0,0 0 0 0 0,0 0 0 0 0,0 0 0 0 0,1 0 0 0 0,-1-1 0 0 0,0 1 0 0 0,0 0 0 0 0,0 0 1 0 0,0 0-1 0 0,0 0 0 0 0,-1-1 0 0 0,1 1 0 0 0,0 0 0 0 0,0 0 0 0 0,-1 1 0 0 0,-9 32 370 0 0,2-12-128 0 0,-101 279 1131 0 0,64-191-1227 0 0,30-67-393 0 0,1 1 0 0 0,2 1 0 0 0,-7 48 1 0 0,18-90-33 0 0,1-1 0 0 0,0 0 0 0 0,0 1 0 0 0,0-1 0 0 0,1 0 0 0 0,-1 1 0 0 0,0-1 1 0 0,2 4-1 0 0,4-1-2129 0 0,4-14 185 0 0,-3-4-460 0 0,6-1-1742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5:26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388 1 3616 0 0,'0'0'11520'0'0,"-7"15"-10921"0"0,-22 45-185 0 0,27-57-393 0 0,1-1 1 0 0,0 0 0 0 0,-1 1-1 0 0,1-1 1 0 0,-1 0-1 0 0,0 0 1 0 0,0 0 0 0 0,0 0-1 0 0,0 0 1 0 0,0-1-1 0 0,0 1 1 0 0,-1 0 0 0 0,1-1-1 0 0,0 0 1 0 0,-1 1-1 0 0,1-1 1 0 0,-1 0-1 0 0,-2 0 1 0 0,-7 4 43 0 0,-3 2 4 0 0,-1 0 0 0 0,0-2 0 0 0,0 1 0 0 0,-1-2 0 0 0,1 0 1 0 0,-1-1-1 0 0,0-1 0 0 0,0 0 0 0 0,0-1 0 0 0,0-1 0 0 0,-19-2 0 0 0,32 1-76 0 0,0 1 1 0 0,0-1 0 0 0,0 0-1 0 0,0 0 1 0 0,0-1-1 0 0,0 1 1 0 0,1-1-1 0 0,-1 0 1 0 0,0 0-1 0 0,1 0 1 0 0,-1 0 0 0 0,1-1-1 0 0,0 0 1 0 0,0 1-1 0 0,0-1 1 0 0,0 0-1 0 0,1 0 1 0 0,-1-1-1 0 0,1 1 1 0 0,-1 0 0 0 0,1-1-1 0 0,0 0 1 0 0,-1-4-1 0 0,0-2-598 0 0,7 16-593 0 0,6 8 1306 0 0,103 140 1405 0 0,-104-144-1457 0 0,0 0 1 0 0,1-1-1 0 0,0 0 1 0 0,1 0-1 0 0,0-1 1 0 0,0-1-1 0 0,0 0 1 0 0,1 0 0 0 0,0-1-1 0 0,1-1 1 0 0,-1 0-1 0 0,1-1 1 0 0,0 0-1 0 0,0-1 1 0 0,1 0 0 0 0,-1-1-1 0 0,0-1 1 0 0,26 0-1 0 0,-13-1-589 0 0,0-2 1 0 0,0-1-1 0 0,38-9 0 0 0,-27 2-2760 0 0,58-23 1 0 0,-49 14-2510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5:07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24 120 0 0,'0'0'6794'0'0,"-2"-4"-6301"0"0,-4-11-79 0 0,4 11 308 0 0,3 7-593 0 0,0-1 0 0 0,1 1 0 0 0,-1 0 0 0 0,1 0 0 0 0,0-1-1 0 0,0 1 1 0 0,0-1 0 0 0,0 0 0 0 0,0 1 0 0 0,0-1 0 0 0,4 2-1 0 0,8 11 427 0 0,6 15 141 0 0,-2 0 0 0 0,25 55-1 0 0,19 71 257 0 0,-43-105-795 0 0,14 59 152 0 0,-11-28-97 0 0,-2-13 86 0 0,14 93-1 0 0,-2 73 219 0 0,-30-217-482 0 0,4 48 124 0 0,-4 1 0 0 0,-2-1-1 0 0,-3 0 1 0 0,-22 121 0 0 0,-83 248 56 0 0,103-419-187 0 0,-2 5 31 0 0,-17 35-1 0 0,0-1 24 0 0,-1 5 45 0 0,-36 62 0 0 0,25-52 5 0 0,25-53-113 0 0,8-19-424 0 0,3-10-568 0 0,0 10 674 0 0,0 0 0 0 0,0 0-1 0 0,1 0 1 0 0,-1 0-1 0 0,1 1 1 0 0,-1-1-1 0 0,1 0 1 0 0,0 0-1 0 0,1-2 1 0 0,6-15-5798 0 0,-8 3-173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5:36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1 3540 0 0,'0'0'5924'0'0,"-6"0"-5307"0"0,-38 0 1036 0 0,-43 0 1521 0 0,85 0-3166 0 0,0 1 0 0 0,0 0 0 0 0,0-1 0 0 0,0 1 0 0 0,1 0 0 0 0,-1 0 0 0 0,0 0 0 0 0,0 0 0 0 0,1 0 0 0 0,-1 1 0 0 0,1-1 0 0 0,-1 0 0 0 0,1 1 0 0 0,0-1 0 0 0,-1 1 0 0 0,1-1 0 0 0,0 1 0 0 0,0 0 0 0 0,0-1 0 0 0,0 1 0 0 0,0 0 0 0 0,0 3 0 0 0,0-3 3 0 0,0 0 0 0 0,0 0-1 0 0,0 1 1 0 0,1-1 0 0 0,-1 0-1 0 0,1 1 1 0 0,0-1 0 0 0,-1 1 0 0 0,1-1-1 0 0,0 0 1 0 0,1 1 0 0 0,-1-1-1 0 0,0 1 1 0 0,1-1 0 0 0,-1 0-1 0 0,1 1 1 0 0,0-1 0 0 0,1 4-1 0 0,11 12 303 0 0,1-1 0 0 0,23 25 0 0 0,16 17 245 0 0,-46-48-480 0 0,-3-7-40 0 0,0 0 0 0 0,0 1-1 0 0,-1 0 1 0 0,0 0 0 0 0,0 0 0 0 0,0 0 0 0 0,-1 0 0 0 0,0 1 0 0 0,0-1 0 0 0,0 1 0 0 0,0-1 0 0 0,-1 1 0 0 0,0 0 0 0 0,1 9 0 0 0,-2-13-5 0 0,-1 0 0 0 0,1-1 0 0 0,0 1-1 0 0,0 0 1 0 0,-1 0 0 0 0,1 0 0 0 0,-1 0 0 0 0,1 0 0 0 0,-1-1 0 0 0,0 1 0 0 0,0 0-1 0 0,0-1 1 0 0,0 1 0 0 0,0 0 0 0 0,0-1 0 0 0,0 1 0 0 0,-1-1 0 0 0,-1 2 0 0 0,-1 0 30 0 0,1-1 1 0 0,0 0-1 0 0,-1 0 1 0 0,0 0 0 0 0,1 0-1 0 0,-1-1 1 0 0,0 1 0 0 0,-6 0-1 0 0,-6 1 109 0 0,0-1 1 0 0,-1 0-1 0 0,-22-1 0 0 0,27-1-131 0 0,0 0 0 0 0,0-1-1 0 0,0-1 1 0 0,0 1 0 0 0,0-2-1 0 0,1 0 1 0 0,-1 0 0 0 0,1-1 0 0 0,-1-1-1 0 0,1 1 1 0 0,1-2 0 0 0,-18-11-1 0 0,27 17-84 0 0,0-1-1 0 0,0 0 1 0 0,0 0-1 0 0,-1 0 0 0 0,2 0 1 0 0,-1 0-1 0 0,0 0 0 0 0,0 0 1 0 0,0 0-1 0 0,0 0 1 0 0,1 0-1 0 0,-1-1 0 0 0,0 0 1 0 0,-1-9-6171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5:51.4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72 812 0 0,'0'0'6454'0'0,"-9"-14"-2384"0"0,12 14-3921 0 0,0 1-1 0 0,0-1 1 0 0,0 1-1 0 0,0 0 1 0 0,0 0-1 0 0,-1 0 1 0 0,1 0-1 0 0,0 0 1 0 0,-1 1-1 0 0,1-1 1 0 0,4 4-1 0 0,28 26 943 0 0,-21-18-843 0 0,-4-2-38 0 0,0 0 0 0 0,0 1 0 0 0,-1 0 0 0 0,-1 0 0 0 0,0 1 0 0 0,-1 0 0 0 0,10 23 0 0 0,-9-11 3 0 0,-1-1 0 0 0,0 1 1 0 0,5 49-1 0 0,-2-10 11 0 0,-9-53-188 0 0,0 1 0 0 0,-1-1 0 0 0,0 0 0 0 0,0 1 0 0 0,-2-1 0 0 0,1 0 0 0 0,-1 0 0 0 0,-5 15 0 0 0,2-11 20 0 0,3-12-71 0 0,0 1-1 0 0,1 0 1 0 0,0 0-1 0 0,0 1 1 0 0,0-1-1 0 0,1 0 1 0 0,-1 8-1 0 0,1-6 125 0 0,2-8 215 0 0,6-9-371 0 0,-3 7 13 0 0,0 0 1 0 0,1 0-1 0 0,0 1 1 0 0,0 0-1 0 0,0 0 1 0 0,0 1-1 0 0,0-1 1 0 0,13-2-1 0 0,20-9 14 0 0,-9 0 46 0 0,0 1 61 0 0,-1-2 0 0 0,48-32 0 0 0,-26 12 5 0 0,-24 16-61 0 0,38-32 0 0 0,-52 40 96 0 0,-1-2 0 0 0,0 1 0 0 0,16-25 0 0 0,-24 31-70 0 0,0 0 1 0 0,-1 0-1 0 0,0 0 1 0 0,0-1 0 0 0,-1 0-1 0 0,0 0 1 0 0,0 1-1 0 0,0-1 1 0 0,-1 0-1 0 0,0 0 1 0 0,0-12-1 0 0,1-19 106 0 0,-1 24-96 0 0,-1 0-1 0 0,0 0 1 0 0,0 1-1 0 0,-4-16 0 0 0,2 22-100 0 0,0 1-1 0 0,0-1 1 0 0,-1 1 0 0 0,0 0-1 0 0,-1 0 1 0 0,1 0-1 0 0,-1 1 1 0 0,0-1-1 0 0,0 1 1 0 0,-1 0-1 0 0,1 0 1 0 0,-1 0-1 0 0,-1 1 1 0 0,-5-5-1 0 0,5 34-7786 0 0,6-24 7325 0 0,0 13-3011 0 0,0 0-1636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5:52.3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42 184 1732 0 0,'0'0'6688'0'0,"11"12"-4522"0"0,-6-10-1928 0 0,0-1 0 0 0,1 0 0 0 0,-1 0 0 0 0,0 0-1 0 0,1-1 1 0 0,-1 0 0 0 0,0 0 0 0 0,1 0 0 0 0,-1 0 0 0 0,0-1-1 0 0,1 0 1 0 0,-1 0 0 0 0,0 0 0 0 0,0-1 0 0 0,7-3-1 0 0,5-2-41 0 0,-1-1-1 0 0,0-1 0 0 0,18-14 1 0 0,-32 21-148 0 0,1 1-1 0 0,0-2 1 0 0,-1 1 0 0 0,0 0 0 0 0,1 0 0 0 0,-1-1-1 0 0,0 1 1 0 0,0-1 0 0 0,-1 0 0 0 0,1 1 0 0 0,0-1-1 0 0,-1 0 1 0 0,0 0 0 0 0,2-6 0 0 0,-1 0 116 0 0,-1 1 1 0 0,0-1-1 0 0,0 0 1 0 0,-1-10-1 0 0,0 15-132 0 0,-1 2-34 0 0,1 0 0 0 0,-1 1 0 0 0,1-1 0 0 0,-1 0 1 0 0,0 1-1 0 0,0-1 0 0 0,0 1 0 0 0,0-1 1 0 0,0 1-1 0 0,0-1 0 0 0,0 1 0 0 0,0 0 1 0 0,0-1-1 0 0,-1 1 0 0 0,1 0 0 0 0,-1 0 1 0 0,1 0-1 0 0,-1 0 0 0 0,1 0 0 0 0,-1 0 1 0 0,-2 0-1 0 0,0-2-58 0 0,-1 2 1 0 0,1-1-1 0 0,0 0 1 0 0,-1 1-1 0 0,1 0 1 0 0,-1 0-1 0 0,-7-1 1 0 0,6 2 18 0 0,0 1 0 0 0,1-1 0 0 0,-1 1 1 0 0,0 0-1 0 0,0 0 0 0 0,1 1 0 0 0,-1-1 0 0 0,0 1 1 0 0,1 0-1 0 0,0 1 0 0 0,0 0 0 0 0,-1-1 0 0 0,2 2 0 0 0,-1-1 1 0 0,0 0-1 0 0,1 1 0 0 0,-1 0 0 0 0,-6 8 0 0 0,3-3 13 0 0,0-1-1 0 0,0 1 0 0 0,1 1 0 0 0,1-1 1 0 0,-1 1-1 0 0,2 0 0 0 0,-6 13 0 0 0,6-10 71 0 0,1 1 0 0 0,1 0-1 0 0,0 0 1 0 0,0 16-1 0 0,-2 3 77 0 0,4-28-81 0 0,0 0-1 0 0,1 1 1 0 0,-1-1 0 0 0,1 0-1 0 0,0 0 1 0 0,1 0-1 0 0,-1 0 1 0 0,1 0-1 0 0,0 0 1 0 0,0 0-1 0 0,1 0 1 0 0,-1 0-1 0 0,1 0 1 0 0,0 0-1 0 0,1-1 1 0 0,-1 1-1 0 0,1-1 1 0 0,5 7 0 0 0,-4-7 4 0 0,1 1 1 0 0,-1-1 0 0 0,1-1 0 0 0,0 1-1 0 0,0-1 1 0 0,1 1 0 0 0,-1-2 0 0 0,1 1-1 0 0,-1 0 1 0 0,1-1 0 0 0,0 0 0 0 0,0-1-1 0 0,0 1 1 0 0,0-1 0 0 0,8 1 0 0 0,33 0-128 0 0,1-1 1 0 0,48-7-1 0 0,20 1-6187 0 0,-95 5 771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5:53.7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12 796 0 0,'0'0'7163'0'0,"-1"-1"-6928"0"0,1 1-1 0 0,0-1 1 0 0,0 0 0 0 0,0 1 0 0 0,0-1 0 0 0,-1 1 0 0 0,1-1-1 0 0,0 0 1 0 0,0 1 0 0 0,0-1 0 0 0,0 0 0 0 0,1 1 0 0 0,-1-1 0 0 0,0 0-1 0 0,0 1 1 0 0,1-2 0 0 0,3 2-98 0 0,1 1-1 0 0,0 0 1 0 0,0 0 0 0 0,0 0-1 0 0,-1 0 1 0 0,1 1-1 0 0,0 0 1 0 0,-1 0 0 0 0,0 0-1 0 0,1 1 1 0 0,-1-1-1 0 0,0 1 1 0 0,6 5 0 0 0,4 5 21 0 0,1 1 1 0 0,11 16 0 0 0,-17-20 93 0 0,2 4-71 0 0,0 1-1 0 0,-2 1 1 0 0,1 0-1 0 0,-2 0 1 0 0,0 1 0 0 0,8 27-1 0 0,-10-29-93 0 0,3 7 24 0 0,-2-1 0 0 0,0 1 0 0 0,-1 0 0 0 0,4 35 0 0 0,-9-50-82 0 0,4 89 269 0 0,-6-84-268 0 0,1 0 1 0 0,-2-1-1 0 0,1 1 1 0 0,-2 0-1 0 0,1-1 1 0 0,-6 14-1 0 0,-14 19 74 0 0,16-26-85 0 0,6-16-22 0 0,0-1-1 0 0,0 0 1 0 0,0 0 0 0 0,-1 0-1 0 0,1 0 1 0 0,0 1 0 0 0,-1-1 0 0 0,1 0-1 0 0,-1 0 1 0 0,1 0 0 0 0,-1 0-1 0 0,0 0 1 0 0,1 0 0 0 0,-1 0-1 0 0,0 0 1 0 0,0 0 0 0 0,-1 1 0 0 0,1-2-10 0 0,31 0-405 0 0,-25 0 481 0 0,0-1 0 0 0,0 0 0 0 0,1 0 0 0 0,-1 0 0 0 0,0-1 0 0 0,0 0 0 0 0,0 0 0 0 0,0 0 0 0 0,-1 0 0 0 0,9-7 0 0 0,0 1 22 0 0,-1-2 1 0 0,18-17-1 0 0,-7 3 24 0 0,0-2 0 0 0,-2-1 0 0 0,-1-1-1 0 0,-1 0 1 0 0,15-32 0 0 0,-23 36-52 0 0,-2 0 1 0 0,0-1-1 0 0,8-41 1 0 0,-1 3 26 0 0,-12 48-73 0 0,-1 0 1 0 0,0 0-1 0 0,-1 1 1 0 0,0-1-1 0 0,-1-1 0 0 0,-1 1 1 0 0,-1 0-1 0 0,-3-25 1 0 0,-3 19 255 0 0,7 21-425 0 0,-1-1 0 0 0,1 0 0 0 0,0 0 0 0 0,-1 1 0 0 0,1-1 0 0 0,-1 0 0 0 0,1 1 0 0 0,-1-1 0 0 0,1 0 0 0 0,-1 1 0 0 0,1-1 0 0 0,-1 1 1 0 0,0-1-1 0 0,1 1 0 0 0,-1-1 0 0 0,0 1 0 0 0,1-1 0 0 0,-1 1 0 0 0,0 0 0 0 0,0-1 0 0 0,-1 1 0 0 0,2 27-6262 0 0,0-13 2846 0 0,0-8 1320 0 0,0-53-980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5:54.7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0 559 836 0 0,'0'0'8362'0'0,"8"-15"-7127"0"0,40-31 787 0 0,-35 31-1462 0 0,32-25 0 0 0,-25 23-327 0 0,-1 0 0 0 0,0-1 1 0 0,-2-1-1 0 0,0-1 1 0 0,0 0-1 0 0,17-31 0 0 0,68-142 294 0 0,-89 157-504 0 0,-12 29 22 0 0,1 1 0 0 0,0 0 1 0 0,1 0-1 0 0,-1 0 0 0 0,1 0 1 0 0,5-8-1 0 0,-7 13-30 0 0,-5 8-1232 0 0,-9 63 1449 0 0,5-23 26 0 0,3-23-7 0 0,-2 36 0 0 0,7-54-226 0 0,0 0 0 0 0,0 0 0 0 0,0 0 0 0 0,1 0 0 0 0,0 0 0 0 0,0-1-1 0 0,0 1 1 0 0,1 0 0 0 0,-1 0 0 0 0,1-1 0 0 0,1 1 0 0 0,3 6 0 0 0,-5-11 3 0 0,0 1-1 0 0,1 0 1 0 0,-1-1 0 0 0,1 1-1 0 0,-1-1 1 0 0,1 0 0 0 0,-1 1-1 0 0,1-1 1 0 0,0 0 0 0 0,0 0-1 0 0,-1 0 1 0 0,1 0 0 0 0,0 0 0 0 0,0-1-1 0 0,0 1 1 0 0,0-1 0 0 0,0 1-1 0 0,0-1 1 0 0,0 0 0 0 0,1 1-1 0 0,-1-1 1 0 0,0 0 0 0 0,0 0-1 0 0,0-1 1 0 0,0 1 0 0 0,0 0 0 0 0,0-1-1 0 0,0 1 1 0 0,0-1 0 0 0,0 0-1 0 0,0 1 1 0 0,0-1 0 0 0,0 0-1 0 0,-1 0 1 0 0,4-3 0 0 0,6-3 89 0 0,0 0 0 0 0,-1-1 0 0 0,0 0 0 0 0,11-13 0 0 0,-20 20-114 0 0,7-6 2 0 0,0-1-1 0 0,-1 1 1 0 0,-1-2-1 0 0,1 1 0 0 0,-1-1 1 0 0,0 0-1 0 0,-1 0 1 0 0,0 0-1 0 0,-1-1 0 0 0,0 0 1 0 0,0 0-1 0 0,-1 0 1 0 0,0 0-1 0 0,-1 0 0 0 0,0-1 1 0 0,-1 1-1 0 0,0-13 1 0 0,-1 25-757 0 0,-3 20 697 0 0,2 0-1 0 0,1 35 1 0 0,1-54 73 0 0,0 1 0 0 0,1-1 0 0 0,-1 0 0 0 0,1 0 1 0 0,-1 1-1 0 0,1-1 0 0 0,0 0 0 0 0,0 0 1 0 0,1-1-1 0 0,-1 1 0 0 0,0 0 0 0 0,1-1 0 0 0,0 1 1 0 0,-1-1-1 0 0,1 0 0 0 0,0 0 0 0 0,4 2 0 0 0,0 0 4 0 0,-1-1-1 0 0,1 0 0 0 0,-1 0 0 0 0,1 0 0 0 0,0-1 0 0 0,0 0 0 0 0,11 1 0 0 0,2 0-522 0 0,1-2 0 0 0,37-3 0 0 0,-48 1-944 0 0,-1 0 0 0 0,0-1 0 0 0,1 0 0 0 0,16-7 0 0 0,3-8-6511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5:55.8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42 58 2480 0 0,'0'0'8910'0'0,"-7"-9"-8462"0"0,-19-27-53 0 0,17 24 1183 0 0,14 19-1563 0 0,42 31 818 0 0,-31-26-438 0 0,1 2 0 0 0,18 19 0 0 0,12 15 197 0 0,10 12-326 0 0,-46-44-222 0 0,0 0 0 0 0,0 1 0 0 0,-2 0 0 0 0,0 1 0 0 0,-1 0 1 0 0,-1 0-1 0 0,-1 1 0 0 0,0 0 0 0 0,-2 0 0 0 0,0 0 0 0 0,-1 1 0 0 0,0-1 0 0 0,-2 38 0 0 0,-1-23 47 0 0,1-9-30 0 0,-1 0 1 0 0,-1 0-1 0 0,-1 0 0 0 0,-1 0 0 0 0,-12 43 1 0 0,12-58-41 0 0,3-7-7 0 0,0-1-1 0 0,-1 0 1 0 0,1 0-1 0 0,-1 1 1 0 0,0-1-1 0 0,0 0 1 0 0,0 0-1 0 0,0 0 0 0 0,0 0 1 0 0,0 0-1 0 0,-1 0 1 0 0,1 0-1 0 0,-1 0 1 0 0,1 0-1 0 0,-1-1 1 0 0,-2 3-1 0 0,33-20-279 0 0,22-18 418 0 0,-27 19-59 0 0,0-2 0 0 0,-2 0 0 0 0,29-28 0 0 0,-22 15-3 0 0,-9 11 20 0 0,24-32 0 0 0,-23 22 23 0 0,32-59-1 0 0,-45 73-58 0 0,-1 0 0 0 0,-1-1-1 0 0,0 0 1 0 0,-1-1 0 0 0,-1 1-1 0 0,3-20 1 0 0,-6 28-53 0 0,0-1-1 0 0,0 1 1 0 0,-1 0 0 0 0,0 0-1 0 0,0-1 1 0 0,-1 1 0 0 0,0 0-1 0 0,-1 0 1 0 0,-2-10 0 0 0,-4-1 22 0 0,8 15-50 0 0,-1 1-1 0 0,0 0 1 0 0,-1 0-1 0 0,1 0 1 0 0,-1 0-1 0 0,1 1 0 0 0,-1-1 1 0 0,0 0-1 0 0,-2-2 1 0 0,0-3 1057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5:56.4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36 560 0 0,'0'0'13279'0'0,"22"4"-11661"0"0,2 0-1460 0 0,0 0 1 0 0,1-1 0 0 0,-1-2-1 0 0,1 0 1 0 0,-1-2-1 0 0,1-1 1 0 0,0 0 0 0 0,-1-2-1 0 0,0-1 1 0 0,43-14 0 0 0,-66 18-210 0 0,-1 1 0 0 0,1 0 1 0 0,0 0-1 0 0,-1 0 0 0 0,1 0 1 0 0,0-1-1 0 0,-1 1 1 0 0,1 0-1 0 0,0-1 0 0 0,-1 1 1 0 0,1 0-1 0 0,-1-1 0 0 0,1 1 1 0 0,-1-1-1 0 0,1 1 0 0 0,-1-1 1 0 0,1 1-1 0 0,-1-1 1 0 0,1 0-1 0 0,-1 1 0 0 0,1-1 1 0 0,-1 1-1 0 0,0-1 0 0 0,0 0 1 0 0,1 1-1 0 0,-1-1 1 0 0,0 0-1 0 0,1-1 0 0 0,-2 2-138 0 0,1-1 1 0 0,-1 1-1 0 0,1-1 0 0 0,-1 1 0 0 0,1 0 0 0 0,-1-1 1 0 0,1 1-1 0 0,-1 0 0 0 0,1 0 0 0 0,-1-1 0 0 0,1 1 1 0 0,-1 0-1 0 0,0 0 0 0 0,1 0 0 0 0,-1-1 0 0 0,1 1 1 0 0,-1 0-1 0 0,0 0 0 0 0,1 0 0 0 0,-1 0 0 0 0,1 0 1 0 0,-1 0-1 0 0,0 0 0 0 0,1 1 0 0 0,-1-1 0 0 0,1 0 0 0 0,-1 0 1 0 0,0 0-1 0 0,1 1 0 0 0,-1-1 0 0 0,-27 11-5676 0 0,16-7 2706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5:56.9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61 6 1016 0 0,'0'0'11324'0'0,"0"-5"-9447"0"0,-6 11-1719 0 0,0 1 0 0 0,1 0 0 0 0,0 1-1 0 0,0-1 1 0 0,1 1 0 0 0,0 0 0 0 0,0 0 0 0 0,1 0 0 0 0,0 0 0 0 0,0 1 0 0 0,1 0 0 0 0,-2 13 0 0 0,1 1 89 0 0,0 12-110 0 0,3-33-129 0 0,0-1 1 0 0,0 0-1 0 0,0 0 0 0 0,1 0 1 0 0,-1 0-1 0 0,0 1 0 0 0,1-1 1 0 0,-1 0-1 0 0,1 0 0 0 0,-1 0 1 0 0,1 0-1 0 0,-1 0 1 0 0,1 0-1 0 0,0 0 0 0 0,-1 0 1 0 0,1 0-1 0 0,0-1 0 0 0,0 1 1 0 0,0 0-1 0 0,0 0 0 0 0,0-1 1 0 0,0 1-1 0 0,0 0 0 0 0,0-1 1 0 0,1 1-1 0 0,17 5 79 0 0,1 0 1 0 0,0-2-1 0 0,0 0 1 0 0,0-1-1 0 0,21-1 1 0 0,0 2-112 0 0,3-3 22 0 0,-21-5-2167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6:03.8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28 283 208 0 0,'-2'0'3947'0'0,"-24"-5"6860"0"0,33-4-10282 0 0,43-43-152 0 0,-5 21-267 0 0,1 2 0 0 0,1 1 0 0 0,1 3 0 0 0,61-22 0 0 0,-83 36-61 0 0,0 2 0 0 0,0 0 1 0 0,1 2-1 0 0,0 0 1 0 0,1 2-1 0 0,-1 1 0 0 0,41 0 1 0 0,-64 4-47 0 0,0 1 0 0 0,0 0 0 0 0,0 0 1 0 0,-1 0-1 0 0,1 0 0 0 0,0 1 0 0 0,-1-1 0 0 0,1 1 1 0 0,0 0-1 0 0,-1 0 0 0 0,0 0 0 0 0,0 0 0 0 0,0 1 1 0 0,0 0-1 0 0,0-1 0 0 0,0 1 0 0 0,0 0 0 0 0,-1 0 0 0 0,3 5 1 0 0,0-1 0 0 0,-2-1 1 0 0,1 1 0 0 0,-1 0 0 0 0,0 0-1 0 0,0 0 1 0 0,-1 0 0 0 0,0 0 0 0 0,0 1-1 0 0,0 9 1 0 0,-1-5 25 0 0,-2 0-1 0 0,1 0 0 0 0,-2 0 1 0 0,0 0-1 0 0,0-1 0 0 0,-1 1 1 0 0,0-1-1 0 0,-1 1 1 0 0,0-1-1 0 0,-1 0 0 0 0,0 0 1 0 0,-1-1-1 0 0,0 0 0 0 0,-1 0 1 0 0,0 0-1 0 0,-9 9 1 0 0,-4 3 31 0 0,0-1 1 0 0,-2-1 0 0 0,0-1-1 0 0,-1-1 1 0 0,-37 22 0 0 0,39-27 38 0 0,-1-1 1 0 0,0-1 0 0 0,-1-1-1 0 0,0 0 1 0 0,-44 10 0 0 0,63-20 253 0 0,5-1-239 0 0,9-5-350 0 0,19-6-315 0 0,0 4 466 0 0,1 1 0 0 0,41-3 0 0 0,-58 9 91 0 0,0 1 0 0 0,-1 1 0 0 0,1-1 0 0 0,0 2 0 0 0,0 0 0 0 0,-1 0-1 0 0,1 1 1 0 0,16 7 0 0 0,-18-6-14 0 0,0 0 0 0 0,0 1-1 0 0,-1 0 1 0 0,0 1-1 0 0,0 0 1 0 0,0 0 0 0 0,-1 1-1 0 0,1 0 1 0 0,-2 1-1 0 0,1 0 1 0 0,-1 1 0 0 0,-1 0-1 0 0,1 0 1 0 0,6 11 0 0 0,-7-8 32 0 0,-1 1 1 0 0,0-1 0 0 0,-1 1 0 0 0,0 0 0 0 0,-1 1 0 0 0,-1-1 0 0 0,0 1-1 0 0,2 23 1 0 0,-4-29-5 0 0,-1 1-1 0 0,-1 0 1 0 0,1 0 0 0 0,-1 0-1 0 0,-1 0 1 0 0,0 0-1 0 0,0-1 1 0 0,0 1-1 0 0,-1-1 1 0 0,-1 0 0 0 0,1 0-1 0 0,-1 0 1 0 0,-1 0-1 0 0,-8 12 1 0 0,2-7 35 0 0,-1 0 0 0 0,-1-1 0 0 0,0 0 0 0 0,0-1 0 0 0,-1 0 0 0 0,-1-1 0 0 0,0-1 0 0 0,0 0 0 0 0,-1-1 0 0 0,0-1 0 0 0,0 0 0 0 0,0-2 0 0 0,-20 5 0 0 0,-3-1 44 0 0,-1-2-1 0 0,1-2 1 0 0,-1-2 0 0 0,-63-2 0 0 0,90-1-68 0 0,0-1 0 0 0,1-1 0 0 0,0 0-1 0 0,-1 0 1 0 0,1-1 0 0 0,0-1 0 0 0,0 0 0 0 0,0-1 0 0 0,-13-7 0 0 0,18 6-427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6:04.7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418 236 928 0 0,'0'0'10962'0'0,"13"-13"-10029"0"0,40-44-86 0 0,-52 56-763 0 0,1-1 1 0 0,-1 0-1 0 0,1 1 1 0 0,-1-1-1 0 0,0 0 0 0 0,0 0 1 0 0,0 0-1 0 0,0 0 1 0 0,0 0-1 0 0,0 0 0 0 0,0 0 1 0 0,-1 0-1 0 0,1 0 1 0 0,-1 0-1 0 0,1-1 0 0 0,-1 1 1 0 0,0 0-1 0 0,0 0 1 0 0,0 0-1 0 0,0-1 0 0 0,0 1 1 0 0,-1 0-1 0 0,1 0 1 0 0,-2-3-1 0 0,1 0 84 0 0,0-1-140 0 0,-1 1 1 0 0,0-1-1 0 0,0 1 0 0 0,0 0 0 0 0,0-1 0 0 0,-1 1 0 0 0,0 0 1 0 0,0 1-1 0 0,0-1 0 0 0,-1 1 0 0 0,0-1 0 0 0,1 1 1 0 0,-2 0-1 0 0,1 0 0 0 0,0 1 0 0 0,-1-1 0 0 0,0 1 1 0 0,1 0-1 0 0,-1 0 0 0 0,0 1 0 0 0,-1-1 0 0 0,1 1 1 0 0,0 0-1 0 0,-1 1 0 0 0,-7-2 0 0 0,4 1-79 0 0,0 0-1 0 0,-1 1 1 0 0,0 1 0 0 0,1 0-1 0 0,-1 0 1 0 0,1 1-1 0 0,-1 0 1 0 0,1 0 0 0 0,-1 1-1 0 0,1 1 1 0 0,0-1-1 0 0,0 1 1 0 0,0 1 0 0 0,-13 6-1 0 0,3 2 87 0 0,1 0 0 0 0,0 1 0 0 0,0 1 0 0 0,2 1 0 0 0,0 0 0 0 0,0 1-1 0 0,1 1 1 0 0,-17 25 0 0 0,23-28-5 0 0,0 1 0 0 0,1 0 0 0 0,1 0 0 0 0,0 1 1 0 0,1 0-1 0 0,1 0 0 0 0,0 0 0 0 0,1 0 0 0 0,1 1 0 0 0,1 0 0 0 0,-1 26 0 0 0,2-39-16 0 0,2 1 0 0 0,-1 0 0 0 0,0 0 0 0 0,1 0 0 0 0,0-1 0 0 0,0 1 0 0 0,1 0 0 0 0,-1-1 0 0 0,1 1 1 0 0,0-1-1 0 0,0 0 0 0 0,0 0 0 0 0,1 1 0 0 0,0-1 0 0 0,-1-1 0 0 0,1 1 0 0 0,1 0 0 0 0,-1-1 0 0 0,7 6 0 0 0,-4-5 23 0 0,-1-1 0 0 0,1 0 0 0 0,0 0 0 0 0,0 0 0 0 0,0-1 0 0 0,0 0 0 0 0,0 0 0 0 0,1 0 0 0 0,-1-1 0 0 0,0 0 0 0 0,1 0-1 0 0,-1-1 1 0 0,1 1 0 0 0,6-2 0 0 0,0 0 31 0 0,0-1 0 0 0,-1-1-1 0 0,1 0 1 0 0,-1-1-1 0 0,0 0 1 0 0,0-1 0 0 0,0 0-1 0 0,0-1 1 0 0,-1 0 0 0 0,17-13-1 0 0,-4 1 14 0 0,-1-1 0 0 0,-1-1 0 0 0,29-33 0 0 0,13-27 57 0 0,-57 73-108 0 0,-2 0 0 0 0,1-1-1 0 0,-1 0 1 0 0,0 0-1 0 0,-1 0 1 0 0,0 0 0 0 0,0-1-1 0 0,-1 1 1 0 0,0-1-1 0 0,0 0 1 0 0,-1 0 0 0 0,-1 0-1 0 0,1-1 1 0 0,-1-12-1 0 0,-16 30-813 0 0,4 3 715 0 0,0 0 0 0 0,1 1 1 0 0,1 0-1 0 0,0 1 1 0 0,0-1-1 0 0,1 2 0 0 0,1-1 1 0 0,1 1-1 0 0,-1 0 1 0 0,2 1-1 0 0,-5 18 0 0 0,8-23 79 0 0,0 0 0 0 0,0 1 0 0 0,1-1 1 0 0,0 1-1 0 0,1 0 0 0 0,0-1 0 0 0,1 1 0 0 0,0-1 0 0 0,4 18 0 0 0,-4-24-11 0 0,1 0 0 0 0,-1 1 1 0 0,1-1-1 0 0,0 0 0 0 0,0 0 1 0 0,0 0-1 0 0,1-1 0 0 0,-1 1 0 0 0,1 0 1 0 0,0-1-1 0 0,0 0 0 0 0,0 1 1 0 0,1-1-1 0 0,-1 0 0 0 0,1-1 0 0 0,-1 1 1 0 0,1-1-1 0 0,0 0 0 0 0,0 1 1 0 0,0-2-1 0 0,0 1 0 0 0,0 0 0 0 0,1-1 1 0 0,8 2-1 0 0,2-1-420 0 0,0-1 0 0 0,0 0 1 0 0,0-1-1 0 0,0-1 0 0 0,0-1 0 0 0,18-3 1 0 0,86-26-7300 0 0,-92 22 3272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5:08.6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424 12 184 0 0,'0'0'9982'0'0,"-11"-12"-6813"0"0,10 13-3182 0 0,0-1 0 0 0,-1 1 0 0 0,1-1 0 0 0,-1 1 0 0 0,1 0 0 0 0,0-1 1 0 0,-1 1-1 0 0,1 0 0 0 0,0 0 0 0 0,0 0 0 0 0,0 0 0 0 0,-1 0 0 0 0,1 0 1 0 0,0 0-1 0 0,-1 2 0 0 0,-17 24 208 0 0,15-21-156 0 0,-14 19 186 0 0,8-12-159 0 0,1 0 0 0 0,0 0 0 0 0,2 1 0 0 0,-13 26 0 0 0,-10 30 91 0 0,19-48-99 0 0,-12 33 1 0 0,-97 363 447 0 0,93-300-315 0 0,-18 192 1 0 0,28-155-20 0 0,-5 112 282 0 0,22-265-443 0 0,0 42 407 0 0,1 0-1 0 0,12 74 0 0 0,0-53-101 0 0,16 69 91 0 0,-23-116-376 0 0,0 0-1 0 0,1 0 1 0 0,1 0-1 0 0,0-1 1 0 0,13 18-1 0 0,-9-17 64 0 0,23 27 0 0 0,-30-40-87 0 0,1 0-1 0 0,-1 0 1 0 0,1 0-1 0 0,0 0 0 0 0,0-1 1 0 0,0 0-1 0 0,1 0 0 0 0,9 3 1 0 0,-15-6-107 0 0,-1-1 0 0 0,1 1 1 0 0,0-1-1 0 0,0 1 0 0 0,0-1 1 0 0,0 0-1 0 0,0 0 0 0 0,0 1 1 0 0,0-1-1 0 0,0 0 0 0 0,1 0 1 0 0,-1 0-1 0 0,0 0 0 0 0,0 0 1 0 0,0 0-1 0 0,0 0 0 0 0,0 0 1 0 0,0-1-1 0 0,0 1 0 0 0,0 0 1 0 0,0 0-1 0 0,0-1 0 0 0,0 1 1 0 0,0-1-1 0 0,0 1 0 0 0,1-2 1 0 0,-1 1-327 0 0,-1 0 0 0 0,1-1 0 0 0,0 1 0 0 0,0-1 1 0 0,-1 1-1 0 0,1-1 0 0 0,-1 1 0 0 0,0-1 0 0 0,1 0 1 0 0,-1 1-1 0 0,0-1 0 0 0,0 0 0 0 0,0 1 0 0 0,0-3 0 0 0,0-8-4689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6:05.1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227 199 4328 0 0,'0'0'6745'0'0,"3"-14"-5656"0"0,0 2-884 0 0,3-7 453 0 0,-2 1-1 0 0,-1-1 1 0 0,3-31 0 0 0,-6 37-484 0 0,0 8-43 0 0,1 1-1 0 0,-1-1 0 0 0,-1 0 0 0 0,1 0 1 0 0,-2-6-1 0 0,2 10-118 0 0,0 0 1 0 0,-1 0-1 0 0,1 0 1 0 0,-1 0-1 0 0,1 0 1 0 0,-1 0-1 0 0,1 1 0 0 0,-1-1 1 0 0,1 0-1 0 0,-1 0 1 0 0,0 0-1 0 0,0 0 0 0 0,1 1 1 0 0,-1-1-1 0 0,0 0 1 0 0,0 1-1 0 0,0-1 1 0 0,0 0-1 0 0,0 1 0 0 0,0 0 1 0 0,0-1-1 0 0,0 1 1 0 0,0-1-1 0 0,0 1 1 0 0,0 0-1 0 0,0 0 0 0 0,0 0 1 0 0,-2-1-1 0 0,-3 1-53 0 0,0 1-1 0 0,0 0 1 0 0,0 0-1 0 0,0 0 1 0 0,0 0 0 0 0,0 1-1 0 0,0 0 1 0 0,0 0-1 0 0,0 1 1 0 0,1-1-1 0 0,-1 1 1 0 0,1 1-1 0 0,0-1 1 0 0,0 1-1 0 0,0 0 1 0 0,-7 7 0 0 0,-6 7 159 0 0,1 1 0 0 0,-25 36 1 0 0,36-46-59 0 0,1-1-1 0 0,0 1 1 0 0,1 0 0 0 0,0 1 0 0 0,0-1-1 0 0,1 1 1 0 0,1 0 0 0 0,-3 10 0 0 0,2 4 60 0 0,0 0 1 0 0,2 30 0 0 0,1-47-99 0 0,1 0-1 0 0,0 0 1 0 0,0-1 0 0 0,1 1 0 0 0,0 0 0 0 0,0 0-1 0 0,0-1 1 0 0,1 1 0 0 0,0-1 0 0 0,0 0 0 0 0,1 0-1 0 0,-1 0 1 0 0,2-1 0 0 0,-1 1 0 0 0,0-1 0 0 0,1 0-1 0 0,0 0 1 0 0,9 7 0 0 0,-6-6-44 0 0,1 0 0 0 0,-1 0 0 0 0,1-1 0 0 0,1 0 0 0 0,-1-1 0 0 0,1 0 0 0 0,-1 0-1 0 0,1-1 1 0 0,0 0 0 0 0,0-1 0 0 0,1 0 0 0 0,9 0 0 0 0,1-2-447 0 0,-1 0-1 0 0,1-2 1 0 0,-1 0-1 0 0,0-1 1 0 0,1-1-1 0 0,-2-1 1 0 0,33-13-1 0 0,-30 9-1340 0 0,0-1 1 0 0,-1-1-1 0 0,28-19 0 0 0,-23 12-2279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6:05.4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349 132 1528 0 0,'0'0'6913'0'0,"5"-15"-5827"0"0,3-5-756 0 0,-3 9-91 0 0,-1 0 0 0 0,0 0-1 0 0,-1-1 1 0 0,2-12 0 0 0,-4 2 1785 0 0,-3 16-774 0 0,-6 11-1161 0 0,-2 8-71 0 0,0 0 0 0 0,2 1-1 0 0,-15 29 1 0 0,6-9 262 0 0,-154 319 1595 0 0,156-320-1765 0 0,-11 29-133 0 0,3 0 1 0 0,3 2-1 0 0,-16 90 0 0 0,32-115-1061 0 0,3-70-8253 0 0,-4-40 5226 0 0,0 38 2612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6:05.7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25 141 144 0 0,'0'0'14777'0'0,"-5"-12"-14151"0"0,-15-35-392 0 0,20 47-238 0 0,0 0 1 0 0,1 0 0 0 0,-1 0 0 0 0,0 0-1 0 0,0 0 1 0 0,0 0 0 0 0,0 0-1 0 0,1 0 1 0 0,-1 0 0 0 0,0 0-1 0 0,0 0 1 0 0,0 0 0 0 0,0 0-1 0 0,1 0 1 0 0,-1 0 0 0 0,0 0-1 0 0,0 0 1 0 0,0 0 0 0 0,0 0-1 0 0,0 0 1 0 0,1 0 0 0 0,-1 0 0 0 0,0 0-1 0 0,0-1 1 0 0,0 1 0 0 0,0 0-1 0 0,0 0 1 0 0,0 0 0 0 0,0 0-1 0 0,0 0 1 0 0,1 0 0 0 0,-1-1-1 0 0,0 1 1 0 0,0 0 0 0 0,0 0-1 0 0,0 0 1 0 0,0 0 0 0 0,0 0 0 0 0,0-1-1 0 0,0 1 1 0 0,0 0 0 0 0,0 0-1 0 0,0 0 1 0 0,0 0 0 0 0,0-1-1 0 0,0 1 1 0 0,0 0 0 0 0,0 0-1 0 0,0 0 1 0 0,0 0 0 0 0,0-1-1 0 0,0 1 1 0 0,0 0 0 0 0,0 0-1 0 0,0 0 1 0 0,-1 0 0 0 0,1 0 0 0 0,0 0-1 0 0,0-1 1 0 0,0 1 0 0 0,0 0-1 0 0,0 0 1 0 0,0 0 0 0 0,0 0-1 0 0,-1 0 1 0 0,1 0 0 0 0,0 0-1 0 0,0 0 1 0 0,0-1 0 0 0,13 8 127 0 0,-7-3 69 0 0,9 1 4 0 0,1-2 0 0 0,-1 0 0 0 0,1 0 0 0 0,0-2 1 0 0,-1 0-1 0 0,1 0 0 0 0,0-2 0 0 0,23-3 0 0 0,14-5 84 0 0,61-19-1 0 0,-38 8-176 0 0,-47 13-103 0 0,9-3-88 0 0,1 2 1 0 0,1 1-1 0 0,53-2 0 0 0,-92 9 75 0 0,-1 0 0 0 0,1 0 0 0 0,0 0 0 0 0,0 0 0 0 0,0 1 0 0 0,0-1-1 0 0,-1 0 1 0 0,1 0 0 0 0,0 0 0 0 0,0 1 0 0 0,0-1 0 0 0,-1 0 0 0 0,1 1 0 0 0,0-1 0 0 0,0 1 0 0 0,-1-1 0 0 0,1 1 0 0 0,0-1 0 0 0,-1 1-1 0 0,1-1 1 0 0,-1 1 0 0 0,1 0 0 0 0,-1-1 0 0 0,1 1 0 0 0,0 1 0 0 0,0 0 0 0 0,-1 0 0 0 0,1 0 0 0 0,-1 0 0 0 0,1 0 0 0 0,-1 0 0 0 0,0 0 0 0 0,0 0 0 0 0,0 0 0 0 0,0 0 0 0 0,-1 3 0 0 0,0 2 27 0 0,-1 1 0 0 0,0-1 0 0 0,0 0 0 0 0,0 0 1 0 0,-5 6-1 0 0,-51 88 382 0 0,32-60-319 0 0,-36 82 0 0 0,55-94 204 0 0,7-20-961 0 0,0-9 568 0 0,1 0-1 0 0,-1 0 0 0 0,0 0 1 0 0,1 0-1 0 0,-1 0 1 0 0,0 0-1 0 0,0 0 1 0 0,1 0-1 0 0,-1 0 1 0 0,0 0-1 0 0,1 0 0 0 0,-1 0 1 0 0,0 0-1 0 0,0 0 1 0 0,12-16-4048 0 0,-5 5 2008 0 0,0-1 1 0 0,7-13-1 0 0,-8 3-2365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6:06.1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 18 7917 0 0,'0'0'8573'0'0,"-14"-18"-10114"0"0,19 24 1249 0 0,0 0 116 0 0,-1 6-676 0 0,6-1-576 0 0,0 3-580 0 0,0-2-520 0 0,0-3-1693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6:06.4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 23 2644 0 0,'0'0'12489'0'0,"-1"17"-11961"0"0,-2 54-80 0 0,3-60-313 0 0,1 0 0 0 0,0 0-1 0 0,1-1 1 0 0,0 1 0 0 0,0 0-1 0 0,8 18 1 0 0,1 6 103 0 0,-2-8-127 0 0,2-1 0 0 0,1 0 0 0 0,1 0 0 0 0,29 42 0 0 0,-37-59-66 0 0,3-2 155 0 0,-3-10 531 0 0,0-18 689 0 0,-3 12-1544 0 0,6-25 166 0 0,-6 23-47 0 0,1 0 1 0 0,-1 1-1 0 0,7-14 1 0 0,6-10-90 0 0,0 0-93 0 0,1 0-1 0 0,31-49 0 0 0,-18 38-466 0 0,1-3-1464 0 0,-5 20-2667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6:06.86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1 185 404 0 0,'0'0'11312'0'0,"14"9"-10430"0"0,45 23-106 0 0,-53-29-662 0 0,-1-1 0 0 0,1 1 0 0 0,-1-2 0 0 0,1 1 1 0 0,0 0-1 0 0,0-1 0 0 0,0 0 0 0 0,0-1 0 0 0,0 1 0 0 0,0-1 0 0 0,9-1 1 0 0,6 0 162 0 0,0 1-71 0 0,-1-2 0 0 0,1 0 0 0 0,-1-1 0 0 0,26-7 0 0 0,-37 8-132 0 0,1-1-1 0 0,-1-1 1 0 0,0 1-1 0 0,0-1 1 0 0,-1-1-1 0 0,1 0 1 0 0,-1 0-1 0 0,0-1 1 0 0,-1 1-1 0 0,1-2 1 0 0,9-9 0 0 0,-15 12-55 0 0,0 1 0 0 0,0-1 0 0 0,0 0 1 0 0,0 0-1 0 0,-1 0 0 0 0,1 0 1 0 0,-1 0-1 0 0,0 0 0 0 0,0 0 1 0 0,-1 0-1 0 0,1 0 0 0 0,-1 0 1 0 0,0-1-1 0 0,0 1 0 0 0,0 0 1 0 0,-1 0-1 0 0,1 0 0 0 0,-1 0 1 0 0,0-1-1 0 0,0 1 0 0 0,-1 0 0 0 0,1 0 1 0 0,-1 1-1 0 0,0-1 0 0 0,0 0 1 0 0,0 1-1 0 0,0-1 0 0 0,-1 1 1 0 0,1-1-1 0 0,-1 1 0 0 0,0 0 1 0 0,0 0-1 0 0,0 0 0 0 0,-6-3 1 0 0,2 3-85 0 0,1-1 1 0 0,-2 2 0 0 0,1-1 0 0 0,0 1 0 0 0,0 0 0 0 0,-1 0 0 0 0,1 1 0 0 0,-1 0-1 0 0,1 0 1 0 0,-1 1 0 0 0,0 0 0 0 0,-8 1 0 0 0,5 1 64 0 0,1 0 1 0 0,-1 0 0 0 0,0 1-1 0 0,1 1 1 0 0,0 0-1 0 0,-1 0 1 0 0,-17 11 0 0 0,15-7 49 0 0,1 1 1 0 0,0 0 0 0 0,0 1 0 0 0,1 0 0 0 0,0 1-1 0 0,1 0 1 0 0,0 1 0 0 0,0 0 0 0 0,2 1 0 0 0,-1-1-1 0 0,2 2 1 0 0,-10 20 0 0 0,12-20 0 0 0,0 0-1 0 0,1 1 1 0 0,1-1-1 0 0,-4 30 1 0 0,7-38-25 0 0,0 1-1 0 0,0-1 1 0 0,0 0 0 0 0,1 1-1 0 0,0-1 1 0 0,0 0 0 0 0,0 1-1 0 0,1-1 1 0 0,0 0 0 0 0,0 0-1 0 0,1 0 1 0 0,0 0 0 0 0,0-1-1 0 0,4 6 1 0 0,-1-3 24 0 0,0-1 0 0 0,0 1 0 0 0,1-1 0 0 0,0-1 0 0 0,0 0 0 0 0,1 0 0 0 0,-1 0-1 0 0,1-1 1 0 0,16 8 0 0 0,-12-8 3 0 0,1-1 0 0 0,0 0 0 0 0,0 0 0 0 0,0-1 0 0 0,0-1 0 0 0,23 1-1 0 0,176-3-260 0 0,-70-9-3488 0 0,-91 6 432 0 0,-12 1-2791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6:10.4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233 34 796 0 0,'0'0'8970'0'0,"0"-6"-8188"0"0,1-5-698 0 0,1-5 1459 0 0,-6 29-821 0 0,-25 91 786 0 0,13-54-1280 0 0,-65 176 344 0 0,72-195-513 0 0,-31 94 168 0 0,23-76-166 0 0,-19 87-1 0 0,34-126-68 0 0,1 1-1 0 0,1 0 1 0 0,0 12 0 0 0,1 0-1535 0 0,-1-23 1482 0 0,0 0 0 0 0,1 0-1 0 0,-1 0 1 0 0,0 0 0 0 0,1 1 0 0 0,-1-1 0 0 0,0 0-1 0 0,0 0 1 0 0,1 0 0 0 0,-1 0 0 0 0,0 0 0 0 0,0 0-1 0 0,1 0 1 0 0,-1 0 0 0 0,0 0 0 0 0,1 0 0 0 0,-1 0-1 0 0,0 0 1 0 0,0 0 0 0 0,1 0 0 0 0,-1 0 0 0 0,0 0-1 0 0,0-1 1 0 0,1 1 0 0 0,-1 0 0 0 0,0 0 0 0 0,0 0-1 0 0,1 0 1 0 0,-1 0 0 0 0,0-1 0 0 0,0 1 0 0 0,0 0-1 0 0,1 0 1 0 0,-1 0 0 0 0,0-1 0 0 0,0 1 0 0 0,0 0-1 0 0,11-8-1100 0 0,-2-5-1287 0 0,-4-3-1730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6:10.8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 5 3800 0 0,'0'0'7054'0'0,"-3"-4"-6652"0"0,10 13 106 0 0,-1-1 1 0 0,-1 1-1 0 0,0 1 1 0 0,5 11 0 0 0,-7-14-314 0 0,36 73 1565 0 0,77 116 1 0 0,-99-170-1697 0 0,2-1 0 0 0,1-1 1 0 0,1-1-1 0 0,1-1 0 0 0,1-1 0 0 0,0-1 1 0 0,2-1-1 0 0,29 18 0 0 0,-36-26-91 0 0,-11-6-42 0 0,0-1 0 0 0,0 0 1 0 0,0 0-1 0 0,0 0 0 0 0,1-1 0 0 0,0 0 0 0 0,0-1 0 0 0,-1 1 0 0 0,1-2 0 0 0,14 3 0 0 0,-28-19-3010 0 0,-13-15-4361 0 0,9 16 1555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6:11.2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145 51 4136 0 0,'0'0'9808'0'0,"3"-10"-9443"0"0,10-31-201 0 0,-10 107 718 0 0,-9-24-92 0 0,-16 66 0 0 0,-3 12-280 0 0,-18 78-227 0 0,2-18-101 0 0,22-97-178 0 0,14-63-36 0 0,3-11-1149 0 0,23-58-15520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6:12.2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23 264 3708 0 0,'0'0'9105'0'0,"10"7"-8353"0"0,34 24-142 0 0,-40-29-518 0 0,0 0 1 0 0,0 0 0 0 0,0-1-1 0 0,0 1 1 0 0,1-1 0 0 0,-1 0-1 0 0,0 0 1 0 0,1 0-1 0 0,-1-1 1 0 0,1 0 0 0 0,0 1-1 0 0,-1-2 1 0 0,1 1 0 0 0,-1 0-1 0 0,8-3 1 0 0,-1 0 113 0 0,0-1 0 0 0,0 0 0 0 0,0 0 0 0 0,12-8 1 0 0,-13 7-133 0 0,-1-1 1 0 0,0-1-1 0 0,0 1 1 0 0,0-1-1 0 0,0-1 1 0 0,-1 0 0 0 0,-1 0-1 0 0,1 0 1 0 0,-1-1-1 0 0,8-14 1 0 0,-12 18-54 0 0,0-1 0 0 0,0 0 0 0 0,0 1 0 0 0,-1-1 0 0 0,0 0 1 0 0,0 0-1 0 0,-1 0 0 0 0,0-1 0 0 0,0 1 0 0 0,0 0 0 0 0,0 0 0 0 0,-1-1 0 0 0,0 1 0 0 0,-1 0 0 0 0,0-1 0 0 0,0 1 1 0 0,0 0-1 0 0,0 0 0 0 0,-1 0 0 0 0,-3-7 0 0 0,4 9-48 0 0,-1 1-1 0 0,0-1 1 0 0,1 1 0 0 0,-1 0-1 0 0,-1 0 1 0 0,1 0 0 0 0,0 0-1 0 0,-1 0 1 0 0,1 1 0 0 0,-1-1-1 0 0,0 1 1 0 0,0-1 0 0 0,0 1-1 0 0,0 0 1 0 0,0 0 0 0 0,-1 0-1 0 0,1 1 1 0 0,0-1 0 0 0,-1 1-1 0 0,0 0 1 0 0,1 0 0 0 0,-1 0-1 0 0,1 0 1 0 0,-1 1 0 0 0,0 0-1 0 0,-5-1 1 0 0,2 2-15 0 0,0 0 0 0 0,1 0 0 0 0,-1 0 0 0 0,0 1-1 0 0,1 0 1 0 0,0 0 0 0 0,-1 1 0 0 0,1 0 0 0 0,0 0 0 0 0,0 0-1 0 0,0 1 1 0 0,1-1 0 0 0,-1 2 0 0 0,-4 4 0 0 0,-8 6 66 0 0,9-8 8 0 0,1 1 0 0 0,0 0-1 0 0,0 1 1 0 0,0-1 0 0 0,-12 20 0 0 0,8-7 45 0 0,1 1 0 0 0,1 0 0 0 0,0 1 0 0 0,-11 42 0 0 0,19-57-62 0 0,0 0 0 0 0,1 0 0 0 0,0 0 0 0 0,0 0 0 0 0,1 1 0 0 0,0-1 0 0 0,0 0 0 0 0,1 0 0 0 0,0 0 0 0 0,0 0 0 0 0,1 0 1 0 0,0 0-1 0 0,1 0 0 0 0,-1-1 0 0 0,1 1 0 0 0,1-1 0 0 0,0 0 0 0 0,6 10 0 0 0,-5-12-55 0 0,-1 0 0 0 0,2-1-1 0 0,-1 1 1 0 0,0-1 0 0 0,1 0 0 0 0,0-1 0 0 0,0 1-1 0 0,0-1 1 0 0,0 0 0 0 0,0-1 0 0 0,1 1 0 0 0,-1-1 0 0 0,1-1-1 0 0,0 1 1 0 0,-1-1 0 0 0,13 0 0 0 0,-3 0-228 0 0,1 0 0 0 0,-1-2 0 0 0,1 0 0 0 0,-1-1 0 0 0,29-7 0 0 0,11-8-3146 0 0,-1-2-1 0 0,0-3 1 0 0,89-50 0 0 0,-135 66 3453 0 0,1 0 0 0 0,-1 0 0 0 0,0-1 0 0 0,-1-1 0 0 0,0 1 0 0 0,0-1 1 0 0,8-11-1 0 0,-10 10 842 0 0,0 1 1 0 0,0-1 0 0 0,-1 0 0 0 0,-1 0 0 0 0,0 0 0 0 0,0-1-1 0 0,0 1 1 0 0,-1-1 0 0 0,-1 0 0 0 0,0 0 0 0 0,0 0-1 0 0,0-20 1 0 0,-1 29-771 0 0,-1 0 1 0 0,0 0-1 0 0,0 1 0 0 0,0-1 0 0 0,0 0 1 0 0,0 1-1 0 0,0-1 0 0 0,0 0 0 0 0,0 0 1 0 0,0 1-1 0 0,0-1 0 0 0,0 0 0 0 0,0 0 1 0 0,-1 1-1 0 0,1-1 0 0 0,0 0 0 0 0,0 1 1 0 0,-1-1-1 0 0,1 0 0 0 0,-1 1 0 0 0,1-1 1 0 0,0 1-1 0 0,-1-1 0 0 0,1 0 0 0 0,-2 0 0 0 0,1 2-84 0 0,0-1 0 0 0,-1 1 0 0 0,1 0 0 0 0,0-1 0 0 0,0 1 0 0 0,0 0-1 0 0,0 0 1 0 0,0 0 0 0 0,0 0 0 0 0,0 0 0 0 0,0 0 0 0 0,0 0 0 0 0,1 0-1 0 0,-2 2 1 0 0,-19 28 295 0 0,-20 37 1 0 0,34-55-271 0 0,0 2-1 0 0,1-1 1 0 0,0 1 0 0 0,1 0 0 0 0,-4 21 0 0 0,5-12 2 0 0,2-16-32 0 0,0 0 0 0 0,1 1 0 0 0,0-1 0 0 0,0 0 1 0 0,0 0-1 0 0,1 1 0 0 0,1-1 0 0 0,0 0 0 0 0,1 9 0 0 0,-1-15-6 0 0,0 0 1 0 0,0 0-1 0 0,1-1 0 0 0,-1 1 0 0 0,0 0 1 0 0,1-1-1 0 0,-1 1 0 0 0,1-1 0 0 0,-1 1 1 0 0,1-1-1 0 0,0 0 0 0 0,-1 0 0 0 0,1 0 1 0 0,0 0-1 0 0,0 0 0 0 0,0 0 1 0 0,0 0-1 0 0,0-1 0 0 0,0 1 0 0 0,0-1 1 0 0,0 1-1 0 0,0-1 0 0 0,0 0 0 0 0,0 0 1 0 0,4 0-1 0 0,1 0 49 0 0,0 0 0 0 0,0 0-1 0 0,0-1 1 0 0,0 0 0 0 0,0 0 0 0 0,10-4 0 0 0,-1-2-5 0 0,-1 0 1 0 0,1-1 0 0 0,-1-1-1 0 0,27-21 1 0 0,50-51-21 0 0,-29 14-107 0 0,-58 61 47 0 0,0 0 0 0 0,0 0-1 0 0,0 0 1 0 0,0-1-1 0 0,-1 0 1 0 0,0 0-1 0 0,3-8 1 0 0,-13 30-581 0 0,-5 15 301 0 0,-11 46-1 0 0,20-68 329 0 0,0-1-1 0 0,1 1 0 0 0,0 0 0 0 0,1 0 0 0 0,-1 0 1 0 0,1 0-1 0 0,1 0 0 0 0,-1 0 0 0 0,1-1 0 0 0,1 1 1 0 0,0 0-1 0 0,4 13 0 0 0,-4-18-32 0 0,1 1 0 0 0,-1-1 1 0 0,1 1-1 0 0,0-1 0 0 0,0 0 0 0 0,0 0 1 0 0,0 0-1 0 0,1 0 0 0 0,-1-1 0 0 0,1 1 1 0 0,0-1-1 0 0,-1 0 0 0 0,1 0 0 0 0,0 0 1 0 0,0-1-1 0 0,1 1 0 0 0,-1-1 0 0 0,0 0 1 0 0,0 0-1 0 0,0-1 0 0 0,7 1 0 0 0,1 0-229 0 0,0-1 0 0 0,-1 0 0 0 0,1-1-1 0 0,0 0 1 0 0,0-1 0 0 0,19-6 0 0 0,-3-1-1202 0 0,0-1 0 0 0,32-18 1 0 0,10-14-4188 0 0,-34 18 642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5:11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4 723 756 0 0,'0'0'7857'0'0,"-1"3"-7058"0"0,-1 4 1081 0 0,5-8-585 0 0,10-18 103 0 0,4-4-547 0 0,36-52 360 0 0,-42 62-1066 0 0,-1-1 0 0 0,0 0 1 0 0,11-23-1 0 0,17-26 183 0 0,13-14-151 0 0,-3-2 0 0 0,73-169 1 0 0,-118 242-121 0 0,-1-1 0 0 0,0 1 1 0 0,0 0-1 0 0,0-1 1 0 0,-1 1-1 0 0,0-1 1 0 0,1-11-1 0 0,-2 17-8 0 0,-1 3-571 0 0,0-1 488 0 0,0 1 0 0 0,0-1 0 0 0,0 1 1 0 0,1-1-1 0 0,-1 1 0 0 0,0-1 0 0 0,1 1 0 0 0,0 0 1 0 0,-1-1-1 0 0,1 3 0 0 0,-3 5 22 0 0,-8 19 127 0 0,-13 58-1 0 0,7-24-53 0 0,14-48-41 0 0,1-1 1 0 0,0 1-1 0 0,1-1 1 0 0,0 1 0 0 0,1 0-1 0 0,1-1 1 0 0,2 17-1 0 0,-3-28-13 0 0,1 0 1 0 0,-1 0-1 0 0,1 0 0 0 0,0 0 0 0 0,-1 0 0 0 0,1 0 1 0 0,0 0-1 0 0,0-1 0 0 0,1 1 0 0 0,-1 0 0 0 0,0 0 0 0 0,0-1 1 0 0,1 1-1 0 0,-1-1 0 0 0,1 1 0 0 0,0-1 0 0 0,-1 0 0 0 0,1 1 1 0 0,0-1-1 0 0,0 0 0 0 0,0 0 0 0 0,0 0 0 0 0,0-1 0 0 0,0 1 1 0 0,0 0-1 0 0,0-1 0 0 0,0 1 0 0 0,0-1 0 0 0,0 0 1 0 0,0 0-1 0 0,0 1 0 0 0,0-2 0 0 0,1 1 0 0 0,-1 0 0 0 0,0 0 1 0 0,0-1-1 0 0,0 1 0 0 0,0-1 0 0 0,0 1 0 0 0,0-1 0 0 0,4-2 1 0 0,7-5 64 0 0,0-1 1 0 0,-1 0-1 0 0,0-1 0 0 0,-1-1 1 0 0,19-22-1 0 0,-6 4-38 0 0,24-41 0 0 0,-21 31 11 0 0,-17 26-38 0 0,-1 0-1 0 0,14-27 1 0 0,-21 35-9 0 0,1-2 28 0 0,1 0 0 0 0,-1 0 0 0 0,-1 0 0 0 0,1 0 0 0 0,-1 0 0 0 0,-1 0 0 0 0,1-1 0 0 0,-1 1 0 0 0,0-10 0 0 0,-1 16 25 0 0,-1 2-93 0 0,0 0 1 0 0,-1-1 0 0 0,1 1 0 0 0,0 0-1 0 0,0 0 1 0 0,0 0 0 0 0,0 0 0 0 0,0 0-1 0 0,0 0 1 0 0,0 0 0 0 0,0 0-1 0 0,0 0 1 0 0,0 1 0 0 0,1-1 0 0 0,-1 0-1 0 0,0 0 1 0 0,0 3 0 0 0,-10 24-236 0 0,4-3 276 0 0,1-5 50 0 0,1-1 0 0 0,1 1-1 0 0,1 1 1 0 0,-2 28 0 0 0,5-42-14 0 0,0 0-14 0 0,0 1 0 0 0,0-1 1 0 0,1 0-1 0 0,0 1 1 0 0,3 12-1 0 0,-3-18-15 0 0,0-1-1 0 0,-1 1 1 0 0,1 0 0 0 0,0 0-1 0 0,0 0 1 0 0,1-1-1 0 0,-1 1 1 0 0,0-1-1 0 0,0 1 1 0 0,1-1-1 0 0,-1 1 1 0 0,1-1-1 0 0,0 0 1 0 0,-1 0-1 0 0,1 0 1 0 0,0 0-1 0 0,-1 0 1 0 0,1 0-1 0 0,0 0 1 0 0,0 0 0 0 0,0-1-1 0 0,0 1 1 0 0,0-1-1 0 0,0 1 1 0 0,0-1-1 0 0,3 0 1 0 0,5 1-220 0 0,-1-1-1 0 0,0 0 1 0 0,1-1 0 0 0,-1 0 0 0 0,0 0 0 0 0,10-3 0 0 0,-11 1-1135 0 0,-1 1-1 0 0,0-1 1 0 0,0 0 0 0 0,10-7 0 0 0,-6 2-3612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6:12.5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281 0 1304 0 0,'0'0'12930'0'0,"-15"7"-12503"0"0,-46 25-51 0 0,58-30-350 0 0,1 0-1 0 0,-1 0 1 0 0,1 0 0 0 0,-1 1 0 0 0,1-1 0 0 0,0 1 0 0 0,0 0-1 0 0,0-1 1 0 0,0 1 0 0 0,0 0 0 0 0,1 0 0 0 0,-1 0 0 0 0,1 1-1 0 0,0-1 1 0 0,-1 4 0 0 0,-5 11 82 0 0,-14 30 122 0 0,1 1-1 0 0,3 1 1 0 0,-16 81 0 0 0,28-112-205 0 0,-29 152 348 0 0,8-34-2206 0 0,25-128 1067 0 0,-6 20-276 0 0,7-28 706 0 0,0 0-1 0 0,0 0 0 0 0,0 0 0 0 0,0-1 1 0 0,-1 1-1 0 0,1 0 0 0 0,0 0 0 0 0,-1 0 1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6:13.0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93 6565 0 0,'0'0'8554'0'0,"0"-8"-8150"0"0,1 8-397 0 0,-1-2 1 0 0,0 0-1 0 0,0 0 1 0 0,0 0-1 0 0,1 0 1 0 0,-1 0-1 0 0,1 0 1 0 0,-1 0-1 0 0,1 0 0 0 0,0 0 1 0 0,0 0-1 0 0,2-3 1 0 0,-2 4 1 0 0,1 0 1 0 0,0 0-1 0 0,-1 0 1 0 0,1 0 0 0 0,0 0-1 0 0,0 0 1 0 0,0 0-1 0 0,0 0 1 0 0,0 1-1 0 0,0-1 1 0 0,0 1-1 0 0,0 0 1 0 0,0-1-1 0 0,0 1 1 0 0,0 0-1 0 0,0 0 1 0 0,2 1-1 0 0,261-25 1256 0 0,-1 1-1208 0 0,-257 23-86 0 0,0 0 1 0 0,0 1 0 0 0,0-1-1 0 0,-1 1 1 0 0,1 1-1 0 0,0 0 1 0 0,8 2-1 0 0,-13-2 14 0 0,1-1 0 0 0,-1 0 1 0 0,1 1-1 0 0,-1-1 0 0 0,1 1 0 0 0,-1 0 0 0 0,0-1 0 0 0,0 1 0 0 0,0 0 0 0 0,0 1 0 0 0,0-1 0 0 0,-1 0 0 0 0,1 0 0 0 0,-1 1 0 0 0,1-1 0 0 0,-1 1 0 0 0,0-1 0 0 0,0 1 0 0 0,0 0 0 0 0,0-1 0 0 0,0 4 0 0 0,1 4 46 0 0,-1-1-1 0 0,-1 0 0 0 0,0 0 1 0 0,0 0-1 0 0,0 0 0 0 0,-1 0 1 0 0,-1 0-1 0 0,1 0 0 0 0,-2 0 1 0 0,1 0-1 0 0,-1 0 0 0 0,0-1 1 0 0,-1 1-1 0 0,-6 10 0 0 0,-2 1 112 0 0,-1-1-1 0 0,-1-1 0 0 0,0 0 0 0 0,-26 24 1 0 0,37-38 988 0 0,4-10-361 0 0,0-6-809 0 0,0 1-1 0 0,1 0 1 0 0,1-1-1 0 0,-1 1 1 0 0,2 0-1 0 0,0 0 1 0 0,0 1 0 0 0,1-1-1 0 0,0 1 1 0 0,1 0-1 0 0,0 1 1 0 0,0-1-1 0 0,1 1 1 0 0,0 0-1 0 0,12-11 1 0 0,-5 6-40 0 0,1 1 0 0 0,0 0 1 0 0,1 1-1 0 0,1 1 0 0 0,-1 0 0 0 0,2 2 0 0 0,-1-1 0 0 0,24-7 1 0 0,-34 15 51 0 0,0 0 0 0 0,0 1 0 0 0,1 0 1 0 0,-1 0-1 0 0,0 0 0 0 0,1 1 0 0 0,-1 0 0 0 0,1 1 1 0 0,-1 0-1 0 0,0 0 0 0 0,1 0 0 0 0,-1 1 0 0 0,0 0 1 0 0,0 0-1 0 0,0 1 0 0 0,0 0 0 0 0,-1 0 1 0 0,13 8-1 0 0,-9-4 59 0 0,0 0 0 0 0,-1 0 0 0 0,0 1 0 0 0,-1 0 0 0 0,1 1 0 0 0,-2 0 0 0 0,1 0 1 0 0,-1 1-1 0 0,0 0 0 0 0,-1 0 0 0 0,6 14 0 0 0,-9-17 6 0 0,0 0 1 0 0,-1 1-1 0 0,0 0 0 0 0,0-1 1 0 0,-1 1-1 0 0,0 0 0 0 0,0-1 0 0 0,-1 1 1 0 0,0 0-1 0 0,0 0 0 0 0,-1 0 1 0 0,0-1-1 0 0,-1 1 0 0 0,1 0 1 0 0,-1-1-1 0 0,-1 1 0 0 0,1-1 0 0 0,-2 0 1 0 0,-4 10-1 0 0,8-17-57 0 0,0 0 0 0 0,0 0 0 0 0,0 0 0 0 0,0 0-1 0 0,0 1 1 0 0,0-1 0 0 0,0 0 0 0 0,0 0 0 0 0,0 0 0 0 0,0 0 0 0 0,0 0-1 0 0,-1 1 1 0 0,1-1 0 0 0,0 0 0 0 0,0 0 0 0 0,0 0 0 0 0,0 0 0 0 0,0 0-1 0 0,0 0 1 0 0,-1 0 0 0 0,1 0 0 0 0,0 1 0 0 0,0-1 0 0 0,0 0 0 0 0,0 0 0 0 0,0 0-1 0 0,-1 0 1 0 0,1 0 0 0 0,0 0 0 0 0,0 0 0 0 0,0 0 0 0 0,0 0 0 0 0,-1 0-1 0 0,1 0 1 0 0,0 0 0 0 0,0 0 0 0 0,0 0 0 0 0,0 0 0 0 0,0 0 0 0 0,-1 0-1 0 0,1 0 1 0 0,0 0 0 0 0,0-1 0 0 0,-4-7-1089 0 0,3-12-2662 0 0,1 16 2164 0 0,0-1 0 0 0,1 1-1 0 0,-1-1 1 0 0,1 1 0 0 0,2-8 0 0 0,6-19-1827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6:13.4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 10 7553 0 0,'0'0'9459'0'0,"-5"-2"-9775"0"0,-1-1 137 0 0,-2-1-268 0 0,18 13-1257 0 0,-6-6 659 0 0,1 0 0 0 0,0 0 0 0 0,1 0 0 0 0,-1-1 0 0 0,0 0 1 0 0,1 0-1 0 0,-1 0 0 0 0,7 0 0 0 0,3-1-3749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6:13.7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99 0 7201 0 0,'0'0'6030'0'0,"-8"16"-4941"0"0,-52 122 879 0 0,53-119-1774 0 0,1 0 0 0 0,1 0-1 0 0,1 1 1 0 0,0 0 0 0 0,2 0 0 0 0,0 32-1 0 0,1-51-186 0 0,1 0 0 0 0,0 0 0 0 0,0 0 0 0 0,0-1 0 0 0,1 1 0 0 0,-1 0 0 0 0,0 0 0 0 0,0 0 0 0 0,0 0 0 0 0,1 0 1 0 0,-1-1-1 0 0,0 1 0 0 0,1 0 0 0 0,-1 0 0 0 0,1-1 0 0 0,-1 1 0 0 0,1 0 0 0 0,-1-1 0 0 0,1 1 0 0 0,-1 0 0 0 0,1-1 0 0 0,0 1 0 0 0,-1-1 0 0 0,2 2 0 0 0,0-2 14 0 0,0 1 1 0 0,-1-1-1 0 0,1 1 0 0 0,-1-1 1 0 0,1 0-1 0 0,0 0 0 0 0,-1 1 1 0 0,1-1-1 0 0,0 0 0 0 0,-1-1 1 0 0,1 1-1 0 0,1 0 1 0 0,5-2 63 0 0,-1 0 0 0 0,0 0 0 0 0,1-1 0 0 0,7-4 0 0 0,20-13-40 0 0,-2-2-1 0 0,0-1 1 0 0,42-39 0 0 0,45-32-224 0 0,-99 79 118 0 0,-12 8-55 0 0,0 1 0 0 0,1 0 1 0 0,14-7-1 0 0,-24 14 92 0 0,1-1-1 0 0,-1 0 1 0 0,1 0 0 0 0,-1 0 0 0 0,0 0-1 0 0,1 1 1 0 0,-1-1 0 0 0,0 0-1 0 0,1 0 1 0 0,-1 1 0 0 0,0-1 0 0 0,1 0-1 0 0,-1 1 1 0 0,0-1 0 0 0,0 0 0 0 0,1 1-1 0 0,-1-1 1 0 0,0 0 0 0 0,0 1-1 0 0,0-1 1 0 0,0 1 0 0 0,1-1 0 0 0,-1 0-1 0 0,0 1 1 0 0,0-1 0 0 0,0 1 0 0 0,0-1-1 0 0,0 1 1 0 0,0-1 0 0 0,0 0-1 0 0,0 1 1 0 0,0-1 0 0 0,0 1 0 0 0,0-1-1 0 0,0 0 1 0 0,-1 1 0 0 0,1 0-1 0 0,-1 19 367 0 0,-2 0-144 0 0,-1 2-101 0 0,0 0 0 0 0,2 0 0 0 0,1 0 0 0 0,2 26 0 0 0,-1-42-101 0 0,1-1 1 0 0,0 0-1 0 0,0 0 0 0 0,1 0 0 0 0,-1 0 1 0 0,1-1-1 0 0,0 1 0 0 0,1 0 1 0 0,-1-1-1 0 0,1 1 0 0 0,0-1 0 0 0,0 0 1 0 0,0 0-1 0 0,1 0 0 0 0,-1 0 1 0 0,1 0-1 0 0,0-1 0 0 0,0 0 0 0 0,0 0 1 0 0,0 0-1 0 0,1 0 0 0 0,-1-1 1 0 0,1 1-1 0 0,0-1 0 0 0,0 0 0 0 0,8 2 1 0 0,3-1-907 0 0,0 0 0 0 0,0 0 0 0 0,0-2 0 0 0,0 0 0 0 0,1-1 0 0 0,-1 0 0 0 0,16-4 0 0 0,-4 0-4615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6:14.1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198 135 4804 0 0,'0'0'5920'0'0,"-4"-13"-4642"0"0,1 0-953 0 0,-3-14 1548 0 0,-17-45 0 0 0,23 72-1848 0 0,0-1 0 0 0,-1 0 0 0 0,1 1 0 0 0,0-1 0 0 0,-1 0 0 0 0,1 1 0 0 0,-1-1 0 0 0,1 1 0 0 0,-1-1 0 0 0,1 1 0 0 0,-1-1 0 0 0,0 1 0 0 0,1 0 0 0 0,-1-1 0 0 0,0 1 0 0 0,1 0 0 0 0,-1-1 0 0 0,0 1 0 0 0,1 0 0 0 0,-1 0 0 0 0,0-1 0 0 0,1 1 0 0 0,-1 0 0 0 0,0 0 0 0 0,0 0 0 0 0,1 0 0 0 0,-1 0 0 0 0,0 0 0 0 0,0 0 0 0 0,1 0 0 0 0,-1 1 0 0 0,0-1 0 0 0,0 0 0 0 0,1 0 0 0 0,-1 0 0 0 0,0 1 0 0 0,1-1 0 0 0,-1 0 0 0 0,1 1 0 0 0,-1-1 0 0 0,0 1 0 0 0,-27 20-155 0 0,18-11 179 0 0,0 1 1 0 0,0 1-1 0 0,1-1 0 0 0,0 1 1 0 0,1 1-1 0 0,0 0 0 0 0,1 0 1 0 0,1 0-1 0 0,0 1 0 0 0,1 0 1 0 0,0 0-1 0 0,1 1 0 0 0,1-1 1 0 0,0 1-1 0 0,1 0 0 0 0,0 26 1 0 0,2-31-7 0 0,0 1 1 0 0,1-1 0 0 0,0 0 0 0 0,0 1 0 0 0,2-1 0 0 0,5 18 0 0 0,-7-24-19 0 0,1 0 0 0 0,0 0 0 0 0,0 0 0 0 0,1-1 1 0 0,-1 1-1 0 0,1-1 0 0 0,0 1 0 0 0,0-1 1 0 0,0 0-1 0 0,0 0 0 0 0,0-1 0 0 0,1 1 0 0 0,-1-1 1 0 0,1 1-1 0 0,0-1 0 0 0,0 0 0 0 0,-1 0 0 0 0,10 2 1 0 0,-6-2 11 0 0,1 0 0 0 0,0-1 0 0 0,0 0 1 0 0,0-1-1 0 0,1 1 0 0 0,-1-2 0 0 0,0 1 1 0 0,0-1-1 0 0,0 0 0 0 0,0-1 0 0 0,0 0 1 0 0,-1 0-1 0 0,1 0 0 0 0,12-7 0 0 0,-9 4 13 0 0,-1-1 0 0 0,1 0 0 0 0,-1-1 0 0 0,0 0 0 0 0,0 0 0 0 0,-1-1 0 0 0,0 0 0 0 0,15-19 0 0 0,-18 18-39 0 0,-1 0 0 0 0,0-1 0 0 0,0 0 0 0 0,-1 1-1 0 0,0-2 1 0 0,-1 1 0 0 0,0 0 0 0 0,0-1 0 0 0,-1 1-1 0 0,-1-1 1 0 0,0 0 0 0 0,0 0 0 0 0,-1 1-1 0 0,-1-1 1 0 0,1 0 0 0 0,-4-12 0 0 0,3 18-46 0 0,0 1 0 0 0,-1 0 1 0 0,1 0-1 0 0,-1 0 0 0 0,0 0 1 0 0,0 0-1 0 0,-1 1 0 0 0,1-1 1 0 0,-1 0-1 0 0,0 1 0 0 0,1 0 1 0 0,-2 0-1 0 0,1 0 0 0 0,0 0 1 0 0,-1 0-1 0 0,1 0 0 0 0,-1 1 1 0 0,0 0-1 0 0,0 0 0 0 0,-5-3 1 0 0,4 3-21 0 0,-1 0 0 0 0,1 1 0 0 0,-1-1 0 0 0,1 1 0 0 0,-1 0 0 0 0,1 0 0 0 0,-1 0 0 0 0,0 1 0 0 0,1 0 0 0 0,-1 0 0 0 0,0 1 0 0 0,1-1 0 0 0,-1 1 0 0 0,0 1 0 0 0,-7 2 0 0 0,8-3-146 0 0,2 1 0 0 0,-1 0 0 0 0,0 1 0 0 0,0-1 0 0 0,1 1 0 0 0,-1-1 0 0 0,1 1 0 0 0,0 0 0 0 0,0 0 0 0 0,0 1 0 0 0,0-1 0 0 0,-4 7 0 0 0,6-7-353 0 0,-1 0 0 0 0,1 0 1 0 0,-1 0-1 0 0,1 0 0 0 0,0 0 1 0 0,0 0-1 0 0,0 0 0 0 0,1 1 1 0 0,-1-1-1 0 0,1 5 0 0 0,2 2-3550 0 0,10-4-722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6:14.6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374 149 7053 0 0,'0'0'5020'0'0,"0"-15"-4170"0"0,1-44-6 0 0,-1 57-764 0 0,0-1 0 0 0,-1 1 0 0 0,1-1 0 0 0,-1 1 1 0 0,1 0-1 0 0,-1-1 0 0 0,0 1 0 0 0,0 0 0 0 0,0 0 0 0 0,0 0 1 0 0,-3-3-1 0 0,-1-6 368 0 0,3 9-415 0 0,1 0-1 0 0,-1-1 0 0 0,0 1 1 0 0,1 0-1 0 0,-1 0 0 0 0,0 0 0 0 0,-1 0 1 0 0,1 0-1 0 0,0 1 0 0 0,0-1 1 0 0,-1 1-1 0 0,1-1 0 0 0,-1 1 0 0 0,1 0 1 0 0,-1 0-1 0 0,0 0 0 0 0,1 0 1 0 0,-1 0-1 0 0,0 1 0 0 0,1-1 1 0 0,-1 1-1 0 0,-5 0 0 0 0,2-1-22 0 0,0 1 0 0 0,0 0 0 0 0,0 0 0 0 0,0 0 0 0 0,0 1 0 0 0,0 0 0 0 0,0 0 0 0 0,0 0 0 0 0,-10 5-1 0 0,12-4-6 0 0,0 0 0 0 0,1 0 0 0 0,-1 1 0 0 0,0-1 0 0 0,1 1 0 0 0,0 0 0 0 0,0 0 0 0 0,0 0-1 0 0,0 0 1 0 0,0 1 0 0 0,0-1 0 0 0,1 1 0 0 0,0-1 0 0 0,0 1 0 0 0,0 0 0 0 0,-3 7 0 0 0,4-5 17 0 0,0 0 0 0 0,0-1 1 0 0,0 1-1 0 0,1 0 1 0 0,0-1-1 0 0,0 1 1 0 0,1 0-1 0 0,-1 0 0 0 0,1-1 1 0 0,1 1-1 0 0,1 6 1 0 0,5 8 62 0 0,1 0 0 0 0,0-1 0 0 0,1 0 0 0 0,1 0 0 0 0,21 26 0 0 0,4 0 50 0 0,-22-29-91 0 0,-1 0-1 0 0,-1 1 0 0 0,0 1 0 0 0,-1 0 0 0 0,-1 0 0 0 0,9 22 1 0 0,-19-39-23 0 0,0 1 0 0 0,1-1 0 0 0,-1 0 0 0 0,0 0 0 0 0,1 1 0 0 0,-1-1 0 0 0,0 0 0 0 0,0 0 0 0 0,0 1 0 0 0,0-1 0 0 0,-1 0 0 0 0,1 1 0 0 0,0-1 0 0 0,0 0 0 0 0,-1 0 0 0 0,1 1 0 0 0,-1-1 0 0 0,1 0 0 0 0,-1 0 0 0 0,1 0 0 0 0,-1 0 0 0 0,0 0 0 0 0,1 0 0 0 0,-1 0 0 0 0,0 0 0 0 0,0 0 0 0 0,0 0 0 0 0,0 0 0 0 0,0 0 0 0 0,0-1 0 0 0,0 1 0 0 0,0 0 0 0 0,0-1 0 0 0,0 1 0 0 0,-1 0 0 0 0,1-1 0 0 0,0 0 0 0 0,0 1 0 0 0,-1-1 0 0 0,1 0 0 0 0,-2 1 0 0 0,-7 1 160 0 0,0-1 0 0 0,0 0 0 0 0,0 0 0 0 0,-11-1 0 0 0,15 0-133 0 0,-29 0 211 0 0,-1-2 0 0 0,-38-7 0 0 0,60 6-228 0 0,-1 0 1 0 0,1-1-1 0 0,0 0 0 0 0,0-1 1 0 0,1-1-1 0 0,-1 0 1 0 0,-21-14-1 0 0,24 9-381 0 0,7 4-1578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3:09:55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79 496 0 0,'-9'-9'11870'0'0,"54"44"-10501"0"0,-42-32-1281 0 0,1 0 1 0 0,0 0-1 0 0,-1 0 0 0 0,1 0 0 0 0,3 5 0 0 0,16 14 180 0 0,-15-15-189 0 0,1 0 0 0 0,-2 1-1 0 0,1 0 1 0 0,9 13 0 0 0,7 7 258 0 0,25 27 30 0 0,-47-52-358 0 0,0 1-1 0 0,0-1 1 0 0,0 1-1 0 0,0-1 1 0 0,1 8-1 0 0,9 15 32 0 0,-10-23-35 0 0,0 1 0 0 0,0-1 0 0 0,0 0 0 0 0,-1 1-1 0 0,1-1 1 0 0,-1 1 0 0 0,0 0 0 0 0,0-1 0 0 0,0 6-1 0 0,4 29 124 0 0,-5 21 64 0 0,-5-18-300 0 0,8-32 212 0 0,3-15 118 0 0,5-3-325 0 0,-3 3 105 0 0,0 0 0 0 0,0 0-1 0 0,7-9 1 0 0,-8 9-3 0 0,1-1 0 0 0,0 1 0 0 0,8-6 0 0 0,-8 6 42 0 0,-1 1 0 0 0,0-1 0 0 0,0 0 0 0 0,7-10-1 0 0,17-14-33 0 0,-22 22 7 0 0,-1 0 1 0 0,-1 0-1 0 0,9-10 0 0 0,-10 9 16 0 0,2 1 0 0 0,-1-1 0 0 0,10-6 1 0 0,-13 11-11 0 0,0-1 0 0 0,0 1 0 0 0,0-1 1 0 0,-1 0-1 0 0,4-5 0 0 0,2-4 71 0 0,-6 8-12 0 0,0 0 0 0 0,0 0 1 0 0,0-1-1 0 0,-1 1 0 0 0,-1-1 1 0 0,1 0-1 0 0,-1 1 0 0 0,0-1 1 0 0,0 0-1 0 0,-1 0 0 0 0,0-10 1 0 0,-1 11-42 0 0,0 1 0 0 0,0-1 0 0 0,0 0 1 0 0,-1 1-1 0 0,0 0 0 0 0,-3-8 1 0 0,-3-5 35 0 0,6 12-52 0 0,0 1 0 0 0,0 1 0 0 0,-1-1 0 0 0,0 0 0 0 0,0 0 0 0 0,0 1 0 0 0,-6-6 0 0 0,-2-11 81 0 0,0 9-92 0 0,10 10-19 0 0,0 1 1 0 0,-1-1-1 0 0,1 1 1 0 0,0 0-1 0 0,-1-1 1 0 0,1 1-1 0 0,-1 0 1 0 0,1 0-1 0 0,-1 0 1 0 0,-2-1-1 0 0,1 0-42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3:09:56.8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47 768 0 0,'0'-2'11018'0'0,"0"2"-10998"0"0,0 0 0 0 0,0 0 0 0 0,0 0 0 0 0,76-9 1684 0 0,-25 5-927 0 0,122-6 628 0 0,-95 7-1030 0 0,7-6-26 0 0,-56 4-284 0 0,38 0 0 0 0,-66 5-49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3:09:57.4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53 156 0 0,'6'8'10903'0'0,"65"-15"-9365"0"0,-16 0-1094 0 0,167-20 1435 0 0,-120 12-1699 0 0,-76 11-441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3:09:58.1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32 208 0 0,'0'0'3799'0'0,"-3"4"-2868"0"0,-13 15 2214 0 0,17-19-2968 0 0,1 1 0 0 0,0-1 1 0 0,0 0-1 0 0,0 0 0 0 0,-1-1 1 0 0,1 1-1 0 0,0 0 0 0 0,0-1 1 0 0,-1 1-1 0 0,1-1 0 0 0,0 1 1 0 0,-1-1-1 0 0,3-1 0 0 0,-2 1 114 0 0,39-7 429 0 0,0 1 1 0 0,56-2-1 0 0,15-1 350 0 0,-57 4-848 0 0,74 3-1 0 0,-102 4-206 0 0,-22-1 63 0 0,-5 0-42 0 0,1 0-1 0 0,-1 0 0 0 0,1 1 0 0 0,-1-1 0 0 0,1 0 0 0 0,-1 0 0 0 0,0 0 0 0 0,1 0 0 0 0,-1 0 0 0 0,1 0 1 0 0,-1 0-1 0 0,1 0 0 0 0,-1 0 0 0 0,1 0 0 0 0,-1 0 0 0 0,1 0 0 0 0,-1 0 0 0 0,0 0 0 0 0,1 0 0 0 0,-1-1 0 0 0,1 1 1 0 0,-1 0-1 0 0,1 0 0 0 0,-1 0 0 0 0,0-1 0 0 0,1 1 0 0 0,-1 0 0 0 0,0-1 0 0 0,1 1 0 0 0,-1 0 0 0 0,0-1 0 0 0,1 1 1 0 0,-1 0-1 0 0,0-1 0 0 0,0 1 0 0 0,1 0 0 0 0,-1-1 0 0 0,0 0 0 0 0,0 1-98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5:11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 1068 0 0,'0'0'11568'0'0,"5"0"-10897"0"0,29-2 441 0 0,62-6 779 0 0,-49-4-4521 0 0,-39 10 841 0 0,0-2 0 0 0,-1 1 0 0 0,13-8 0 0 0,-9 1-3543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3:09:59.6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30 28 0 0,'0'0'9967'0'0,"-4"-4"-9456"0"0,-12-22 2591 0 0,16 26-3048 0 0,0 0-1 0 0,0 0 1 0 0,0 0-1 0 0,1 0 1 0 0,-1 0-1 0 0,0 0 1 0 0,0 0-1 0 0,0 0 1 0 0,0 0 0 0 0,0 0-1 0 0,1 0 1 0 0,-1 0-1 0 0,0 0 1 0 0,0 0-1 0 0,0 0 1 0 0,18 1 720 0 0,22 9-616 0 0,63 42 423 0 0,-94-47-529 0 0,-4-3-44 0 0,-1 1 0 0 0,1 0 0 0 0,0 1 0 0 0,-1-1 0 0 0,1 1 0 0 0,-1-1 0 0 0,0 2 0 0 0,0-1 0 0 0,-1 0 0 0 0,4 6-1 0 0,15 17 4 0 0,-17-21 4 0 0,-1-1 1 0 0,1 1-1 0 0,-1 0 0 0 0,0 0 0 0 0,6 13 0 0 0,3 12 114 0 0,-10-25-122 0 0,1 0 1 0 0,-2 1 0 0 0,1 0 0 0 0,-1-1 0 0 0,0 1 0 0 0,0 0 0 0 0,-1 0-1 0 0,1 14 1 0 0,-2-6 49 0 0,1-10-50 0 0,-1 0 1 0 0,0-1-1 0 0,0 1 1 0 0,-1 0-1 0 0,1 0 1 0 0,-1 0-1 0 0,0 0 1 0 0,0-1-1 0 0,-1 1 1 0 0,-3 8 0 0 0,-23 57-465 0 0,25-61 620 0 0,8-10-83 0 0,18-17-94 0 0,9-6-134 0 0,-20 19 188 0 0,-1 0 0 0 0,0-1 0 0 0,0-1 0 0 0,0 0 0 0 0,-1 0 0 0 0,0-1 0 0 0,0 0-1 0 0,-1-1 1 0 0,0 0 0 0 0,-1-1 0 0 0,0 1 0 0 0,0-2 0 0 0,-1 1 0 0 0,6-12 0 0 0,7-15 186 0 0,-16 32-193 0 0,0-1 0 0 0,-1 1 0 0 0,0-1 0 0 0,0 0 1 0 0,-1 0-1 0 0,0 0 0 0 0,0 0 0 0 0,0 0 0 0 0,-1 0 1 0 0,1-1-1 0 0,-1-10 0 0 0,-1 14-29 0 0,1 1-2 0 0,-1 0 0 0 0,0 0 0 0 0,0 0 0 0 0,0 0 0 0 0,-1 0 1 0 0,1 0-1 0 0,0 0 0 0 0,-1 0 0 0 0,1 0 0 0 0,-1 0 0 0 0,1 0 0 0 0,-1 0 0 0 0,0 0 1 0 0,0 0-1 0 0,0 0 0 0 0,-2-2 0 0 0,-1-2-147 0 0,4 5 68 0 0,0 1-1 0 0,-1-1 1 0 0,1 1-1 0 0,0 0 1 0 0,0-1-1 0 0,0 1 1 0 0,-1 0-1 0 0,1-1 1 0 0,0 1-1 0 0,-1 0 1 0 0,1-1-1 0 0,0 1 1 0 0,-1 0-1 0 0,1-1 1 0 0,0 1-1 0 0,-1 0 1 0 0,1 0-1 0 0,0-1 1 0 0,-1 1-1 0 0,1 0 1 0 0,-1 0-1 0 0,1 0 1 0 0,0 0-1 0 0,-1 0 1 0 0,1 0-1 0 0,-1 0 1 0 0,1 0-1 0 0,-1 0 1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3:10:00.6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24 560 0 0,'0'0'6985'0'0,"0"12"-2912"0"0,124-10-2594 0 0,-61 1-879 0 0,0-2 1 0 0,95-13 0 0 0,-124 8-402 0 0,54 1 1 0 0,-55 3-92 0 0,63-7 1 0 0,-60 2-38 0 0,25-5 150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3:10:01.8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15 143 588 0 0,'0'0'7414'0'0,"-2"-7"-6835"0"0,1 5-576 0 0,-9-23 711 0 0,10 23-627 0 0,0 1-1 0 0,-1 0 0 0 0,1-1 0 0 0,0 1 0 0 0,0 0 0 0 0,0-1 0 0 0,0 1 1 0 0,0-1-1 0 0,0 1 0 0 0,0 0 0 0 0,0-1 0 0 0,0 1 0 0 0,1-1 0 0 0,-1 1 0 0 0,1 0 1 0 0,-1-1-1 0 0,1 1 0 0 0,1-2 0 0 0,4-3 87 0 0,0 1-1 0 0,1 0 1 0 0,0 0-1 0 0,0 0 1 0 0,1 1-1 0 0,-1 0 1 0 0,1 1 0 0 0,0 0-1 0 0,0 0 1 0 0,0 1-1 0 0,13-3 1 0 0,10-4 410 0 0,-11 3-321 0 0,-1 1-1 0 0,1 1 1 0 0,29-2-1 0 0,-38 5-227 0 0,0 1 0 0 0,0 0 0 0 0,0 1-1 0 0,0 0 1 0 0,0 1 0 0 0,0 0 0 0 0,0 1 0 0 0,10 3-1 0 0,-18-5-31 0 0,-1 0 0 0 0,0 0 0 0 0,0 0 0 0 0,0 0 0 0 0,0 1 0 0 0,0-1 0 0 0,0 1 0 0 0,0-1 0 0 0,0 1 0 0 0,0-1-1 0 0,-1 1 1 0 0,1 0 0 0 0,-1 0 0 0 0,1 0 0 0 0,-1 0 0 0 0,0 0 0 0 0,0 0 0 0 0,0 0 0 0 0,0 1 0 0 0,0-1 0 0 0,0 0 0 0 0,0 1-1 0 0,-1-1 1 0 0,0 0 0 0 0,1 4 0 0 0,-1-2 23 0 0,0 0 0 0 0,0 0 0 0 0,-1-1-1 0 0,0 1 1 0 0,0 0 0 0 0,0 0 0 0 0,0-1-1 0 0,0 1 1 0 0,-1 0 0 0 0,1-1 0 0 0,-1 1-1 0 0,0-1 1 0 0,0 0 0 0 0,0 0 0 0 0,-6 6-1 0 0,-99 121 168 0 0,104-128-214 0 0,0 1-1 0 0,0 0 0 0 0,0 0 1 0 0,1 0-1 0 0,-1 1 0 0 0,1-1 1 0 0,0 1-1 0 0,0-1 0 0 0,0 1 1 0 0,0 0-1 0 0,1-1 0 0 0,-1 1 1 0 0,1 0-1 0 0,0 0 0 0 0,0 0 1 0 0,1 0-1 0 0,-1 1 0 0 0,1-1 1 0 0,0 6-1 0 0,0-9 30 0 0,0 1 0 0 0,0-1 1 0 0,0 0-1 0 0,0 1 0 0 0,1-1 0 0 0,-1 1 1 0 0,0-1-1 0 0,1 0 0 0 0,0 1 0 0 0,-1-1 0 0 0,1 0 1 0 0,0 0-1 0 0,-1 0 0 0 0,1 1 0 0 0,0-1 0 0 0,0 0 1 0 0,0 0-1 0 0,0 0 0 0 0,0 0 0 0 0,2 1 0 0 0,0 0 27 0 0,1 0-1 0 0,-1 0 0 0 0,0-1 0 0 0,1 1 1 0 0,-1-1-1 0 0,1 0 0 0 0,7 1 0 0 0,5 0 124 0 0,0-1 1 0 0,30-2-1 0 0,-46 1-153 0 0,46-4-44 0 0,11-1-4612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3:10:02.6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 57 92 0 0,'0'0'7392'0'0,"-1"-7"-6999"0"0,-2-21-17 0 0,3 28-343 0 0,0-1-1 0 0,0 1 0 0 0,0-1 0 0 0,0 1 0 0 0,0-1 0 0 0,-1 0 0 0 0,1 1 0 0 0,0-1 0 0 0,0 1 0 0 0,0-1 0 0 0,0 1 0 0 0,-1-1 0 0 0,1 1 1 0 0,0-1-1 0 0,0 1 0 0 0,-1-1 0 0 0,1 1 0 0 0,-1-1 0 0 0,1 1 0 0 0,0-1 0 0 0,-1 1 0 0 0,1-1 0 0 0,-1 1 0 0 0,1 0 0 0 0,-1-1 1 0 0,1 1-1 0 0,-1 0 0 0 0,1 0 0 0 0,-1-1 0 0 0,1 1 0 0 0,-1 0 0 0 0,1 0 0 0 0,-2 0 0 0 0,2 0-29 0 0,0 0-1 0 0,-1 0 1 0 0,1 0 0 0 0,-1 0-1 0 0,1 0 1 0 0,0 0 0 0 0,-1 0-1 0 0,1 0 1 0 0,0 0 0 0 0,-1 1-1 0 0,1-1 1 0 0,-1 0 0 0 0,1 0-1 0 0,0 0 1 0 0,-1 1 0 0 0,1-1-1 0 0,0 0 1 0 0,0 0-1 0 0,-1 1 1 0 0,1-1 0 0 0,0 0-1 0 0,0 1 1 0 0,-1-1 0 0 0,1 0-1 0 0,0 1 1 0 0,0-1 0 0 0,0 0-1 0 0,0 1 1 0 0,-1-1 0 0 0,1 1-1 0 0,0-1 1 0 0,0 0 0 0 0,0 1-1 0 0,-2 14 165 0 0,2-15-140 0 0,-1 1-1 0 0,1 0 1 0 0,0-1 0 0 0,-1 1 0 0 0,1 0 0 0 0,0-1 0 0 0,0 1 0 0 0,0 0 0 0 0,0 0 0 0 0,0-1-1 0 0,-1 1 1 0 0,1 0 0 0 0,1 0 0 0 0,-1-1 0 0 0,0 1 0 0 0,0 0 0 0 0,0 0 0 0 0,0-1-1 0 0,0 1 1 0 0,1 0 0 0 0,-1 0 0 0 0,0-1 0 0 0,1 1 0 0 0,-1 0 0 0 0,0-1 0 0 0,1 1 0 0 0,-1-1-1 0 0,1 1 1 0 0,-1 0 0 0 0,1-1 0 0 0,-1 1 0 0 0,1-1 0 0 0,0 1 0 0 0,-1-1 0 0 0,1 1-1 0 0,0-1 1 0 0,-1 0 0 0 0,1 1 0 0 0,0-1 0 0 0,-1 0 0 0 0,1 0 0 0 0,0 1 0 0 0,-1-1-1 0 0,1 0 1 0 0,0 0 0 0 0,0 0 0 0 0,0 0 0 0 0,-1 0 0 0 0,1 0 0 0 0,1 0 0 0 0,2 0 155 0 0,0 1 1 0 0,0-1 0 0 0,0 0-1 0 0,0 0 1 0 0,0 0-1 0 0,0-1 1 0 0,5-1 0 0 0,-7 2-143 0 0,-1 0 1 0 0,0-1 0 0 0,0 1 0 0 0,0-1 0 0 0,0 1 0 0 0,0-1 0 0 0,0 1-1 0 0,0-1 1 0 0,0 0 0 0 0,0 0 0 0 0,0 1 0 0 0,-1-1 0 0 0,1 0 0 0 0,0 0 0 0 0,0 0-1 0 0,-1 0 1 0 0,1 0 0 0 0,0 0 0 0 0,-1 0 0 0 0,1 0 0 0 0,-1 0 0 0 0,0 0 0 0 0,1 0-1 0 0,-1-1 1 0 0,0 1 0 0 0,1 0 0 0 0,-1 0 0 0 0,0 0 0 0 0,0-3 0 0 0,0 3-37 0 0,0 0 0 0 0,0 0 1 0 0,0 0-1 0 0,0 0 0 0 0,-1 0 1 0 0,1 0-1 0 0,0 0 0 0 0,0 0 1 0 0,-1 1-1 0 0,1-1 0 0 0,0 0 1 0 0,-1 0-1 0 0,1 0 1 0 0,-1 0-1 0 0,1 0 0 0 0,-1 1 1 0 0,0-1-1 0 0,1 0 0 0 0,-1 0 1 0 0,0 1-1 0 0,0-1 0 0 0,1 0 1 0 0,-1 1-1 0 0,0-1 0 0 0,0 1 1 0 0,0-1-1 0 0,0 1 0 0 0,1 0 1 0 0,-1-1-1 0 0,-1 1 0 0 0,-3-1-52 0 0,0 0-1 0 0,0 0 0 0 0,0 1 1 0 0,0-1-1 0 0,-5 2 0 0 0,4-1-5 0 0,4 0 44 0 0,1 0 0 0 0,0 0 0 0 0,0 1 0 0 0,-1-1 0 0 0,1 1 1 0 0,0-1-1 0 0,0 1 0 0 0,0 0 0 0 0,0-1 0 0 0,-1 1 0 0 0,1 0 1 0 0,-1 1-1 0 0,1-1 6 0 0,1-1 0 0 0,-1 0 0 0 0,1 1 0 0 0,0-1 0 0 0,-1 1 1 0 0,1-1-1 0 0,0 0 0 0 0,-1 1 0 0 0,1-1 0 0 0,0 1 0 0 0,-1-1 0 0 0,1 1 1 0 0,0-1-1 0 0,0 1 0 0 0,0-1 0 0 0,0 1 0 0 0,-1-1 0 0 0,1 1 0 0 0,0 0 1 0 0,0-1-1 0 0,0 1 0 0 0,0-1 0 0 0,0 1 0 0 0,0-1 0 0 0,0 1 0 0 0,1-1 1 0 0,-1 1-1 0 0,0-1 0 0 0,0 1 0 0 0,0 0 0 0 0,0-1 0 0 0,1 1 0 0 0,-1-1 1 0 0,0 0-1 0 0,1 2 0 0 0,1-1 60 0 0,1 0 1 0 0,-1 0-1 0 0,1 0 0 0 0,-1 0 1 0 0,1 0-1 0 0,0-1 0 0 0,-1 1 1 0 0,1-1-1 0 0,4 1 0 0 0,-6-1-53 0 0,0 0-1 0 0,-1 0 0 0 0,1 0 0 0 0,0 0 1 0 0,-1 0-1 0 0,1 0 0 0 0,0 0 1 0 0,0 0-1 0 0,-1-1 0 0 0,1 1 0 0 0,0 0 1 0 0,-1 0-1 0 0,1 0 0 0 0,-1-1 1 0 0,1 1-1 0 0,0 0 0 0 0,-1-1 0 0 0,1 1 1 0 0,-1-1-1 0 0,1 1 0 0 0,-1-1 1 0 0,1 1-1 0 0,-1-1 0 0 0,1 1 0 0 0,-1-1 1 0 0,1 1-1 0 0,-1-1 0 0 0,0 0 1 0 0,1 1-1 0 0,-1-1 0 0 0,0 1 1 0 0,0-1-1 0 0,1 0 0 0 0,-1 1 0 0 0,0-1 1 0 0,0 0-1 0 0,0 1 0 0 0,0-1 1 0 0,0 0-1 0 0,0 0 0 0 0,0 1 0 0 0,0-1 1 0 0,0 0-1 0 0,0 1 0 0 0,0-1 1 0 0,-1 0-1 0 0,1 1 0 0 0,0-1 0 0 0,0 0 1 0 0,-1 1-1 0 0,1-1 0 0 0,0 1 1 0 0,-1-1-1 0 0,1 0 0 0 0,-1 1 0 0 0,1-1 1 0 0,-1 1-1 0 0,1-1 0 0 0,-1 0 1 0 0,-1 1-183 0 0,1-1 1 0 0,0 1 0 0 0,0 0-1 0 0,-1 0 1 0 0,1-1 0 0 0,0 1 0 0 0,0 0-1 0 0,-1 0 1 0 0,1 0 0 0 0,0 0-1 0 0,0 1 1 0 0,-1-1 0 0 0,1 0 0 0 0,0 0-1 0 0,0 1 1 0 0,0-1 0 0 0,-1 1-1 0 0,1-1 1 0 0,0 1 0 0 0,0-1-1 0 0,0 1 1 0 0,0 0 0 0 0,0 0 0 0 0,-1 0-1 0 0,-5 3-2431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941.31" units="1/cm"/>
          <inkml:channelProperty channel="Y" name="resolution" value="1659.08862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3-10-03T18:37:46.591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1388 3014 160 0,'0'0'525'15,"0"0"-23"-15,0 0-196 0,0 0-85 16,0 0-17-16,0 0-38 0,0 0-14 16,0 0-32-16,0 0 0 0,2-8 6 15,-2 8-4-15,0 0-12 0,0 0-24 16,0 0-12-16,0 0-16 0,0 0-23 15,0 0-35-15,0 0 0 0,0 0-35 16,0 0-4-16,0 2 16 0,0 3 23 16,0 2 2-16,-4 4 24 0,-1 4 47 15,0 7 7-15,-4 8-3 78,-3 4-13-78,-4 6-26 0,2 2 3 0,-4 1-18 0,2 1 2 0,2-3-8 0,0-2-17 0,1-2 0 0,3-6 16 0,1-3 6 0,2-6 16 0,1-4-9 0,1-4-17 0,3-3 1 16,1-5-10-16,-1-1-1 0,2-2-2 0,0-3-72 16,0 0-71-16,0 0-65 0,0-4-103 15,0-5-189-15,2 3-500 0</inkml:trace>
  <inkml:trace contextRef="#ctx0" brushRef="#br0" timeOffset="1">1144 3028 212 0,'0'0'678'0,"0"0"-375"0,0 0-65 16,0 0-30-16,0 0-19 16,0 0-21-16,0 0-22 0,0 0 13 15,0 0-42-15,0 0-43 0,37-54-6 16,-23 47 29-16,4 0-11 0,7-1 21 16,0 4-17-16,1 0-10 0,2 4-35 15,3 0 9-15,-3 1-6 0,2 6 6 16,-2 4-12-16,-3 0 9 0,0 4-10 15,-2 2-15-15,-6 0-10 157,1 2 3-157,-6-2 6 0,-1 1 10 0,-4-2 19 0,-5 0-6 0,-2-1 9 0,0-1 28 0,-9-1 10 0,-3-1 24 0,-2 2-25 0,-2-4-15 0,-2-1-22 0,-3 0-20 15,-2-2-12-15,2-2 0 0,-1-2-25 0,1 0-28 0,0-3-38 0,3 0-63 0,4 0-28 0,2 0-60 0,5 0-91 0,-1-3-127 0,7 3-207 0,1-3-500 0</inkml:trace>
  <inkml:trace contextRef="#ctx0" brushRef="#br0" timeOffset="2">1611 3324 226 0,'0'0'479'0,"0"0"-195"16,0 0-229-16,0 0 53 0,0 0 71 16,0 0 88-16,0 0-59 0,0 0-17 15,0 0 23-15,0 0 0 0,-2 32-33 16,-1-19-30-16,-1-1 4 0,1 5-33 16,-3 1-65-16,1-2-2 0,-2 3-14 15,2 4-25-15,-2-3-13 0,-2 3 26 16,2-3-6-16,1-1-21 0,1-2 11 15,0-6-11-15,-1-2 17 0,5-3-17 16,-1-4 30-16,-2-2 41 0,4 0 45 16,-1-2 11-16,-3-5-84 0,2-3-45 15,1-3 0-15,1-1 0 0,0-4-16 16,0-2 0-16,5-1-6 16,0 1 6-16,4-1 13 0,0 1-22 15,0 2-4-15,0 1 10 63,-1 6 0-48,1 3 0 17,0 0-19-32,-2 4-16 15,2 2-10-15,-2-1 1 16,4 3 18-16,-4 0 16 15,3 2-105-15,1-1-88 0,1 1-32 0,-1 2-27 0,1-2-37 0,1-2-114 0,-4 0-301 16</inkml:trace>
  <inkml:trace contextRef="#ctx0" brushRef="#br0" timeOffset="3">1882 3409 292 0,'0'0'600'0,"0"0"-127"0,0 0-122 0,0 0-117 0,0 0-56 0,0 0-45 0,0 0-62 0,0 0-19 0,0 0-3 0,0 0 54 0,5 12-3 0,2-9-6 0,0-3 12 0,4 0 0 0,-1 0-7 0,1 0-12 0,1-4-23 16,1-2-13-16,-1-2 0 0,1-3-7 16,-1 3-12-16,-3-4 10 0,0 1-4 15,-4-1 3-15,-2 2 0 16,1 0 0-16,-4-1 10 0,0 4-7 15,0-2 1-15,-7 0-11 47,2 6-21-47,-4-2 9 0,0 4 69 0,-2-1-91 0,1 2-3 0,-3 0-53 0,1 6-1 0,-2 2 6 0,1 1-2 0,1 4 15 32,-2 0 6-17,2 1 13-15,3 1-22 0,-2 0 9 0,6 3 19 0,-1 2 13 0,5-4-2 0,-3 3 0 0,4-2 0 16,2 0-20-16,5-6 3 15,0 5 6-15,5-6-3 0,1-1 3 16,3-3 13-16,3-4-51 0,2-2-12 16,2 0-59-16,0-3-128 0,2-5-149 15,-4-1-201-15,-5 2-516 0,6-9 328 0</inkml:trace>
  <inkml:trace contextRef="#ctx0" brushRef="#br0" timeOffset="4">2331 3314 762 0,'0'0'782'0,"0"0"-373"0,0 0-120 15,0 0-111-15,0 0-17 0,0 0 29 16,0 0 48-16,0 0 2 0,0 0-49 15,0 0-26-15,0-36 3 0,-2 36-24 16,-3 0-56-16,1 0-88 0,-1 0-11 16,-2 3-43-16,0 1 10 0,-2 2-3 15,-1 2 31-15,1 0 1 0,-5 6 2 16,1-1 1-16,1 3 8 0,1 3-21 16,2 1 3-1,2 3 6-15,2-3-3 0,3 3 18 0,0-2 0 0,2-1 1 16,4 0-12-16,3-2 9 0,2-4-16 15,3 0-10 1,2-6-18-16,2 0-58 0,0-4-6 0,4-4-77 16,-1 0-43-16,4-1-152 0,-2-7-154 0,-3 2-462 15</inkml:trace>
  <inkml:trace contextRef="#ctx0" brushRef="#br0" timeOffset="5">2637 3375 1011 0,'0'0'420'0,"0"0"-79"0,0 0-23 0,0 0-84 0,0 0-82 0,0 0 38 0,0 0 0 0,0 0 3 0,0 0-65 0,0 0-71 0,-44-30-54 0,35 31-3 16,0 6-22-16,-1 3 20 0,1 0 2 15,0 4 0-15,2 2 2 0,0 2-2 16,3 0 32-16,2 3 6 0,1-4 1 16,1 2-11-16,1-1-26 0,5-4 2 15,3 0 11-15,-1-4-2 0,3-1 16 16,0-3-17 0,3-4-8-1,-2-1-3-15,2-1 2 0,-1-1 29 0,-1-4 0 0,-1-1 6 0,-4-4 6 0,2-1-9 31,-2-1 3-15,-2-1 6-16,-1-3-9 0,-3 2-20 0,-1 0 26 16,0-3-25-16,-1 3 12 0,-3 0-5 0,-3 0-1 15,0 0-19-15,0 3 16 0,-2 2-7 0,0 3 29 0,4 1 9 0,-4-1-25 16,4 3-6-16,1 0-18 0,2 1-1 16,2 2-16-16,0 0-9 15,0 0-25-15,0-2-35 0,4 2-47 16,3-2-36-16,4 1 108 0,3 0 59 15,3-1-9-15,3-1 10 0,1 2 1 16,0-1-1-16,0 2-19 0,1 0 6 16,-3 0 10-1,1 0 4-15,-6 5-1 0,0-1 2 16,-2 1 14-16,-3 3-13 0,-4 1 45 0,-1-1 34 31,-4 4 10-31,0 1-26 16,0 1-25-16,-2-1-7 0,-3 0-2 0,0 2 2 15,-1-4-8-15,1-1-11 0,1-1-13 0,1-3-1 0,-1-1-1 16,3 2 0-16,-1-4-15 0,2 0-7 0,0-1-10 16,0-2-40-16,0 0-26 0,3 0-3 15,3-2-13-15,3-4 89 0,1-3 12 16,-1 0-38-16,3 0-54 0,3-4 16 16,-3 1 31-16,2 1 20 0,-2 1 35 15,1 1-10-15,-3 0 10 0,3 0-1 31,-3 4 4-31,-1 2 52 0,0 1-30 0,-2 2-9 0,0 0 6 0,-1 0 10 16,-1 5 28-16,-2 3 26 31,3 2 38-31,-1 1-48 0,-3 2-32 0,0 2-10 0,-1-2 14 16,-1 1-1-16,0 0-6 0,0-1 12 16,-5-1-3-16,3-2-15 0,-1 1-4 0,-3-3-9 0,3-2-7 15,1 0-12-15,-1-4-51 16,1 1-109-16,2-1-113 0,0-2-125 15,0 0-304-15,0-10-918 0</inkml:trace>
  <inkml:trace contextRef="#ctx0" brushRef="#br0" timeOffset="6">3368 3348 704 0,'0'0'356'0,"0"0"44"16,0 0-36-16,0 0-111 16,0 0-61-16,0 0-8 0,0 0-13 0,0 0-26 15,0 0-68-15,-55-24-48 16,48 24 13-16,-2 0-3 0,2 3 6 16,-4 4-45-16,4 1-2 0,-4 3-23 15,1 5 6-15,3 2 15 0,-4 4 1 16,6 1 1-16,-2 2 2 0,5-2 61 15,2 0-23 1,0-4-18-16,0-2-20 0,7-3 13 0,0-3 12 0,2-5 17 16,3-3 2-16,1-1-5 0,-1-2 18 15,4-8 17-15,2-3-4 0,-1-6-4 16,5-5-12-16,-3-4-19 0,1-2-6 16,-1-3-7-16,1-1-6 0,-5 1 6 15,1-3 0-15,4 0-4 0,-8 2-18 16,6-2 0-16,-4 0 2 0,0 4-2 15,-3 0-1-15,-1 5-34 0,1 2 33 16,-6 8 2-16,-3 4 16 0,0 3 15 16,-2 5 17-16,0 3-48 15,0 0-16-15,0 0-6 0,-2 6-51 16,-3 2-19-16,-1 4 45 0,-2 5 25 16,-3 3 22-16,2 5 0 0,-3 3-3 15,1 0 1-15,-3 4 2 16,3 2 2-16,3-1 14 15,-5 2 3-15,6-2-19 0,0 0 13 0,4-1-10 16,-5-1-1-16,7-3 0 0,1-1-2 16,0-6-15-16,1-2-1 0,7-4-6 0,-3-6-13 15,2-4 3-15,2 0 0 0,3-5 32 16,1-2 19-16,2-4-6 0,1-5-13 16,4-4-67-16,-3-4-32 15,3 1-22-15,-1 0-68 0,-1-3 9 16,0 2 35-16,-2-1 6 0,-2 1-16 15,0 1 25 1,-2 5 75 0,-1 1 40-16,-6 4 15 0,-1 4 94 0,-2 4 58 0,-2 0 29 0,0 0-20 0,0 4-58 15,0 1 19-15,0 4 42 0,-2 4-43 16,0 3 0-16,-1 0 3 0,-1 1-25 16,2 2-11-16,-1-2-18 0,-1 1-20 15,4-4-6-15,0 0-18 0,0-3-24 16,0-1-1-16,0-3-1 0,0-2 0 15,0-2-76-15,0-3-98 0,0 0-86 16,2 0-98-16,3-8-160 0,-3 1-150 16,0-14-1065-16</inkml:trace>
  <inkml:trace contextRef="#ctx0" brushRef="#br0" timeOffset="7">3760 3187 912 0,'0'0'1833'0,"0"0"-1381"16,0 0-105-16,0 0-28 16,0 0-219-16,0 0-100 0,0 0-65 15,0 0-2-15,0 0 8 0,0 0-106 16,-23 8-89-16,23-2-104 0,0-1-225 16,4-2-679-16</inkml:trace>
  <inkml:trace contextRef="#ctx0" brushRef="#br0" timeOffset="8">4011 3085 1155 0,'0'0'713'0,"0"0"-308"0,0 0-162 0,0 0-143 0,0 0-87 0,0 0-12 0,0 0 192 0,0 0 6 0,-17 71-17 0,6-42-13 16,2 3-48-16,0 5 15 15,-1 3-44-15,-1 1-52 0,2-1-40 0,-3-1 0 16,3-5 21-16,4-4-21 0,1-2-1 16,-1-6-34-16,3-5-31 0,2 0-42 15,0-9-79 1,0-2-49-16,0-4-88 15,2-2-179-15,3-5-179 0,-3-4-538 0</inkml:trace>
  <inkml:trace contextRef="#ctx0" brushRef="#br0" timeOffset="9">3854 3352 840 0,'0'0'1192'0,"0"0"-810"15,0 0-94-15,0 0-63 0,0 0-113 16,0 0 7-16,0 0-11 0,0 0-35 15,0 0-15-15,0 0 66 0,25 1-29 16,-13-1-38-16,8 0-10 0,4-3-15 16,-1-1-17-16,2 0-14 0,2 1-1 15,-3 2-3-15,-1 1-19 0,0 0 10 16,-5 1-17-16,0 2 7 0,-2 5-3 16,-9-3 6-16,2 6-13 15,-4-2 10-15,-3 3 22 0,-2-1 40 16,0 3 30-16,-2 0-4 15,-2-1 0-15,-3-1-12 0,2 3-14 0,0-4-21 16,-2-3-17-16,3 1 0 0,2-3-2 16,1 0-3-16,1-3-28 0,0-1-98 15,0-2-134-15,1 0-84 0,5-6-138 16,1-3-19-16,0-7-976 0</inkml:trace>
  <inkml:trace contextRef="#ctx0" brushRef="#br0" timeOffset="10">4201 3217 2764 0,'0'0'411'15,"0"0"-64"-15,0 0-16 0,0 0-116 16,0 0-163-16,0 0-52 0,0 0-25 16,0 0-20-16,0 0-77 0,0 0-111 15,-23 3-97-15,25 3-140 0,1-1-286 16,8-2-888-16</inkml:trace>
  <inkml:trace contextRef="#ctx0" brushRef="#br0" timeOffset="11">4333 3364 2066 0,'0'0'563'0,"0"0"-428"16,0 0-71-16,0 0-48 0,0 0 13 0,0 0-25 0,0 0 98 0,0 0 10 0,0 0-35 0,0 0-35 0,-46 54-7 16,39-37 3-1,4-1 16-15,-1 5-19 0,1-2-3 0,3-1-3 0,0-5-4 16,3 2-12-16,4-4 0 0,-1-1 3 16,3-4 25-16,1-3-16 0,-5-3-6 15,6 0 6-15,0 0 20 0,-4-6 31 16,3-5-7-16,-1 0-3 0,-2-3-13 15,-1-2-18-15,-1 0-7 16,-3 0 0-16,-1 0-3 0,-1-2 2 16,0 5-6-1,-3-1 17-15,-2-2-22 0,-3 3 2 0,3 1-16 0,-4 4 17 16,-1-1 0-16,3 1 46 0,-4 3 7 16,2 2-13-16,4 0-25 15,3 0-31-15,-1 3-3 0,-1-1 0 0,4 0-13 16,0 1-27-16,0 0-44 0,4 0-25 15,1-2-89-15,6 2 95 0,4 0 78 16,3-2 25-16,5-1-3 0,0 3 1 16,2-3 2-16,0 3-3 0,-4 0-13 15,2 0 1-15,-2 3 13 0,2 4 1 16,-7 1-22-16,-2 0 11 0,-3 3 12 16,-2 3 0-16,-6 1 72 0,-1 4 32 15,-2-1-51-15,0 3-18 16,-5 0-9-1,-2 1 11-15,-2-2-5 0,2-6-7 0,1 0-7 0,1-3-15 16,1-3 10-16,3-4-13 0,1-2-1 16,0-2-1-16,0 0 2 0,0 0 24 15,1-3 1-15,5-5-25 0,4-2 0 16,1-5-41-16,5-1-18 0,0-2-22 16,2 1-2-16,1 1 23 0,-3 1 13 15,2 4-3-15,-2 2 0 0,1 3-1 16,-4 4-3-16,-3 2-15 0,-3 0 69 15,-1 8 3-15,-5 1 76 0,1 4 31 16,-2 2 10-16,0 2-51 16,0 2-13-16,0 1-8 0,-3-2 6 0,1-2-20 15,0-2-6-15,-1-5-6 16,1 0-7-16,0-2-13 0,0-3 0 16,2 0-2-16,0-3-29 0,0-1-86 15,4 0-109-15,1-1-133 0,2-6-54 16,4-1-336-16,-1-8-1211 0</inkml:trace>
  <inkml:trace contextRef="#ctx0" brushRef="#br0" timeOffset="12">4961 3381 2357 0,'0'0'471'0,"0"0"-51"0,0 0-96 16,0 0-74-16,0 0-37 0,0 0-30 15,0 0-117-15,0 0-66 0,0 0-22 16,0 0-31-16,-1 3-34 16,1 0-174-16,0 3-112 0,0-1-128 15,0 0-296-15,1 1-718 0</inkml:trace>
  <inkml:trace contextRef="#ctx0" brushRef="#br0" timeOffset="13">4905 3559 2421 0,'0'0'496'0,"0"0"-192"0,0 0-20 0,0 0-107 0,0 0 3 0,0 0 22 0,0 0-40 15,0 0-66-15,0 0-86 0,0 0-10 16,-4 5-44-16,6-5-84 0,2 0-164 16,-1 0-58-16,1 0-225 0,-1 0-610 15,-3-2-573-15</inkml:trace>
  <inkml:trace contextRef="#ctx0" brushRef="#br0" timeOffset="14">994 3754 1714 0,'0'0'347'0,"0"0"-71"0,0 0-95 15,0 0-17-15,0 0-112 0,0 0-30 16,0 0-22-16,0 0-32 0,0 0-89 16,0 0 121-16,-6 23 51 0,6-9-2 15,6-1-17-15,3 0-29 0,1-3 20 16,4-1 6-16,4-2 3 16,3-2-6-16,1-4 22 0,2-1 3 15,1-3-6-15,-2-4-42 0,0-2-3 16,2-3 11-16,-2 2-11 0,-2-3-2 15,0 0-1-15,0-1-10 0,1 3 11 16,-1-1-27-16,0 1 16 16,0 0-10-16,2 2-5 0,0 4 25 0,-1-1-19 15,-1 3-10-15,0 3-17 0,-1 0 33 16,-1 6 16-16,-1 4 0 16,1 2 81-16,1 2-20 0,1 1-10 0,-2-1-9 15,2 2-26-15,2-2-15 0,2-4 0 16,2-3 28-16,-1-1 9 15,3-4-6-15,-1-2-32 0,2-2 16 16,-3-4-16-16,1-1 13 0,0-3-12 16,-1 0 1-1,-3-2 2-15,-1 0 12 0,2 1-13 16,-4-2-3-16,2 2 0 0,0 2-13 0,-1 3-22 0,-3 3 0 16,-1 2-7-16,-1 1 13 15,1 4 13 1,-2 4 16-16,0 1 51 0,-2 7-3 0,4-2 23 0,1 2 2 0,1 3-41 15,1-2-19-15,4-3-11 0,-1 1 10 16,3-5-12-16,1-2-35 16,1-4 3-16,-5-4-13 0,5 0 16 0,-1-3 4 15,0-6 25-15,-1-1 0 0,-1-1-13 16,1-2 10-16,-4 3-15 0,-2-2 17 16,0 4 1-16,-3-3-3 0,0 2-9 15,3 4 12-15,-2 1 11 47,-3 1 18-47,2 3-29 0,-4 0 29 0,0 3-7 0,0 3-3 0,4 3 42 0,-4 2-3 0,4 0-17 0,0 1-22 16,5-2-17-16,-4 3 0 31,6-5 0-31,0 0-2 0,-1-3-25 0,1-2-16 0,0-3 5 0,2 0 8 16,-1-5 2-16,-1-3 26 0,1-3 0 0,1-2 13 15,-2 0 0-15,-1 0-11 0,-1 0-1 16,-1 2-1-16,-1 3-13 0,0 1-3 15,2 1-6-15,0 1-7 0,-2 5 10 16,2 0-7-16,-1 0-8 0,-7 8 34 16,3 1 42-16,-2 0 22 0,4 5-10 15,-3 0 0-15,4 1-52 0,-1 0 0 16,3-1 1-16,-2-1-2 0,0-2 2 16,2-4-1-1,0-2-1-15,-1-3 0 0,1-2 1 16,-2 0 1-16,2-7 26 0,-2 0-4 0,2-2-9 15,2-1-12-15,-6 1-2 0,2-3 10 16,-1 3-12-16,1 1-1 0,2 0-21 16,-3 2 9-16,1 1-3 15,-4 1-22-15,5 2 38 0,-5 2 28 0,1 0 10 16,-2 0-13-16,0 4 14 0,0 0-1 16,3 4-19-16,-3-1-3 0,2 2-15 15,3-4-1-15,-1 3 1 0,1-2 11 16,2-3-11-16,3-3 3 0,-1 0-4 15,3-3-2 1,-1-6 2 0,-1-1 11-16,-1-2 8 0,0 0-6 0,-2 1-10 0,-4 0-1 0,-3 3 1 15,-1 1 16-15,-1 2 32 0,-2 0-51 16,0 4 0-16,1 1-13 0,-6 0-3 16,4 3 1-16,-1 6 11 0,-5 0 4 15,6 2 57-15,-2 1 13 0,0 1-10 16,1 1-23-16,1-3-24 15,-2 1-10 1,1-2-2-16,3-3-1 0,-1-2 1 0,4-2 2 0,-5-3-3 0,3 0 0 16,-3 0-1-16,1-6 1 0,2 1 3 15,0 0 10-15,0-1-13 0,0 0 0 16,2 4-3-16,0-2-13 0,-3 4 0 16,3 0 15-16,-2 0-2 0,0 0 0 15,-3 2-13-15,1 2 13 31,0-1 2-31,2 0-11 0,-1 0-187 0,-1 0-167 0,1-3-295 16,-6-5-1072-16</inkml:trace>
  <inkml:trace contextRef="#ctx0" brushRef="#br0" timeOffset="15">6516 3235 10 0,'0'0'277'16,"0"0"-114"-16,0 0-29 0,0 0-102 15,0 0-28-15,0 0 35 0,0 0 55 16,0 0-25-16,0 0 71 0,0 0 23 15,0-3-10-15,0 3 13 0,0 0 3 16,0 0 0-16,0 0-3 16,0 0-14-16,0 0-19 0,0 0-46 15,0 0-32-15,0 0-6 0,0 0-17 16,0 0-32-16,0 0-42 0,0 3 42 16,-5 4 4-16,0 2 47 0,-1 0 14 15,1 4 19-15,0 2-10 0,-2 4-13 16,-4 4 10-16,0-1-10 0,3 4-19 15,-5-1 22-15,4 2-6 0,-5-6-20 16,7 0 17-16,2-2-14 0,1-7-19 16,1-1-18-16,1-3-3 0,-2-2-1 15,4-3-2-15,0 0-18 16,0-3 1-16,0 0-13 0,4 0 31 16,-1 0 1-16,1-6 25 0,0 0 48 15,4-2-9-15,1-3-29 0,2-4-33 16,1 1-2 15,2 0 0-31,6-3-19 0,-2-2-6 16,3-2-4-16,4 2 16 31,1-1-25-31,-3 1 19 0,-3 1-1 0,1 5 8 0,0 1-4 0,-7 6-13 0,0 3-16 0,-7 3 10 16,0 0 16-16,2 1 19 0,-3 4 54 0,-3 1 20 0,-1 6 53 0,1-2 17 0,-1 5-58 15,-2-2-26-15,0 1-3 0,0 4 6 16,-2-5 3-16,-1 4-3 0,1-2-12 15,-1-1-17-15,-3 3-18 0,-1-3-15 16,5 0 12-16,-3 1-12 0,2-4-1 16,1 0 0-16,0-2-35 0,0-3-37 15,1 1-23-15,1-4-25 16,0 2-38-16,0-1-69 16,0-2-80-16,3-2-115 0,-1 0-145 0,3 0-256 15,2-12-277-15</inkml:trace>
  <inkml:trace contextRef="#ctx0" brushRef="#br0" timeOffset="16">6911 3356 1111 0,'0'0'377'0,"0"0"-52"0,0 0-117 15,0 0-94-15,0 0-11 0,0 0 4 16,0 0-6-16,0 0 66 0,0 0 7 16,0 0-64-16,14 13-24 0,-5-9-18 15,-2-2 15-15,0-2 0 0,3 0-19 16,3 0-13-16,-3-3 29 0,6-5-26 16,-5-1 3-16,1 0-16 0,-1-1-13 15,0-2-28-15,-1 1-3 0,-4-3-54 16,-1 5-19-16,-2-3 22 0,-3 5 48 15,0 2 6-15,0-4 22 0,-3 3-3 16,-2 3-19-16,-3-2-20 0,-2 5-18 16,-1 0 0-16,2 0-10 0,-5 2-3 15,4 6-10-15,-8 5 19 0,6-2 42 16,-6 3 23-16,5 2 6 0,-2 1-7 16,6 1 7-1,-4 3-7 1,6-3 23-16,4 1-1 0,-1 2-18 0,4 1-1 0,0-2-6 0,2-1-17 15,3-1 9-15,6-1-11 0,3-4 0 16,0-1-2 0,2-4-40-16,5-2 4 0,-3-4 19 15,3-2-76-15,2-6-88 0,2-7-148 0,0-1-260 0,-9 3-795 16,8-15 637-16</inkml:trace>
  <inkml:trace contextRef="#ctx0" brushRef="#br0" timeOffset="17">7332 3266 1764 0,'0'0'259'0,"0"0"-90"15,0 0 51-15,0 0-58 16,0 0-43-16,0 0 61 0,0 0 29 16,0 0-152-16,0 0-57 0,0 0-25 15,-36 30 25-15,27-12 32 0,2 0 19 16,-5 2-29-16,3 3 26 0,2-2-9 15,0 1-14-15,-2-3 13 0,7-1 4 16,2-4 2-16,0-1-19 0,0-4-21 16,2 0-2-16,7-1 0 0,0-5-1 15,-4 0 0-15,6-3-1 0,3 0 19 16,0-8 19-16,4-2 38 0,3-4-19 16,-3-2-32-16,3-4-25 0,0 1-15 15,-1 1-23-15,-4-4 22 0,1 4 13 16,-3-1-29-16,1 3 3 0,-7-1-9 47,1 5 38-47,-3 3 21 0,-5 1 7 0,-1 5 29 0,0 3-3 0,0 0-35 0,0 0-16 0,-1 3-3 15,-7 3-114-15,3 2 3 16,-2 6 67-16,2 0 44 0,-6 4 12 0,6 1 4 16,-2-2 10-16,5 2-1 0,0 2-9 15,-1-2-3-15,3 1-13 0,0-3-2 16,0-3 1-16,3 1-18 0,1-6 0 15,3-2-73-15,0-4 19 0,7-3 6 16,0 0-42-16,4-10-108 0,5-2-166 16,-2-9-291-16,-7 7-782 0</inkml:trace>
  <inkml:trace contextRef="#ctx0" brushRef="#br0" timeOffset="18">7915 3021 1159 0,'0'0'215'0,"0"0"10"0,0 0 2 15,0 0-64-15,0 0-160 0,0 0-3 16,0 0 107-16,0 0 55 0,-42 61 23 16,28-36-8-16,3 3-25 0,-3 6-27 15,2 0-45-15,-4 2-3 0,3 1-13 16,-1-3 3-16,2-2-54 0,3-1-12 15,-2-4-1-15,3-3-29 0,4-5-47 16,0 1-88-16,3-7-16 16,-1-4-55-16,2-1-76 0,0-5-137 0,0 0-222 15,0-3-361-15</inkml:trace>
  <inkml:trace contextRef="#ctx0" brushRef="#br0" timeOffset="19">7691 3321 783 0,'0'0'723'0,"0"0"-372"0,0 0-72 15,0 0-7-15,0 0-133 0,0 0 3 16,0 0-49-16,0 0-67 0,0 0-26 16,0 0 1-16,30-25 24 0,-14 22-13 15,-2 1-12-15,2-1-3 0,3 3-3 16,-3 0 6-16,4 0 0 0,1 0 0 15,-3 0 9-15,3 0 20 0,0 3-25 16,-3 0 18-16,-2 2 10 0,0 1 16 16,-6 5 0-16,-3-3 4 0,-1 4 5 15,-1 0 20-15,-3 3 6 0,-2-3 48 16,0 3-4-16,-2-2-58 16,-7-2-21-16,6-2 15 0,-1-2-22 15,-1-2-10-15,1-1-9 0,1 0 7 16,-3-4 5-16,5 0 26 0,-1 0 15 15,2-3-11-15,-2 0-64 0,0-4-13 16,2 0-66-16,0-4-25 0,2-1 7 16,3 2-7-16,6-2-13 0,-2-2-7 15,5 0 3-15,-2 0 22 0,6 2 10 16,-2 1 9 0,2 0 25-16,-4 3 30 0,2 4-1 0,3-1-22 15,-5 5 22-15,6 0-6 0,-4 0 12 16,1 6 20-16,-3 2 45 0,2-2 12 15,-7 6-2-15,2-2 22 0,-4 4 3 16,-4-2 19-16,1 2 28 0,-2 0 23 16,-2 0-30-16,0-3-9 0,0 1-17 15,0-2-28-15,-2-1-25 0,-2 0-7 16,3-4-8-16,-3 5-5 0,2-5-4 16,1-2-15-16,-3-1 11 0,4-2-13 15,-2 0-70-15,2 0-9 0,0 0-28 16,0 0-57-16,2-5-58 0,2-4-119 15,-1 0-238-15,2-4-405 0,1 2-286 16</inkml:trace>
  <inkml:trace contextRef="#ctx0" brushRef="#br0" timeOffset="20">8312 3132 2147 0,'0'0'343'0,"0"0"-18"0,0 0-33 15,0 0-132-15,0 0-86 0,0 0 11 16,0 0-11-16,0 0-74 0,0 0-42 16,0 0-98-16,-14-2-48 0,14 7-11 15,3 3-123-15,2-1-179 0,-1-1-490 16,-1 0-124-16</inkml:trace>
  <inkml:trace contextRef="#ctx0" brushRef="#br0" timeOffset="21">8420 3248 1540 0,'0'0'208'0,"0"0"-84"0,0 0 77 16,0 0 3-16,0 0 39 0,0 0-24 0,-29 57-3 16,24-43-2-16,-2 3-57 0,-4 0-46 15,6 5-28-15,-2-2-26 0,-4 1-23 16,4-2-18-16,4 1-13 0,-3-6 8 15,5-1-11-15,-1-4-1 0,2-4-12 16,0 2 10-16,0-4-25 0,2-3-13 16,1 0-13-16,2 0 54 0,4-6 9 31,4-3 29-31,-1-4-38 0,8-2-44 0,-5-5 6 0,3 4-13 0,2-2 9 16,-5-1-28-16,5 2-6 0,-2 2-26 15,-4 2 9-15,2 4 35 0,-7 5 23 16,-1 2-7-16,1 2-13 0,-7 0 55 15,2 5 71-15,-3 2 44 16,1 1 36-16,-2 5 2 0,0-1-35 16,-2 3-29-16,-1-2-36 0,-1 5-5 15,1-4-26-15,-3 0-22 0,5 0-1 16,-1-3-12-16,2-3 12 0,0 1-2 0,0-4-38 16,2 2-79-16,3-2-81 0,0-4-61 15,1-1-108 1,-1 0-70-16,4-4-173 15,1-2-588-15</inkml:trace>
  <inkml:trace contextRef="#ctx0" brushRef="#br0" timeOffset="22">8780 3342 388 0,'0'0'1418'0,"0"0"-1207"0,0 0-127 0,0 0 1 15,0 0 44-15,0 0 4 0,0 0 12 16,0 0 13-16,0 0-36 0,0 0-48 15,-38 42-45-15,30-28 42 0,5 0 5 16,-4 4 1-16,3-3-7 0,3 3 7 16,-1-4-13-16,2 2-20 0,2-3 10 15,3-1 0-15,2-3 38 0,4-2-4 16,1-4-37-16,0-1-23 0,6-2-3 16,-4-2 3-16,2-4-2 15,0-4-4-15,-2 0 0 0,4-5-4 16,-8 1-16-16,5 1 14 15,-8-1-13-15,0-1 29 0,-2 2-1 0,-1-2-5 16,-4 1 12-16,0 0-17 0,0 2 7 16,-2-4 4-16,-5 5-4 0,0 0-3 15,0 1-13-15,-6 3 13 0,4-2-3 16,-5 6-22-16,5 0-13 0,-1 2-37 16,-4 1-9-16,5 4-66 0,-2 4-61 15,1 3-57-15,2 1-132 0,-2 2-209 16,5 0-618-16</inkml:trace>
  <inkml:trace contextRef="#ctx0" brushRef="#br0" timeOffset="23">9493 3262 391 0,'0'0'532'0,"0"0"-480"0,0 0 33 15,0 0 38-15,0 0 17 0,-21 65 17 16,14-44 38-16,0 0 3 0,-4 3 29 16,4-1-87-16,-2-2-27 15,2 3 0-15,0-7-26 0,4-1-32 16,1-1-13-16,2-7-13 0,0-3-28 15,0 0-1-15,0-4 3 0,0-1 52 16,2 0 13-16,1-3 3 0,6-4 28 16,2-3-28-16,-1-7-46 0,8 0-12 15,-2-6-13-15,2 2-16 0,1 0 14 16,2-4 0-16,-3 5 1 0,5-2-12 16,-4 4 12-16,-3 2-12 0,2 4-38 15,-6 3 9-15,1 4-3 0,-4 5-16 16,-6 0-49-1,2 9 110-15,-1 2 46 0,-2 6 114 0,-2 2 17 0,0 1-46 16,-6 3-55-16,1 2-22 0,2-3-3 16,-4-1 6-16,3-2 7 15,-1-5-10-15,-2-2-4 0,5-3-12 16,0-3-19-16,2-4-3 0,0-1-14 16,0-1 23-16,0 0 57 0,0 0-3 15,2-3-13-15,1-3 3 0,4-4-33 16,1-1-36-16,0-5-18 0,7 1-12 15,-3-4 5-15,6 3 0 0,-2-4-25 16,5 5-3-16,-2-2 15 0,4 1 3 16,-5 4-9-16,1 3 19 0,-4 3-16 15,-1 2 3-15,-4 4 3 0,3 0-28 16,-6 2 22-16,0 6 22 0,-4-1 19 16,1 3 69-16,1 1 10 15,-3 3-15-15,-2 1-11 16,0-1 1-16,0 2-7 0,0-2-6 0,-2 1-25 15,-3-1-1-15,1-2-12 0,1 1 19 16,1-4-20-16,0 0 2 0,-1 0-4 16,1-1-64-16,0-4-122 0,2 0-99 15,0-2-114-15,0-1-152 0,7-1-159 16,-3 0-342-16,6-10 330 0</inkml:trace>
  <inkml:trace contextRef="#ctx0" brushRef="#br0" timeOffset="24">10139 3384 843 0,'0'0'352'15,"0"0"-202"-15,0 0-10 0,0 0-85 16,0 0-9-16,0 0 87 0,0 0 72 16,0 0-36-16,30-57-33 0,-30 51 16 15,2 1 35-15,-2-1-6 0,0 1-11 16,0 2-29-16,-4 2-6 15,1-1-33-15,-1 2-48 0,-3 0-54 16,2 0-49-16,-2 2-24 0,-6 2-4 16,6 5 45-16,-7-2-3 0,0 6 35 15,3 1-13-15,-1 2 7 0,3 1-7 16,0 0-16-16,4 2 26 0,-2-1 1 16,5-2 2-16,2-1-1 0,0-1-38 15,2-3 26-15,7-3-16 0,0-2-6 16,-1-3 35-16,7-3 0 15,-3 0 10-15,6-5 9 16,-4-2-38-16,2-1 16 0,-6 0-1 0,4 0 4 16,-5 2 14-16,-2-3 2 0,4 1-12 15,-6 2 24-15,2-2 1 0,-3-1-3 16,1 0-7-16,2-2 7 0,-5 3-4 16,2 0-6-16,-1 2-12 0,-1 3 27 15,-2 0 5-15,0 3 37 0,0 0-54 16,0 0-19-16,0 0-28 0,0 0-40 15,-4 0-44-15,4 6-6 0,-1 0 118 16,-3 2 0-16,4 6-14 0,-2-3 14 16,2 3 0-16,0-2-27 0,0 5 5 15,2-6-91-15,3 3-19 0,2-2-94 16,8 1-20 0,-1-4 35-16,2 0-104 0,3-4-40 0,2-5-147 0,-5 0-101 15</inkml:trace>
  <inkml:trace contextRef="#ctx0" brushRef="#br0" timeOffset="25">10601 3321 1335 0,'0'0'199'15,"0"0"-40"-15,0 0 72 0,0 0-46 16,0 0 6-16,0 0 22 0,0 0-6 15,0 0-30-15,0 0 2 0,0 0-134 16,-29-20-45-16,26 21-40 0,-1 5-24 16,1 3 41-16,-3 1 23 15,1 2 29-15,2 1 22 0,-1 4 4 16,0-2-14-16,1 4-9 0,3-1-3 16,-4-2-13-16,4 2-13 0,0-4-1 15,-1-1 0-15,1-1 2 0,-4-3 18 16,1-1 39-16,1-2-1 0,-2-1 4 15,1-2 31-15,-4 0 0 0,0-3 3 16,-4 2-32-16,-1-2-19 0,-1 0-12 16,3-2-1-16,-1-2-11 0,-1-2-23 15,5-1-63-15,-1 1-72 0,1-3-64 16,4 1-68-16,1-2-63 0,2 3-134 16,0-1-219-16,4 0-541 0</inkml:trace>
  <inkml:trace contextRef="#ctx0" brushRef="#br0" timeOffset="26">10774 3296 1178 0,'0'0'218'0,"0"0"-111"16,0 0 118-16,0 0-1 0,0 0 32 15,0 0 74-15,0 0-11 0,0 0-78 16,0 0-89-16,0 0-152 0,-16-18-77 16,9 25-12-16,3 2 89 0,1 5 22 15,-2 2 49-15,-1 2-36 16,1 4-10-16,0 1-9 0,3-1 7 0,0 1-1 16,2 0-9-16,0-2-10 15,0-1 42 16,2-2 50-31,3-4-73 16,-3-3-19-16,0 0 17 0,-2-5 2 0,0-3 3 0,0 0 19 0,-2-3 32 0,-5 0 41 0,2 0 6 0,-6 0-45 16,-1 0-24-16,3-3-6 0,-2-3-48 15,-1-2-19-15,5 0-108 0,0-1-61 16,-2 0-62-16,5-1-110 0,2 1-113 16,2 0-102-16,0 0-170 0,2 5-380 15</inkml:trace>
  <inkml:trace contextRef="#ctx0" brushRef="#br0" timeOffset="27">10831 3430 1158 0,'0'0'352'0,"0"0"-313"0,0 0 179 16,0 0-23-16,0 0-27 0,0 0-9 15,0 0 19-15,49 9-23 0,-33-9-20 16,0-4-28-16,2-3-21 0,-2 0-12 16,3 0-13-16,-1-1-32 0,-4-2 0 15,0 1 3-15,-2 0-10 0,-3-2 3 16,2 2 4-16,-2-1 3 0,-4 1 3 16,-5 2 7-16,0-1 5 0,0 3-2 15,0-3-1-15,-4 2-31 0,-4 0 0 16,-3 3 18-16,6 3-31 0,-6 0-34 15,2 0-33-15,-1 0-3 0,-3 6 16 16,-1 5 16-16,3 0 28 0,-3 1 10 16,7 2 2-16,-3 5-2 0,-1-1-2 15,6 1-1-15,-2-1-13 0,3 1 13 16,2-1-1-16,2-5-18 16,0 1 6-16,0 1-6 0,6-4-33 15,1-3-66-15,0 1-46 0,7-3-43 16,-3-4-126-16,6 1-209 0,-4-3-660 15</inkml:trace>
  <inkml:trace contextRef="#ctx0" brushRef="#br0" timeOffset="28">11299 3290 828 0,'0'0'359'0,"0"0"-18"0,0 0 7 16,0 0-88-16,0 0-24 0,0 0-97 15,0 0-42-15,0 0-36 0,0 0-38 16,0 0-23-16,-51 6 16 0,46 3 19 16,-1 2-18-16,-1 0-1 0,4 0-3 15,-1 1 15-15,-1 1 5 0,3-1 18 16,2 3 4-16,0-2-10 0,0 4 6 15,0-2-19-15,2-2-6 0,2 2 2 16,-1-2 4-16,-1-1-29 0,0-4 0 16,-2 4 67-16,0-6-38 0,0-1-16 15,0-2 3-15,0 0 22 0,0-1 39 16,-4-1 44-16,-3 2 2 0,-2 0-28 16,-1-3-19-16,-1 0-10 0,-1 0-16 15,4 0-25-15,0 0-3 16,-1-3-8-16,0 0-17 0,7 0 0 15,-1-1-57-15,-1-1-72 0,2-2-136 16,2-2-113-16,0 2-178 0,2 2-647 16</inkml:trace>
  <inkml:trace contextRef="#ctx0" brushRef="#br0" timeOffset="29">12881 3223 5 0,'0'0'212'0,"0"0"-3"0,0 0-13 16,0 0-63-16,0 0 131 0,0 0-26 15,0 0-72-15,0 0-78 0,0 0-26 16,0 0 9-16,0-3 20 0,0 3-3 15,0 0-7-15,0 0-25 16,0 0-11-16,0 0 0 0,0 0 20 16,0 0 23-16,0 0 28 0,0 0 27 15,0 0-17-15,0 0-42 0,0 0-26 16,0 0-13-16,0 0 6 0,0 0-12 16,0 0-4-16,0 0-19 0,0 5-16 15,-2 1 35-15,-3 2-9 0,5 4-4 0,-6 3 1 0,3 0-10 16,-4 3-11-1,1 4-2-15,-2 2-12 0,-1 0-4 0,0 2 15 16,0 0-15-16,2-2 16 0,-2 0 1 16,4-2 2-16,-2 1-1 0,1-3-1 15,1-4 3-15,0 1 79 0,1-8-44 16,3 0-20-16,-1-4 3 0,2-3 7 16,0-1-7-1,0-1 20-15,0 0 28 0,0 0 25 0,0 0 20 0,0 0 14 16,0-1-12-16,0-1-44 0,3-1-32 15,-3-2-22-15,4-1-19 0,1-3-37 16,0-2 5 31,6-6 13-16,0 2 17-15,1-3-10-16,4-3 8 15,-4-1 1-15,8-1-12 0,-3 1 11 0,3-1 2 0,-1 3-1 0,-1-2-25 0,-2 5 15 0,2 2 11 0,-4 1-14 0,0 3-3 0,-2 3-9 16,-1 2-13-16,0 2 0 0,-4 3-19 0,2 1-7 0,-2 1-3 0,0 5 29 0,-2 1 37 0,0 1 4 0,-1 4 47 0,-2 1 45 16,-1 2 16-16,1 2-32 0,-2 5-41 15,-2 0-10-15,-1 5-12 0,-4-3-10 32,1 2-1-32,1-4 1 0,0-2 10 0,0 0-11 0,1-6 10 0,-1-3-11 15,3-2 15-15,-2-4-14 31,4 1 1-31,0-5 13 0,0-1 12 0,0 0 10 0,0 0 22 16,0-1-10-16,0-5 17 0,4-2-67 0,-1-1-29 16,5-7-34-16,0 1 13 0,3-3 18 0,0-3 7 15,5 2 13-15,-1-2-1 16,1 2-3-16,4-1-12 0,1 1-16 16,-1 4-7-16,-3 1 7 0,1 3 22 15,-2 3-16-15,0 2 3 0,-2 2-3 16,0 3 10-16,0-1-7 0,0 2 12 15,-3 0 1-15,1 3 22 0,-3 1 13 32,0 2-1-32,-2-1 11 0,-2 1 15 0,-1 5 44 0,-1 0 42 31,-1 1-8-31,0 4-28 0,-2 2-34 16,0 1-29-16,0-1-10 0,-4 1-2 0,1 1-10 0,-2-2 10 31,3-2-11-31,-2 0 1 15,1-4 0 1,1-1 10-16,0-6-12 0,2 2 2 0,-2-5 0 0,2-1-3 0,-1-1-57 0,1 0-21 0,0 0-23 0,0 0-50 0,0-1-106 16,0-4-168-16,1-1-290 0,1 0-1168 15</inkml:trace>
  <inkml:trace contextRef="#ctx0" brushRef="#br0" timeOffset="30">13587 3627 1216 0,'0'0'420'0,"0"0"-141"0,0 0-104 16,0 0-51-16,0 0-5 0,0 0 27 16,0 0-1-16,0 0-35 0,0 0-59 15,0 0-31-15,15-3 86 0,-6 0 25 16,2-2 0-16,1-1-35 0,4-3-38 15,0 0-11-15,2-1-8 0,-1 1-8 16,-2 0-2-16,-1-2 0 0,-2 3-17 16,-1 2-8-16,-1 1-1 0,-3-1 9 15,-3 3-9-15,0 2-2 16,-3-1-1-16,-1 2 1 0,0 0 33 16,0 0 27-16,0 0-14 0,0 0-3 15,0 3 0-15,-3-1 13 0,3 1-38 16,-4 3-16-16,2 1 10 0,-3 3 2 15,2 4 1-15,-4 1-3 0,-1 2-13 16,3 0 1-16,-2-2-1 0,2 3 0 16,-1-3 0 15,1 2 0-31,2-3-1 0,-1 0 1 0,1-4-1 0,1-1-37 0,2-3-72 0,0 0-86 16,0-3-87-16,3-1-143 0,3-2-256 0,-1 0-612 15</inkml:trace>
  <inkml:trace contextRef="#ctx0" brushRef="#br0" timeOffset="31">14128 3680 134 0,'0'0'1376'0,"0"0"-1074"0,0 0-198 0,0 0-16 0,0 0-10 0,0 0 6 16,0 0 17-16,0 0 12 0,0 0-3 16,0 0-36-16,2 4-32 0,-2 0 6 15,0 3 136-15,0 1-1 16,-2 2-17-16,0 3-44 0,-3 3-65 15,-1 5-22-15,1-2 0 0,0 3 0 16,-4-2-3-16,2 4-10 0,0-5-3 16,-2-2-16-16,4-1 0 0,-2-2 13 15,1-3-13 17,3-2-1-32,-3-3-1 0,5-1-1 0,1-2-88 0,0-2-122 0,0-1-120 0,0 0-169 0,0-1-316 15,3-4-725-15</inkml:trace>
  <inkml:trace contextRef="#ctx0" brushRef="#br0" timeOffset="32">14699 3269 830 0,'0'0'378'16,"0"0"3"-16,0 0-79 0,0 0-97 15,0 0-75-15,0 0-130 0,0 0 42 16,0 0-42-16,0 0 103 0,0 0-35 16,-25 63 16-16,20-45 3 0,-2 4-13 15,-2-4-6-15,2 4 3 0,-2-4-13 16,2 0 0-16,0-3-17 0,4 0-9 16,-3-2-16-16,4-4-16 0,1-1 0 15,1-5-1-15,0 0-10 0,0-3 11 16,0 0 1-16,0 0 0 0,0 0 24 15,1-3-25-15,1 1-12 0,2-4 12 16,-1-1 24-16,4-1-24 0,0 0-26 16,1-1 7-16,0-1-6 0,1-3-1 15,2 2-3-15,-1-3 0 0,6 0 10 16,0 0 6-16,0 0-6 16,4 0 3-16,-3 0-4 0,5 3 1 0,-3-1 16 15,1 3-15-15,-1 2 18 16,-1 1 2-16,-4 3-2 15,0 3-33-15,-2 0 21 16,1 0 8-16,-6 2 2 0,0 5 2 0,-2 0 18 0,0 2 76 16,-1 3 50-1,-2-1 13-15,-2 5-42 16,0-1-54 0,0 4-36-16,-2-2 1 15,-3 0-10-15,1-3 3 16,1 3-6-16,-1-3 3 0,-1-3 3 0,1-1 0 0,2-2-7 0,1-2 1 0,-3-4-11 0,4 1 0 0,0-3 2 15,0 2 15-15,0-2 6 0,0 0 7 0,0 0 9 16,0-3-41-16,4-1 0 0,-1-2-13 16,3-5-63-16,1-1 0 0,5 0 22 15,-1-3 25-15,3-1 13 16,2-1 14-16,0 1-1 0,1-1-10 16,3 0 10-1,-1 0 1 16,-3 1-14-15,2 5 3-16,-2 1 11 16,0 3-36-16,-6 3-13 31,-1 2 9-15,-2 2-12-16,-1 3-13 0,-3 4 67 0,2 2 28 0,-3 3 91 0,0 1 24 0,-2 5-38 0,0-1-41 0,-2 2-36 0,-3-1-9 0,3-2 4 15,-3 2 2-15,1-2-9 0,-1-2-13 0,3-2 13 0,-3-1 3 0,1-3 0 0,1 0-17 0,-1-1 14 16,1-1-4-16,-1-1 1 0,1 2-13 0,1-3-27 0,-3 1-65 0,5-2-99 15,-2 0-77-15,2-3-52 16,0 3-177-16,3-3-286 0,1 0-498 16</inkml:trace>
  <inkml:trace contextRef="#ctx0" brushRef="#br0" timeOffset="33">15352 3506 851 0,'0'0'622'0,"0"0"-316"15,0 0-98-15,0 0-30 0,0 0-58 16,0 0-20-16,0 0 26 15,0 0 0-15,0 0-42 0,0 0-26 16,46-40-3-16,-37 37 9 0,3 3-6 16,-1 0-1-16,1 0-5 0,0 3-23 15,-1 2-4-15,-4 0-25 0,4 1 0 16,-6 0 0-16,2 0 13 0,-2 3 19 16,-1-1 9-16,0-1-5 0,-1 2 8 15,-3-2 10-15,0 2 39 0,0 0 40 16,-7-2-38-16,2 3-38 15,-4-1-16-15,2 3-10 0,-6-2 4 0,1 0-10 16,0-2-6-16,1 1 0 0,2-2 3 16,0-1-3-16,2 0-3 0,2-3-13 15,1-3 9-15,3 3-9 16,-1-3 19-16,2 0-9 0,0 0-13 16,0 0-2-16,0 0-27 0,0 0 1 15,0 0-19-15,3 3 19 0,-1-3 28 16,3 3 0-16,1 0 1 0,-1 0-1 31,4 0 1-31,0 2-1 0,0-2 0 0,3-1-13 0,-1-1-9 0,3 1-19 16,-4-1-9-16,3-1-32 0,1 0-48 15,0 0-45-15,0 0-93 0,0 0-137 16,-1 0-184-16,-4-3-599 0</inkml:trace>
  <inkml:trace contextRef="#ctx0" brushRef="#br0" timeOffset="34">15936 3601 1374 0,'0'0'488'16,"0"0"-390"-16,0 0-76 0,0 0 153 16,0 0 107-16,0 0-59 0,0 0-11 15,-4 51 3-15,1-34-36 0,-1 3-45 16,0 3 3-16,-1-1-39 16,0 1-35-16,1-1-19 0,-3-2-15 15,2-1-17-15,0-1-11 0,1-4 0 16,1-3-1-16,1-1-12 0,2-2-48 15,-6-1-51-15,6-3-73 0,-1-1-87 16,1-1-85-16,0-2-154 16,0 0-309-16,0-2-523 0</inkml:trace>
  <inkml:trace contextRef="#ctx0" brushRef="#br0" timeOffset="35">16401 3291 395 0,'0'0'498'0,"0"0"-283"16,0 0 56-16,0 0-131 0,0 0-105 16,0 0 14-16,0 0 85 0,0 0 5 15,0 0-45-15,0 0-42 0,-5 8 75 16,1 0-1-16,0 4 13 0,-3 3-45 16,0 1-36-16,0 3 39 0,0 5 6 15,-5-1-19-15,1 1-7 0,2 2 9 16,-1-1-2-16,1-2-30 0,5-3-16 109,-5-1-22-109,4-3-13 0,3-3 9 0,1-5 4 0,-1-2-16 0,2-2-12 0,0-3-14 0,0-1-22 0,2 0 48 0,-1-2 17 0,5-4 31 0,4-3 22 0,-3-2-57 0,6-6-13 0,-1-2-32 0,2 0-3 0,2-3 13 0,2 0 9 0,0-3-13 16,1 2-6-16,4 0 4 0,-3 1-8 0,3 2 14 15,0 0 6-15,-1 3 3 0,-6 7 0 16,0 1-9-16,-3 3 21 0,-4 3-13 16,-6 3 14-16,1 0 1 0,-3 5 2 15,1 2 61-15,-2 4 64 16,0 2 19 0,0 1-23-16,0 4-28 15,-2 2-24-15,-1-4-31 0,1 5-22 47,-1-2 13-47,-5-2-7 16,5 0-3-16,-1-3 0 15,1 1-6-15,1-4-13 0,-1-3 0 0,1 0 0 16,2-4 0-16,0-1 0 0,0-1 0 0,0-2 13 0,0 0 12 0,0 0 10 0,0 0-13 0,0 0-9 0,0-2 21 0,2-1-15 0,1-1-22 0,2-4-63 0,1 0 0 16,4-3 15-16,-1-1 4 0,2 1-3 15,1-3-7-15,2-1 10 0,2 1 0 16,0-2 18-16,0 1-5 0,4 2 15 15,-10 1 3-15,8 3-6 0,-9 1-13 16,0 5 4 15,1 0-7 1,-5 1-7-32,1 2 7 0,-1 0-3 15,2 2 18-15,-2 3 20 0,-1 1 25 16,0 0 17-1,1 3 15-15,-3 2 23 16,-1 3 5-16,-1 0-9 0,0 0-9 16,0 0-1-16,0 3-6 0,-1-3-10 0,-3 0 7 0,-1 2-19 0,1-3-13 0,1-1 0 0,-6-4-3 0,4 3-4 0,3-3-14 0,-4-3-3 0,5-1-1 0,-1 1 0 15,0-2-29-15,2 0-93 0,0-2-45 0,0 1-73 0,0-2-63 16,0 0-143-16,0 0-198 0,2 0-597 16</inkml:trace>
  <inkml:trace contextRef="#ctx0" brushRef="#br0" timeOffset="36">16947 3570 1495 0,'0'0'546'16,"0"0"-196"-16,0 0-73 0,0 0-109 15,0 0-59-15,0 0-32 0,0 0-45 16,0 0-22-16,0 0-10 0,0 0-68 16,13-31-9-16,-6 31 13 0,2-2 9 15,1 1 20-15,-1 1 12 16,2 0-12-16,1 0 12 0,1 3 1 15,1 1-1-15,0 1 10 0,2 2 0 16,-2-1 11-16,0 0-11 0,-3 3 11 16,-1-1 2-16,-4 1 2 0,1-1 40 15,-6 0 23-15,3 1-4 16,-2-3 10-16,-2 4 3 0,0-1 38 0,-6 0 35 16,-1 0-29-16,-3-1-38 0,-1-2-16 15,1 0-13-15,-3 0-13 0,3-4-10 16,2 3 4-16,-2-4 3 0,5-1-4 31,1 0-8-31,0 0 5 16,4 0 4-16,-1 0-7 0,1 0-25 0,0 0-19 0,0 0-47 0,0 0-45 15,1 0 28-15,1 0-9 0,0 0-23 16,2 0-28-16,-1 0 117 0,4 3 25 16,2-1-2-16,-2 1-10 15,0 3 0-15,2-2 12 0,-2 0-25 0,0 2 24 16,4 2-4-16,-2-2 6 0,-1 5 3 15,1-2-1-15,0 0 17 0,-4-1 23 16,1 3-10-16,-4-3 10 0,-1 1-14 16,-1 0 23-16,0-2 58 0,-1 1 18 15,-5 0-13-15,1 0-28 0,-9-2-33 16,3 2-9-16,-5-3 4 0,0 1-8 16,-3 0 30-16,5-4 14 46,-8 0-5-46,5 0 3 32,1-2-8-32,-2 0-2 15,6 0-13-15,-6-4-19 0,9 3-9 0,-5-2-21 0,7 1-10 0,0 0-3 0,0 2-9 16,3-1-19-16,1-1-37 0,1 2-29 0,2 0-27 0,0-1-53 0,0 1-109 0,0 0-232 0,0 0-293 0,4 0-250 0,-3 0-138 16</inkml:trace>
  <inkml:trace contextRef="#ctx0" brushRef="#br0" timeOffset="37">18596 3195 88 0,'0'0'72'0,"0"0"-70"0,0 0-2 16,0 0 3-16,0 0 75 0,0 0 76 16,0 0-24-16,0 0-97 0,-25-1 355 15,25 1-56-15,0-1-72 0,0 1-29 16,0 0-42-16,0 0-40 0,0 0-29 0,0 0-30 16,0 0-28-16,0 0-17 0,0 0-3 15,0 0-3-15,0 0-26 0,0 0-13 16,0 0 0-16,0 0-1 0,0 0 1 15,0 1 34-15,0 1 11 0,0 2 17 16,0-1-11-16,0 2-15 16,4-1 18-16,-2 1 4 0,3 1-16 15,2-1-16-15,2 5-1 0,-2 0-9 16,3-1 4-16,6 4 18 62,-3-1-2-62,4 2-1 0,3-2-16 0,-2 4 3 0,1-4-6 0,2 2 10 0,-1 0 3 0,-3-3 3 0,3 3-4 0,-6-3 1 0,0-2-13 0,-3 0-3 0,-2-3-1 0,0 0-9 16,-6-4 9-16,-1 1-10 0,0-1 11 16,-2-2 48-16,0 0 94 0,0 0 63 15,-2 0-1-15,0 0-76 16,0 0-41-16,1 0-16 0,-1 0 0 16,-5 0-47-16,0 0-37 0,0 0-2 15,-6-2-14-15,3-1 13 0,-1 3-15 16,-5-2 5-1,4-1 12-15,-4 2 0 32,3-1 1-32,-1-1 2 15,2 0 1-15,-4 1 1 0,7-2 14 0,-5-2-17 0,3 3 1 0,4 0 14 0,-2-2-7 16,2 3-9-16,2-1-12 0,3 0-38 0,-3 0-24 0,1 3-32 0,-3-3-6 16,5 3-15-16,-3 0-8 0,3 0-25 15,-1 0-30-15,-1 0-17 0,1 6-20 16,-3 0-88-16,5-1-111 0,-1 0-184 15,0 1-595-15</inkml:trace>
  <inkml:trace contextRef="#ctx0" brushRef="#br0" timeOffset="38">18405 3627 80 0,'0'0'509'0,"0"0"-46"15,0 0-131-15,0 0-124 0,0 0-52 16,0 0-16-16,0 0 0 0,0 0 9 15,0 0 23-15,0 0 28 0,0 0 3 16,0 0-7-16,0 0-16 0,0 0-21 16,0-3-41-16,0 3-45 0,0-3-28 15,0 3 5-15,2-3-18 0,0-2-32 16,1 2-15-16,-1-1-7 0,5-1-19 16,0 0-7-16,-2-1-12 0,4 1 9 15,4 2 7-15,-6-1-1 16,3 2 7-16,1 2-4 0,-4 0-12 15,-2 0-10-15,4 6 16 0,0-1 12 16,-2 4 36-16,0 2 32 0,0 0 29 16,2 1 3-16,-2-1-6 0,2 0-20 47,1 1-19-32,-2-2-15-15,2-3 15 0,3 0 6 0,-3-3 20 0,6-2 37 0,-2-2-5 0,7-2 27 0,2-6-6 0,-3-2-25 63,3-3-20-48,-2 1-18 1,-1-2-35 0,-6 3-13-16,0 3-56 0,-5-1-57 0,0 2-74 0,1 2-128 0,-3 0-225 0,-3 2-620 0</inkml:trace>
  <inkml:trace contextRef="#ctx0" brushRef="#br0" timeOffset="39">19401 3324 500 0,'0'0'411'15,"0"0"-76"-15,0 0-58 0,0 0-72 16,0 0-62-16,0 0-4 0,0 0-12 16,0 0-33-16,0 0-7 15,0 0-25-15,-37-16-46 0,30 16-15 16,0 5 12-16,0 1-12 0,-4 2 12 15,-3 4-10-15,1 2 20 0,-4 5-20 16,1 2 13-16,-2 4 17 0,-1 5-8 16,4 2 33 31,-2 2 81-47,6-3-55 0,1-3-13 0,4 0-10 0,4-5-13 0,2-1-13 0,2-7-19 0,7-1 23 0,3-2 37 0,1-5-12 0,5-5 10 15,-3-2 43-15,8-2 33 16,0-8-14-16,2-5 2 15,2-3-15-15,-2-2 10 0,-6-2-2 0,0-2-16 0,1 1-47 16,-8-2-3-16,1 2-25 0,-5-3 3 16,-2 4 1-16,-4-1-4 15,-2 1 0-15,0 1-22 0,-4 5-15 16,-1 4-3-16,-2 1-41 0,-4 0-14 0,0 6-38 16,3 1-24-16,-8 2-39 15,3 2-38-15,-4 0-32 0,1 7-122 16,-2 2-208-16,2 5-516 0,5-5-546 15</inkml:trace>
  <inkml:trace contextRef="#ctx0" brushRef="#br0" timeOffset="40">4305 4324 902 0,'0'0'684'16,"0"0"-382"-16,0 0-58 0,0 0-108 16,0 0-68-16,0 0 35 15,0 0 7-15,0 0-36 0,0 0 68 0,-30-28-13 0,23 25-20 0,2 0-23 16,-2 1 1-16,0 1-39 0,-1 1-48 16,0 0-10-16,-1 0-38 0,-4 1-6 15,1 6 22-15,-4 1-10 0,0 2 7 16,2 4 3-16,-2 0 9 0,-2 1 10 15,-1 4 13 17,1 1 16-32,-1 2 20 0,-1 2 12 0,1 3 3 0,-2 2-3 0,1 1-3 0,2 2 0 0,-4 1-1 31,2 4 20-15,4 0-10-16,-5 5-13 0,3 0-15 0,1 1 15 0,-3 1 10 0,4-1 3 0,0-3-7 15,2 0 7-15,0-1-3 0,0-3-33 16,0-4 11-16,3-1-4 0,0-1-12 15,3-5-11-15,2-1-2 0,-1-4 0 16,2-1-2-16,1-3-17 0,1-3-16 16,1-1-3-16,2-2-41 0,0-4-50 15,0-3-43-15,0 0-87 0,2-1-84 16,1-2-142-16,3-3-213 0,-3-2-41 16</inkml:trace>
  <inkml:trace contextRef="#ctx0" brushRef="#br0" timeOffset="41">3583 4900 1922 0,'0'0'473'15,"0"0"-247"-15,0 0-116 0,0 0-72 16,0 0 27-16,0 0 86 16,0 0-10-16,0 0-30 0,59 5-47 15,-43-4-29-15,5-1-12 0,-2 0-8 16,1 0-2-16,1 0 13 0,-1 0-24 15,-1 0-2-15,0 0-13 0,-3 0-149 16,4 3-88-16,-2-3-91 0,-1 0-125 16,-1 0-336-16,-5 0-518 0</inkml:trace>
  <inkml:trace contextRef="#ctx0" brushRef="#br0" timeOffset="42">4363 4536 114 0,'0'0'1361'0,"0"0"-990"0,0 0-89 16,0 0-71-16,0 0-75 0,0 0-14 16,0 0 27-16,0 0-111 0,0 0-9 15,0 0 39-15,-24 39 28 0,11-19 23 16,-1 3-4-16,0 5 3 0,-4 3-16 16,1 2-20-16,-5 5-22 0,3-4-22 15,0 2-6-15,-1 1-16 0,4-4-13 16,4-4 10 15,1-3-13-31,4-5-1 0,4 0-37 0,-5-4-38 0,7-3-45 0,1-3-105 0,0-3-59 16,3-4-163-16,4-2-171 0,0-2-490 15,2-2 357-15</inkml:trace>
  <inkml:trace contextRef="#ctx0" brushRef="#br0" timeOffset="43">4512 4864 817 0,'0'0'430'0,"0"0"-257"0,0 0 51 16,0 0-64-16,0 0-40 0,0 0 68 16,0 0 10-16,32-54-8 0,-30 47-41 15,-2-1-17-15,0 4-7 0,0 0 1 16,0-1-5-16,-4 2-31 0,-1 3-33 15,0 0 13-15,-3 0-9 16,0 0-61-16,-3 3-58 0,-1 2 8 16,-1 6 24-16,-1-2 24 0,2 5-1 15,-2-1 3-15,1 2 27 0,4 2 31 16,0-1 8-16,2 2-8 0,4-1-27 16,-1 0-18-16,4-5-13 0,0 2-13 15,2-6 10-15,5 1 3 0,4-4-12 16,-4-2 12-16,5-1 0 15,2-2 17-15,1-5 34 0,0-3-22 16,1-5-4-16,0-2-22 0,2-2-3 0,-4-1-3 16,-3-1-16-1,1 1 0 1,-1-1 6-16,-2 5-22 0,-4 0-15 16,0 3-7-16,-1 5 28 0,-2 3 28 0,-2 3 1 0,0 0-42 0,-2 6 1 15,-4 5 3-15,3 2 35 0,-2 5 3 16,-2 2 54-16,-1 0-10 0,5 1-21 15,1-3-5-15,2 1-18 0,0-4-19 16,2-1-13-16,3-3 10 0,2-2-20 16,4-4-76-16,-4 1-77 15,5-3-8 1,3-3-97-16,2-3-146 0,-6-3-594 0</inkml:trace>
  <inkml:trace contextRef="#ctx0" brushRef="#br0" timeOffset="44">4846 4827 1158 0,'0'0'254'0,"0"0"-117"16,0 0 39-16,0 0-11 16,0 0-2-16,-1 53 25 0,1-41-7 15,0-1-16-15,0 0-36 0,1 0-10 16,1 1 6-16,3-4-45 0,-1 1-13 15,0-3-12-15,-1-2-7 0,1-1 12 16,-1-2 4-16,-1-1-26 0,-2 0-3 16,0 0 10-16,2 0 22 0,-2-4 21 15,3 3 17-15,1-5-11 0,1-3-40 16,-1-2-13-16,4-1-23 0,-4-2 4 16,3 1-21-16,0-3-1 0,4 1-18 15,-6 0 15-15,6 0-23 0,-2 2 14 16,-2 3-10-16,1 3-16 15,-2 2-16-15,3 1-167 0,-4 4-100 16,2 0-154-16,0 0-275 0,0 0-682 16</inkml:trace>
  <inkml:trace contextRef="#ctx0" brushRef="#br0" timeOffset="45">5266 4818 86 0,'0'0'639'0,"0"0"-254"0,0 0-70 0,0 0-77 15,0 0-27-15,0 0 7 0,0 0-8 16,0 0-6-16,0 0-39 0,0 0-30 16,-25-42-97-16,21 45-38 0,-5 3-96 15,2 4 19-15,-1 4 77 0,-1 1 54 16,0 4 14-16,2 1-1 0,3-1 1 15,1 2-14-15,1-1 20 0,2-1-16 16,3-1-1-16,-1-4-18 0,7-1 5 16,0-3 8-16,3-3-33 31,1-4-3-31,1 0 6 0,-4-3 10 0,5-3 15 0,-3-2 14 0,2-5 5 16,-3-3 1-16,-1-2-20 0,-1-1-3 15,-3-3-9-15,-3 3 0 0,-1-2-10 16,-2 1-7-1,0 2-18-15,-5 1-13 0,1 2 1 0,-5 2-7 0,2 1-3 16,-2 3-4-16,2 1-8 0,-3 2 15 16,2 1 19-16,5 2-1 0,1 0-39 15,-1 0-17-15,1 0-26 16,2 1-9-16,0 3 3 0,0 1 35 16,3-1 25-16,1 1 29 0,5-2 0 15,5 0 19-15,-2-3 13 0,6 0-16 16,0 0 22-16,1 0-15 0,4-3-23 31,-5 0 0-31,3 0 30 0,-3-1 34 0,3 3-13 0,-5 1-26 0,2 0-24 16,-8 5-1-16,3 1 0 0,-5 5-1 15,0 1 1-15,-3 1 15 0,2 2 7 16,-4 2 19-16,-1-3 29 0,-2 2 6 16,0-4 2-16,-3-1-24 0,-3-1 5 15,3-2-9-15,1-1-18 0,-1-3-6 16,1-2-10-16,-2-1 9 0,4-1 12 15,-2 0 22-15,2 0 10 0,-1-3-20 16,1-3-46-16,0 1-3 0,0-4-25 16,1-3-16-16,5 1-2 0,1-3 5 15,7 0 1-15,-5 2 9 16,3-1-10 0,-3 1 13-16,3 1 2 0,3 3-8 0,-7 2-4 0,7 0 4 15,-7 3 3-15,3 1 0 0,1 2 9 16,-5 0-76-16,4 2-225 0,1 3-242 15,-6-1-434-15,1-2-585 0</inkml:trace>
  <inkml:trace contextRef="#ctx0" brushRef="#br0" timeOffset="46">6320 4855 313 0,'0'0'440'0,"0"0"-215"15,0 0 62-15,0 0-43 16,0 0-55-16,0 0-14 0,0 0-3 15,0 0 23-15,0 0-34 0,0 0 27 16,23 3-24-16,-18 0-16 0,1 0-29 16,1-1-45-16,5 2-30 0,-3-4-2 15,5 0-23-15,-2 0 29 0,1-6 0 16,-1 0 0-16,0-3-10 0,3 1-6 16,-8-3-7-16,0 2 4 0,2 0-4 15,-4 0 10-15,-3 1-19 0,-2-2 7 16,0 4-23-16,-2-3-25 0,-3 3 6 15,-4 3 6 1,2 0-3-16,0 1 5 0,-6 2 9 0,4 0-22 0,-1 0-11 16,-3 5-13-16,1 1 23 0,-4 3 25 15,6 2 24-15,-6 4 5 0,5-3-13 16,4 4 6 15,-5 3 0-31,6 2 23 0,1 0-1 0,3-1-12 0,0 0-16 0,2 1-13 0,2-6 19 16,5 0 7-16,2-2 9 15,5-3 3 1,-1-2-41-16,6-1-19 16,2-3 16-16,-3-1-29 0,3-3 0 0,2-5 1 0,2-1-83 0,-2-3-90 0,-2-1-81 15,2-2-46-15,-2-2-102 0,1 2-80 16,-6-2-177-16,-1 3-354 16</inkml:trace>
  <inkml:trace contextRef="#ctx0" brushRef="#br0" timeOffset="47">6748 4841 1023 0,'0'0'1251'0,"0"0"-879"0,0 0-195 16,0 0-81-16,0 0-76 0,0 0 18 15,0 0 81-15,0 0 5 0,0 0-21 16,-27 57-30-16,22-44-16 0,0 1-6 16,-2-2-32-16,3 3-19 0,1-4-2 15,1-3-27-15,0 3-92 0,2-4-22 16,0-1-72-16,0-3-100 0,5-2-176 15,1-1-201-15,1-2-384 0</inkml:trace>
  <inkml:trace contextRef="#ctx0" brushRef="#br0" timeOffset="48">6826 4634 2640 0,'0'0'476'0,"0"0"-62"0,0 0-104 0,0 0-203 0,0 0-107 0,0 0-7 0,0 0-21 0,0 0-10 0,-51-13-15 0,49 15-70 0,2 2-185 15,0 3-65-15,0 2-204 0,2 3-419 16,1-4-339-16</inkml:trace>
  <inkml:trace contextRef="#ctx0" brushRef="#br0" timeOffset="49">7116 4847 352 0,'0'0'724'0,"0"0"-278"0,0 0-46 0,0 0-105 0,0 0-33 0,0 0-52 0,-4-52-24 0,-1 47-54 0,-4 2-29 0,2 1-27 16,-3 2-76-16,-6 5-67 0,3 5-23 16,-6 3 36-16,1 4 38 0,4 0 16 15,-4 3 67-15,8 1-3 0,3-3-41 16,-1 1-20-16,7-5-2 0,1 1-1 16,5-5 0-16,2 0 45 0,2-5-29 15,9-2 6-15,-4-3 20 0,5 0 6 16,1-5-20 15,-3-4-15-31,3 0-13 0,-1-2-2 0,-5 0 2 16,1-1 1-16,-7 4 2 0,0 2-3 0,-3 4-19 0,-3-1-22 0,1 3-52 0,-3 3-29 15,0 5 122-15,-5 3 52 32,-2 4 79-32,0 6-20 0,-2 2-66 0,-7 3-10 15,7 4 9-15,-5 0 96 0,3 0-58 16,-1 1-66-16,0-1 37 0,3 0 10 15,-2 0-28-15,2-4-10 16,0 0-6-16,-1-2 3 0,1-3-3 0,2-1 9 16,-6-3 0-16,5-4 13 0,-3-2-9 15,-1-2 3-15,3-3 2 32,-5-4 19-32,3-1 3 0,-3-1 13 0,0-1 12 0,-2-6-1 15,3-3 16-15,-1-4-16 0,4-2-46 0,3-1-37 0,-1-2-34 16,1 0-15-16,7 3 6 15,0 0-4-15,0 1-5 0,11 4-4 16,-4 0-21-16,4 3-29 0,3-2-22 16,2 5-20-16,3 0-31 0,4-1-67 15,4 0-133-15,-1 0-128 0,6 1-111 16,-2-6-434-16</inkml:trace>
  <inkml:trace contextRef="#ctx0" brushRef="#br0" timeOffset="50">7397 4895 1399 0,'0'0'495'0,"0"0"-216"15,0 0-143-15,0 0-75 0,0 0 36 16,0 0 52-16,0 0 15 0,0 0-29 16,0 0-3-16,0 0-30 0,21 33-25 15,-14-32-20-15,4 1-3 0,3-2 13 16,-5-2-10-16,5-2 4 0,-5-4-11 16,2 0-8-16,1-3-4 0,-5-1-19 15,-2-2 3-15,1 2 3 0,-1-1-3 16,-3-2 13-16,-2 4-13 0,0-1 0 15,-7 1-19-15,1 0-2 16,-1 3-1-16,-1 4-1 0,-5 2-34 16,4 2 33-16,-5 0-26 15,2 6-35-15,-2 6 31 0,-1 3 32 16,5 3 32-16,-6 1-1 0,9 4-12 0,-6 3 3 16,8-2-3-16,0 0 3 0,5 0 2 15,0-3-24-15,3 1-1 0,6-2-2 16,5-4-60-16,6-4-25 0,-1 0-20 15,10-6-60-15,2-6-241 0,7-2-274 16,-10-5-865-16,16-12 788 0</inkml:trace>
  <inkml:trace contextRef="#ctx0" brushRef="#br0" timeOffset="51">7820 4708 1649 0,'0'0'441'0,"0"0"-62"0,0 0-88 16,0 0-285-16,0 0-6 0,0 0 0 16,0 0 3-16,0 0 91 0,-18 50-27 15,9-29-16-15,1 3-25 0,-7 0 22 16,7 4 48-16,-7-5-26 0,7-1-25 16,-1 0-19-16,0-5-4 0,4-2-22 15,1-5-3-15,2-1 3 0,2-3-19 16,0 0 0-16,0-4-65 0,4-2 21 15,-1 0 37-15,8 0 26 0,-2-5 22 16,3-4-22-16,6-3-3 0,-2-1-38 16,1-4-1-16,3 0 16 0,1 0 10 15,-3-2 0-15,1 1-6 16,1 1 18-16,-6 4-15 0,4 4 4 16,-8 2 15-16,-3 3 23 15,2 4-21-15,-5 0-2 0,-4 0 0 0,0 6 22 16,0 5 148-16,-2 3 9 0,-3 0-52 15,-4 5-28-15,2-1-26 0,1 1-16 16,-1-2-26-16,-2-2-28 0,4 1-3 31,3-4-11-31,1 2-8 0,1-6 3 0,0 1-89 0,0-4-85 0,3 1-85 16,6-3-104-16,3-3-170 0,-5 0-548 16</inkml:trace>
  <inkml:trace contextRef="#ctx0" brushRef="#br0" timeOffset="52">8306 4843 33 0,'0'0'1972'16,"0"0"-1628"-16,0 0-92 0,0 0-59 16,0 0-116-16,0 0-22 0,0 0 44 15,0 0-6-15,-12-53 22 0,5 47 0 16,3 4-7-16,1 1 19 0,-1 1-35 15,1 0-92-15,-1 3-10 0,1 6-72 16,-4 2 38-16,3 3 44 0,1 3 12 16,1 3 1-16,2 2 6 0,0 1 13 15,3-3-10-15,1 2 3 16,3-4-25-16,-4-2-2 0,1 0-1 0,-2-3 2 16,0-2 1-16,-2 0 1 0,0-3 21 15,0-2 3-15,0-4 29 0,-4 0 28 16,-7 0 43-16,1-2-8 15,-3 0-26-15,-4-2-23 0,-1-2-27 16,0-2-19-16,-3-2-22 0,5-3-1 16,2 2-68-16,0-3-96 0,7 2-65 15,1-1-26-15,5 1-59 0,1 6-146 16,0-2-292-16,1 2-786 0</inkml:trace>
  <inkml:trace contextRef="#ctx0" brushRef="#br0" timeOffset="53">8729 4518 1234 0,'0'0'326'16,"0"0"-196"-16,0 0-78 0,0 0-7 15,0 0 24-15,0 0 22 0,0 0 51 16,0 0 50-16,-33 68-18 0,18-40-6 16,3 4 29-16,-4 4-24 0,2 6-67 15,-4 1-55-15,4 3-22 16,-4-1-10-16,4 0-16 0,0-5 26 0,3-4-29 16,-1-2-31-16,5-6-23 15,2-8-94-15,-1 0-54 16,5-9-72-16,1-3-98 0,0-5-203 0,0-3-252 15,0-5 80-15</inkml:trace>
  <inkml:trace contextRef="#ctx0" brushRef="#br0" timeOffset="54">8476 4860 130 0,'0'0'2044'0,"0"0"-1550"0,0 0-207 15,0 0-57-15,0 0-140 0,0 0-71 16,0 0-19-16,0 0-7 0,0 0 7 16,0 0 51-16,39 10 3 0,-23-10-6 15,3 0-13-15,-1 0-13 0,3 0 4 16,2 0-26-16,0 0-83 0,-3 0-79 16,5 0-75-16,-2 0-58 0,1 0-86 15,1 0-70-15,0 0-229 0,-9 0-305 16</inkml:trace>
  <inkml:trace contextRef="#ctx0" brushRef="#br0" timeOffset="55">8961 4872 1843 0,'0'0'444'0,"0"0"-127"16,0 0-50-16,0 0-158 15,0 0-19-15,0 0 44 0,0 0 20 0,-4-51-24 16,-1 46-38-16,3 2-19 15,-5 0-10-15,0 2 6 0,0-1-9 16,0 2-60-16,-4 0-31 0,1 6-39 16,1 2 7-16,-7 1 19 0,5 4 15 15,-3 1 27-15,2 1 2 0,-1 2 0 16,5 3 2-16,2-4 1 0,3 1 16 16,1 0-19-16,2-3-11 0,0-2 11 15,4-2 38-15,1-1-10 0,2-3-27 16,3-3 0-16,1-3 12 0,0 0 9 15,5-3 19-15,-4-5 16 16,6-3-19-16,-2-4-19 0,-4-1-7 0,6-1-10 16,-8-1 11-16,4 2-13 15,-5-1-51-15,0 2-78 0,-4 1-10 16,3 6 31-16,-5 2 52 0,-3 4 56 16,0 2 0-16,-2 2 0 0,-5 4-25 15,2 9 25-15,-2 1 22 0,-2 3 3 31,-2 4 1-31,4-1-7 0,6-2-19 0,-1-1 0 0,2-3-13 0,2-1 0 16,3-3 10-16,5-2-41 0,3-4 15 16,3-5-63-16,1-1-62 15,8-4-137-15,0-6-258 0,-4-3-679 0</inkml:trace>
  <inkml:trace contextRef="#ctx0" brushRef="#br0" timeOffset="56">9454 4555 1293 0,'0'0'199'0,"0"0"-118"0,0 0 172 16,0 0-77-16,0 0-21 0,0 0-83 15,0 0 25-15,0 0 42 0,0 0 29 16,0 0 6-16,-62 69-14 0,50-44-9 15,-4 3-33-15,0 4-38 0,-1 1-35 16,1 1-17-16,0 3-9 0,3-3-16 16,-1-3-3-16,5 0-46 0,2-6-11 15,0-2-141-15,4-6-27 0,1-2-52 16,2-5-108-16,0-4-144 0,0-4-478 16,0-2 320-16</inkml:trace>
  <inkml:trace contextRef="#ctx0" brushRef="#br0" timeOffset="57">9217 4837 1847 0,'0'0'402'0,"0"0"-62"0,0 0-21 0,0 0-121 0,0 0-38 0,0 0-20 0,0 0-82 0,0 0-55 16,0 0 9-16,0 0 14 0,2 23-7 0,7-13-6 0,-2 0-10 0,5-1 32 15,4-3-10-15,6-1-22 0,-1-2-2 16,5-3 2-16,6 0 13 0,0-3 0 16,0-3-3-16,-2-2 6 0,-2 0 0 15,-8 0-16-15,1-4-3 0,-3 3 12 16,-8-3 4-16,4 2 16 31,-5 1-1-31,-5 0-3 0,-1 0-2 0,-1 0 5 0,-2 0 7 0,0 2-13 16,-2 2-11-16,-1-1-14 0,-4 3-29 15,0 1-2-15,-4 2-4 0,2 0-21 16,-1 0-1-16,-3 5-9 0,4 1 18 16,-3 3-3-16,5 5 20 15,0-1 28-15,0 2 2 0,-4 4 1 0,8-1 19 16,-3 4-4-16,1-2 4 0,5 2-6 16,0-2 9-16,0-2-6 15,0-4 12-15,5 1-28 0,1-2-19 0,-1-5 3 16,7 0 16-16,-1-4 0 0,5-2 14 15,-2-2 9-15,7-2 34 0,0-7-4 16,-1-2-31-16,3-6-22 0,2 0-3 16,-2-3-22-1,0 1-22-15,-4-1 2 16,4 2-28-16,0-1-50 0,-2 2-4 0,2 5-1 0,-5 1 64 16,-4 6 29-16,0 2 0 15,-3 3-10-15,-2 0 3 0,0 3 10 16,3 7 32-1,-5 0 64-15,0 3 48 0,0 2 39 0,2 2-53 0,-4 0-18 0,-1-1-1 16,-1-1-16-16,-3 0 7 0,0-3 24 16,0-2 4-16,-5 0 15 0,0 0 29 15,-6-5 1-15,4 0-34 0,-4 1-50 16,-3-3-38-16,4-1-21 0,-3-2-67 16,6 0-51-16,-3 0-139 0,-3 0-187 15,6 0-519-15,0 0-703 16</inkml:trace>
  <inkml:trace contextRef="#ctx0" brushRef="#br0" timeOffset="58">4411 5428 223 0,'0'0'531'0,"0"0"-107"0,0 0 2 15,0 0-46-15,0 0-97 0,0 0-38 16,0 0-32-16,0 0-68 0,0 0-122 15,0 0-23-15,-3-3-87 0,6 9 87 16,4 3 99-16,0 4 14 0,4 2-8 16,0 2-34-16,-3 4-27 0,3 0-12 15,-2 2 4-15,-2-1 24 0,-2 1 42 16,-1 2-13-16,-1-3-32 0,-3-1-16 16,0-2-6-16,0-2-10 0,0-2-25 15,0-2 0-15,0-4-2 0,0 0 0 16,0-5 2-16,0-1-2 0,0 0-2 15,0 0-8-15,0-3-7 0,0 0-10 16,0 0 4-16,2 0-29 0,3 0-6 16,-3 0 60-16,2-2 15 0,3-2 42 47,3-1 19-47,3-3-4 0,1-4 4 0,2-1-13 0,2-2 0 31,-1-2 9-16,3 1-2 1,1-2-14 0,-3-1-3-16,-1 1-6 0,-1-1-13 15,0 1-9-15,-5-1-9 0,1 2 5 0,-5 3 10 0,-1 0-12 0,-3 3 0 16,-1 0 8-16,-2 4 4 0,0 3 4 0,0 0-1 0,0-1-32 0,-4 4-2 0,3-1-34 0,-3 2-59 0,1 0-50 0,1 0-35 0,-2 5-74 0,4 0-147 16,-2 2-116-16,1 4-104 0,-1-4-442 15,0 3-165-15</inkml:trace>
  <inkml:trace contextRef="#ctx0" brushRef="#br0" timeOffset="59">4712 5800 143 0,'0'0'1202'0,"0"0"-877"16,0 0-263-16,0 0-61 0,0 0 77 15,0 0 33-15,0 0 41 0,0 0 62 16,0 0 6-16,0 0-78 0,35 23-7 16,-24-23 4-16,-4 0 27 0,2-2-28 15,3-4-33-15,-6 0-9 16,1 0-17-16,-2-2-3 0,4-1-16 15,-6 1-22-15,-1 0-9 0,0 0 2 16,-2 1-6-16,0 1 1 0,0 0 5 16,0 1 9-16,-4-1-39 0,1 4 1 15,-4-1-2-15,1 3 0 0,-1 0-2 16,0 0-1-16,-3 0-35 0,-1 2-9 16,2 4-7-16,-5 2 4 0,3 1 12 15,-1 1 16-15,1 0 3 0,4 2 3 16,-3-1 0-16,3 0 16 0,1 1 16 15,3-1 6-15,3 3 6 0,0-3 4 16,0 3 0-16,0-3-1 109,5 3 13-109,6-3 10 0,1 0 15 0,4-2-56 0,2-2-13 0,5-2-32 0,3-5-31 0,1 0-34 0,3-4-135 0,-2-6-211 0,2-2-334 0,-12 2-1174 0</inkml:trace>
  <inkml:trace contextRef="#ctx0" brushRef="#br0" timeOffset="60">5336 5825 628 0,'0'0'1053'0,"0"0"-721"0,0 0-128 15,0 0 48-15,0 0-19 0,0 0-60 16,-8 52-76-16,4-33-24 0,-5 1-12 16,2 3 80-16,0-1-77 0,0-1-23 15,-2-3 7-15,2 0-10 0,2-1-25 16,1-3-10-16,-1-6 13 0,-2 1-16 16,3-4-55-16,2 1-149 0,1-3-113 15,1 0-128-15,0-3-256 0,0 0-636 16</inkml:trace>
  <inkml:trace contextRef="#ctx0" brushRef="#br0" timeOffset="61">5651 5502 104 0,'0'0'1092'15,"0"0"-682"-15,0 0-85 0,0 0-107 16,0 0-76-16,0 0-12 0,0 0-40 16,0 0-45-16,0 0 72 0,0 0 15 15,2 25-55-15,0-14-16 0,0 1-3 16,3 3-1-16,-3 1 4 0,1 3 0 16,-3 1 3-16,4-2-20 0,-1 4-8 15,3-2-1-15,-5 0-7 0,3 0-15 16,1-4-12-16,-3 0 2 0,-2-2 0 15,3-5-2 1,-3 0 3-16,0-1-2 47,0-4 14-47,0-1-14 0,0-2 17 0,0 1-17 0,0-2-1 0,0 0 2 0,-1 0 16 0,1 0-19 0,0 0-3 0,0 0 3 0,0 0 19 0,0 0-18 16,1-2 28-16,-1 2-26 0,0-3-2 15,4 1-1-15,0-1-16 16,3-3 14-16,3 1 2 0,-4 1 3 15,6-2-1-15,0 1 0 0,1-3 21 16,4 2-1-16,-2-1 0 0,2-6-6 16,4 5-4-16,-5-3 11 0,2-2 21 15,-4-1 6 1,4 1 10 31,-6 0-9-32,-1 0-10-15,0-2 3 0,-1 3-16 16,-3-3 3-16,-3 1 4 0,-1 1-4 0,-1-2-30 16,0 4 1-16,-2-3 34 0,0 4-18 15,0 2 7-15,0 0 3 0,0 0 7 0,-4 3-20 0,3-1-12 0,-1 3-1 16,-2 1-2-16,4 2-11 0,0-3-5 0,0 3-18 0,0 0-126 0,0 3-142 0,-2 2-185 0,2 4 38 0,0 1-162 0,0-2-691 16</inkml:trace>
  <inkml:trace contextRef="#ctx0" brushRef="#br0" timeOffset="62">5823 6083 36 0,'0'0'571'0,"0"0"-92"0,0 0-102 16,0 0-77-16,0 0-41 0,0 0-25 15,0 0-56-15,0 0-56 0,0 0-28 16,0 0-36-16,56-34-19 0,-40 20-17 15,-1-3-20-15,0 3-1 0,0-4 16 16,1 2-15-16,1-4 11 0,-4 4-10 16,4-3 10-16,-3 0-13 0,1-2 13 15,-5 3 3-15,4 1-13 0,-5 0 13 16,-5 5 3 0,-1 1-17-16,1 4 30 0,-4 0 7 0,0 5 32 15,0-1 73-15,0 3-13 0,0 0-46 16,0 0-15-16,-4 0-70 0,2 3-35 15,1 3-70-15,-3 1 42 0,2 5 27 16,-1 0 8-16,-4 5 21 0,3-1 7 16,2-2 4 15,2 0 21-15,0 1 7-16,0-5 3 15,6 3 16-15,3-6 13 16,-4 0-23-16,4-2-28 0,5-5 12 0,-5 0 1 0,5 0 18 0,-3-5 4 0,6-4 2 0,-8-3-9 0,3 1 0 0,3-3-9 15,-8-1-13-15,0 1-3 0,3 0 6 0,-4-3 0 0,-3 6-10 32,1-3-12-32,-1 4-2 0,-3 1-8 0,0 3 10 0,0 3 28 0,0 3-22 15,0 0-6-15,0 0-44 16,0 0-19-16,-1 5 10 0,-3 1-1 16,0 4 38-16,3 3 15 0,-3-1 1 15,1 5 0-15,-3-3 13 16,5-1-11-16,-1 1-2 0,2 1-1 0,0-4-12 15,0 0 0 32,2-2-2-47,6 0-4 16,-2-4-32-16,4 0 3 0,4-2 10 0,-1-3-25 0,5 0-154 16,-3-3-216-16,3-2-191 0,0-2-481 0</inkml:trace>
  <inkml:trace contextRef="#ctx0" brushRef="#br0" timeOffset="63">6541 5913 1905 0,'0'0'377'16,"0"0"-296"-16,0 0 41 0,0 0 66 15,0 0 91-15,0 0 22 0,0 0-113 16,-11 59-61-16,4-40 0 0,0 0-52 15,0 3-40-15,-2-2-23 0,0-1-12 16,6-1-2-16,-4-4-2 0,0-3-43 16,5 0-79-16,2-2-128 0,0-4-136 15,5-2-248-15,1-2-678 0</inkml:trace>
  <inkml:trace contextRef="#ctx0" brushRef="#br0" timeOffset="64">7116 5584 248 0,'0'0'1008'0,"0"0"-572"15,0 0-62-15,0 0-70 0,0 0-65 16,0 0-55-16,0 0-65 0,0 0-77 16,0 0-42-16,0 0-74 0,-2-7-36 15,2 8 1-15,0 5 109 0,0 1 26 16,2 5 41-16,1 0 4 0,1 4-29 15,-2 1 0-15,1 1-26 0,3 1-16 16,-5 1 1-16,3-1 14 0,-4 2-13 16,2-5 1-1,-2 0 19-15,0-1-9 0,0-4-9 0,0-2 12 0,0 0-4 16,-2-5 4-16,2-1 10 0,-2 0-7 16,2 0 1-16,0-3-18 0,0 4-2 15,0-4-1-15,0 0-3 0,0 0 2 16,2 0-1-16,-2 0-10 0,3 0-9 15,-1 0 22-15,4 0 13 0,-1 0 16 16,2 0-7 0,-2-4-6-16,1 1-3 0,1-1 6 47,3-2 6-47,-1 0 4 0,0 0 29 0,7-4 12 15,-4 0 19-15,6-2 6 0,-2-1-9 0,0-1-39 0,3 0-6 0,-6-2-6 0,4 0-7 0,-4-3 1 0,-1 1-7 16,-3 1 0-16,0-2 0 0,1 1 19 15,-4 0-39-15,-3 4 17 16,1-1-18-16,-1 2 11 0,-1 1 4 0,-2 3 6 16,0 2 6-16,0 2-12 0,0 1-3 15,-2 4-13-15,0 0-25 0,1 0-41 16,-1 0-34-16,0 0-86 0,0 5-36 16,1 2-59-16,-1 3-17 15,0 1-131 1,0 0-171-16,2-4-532 15,0 1 440-15</inkml:trace>
  <inkml:trace contextRef="#ctx0" brushRef="#br0" timeOffset="65">7539 5812 1031 0,'0'0'534'0,"0"0"-274"16,0 0-149-16,0 0-46 15,0 0 74-15,0 0 39 0,0 0 16 16,0 0-48-16,0 0-11 0,0 0-19 15,51 19-17-15,-39-18-25 0,4 1 6 16,-2-2-26-16,2 0-28 0,-2 0 18 16,4 0-15-16,-7-3-13 0,3 1 0 15,-7 0 3-15,2-2-19 0,0 2-35 16,-4 1-105-16,-1-1-85 0,-4 1-29 16,0 1-88-16,0 0-118 0,-2 0-581 15</inkml:trace>
  <inkml:trace contextRef="#ctx0" brushRef="#br0" timeOffset="66">7616 5834 1251 0,'0'0'416'0,"0"0"-169"16,0 0-91-16,0 0-82 0,0 0-18 15,0 0 21-15,0 0 50 0,0 0 34 16,0 0-35-16,0 0-17 0,-12 28 1 16,9-22 2-16,-1 3-9 0,2-1-14 15,-1 1 7 17,-1 1-14-32,-3 1-15 0,2 1-19 0,1 0-10 0,1-1 6 0,1 4-12 0,0-4-4 0,2 2 1 15,0-2 15-15,0-1 13 16,0-2 15-16,4-2 41 0,3 2-18 15,2-2-29-15,1-1-28 0,-1-2-7 16,7-3-6-16,-4 0-12 0,6 0-13 16,2-3-50-16,-5-2-68 0,5-4-109 15,-2 1-201 1,-1 0-267-16,-1 2-572 0</inkml:trace>
  <inkml:trace contextRef="#ctx0" brushRef="#br0" timeOffset="67">11101 4753 1258 0,'0'0'264'0,"0"0"-82"0,0 0 19 16,0 0-48-16,0 0-14 0,0 0 46 15,0 0 41-15,0 0-4 16,0 0 0-16,-5-14-59 0,5 14-61 15,0 0-51-15,2 0-51 0,1 0-48 16,4 0 48-16,2 3 42 0,7 3 44 16,4-4 15-16,1 1 16 0,9 0 3 15,5-1-3-15,2-2-8 0,13 0-14 16,10 0-23-16,-3-2-16 0,-6 0-28 16,-9 1-6-16,-10 1-22 0,7 0 1 15,2 0-1 1,-6 0 0-16,-1 0 3 0,-2 0-3 0,-8 1 0 0,-2-1 0 31,-3 0 0-15,-7 0 0-1,-1 2-2-15,-4-2 1 0,-3 0-2 0,-3 0-9 0,-1 0-10 0,0 0-16 0,0 0-8 0,0 0-42 0,0 0-41 0,0 0-29 16,-1 0-50-16,-3 0-91 0,1 0-140 16,-3 0-203-16,1 0-473 15</inkml:trace>
  <inkml:trace contextRef="#ctx0" brushRef="#br0" timeOffset="68">11126 4934 1513 0,'0'0'364'16,"0"0"-107"-16,0 0-121 0,0 0-59 15,0 0 4-15,0 0 16 0,0 0 0 16,0 0-29-16,0 0-4 0,0 0 46 16,11 8 44-16,-4-2 31 0,9 0-3 15,-4-1 18-15,13-1-13 0,1 0-5 16,4-3-6-16,2 1-29 0,7-2-45 16,0 0-30-16,3-6-32 15,1 2-9-15,-1-2-13 16,-3 0-16-16,-2-2 0 0,-6 4 0 0,-3-1 0 15,0 3-2-15,-7 2-2 16,-1 0-13-16,-4 0 3 0,-4 2-4 0,-1 1-2 16,-6 2-4-16,4-1 0 0,-6 1 4 15,1-1-17-15,1-2-5 0,-3 1-3 16,0 0-4-16,0-2-25 0,-1 1-18 16,3-2-49-16,-1 0-6 0,3-4-57 15,-5-2-189-15,3-5-300 0,0 3-642 16</inkml:trace>
  <inkml:trace contextRef="#ctx0" brushRef="#br0" timeOffset="69">11851 4256 345 0,'0'0'766'0,"0"0"-350"0,0 0-42 0,0 0-53 0,0 0-84 0,0 0-24 0,0 0 25 0,0 0-4 16,0 0-49-16,0 0-55 0,0-8-44 16,0 8-70-16,-2 1-16 0,1 2-86 15,-1 1-6-15,-3 4 92 0,-1 5 0 16,-3 0 29-16,1 6 9 0,-5 4 3 16,-1 5 7-16,-2 4 5 15,-7 13 30-15,-7 15-26 0,-11 18-23 0,-5 7-5 16,-1 0 12-16,-3 2 3 15,2-8 28-15,1 1-35 0,1-4 20 16,1-6-3-16,5-4-52 0,6-14 29 16,11-12 32-16,5-12 27 0,4-2 0 31,0 2-37-31,-2 1-10 0,2 2-12 16,2-6-19-16,3-3-11 46,2-6 12-30,0-1-12-16,5-6 1 0,2-4-2 0,-2-2 0 0,2 0 0 0,0-3 2 0,0 0 13 0,0 0 4 0,0 0-4 0,0 0 1 0,0 0-16 0,0 0 0 0,0 0-25 16,0 0-30-16,0 0-35 0,0-1-62 0,0-1-102 0,0 2-178 15,0-3-273-15,2 1-644 0</inkml:trace>
  <inkml:trace contextRef="#ctx0" brushRef="#br0" timeOffset="70">13176 4646 780 0,'0'0'388'16,"0"0"61"-16,0 0-120 0,0 0-67 15,0 0-25-15,0 0-28 0,0 0-28 16,0 0-56-16,0 0-64 16,-2-6-35-16,2 9-25 0,-3 3 0 15,1 2-2-15,-3 3 1 0,-2 3 0 16,0 9 16-16,-4 0-16 0,-1 5 0 15,-3 3 19-15,0 3-18 0,-1-3 25 16,1-1 22-16,3-3 15 0,1-2-11 16,3-6-5-16,1-4-8 0,1-4-37 15,4-3-2-15,1-4-1 0,1-3 0 16,0-1 0-16,0 0 1 0,3-5 29 16,4-3 6-16,4-4-5 15,3-2-30 1,2-3-22-16,3-3-1 15,1 1 21-15,-1-1-23 0,4 0 12 0,2 0 0 0,-2 1 10 0,0 5-13 16,0 0-12-16,2 3 2 16,-4 2-6-16,-3 6-32 15,-2 3 0 1,-2 3 7-16,-5 3-4 16,-2 5 61-16,0 4 100 0,-4-1 44 0,-3 4 3 15,0 3 11-15,0-2-34 0,-1 2-64 0,-3-2-13 16,-3 1-22-16,2 0-6 0,-2-6-3 0,0 0-14 0,-1-5 11 0,7-2-11 15,-3-3 13-15,2-4 4 0,2 0 13 16,0 0 5-16,0-3 17 0,4-1-45 16,-1-6-9-16,5-1-91 0,0-3-13 15,3-4 13-15,5-2 6 0,0 1 2 16,2-2-28-16,22-12-6 47,-20 16 114-47,1 3-26 0,-2 3 16 0,-1 6-12 15,-4-2-33 1,0 7 45-16,-3 0-17 16,-2 5 30-16,0 4 84 0,0 0 27 15,-4 3-22-15,0 4 19 0,-1-4-7 0,-3 4-12 0,-1-1 2 0,0-1-15 0,0 0-11 0,0 0-21 0,-1-3-21 0,-3 1-7 16,1-2 0-16,-3-1-1 0,1 0-3 16,0-4-12-16,1 0-80 0,2 0-36 15,-1-3-38-15,3 1-73 0,0-3-111 16,0 2-150-16,2-2-207 0,1 0-589 15,4-7 553-15</inkml:trace>
  <inkml:trace contextRef="#ctx0" brushRef="#br0" timeOffset="71">13924 4807 1146 0,'0'0'372'0,"0"0"-54"0,0 0-52 0,0 0-39 0,0 0-14 16,0 0 0-16,0 0-26 15,0 0-17 1,0 0-68-16,0 0-6 0,-19-37-1 0,15 37-3 16,1 0-19-16,-4 0 0 0,1 0-73 15,-1 0-57-15,-1 6-32 16,-3 3 19-16,-1 4 35 0,-3 2 35 15,3 2 2-15,0 5 61 0,1 1-6 16,2 2 26 93,4-3-36-109,3-2-21 0,2-2-25 0,0-4 11 0,5-3 4 0,4-1 12 0,2-3-28 0,-1-5 2 0,3-2 16 0,3-2 14 0,-2-7 18 0,4-2 23 0,-4-7-11 0,2 6-18 0,-2-6-12 0,0-2-9 0,-5 4-14 0,0-2-9 0,-4 4-3 0,0 3-13 0,-1 2 14 0,-1 3 2 16,-3 1 28-16,0 4 6 0,0 1-34 16,-1 0-41-16,-1 1 18 0,-2 4-27 15,1 1 0 17,-3 3 6-32,1 2 12 0,-2 3 29 0,4 3-9 31,-3 0 11-16,3 0-20-15,3 0 20 0,0-2-11 16,0-2-7-16,0-2-16 0,5 0 10 0,2-2-22 0,0-3-48 0,4-3-29 0,3-1-70 16,2-2-139-16,3-2-185 0,1-4-520 0,-4-2-308 0</inkml:trace>
  <inkml:trace contextRef="#ctx0" brushRef="#br0" timeOffset="72">14324 4776 1140 0,'0'0'469'16,"0"0"-265"-16,0 0 30 0,0 0-43 16,0 0-35-16,0 0 22 0,0 0 21 15,0 0-38-15,0 0-26 0,0 0-65 16,-23-17-70-16,23 17-28 0,-2 5-37 16,1 1 33-16,1 5 32 0,-2 1 19 15,2 1 19-15,0 2 20 0,0 1-4 16,0 2-9-16,0-3-26 0,0 3 0 15,0-3-17-15,2-1 20 0,-2 0-6 16,0-2 10-16,0-1-7 0,-2-2 0 16,-2-1 10-16,-3 0 15 0,0-2-2 15,-2 0 12-15,-1-2-10 0,-3-1-3 16,1-2-16-16,0-1-21 0,1 0-4 16,0 0-26-16,2 0-40 0,2-1-14 31,2-4-28-31,2 3-38 0,1-4-62 0,2 0-149 0,0-2-274 15,3 1-687-15</inkml:trace>
  <inkml:trace contextRef="#ctx0" brushRef="#br0" timeOffset="73">14561 4739 1223 0,'0'0'306'0,"0"0"55"0,0 0-7 0,0 0-166 0,0 0-108 0,0 0 79 16,0 0-31-16,0 0-128 0,0 0-3 15,0 0-65-15,-32-5 41 16,29 13 27-16,1-2 19 0,0 5 7 15,2 0 6-15,-2 1 23 0,2 4-17 16,0-1 7-16,0 2 22 0,2 2-12 16,0 2-4-16,0-2 4 0,0 1-36 15,-1-4-16-15,1 2 13 0,-2-2-14 16,0-5 0-16,0-2 17 0,0-1 13 16,-5-2 16-16,1-1 29 0,-5-1 21 15,2-4-6-15,-3 0-16 0,-1 0-25 16,-1 0 0-16,1 0-17 31,-1 0-12-31,1-4-19 0,1 1 11 0,2 0-14 0,3 0-41 16,0-1-76-16,3 1-76 0,2 0-75 31,0 0-159-31,0 0-235 0,0 0-712 0,5-7 653 0</inkml:trace>
  <inkml:trace contextRef="#ctx0" brushRef="#br0" timeOffset="74">15370 4802 665 0,'0'0'466'0,"0"0"-160"0,0 0-114 0,0 0-62 0,0 0-19 0,0 0-17 0,0 0 32 0,0 0-9 0,0 0 26 16,0 0 57-16,8 39-55 0,-1-37-58 16,2 1-10-16,0-2-12 0,2-1 2 15,1 0 10-15,-3-4 32 16,0-4-10-16,1 0-20 0,-1-1-21 0,-2-3-11 16,2-1-15-16,-3-1-3 0,-1-1 2 15,-2 1-15-15,1 0-13 0,-2 0 10 16,-2 1 0-16,0 3-10 0,0-1 0 15,0 5-3-15,-6-1-3 0,1 3-48 16,0 1-41-16,-2 3 25 0,-2 0 7 16,-2 3-13-16,1 5 9 31,-1 1 32-31,-3 6-3 0,1 0 9 0,3 3 24 16,-4 4-30-1,3-1 32 1,0 3 25-16,6-3 43 0,-2 4-14 15,5 0-3 32,2-1-9-31,0-2-20-16,2 0-19 0,5-4-1 0,2-2-2 0,2-1 0 0,-3-4 0 0,7-6-1 0,-1 1 1 0,2-3 11 16,0-3-11-16,5 0-83 0,-2-9-77 0,6 1-87 0,-5-2-146 0,4-3-188 0,-2 0-532 0,-7 2 347 0</inkml:trace>
  <inkml:trace contextRef="#ctx0" brushRef="#br0" timeOffset="75">15780 4804 1357 0,'0'0'410'0,"0"0"-257"0,0 0-82 0,0 0 59 0,0 0-14 0,0 0 59 0,0 0 19 0,0 0-17 0,-28 53-48 0,21-40-23 0,1-3-10 0,1 5-7 0,0-4-38 0,1 3-38 16,2-5-12-16,-1 1-1 0,1-4-32 15,2 1-92-15,0-5-123 0,0-1-69 16,0-1-105-16,5-1-258 0,-3-1-317 16</inkml:trace>
  <inkml:trace contextRef="#ctx0" brushRef="#br0" timeOffset="76">15881 4564 2024 0,'0'0'380'0,"0"0"-122"0,0 0 31 0,0 0-52 0,0 0-112 0,0 0-65 0,0 0-60 0,0 0-35 0,0 0-19 0,0 0-22 0,-44-1-52 0,42 7-81 0,2 0-136 0,0 3-231 0,0-3-575 0</inkml:trace>
  <inkml:trace contextRef="#ctx0" brushRef="#br0" timeOffset="77">16084 4728 1482 0,'0'0'218'0,"0"0"-30"0,0 0-55 0,0 0-110 15,0 0-23-15,0 0 0 0,0 0 0 16,-49 4 51-16,36 6 14 0,3 0 9 16,-3 2 30-16,6 0 38 0,-5 2-16 15,7 0-4-15,1 0-28 0,0 0-33 16,4 0-16-1,0-3-13 1,0-2 3-16,6-1 23 0,1-2-23 0,0-4-12 0,2 2-1 0,1-4 36 0,1 0-1 16,1-6-9-16,1 1-19 15,1-3-10-15,-3 1-16 0,1 2 16 16,-7-3-17-16,4 4-1 0,-5 2-1 16,-3-2-28-16,1 4-36 0,-2 0-35 15,0 4 0-15,0 4 99 0,-2 4 108 16,-3 5 26-16,0 3-35 0,-2 4-35 15,-2 2-17-15,2 3-12 0,-4 4-10 16,1 0 4-16,-1 3-1 0,0-4-15 16,-1 2-12-16,1-2 2 0,1-5 0 15,-1 0 10-15,0-5-10 0,1-2 13 32,1-4-13-32,-2-1 10 0,3-3 9 0,-1-2 3 0,-2-4 0 15,2-2 10-15,-1-1 0 0,1-3 6 16,-5 0-10-16,1-2-3 15,3-3 16-15,-1-1-3 16,2-5 4 0,0-4-30-16,2-1-12 0,0-3-3 0,5-1-18 15,1 0-7-15,1 2 2 0,0 4-12 16,3 1 4-16,1 4-4 0,3 1-9 0,0 1-15 0,3 0 2 0,5 1 19 16,1 0 10-16,5 0-1 0,-4 2-161 15,6 0-141-15,2-2-119 0,2 0-157 16,-6 1-570-16</inkml:trace>
  <inkml:trace contextRef="#ctx0" brushRef="#br0" timeOffset="78">16318 4806 1411 0,'0'0'326'15,"0"0"-154"-15,0 0-85 0,0 0-22 16,0 0 42-16,0 0 39 0,0 0 38 16,0 0-6-16,0 0-78 0,0 0-33 15,23 37 1-15,-13-37-11 0,3 0 8 16,1-2-4-16,0-5-36 0,-2 0-2 15,3-2-7-15,-5 0 3 16,1-2 6-16,-2 0-9 0,-4 0 0 16,0-1 3-16,-1 1 7 0,-2 0-7 15,-1-3 0-15,-1 2 2 0,-1 1-21 16,-3-3-2-16,-3 5-17 0,2 2-35 16,-6 3-4-16,2-1-15 0,0 5 60 15,-5 0-32-15,4 2 0 0,-5 5 13 16,1 3 10-16,2 4 4 0,-1 0 18 15,3 4 1-15,-4 3 24 0,3 0-23 16,2 4 17-16,0-2 19 0,6 5 1 16,-1-5-5-16,4 0-33 15,0-2 26 1,2-3-27-16,5 0-1 0,2-7-19 0,0-1-8 0,3-4-14 0,2 0-19 16,1-6-35-16,2 0-20 0,6-3-78 15,-3-6-87-15,1-3-33 0,0-1-112 16,2-1-131-16,-3-3-59 15</inkml:trace>
  <inkml:trace contextRef="#ctx0" brushRef="#br0" timeOffset="79">16638 4764 898 0,'0'0'972'0,"0"0"-583"0,0 0-88 0,0 0-166 0,0 0-117 0,0 0-17 15,0 0 60-15,0 0 35 0,0 0-19 16,0 0 7-16,-30 60 2 0,24-43-19 15,1 0-12-15,2 0-11 0,-1-3-5 16,2 0-17-16,1-4-3 0,-3-1 9 16,4-2-24-16,0-2 12 15,0-2-15-15,0-1 0 0,0-2-1 16,5 0 0-16,1-2 3 0,2-4 45 16,7-2-25-16,-3-4-23 0,7 1-67 15,-1-3-12-15,0-2 8 0,1 3-8 16,-1-1 18-16,1 1 0 0,1 1-3 15,-6 4 3-15,0 2 26 0,-5 0 15 16,-2 3-18-16,2 3-4 0,-5 0 42 16,-4 3 0-16,1 1 64 0,1 4 26 15,-2 0 48-15,0 4 6 0,0 5-39 16,-3-4-32 0,3 4-35-16,0-2-22 0,0-2-15 0,0-1-1 0,0 0-19 15,3-4 7-15,4 0-77 0,2-1 18 16,2-5-91-16,-1-1-204 0,4-1-378 15,1-3-1118-15</inkml:trace>
  <inkml:trace contextRef="#ctx0" brushRef="#br0" timeOffset="80">17252 4709 277 0,'0'0'222'0,"0"0"-7"0,0 0 39 16,0 0-55-16,0 0 39 0,0 0 6 15,3-52-1-15,-3 44 4 16,-2 1 9-16,-1-1-14 0,1 4-49 15,-1 1-42-15,-1 0-35 0,1 3-24 16,-6 0-92-16,3 0-35 0,-2 1-64 16,2 4 3-16,-3 4 41 0,1 4 26 15,0 1 13-15,-2 2 16 0,5 4 0 16,-1 0 61-16,4 3-13 0,1-4-19 16,1 4 0-16,0-1 29 0,3-4-13 15,3 4-16-15,-1-7-29 0,2 1 0 16,-4-1 30-16,-1-1-29 0,2-3-1 15,-4-3 4-15,2-2 8 0,-2-1 4 16,0-2 20-16,-6 0 24 16,3-2 26-16,-10 1-16 0,1-2-25 15,-4 2-39-15,0-2-6 32,-3 0-48-32,1 0 1 0,2-2 2 0,-2-1 4 0,6 0 6 0,-2 0-32 0,7 0-20 15,0-2-25-15,5-1-10 0,2-2-87 16,0 2-104-16,2-5-66 0,5 2-199 15,0 0-423-15</inkml:trace>
  <inkml:trace contextRef="#ctx0" brushRef="#br0" timeOffset="81">17625 4452 146 0,'0'0'769'0,"0"0"-196"0,0 0-118 15,0 0-79-15,0 0-94 0,0 0-147 16,0 0-132-16,0 0 36 0,0 0-33 16,0 0 100-16,-16 45 7 0,5-18-40 15,1-1 7-15,-1 6-9 0,-5 4-11 16,4 0 1-16,-6 1-29 0,0-1-10 15,3 1-22-15,-1-3-1 0,3-2 1 16,-3-2-1-16,4-4-51 0,1-3-18 16,2-7-83-16,4-2-27 0,2-3-35 15,1-6-118-15,0-3-124 16,2-2-317-16,0 0-234 0</inkml:trace>
  <inkml:trace contextRef="#ctx0" brushRef="#br0" timeOffset="82">17393 4759 1611 0,'0'0'348'0,"0"0"-96"0,0 0 4 16,0 0-62-16,0 0-59 0,0 0 6 16,0 0 23-16,0 0-11 0,0 0-117 15,0 0-36-15,5-9-90 0,4 9 42 16,0 0 48-16,4 0 11 0,1 0-8 15,3 0 23-15,1 0-25 0,2 0-1 16,-3 0-65-16,3-2-83 0,-1 2-25 16,6 0-85-16,-9 0-124 0,5-3-163 15,-1 3-195-15,-10 0-78 16</inkml:trace>
  <inkml:trace contextRef="#ctx0" brushRef="#br0" timeOffset="83">17834 4776 987 0,'0'0'394'0,"0"0"-95"0,0 0-29 0,0 0-88 0,0 0 38 0,0 0 51 16,0 0-16-16,0 0-69 0,0 0-49 16,10-55-9-16,-12 47-52 0,-1 3-28 15,-1 0-23-15,-3 1-25 16,2 2 54-1,-2-1-34-15,2 0-20 0,-6 3-60 0,0 0-10 16,3 6 13-16,-7 0 16 0,3 2 37 0,1 3 4 16,-1 1 4-16,1 4 11 15,-1 1-13-15,3 1 0 16,4 3 17-16,-4-3-19 0,6 4-1 0,1-5-1 0,2 0 1 16,0-2 1-16,0-4 0 0,7 0-4 15,0-3-24-15,-2-2 25 0,6-3 3 16,1-3 44-16,-1 0 26 0,5-5-6 15,-4-4-17-15,4-2-15 0,-4-3-7 16,3-1-9-16,-5 1-15 0,3-3 12 16,-3 2-13-16,-3 2-29 0,2 1-25 15,0 1 13-15,-6 6 16 0,-1-1 25 16,-2 3 0 0,0 1 0-16,0 2-48 0,0 0-25 0,0 2 12 0,-3 4-9 15,-1 2 70-15,-3 4 23 16,0-1-21-16,3 5-2 0,1-1-2 15,1-1-11-15,0-2 0 0,2 2 0 16,0-3 11-16,4-3-17 0,-1 1-19 16,6-4-10-16,5-1-26 0,-3-2-61 15,9-2-42-15,-3-2-94 0,3-5-140 16,1-4-246-16,-2 3-157 0</inkml:trace>
  <inkml:trace contextRef="#ctx0" brushRef="#br0" timeOffset="84">18269 4471 1604 0,'0'0'309'16,"0"0"-238"-16,0 0-67 16,0 0 25-16,0 0 58 0,0 0 14 15,-46 65 9-15,33-43 20 0,5 1-5 16,-7 2-2-16,5 1-4 0,-3 5-42 15,-1 0-3-15,2 0-42 0,0 2-9 16,3-1 6-16,-5-1 12 0,5-3-22 16,2 0 1-16,-4-5-20 0,7-3-20 15,-1-6-37-15,3-2-75 0,2-4-45 16,0-5-52-16,0 0-33 0,0-3-62 16,0-3-1-16,0-6-261 0,0 3-429 15</inkml:trace>
  <inkml:trace contextRef="#ctx0" brushRef="#br0" timeOffset="85">18078 4776 326 0,'0'0'1262'15,"0"0"-992"-15,0 0-182 0,0 0-88 16,0 0 0-16,0 0 45 0,0 0 56 16,0 0-24-16,0 0-2 15,0 0 3-15,-6 45 48 0,10-39-42 16,7 1-33-16,-3-1-25 0,3-3 13 15,5 1-4-15,0-4 17 0,3 0-13 16,4 0 2-16,0-4-5 0,-1-2-17 16,1-4-6-16,0 4 3 0,-2-3 0 15,0-1-15-15,-7 1 12 0,4-2-10 32,-8 2 23-32,-2 0 9 0,0 1 87 0,-4 2-10 0,-2-2-13 0,-2 0-33 15,0 2-43-15,0 0-21 0,-4 0 0 16,-3 3 0-16,0 0 26 15,0 2-28-15,0 1-32 0,-2 0-25 16,-2 1-17-16,3 5 14 0,-7 2 25 16,5 0 22-16,-3 5 13 0,5-2 25 15,-1 3 17-15,-2 0 6 0,0 2-7 16,6 2 16-16,-2-1-12 0,0 3 6 16,5-3-13-16,2 0 6 0,0-3 7 15,2 0 3-15,7-2-54 0,-4-4-16 16,6 0 13-16,5-3-19 0,-2-2-29 15,4-3 16 1,5 0-197-16,-2-5-232 0,-2-4-563 0,1 1-744 0</inkml:trace>
  <inkml:trace contextRef="#ctx0" brushRef="#br0" timeOffset="86">18669 4713 1687 0,'0'0'48'0,"0"0"-48"0,0 0-16 16,0 0 16-16,0 0 33 0,0 0 74 15,0 0 71-15,0 0-19 0,-52-10-23 16,45 15-68-16,2 0 0 0,1 2 6 16,-1 1-12-16,0 3-11 0,3 0 30 15,0 3-4-15,2-2 16 0,0 5 17 16,4-1-8-16,3 2-16 0,-2-2-35 15,-1 4-19-15,1-3-16 0,0 0-15 16,-1-3 3-16,1 0-4 16,-3 0 1-16,-2-3 1 0,0-1 11 0,0-6 2 15,-2 3 68-15,-5-2 79 0,0-2 6 16,0 0-68-16,-6 0-27 16,-1-3-26-16,0 0-7 0,-2 0 8 15,4 0-16-15,1 0-30 0,2 0-2 16,1-3-41-16,1 3-70 0,1 0-93 15,1 0-103-15,3 0-253 0,-1 0-918 16</inkml:trace>
  <inkml:trace contextRef="#ctx0" brushRef="#br0" timeOffset="87">13371 5653 433 0,'0'0'264'0,"0"0"-49"0,0 0 19 15,0 0 134-15,0 0-108 0,0 0-19 16,0 0-30-16,0 0-37 0,0 0-9 15,-16-17-4-15,16 15 23 0,0 0-8 16,0 2-32-16,0-1-45 16,0-1-29-16,0 2-50 0,0 0-20 0,0 0-41 15,0 0-29-15,3 0-20 16,1 3 90-16,3 1 10 0,0 2 35 16,0 2 12-16,2 2 32 0,2 0 16 15,-1 2-16-15,1 3-20 0,-2-2-18 16,-1-2-20 15,1 3 4-31,-2 0 12 16,-1-2-3-16,-3-1 0 0,1 3-13 0,1-3 4 0,-5 1 3 0,2-3 0 0,0 0 9 0,-2-2-16 0,0 2 3 15,0-3-5-15,-2-1-11 0,0-2 1 16,0 2 0-16,1-2-16 0,-1 2 12 16,0-3-13-16,0 3-2 0,0-4-1 15,1 3-2-15,1-4-19 0,-2 6 7 16,2-6-4-16,0 3 16 0,0 0 0 15,0-3 0-15,-2 2 3 0,2-1 1 16,0-1 2-16,0 0 13 16,0 0-13-16,0 0 9 0,0 0-12 15,0 0-1-15,0 0-11 0,0 0-7 16,0 0 19-16,2 0 16 0,-2 0-16 16,2 0-16-16,-1 0-6 0,3 0 22 15,-2 0-1-15,3-1 0 0,-1-1-1 16,3 2 0-16,-2-1 0 0,2-1 2 15,4-1 1-15,-2 0 11 16,1-3-9-16,3 0 19 0,-1 1-3 0,2-3 0 16,2 0-1-16,0-2-5 0,-2-3 8 15,0 2 4-15,0-1 9 0,-1 1-3 16,-3-4 13-16,1 2-10 0,-2-2 0 16,0 2-6-16,-2-2-10 15,-2 1-15 16,0 1 13-31,1-2 2 16,-3 1-15 0,1 1 0 15,-3 1 16-31,-1 3-1 16,2 1-15-1,-2 2 10-15,0 1 11 0,0 0-2 0,0 2-1 0,-3 1-18 0,1 1-2 0,-2 0-1 0,3 1-12 0,-5 0-43 16,3 0-4-16,1 0-9 0,0 0-52 0,0 0-57 0,1 0-46 0,-1 6-91 0,2-2-89 0,0 3-132 0,0-4-238 0,0 2-579 0</inkml:trace>
  <inkml:trace contextRef="#ctx0" brushRef="#br0" timeOffset="88">13689 6038 828 0,'0'0'629'0,"0"0"-317"16,0 0-130-16,0 0-20 0,0 0-3 16,0 0 0-16,0 0 18 0,0 0-16 15,0 0-55-15,0 0-45 0,5 0 20 16,1 0 44-16,-1-3 31 0,2 0-13 16,2 0-32-16,0-3-25 0,1 1-20 15,3 0-3-15,-1-4 3 0,1 0-6 16,1 0-6-16,0-2-14 0,0 0-8 15,0 0-17-15,0-1-2 0,-3 5-11 16,0-3 15-16,-4 2-17 0,0 3 0 16,-4 1 0-16,1 2 1 0,-2 1 0 15,-2 1 2-15,1 0 9 0,-1 0-9 16,0 0-2-16,0 0 0 0,0 0 0 16,0 0-1-16,0 0-1 0,0 0-1 15,0 0-1-15,0 0 1 0,0 0-1 16,0 0 1-16,0 0 1 0,0 0 1 15,-1 0 1-15,-1 3 34 16,2 0 2-16,-2 3-3 0,-2 0-31 16,3 6 10-16,-5-2-13 0,1 5 2 31,0 2 0-31,-2 0 1 0,0 3-1 0,0-1-1 0,-1-2 2 0,1 2-2 16,2-1 0-16,0-4-1 31,-1 2 0-31,3-4 0 15,1-1-2 1,0-2-1-16,1-4 0 0,1 1-28 16,0-6-75-16,0 3-49 0,0-3-138 0,3 0-140 0,1 0-306 0,-1-3-831 0</inkml:trace>
  <inkml:trace contextRef="#ctx0" brushRef="#br0" timeOffset="89">14345 6041 492 0,'0'0'427'0,"0"0"-13"15,0 0-66-15,0 0-75 0,0 0-23 16,0 0-56-16,0 0 10 0,0 0-56 16,0 0-58-16,0 0-38 0,-5-12-20 15,5 12-32-15,0 0-1 0,0 3 1 16,4 3 25-16,1-1 75 0,0 6 12 16,2 1 12-16,0 5-19 0,0 0-16 15,-1 0-19-15,-3 5-13 0,1-2 6 16,-2 0-6-16,-1-1 0 0,-1-1 25 15,-1 1-13-15,-3-4-19 0,-1 5-22 16,-4-6 10-16,0 2-12 0,-2 1-1 16,1-5-23-16,1 0 11 0,0-1-10 15,0-1-3 17,2-4-16-32,2-1-76 0,1-1-71 0,3-2-48 0,1-2-84 0,0 0-109 0,1 0-263 15,1-5-635-15</inkml:trace>
  <inkml:trace contextRef="#ctx0" brushRef="#br0" timeOffset="90">14825 5699 300 0,'0'0'355'0,"0"0"-22"0,0 0 81 15,0 0-170-15,0 0-56 0,0 0 0 16,0 0 0-16,0 0-13 0,0 0-16 16,0 0-8-16,-2-11-12 0,2 11-1 15,0 0-23-15,0-2-13 0,0 2-28 16,0 0-39-16,0 0-35 0,2 0-41 16,0 0-39-16,1 0-13 0,1 2 74 15,3 2 19-15,0 2 35 0,0 1 7 16,3 1 5-16,-1 3 43 0,2 1-36 15,-2 1-22-15,1 0-7 0,3 2 23 110,-3 1-7-110,-3 0-6 0,4 0 10 0,-4 2 2 0,-2-1-2 0,-1 0 5 0,-1 0-6 0,-1-1-15 0,0-1-1 0,-2 1-12 0,0-4-13 0,0 0 13 0,0-2-13 0,0-1 0 0,0-4-1 0,0 1 1 0,0-3-2 0,0-3-1 0,0 2 0 0,0-2-2 15,0 0 0-15,0 0 0 0,0 0 2 16,0 0 0-16,2 0 3 0,-2 0 47 16,0 0-21-16,3 0-10 0,-3 0-1 15,0 0 7-15,0-2 0 0,0 2 4 16,0 0-6-16,0 0-5 0,0 0-5 16,0 0-10-16,0 0-3 0,0 0 0 15,2-3-2-15,-2 3 1 0,4-3 0 16,-1 0-12-16,2-1 10 31,3 0-16-31,0-4 18 0,1 2 0 0,2-2 1 16,3-3 0-16,-2 2 3 31,4-5 10-15,-2 0 3-16,4 0-13 0,0-1 12 15,-4 1-2-15,0 0 2 0,-1 0 4 0,-3-1 0 0,-1 5 0 0,-2-2 12 0,-2 2-3 0,-3 1 12 0,0 0-9 0,0 1 0 0,-2-1 3 16,0 0 7-16,0 2-40 0,0-3 21 15,0 2-7-15,-4 0-13 0,2 0 14 16,-1 0-16-16,-1 1 0 0,1 0-19 16,-1 1 17-16,2 2-1 0,-3-2-19 15,2 3-12 1,-1 1-13 0,4 0-27-16,-3 2-26 0,1 0-28 0,0 0-58 0,2 0-117 0,0 2-175 0,0 3-52 15,0 1-57-15,0 0-655 31,2-2 513-31</inkml:trace>
  <inkml:trace contextRef="#ctx0" brushRef="#br0" timeOffset="91">15274 5979 401 0,'0'0'430'0,"0"0"-35"0,0 0-15 16,0 0-100-16,0 0-66 0,0 0-23 16,0 0-19-16,0 0-30 0,0 0-16 15,0 0-20-15,-2-9-26 0,4 9-22 16,0 0-46-16,3-3-11 0,0 1 30 16,3 1 23-16,0-2 1 0,3 1-27 15,-2-2-12-15,1 4 13 0,1-1-26 16,1 1 17-16,-3 0-17 15,0 0 0-15,2 0 0 0,-6 3-2 16,0-1 12-16,1 0 6 0,-5 2-17 16,3-2 14-16,-2 1-3 0,-1 2 16 15,-1-1 28-15,0 1 22 0,0 0 26 16,-5 1-45-16,2 3-28 0,-4 0 3 16,-1 1-4-16,-4 2-18 0,0-1 0 15,1 1-11-15,-3 1-2 0,0 1-1 16,0-2-12-16,0 0-3 0,1 1 13 15,1 1-10 17,1-4 10-32,4-1 0 0,0-2-13 0,3 2-3 0,3-7-9 15,1 4-7-15,0-3-22 0,0 0 16 0,1 0 35 0,3 0 6 16,1-1 98-16,2 0-35 0,2-1-22 0,0 1-16 16,3-2 16-16,1 0 7 46,1 0-4-46,-5 0-3 0,3-2-1 16,-1 2-18-16,1-3-20 0,1 3 0 0,-6-2 1 0,1 2-1 0,1-3-2 0,-2 3-1 0,-1 0-1 0,-1 0-89 0,-1-3-1 16,-1 3-97-16,4 0-81 0,-5-3-121 15,1 0-186-15,1 1-476 0</inkml:trace>
  <inkml:trace contextRef="#ctx0" brushRef="#br0" timeOffset="92">15780 6117 925 0,'0'0'466'0,"0"0"-190"16,0 0-110-16,0 0-98 0,0 0-42 16,0 0 46-16,0 0 57 15,0 0 20-15,0 0-16 0,0 0-10 16,-2 25 32-16,0-14-4 0,-1-2-39 16,-1 5-44-16,3-2-11 0,-8 2-2 15,3 0-1-15,-1 0-12 0,0-1-10 16,-2 0-13-16,1 1-18 0,-1-3 12 15,2 0-13-15,-2-3-67 0,4 1-106 16,-1-3-55 15,4 0-114-31,1-4-121 0,-1-2-347 0,2 0-388 0</inkml:trace>
  <inkml:trace contextRef="#ctx0" brushRef="#br0" timeOffset="93">16102 5671 321 0,'0'0'329'15,"0"0"0"-15,0 0-52 0,0 0-91 16,0 0-50-16,0 0-6 0,0 0 20 16,0 0 6-16,0 0-4 0,0 0-9 15,9 8-1-15,-8-2-19 0,5 0-33 16,-3 2 20-16,1 1-20 16,-1 1 3-16,4 2-23 0,-3 3-2 0,0-2 24 15,-1 4-37-15,1 0-17 16,-1 0 13-16,1-1 13 0,-3 4-7 47,3-5-16-47,-4 2 0 0,0-1 1 0,0-4-1 0,0 3-16 0,0-5 7 0,-5 1-1 0,3-2-9 0,-2 0-3 15,3-3-17-15,-1-1 0 0,0 1-2 16,2-1-4-16,-2-2 1 0,2-1-13 16,0 1 13-16,0 0-19 0,0 0 21 15,0 0-18-15,2-1 16 0,0-2-19 16,0 0-38-16,-1 3 38 0,-1-2 19 15,4-1 3-15,-1 0 4 16,3 0 11-16,-4 0-11 0,3 0 27 16,2 0 1-16,2-4-7 0,0 2 4 15,1-3-1-15,4 1 4 0,-3-1-14 16,1-3 4-16,1-1-9 0,1 1 9 16,2-3-9-16,2 2 2 0,-6-5-2 15,4 2 3 1,-4-1 6-16,1-2-19 0,-3 1 22 15,1 0-3-15,1 2 9 0,-6-2-15 0,-1 1 3 0,-2 1 1 32,1 1 11-32,-2-3-6 0,-1 4-6 0,-1-2-7 0,2 2 4 15,-2-1-4-15,0 0-3 0,0 2-9 0,0 1-3 16,0-2 2-16,0 2-14 0,0 1 15 16,-2 1 0-16,2 0 1 0,-1 3 2 15,-1 0-2-15,0 2-1 0,0 0-16 16,1-1 1-16,-1 2-13 15,2 0-67-15,-2 0-87 0,0 0-84 16,1 0-90-16,1 4 20 0,-2 2-29 16,2 0-140-16,0 0-317 0,-2 0-364 0</inkml:trace>
  <inkml:trace contextRef="#ctx0" brushRef="#br0" timeOffset="94">16422 6021 159 0,'0'0'306'16,"0"0"50"-16,0 0 41 0,0 0-97 15,0 0-89-15,0 0-29 0,0 0-23 16,0 0-42-16,0 0-36 0,0 0-17 16,5-30 4-16,-1 28 20 0,1 1 2 15,6-1 7-15,-6 0-4 0,6-1-9 16,1 3-7-16,-3-3-32 0,0 3-16 15,3 0-13-15,-5 0 13 16,2 0-27-16,0 0-2 0,-2 3-3 16,0 0-10-16,-2 1-7 0,4 0 4 15,-5 1 13-15,-2-2 3 0,-1 3 14 16,-1-2 9-16,0-1 28 0,0 2 35 16,-3-2 36-16,-4 2-36 0,0 1-29 15,-2 0-25-15,0-1-7 0,-2 1-25 16,3-1 0 31,0-1 0-47,-2 1-3 0,3-1-23 0,1 0-15 0,3-1-32 0,-1 0 9 0,-1 0 13 0,2 0 3 0,3-1-12 0,0-1 21 0,0 2 7 15,1 0-29-15,3-1-6 16,3 1 56-16,-4 0 11 0,5 0 19 16,-1 3-6-16,1-3-12 0,-2 5-1 15,1 0-1-15,0 0-21 0,0 1 20 16,-4-1 2-16,1 0 0 0,0-1-3 15,-3 1 3-15,1-1 32 0,-2 1 65 16,0-3 18 15,-3 3 6-31,-5-2 13 0,5 0-29 0,-8 0-39 0,1 0-34 0,-1 1-3 0,1-4-10 32,-1 3-4-32,-1-3-11 0,1 0 18 0,4 0 3 0,-4 0-6 15,4-3 0-15,0 0 15 0,4 0 10 16,-5 0 0-16,3 0-25 0,3 0-19 0,-1 0-27 0,1 0-77 31,0 0-155-31,1-3-175 0,1 3-387 0,-2-1-1059 0</inkml:trace>
  <inkml:trace contextRef="#ctx0" brushRef="#br0" timeOffset="95">5170 6486 300 0,'0'0'261'0,"0"0"339"16,0 0-252-16,0 0-104 0,0 0-33 16,0 0 13-16,0 0-7 15,0 0-14-15,-5-8-19 0,5 6-43 16,0 2-32-16,0 0-22 0,0 0-23 16,0 0-64-16,0 0-4 0,0 0-43 15,0 0-17-15,0 0-13 0,2 3 77 16,1 0 6-16,-1 1 55 0,5 2-3 15,-2 0-14-15,-1 2 4 0,3-1 10 16,-2 1-1-16,8 3-3 0,-10 2 3 16,4 2-2-16,-2-1-24 15,4 3-2-15,-5 1-1 0,-2 0-14 0,-1 0-12 16,1 1 9-16,-2 0 8 16,0 0-7-16,0 0 7 0,-2-2 0 0,1-1-17 15,-1 0 14-15,-2-1 0 0,3-2-13 16,-3-1-2-16,0-2-1 15,4-1 0-15,0 0-3 0,0-2-10 0,0-4 1 16,0 0-4-16,0 0 3 0,0-3-18 16,0 0 31-16,4 0 66 15,1-1-22 1,-1-4 13-16,1-3 18 0,4-1-5 0,3-4-23 16,-1 1-27-1,3-2-20-15,-3 0-2 0,6-1-1 0,-4 2-19 0,3-2 20 16,-4 2 2-16,6 1-1 0,-6-1 0 15,4 0 1-15,-5 2 2 0,1 0 14 16,-1-2-14-16,-2 0 17 16,-2 2-4-16,3 0 21 0,-8-1-2 15,3 1 1-15,-3 0-4 0,0-1-3 16,-2 2 0-16,0-3 6 0,-2 1-6 16,0 0-3-16,-3 4-13 0,3-5-10 15,-7 6 0-15,6 0-1 0,-2 2-1 16,-1 0-13-16,3 2-12 0,1 0-56 15,0 3-68-15,2 0-50 0,-2 0-110 16,2 5-282-16,0 1-76 0,2-1-407 16</inkml:trace>
  <inkml:trace contextRef="#ctx0" brushRef="#br0" timeOffset="96">5669 7052 83 0,'0'0'440'0,"0"0"-46"16,0 0-39-16,0 0-39 0,0 0-56 15,0 0-33-15,0 0-13 0,0 0-7 16,0 0-23-16,0 0-20 0,2 8-29 16,-1-8-7-16,-1 0-6 0,2 0-23 15,-2 0-7-15,0-1 3 0,0-1-3 16,2-1-13-16,-2-2-41 0,0-1-12 15,0-1-1-15,0-1 12 0,0-2-5 16,0 1 9-16,0 1 0 0,-2-3 3 16,-1 2-19-16,-1-2 3 0,4 0-6 15,-3 1-5-15,-4 1-2 16,1-1-14-16,3 1 2 0,-6 1 16 16,5 1-17-16,-6-3 17 0,1 2 28 15,4-1 9-15,-8 0-6 0,4 3-10 47,2 1-3-47,-5 0-6 31,3 0 0-31,0 1-12 16,-3 2-17-16,1 1-2 0,6-1 0 16,-7 2-3-16,4 0-13 31,1 0-5-31,-3 5-1 0,-1-1-3 0,2 4-6 0,-3 0 3 0,0 3 3 0,4 1 0 0,-2-1 4 0,-1 3 2 0,6-3 17 0,-2 4-14 0,2-2-3 15,1-1 7-15,0 2-7 0,4-2-3 0,0 0 10 0,0-2-13 0,0-1-1 0,2-1 1 0,4-2 3 16,-3-1 3-16,6-2 19 0,-6-2 39 16,8 1 18-16,-4-2-1 0,4 0-6 15,1-3 9-15,4-4 4 0,-4 0-17 16,4-1-9-16,-1-4 1 16,-1 0 2-1,2 1-6-15,0-3-6 0,3 1-25 0,-7 1-1 0,6 3-1 0,-6-4-1 16,4 6-3-16,-5 0-10 0,0 2 1 31,-1 1 0-31,-5 1-22 0,1 0-62 0,-1 2-51 0,2 1-85 0,-2 0-54 16,-3 0-101-16,2 0-171 0,1 0-183 15,-1 0-557-15</inkml:trace>
  <inkml:trace contextRef="#ctx0" brushRef="#br0" timeOffset="97">6969 6840 374 0,'0'0'798'16,"0"0"-345"-16,0 0-125 0,0 0-49 16,0 0-56-16,0 0-42 0,0 0-26 15,0 0-40-15,0 0-15 0,0 0-10 16,2-17-14-16,-2 14-2 0,0-3 6 15,0 2 6-15,0 0-36 0,0-2-8 16,0 0 12-16,0 0-4 0,0 1-5 16,0-1 2-16,-2-3-3 0,0 4 0 15,1-2-12-15,-3 1 18 0,0-3-3 16,-1 2-25-16,2 0-19 0,-3-2 13 16,1 1-14-16,-4 0-1 0,2 0 27 15,0-2-6-15,-2 3 10 16,-3 1-9-16,5-1-1 0,-2 2 3 0,-4-1 0 15,5 3-23-15,-1 0-2 16,-2 3-19-16,2-2-3 0,0 2-3 16,-5 0 13-16,7 0-24 0,-5 2 5 15,1 3 12-15,4 1-19 0,-5 1 4 16,3 0 2-16,2 2 4 0,-5 3 0 16,3-1 12-16,3 3-3 0,-1-3 16 15,-2 3-22 16,6-3 6-31,1 1-10 0,2 0-5 0,0 1 5 0,0-1 10 0,4-1 6 0,3-2-2 0,2 2 12 16,-1-5 3-16,7-1 83 16,-1-4 18-1,5-1-35 1,-3-4-9-16,5-4 15 16,2-3-7-16,0-3-13 0,-3-4-6 0,1 0-11 0,2-1-1 0,-5 3-9 0,-4-4-13 0,4 5-8 15,-8 0-4-15,6 2 2 0,-7 3-2 16,0 1-47-16,0 2-31 0,-2 1-23 15,-4 2-18-15,-1 3-29 0,0-1-64 16,0 2-129-16,-2 0-185 0,0 2-264 16,0 0-559-16</inkml:trace>
  <inkml:trace contextRef="#ctx0" brushRef="#br0" timeOffset="98">7264 6690 1399 0,'0'0'491'15,"0"0"-199"-15,0 0-81 0,0 0-69 16,0 0 3-16,0 0 32 0,0 0-23 15,0 0 10-15,0 0-27 16,62 10-51-16,-47-8-26 0,-3-1-28 0,4 0-13 16,-6 1-17-16,5-1 1 0,-5 1 13 15,3-2-13-15,-6 1-3 0,-2-1-48 16,0 0-83-16,-1 0-95 16,-2 0-82-16,-2 0-144 0,0 0-174 15,-2 0-400-15,-7 0 310 0</inkml:trace>
  <inkml:trace contextRef="#ctx0" brushRef="#br0" timeOffset="99">7227 6811 1745 0,'0'0'526'0,"0"0"-300"0,0 0-116 0,0 0-7 0,0 0 16 0,0 0 39 0,0 0-8 0,57-20-19 0,-46 17-64 0,1 1-55 0,-3 2-12 0,5 0-1 0,-3 0-2 0,-3 5 1 0,7-2 2 0,-7 0 0 15,1 0-2-15,4 0-23 0,-3 0-125 16,3 0-90-16,-5-3-131 0,0 0-238 16,-3 0-747-16</inkml:trace>
  <inkml:trace contextRef="#ctx0" brushRef="#br0" timeOffset="100">7742 6729 33 0,'0'0'1160'0,"0"0"-786"16,0 0-156-16,0 0-29 0,0 0-43 16,0 0 32-16,0 0 9 0,0 0-38 15,0 0-30-15,0 0-3 0,30 9-26 16,-23-9 16-16,4 0-10 0,-2 0-13 15,0-3-3-15,3-1-7 0,-3-2-13 16,3-1-3-16,-3 1-12 0,0-3-4 16,0 0-9-16,-2-1-4 0,-4 1 7 15,-1-1 12-15,0 1 0 0,-2 0 1 16,0-2-11-16,-2 3-21 0,-1 0 0 16,-1 2-4-16,-5 0-9 0,4 0-1 15,-2 0 10-15,-2 5 26 0,-3-1-38 16,4 2-32-16,0 0-15 15,-5 2-9-15,3 5-1 0,-3 2 3 16,1 0 29-16,3 2 0 0,-5 3 9 16,5 0-3-16,0-1 16 0,0 0-13 15,2 2 3-15,4-3 13 0,1 3 0 16,-2-2 23 0,4 0-21-1,0 0 10-15,0 0 1 0,4-1-10 0,1-2 10 0,2 0 3 0,4-3 25 0,0 1-10 16,-1-3-31-1,6-2-34-15,-2-1-1 16,2 0-6 0,4-2-83-16,-6 0-127 0,3-4-88 0,-4-2-122 0,5 1-216 0,-11-1-658 15</inkml:trace>
  <inkml:trace contextRef="#ctx0" brushRef="#br0" timeOffset="101">8057 6882 1623 0,'0'0'357'16,"0"0"-146"-16,0 0-56 0,0 0-118 16,0 0-35-16,0 0 87 0,0 0 7 15,-28 51 21-15,21-35-18 0,1 3 1 16,-1 2-20-16,-5 2-28 0,5-1-17 15,-2 1-13-15,-2 3-22 0,4-6 0 16,0 2-35-16,-2-3-74 0,4-2-100 16,1 0-49-16,3-7-46 15,1-3-8-15,0-3-384 0</inkml:trace>
  <inkml:trace contextRef="#ctx0" brushRef="#br0" timeOffset="102">8142 7110 705 0,'0'0'587'0,"0"0"-232"0,0 0-118 16,0 0-26-16,0 0-10 0,0 0-14 15,0 0-51-15,0 0-27 0,49-51-15 16,-42 39-11-16,8-4-15 0,-7 0-17 15,7-2 13-15,-5-1-6 0,3-1-4 16,3-2 4-16,-6-1-23 0,8-1 0 16,-6-2-22-16,6 1-12 0,-2-2 11 15,-2 2-11-15,-3 2 0 16,-1 0 11-16,-3 1-12 16,-1 6-2-16,-1 2 2 0,0 1 1 0,-3 5 18 15,-2 2-6-15,0 1 0 0,0 3 12 16,0 2-3-16,0 0 4 0,0 0-26 15,-2 2-13-15,-3 4-98 0,1 2 21 16,1 1 33-16,-1 8 28 16,-1-1 29-16,0 3-22 0,-2 2 6 15,5-1-3-15,2 0 9 0,0-1 10 0,0-1 19 32,2-2-19-32,6-2-16 0,1-6 16 0,-2-2 19 0,7-2 4 15,-1-4 25-15,3-1 0 0,-2-7 0 0,5-1-4 16,-1-7-12-16,-4 1-10 0,6-2 4 15,-10 0-1-15,3-2-3 0,-3 1 10 16,-4-1-10-16,-3 2 1 0,4 0-21 16,-5 1 0-16,-2 5 0 0,0 2-1 15,0 2 34-15,0 2-23 0,-5 5-12 16,1 0 0-16,1 0-22 16,-1 6-82-16,-1 0-1 15,1 4 31-15,-1 0 43 0,-2 4 31 0,5-1 2 16,0 0 1-16,1 2 0 0,1-1-2 15,0-1-1-15,0 2-1 32,0-2 1-17,0 0 0-15,1-1-48 0,3-1-80 0,3 0-77 0,0-2-91 16,0-2-105-16,2-1-219 0,2-3-388 0</inkml:trace>
  <inkml:trace contextRef="#ctx0" brushRef="#br0" timeOffset="103">8752 6877 507 0,'0'0'547'16,"0"0"-114"-16,0 0-91 0,0 0-70 15,-19 50-35-15,15-34-47 0,-1 2-64 16,0-2-42-16,-3 2-55 0,5-4-13 15,1-1-16-15,-1 1 0 0,3-1-9 16,0-5-136-16,0 0-39 0,0-2 54 16,3-5-214-16,-1-1-465 0,1 0-291 15</inkml:trace>
  <inkml:trace contextRef="#ctx0" brushRef="#br0" timeOffset="104">8920 6608 1191 0,'0'0'374'16,"0"0"-175"-16,0 0-34 0,0 0 20 15,0 0 13-15,0 0 2 0,0 0-22 16,0 0-24-16,53 9-3 0,-39-9 3 15,4 0-52-15,2 0-41 0,-1 0-29 16,6-2-20-16,-2 1-9 0,-2-2 22 16,-2 0-25-16,1 3-22 0,-8-2-131 15,4 2-55-15,-5 0-46 0,-1 0-79 16,-6 0-98-16,-2 0-258 0,-2 0-327 16</inkml:trace>
  <inkml:trace contextRef="#ctx0" brushRef="#br0" timeOffset="105">9030 6633 1457 0,'0'0'390'0,"0"0"-153"15,0 0-78-15,0 0-127 0,0 0-6 16,0 0 26-16,0 0 16 0,0 0 109 15,0 0 46-15,0 0-31 0,-13 50-57 16,10-34-68-16,-2 0-9 0,3-2 15 16,0 3 29-16,0-3-1 0,2-2-9 15,2 0-10-15,2 1 0 0,3-4-6 16,0-1 5-16,3 1-18 0,1-4-28 16,1 1-31-16,3-2-4 15,-1-3-48-15,5-1-46 0,1-4-23 16,-1-3-151-16,-1-1-301 31,-2 2-569-31,-6-8-692 0</inkml:trace>
  <inkml:trace contextRef="#ctx0" brushRef="#br0" timeOffset="106">14075 6645 173 0,'0'0'114'0,"0"0"13"16,0 0-9-16,0 0-24 0,0 0 4 15,0 0 9-15,0 0 115 0,0 0-53 16,0 0-51-16,-23-28-1 0,21 26 3 15,-2 1-9-15,3-2 19 16,-1 3 19-16,0 0 4 0,0-2 2 16,2 2-12-16,-1 0 8 0,1 0-12 15,0 0-33-15,0 0-25 0,0-1-17 16,0 1-10-16,1 0-12 0,1 0-23 16,2 0 13-16,3 1 16 0,-2 4 13 15,4 1-26-15,0 2 3 0,1 0-22 16,1 3 10-16,0 3 18 0,-1-2 17 15,-1 3 3-15,2-1-4 0,-3 0 3 16,1 3-3-16,-2-1-28 0,0-2-10 16,1 1-20-16,-3 2 17 15,0-1-3-15,-1 1-1 0,1 1 23 32,-3-1-13-32,-2-4-22 0,0 0 13 31,0-1-3-31,0-3-1 0,0-1 1 0,-2-2 3 0,2-1-4 0,-4-1 1 0,4-2 6 0,0-1 9 0,0-1 16 15,0 0-9-15,0 0-16 0,0 0-7 16,0-1 60-16,4-1-22 0,-2-1-50 16,1 0-31-16,4-2 12 0,0 1 7 15,4-3 11-15,-2 2-1 0,3-3-1 16,-1 0 1-16,3 0 0 0,2-1-1 16,-2-1 2-16,2 1 0 0,2-3 1 15,-2 1 2-15,-2 0 1 0,2-2 13 16,-2 0-1-16,-2 0 7 47,1-2 0-47,-6 2 9 0,-2 0 22 0,0 0-3 15,-3-1-10-15,-2 3 7 0,0-1-1 0,-2 0 10 16,-3 4 2-16,0-1-8 0,-1 1-20 0,-1 0-17 0,2 2-10 0,-2 0 0 0,0 1-2 16,0 2-1-16,3 2-62 0,1-1-40 15,1 2-49-15,2 0-98 0,0 3-138 16,0 5-57-16,0 0-123 0,2 3-242 15,1-4-806-15</inkml:trace>
  <inkml:trace contextRef="#ctx0" brushRef="#br0" timeOffset="107">14490 7022 86 0,'0'0'1072'0,"0"0"-632"16,0 0-41-16,0 0-78 0,0 0-75 15,0 0-85-15,0 0-61 0,0 0-39 16,0 0-19-16,0 0-41 16,-3 14 18-16,-1-7-6 0,1 2 25 15,-2 1 4-15,-1 0 13 0,1 3 37 16,0-1 4-16,-1-2 0 0,3 1 2 16,-1 4-6-16,2-4-6 0,1-1-20 15,1 0-19-15,0 1-2 0,1-4 2 16,5-1 6-16,-3-2 7 0,4-1 9 15,0-3-46-15,2 0-8 0,0 0-15 16,2-3-22-16,-1-3-60 0,-1-2-113 16,4-3-112-16,-5 1-136 0,1-2-198 15,-3 5-630-15</inkml:trace>
  <inkml:trace contextRef="#ctx0" brushRef="#br0" timeOffset="108">14545 6860 1626 0,'0'0'503'0,"0"0"-163"0,0 0-56 0,0 0-117 0,0 0-80 0,0 0 38 0,0 0 70 0,0 0 11 0,0 0-57 0,0 0-89 0,-2 0-57 0,2 0-3 0,0 3-1 15,0-2-14-15,0 0 2 0,-1 4-85 16,1-2-185-16,-2 1-207 0,2-2-620 16,-4-2-625-16</inkml:trace>
  <inkml:trace contextRef="#ctx0" brushRef="#br0" timeOffset="109">15589 6760 290 0,'0'0'711'0,"0"0"-242"0,0 0-111 16,0 0-112-16,0 0-58 0,0 0 13 16,0 0 5-16,0 0-16 15,0 0-42-15,0 0-42 0,2-6-26 16,-2 6-13-16,-2 0 0 0,0 2-13 15,2 1-54-15,-2 1-10 0,-1 1 10 16,1 6 11-16,-3 1 5 0,1 1 6 16,1 3 0-16,-4 0 10 0,1 2 6 15,3-1-3 1,1 1-3-16,-2-1 6 0,4-5-10 0,0 0-15 0,0-1 3 16,0 0-4-16,6-5-12 0,-1 0-11 15,2-3-8-15,2-3-54 0,2 0 48 16,3-6-102-16,0-3-160 0,2-2-134 15,-2-3-196-15,-2 2-560 0</inkml:trace>
  <inkml:trace contextRef="#ctx0" brushRef="#br0" timeOffset="110">15649 6563 1699 0,'0'0'373'0,"0"0"-23"0,0 0 30 15,0 0-113-15,0 0-133 0,0 0-44 16,0 0-90-16,0 0-26 0,0 0-95 16,0 0 50-16,-23 14 23 0,23-5-138 15,2-2-139-15,1 2-99 0,3-3-304 16,-3-3-463-16</inkml:trace>
  <inkml:trace contextRef="#ctx0" brushRef="#br0" timeOffset="111">15875 6696 1743 0,'0'0'432'0,"0"0"-128"16,0 0-78-16,0 0-97 0,0 0-71 16,0 0 15-16,0 0 46 0,0 0 2 15,0 0-25-15,0 0-48 0,48 11 6 16,-34-8-9-1,1-1-10-15,-1-1-4 47,0 1-31-31,0-1-57-16,-3 1-80 16,-1-2-35-16,-1 0-17 15,0 0-27-15,0 0-90 0,0 0-115 0,-9 0-363 0,1-3-430 0</inkml:trace>
  <inkml:trace contextRef="#ctx0" brushRef="#br0" timeOffset="112">15845 6792 1937 0,'0'0'709'0,"0"0"-311"0,0 0-187 0,0 0-64 0,0 0-109 0,0 0-6 0,0 0 44 0,0 0 32 0,0 0-13 0,55-1-45 0,-41 1-31 0,1 0-19 0,0 0-2 0,0 0-11 0,1 0-18 0,-2 0-61 0,-2 0-107 16,2 3-120-16,0-3-92 0,-1 0-193 16,-4 1-519-16</inkml:trace>
  <inkml:trace contextRef="#ctx0" brushRef="#br0" timeOffset="113">16305 6811 1541 0,'0'0'413'0,"0"0"-95"0,0 0-5 0,0 0-64 0,0 0-12 0,0 0 12 16,0 0-26-16,0 0-43 0,0 0-51 15,0 0-129-15,4-8-22 16,5 3 22-16,0 1 29 0,3-4-1 16,2 0 3-16,2-2-18 0,5-1-10 15,-5-2 16-15,4-2-3 0,1 1-13 32,-5 1-1-32,1-1 10 0,-2 1-12 0,-5 6 0 15,-1-2-16-15,-4 4 0 0,-1 1 14 0,-2 4-23 47,-2 0 0-47,0 0-13 0,0 0-19 0,0 2 10 0,-4 2-3 0,1 5 50 16,-1-1 6-16,-5 7-3 0,0 1 16 0,1 3-3 15,-3 2 3-15,-3 1 9 0,3-2-12 0,1 3-13 0,1-4 9 16,2-2-12-16,1 1 0 0,-1-5 0 0,4-1-28 16,-1-2-92-16,2-2-92 15,2-4-94-15,0-3-179 0,0-1-253 16,4 0-687-16</inkml:trace>
  <inkml:trace contextRef="#ctx0" brushRef="#br0" timeOffset="114">16594 6890 1719 0,'0'0'331'0,"0"0"-117"0,0 0-3 15,0 0-60-15,0 0-67 0,0 0 39 16,0 0 27-16,0 0 14 0,0 0-20 16,0 0-52-16,-11 45-25 0,7-34-10 15,-1 4-16-15,0 2-16 0,-2 0-23 16,3-1 9-16,-5-2-11 16,4 2-16-16,2-4-79 0,1-3-73 15,0-3-95-15,2 0-80 0,0-6-178 16,0 0-526-16</inkml:trace>
  <inkml:trace contextRef="#ctx0" brushRef="#br0" timeOffset="115">16827 6668 1049 0,'0'0'384'0,"0"0"-26"0,0 0-105 0,0 0-120 0,0 0-23 16,0 0 58-16,0 0 20 0,0 0-11 15,0 0-33-15,0 0-89 0,34-41-17 16,-25 41 7-16,-6 0-26 0,4 1 13 15,2 2 16-15,3 2-25 0,-4-1 2 16,0 3-12-16,3 0 0 0,-2 1 22 16,-2 1-16-16,0-2 10 0,0 3 2 15,-5-2 20-15,0 0-3 0,-2 0-10 16,0-2 35-16,-2 3 57 0,-4-1-42 16,-6 1-41-16,0-1-9 0,-1 0-16 15,-3 2-7-15,1-1-12 0,2 0 0 16,1 0-1-1,1 0-2-15,4-4 1 0,-2 1 11 0,6 0 1 16,-1 0 6-16,2 0-16 0,-1 1-2 16,3-1-1-1,0 0-1-15,0 1-1 0,5-1 2 0,0 0 36 0,4-2 25 16,0 1-39 0,2-4-4-16,1-1-5 15,4 0-11-15,2 0-2 0,1-4-31 0,-3-1-49 0,4-1-48 0,1 2-118 16,-7 0-87-16,4 0-222 0,-6-1-446 15,0 3-455-15</inkml:trace>
  <inkml:trace contextRef="#ctx0" brushRef="#br0" timeOffset="116">17176 6857 1127 0,'0'0'452'0,"0"0"-26"0,0 0-92 16,0 0-134-16,0 0-55 0,0 0-45 15,0 0-48-15,0 0 54 0,0 0 61 16,0 0-8-16,-13 50-19 0,8-33-60 16,1 2-51-16,-6 2-4 15,4-1-22-15,-1-1-2 0,4-1-1 16,-4-3-1-16,3-2-69 0,1-3-25 15,1-3-84-15,0-2-103 0,2-2-149 16,0-3-266-16,0 0-656 0</inkml:trace>
  <inkml:trace contextRef="#ctx0" brushRef="#br0" timeOffset="117">17370 6659 1670 0,'0'0'358'0,"0"0"-34"16,0 0-63-16,0 0-119 0,0 0-29 15,0 0 35-15,0 0-30 0,0 0-25 16,0 0-17-16,0 0-34 0,39-45 2 16,-28 42-6-16,5 3-34 0,-2 0 15 15,3 0 6-15,1 3-7 0,0 3-18 16,1-1-1-16,-3 3-14 0,0-1 15 16,0 3 0-16,-4-1-1 0,-3 0-2 15,0-2 2-15,-4 1-2 16,-3-1 3-16,-2 0 0 0,-7-1 2 15,-2 1 0-15,-3-2 65 0,-8 1-32 16,3 0-16-16,1 0-16 0,-4-4 0 16,8 1 8-16,-4-1-11 0,7 1-1 15,4-2-14-15,-4-1 14 0,4 2-22 16,1-1 8-16,4 1-30 0,0 1-41 16,0-1 4-1,4 4 51-15,1 0 30 0,6 1 0 0,-4 3 1 0,5-2 3 16,1 2-3-16,1 0-2 15,0 2-21 1,-5 1 11-16,5 0-4 0,-9 1 14 0,2-1-2 0,-1 0 4 16,1-3 1-16,-2 1 41 15,-2-3-4-15,-3-1-3 0,0 1 45 0,-3-2 72 16,-6 0 31-16,-2 0-63 0,1-1-61 16,-6-3-24-16,-2 1-10 0,1 0-6 15,-3-2-3-15,2-1 3 0,1 0-6 16,1 0 2-16,3 0-15 0,1-1-2 15,1-2-13-15,4 0-14 0,2 3-40 16,-4-2-126-16,4 2-52 0,3 0-4 16,-1 0-88-16,-1 0-290 0,4 2-755 15</inkml:trace>
  <inkml:trace contextRef="#ctx0" brushRef="#br0" timeOffset="118">1125 7924 451 0,'0'0'447'0,"0"0"227"0,0 0-294 16,0 0-140-16,0 0-59 0,0 0-29 15,0 0-16-15,0 0-30 0,0 0-22 16,1-3-78-16,-1 4-6 0,0 4-80 16,-1 0 80-16,-3 6 32 0,1 2 45 15,-5 6-26-15,0 6-18 0,-5 4 11 16,-1 5-5-16,-5 4-23 0,-1 4 3 16,-1 1 0-16,0 2-6 0,1-5 10 15,-1-3-23-15,5-3 0 0,2-4-15 16,2-7 15-16,1-3 0 0,6-3-1 15,-1-6-63 1,3-3-68-16,1-2-67 0,2-5-92 0,0-1-114 16,5-4-196-16,2-4-5 0,-3 0-118 15</inkml:trace>
  <inkml:trace contextRef="#ctx0" brushRef="#br0" timeOffset="119">1102 8013 379 0,'0'0'499'16,"0"0"-225"-16,0 0-180 0,0 0-38 16,0 0 41-16,0 0 53 0,0 0 58 15,0 0 32-15,0 0-55 0,1 69-26 16,1-47-10-16,0 5-4 0,1 3 68 15,3 1-14-15,-1-2-36 0,0 0-23 16,2 0-10-16,1-4-50 16,-1 0-20-16,0-3-19 0,0-3-3 15,0-2-10-15,2-6-5 0,-4-2-8 16,2-2 14 15,-2-4 15-31,1-3 6 0,-1 0 10 0,0 0 9 0,2-6 7 0,0-4 17 0,4-3-15 0,0-5-28 16,1-4-16-16,-1-1-9 15,1-3-3-15,2-2-4 0,0 0-15 0,-1-1-3 16,-1 4-12-16,1 1-25 0,-3 5-78 16,-1 3-29-16,-4 3-16 0,2 4-64 15,-5 5-96-15,3 2-130 0,-1 2-176 16,0 2-351-16,-1 1-35 16</inkml:trace>
  <inkml:trace contextRef="#ctx0" brushRef="#br0" timeOffset="120">1496 8288 873 0,'0'0'277'0,"0"0"55"16,0 0-75-16,0 0-114 0,0 0 6 15,0 0 42-15,0 0-13 0,57 29 42 16,-41-29-53-16,-4 0-76 16,2-7-14-16,0 1-36 0,0-2 23 15,-1 0-12-15,-1-3-14 0,-1 2-12 16,-2-3 12-16,-4 2-3 0,0-2-13 15,-3 2 4-15,-2 1 9 0,0 0-32 16,-2 3 29-16,-3 1-21 0,-2 2-11 16,-2 0-64-16,-2 3 3 0,-1 0 4 15,0 3-1-15,-1 4 7 0,1 3 6 16,-2 2 36-16,1 2 9 0,1 2 22 16,1 2 29-16,3 1-9 0,-1-1 12 15,3 2 13-15,3-1-16 0,1 0 3 16,2 0 7 15,0-4 3-31,5 1-26 0,2-3-10 0,4-1-6 0,1-3-3 0,4-3-18 0,0-1-1 0,2-5-12 16,1 0 12-16,3-8 0 15,1-3 0-15,-2 0-73 0,-2-3-169 16,1 0-84-16,-2 1-74 0,-6 1-85 0,-1 0-191 16,-6 4-518-16</inkml:trace>
  <inkml:trace contextRef="#ctx0" brushRef="#br0" timeOffset="121">1938 8224 450 0,'0'0'756'0,"0"0"-339"0,0 0 5 0,0 0-92 0,0 0-45 0,0 0 65 15,0 0-30-15,0 0-129 0,0 0-80 16,0 0-111-16,-19 7 3 0,12 4 6 16,0 1 42-16,0 5-16 0,0 0 2 15,1-1-5-15,1 2-10 0,3-2-3 16,0-1-7-16,2-1 7 0,0-2-16 16,4-2 0-16,3-1 12 0,-2-3-12 15,2-3 7-15,4-1-10 0,-2-2 0 16,1 0 0-16,3-7 28 15,1-2 7-15,-2-2 2 0,3-1-6 16,-1-5-4-16,-2 2-9 0,-1-1-5 16,-1 0-4-1,-3 2-9-15,2 1-34 0,-5 3-2 0,1 3 34 0,-3 4 2 16,-2 3 0-16,0 0-15 0,0 0-42 16,-2 3-37-16,-1 6 47 0,-1 2 47 15,0 3 1-15,1 0 24 0,-1 3-12 16,3 0 9-16,1 0 12 0,0-1-34 15,0 2-1-15,7-4-24 0,0-1 9 16,5-3-6-16,4-2-44 0,2-5-10 47,3-3 16-47,4-3-139 0,3-7-171 0,2-5-255 0,-7 1-678 0</inkml:trace>
  <inkml:trace contextRef="#ctx0" brushRef="#br0" timeOffset="122">2584 7942 2247 0,'0'0'362'16,"0"0"-297"-16,0 0-36 0,0 0 42 16,0 0-4-16,-37 50 84 0,21-28 41 15,4 4 3-15,-6 4-65 0,2 2-54 16,0 5-32-16,-2-1-9 0,1 0 6 15,-1-1-22-15,2-4-19 0,2-1-37 16,1-4-13-16,5-2-14 0,-1-4-24 16,3-4-84-16,3-2-55 0,1-4-81 15,2-5-121-15,0-1-149 16,0-1-505-16,0-3 395 0</inkml:trace>
  <inkml:trace contextRef="#ctx0" brushRef="#br0" timeOffset="123">2372 8279 1562 0,'0'0'568'0,"0"0"-173"0,0 0-56 15,0 0-150-15,0 0-138 0,0 0 4 16,0 0 21-16,0 0 17 0,0 0 9 16,53-16-36-16,-37 16-21 0,-2 0-17 15,2 0-13-15,3 5-14 0,-3 1 0 16,0-1 0-16,0 3 1 15,-4 1 10-15,-1 1-11 0,-2 1 11 16,0 1-9-16,-4 1 22 0,-1-4-9 16,-3 1 9-16,-1 1 29 0,0-2 34 15,-3-3 22-15,1-1-38 0,-3-1-21 16,1-1-7-16,1-1 3 0,1-2 3 16,0 0-10-16,0 0-15 0,1-3-18 15,1 0-7-15,0-4-106 0,5 0-8 16,2-4 17-16,5-3 31 0,-1 2 16 15,3-1 2-15,0-1 17 0,2 1 3 16,0 3 15-16,2-1-12 0,-2 4 3 16,0 2-13-16,1 2 3 0,1 3 29 15,-2 0 3-15,-2 0 32 0,0 6-10 16,0-1-19-16,-5 4 22 0,2 2 1 16,-4-2 2-16,0 3 22 0,-4 0-6 15,-3-2 4-15,0 1-1 16,0-1 19-16,0-3 44 15,-3 0-38-15,-1-1-25 16,1 0-19-16,-4-2-25 0,1-1-3 0,1 0-78 0,2-1-76 16,-1-2-88-16,2 0-122 0,2 0-157 15,0-3-212-15,0-2-912 0</inkml:trace>
  <inkml:trace contextRef="#ctx0" brushRef="#br0" timeOffset="124">2922 8090 2796 0,'0'0'570'0,"0"0"-237"0,0 0-66 15,0 0-150-15,0 0-82 0,0 0-35 16,0 0-35-16,0 0-13 0,0 0-27 16,0 0-44-16,-18 24-93 0,18-14-105 15,0-1-167-15,4-2-246 16,-1-1-633-16,3-3 628 0</inkml:trace>
  <inkml:trace contextRef="#ctx0" brushRef="#br0" timeOffset="125">2982 8228 935 0,'0'0'635'0,"0"0"-346"0,0 0-65 0,0 0-4 0,0 0-61 0,-9 57 15 16,7-43-10-16,-3-2 7 31,2 2-24-15,-1-1-54-16,0-1-20 15,3 1-38-15,-3-4-6 0,4 0-4 0,-2-3-9 0,2-4-16 0,0 1 0 0,0-3 0 0,0 0 0 0,2 0 17 16,3 0-15-16,1-3 57 0,4-3 1 16,1-2-12-16,3-3-33 0,4-2-15 15,0 0-1-15,1 1-15 0,0 0 4 16,3 2-4-16,-6 2-6 0,0 4-19 15,-2 2-4-15,-2 2-12 0,-3 0-4 16,1 4 26-16,-2 2 35 0,-1 1 42 16,0 2 24-16,-4 1 27 0,3-1-27 15,-3 1-28-15,-1 1-22 0,0-1-13 16,-1-2-1-16,1-1 1 0,0-1-3 31,0-4-28-31,1 2-51 0,-1-2-58 0,5-1-96 0,-3-1-14 0,3 0-146 16,0-1-226-16,-2-4-703 0</inkml:trace>
  <inkml:trace contextRef="#ctx0" brushRef="#br0" timeOffset="126">3430 8288 124 0,'0'0'989'0,"0"0"-576"15,0 0-58-15,0 0-67 0,0 0-25 16,0 0-118-16,0 0-84 0,0 0 29 15,0 0 13-15,0 0 7 0,-55 50 5 16,48-38-28-16,-2 2-11 0,3-1-2 16,5-1-11-16,-3 0 4 0,4-2 0 15,0-1-23-15,5-3 4 16,3 0 44-16,2-2-45 0,3-2-9 16,2-2 60-16,3-2-1 0,3-5-47 15,-3-5-25-15,0-1 11 0,-1-2-14 16,1 0-20-16,-5-2 10 0,-5 4-9 15,-1 0 13-15,-5 1 21 16,-2 0 10-16,0 1-13 0,-7 3-6 0,-2 1-24 16,0 1-2-16,-3 2 22 0,1 2-24 15,3 2-39-15,-7 0-5 0,5 5 1 16,-3 0-4-16,3 3-64 0,1 1-83 16,0-1-97-16,4 2-117 0,1-2-213 15,3-3-727-15</inkml:trace>
  <inkml:trace contextRef="#ctx0" brushRef="#br0" timeOffset="127">4549 7979 1297 0,'0'0'296'0,"0"0"-74"16,0 0-76-16,0 0-124 0,0 0-9 15,0 0 46-15,0 0 48 0,0 0 29 16,0 0 26-16,-58 64-4 16,44-38 3-16,-2 4-26 0,0 4-68 15,-4 0-22-15,4 0-9 0,2-1-36 16,2-4 2-16,3-4-2 0,2-3-70 16,3-5 57-16,3-2 0 0,1-4 4 15,0-5-100-15,3-1-139 0,6-5-85 16,0 0-18-16,3-11-32 0,-3 2-428 15,5-13 87-15</inkml:trace>
  <inkml:trace contextRef="#ctx0" brushRef="#br0" timeOffset="128">4532 7983 1175 0,'0'0'1043'0,"0"0"-752"0,0 0-43 16,0 0-90-16,0 0-158 0,0 0-13 15,0 0 13-15,0 0 55 16,-20 56-26-16,17-36 3 0,1 6 6 16,2-3-3-16,0 2 17 0,5-2-1 15,2-1-10-15,6-5 4 0,-3-3-7 16,8-1 42-16,-4-4 15 0,4-6-38 16,3-3-28-16,0 0-1 0,0-9 20 15,2-4 6-15,2-2-32 0,-7-1-19 16,3-3-3 15,-3 0-2-31,-2 1-20 0,-2 1 6 0,0 1 14 0,-2 1-24 0,-5 2 7 0,0 5 16 0,-3 0-8 16,-2 5 11-16,1 3 0 0,-3 0-24 15,0 0-35-15,-3 3 58 0,-3 6 2 16,-1 1 18-16,0 5 29 16,-3 2 25-16,-1 3-7 0,0 1-25 15,-3 0 3-15,2 1-6 0,0-1-1 16,-1 0-8-16,1 1-27 0,3-1-2 15,0-4-29-15,4 1 17 32,-2-2-7-32,3-3-75 0,4-3-26 0,0-2-96 0,4-2-99 0,3-5-158 0,2-1-151 15,-2 0-473 17</inkml:trace>
  <inkml:trace contextRef="#ctx0" brushRef="#br0" timeOffset="129">4995 8234 1850 0,'0'0'603'15,"0"0"-374"-15,0 0 29 0,0 0-9 16,0 0-67-16,0 0-26 16,-21 48-32-16,14-37-49 0,1-3-49 15,3 1-26-15,-2 3 0 0,1-3-2 16,0-2-27-16,1 2-88 0,1-3-35 15,0-1-116-15,2-2-110 0,0-1-165 16,2-2-477-16,2-4-72 0</inkml:trace>
  <inkml:trace contextRef="#ctx0" brushRef="#br0" timeOffset="130">5099 8046 2277 0,'0'0'481'0,"0"0"-137"0,0 0-25 0,0 0-233 0,0 0-86 0,0 0-57 0,0 0-4 0,0 0 30 0,0 0-72 0,0 0-104 0,-21 42-105 0,26-34-173 0,1-3-535 0</inkml:trace>
  <inkml:trace contextRef="#ctx0" brushRef="#br0" timeOffset="131">5204 8143 463 0,'0'0'1243'16,"0"0"-928"-16,0 0-94 0,0 0 121 16,0 0-26-16,0 0-8 0,0 0-69 15,0 0-56-15,26 63-53 16,-15-48-42-16,-6 0-31 0,6 0-35 15,1 3-11-15,1-2-11 0,2-2-1 16,0 0 0-16,1-1 0 0,-2-4-49 16,0 0-70-16,-2-2 7 0,2-2-90 15,-7-2-100-15,1 1-221 0,-7-4-289 16,-1 0-742-16</inkml:trace>
  <inkml:trace contextRef="#ctx0" brushRef="#br0" timeOffset="132">5140 8329 2270 0,'0'0'529'0,"0"0"-288"0,0 0-49 0,0 0-157 0,0 0-35 0,0 0 74 0,0 0-1 0,0 0 3 0,64-19-41 0,-41 10-13 0,0 2-19 0,1-4 16 0,3 2-6 0,0-5-11 15,1 3-2-15,-3-2-13 0,-1 2-37 16,-2 1-14-16,1 1-28 0,-2 0 38 16,-2 4 22-16,-5-1 16 0,1 3-13 15,-7 3-9-15,1 0-13 0,-3 0 3 16,1 6 38-16,-4 2 10 0,-1 2 83 16,-2 3 93-16,0 2-20 0,-2 1-64 15,-3 2-54-15,-2-2-16 0,2 0-10 16,-3-1 1-16,5-2-10 0,-1-3-3 15,-1 1 0-15,2-5-101 0,3-1-121 16,0-2-120-16,0-3-196 16,0 0-587-16</inkml:trace>
  <inkml:trace contextRef="#ctx0" brushRef="#br0" timeOffset="133">5625 7994 235 0,'0'0'2555'16,"0"0"-1963"-16,0 0-143 0,0 0-56 16,0 0-253-16,0 0-140 0,0 0-10 15,0 0-27-15,0 0-16 0,0 0-21 16,-29 19-58-16,29-10-57 16,4 1-101-16,7-2-239 0,-4 0-216 15,1-2-491-15</inkml:trace>
  <inkml:trace contextRef="#ctx0" brushRef="#br0" timeOffset="134">5741 8184 1703 0,'0'0'328'0,"0"0"-82"15,0 0 55-15,0 0-66 0,0 0-42 16,-3 52-14-16,-1-38-13 15,-1-2-45-15,0 2-16 0,3-2-23 16,-2-1-25-16,-1-3-7 0,3 1-25 16,1-1-21-16,1-5-4 0,0 1-4 15,0-2-33-15,3 0-39 0,4-2 16 16,-3 0 57-16,5-2 3 0,5-4 15 16,0-2-15-16,5-5-66 0,-1 1 3 15,3-3 34-15,-1 2 26 0,1-2-23 16,-2 4 10-16,-1-1 13 0,0 4-9 15,-8 3-14-15,-2 4-31 0,-3 1-26 16,-3 6 83-16,-2 0 121 0,0 6 44 16,-2 1-35-16,-3 4-45 0,-3-2-28 15,3 2-22-15,-4-1-23 0,4 0-12 16,1-4-1-16,1 0-14 0,1-2-33 16,2-4-110-16,0-2-86 0,7-3-82 15,4-1-85-15,-2-3-136 16,1-4-862-16</inkml:trace>
  <inkml:trace contextRef="#ctx0" brushRef="#br0" timeOffset="135">6189 8200 2168 0,'0'0'466'0,"0"0"-132"0,0 0-33 0,0 0-138 0,0 0 46 0,0 0 21 0,0 0-47 0,0 0-61 0,0 0-122 0,0 0-23 0,-5 24 23 16,3-8 41-16,0 0-10 0,2 7-3 0,-2-1-26 0,2 4 42 16,0 1-23-16,0 1-5 0,0 1-13 15,-1-1 12-15,-1 2-2 0,-3-4-10 16,-3 1 9-16,3-3-9 0,-2-2 16 16,-2-3-3-16,-3-2-15 31,3-2-1-31,-5-3-3 0,3-3 0 0,1-3 1 0,-3-3 2 15,3-2 22-15,-6-1 6 0,5-1 0 16,-3-6-7 0,3-2-8-16,4 0 2 15,-2-5 13-15,4 0-28 16,0-1-24-16,3-1-7 0,2 0-9 0,0 3 15 0,0 2-2 0,2 0 2 16,3 1-16-16,0 2-8 0,6 1 5 0,-4 1 13 0,5-2-53 15,3 2-55-15,4-2-65 0,-1-1-58 16,1 2-98-16,4-2-144 0,0-1-192 15,-9 3-534-15,9-8 478 0</inkml:trace>
  <inkml:trace contextRef="#ctx0" brushRef="#br0" timeOffset="136">6573 8152 992 0,'0'0'1524'16,"0"0"-1067"-16,0 0-185 0,0 0-52 15,0 0-113-15,0 0 17 0,0 0-14 16,0 0-28-16,0 0-82 0,0 0-16 16,2 2-47-16,-2-2 0 0,0 2 3 15,0 0-44-15,1 1-67 0,-1 1-65 16,0 1-95-16,0 2-143 0,0-1-266 15,0-3-453-15</inkml:trace>
  <inkml:trace contextRef="#ctx0" brushRef="#br0" timeOffset="137">6516 8338 2028 0,'0'0'627'0,"0"0"-257"47,0 0-76-47,0 0-5 0,0 0-17 0,0 0 7 0,0 0-61 0,0 0-85 0,0 0-62 0,0 0-71 0,0 4-19 16,0-4-18-16,0 0-62 0,0 2-156 15,0 1-78-15,0 0-225 0,0 0-660 16,0-3-844-16</inkml:trace>
  <inkml:trace contextRef="#ctx0" brushRef="#br0" timeOffset="138">4832 9116 1005 0,'0'0'417'0,"0"0"-69"15,0 0-7-15,0 0-79 0,0 0-65 16,0 0-68-16,0 0-80 0,0 0-49 16,0 0 3-16,0 0 42 0,0 23 64 15,0-12 0-15,0 2-3 0,0 5-10 16,-3-1-22-16,-1 5 5 0,-1 1-12 16,1 5-3-16,-6 2-11 0,1 2-5 15,2 4-13-15,-6 0-10 0,3 3-22 16,1 0 10-16,-2 0-11 0,1-4 0 15,3-5 0 1,-4-3 11-16,4-5-11 16,0-3 0 15,3-3 0 0,-3-4 1-15,4-2-2-16,3-1-1 0,-2-3 0 15,2-2-3-15,0-1-19 0,0 0 6 0,0-2-3 0,2 1 16 0,-2 1-13 0,2-3 14 0,-2 1-14 0,5 2-41 0,-5-3-73 0,2 0-19 0,1 0-21 0,-3 0-51 0,0 0-105 0,0 0-153 0,0-6-262 0,0 3-404 16</inkml:trace>
  <inkml:trace contextRef="#ctx0" brushRef="#br0" timeOffset="139">5025 9321 665 0,'0'0'489'15,"0"0"-95"-15,0 0-92 0,0 0-94 16,0 0-20-16,0 0-10 15,0 0-39-15,0 0-58 0,0 0-58 16,0 0-23-16,-5-3-22 0,5 3 22 16,0 3 32-16,2-2 29 0,-1 5 29 15,1-4 3-15,2 4 7 0,-3 0-33 16,6 2 13-16,-1 3-10 0,-4 0-6 16,3 1 0-16,0 1-16 0,0 3-13 15,1-1-10-15,-3 2-6 47,1 1-17-47,-4-2 14 0,3 0-3 0,-3 2 3 0,0-3-13 0,0-3 16 0,0 4-6 0,0-5 2 0,-1 3-13 16,-1-5 14-16,0 2-15 0,0-4 12 15,2 0-11-15,-1-2-2 0,1-3-3 16,0 2-10-16,0-2-6 0,0-1-12 16,0-1 5-16,0 0 9 0,0 0 17 15,1 0 83-15,1 0-10 0,0 0-35 16,3 0-13-16,-1 0-3 0,-1 0 0 15,3 0-10-15,1 0-11 0,-4 0 2 16,4 0-1-16,2-3 0 0,2-1 10 31,-1 2-12-31,3-1 4 0,-1-3 8 0,4 0 1 16,-2-3-12 0,6 0 15-16,-5 0-4 15,1-2 10-15,4-2 13 0,-8-1 9 0,6 0-7 0,-7-1 4 0,1-1-2 0,-1 0 7 0,-3 2 7 16,-1-4 3-16,1 2 7 0,-3 2-11 15,-3-4 1-15,1 2-28 0,-1 1 9 16,0-1-22-16,-2 3 7 0,0 2 0 16,0-2-1-16,0 2 10 15,-4 3-16-15,1 1 7 0,1 1-16 32,-2 2-3-32,1 3 0 0,-4-1-16 0,3 2-52 0,1 0-24 0,-1 0-64 46,1 4-88-46,1 4-86 0,-2 2-102 0,2 2-171 0,-3-1-483 0,3 1-435 0</inkml:trace>
  <inkml:trace contextRef="#ctx0" brushRef="#br0" timeOffset="140">5379 9700 78 0,'0'0'313'0,"0"0"111"0,0 0-39 15,0 0-125-15,0 0 20 0,0 0 38 16,0 0-52-16,0 0-11 16,0 0-36-16,0 0-10 0,46 11-27 15,-36-14-44-15,-2-3-17 0,2-3 6 16,4 1-23-16,-7-2-13 0,4 0-28 15,0-1-25-15,-4-1-6 0,2 2-10 16,-2 0-10-16,-2 2 1 0,-3 1 9 16,-2 1 18-16,0 0 21 0,0 1-27 15,0 2-9-15,0-1 0 0,-6 2-24 16,-1-3-1-16,0 1-15 0,0 4 13 16,4-3-23-16,-6 3 3 0,0-2-3 15,2 2-11-15,0 0-1 0,-4 5-17 16,1-1 4-16,1 3 16 0,-2 2 15 15,0 3-6-15,1 1 6 16,-1-1 3-16,4 2 13 0,-5 1-16 16,3-1 17-16,2 1 0 0,2 1 2 15,-1-2 1-15,3 0 30 16,3 2-18-16,0-3-1 0,0 2 10 31,3-3 4-31,8 1 21 31,-2-3 12-15,5-4 13 0,-2-1 5-1,8-2-52-15,-4-3-25 0,3 0-15 0,4-2-58 16,-2-4-33-16,1-3-149 0,-1 1-219 0,0-4-525 0,-5 3-790 0</inkml:trace>
  <inkml:trace contextRef="#ctx0" brushRef="#br0" timeOffset="141">5994 9251 1381 0,'0'0'406'0,"0"0"-110"0,0 0 67 0,0 0-125 0,0 0-35 0,0 0 22 0,0 0-11 0,0 0-49 0,0 0-127 0,0 0-38 0,-8-8-70 0,13 14 70 16,0 2 58-16,4-1-11 16,0 5-3-16,1 0 23 0,3 1 2 15,3 3-6-15,0-2-28 0,3 1-10 16,-5-1-9-16,6-2-4 0,-4 0-9 16,1-2-2-16,3-1 1 0,-6 0-2 15,4-2-1-15,-6-1 1 0,2-2 18 16,-3 1-2-16,-1-2-15 0,-2 0 1 15,-3 0 0-15,0-2 0 0,-3 0 1 16,-2 1-3-16,0 0 1 0,0-2-1 16,0 1 0-16,0 0 3 0,-2 1-3 31,-5 5 18-31,4-2-18 0,-10 4-11 0,1-1-8 16,1 4 16-16,-7 2 2 0,3 0 0 31,-1 3-1-31,-6 2 0 0,-1-1 2 15,0 1 0-15,2 0 0 16,-5 2 3-16,-1-2 9 31,-1-2 1-15,5-1 6-16,0-1 15 0,2-2-2 0,5-4 0 0,3-2-13 0,4-2-17 0,2-2 1 0,6 0 0 0,1-3-2 0,-2 0-1 0,2 0-95 0,2 0-122 0,1 0-252 0,4 0-120 16,-1 0-614-16</inkml:trace>
  <inkml:trace contextRef="#ctx0" brushRef="#br0" timeOffset="142">6824 9380 761 0,'0'0'700'0,"0"0"-368"0,0 0-150 16,0 0-53-16,0 0 1 0,0 0 51 16,0 0 36-16,0 0-21 0,0 0-54 15,35-11-24-15,-28 10-15 0,6 0 15 16,-3 1-23-16,6 0-6 0,-3 0-32 15,-1 2-16-15,4 3-12 16,0 1-7-16,-2-2-6 0,4 1-13 16,-8-1 10-16,5 0-11 0,-5-1 1 15,-1-2 10-15,2 1-12 0,-4 0 2 16,-2-2 13-16,0 0-10 0,-1 0-6 16,1 0-51-16,-3 0-59 0,0-2-56 15,0 2-79-15,-2-2-121 0,0 1-147 16,0-2-296-16,-4 0-598 0</inkml:trace>
  <inkml:trace contextRef="#ctx0" brushRef="#br0" timeOffset="143">6828 9511 1259 0,'0'0'544'0,"0"0"-139"0,0 0-59 0,0 0-117 0,0 0-110 0,0 0-35 0,0 0-11 0,0 0 68 0,0 0 38 0,0 0-39 16,30 15-26-16,-20-12-26 15,4 0-22-15,-1 2 4 0,3-4 18 0,-2 1-13 16,2 0 1-16,-2 0-23 0,4-2-12 16,-4 0-10-16,0 0-13 47,0 0-17-47,0-2-1 0,-3 0-17 0,1 0-77 46,-5 1-10-30,0-1-69-16,-1 2-79 16,-3 0-165-16,-3 0-355 0,0 0-779 0</inkml:trace>
  <inkml:trace contextRef="#ctx0" brushRef="#br0" timeOffset="144">9918 9093 172 0,'0'0'241'0,"0"0"-6"0,0 0 9 15,0 0-55-15,0 0-91 0,0 0 202 16,0 0-79-16,0 0-62 0,5-12-32 16,-5 12-20-16,0-2-17 0,0 1 4 15,0-1-3-15,0 0 3 0,2 0-1 16,-2 2-12-16,0 0-23 0,0-1-10 15,0 1-19-15,0 0-16 16,0 0-13-16,2 0 0 0,-2 0 13 16,0 0-10-16,0 0-3 0,0 0 0 15,0 0 0-15,1 1 33 0,-1 5 63 16,0-3-3-16,0 3-3 0,0 0 9 16,0 4 3-16,0 0-38 0,0 3-14 15,-5 4-21-15,2 1 0 0,-4 6-1 16,-1 2-5-16,-2 5-4 0,1 3-4 15,-5 0-2 1,5 2-10-16,-2 4-1 0,-1-1 0 16,5-1 0-16,-2 0 33 0,0-1-3 0,4-3-7 0,-2 1 10 15,0-3 9-15,-2-2 7 16,4 0 2-16,-1-5-12 0,1-2-3 16,3-2-1-16,-1-5-5 0,-3-1-1 15,5-7-8-15,-1 0-20 0,0-2-1 16,2-5 0-16,0 1 14 0,0-2-1 15,0 0 1-15,0 0 9 0,0 0-25 16,0 0-3-16,0 0-60 0,0-2-72 16,0-1-35-16,0-1-55 15,0-1-106-15,4-4-379 0,1 3-529 16</inkml:trace>
  <inkml:trace contextRef="#ctx0" brushRef="#br0" timeOffset="145">10066 9328 690 0,'0'0'408'0,"0"0"-31"16,0 0-68-16,0 0-62 15,0 0-52-15,0 0-24 0,0 0-42 16,0 0-35-16,0 0-42 0,0 0-20 16,-1-6 16-16,1 6 20 0,0 0-10 15,0 0-17-15,0 0-15 0,0 0-26 16,0 2 13-16,0 2 19 0,3-2 64 16,-1 4 16-16,5 1-7 0,-3 0 4 15,3 4-24-15,-2-1-12 0,-2 2-6 16,5-1-13-16,-5 5-13 0,2-2 0 15,2 0 6-15,-3 1-22 0,1 1-6 16,2 0-6-16,-3-2-10 0,1 0 9 16,-3-1-9-16,2-1 16 0,-4-2-17 15,1 0 14-15,1-3-15 0,-2 0 2 16,0-1-1-16,0-2 11 0,0 1-10 16,0-3 13-16,0 2-13 0,0-1 12 15,0-1-11-15,-2 2 11 0,1-2-13 16,1-2 1-16,0 1 16 15,0-1 0-15,0 0-2 0,0 0-2 16,0 0-11-16,0 0-2 0,0 0-2 16,0 0-1-16,0 0-21 0,0 0-8 15,0 0 2-15,0 0 28 0,0 0 10 16,3 0-10-16,-1 0-23 0,5 0 23 16,-4 0 18-16,5 0-5 0,-3 0 0 15,7-1 3-15,1-1-13 0,-3-2 16 16,8 1-6-16,-4-3 5 0,4-2-15 15,-2-1 15-15,1-1 1 0,1-2-3 16,-2 0-1-16,0-1-2 0,-4-2 8 47,-1 0 1-47,-2 2 3 0,1-1-6 0,-3-3 6 0,-1 4 6 0,-3-1 0 0,-3 0-10 0,2-1 10 16,0 3-12-16,-2-2-3 0,0 3-4 15,0-3-9-15,0 3 13 0,0 0-13 16,-2 0 0-16,0 1-3 0,2 1 1 15,0 0 1-15,-1 2-2 0,-1-1 1 16,0 1 1-16,-2 3 1 0,3 1-3 16,-1 0 0-16,0 3-74 0,0-2-19 15,1 2-63-15,-3 0-55 0,2 0-97 16,1 5-99-16,-3-1-106 0,4 3-186 16,0 0-717-16</inkml:trace>
  <inkml:trace contextRef="#ctx0" brushRef="#br0" timeOffset="146">10376 9724 692 0,'0'0'769'0,"0"0"-349"0,0 0-184 16,0 0-54-16,0 0-33 0,0 0 15 15,0 0 33-15,0 0-30 0,0 0-42 16,0 0-16-16,28-13-1 0,-17 7-6 16,-2-2-16-16,0-2-10 15,5 3-6-15,-2-4-13 0,-3 2-7 16,3-2-19-16,-1 1-15 0,0 0-13 16,-4 1 16-16,1 0-17 0,-2 2-1 15,-1-1 3-15,0 2 8 0,-3 3-10 16,0 3 14-16,-2 0 6 0,2 0 0 15,-2 0-9-15,0-2-10 0,0 2 9 16,0 0-12-16,0 0-12 0,0 0-10 16,0 0 3-16,0 0-6 0,0 0-4 15,0 2-2-15,0 1 31 0,-2 3 38 16,2 3 34-16,-4 0-25 0,4 3-9 16,-3 1-16-16,-2 2-20 0,1-1 10 15,2 1 4-15,-1 1-13 0,-3-2 11 16,1 3-14-16,2-3 2 0,-5 2-1 15,5-5 2-15,-1-1-1 16,1-1 0-16,-1 0-2 0,3-5 0 0,-1-1-70 16,2-2-30-16,0-1-58 15,0 0-88-15,0 0-140 0,0 0-151 16,0-1-237-16,3-2-675 0</inkml:trace>
  <inkml:trace contextRef="#ctx0" brushRef="#br0" timeOffset="147">10831 9222 1092 0,'0'0'443'0,"0"0"-50"0,0 0-56 15,0 0-97-15,0 0-11 0,0 0-46 16,0 0 16-16,0 0-46 0,0 0-67 16,0 0-44-16,-4-8-42 0,8 8-38 15,-4 0 38-15,5 3 0 0,4 2 79 16,-2-1-25-16,0 2-25 0,5 1-13 16,-3 2-1-16,0 1-11 0,3 2 11 15,2 3 1-15,1-2 10 0,-1 2-14 16,2 2 1-16,0-3-13 15,1 2 0-15,1-2 0 0,0 1 1 0,-1-4 0 16,-1 1 1-16,4-2-1 0,-3-1 21 16,-2-2 13-16,1 0-13 0,-4-1-9 15,2 0-12-15,-3-1-1 0,-6-2 0 16,2 0 0-16,-3-2 0 0,-3 1 0 16,-1-1 0-16,0 1 28 15,0-2 16-15,-1 1 19 0,-6 2 97 16,1 0-87-16,1 1-42 0,-4 0-15 15,-5 2 6-15,5 0-10 0,-5 3-9 16,2 0 9-16,-6 1-12 0,4 1-1 16,-4 2 1-16,-5 1 0 0,4 0 12 15,-3 0 10 1,1 2 9-16,-4-1-9 0,8 1-19 16,-5-1 10-16,3-3-11 0,7 0-2 0,-1-3 0 0,6 0-2 15,0-3-14-15,2-1-6 0,5-4-68 16,0-1-77-16,0 0-160 15,3 0-220-15,3-1-164 0,-1-13-988 0</inkml:trace>
  <inkml:trace contextRef="#ctx0" brushRef="#br0" timeOffset="148">11777 9317 352 0,'0'0'427'0,"0"0"-159"0,0 0 259 16,0 0-179-16,0 0-98 0,0 0-17 15,0 0-33-15,0 0-87 0,0 0-103 16,0 0-7-16,-9 11 23 0,7-3 39 16,-1 0 22-16,-1 4 22 0,1 1 9 15,-3 2-9-15,5 1-20 0,-3 2-25 16,-1-1-20-16,3 1-6 0,-2 0-15 16,3-4-4-16,-1 1-16 0,0 1-2 15,0-4-1-15,1 0-1 0,1 1-1 16,0-2 1-16,0-3-2 15,0 1-10-15,0-5 10 47,0 0-32-47,0-1-42 0,0-2-101 32,1 1-40-32,3-2-39 0,-4 0-62 0,2 0-77 0,-1 0-133 0,-1 0-87 0,0 0-23 0</inkml:trace>
  <inkml:trace contextRef="#ctx0" brushRef="#br0" timeOffset="149">11648 9465 147 0,'0'0'1001'0,"0"0"-617"15,0 0-7-15,0 0-37 16,0 0-49-16,0 0-39 0,0 0 8 0,0 0-30 15,0 0-71-15,0 0-73 16,-2-14-83-16,7 14 19 0,1 0-22 16,4 0 67-16,3 0-10 0,3 0 15 15,-2 2-9-15,5-2-18 0,-1 0-23 16,0 0-19-16,-1 0 0 0,-3 0-2 16,6-2 2-16,-6 0-2 0,-3 0-1 15,-1 0-66-15,-1 1-79 0,-2 1-80 16,-2 0-78-16,-1 3-182 0,-2 1-285 15,-2 2-590-15</inkml:trace>
  <inkml:trace contextRef="#ctx0" brushRef="#br0" timeOffset="150">14167 9145 372 0,'0'0'339'16,"0"0"-104"-16,0 0 74 0,0 0 13 15,0 0-114-15,0 0 3 0,0 0-13 16,0 0-29-16,0 0-27 0,0-3-26 15,0 3-13-15,0 0-22 0,0 0-30 16,0 1-15-16,0 5-1 0,0 0 51 16,0 5-15-16,-4 4-1 0,2 1-3 15,-3 2-9-15,0 6-33 0,-1 1 10 16,1 4 4-16,-2 2 12 16,-2 3-20-16,0 3 4 0,-1 5 7 15,-1-1-4-15,1 1-16 0,-1-1-20 16,2-6-2-16,2-1 0 0,0-4-3 15,2-7 2-15,-1-1 1 0,3-6 3 16,-1-4-1-16,3-1 17 0,-1-2 0 16,2-2-6-1,-2 0-13-15,2-3-3 0,0 0-12 0,0-1-4 0,0 0-16 16,0 0-22-16,0 0 9 0,2 0-66 16,0 0-65-16,-1-3-68 0,1 1-84 15,0-1-86-15,0 0-249 16,-1-4-162-16,1-8 136 0</inkml:trace>
  <inkml:trace contextRef="#ctx0" brushRef="#br0" timeOffset="151">14335 9274 52 0,'0'0'825'0,"0"0"-392"0,0 0-107 15,0 0-40-15,0 0-79 0,0 0-35 16,0 0-13-16,0 0 31 0,0 0-35 16,0 0-62-16,-20-10-83 0,20 10-10 15,0 1-23-15,4 4 23 0,1 1 87 16,0 1 15-16,3 2-9 0,0 1-10 16,3 3 3-16,-2 0-22 0,0-1-4 15,-2 3-12-15,2 2-4 16,-2 0-12-16,-2 0 3 0,-1 2-19 0,-1-1 9 15,-1 1-3-15,-2-2 7 16,0-2-4-16,0-2-9 0,0-1 6 16,0-2-10-16,0-1-10 15,0-3-1-15,-2 0 1 0,2 0 1 0,0-2 0 16,-2-2-1-16,1 0 10 0,1 1 10 16,0-3-9-16,-2 2-11 0,2-1-2 15,0 1-1-15,0-2-15 0,0 0-3 16,0 0-9-16,0 0-10 0,0 0 38 15,3 0 0-15,1 0 32 0,1 0-7 16,0 0 7-16,1 0-4 0,4-2-9 16,-1-1 0-16,2 0-17 0,3-1 23 15,-2 0-9-15,4-4-4 0,0 0 1 16,0 1-12-16,0 0 0 0,-2-2 11 16,0-1-10-16,-1 0 14 31,-1 1-4-31,0-3 4 0,-3 1 10 0,2-3-7 0,-4 1-3 0,0 0 6 0,-2 1-4 15,2-1 4-15,-3-1-6 16,0 2-1-16,-1-2-12 16,-1-2 22-16,0 3 0 0,-1-1-22 0,-1 1 13 15,0-1 3-15,0 3-1 0,-1-1-17 16,-3 2-1-16,2-1 16 0,-1 4-4 16,-3 0 2-16,3 2-14 0,-1 0-2 15,1 5-1-15,-1 0-38 0,-1 0-68 16,0 3-73-16,-1 4-114 0,1 3-69 15,3 2-124-15,-1-2-284 0,3 2-613 16</inkml:trace>
  <inkml:trace contextRef="#ctx0" brushRef="#br0" timeOffset="152">14669 9596 545 0,'0'0'443'0,"0"0"-56"0,0 0-35 16,0 0-138-16,0 0 17 16,0 0-2-16,0 0-67 0,0 0-39 15,0 0-43-15,0 0 7 0,16-24-10 16,-9 21-6-16,-2-1-17 0,4 3 26 16,0-2-16-16,0 3-3 0,2-1-4 15,-1 1-6-15,1 0-19 0,-1 0-3 16,1 0-17-16,-4 4-11 0,0-1 3 15,-2 2-4-15,-1 2 15 0,-2 1 4 16,-2-3 54-16,0 4 41 0,0 1-6 16,-7-1-39-16,-2 1-31 0,0 2-13 15,-5 0-13-15,0-1-8 0,1 2 11 16,-3-4-13-16,4 3 2 0,0-3-2 31,1 0-1-15,0-2-1-16,4 0-2 0,2-1 1 0,1-1-12 0,3-3 0 0,-1 1-9 0,2-1-6 15,0-1-16-15,0 2 41 16,3 0 3-16,3-2 91 0,3 2 6 0,-1-1-36 16,7-1-8-16,-3-1-22 15,2 0-3-15,2 0-6 0,2 0-6 0,-4 0-14 16,2 0 1-16,-2-1-3 0,-2 1-1 16,1 0-1-16,-3 0 1 0,-1-1 0 15,0 0-62-15,-2 1-8 0,-3-3-15 16,1 2-84-16,-3-2-76 0,0 0-126 15,-2 0-219-15,0 0-627 0</inkml:trace>
  <inkml:trace contextRef="#ctx0" brushRef="#br0" timeOffset="153">15186 9163 1361 0,'0'0'400'0,"0"0"-124"0,0 0-20 0,0 0-68 15,0 0-81-15,0 0-20 16,0 0 3-16,0 0-3 0,0 0 0 15,0 0-39-15,-4-8-34 0,4 8-14 16,0 0-42-16,2 1 32 0,1 3 10 16,1 3 84-16,5 1-4 0,-2 2-13 15,2 2-6-15,3-1 9 0,0 1 0 16,4 1 16-16,-3 0-23 0,4-1-31 16,-1 2-4-16,2 0 4 0,0-1 9 15,-1 1-6-15,1-2-19 0,0 1-14 16,-1-4 14-16,1 2-15 0,-2 0 0 31,2 0 11-15,-2-2-10-16,0-1 14 0,0 1-13 0,-2-2 0 15,-4-1 0-15,1-1-1 0,-2-1 0 0,-4-1 1 0,-3 0-3 0,1-3 1 16,-3 1 0-16,0 1 12 0,0-2 15 16,0 0 0-16,0 1 4 0,-3 1 18 15,-1 1-15-15,-1 1-32 0,-2 0 12 16,-2 2-12-16,0 2-1 0,-3 1 0 15,-1-1-2-15,-1 5 0 0,-2 2 0 16,0 0 0 15,-3 4 1-31,-2 1-1 0,1-1 0 0,-1 4 0 0,-2-1-2 0,4 1 1 0,-3-3-1 0,3 1 0 0,-2-2 1 16,3 0 1 0,0-4 2-1,2 0 2 16,1-2 17-31,0-2 21 16,1-1-4-16,2-4-10 0,5 0-25 0,0 0 0 0,3-3-1 0,1-3 11 0,1 1 5 0,2-1-18 0,0 0 0 0,0 0-90 0,5-4-137 0,0-2-127 0,3-1-295 16,-1 1-814-16</inkml:trace>
  <inkml:trace contextRef="#ctx0" brushRef="#br0" timeOffset="154">16127 9276 928 0,'0'0'534'16,"0"0"-153"-16,0 0-128 0,0 0-81 16,0 0-49-16,0 0-30 0,0 0 69 15,0 0 44-15,0 0-55 0,0 0-39 16,-9 58-32-16,3-40-10 0,5 2 10 15,-3 1 6-15,-1 1-29 0,3-2-16 16,-3 0-15-16,3 0-14 0,-3-2-11 16,-1-1 0-16,3-2 2 0,-2-2-3 15,-1-4-23-15,3 0-21 0,1-4-83 16,0-2-93-16,2-2-95 0,-2-1-110 16,2 0-91-16,0-1-219 15,-1-2-432-15</inkml:trace>
  <inkml:trace contextRef="#ctx0" brushRef="#br0" timeOffset="155">15927 9449 1735 0,'0'0'358'16,"0"0"17"-16,0 0-14 0,0 0-123 15,0 0-37-15,0 0-29 0,0 0-54 16,0 0-77-16,0 0-41 0,0 0 0 16,10-18 9-16,-1 18 36 0,2 0 8 15,3 0-2-15,0 0 24 0,4 3 10 16,1-2-16-16,3 1-12 16,1-2-19-16,0 0-13 0,-1 0-9 15,1 0-14-15,-5 0-1 0,0 0-1 16,-2 0-2-16,-4 0-17 0,1 1-15 31,-5 1-67-31,1 1-53 0,-2-1-147 16,-3 2-103-16,-1-2-243 0,1 0-646 0</inkml:trace>
  <inkml:trace contextRef="#ctx0" brushRef="#br0" timeOffset="156">18536 9155 954 0,'0'0'485'0,"0"0"-211"0,0 0-83 15,0 0-61-15,0 0-42 0,0 0-30 16,0 0 107-16,0 0 52 0,0 0-43 15,0 0-55-15,-5 53-10 0,3-36-3 16,-2 1 12-16,1 3-9 0,1 4-7 16,-3 1-13-16,-2 3-35 0,1 5-26 15,1 0-15-15,-2 4 82 0,5 0-35 16,-3 0-44 0,-4-2-13-16,4-2 31 0,-2 0 14 0,1-2-4 0,-1-4-19 15,0 1-3-15,0-3 12 0,2-2-2 16,-2-3-4-16,1-1-16 0,1-6-8 15,5-3 9-15,-3-3-13 0,3-6-3 16,0 0-13-16,0-2-21 16,0 0-7-16,0 0 0 0,0 0 9 0,0-2-81 15,0 0-124-15,3-5-114 16,-1 0-328 15,3 2-583-31</inkml:trace>
  <inkml:trace contextRef="#ctx0" brushRef="#br0" timeOffset="157">18718 9288 1245 0,'0'0'371'16,"0"0"-65"-16,0 0-5 0,0 0-87 16,0 0-56-16,0 0 10 0,0 0-11 15,0 0-38-15,0 0-65 0,0 0-54 16,-2-5-29-16,2 5 25 16,0 5 4-16,2-1 71 0,-2 2 9 15,4 3-10-15,-1 1 13 0,2 1-29 16,3 1-19-16,-3 4 6 0,0 2 4 15,-1 0-11-15,3 0 4 0,0 0-6 16,-2 1-3-16,-3 2 5 16,0-2-18-16,1 1 6 15,-3-2 22-15,2-1-44 0,-2-1 2 0,0-2-1 0,0-1 2 16,0-3-1-16,0 0-1 0,0-1-1 16,0-3-1-16,-2 2 0 0,0-4 1 15,2 0-4-15,-1-3-14 0,1 1 18 16,0-2 2-16,0 0 29 0,0 0 10 15,0 0 3-15,0 0 13 16,0 0 15-16,3-2 7 0,1 0-70 16,1-3-9-16,4 1-31 0,0-4 5 15,3 1 10 1,2 2 13-16,0-3 0 0,1 2 1 0,4-1-1 16,-5 0 3-16,4-2 12 0,-2-2 8 0,2 0-1 15,-3-1 0-15,3-1-18 0,-2-2 15 16,-4 1-14-16,4-3 26 0,-5 3-25 15,0-3 19-15,-1 1-7 0,-3 0 7 16,0 3-6-16,-1-1 5 0,-1 2-2 16,-5-1 9-16,0 4-12 0,0-1 2 15,-2 1-2-15,-5 4-16 0,0-2-11 16,2 1 9 0,1 1-19-1,-1 2-14-15,-2 0-2 0,0 3 15 0,3-2-15 0,2 1-25 0,1 1-65 0,-3 0-87 16,2 1-80-1,2 4-85 1,-1-1-74-16,1 2-169 0,0-2-585 0</inkml:trace>
  <inkml:trace contextRef="#ctx0" brushRef="#br0" timeOffset="158">19141 9535 1002 0,'0'0'567'0,"0"0"-233"0,0 0-16 0,0 0-53 16,0 0-74-16,0 0-8 15,0 0-38-15,0 0-87 0,0 0 25 16,0 0 0-16,30-35 0 0,-19 32-13 16,1-1-6-16,-1 1-10 0,3 1-7 15,-4 1-12-15,1 1-35 0,1 0-2 16,-3 0-11-16,-2 2 11 0,0 2-11 15,-1 0 11-15,-5 0 0 0,1 3 2 16,-2-1 13-16,0 2 72 0,-3 2-50 16,-3-2-13-16,-6 5-9 0,3-2 3 78,-5 0-16-78,2 1-22 0,-1-4 3 0,-1 2 3 0,3-3 0 0,-3 1-9 0,7-2-13 0,-3 0 3 0,1-2 0 0,3-1 16 0,5 0 18 0,-1-2-18 0,0-1 0 0,2 0 16 15,0 0-29-15,0 0-13 0,2 0-9 16,1 0 41-16,3 0 13 0,1 1 51 16,3 0 7-16,-1 3-34 0,2-1-24 15,1 2-3-15,-6 0-16 0,4 1 16 16,-3 0-23-16,-1 0 8 31,-3 1 18-31,-1-1 2 0,0 3 1 0,-2-3 58 16,0-1 56-16,0 3-3 0,-6-1-48 31,1 1-21-31,-7 0-17 16,1-1-6-16,-3 2-6 0,-2-2-13 0,2-1-3 15,0-1 0-15,-4-1-3 0,4-1 1 0,-2-1-2 0,3-2 4 0,-1 0 3 0,4 0 25 0,3-3 0 0,-2-2-13 16,3 1-15-16,3-2-66 16,1 0-54-16,0 0-66 0,2-1-91 15,0 1-43-15,4-1-108 0,1 1-211 16,1 3-664-16</inkml:trace>
  <inkml:trace contextRef="#ctx0" brushRef="#br0" timeOffset="159">19521 9246 1499 0,'0'0'361'15,"0"0"-62"-15,0 0 24 0,0 0-139 16,0 0 13-16,0 0 8 0,0 0 12 16,0 0-51-16,0 0-166 0,0 0-3 15,9-11-106-15,-7 15 103 0,5 2 6 16,-2 3 76-16,6 1-12 15,1 2 6-15,1 2 0 0,2 0 2 16,1 0-2-16,2 1-7 0,3-2-3 16,2 1-10-16,-1-2-19 0,2-1-9 15,-1 0 9-15,2-2-27 63,-4-2-3-63,-3 0 2 0,0-2-1 0,-4 1-2 15,-2 0-3-15,-5-2 0 0,2 1-1 0,0 1-11 0,-4-4-1 0,-1 4-3 0,-2-3 7 0,1 0-7 0,-1 0 16 0,-2-1 1 0,0-2 1 16,0 1 1-16,0-1 15 0,0 2-2 16,-4 1-10-16,1-1 0 0,-3 3 32 0,-2 2-20 15,-3 0-12-15,0 4 13 16,-3-1-16-16,2 2 2 0,-6 0-2 16,0 6 0-16,-3-1 0 0,-3 1 1 15,1 3 1-15,-2 0 11 0,0 2 4 16,2-1-5-16,0-2-12 0,-2 1-1 47,6-3 0-47,3-1-1 0,0-2 2 15,5-4 1 1,1 0 15 0,3-4-14-16,1-2-1 15,5-3-1-15,1 1-3 0,-2-3-13 0,2 2 3 0,0-2-6 0,0 0 3 16,0 0 14-16,0 0-1 0,0 0-32 0,0 0 10 0,2-2-16 0,-2 2-66 0,1 0-186 0,-1-3-215 0,0 1-240 0,0 0-990 0</inkml:trace>
  <inkml:trace contextRef="#ctx0" brushRef="#br0" timeOffset="160">8266 8990 210 0,'0'0'287'0,"0"0"19"0,0 0-35 15,0 0 243-15,0 0-199 0,0 0-120 16,0 0-56-16,0 0-19 0,0 0 0 16,1-16-23-16,-1 14 25 0,0 2 7 15,0 0-20-15,0 0-29 0,0 0-9 16,0 0-26-16,0 0-20 0,0 0-9 15,0 0-12-15,0 0-1 16,-1 2 10-16,1-2 2 0,0 3 8 16,0-3 12-16,0 6 7 0,0-1 5 15,-2-3-5-15,-2 4-11 0,3 0 4 16,-3 0 4-16,1 3-17 0,1-1-10 16,-5 6-8-16,1-3 8 0,-2 6 1 15,-1 0-12-15,3 0-1 0,-4 4-14 16,1 0 2-16,2 2 8 31,-2 1-11-31,-2 0 15 0,4 2 0 16,0 1 2-16,-2-1-2 0,1 0-2 0,2-1-2 0,1 2 2 15,-2-4 2 1,2 2 2-16,3-1 24 0,-2-2 9 16,2-2 3-16,2 2 6 0,0-3-6 0,0-1-3 0,0-1-1 15,0-2 7-15,0-2-12 0,6 2-1 16,-1-5-3-16,4-2 10 0,-2 2 2 0,2-5 7 15,3 0 0-15,-1-4-9 0,7 0 0 16,-6-1-1-16,7-2 13 0,-3-5 0 16,4-2-10-16,1-3-6 0,0-3 0 15,-3-1-6-15,5 0-7 0,0-3-14 16,-5 0 17-16,5-3-8 31,0-3-1-31,5-2-10 0,-5 0 14 16,2-1-13-1,-1 0-1 1,-4 0 1-16,1 2-2 0,-1 1 2 0,-5 2-1 0,0 2 14 0,-7 4 2 0,1 0-2 16,-2 5 8-1,-3-2-5-15,-1 2 2 16,-1 1 4 0,0 2-6-16,-2-1-4 0,0 1 4 0,0 1-7 0,0 2-12 0,0-2 3 0,0 2 15 0,0 1-17 0,0-1-1 0,0 0-12 0,2 0-6 15,0 0-10-15,-1-3 0 0,1 4 7 16,2-2-7-16,1 1 12 0,-2 2 1 15,-1-1 3-15,-2 4 12 0,2-1 3 16,-2 2 18-16,0 0-8 0,0 0-13 16,0 0-2-16,0 0-2 0,0 0-11 15,0 0 3-15,0 0-7 0,0 0 1 16,0 0-16-16,0 0-7 0,0 2 1 16,-2 1 9-1,2 1 30-15,-2 2 1 0,1 2 0 0,-6-1 0 16,3 3 0-16,-1 1-2 0,-1 3 2 15,-2 5 0-15,-3-1 1 0,0 4-1 16,-3 1 0-16,4 2 0 31,-3 0-13-31,1 0 11 0,3 1 0 16,-3 2 0-16,3-3 2 0,2 1-1 0,0 0 1 0,-2 1 2 0,3-4-1 0,1 0 1 16,2-3 14-16,-1-1 6 0,2-1 2 15,2-4-5 1,0 3 9-1,0-4-6-15,6-1 2 0,1-1-8 0,2 1-1 63,3-5 1-63,-1 0 5 16,6-3-19-16,-3 0-2 0,8-4-1 0,1 0-48 0,-6-2-56 0,3-4-73 15,-1 0-148-15,-5 1-292 0,-1 0-668 0,-8-5-698 16</inkml:trace>
  <inkml:trace contextRef="#ctx0" brushRef="#br0" timeOffset="161">8812 9728 440 0,'0'0'587'0,"0"0"-196"0,0 0-111 16,0 0-131-16,0 0-52 0,0 0-61 15,0 0-36-15,0 0 0 0,0 0-40 16,2 2 40-16,0 1 52 0,-2-2 16 16,2 1-3-16,1 1-10 0,-1 0 29 15,5 0 10-15,0 2-3 0,-2-2-14 16,4 0 4-16,2 1-7 15,-1-3-3-15,-1-1 6 0,4 0 0 16,-1 0-25-16,0-1-1 0,1-4-19 16,1-1 3-16,-2-1-9 0,-1 1-7 15,1-2 4-15,-3 1-21 0,-4-1 23 16,4 3-9-16,-7 0 13 0,0 1 16 16,-2 1 6-16,0-3-3 0,0 3 3 15,0-1-20-15,-4 1-31 0,-3-2 19 16,2 1 7-16,1 0-1 0,-1-1-22 15,-2 0 10-15,-2 2-12 0,4-2 1 16,0 1-2-16,-1 2-14 0,-1 1 14 16,0 1 0-16,0 0 0 0,3 0-32 15,-1 0-16-15,-4 3-12 0,2 4 21 32,2 1 14-32,-6 0 3 0,1 2 7 0,1 2 14 0,-2 3-11 15,-1-1 12-15,3 1-12 0,-5 2 11 0,7 1-22 31,0 0 23-31,0 0 41 0,0-1-2 16,5 1 8-16,-2-3-2 0,4-1-13 0,0-2-4 0,4-3-25 16,5 2 32-16,0-4 19 0,-1-1 6 15,6-1 13-15,-1-1-44 0,6-4-29 16,-5 0-17-16,6-3-27 0,-1-2-162 16,-3 0-171-16,4-4-238 0,-10 3-696 15</inkml:trace>
  <inkml:trace contextRef="#ctx0" brushRef="#br0" timeOffset="162">9085 9832 260 0,'0'0'222'0,"0"0"-27"16,0 0 46-16,0 0 79 16,0 0-93-16,0 0-57 0,0 0-24 0,0 0-26 15,0 0-16-15,0 0-26 16,7-7 0-16,-7 7-1 0,0 0-15 15,0 0-23-15,2 0-4 0,-1 0 53 16,3-1-1-16,1-1 0 0,-1-1-16 16,3 0-7-16,0-1 17 0,0-1-1 15,2-1-13-15,3 0-38 0,-3-1 3 16,5 0-6-16,-3 1-10 0,-1-1 7 16,3-1-11-16,-4 1 1 0,3-1 6 15,-3 2-3-15,-2-2-3 0,0 2 3 16,0 2-14-16,-2 1 14 0,-1 0-3 15,-1 0-10-15,1 2 13 0,-4 0 0 32,3-1 0-32,3 0 0 0,-4 1-15 0,1-1-1 0,-1 1-16 0,0 1-3 15,1 0 3-15,-1 0 3 0,0 0 10 16,-1 0-29-16,1 0 6 0,-2 0 7 16,0 0 3-16,0 0 14 0,0 0 0 15,0 1 0-15,0-1 1 0,0 2-12 16,0 1 13-16,0 1 102 0,0 3 26 15,-3 2-26-15,-1 2-45 0,-1 3-26 16,-2 0-5-16,-2 3-10 0,2-1-4 16,0 2-12-16,-2-3 1 0,4 2 10 15,-1-3-11-15,1 2 0 0,0-2-1 16,1-2 1-16,-1-3-2 0,3 1 1 16,0-3-1-16,2 0-2 0,-1-4-18 15,1 0-54-15,0-2-118 0,0-1-106 16,0 0-167-16,1 0-304 15,1 0-738-15</inkml:trace>
  <inkml:trace contextRef="#ctx0" brushRef="#br0" timeOffset="163">12799 9075 113 0,'0'0'98'0,"0"0"-69"0,0 0 23 15,0 0 27-15,0 0 58 0,0 0 6 16,0 0 4-16,0 0 9 0,0 0 141 16,4-10-4-16,-4 8-56 15,0 2-32-15,0-1-11 0,0 1-9 16,0 0-20-16,0 0-14 0,0 0-32 15,0 0-25-15,0 0-21 0,0 0-2 16,0 1-10-16,0 1 16 0,-2 0 2 16,2-2-18-16,-2 2-61 0,1 0-20 15,-3 3-6-15,-1 1 23 0,-1 2 3 16,-1 3 0-16,0 3 16 0,-2 1 13 16,-1 4 9 15,-1 1-12-31,1 3-14 0,-3 2-11 0,1 3 2 0,5 1 13 0,-4 2-16 0,4 3-2 0,0-1-10 0,2-2 12 15,1-2 0 1,2-1 20 0,2-3 37-16,0-2 13 0,0-2-10 15,4 0-16-15,1-4-6 0,1-1-12 0,2-4-1 0,-1 0 9 0,2-5 10 16,4-1-18-16,-3-4-7 0,3-2-4 16,1 0 7-16,2-2 10 0,0-4-1 15,1-2 4-15,1-3-7 0,3 1-9 16,-1 0-7-16,-1-1-10 0,-1 0 1 15,-2-2 13-15,3 2 6 0,-1-2-3 16,0-2 2-16,-2-1-8 0,3 0-1 47,-1-3-8-47,-1-2 14 0,5-2-16 0,-3 0 11 0,2-2-11 0,-1 0 1 0,-3-1 0 0,1 1 13 0,-2 1-13 31,-4 3 0-31,1-1 22 0,-3 4-23 16,-2-2 1 15,-3 4 9-31,0 4 4 0,-1 1 12 0,-3 2-9 0,-1 1-17 0,2 3 13 0,-2 1-14 0,2 2-1 0,-2 2-1 0,0 0-2 0,0 0-9 16,0 0-1-16,0 0-2 15,0 0 2-15,0 0 1 0,0 0-16 16,-2 0-6-16,0 2 6 0,-1 1-1 16,-1 3 17-16,-3 2 12 0,0 2-2 15,-3 6 0-15,-3 1-11 0,-1 5 12 16,0-1-2 15,0 6 0-31,0-1-9 0,-2 2 10 16,3 4-2-16,3-5 1 0,-3 4 2 15,4-4-2-15,2 0-12 0,2-1 11 16,2-3 1 0,3-1 3-16,0-1 0 15,0-3 25-15,1-1-6 16,5-3 3-1,1-3-21-15,0 1 21 16,2-5 9-16,3-1-30 0,0-1-1 0,1 1-16 0,-3-4-9 0,6 1-43 0,-3 0-62 0,-1-2-131 0,0-1-184 0,-1 0-345 0,-2 0-936 0</inkml:trace>
  <inkml:trace contextRef="#ctx0" brushRef="#br0" timeOffset="164">13263 9736 271 0,'0'0'515'0,"0"0"-150"0,0 0-46 15,0 0-59-15,0 0-39 0,0 0-52 16,0 0-49-16,0 0-46 16,0 0-32-16,0 0-13 15,2 0 65-15,1 3 38 0,2 0-12 0,1 0-27 16,1 2-29-16,2 0 10 0,-1-3-7 16,1 1-12-16,2-1-1 0,0-1 23 15,3-1-23-15,-4 0-15 0,1-3 12 16,-2-2-16-16,1-1 6 0,-3-1-16 15,2-1 1-15,-2 2-7 16,-1-3 0-16,-5 3 16 0,3-1-4 16,-4 0-8-16,0 0-1 0,-4 1 3 15,3 1-12-15,-5 2 4 0,1-4-15 16,0 3 8-16,-1-1-10 0,1 0-2 16,2 2 2-16,-3 0 16 0,1 0 9 15,0 1-3 1,-1 2 13-16,1 0-35 0,0 0-38 0,-2 2-12 0,0 4 2 15,-2-2 10-15,0 3 16 0,-2 2 6 32,2 0 14-32,2 1-17 15,-1 2 6-15,-1 0-6 16,0 1 19 0,4 1 0-16,-1 2 24 15,1 0-12-15,0 2 17 0,5-2-7 0,0 0 6 0,0 1-15 0,0-4-13 0,5-2 2 16,2 0 0-16,-2-1 0 0,2-3 1 0,2 1 9 0,-2-3 45 0,0-1-37 0,4 1-20 15,0-3-19-15,1-2 3 16,2 0-15-16,2 0-99 0,0-2-159 16,0-4-131-16,2-2-167 0,-4-1-570 15</inkml:trace>
  <inkml:trace contextRef="#ctx0" brushRef="#br0" timeOffset="165">13560 9717 450 0,'0'0'411'0,"0"0"-95"16,0 0-33-16,0 0-81 0,0 0-7 15,0 0 19-15,0 0 16 0,0 0-7 16,0 0-13-16,0 0-8 0,-18-34-3 16,18 34-17-16,0-3-4 0,0 3-35 15,0-2-42-15,0 2-46 0,4-4-55 16,-1 1-26-16,4 0 25 0,2-2-11 15,0 3 10-15,2-1-17 0,-2 2 3 16,-1 1 13-16,1 0 0 0,-3 0 3 16,1 1 2-16,0 2 0 0,-2 1-1 15,-1 0 1-15,-1 1 1 0,-1 1 0 16,0 1 1-16,-2-1 18 16,0 4 9-16,0 0 32 0,-4 1-28 15,-1-1-33-15,-2 3 0 0,-2 0-1 16,0-4-1-16,-2 3-2 0,1 1-14 15,-1-1 3-15,1 0 10 47,-1-1 2-31,2 0-1 0,2-1 2-16,0 0 0 0,2-3-1 15,3 1-11-15,-2-2-1 0,4 1-3 0,0-3-9 0,0 1-6 0,0-1 24 0,4-1 7 0,1 1 60 0,2-2 53 0,0-1-34 0,4 0-16 0,1-1-13 0,-1 0-6 0,3 0-19 16,-1 0-6-16,1 0-4 0,-2 0-12 15,2 0-3-15,-1 0-3 0,1 0-100 16,-2 0-76-16,2 0-149 0,-1-4-226 31,-3 0-569-15,-3 0-801-16</inkml:trace>
  <inkml:trace contextRef="#ctx0" brushRef="#br0" timeOffset="166">16903 9124 443 0,'0'0'304'16,"0"0"-60"-16,0 0 66 0,0 0-115 16,0 0-68-16,0 0-30 15,0 0-9-15,0 0-29 0,0 0-4 16,7-25-29-16,-5 21 6 0,0 2 33 15,-2-1 39-15,2 3 29 0,-2 0 16 16,1-2 25-16,-1 2-29 0,0 0-32 16,0 0-20-16,0 0-23 0,0 0-31 15,0 0-36-15,0 0-3 0,0 0-1 16,0 2 1-16,-3 1 16 0,1 0 51 16,0 6-3-16,-1-2-23 0,-3 5-21 15,3 0 2-15,-9 3-22 0,3 3 2 16,2 1-1 46,-6 3-1-62,3 3 2 0,-1 1 15 0,0 5 12 0,3 1 12 0,-5-1 7 0,6 4 0 0,0-1 6 0,3 2-4 0,-1-7 1 0,5 2-7 0,0-3-12 0,4-1-1 0,-1-3-2 16,6-2 75-16,0-4-42 0,2-3-15 16,3-6-28-16,0-3 3 0,0-4 17 15,4-2 8-15,5-4 15 16,-4-9 13-16,4-4-10 0,2-3-9 15,1-4 0-15,-1-2-10 16,2-3-2 0,1-2-20-1,-1-2-8-15,-3-1-15 0,1-1 1 32,-4 2-2-32,1 1 0 15,-1 2 0-15,-5 2-3 16,1 3-10-1,-2 0 11-15,-3 3-13 0,-3 2 15 0,-2 5 0 0,0 1 0 16,-7 4 15-16,2 4 7 0,-2 3 9 0,0-1-13 0,0 4-15 0,-2 0-3 0,2 0-24 0,-2 0-16 0,-1 0-31 0,-1 4-10 0,1-1 3 0,-3 3 44 16,-1 3 22-16,4 0 9 0,-8 3 1 15,4-3-1-15,0 5-1 0,-2 2 2 16,-2 1 2-16,3 3 2 0,-7 5 20 16,1 3-6-16,0 5 2 0,0 5-5 31,0 3-11-31,1 2 1 0,6 0 9 0,-2-1 7 0,4-2-7 0,5-4 7 15,0-2 0 32,2-8-17-31,3-1 1 0,8-8 0-16,-5-3 12 0,10-5-15 0,-2-4-28 0,7-5-3 0,5-6-65 0,2-5-63 0,4-4-206 0,-2 1-347 0,-9 0-934 15</inkml:trace>
  <inkml:trace contextRef="#ctx0" brushRef="#br0" timeOffset="167">17429 9778 545 0,'0'0'489'0,"0"0"-86"15,0 0-64-15,0 0-60 0,0 0-17 16,0 0-35-16,0 0-31 16,0 0-61-16,0 0-64 0,0 0-29 0,-2-3-23 15,4 4 26-15,1 2 61 16,2 0-11-16,-1 0 17 0,1 0-39 16,2-1 3-16,0 1-12 0,2-3 2 15,0 0 16-15,5-3-6 0,-5-3-22 16,2 0-23-16,-1-3 4 0,-1 1-17 15,2-2 7-15,-1-1-22 0,-3 1 0 16,1-2 0-16,2 2-3 0,-6-1-35 16,-3 1 35-16,1 1 3 0,-2 2 13 15,0 1-3-15,-2 1 0 0,-1 2-13 16,-4 0-19-16,-2 1 16 0,0 2-47 16,-1 0 9-16,-1 3 0 0,0 3 4 15,-1 1 2-15,0 3 19 16,-1-1 14-1,1 3-1-15,3 0 2 16,-3 1 0-16,3 2 2 0,2 1-1 0,-2-2 2 16,3 4 11-16,5 0-10 0,-3-1 19 15,4 1 3-15,0-1-3 16,5-1 9-16,1-1-2 0,4-3-4 0,-1-1 6 0,2-3-31 0,1 1-22 16,2-5-9-16,1 0-23 0,-1-4-37 15,0 0-149-15,2 0-175 0,0-5-274 16,-7-1-893-16</inkml:trace>
  <inkml:trace contextRef="#ctx0" brushRef="#br0" timeOffset="168">17754 9718 222 0,'0'0'466'16,"0"0"-68"-16,0 0-8 0,0 0-38 15,0 0-57-15,0 0-13 0,0 0-5 16,0 0-58-16,0 0-94 0,0 0-48 16,0-19-10-16,4 13-6 0,-1 3-10 15,2-1-6-15,4-1-1 0,-2 2 7 16,0-4 10-16,8 1-1 16,-3 2-6-16,4 0-19 0,-4 1-26 15,4 0-9-15,-5 3-1 0,-1 0 0 16,1 4-2-16,-4 2-13 0,-2 1 16 15,2 3 0-15,-5-2 1 0,2 2 18 16,-4 0 54-16,-4 1-42 0,-3 0-6 16,0-3-3-16,-2 3 4 0,-3-2-4 15,1-2-7-15,-5 1-11 0,4-3 8 16,-2 0-12-16,1-1 0 0,5-1 0 16,-3-1 0-16,6 1 0 0,-1-3 1 31,5 1 15-31,-1-1 9 0,2 0 10 0,0 0-35 0,0 0-19 0,0 0-50 15,3 0-13-15,3 0 57 16,1 0 25-16,3 1 18 16,-1 3 1-16,4 0-18 0,-1 0 3 0,-1 2-3 15,1 2 0-15,-5-1-1 0,2 0 1 16,-2 3-1-16,0-2 1 0,-3 0 1 16,-1 0 1-16,-1-1 22 15,-2 0 26-15,0 0 43 0,-5 0-5 0,-1-3-24 16,-8 1-9-16,2-1-9 0,-6 0-6 15,4-3-4-15,-7 1-3 0,1-2 9 16,4 0-12-16,-1 0-12 0,2 0-18 16,0 0 15-16,6 0-15 0,-2 0 10 15,6 0-11-15,-1 0-3 0,3-2-13 16,1 1-49-16,2 1-118 0,0 0-210 16,0 0-293-16,0 0-443 0,0 0-859 15</inkml:trace>
  <inkml:trace contextRef="#ctx0" brushRef="#br1" timeOffset="169">8968 8572 336 0,'0'0'199'16,"0"0"-95"-16,0 0-22 0,0 0-43 15,0 0-38-15,0 0 15 0,0 0 69 16,-60-47 52-16,51 39 19 0,-3 2-16 16,-1-1 0-16,3 0-26 0,-8 2-26 15,4 1 13-15,-2-1 6 0,-4 2-39 16,4 0-19-16,-5 0-1 0,-4 3-25 16,2 0 16-16,2 0-37 15,-5 1-1-15,1 2 0 0,-2 2 16 16,1 0-15-16,1-1 1 0,-1 0 10 15,1 2 26-15,2 0 3 0,3 0-13 16,-3 0-6-16,-1 1-21 0,1 2-1 31,0 0-1-31,1 6-2 0,-2-3-14 16,-3 3 0-16,1 5 3 0,-3-1 13 0,3 4-3 16,-3-2-9 15,1 1 9 0,0 3-10-31,3-4 10 0,0 3 0 0,0-3-13 0,6 3 15 0,-4-1-12 0,-2 3 10 0,4-4 1 16,2 4 2-16,-3-1 2 0,1 3 2 0,2-2-1 0,3 2 0 0,-4-2 10 0,6 2-10 0,-4 0 10 15,3 0 7-15,2 0-18 0,1 0 0 0,-2 1 37 0,5-2-20 16,-2 1 1-16,2 1-20 0,4-1-10 16,1 0-9-16,1-2 19 0,1 1 3 15,2-1 23 16,0 0-4-31,0 2-2 0,0-1 3 0,0-1-1 0,0 2-20 0,0-1 24 0,0 0 7 16,0 1 31 15,2-1 4-31,1 0-3 16,1 1-33-16,0-2-9 0,-1 2 12 0,2-1-9 16,2 0-4-16,1-2 14 0,-3 1 5 0,2-2 1 0,4-3 6 0,-4 2-3 0,1-3 0 0,5 2-25 15,-3-2 2-15,3 2 10 0,3-2 10 16,1 0 9-16,-1 1-7 15,4 0-2-15,1-1-20 0,-3 0 4 16,3 1-10-16,2-2 6 0,0 1-3 16,-4 2 0-16,6-4 7 0,2 3-7 15,1-3 6-15,2-2 1 32,2 2-1-32,5-2-22 0,-3-2 10 0,3 1 0 0,-2-5-1 0,6 2-11 31,-6-4 3-16,2 1 21-15,2-3 3 16,-2 0-2 0,8-2-7-1,-5 1-19 17,6-4 0-32,-1 0 3 15,2-1 13-15,6-2 6 0,9-5-22 0,11-6-51 0,-1-2-22 0,-3 3-136 0,-7-3-88 0,-19 2-102 0,-4-1-173 0,-20 3-875 0</inkml:trace>
  <inkml:trace contextRef="#ctx0" brushRef="#br1" timeOffset="170">9186 8660 151 0,'0'0'186'0,"0"0"-88"0,0 0-86 16,0 0-12-16,0 0-39 0,0 0 16 15,0 0 12-15,0 0 11 0,0 0 52 16,0 0 62-16,42-11 13 0,-33 11 10 16,0 3 33-16,7-1-14 0,-4 4-16 15,6 0-29-15,-2 3-23 0,5-1 16 16,0 6-39-16,2-3-33 0,-7 3 24 15,5 4 2-15,-5 2 10 0,0 2 4 16,0 3 22 0,-5 3-16-16,3 2 6 0,-4 3-6 15,-1 4 19 1,2-1 87-16,-1 1-55 0,-3 2-71 0,4-2-38 0,-6 3 21 0,1-1-12 0,-5 4-16 16,-1 8 7-16,0 9-8 15,0 9 17-15,0 5-13 0,-7-8-14 16,0-3 17-16,-5-6-18 0,-2 2 1 15,-2-1 1-15,-5 3-3 16,1-4-25-16,-6 1-133 16,-3-2-65-16,-4-1-61 0,-1-8-164 0,6-7-193 0,10-14-158 15</inkml:trace>
  <inkml:trace contextRef="#ctx0" brushRef="#br1" timeOffset="171">9407 10510 293 0,'0'0'229'0,"0"0"71"0,0 0 35 15,0 0-9-15,0 0-17 0,0 0 2 16,0 0-22-16,0 0-34 0,0 0-52 16,-39-40-20-16,35 40-23 0,2-2-39 15,2 1-35-15,0 1-83 0,0 0-3 16,0 0-70-16,0 1-32 0,0 4 64 16,0 1 38-16,6 2 73 0,-1 1-47 15,2 5 2-15,0-3 4 0,7 1 16 16,-3 2 12-16,7 2-6 0,-2-1 10 15,5 1 9-15,0 2-10 0,2-1 6 16,4 3-9 0,1-1 6-16,2-1-19 0,2 1-9 0,1-2 12 0,1 0-30 15,7-1 14-15,-4 1 3 0,0-4-18 16,4 0 0-16,-6-1-17 0,-1-2 14 16,-3 0-4-16,-2 1 0 0,-1-5 1 15,-5 1-1-15,-2-4-11 16,-7 2 2-16,1-2-3 0,-5 0 2 0,-5-2-2 15,3 1-2-15,-5 0-23 16,-1-1-47-16,-2 0 3 0,0-1-7 16,0 0-34-16,0 0-22 0,0 0-20 15,0 0-51-15,-2 0-113 0,0-1-185 16,-3-4-540-16,1 1-472 0</inkml:trace>
  <inkml:trace contextRef="#ctx0" brushRef="#br1" timeOffset="172">9959 10649 1069 0,'0'0'401'0,"0"0"-8"0,0 0-71 0,0 0-93 0,0 0-116 0,0 0-106 0,0 0 9 0,0 0 126 0,0 0 61 0,0 0-53 16,23 25-22-16,-11-14-6 0,-3 1-8 15,0 1-40-15,3 2 52 0,2-2-43 16,2 3-17-16,-2-2-19 0,6-1-6 16,-4 4-13-16,1-4-9 0,-1 0 0 15,-3 0-3-15,1 1-13 0,-5-3 0 16,-4 1 13-16,0-3-4 0,2 1 1 15,-5-1-10-15,-2 0 19 0,0-1 0 16,0 1-6 0,-7 2 6-16,0-1 10 0,-4-1-4 0,-3 2 0 0,0-1-6 15,-4 2-4-15,1-4 1 0,-1 1-6 16,0-2-1-16,4-1-11 0,-2-2 12 16,4-1-11-16,1-1 1 15,4 0 12-15,0-2-15 0,2 1-13 16,3-1-56-16,2 0-27 0,0 0-65 15,0 0-186-15,3 0-355 0,3 0-332 16,1-1-653-16</inkml:trace>
  <inkml:trace contextRef="#ctx0" brushRef="#br1" timeOffset="173">11000 10611 307 0,'0'0'391'0,"0"0"10"0,0 0-79 16,0 0-71-16,0 0-34 15,0 0-12-15,0 0-4 0,0 0-30 16,0 0 7-16,0 0-30 0,0-41 28 16,0 41-31-16,0 0-46 0,0 0-38 15,0 0-14-15,0 0-47 0,0 4 23 16,-1 2-23-16,-1 3 73 0,0 3 3 15,0 4-3-15,-3 1-10 0,3 5 7 16,-3 1-10 15,-2 5-13-31,3 1 19 0,-3 5-12 0,-2 4-52 0,-1 12 10 0,-3 13-10 0,1 15 1 32,1 3 0-17,1-4 0-15,1-17-3 0,5-21-3 0,-1-8 1 0,2-6-1 0,-1 5 3 0,-5 1 87 16,4 1-1-16,3-4 1 0,-1-6-15 0,-1 1-29 0,4-8-21 15,-2-1-10-15,2-6-12 0,0-2 1 16,0-4-1-16,0-1-21 0,0-1-7 16,0 0 0-16,0 0-19 15,0 0-34-15,0-1-33 0,0-1-39 16,2-4-125-16,2-3-228 0,-1-1-238 16,-1 1-610-16</inkml:trace>
  <inkml:trace contextRef="#ctx0" brushRef="#br1" timeOffset="174">11365 10780 209 0,'0'0'450'0,"0"0"-62"16,0 0-14-16,0 0-88 0,0 0-45 16,0 0-50-16,0 0-10 0,0 0-16 15,0 0-19-15,0 0-40 0,-2-13-54 16,2 13-33-16,0 0-17 0,0 0 17 15,-2 2-19-15,-1 2-18 0,1 2 18 16,0 4 32-16,0 3 10 16,-1 2 3-16,-2 3-23 0,1 4-9 15,0 0-10-15,-1 4 1 0,0 2-1 16,1 0 16-16,-3 1-3 0,5 0 16 16,2-1-9-16,0-1 12 0,0 0-16 15,2-3 42 1,5-3-10-16,0-6-38 0,2 0 3 0,-3-6 41 0,4-2 7 15,-1-3 12-15,0-2 19 0,3-2-3 16,1 0 6-16,-1-4-3 0,0-3-17 16,-3-1-24-16,5-3-20 15,-3 1-3-15,1-2-5 0,1-1-4 16,-3-2-9-16,-1 0 3 0,2-2-4 16,-2 0-12-16,0-3 3 0,1 1 13 15,-1-3-4-15,-2 1 4 0,4-2-14 16,-6 1 1-16,6-3-2 0,-6 4-1 15,2-1 3-15,-5 5-2 0,1-3 0 16,3 4-1-16,-5 2 0 0,3 3-3 16,-2-2-9-16,-1 6-1 0,1 1 11 15,0 2 2 1,0 3 1-16,-2 0-1 0,0 1-19 0,0 0-6 0,0 0-3 16,0 0-13-16,0 0-16 0,-2 3 1 15,-2 2 15-15,3 1 38 0,-3 2 1 16,1 5 2-16,-4 0-1 0,5 1 2 15,-2 4 0-15,1 0 18 0,-1 1 3 16,1 5-20-16,1-1 10 0,0 5-9 16,2 1 38-16,0 1-16 0,0-1-3 15,0 0-6-15,2-1 10 16,3-1-7-16,0-5-4 0,3-2-12 16,0-3 10-16,-2-3-13 0,4-5 0 15,-4-4 1-15,2 1-1 0,3-5-27 16,-2-1-59-16,3-1-20 31,1-8-185-31,-1-1-324 0,-5 1-1036 0</inkml:trace>
  <inkml:trace contextRef="#ctx0" brushRef="#br1" timeOffset="175">11793 11360 8 0,'0'0'629'0,"0"0"-130"15,0 0-167-15,0 0-95 0,0 0-35 16,0 0-30-16,0 0-62 0,0 0-42 16,0 0-49-16,0 0-19 0,2 0 0 15,1 0 39-15,1 0 74 0,1 2 20 16,-3 1-27-16,7 0-3 0,-6-3 4 16,2 3 2-16,4-3-32 0,0 0 6 15,-2 0 9-15,7 0-2 0,-1-5-17 16,-1-1-9-16,2 0-10 0,-1-2-10 15,1-1-6-15,-5-2-13 0,3-1 1 16,-1 1-1-16,-6 0-3 16,4 2-6-16,-4-1 9 0,-1 3 13 15,-3-1-10-15,-1 3 13 0,0-1 22 16,0 2-7-16,-5-1 4 0,0 1 7 16,-4 0 14-16,4 0-16 0,-1 0-45 15,-2 3-20-15,-1-2-2 0,3 3-23 16,-1 0-3 15,-2 0 9-31,1 3-6 0,1 2-3 0,-4 2 7 0,-1 2 5 0,4 2 0 0,0 3 13 0,-3 2 0 16,6-1-20-16,-1 1 4 0,3 1-3 15,-1-2-3 1,4-1 10-16,0-1 11 0,0-1 1 0,4-1 3 0,-1-2 2 16,3 2-2-16,-3-4 0 0,6 0 0 15,-4-1-3-15,2 0 1 16,1-4-10-16,2 1-70 0,1 0 16 0,-2-3-22 15,5 0-93-15,-4-3-147 0,5-2-179 16,-3-4-510-16,-5 0-465 0</inkml:trace>
  <inkml:trace contextRef="#ctx0" brushRef="#br1" timeOffset="176">12081 11388 272 0,'0'0'635'0,"0"0"-152"15,0 0-158-15,0 0-72 16,0 0 7-1,0 0-50-15,0 0-13 0,0 0-13 16,0 0-14-16,0 0-45 0,-3-5-33 0,3 4-15 16,0 1-19-16,1-1-41 15,-1 1-17-15,6-2-50 0,-1 1 50 16,4-1 12-16,0-2 36 0,1 0-7 16,3-4-2-16,-3-1 2 0,3 0-9 15,-3-2 15-15,4 0-2 0,-1-2-4 16,-3 0-13-16,1 2-25 0,-2 0 19 15,0 1-19-15,-2 1 14 0,-2 3-15 16,-1 2-1-16,-4 2-1 0,1 0 1 16,-1 2 0-16,0 0 14 0,0 0-15 15,0 0 0-15,0 0-18 0,0 0 16 16,0 0-16-16,0 0-20 0,0 3-13 16,0 1 51-16,2 2 125 0,-2 3-46 15,0-1-32-15,0 4-31 0,0 0 3 16,0 1 0-16,0 4-7 0,0-3-9 15,0 2-2-15,0 2 3 0,-2-4-1 16,1 0 0-16,-1 1 9 16,0-5-11-16,0-4-1 0,1 0 0 15,1-3-47-15,0 0-50 0,-2-3-74 16,0 0-73-16,0 0-24 0,2 0-78 16,-1 2-236-16,-1-2-632 0</inkml:trace>
  <inkml:trace contextRef="#ctx0" brushRef="#br1" timeOffset="177">12679 10597 277 0,'0'0'610'15,"0"0"-148"-15,0 0-143 0,0 0-108 16,0 0-48-16,0 0 2 0,0 0 3 16,0 0-25-16,0 0-17 0,0 0-27 15,0 2-37-15,0 2-1 0,0 1 74 16,0 6-1-16,0 1-22 0,-3 6-26 16,-1 1 0-16,0 3-16 0,-1 5-3 15,-2 4-7-15,2 1-48 0,-4 5-8 16,0 3 8-16,0 2-11 0,-1 3 21 15,-1 1 16-15,-1 1 3 0,1 1-3 16,0 0 13-16,-1 0-11 47,5-3-2-47,-2 1 9 0,0-4 3 0,4-2-18 0,-2-1-9 0,2-2-8 0,1-5 10 0,-3-3-3 0,7-5-6 16,-4-4-1-16,3-7-15 0,1-4 0 15,-2-2 0-15,0-7 1 0,2 2-1 16,0-2-3-16,0-2-56 0,0-2-92 15,0-5-320-15,0 0-303 0,0 2-775 16</inkml:trace>
  <inkml:trace contextRef="#ctx0" brushRef="#br1" timeOffset="178">12881 10519 104 0,'0'0'300'0,"0"0"264"0,0 0-248 15,0 0-104-15,0 0-69 0,0 0 33 16,0 0-4-16,0 0 16 0,0 0 6 16,-2-23 3-16,0 17-39 0,2 3 3 15,0 1 6-15,0-2-26 0,0 2-49 16,0 1-25-16,2-1-25 0,0-1 5 16,5-2-44-16,0 2-1 0,3-1 13 15,5-2 30-15,-5 2-4 0,6 1 3 16,-3 1 13-16,2 2-9 0,-2 0 6 15,-1 0-20-15,-1 5-6 16,-1-1-25-16,-1 3 0 0,-2 1-1 16,0-2 1-16,-1 3 16 0,-1-1 31 15,-1 1-31-15,-3 1-17 0,-1 2 0 16,0-1 11-16,0 0-10 0,-1 4 16 16,-6-3 6-16,-1 2-9 0,-2 0-4 15,-3-2-9-15,1 3 10 0,-4-3-1 16,2 0-9-16,0 1-2 0,0-4-1 15,1-1-3 1,-1 0-9-16,5 1-4 0,-3-4-3 0,7-2 4 0,-1 0 11 16,3 0 1-16,1-3 2 15,0 1-21-15,2-1-3 0,0 2-9 16,0-2-4-16,0 0 0 0,0 1 5 16,0 1 31-16,0 1 2 0,0 0-25 15,0-2 13 1,2 2 9-16,0 0-10 0,1 0 13 0,3 0 16 0,-1 0 21 15,4-2 39-15,3 1 3 0,2 0-1 16,2-1-21-16,2-1-22 0,-2 0-4 16,5 0-3-1,0 0 0-15,-3 0 0 0,1 1-6 0,-1-1-19 0,-2 0 0 16,0 0 13-16,-4 0-13 0,-1 0 10 16,-2-1-13-16,-4 1 1 0,-1 0 0 15,1 0-1-15,-3 0-2 0,-2 0-14 16,0 0 14-16,0 0-1 0,0 0-10 15,0 0-18-15,0 0-13 0,0 0-18 16,0 0-24-16,0 0-42 16,0 0-58-16,0 0-128 0,-2-3-275 0,0 0-875 15</inkml:trace>
  <inkml:trace contextRef="#ctx0" brushRef="#br1" timeOffset="179">13862 11067 254 0,'0'0'493'16,"0"0"-128"-16,0 0-30 0,0 0-166 15,0 0-16-15,0 0 0 0,0 0 12 16,0 0-9-16,0 0 12 0,-24 53-3 16,17-36-20-16,1 4-10 0,-4 4-13 15,1 2-32-15,-2 4-23 0,1 1-29 16,-3 2-9-16,1 2-6 0,-1-3 5 15,1-1 23-15,1-1-16 0,3-6-15 63,-3-2 5-63,4-1 7 0,-4-5-10 0,6 0-9 0,-2-3-4 0,2-4-9 0,1-2-82 0,1-1-123 0,1-3-73 0,2-1-106 0,0-1-183 0,0-2-637 16,0-3 464-16</inkml:trace>
  <inkml:trace contextRef="#ctx0" brushRef="#br1" timeOffset="180">13816 11074 1001 0,'0'0'374'0,"0"0"17"0,0 0-86 0,0 0-114 16,0 0-3-16,52-34 35 0,-35 30-24 15,3 0-38-15,1 4-43 0,0 0-60 16,1 1 12-16,-1 5-10 0,0 3 4 16,-3 1-19-16,-2 4-14 0,-2 0 4 15,-4 3 26-15,-2 2 46 0,-5 0-53 16,-1 0-29-16,-2 0-3 0,-5-2 10 15,-4-1 5-15,-5 0-8 0,-2-1 2 16,-4-3 1 15,-3 0-11-31,0-1-2 0,-2-3-6 0,-1-1-13 0,3-2-1 0,-2 0-56 0,7-3-15 0,-1-1-13 16,5-1 0 0,3 0-64-1,2 0-73-15,6-1-69 0,1-1-172 0,2-4-292 0,2 2-780 0</inkml:trace>
  <inkml:trace contextRef="#ctx0" brushRef="#br1" timeOffset="181">14236 11085 1056 0,'0'0'521'0,"0"0"-170"15,0 0-10-15,0 0-112 0,0 0-131 0,0 0-98 0,0 0 0 0,0 0 129 0,0 0 32 0,0 0-16 0,-16 65-53 16,9-47-15-16,3 3 22 16,-1-3-51-16,0-1 6 0,1-3 3 15,-1-3-12-15,-1-2-14 0,3-3-8 16,1-1-1-16,0-2-3 0,2-3 9 15,0 0 45-15,0 0 40 0,0-1 20 16,0-6-108-16,2-2-25 0,3-3-35 16,2 0-2-16,2-4 14 0,2-1 8 15,1 0 13-15,1 0-2 16,1 1-26-16,-2-1 29 0,2 3-1 0,-1 2 2 16,-3 4-25-1,1 2-1-15,-4 1-11 0,0 4-23 16,0 1 6-16,-1 0-28 0,-1 4-230 15,2 4-134-15,0-2-291 0,-3-4-744 0</inkml:trace>
  <inkml:trace contextRef="#ctx0" brushRef="#br1" timeOffset="182">14570 11155 362 0,'0'0'375'0,"0"0"-92"0,0 0 11 0,0 0-83 0,0 0-22 0,0 0 35 0,0 0 13 0,9-50-30 0,-11 48-7 0,-3-2-19 0,-1 4-49 0,1 0-132 0,-2 0-20 16,-2 4-31-16,-1 1 41 0,-3 3 10 15,-1 4 29-15,0-3-6 0,2 5 25 16,-1 0-6-16,3 2 12 0,1 0-2 15,3-1 12-15,1 2-23 0,5-3-9 16,0 1 3-16,2-2-16 0,5-1 29 16,0-3 41-16,2-4-35 0,0-1 16 15,3-4-22-15,-1 0 12 0,1-3 3 16,2-3-12-16,-1-5-23 16,-1-1-6-16,-5-4-6 31,2 1 8-31,-4-2-24 0,1-2 0 0,-3 2-16 0,-3-3-3 0,0 4 19 0,0 2 4 15,-3 1 17-15,-5 2-21 16,1 3-19-16,-1 2-111 16,-1 3 10-16,2 1 28 0,-2 2-54 0,0 5-65 0,4 1-107 15,-1 2-205-15,3-2-566 0</inkml:trace>
  <inkml:trace contextRef="#ctx0" brushRef="#br1" timeOffset="183">14750 11029 1536 0,'0'0'572'15,"0"0"-271"-15,0 0-43 0,0 0-52 16,0 0-45-16,0 0-8 0,0 0-9 16,59-21-23-16,-41 10-45 0,-1 1-38 15,3-4-16-15,-1-3-6 0,-1 3 6 16,-1-4-9-16,1 2 3 16,-2 1 0-16,-5-3-4 0,1 3-9 15,-5-1 20-15,-2 1-8 0,-1 0-12 16,-2 2 16-16,-2 1-19 0,0 1 0 15,-4 3-1-15,1 3 0 0,-4 2-2 16,-2 3-41-16,-2 0-26 0,-1 5-9 16,-6 6 35-16,0 3 44 0,-3 4 0 15,2 2 2-15,-4 7-1 0,5 0 14 16,0 6-3 15,1 3 11-31,1 2 37 0,3 0-6 0,3-1-32 0,4-2-20 0,5-3 20 0,1-3 0 0,0-1-19 16,3-6 19-16,4-1-19 0,0-5-3 15,2-4 2-15,2-2-2 0,-2-6-1 16,1-1 1-16,3-3 37 0,-1-6 29 16,-1-2-12-16,1-6-23 0,2 2-31 31,-3-5-19-15,1-2 16-16,-3 2-28 0,-2-4 6 0,0 3-1 0,-2 1-8 0,-3-1-4 0,-2 3 0 15,0 1 26-15,0 1 8 31,-3 4 1-31,-4 3-9 0,1 3-1 0,-2 3-25 0,2 0 6 0,-1 0-6 0,0 3 27 16,2 3 10-16,-1 0-11 0,3 1-7 16,1 2 6-16,2 1-6 0,0 1 18 15,0-3 0-15,5 0-2 0,4 1-25 16,5-2-74-16,-3-1-67 16,7-1-145-16,-2-3-225 0,-2-2-663 0</inkml:trace>
  <inkml:trace contextRef="#ctx0" brushRef="#br1" timeOffset="184">15232 11064 713 0,'0'0'394'0,"0"0"111"0,0 0-106 0,0 0-87 0,0 0-18 0,0 0-24 0,0 0-52 0,0 0-52 0,0 0-166 0,0 0-43 0,-27-9-12 0,16 15 55 16,-3 2 13-16,0 3 22 0,0 3-6 16,-2 0 19-16,2 6 6 0,-2 0 10 31,4 2-29-31,5 2-3 0,-2 0 3 15,5-1-10-15,2-3-9 94,2-1 9-94,2-5 13 0,7-3-6 0,-2-2 3 16,4-2 2-16,3-5-11 0,-4-2 18 0,8-3 9 0,-5-8-6 0,4-1-12 0,-3-2-10 0,4-4-9 0,-4-1-13 0,-1-1 16 0,-3 1-5 0,-1-1-14 0,-2 0-37 0,-2 5-4 0,-1 4 6 0,-2 3 35 15,-2 5 54-15,0 2-32 0,-4 1-22 0,1 2-50 16,-3 6-48-16,-2 2 98 0,0 5 38 0,1 2 0 16,2 0-36-16,0 2-2 31,3 0-2-31,2-3-20 0,0 1 9 16,4-5-66 15,1 0-41-31,4-5-3 15,1-1-71-15,4-3-49 0,1-3-84 16,2-3-238-16,-4-2-654 0</inkml:trace>
  <inkml:trace contextRef="#ctx0" brushRef="#br1" timeOffset="185">15511 11041 1463 0,'0'0'280'16,"0"0"-1"-16,0 0-55 15,0 0-75-15,0 0 48 0,0 0 0 16,0 0-37-16,0 0-3 0,0 0-29 16,0 0 47-16,4 44-19 0,8-44-42 15,4 0-26-15,3-6-25 0,1-1-22 16,-1-5-6-16,6-1-19 0,-5-2-1 16,1-1 4-16,-4-1 0 0,1 0-16 15,-2-1 19-15,-4 1-10 0,-1-4 14 16,-2 6-5 31,-4-3-20-47,-1 0 24 0,-3 3-23 0,-1 2 23 0,-1 3-23 0,-6 2-2 0,-2 3-1 0,-2 4-31 0,-3 1-28 0,-4 0 16 15,-1 7 16-15,-4 5 28 0,2 3 1 16,-2 1-1-16,5 4 0 0,-3 2-19 31,3 3 16-31,2 2-11 0,2 0 14 0,2 4 3 0,3 1-2 16,2 2 2-16,1-3-2 0,3 2-1 15,3-2-1-15,0-5-1 16,2 1 1-16,5-5-14 0,2-3-1 0,1-5 0 16,3-4 1-16,2-3 15 0,1-4 0 0,2-3 25 15,0 0 12-15,-1-5 1 0,3-6-25 16,-1 2-13-16,-4-5 0 0,0 0-32 16,-2-1-18-16,1 0 3 0,-7-1-10 15,0 0-12-15,-5 2 15 0,0-1 38 16,-2 3 15-16,-4 2 1 0,-1 1 1 15,-2 3 28-15,-4 1 15 0,2 2-43 16,0 1 0 15,2 2-1-31,0 0 0 0,4 0-16 0,-1 2-12 0,1 2-4 0,1 0 4 0,2 2 26 16,0-2 2-16,0 2 22 0,3 0 13 16,5-1 25-16,0-1-23 0,3-1-5 15,1-3-7-15,4 0 3 0,0 0-2 16,2-3-14-16,0-3 10 0,1 0-19 15,0 0 0-15,-1-1-3 0,2 1-20 16,-1 1-15-16,-1 0-6 0,-1 4 19 16,-1 1-10-16,-3 0-5 0,-3 6 11 15,-3 2 4-15,1 2 22 0,-5 4 48 16,-1 2 37-16,-2 2 9 0,0 0-22 16,0 0-22-16,-2-2-24 0,0-4-13 15,1 2-12-15,-1-6 0 0,2-2-1 16,0-3-2-16,0-2-1 0,0-1-92 15,0 0-62-15,0-3-71 0,2-3-74 16,1-3-456-16,1 1-906 0</inkml:trace>
  <inkml:trace contextRef="#ctx0" brushRef="#br1" timeOffset="186">16012 10964 1603 0,'0'0'1209'15,"0"0"-776"-15,0 0-26 0,0 0-187 16,0 0-220-16,0 0-31 0,0 0-29 16,0 0-6-16,0 0 6 0,0 0-64 15,-29 15-146-15,29-7-153 0,9-5-252 16,-5-2-745-16,6-2 677 0</inkml:trace>
  <inkml:trace contextRef="#ctx0" brushRef="#br1" timeOffset="187">16305 10820 271 0,'0'0'1406'0,"0"0"-1175"0,0 0-76 15,0 0 20-15,0 0-16 0,0 0 57 16,-44 63 10-16,33-41 8 0,1 3-32 15,-1 3-27 17,1 2-86-32,-6 3-39 0,3-1-5 0,-1 1 21 0,2-1-34 0,1 0-13 0,4-3-17 15,0-4-2-15,3-3-30 0,-3-4-30 16,6-4-35-16,1-1-76 0,0-4-113 16,0-3-131-16,3-6-231 15,2 0-714-15</inkml:trace>
  <inkml:trace contextRef="#ctx0" brushRef="#br1" timeOffset="188">16390 11164 1182 0,'0'0'1225'0,"0"0"-1028"0,0 0 19 0,0 0 15 0,0 0-39 0,0 0-8 0,0 0-34 0,-19 61-52 0,13-47-35 0,5-1-44 0,-1-1-19 16,0 2-2-16,2-5-14 0,0-2-9 16,0-1-105-16,0-3 10 0,2-1-132 15,0-2-139-15,-1-2-262 0,1-3-759 16,4-9 656-16</inkml:trace>
  <inkml:trace contextRef="#ctx0" brushRef="#br1" timeOffset="189">16454 10982 2676 0,'0'0'539'0,"0"0"-24"0,0 0-207 0,0 0-207 0,0 0-100 0,0 0-1 0,0 0-25 0,0 0-13 0,0 0-110 0,0 0-224 0,-20-20-183 0,26 23-171 0,1 0-864 0</inkml:trace>
  <inkml:trace contextRef="#ctx0" brushRef="#br1" timeOffset="190">16735 10789 1755 0,'0'0'1016'0,"0"0"-842"0,0 0-116 16,0 0 38-16,0 0-16 0,-48 68 41 15,36-46 0-15,-4 5 22 16,2 3-42-16,-4 3-28 0,2 2-38 16,0 2-1-16,0 1 7 0,2-2-3 15,-2-1 9-15,4-2 0 0,1-5-45 16,1-1-2-16,-1-7-34 0,2 2-48 16,2-5-41-16,2-4-111 0,1-2-84 15,3-4-119-15,1-4-268 0,0-3-734 16</inkml:trace>
  <inkml:trace contextRef="#ctx0" brushRef="#br1" timeOffset="191">16509 11148 2187 0,'0'0'404'0,"0"0"-2"0,0 0-120 0,0 0-145 0,0 0 24 0,0 0 54 16,0 0-61-16,0 0-53 0,0 0-72 15,0 0-27-15,24 2 0 16,-13 1-1-16,7-1-1 0,-6 0-73 16,6-1-27-16,0-1-95 0,1 0-126 15,0 0-165-15,4-2-234 0,-10-1-589 16</inkml:trace>
  <inkml:trace contextRef="#ctx0" brushRef="#br1" timeOffset="192">16788 11097 1132 0,'0'0'596'0,"0"0"-262"0,0 0-91 0,0 0 74 0,0 0-30 0,0 0-66 0,0 0-39 0,-2 55-68 0,4-42-53 0,2 1-42 0,3-2-17 0,0-2 33 16,4-1-22-16,-1-4-11 0,4 1 17 15,-3-5 6-15,3-1 7 16,0 0-32-16,6-4-27 0,-6-2-80 16,2-1-2-16,-2-1 17 0,0 1 31 15,-2-2 39-15,3 1 22 0,-7-1 12 16,-1 1-9-16,1 2 13 0,-3 2 22 16,-5 0 48-16,0 1 73 0,0 3-16 15,0 0-46-15,-5 0 1 0,-1 7-73 0,-3 2-23 16,1 4 42-16,-8 6 19 0,1 4 23 15,-4 3-5-15,-2 4-19 16,-2 4-18-16,-2 3-23 0,2 2-17 16,-3-1-2-16,1-1-1 0,4-1 11 15,3-5-9-15,4-5-3 0,0-1-3 0,3-6-12 16,2-2-10-16,6-2-22 16,-3-2-56-16,4-3-36 0,2-2-78 15,0 0-83-15,0-5-170 0,8-3-310 16,-7 0-959-16</inkml:trace>
  <inkml:trace contextRef="#ctx0" brushRef="#br1" timeOffset="193">17777 10779 1123 0,'0'0'257'0,"0"0"-13"0,0 0-7 15,0 0-49-15,0 0-32 0,0 0 61 16,0 0 44-16,0 0-35 0,0 0-88 15,-7-4-137-15,0 18 31 0,0 7 44 16,-2 4 8-16,-5 8-27 0,3 4-19 16,-1 2-25-16,1 1-11 15,2 1 20-15,-1-2-9 0,3-2-12 16,1-3 0-16,1-5 2 0,-4-2 10 16,4-4-10-16,-2-2-3 0,3-4-59 15,1-2-145-15,-3-2-120 0,3-4-161 16,-1-5-293-16,4-3-629 0</inkml:trace>
  <inkml:trace contextRef="#ctx0" brushRef="#br1" timeOffset="194">17515 11097 1562 0,'0'0'785'0,"0"0"-320"0,0 0-173 15,0 0-87-15,0 0-145 0,0 0 1 16,0 0 12-16,0 0 0 0,0 0-16 16,66-3-29-16,-42 3-25 15,-1 0-3-15,0 0-16 0,2 0-161 16,-4 3-17-16,2 1-30 0,-1 0-46 16,-1-1-175-16,2 0-198 0,-5-3-417 15</inkml:trace>
  <inkml:trace contextRef="#ctx0" brushRef="#br1" timeOffset="195">17968 11131 1800 0,'0'0'338'0,"0"0"-108"0,0 0 25 15,0 0-68-15,0 0-94 0,0 0 58 0,0 0-4 0,-11-57-6 0,8 52-8 0,1 0-16 0,-1 1-31 0,-1 1-39 16,-1 3-37-16,1 0-10 0,-1 0-44 16,-2 3-32-1,2 6 16-15,-8 1 31 0,3 5 7 0,-1 1 22 0,-1 2 3 32,3 0 29-17,-2 0 2-15,4 3-15 31,2-4-16-31,3-1 0 0,2-2-1 16,0-3 11-16,2-2-12 0,3-3 40 0,4-2 41 0,3-4-32 0,-1 0-6 0,5-4 10 0,0-5-13 0,0-2-39 0,0-3-2 0,-4 0-3 0,2-3 3 16,-2 3-1-16,-4-4-15 0,2 3-41 15,-1 0-21-15,-5 1 11 0,1 4-2 16,-3 2 58-16,-1 3 11 0,-1 3 0 16,0 2-22-16,-1 2-3 0,-3 7 22 15,-1 0 3-15,1 7 60 16,-3-1-16-16,0 3-27 0,4 1-17 15,3-2-13-15,0-2 11 0,0-1-26 16,8-2-39 0,3-6-91-1,0-3-123-15,6-3-27 0,-1-1-53 0,4-7-248 16,-3-2-713-16</inkml:trace>
  <inkml:trace contextRef="#ctx0" brushRef="#br1" timeOffset="196">18421 10758 2157 0,'0'0'356'16,"0"0"-281"-16,0 0 38 0,0 0-39 16,0 0-20-16,-46 59 11 0,34-41 21 15,3 1 17-15,2 2-14 0,-4 3-6 16,0 1 0-16,4 4 0 0,-5 0 13 15,3 1 36-15,0 0-30 0,-3 0-62 16,3-3-27-16,2-1-12 0,-4-3-1 16,4-3-47-16,0-1-10 0,2-4-31 15,-2-2-116-15,1-2-79 0,3-3-100 16,-1-4-172-16,3-1-629 0</inkml:trace>
  <inkml:trace contextRef="#ctx0" brushRef="#br1" timeOffset="197">18173 11082 1055 0,'0'0'368'0,"0"0"-30"15,0 0 20-15,0 0-28 0,0 0-33 16,0 0-15-16,0 0-61 0,0 0-33 15,0 0-29-15,0 0-102 0,13-10-16 16,1 10 85-16,0 0 34 0,5 0-2 16,1-2-18-16,1 1-41 15,-1 1-62-15,-1 0-37 0,-5 0 0 16,2 0-15-16,-7 0-50 0,0 1-82 16,0 5-126-16,-6 0-169 0,-3 1-349 15,0 0-837-15</inkml:trace>
  <inkml:trace contextRef="#ctx0" brushRef="#br1" timeOffset="198">17807 10807 127 0,'0'0'1191'0,"0"0"-869"0,0 0-49 16,0 0 9-16,0 0-65 0,0 0-39 16,0 0 2-16,0 0-45 0,0 0-112 15,0 0-23-15,2 1-97 0,-6 11 97 16,-3 5 145-16,0 6-33 0,-2 1-54 16,-1 7-4-16,-3 3-22 0,1 4-13 15,-6-1-6-15,4 3 2 0,-2-1-15 110,4-5-2-110,1-3 1 0,4-3 0 0,2-6-3 0,-2-1-8 0,1-5 12 0,5-2 0 0,1-5-13 0,0-1 11 0,0-4 2 0,0-2 0 0,1-2 34 0,5 0 7 0,1-3 42 0,-2-5-7 0,2-2-25 0,2-3-32 0,2-2-8 0,-2-2-11 0,1 1 0 15,1 2-3-15,-1-1-1 0,3 4-30 16,-6 2 15-16,-2 2-7 0,0 3 7 15,1 3-32-15,-3 1-28 0,-3 0-33 16,0 6 112-16,0 1 61 0,0 4 56 16,0 1-34-16,0 0-16 0,0 1-23 15,2 1-3-15,2-3-3 16,-1 0-9-16,4-2-28 0,0 0 2 16,4-1-3-16,-2-2-30 0,7-3-217 15,-9 0-342-15,2-4-1201 0</inkml:trace>
  <inkml:trace contextRef="#ctx0" brushRef="#br1" timeOffset="199">18796 10975 1137 0,'0'0'403'16,"0"0"13"-16,0 0-66 0,0 0-91 16,0 0-30-16,0 0-14 0,0 0-36 15,0 0-35-15,0 0-69 0,-7-21-75 16,7 21-54-16,0 3 7 0,0 4 47 16,2 3 95-16,1 4-6 0,-1 2-16 15,0 5-10-15,-1 1-18 0,1 3-26 16,0 0-4-16,0-2-13 0,0 3-2 15,-1-4 3-15,-1 1-2 0,2-4-1 16,-2-3 1-16,0 0 1 0,0-3 0 16,0-4 0-16,-2-1 17 0,2-2-16 15,-1-1-3-15,1-2 0 16,0-3-1-16,0 1-1 0,0-1 2 16,0 0 11-16,0 0 59 0,1 0 34 15,3-1-54-15,3-2-6 0,4-2 0 16,-3-2-3-16,7-3 0 0,-3 1-7 15,6-2-6-15,-4-4 13 0,2 1-10 32,-2-1-6-32,4-1-13 0,-8-3 4 0,6 3-4 0,-7-2-10 0,5-2 0 15,-5 4 17-15,0 0-19 0,-4 4 1 16,0 1 11-16,-1 1 1 0,-2 3-13 16,-2 1 2-16,0 1 0 0,0 2-2 15,0 2-41-15,0-1-86 0,0 2-127 16,-2 0-188-16,-2 6-171 0,-1 1-26 15,1-1-677-15</inkml:trace>
  <inkml:trace contextRef="#ctx0" brushRef="#br1" timeOffset="200">18975 11323 473 0,'0'0'450'0,"0"0"-320"0,0 0 20 16,0 0 153-16,0 0-20 0,0 0-37 15,0 0 7-15,0 0-4 0,0 0-46 16,0 0-58-16,40 20-23 0,-29-20-23 16,-4 0 4-16,4-2-11 0,1-2-3 15,-3-2-15-15,3 1-17 16,-3-3-16-16,-2-1-9 0,2 3-10 16,-2-3-3-16,-3 4 0 0,-1-1-7 15,-1-2 11-15,-2 2-1 0,0 1-3 16,0-1-7-16,0 3-12 0,-4 0 0 15,-1 0-31-15,-2 0-23 0,0 3-3 16,-2 0-10-16,0 0 10 0,-5 3-3 16,3 3 25-16,-5 3 19 0,8-1 16 15,-7 3 13-15,5-1 34 0,5 1 20 16,-4 3 3-16,3-1-19 0,3 0-20 16,1 0-9-16,2 1 7 0,0-4-4 15,5 2 25-15,1-2 20 16,4 1 18-16,1-3 34 0,5-1-15 15,0-3-35-15,3-1-35 32,4-3-37-17,0 0-62-15,0 0-69 0,0-3-184 16,-2-4-276-16,-1 1-666 0,-6-5-653 16</inkml:trace>
  <inkml:trace contextRef="#ctx0" brushRef="#br1" timeOffset="201">19889 10951 291 0,'0'0'473'0,"0"0"-144"16,0 0-16-16,0 0-43 0,0 0-101 16,0 0 9-16,0 0-38 0,0 0-20 15,0 0-20-15,0 0-51 16,-48 11-1-16,34 0 0 0,4 3 14 15,-8 2-1-15,5 2 42 0,-4 2-9 16,4 3-5-16,-2-1-24 0,4 0-14 16,-1 1 0-16,6-2-12 0,3-2 12 15,3 0 0-15,0-2-16 0,1-3-16 16,8-3-16-16,4-2-3 0,1-4 0 16,4-2-38-16,3-3-67 0,-4 0-107 15,5-3-110-15,4-4-82 78,-3-3-226-62,-9 2-403-16</inkml:trace>
  <inkml:trace contextRef="#ctx0" brushRef="#br1" timeOffset="202">20059 11049 1669 0,'0'0'380'0,"0"0"-117"0,0 0 41 0,0 0-188 15,0 0-23-15,0 0 23 0,0 0-4 16,0 0-102-16,0 0-10 0,0 0-71 15,-30-2 20-15,23 12 51 0,-4 3 22 16,1 3-6-16,1 3 7 0,0 2-1 16,-2 1-6-16,6-3 3 0,1 1 10 15,4 0-16-15,0-3 9 0,0 0 17 16,2-6-17-16,5-2 10 0,0-1 16 31,6-5 13-31,-6-3 2 0,5 0 10 16,1-7 7-16,-1-2-20 0,0-1-19 15,-3-3-9-15,2-2-7 0,-2-1-6 16,-6 0 0-16,4-3-16 0,-1 2 12 16,-1-2-14-16,-3 2-1 0,-2 0 12 15,0 2-8-15,0 0 11 0,-4 2-13 16,-1 5-1-16,-1-1 0 0,1 4-1 0,3-1-2 16,-1 4 2-16,-1 0 34 0,4 1 7 15,0 1-41-15,0 0-19 0,0 0-47 16,2 0-38-16,3 0-11 0,2-2 115 15,8 2 22-15,-1 0 0 0,3 0-22 16,-1 0 0 15,2 0-13-15,-2 2 11 0,0 3-23-16,-2 1 6 0,-3 1 0 15,-1 2-13 1,-1 0 13-16,-2 3-2 0,-5 1 21 0,0 1 16 15,-1-2 35-15,-1 3 22 0,0 1 25 0,-3-2-29 16,1 0-28-16,-3 0-13 0,0-2-6 0,-1-3-6 0,3-1-13 0,1-4 10 0,0-3-13 0,2 1 0 0,0-2 1 0,0 0 33 0,0-2 42 0,5-3-45 16,3-3-31-16,2-2-50 0,-3-3 25 15,7-2 6-15,-1 2 16 0,3-2 0 16,-4 1-10-16,8 0 1 0,-8 2-23 16,7 1 10-16,-4 1 0 31,0 4-1-31,-6 4-11 0,4 2-7 0,-6 0-13 0,0 5 0 0,-2 2 57 15,0 2 37 17,-1 2 20-32,-4 1 24 0,0 2 36 0,0 2-17 0,0-2-56 0,-5 1-28 0,1 0-13 0,1-3 11 15,-1-1-12-15,1-2-1 0,1-2-1 16,0-1-39-16,0-2-83 0,2-2-83 16,0-2-106-16,0 0-104 0,2-1-62 15,0-6-28-15,3 1-737 16,6-9 491-16</inkml:trace>
  <inkml:trace contextRef="#ctx0" brushRef="#br1" timeOffset="203">20775 10781 858 0,'0'0'179'0,"0"0"0"0,0 0 111 15,0 0-69-15,0 0-120 0,0 0 6 16,0 0 0-16,0 0-39 0,0 0 81 16,0 0 74-16,-23 39-3 0,13-18-18 15,1 0-54-15,-2 4-11 0,-1 3-34 16,3 0-27-16,-2 0-31 0,1 0-33 16,3 1 11-16,-2-3-7 0,-2 2-14 15,4-5 0-15,2 0-2 16,0-5-47-16,-3-4-36 15,3-3-99 1,2-1-45-16,1-4-66 0,-2 0-127 0,3-5-207 0,-1-1-361 0</inkml:trace>
  <inkml:trace contextRef="#ctx0" brushRef="#br1" timeOffset="204">20574 11054 1596 0,'0'0'425'15,"0"0"-30"-15,0 0-11 0,0 0-82 16,0 0-66-16,0 0-16 0,0 0-65 16,0 0-42-16,0 0-59 0,0 0-54 15,10-7-28-15,-1 7 28 16,5 0 0-16,0 0-1 0,4 0-55 16,-4 1-33-16,6-1-47 0,-1 1-32 15,-1-1-23-15,3 0-24 0,-1-1-45 16,-5-1-30-16,3-1-18 0,-4-1-163 15,-1 2-294-15</inkml:trace>
  <inkml:trace contextRef="#ctx0" brushRef="#br1" timeOffset="205">20959 11043 176 0,'0'0'1452'0,"0"0"-1052"0,0 0-105 0,0 0-63 0,0 0-109 0,0 0 15 0,0 0 20 0,4-49-4 0,-6 45-1 0,0-1-32 0,-1 4-16 0,-1-1 9 0,-1 2-98 0,-2 0-16 0,0 3-57 0,0 3 32 0,-2 2 25 0,-2 1 3 0,2 4 25 0,-3 2 4 0,3 0-10 16,0 3 0-16,-3 1 0 0,5-2 10 15,2 0-4-15,1-2 4 0,2-1-13 16,2-3-7-16,0 0-10 0,4-4 27 16,1-2-27-16,2-3-2 0,6-2 2 15,-1 0 26-15,4-2 1 0,-2-7-29 16,5 0-1-16,-4-3-34 0,2-1 3 16,1 1-12-16,-7-3 10 0,3 1 12 15,-2-1 0 1,-5 1-58-1,2-1 17-15,-4 4-7 0,1 3 70 0,-5 3 0 0,-1 4 10 0,0 1-10 0,0 0-16 16,-5 5-35-16,-2 4 51 31,0 3 61-15,0 2-8-16,0 2-21 16,0 0-19-16,0-2 12 0,3 1-22 0,4 0-3 0,0-3-2 0,0-2-1 15,0 1-10-15,7-3-40 0,2-1-81 0,0-4-70 0,5-1-68 0,0-2-127 16,6 0-233-16,-10-5-560 0,13-4 470 15</inkml:trace>
  <inkml:trace contextRef="#ctx0" brushRef="#br1" timeOffset="206">21310 11021 183 0,'0'0'1714'0,"0"0"-1260"0,0 0-206 0,0 0-54 0,0 0-98 0,0 0 81 0,0 0 5 0,0 0-39 0,0 0-41 0,-36 53-16 0,33-41-29 0,-4 1-22 16,1-1-21-16,1-4-14 0,3 2 0 16,-1-4-1-16,3-4-84 15,0 0-20-15,0-2-134 0,0 0-103 16,0 0-45-16,5-6-95 0,-2 1-904 16</inkml:trace>
  <inkml:trace contextRef="#ctx0" brushRef="#br1" timeOffset="207">21357 10836 1038 0,'0'0'1648'0,"0"0"-1113"0,0 0-150 0,0 0-104 0,0 0-253 16,0 0-28-16,0 0-47 0,0 0-13 15,0 0-41-15,0 0-111 0,-16-1-74 16,16 8-89-16,0-1-184 0,0 0-529 15</inkml:trace>
  <inkml:trace contextRef="#ctx0" brushRef="#br1" timeOffset="208">21437 10967 1168 0,'0'0'436'0,"0"0"-283"16,0 0 71-16,0 0-29 0,0 0-66 16,-14 49 75-16,7-33-14 0,1 0-32 15,-1 0-45-15,2 2-52 0,-2-3-26 16,3-4 13-16,3 0-13 16,1-2-13-16,0-2-22 0,0-3 4 15,0-1-2-15,3-3 26 0,2 0-24 16,4 0 66-16,0-3 0 0,2-5-35 15,5-1-32-15,0-2-3 0,-1-1-2 16,3 1-11-16,-4-2 1 0,4 4-11 16,-7 0-2-16,3 3 3 15,-5 2-1-15,-6 3-15 0,-1 1-68 0,-2 0 36 16,0 5 70-16,0 2 106 0,0 2 18 31,-2 3 19-31,-1 0-6 0,-1 1-26 16,-1-1-70-16,1 1-39 0,2-3-2 0,-1 1-16 0,1-3 14 15,2 1-17-15,0-2-98 0,0-1-42 16,2-1-125-16,5-3-120 0,2-2-104 16,-6 0-314-16,10-4-564 0</inkml:trace>
  <inkml:trace contextRef="#ctx0" brushRef="#br1" timeOffset="209">21838 11007 1190 0,'0'0'416'0,"0"0"-152"0,0 0 31 0,0 0-36 0,0 0-72 0,0 0 68 0,0 0-56 0,0 0-27 0,0 0-35 0,0 0-6 0,-1-23-20 0,-3 23 25 0,1 0-105 16,-3 0-31-16,1 0-25 15,0 0 25-15,1 0 11 0,1 4-11 16,-3-1-10-16,1 2-6 0,0-1 4 16,1 3 10-16,1 1-11 0,1 1 13 15,0 1 1-15,2 0 18 0,0 1 12 16,0 1-2-16,0 1-4 16,0 1 0-1,2 0-3-15,0 1-19 0,-1 1 10 0,1 1-11 31,-2-2 1-31,2 1 0 0,-2-2-2 16,0-1 1-16,0-3 2 0,-2-2 8 16,-3-1 4-16,1-3 9 0,-3-3 25 0,-5 1 1 0,1-2-7 15,-5 0-16-15,4-4 0 0,-6-2-12 0,8 0-4 16,-1 0-12-16,-1-1-9 0,6 1-44 0,1 0-55 0,1 2-52 16,3-1-54-16,1 2-120 15,1-1-246-15,3 1-668 0</inkml:trace>
  <inkml:trace contextRef="#ctx0" brushRef="#br1" timeOffset="210">22339 10905 646 0,'0'0'593'0,"0"0"-242"16,0 0-126-16,0 0-31 0,0 0 24 15,0 0 34-15,0 0-39 0,0 0-78 16,0 0-88-16,0 0-47 0,7 0-41 16,-7 3 41-16,4 0 25 0,-3 1 43 15,3 2-4-15,1 1-13 0,-1 2 29 16,-1 0 16-16,1 1 3 0,-1 1 0 15,1 0-7-15,-4 2-41 0,3-1-17 16,1 3-8-16,0-1-1 0,-4 2-3 78,1 2 0-78,-1-1 7 0,0 3-7 0,0-4-19 0,0 2 16 0,0-2 9 0,-5-1-6 0,3 0-3 0,2-4-17 0,-2-1 11 0,-1-2-11 0,3-3-1 0,0-1-1 0,0-1 0 16,0-2 1-16,0-1-1 0,0 0 2 15,0 0 17-15,0 0 10 0,0 0 8 16,0 0 29-16,0 0 10 0,2 0 8 16,1-1-15-16,4-2-25 0,2 0-32 15,-2 0-12-15,4 0-3 0,-1 1-9 16,-2-3 11-16,4 2-1 0,0-2 0 16,2 1 2-1,1-2 0-15,-5-1 1 16,6 0 12-16,-5-2 6 0,3-2 2 0,-5 0 1 47,5-1-3-32,-3-4-16 1,-3 1 15 15,5-2-5-15,-3-1-1-16,-3 0 4 0,4-2-13 0,-4 2 9 0,-2 3-9 0,4-3 0 0,-7 1 13 0,2 3-15 0,-1 1 1 0,-3 3 10 0,0 1 4 0,0 2 2 15,0 2-18-15,0 1 0 0,-2 2 1 0,1 1 5 0,-3 1-6 0,2 0-86 0,-1 0-82 0,-3 4-19 0,3 2-5 0,-1 3-57 0,-3 0-94 0,2 3-212 16,0 1-473-16,1-5-519 0</inkml:trace>
  <inkml:trace contextRef="#ctx0" brushRef="#br1" timeOffset="211">22548 11334 1218 0,'0'0'508'16,"0"0"-255"-16,0 0-94 0,0 0-88 15,0 0 62-15,0 0-16 16,0 0-53-16,0 0-28 0,55-14-14 15,-48 8-21-15,5 1 1 0,-3-1 31 16,0 0 5-16,3-1 1 0,-3 0 13 16,2-1 6-16,-3 2 12 0,1-2-2 15,-2 2 25-15,4 0 0 0,-6 0 12 16,1 2 7-16,-6 1-17 0,1 1 10 16,-1 1-7-16,0 1-16 0,0 0-31 15,0 0-29-15,0 0-22 0,0 0-16 16,0 0-6-16,0 3 22 0,-1 2 16 15,1 0 31-15,-4 1-12 0,2 3 6 16,-1 1 9-16,-3 0-3 16,-1 2 10-16,4 1-13 0,-4 2-3 15,1 1-10-15,-1-2-13 0,-2 4-2 16,4-2 3-16,0-2 6 0,-2 1-10 16,3-1 4-16,-1-3-17 0,5-2-1 15,-2-2 1-15,2-1-1 0,0-3 1 16,0 0-2-16,2-3-68 0,0 0-85 15,1 0-62-15,-1 0-126 16,2-2-372-16,-1-8-1355 0</inkml:trace>
  <inkml:trace contextRef="#ctx0" brushRef="#br1" timeOffset="212">15125 11812 85 0,'0'0'173'0,"0"0"-1"15,0 0-38-15,0 0-75 0,0 0-4 16,0 0-3-16,0 0 92 0,0 0 25 15,0 0 53-15,0 0-24 0,0 0-61 16,0 0-43-16,0 0-29 0,2 0-26 16,-2 0-13-16,0 0-6 0,2 2 41 15,-2-1-32-15,0-1-28 0,0 1 11 16,0 0-10-16,2-1-1 0,-2 1-1 16,0-1 0-16,0 1-2 0,0-1-11 15,0 0 13-15,0 0 42 0,0 0 52 16,0 0 10-16,0 2-10 15,0-2-4-15,0 0-6 0,0 0-19 16,0 0-26-16,0 0-26 0,0 1-13 16,0-1 0-16,0 3 13 0,0-2 38 15,0 1-15-15,0 2-33 0,-2-4 10 16,2 2-10-16,0-2 13 0,-2 1-3 16,0 1 6-16,1-2 20 0,-1 0 6 15,0 0-3-15,-1 0 0 0,-3 4 3 16,3-2 9-16,-3-1 1 0,-1 1-4 15,0 2-22-15,-2 1-26 0,-1 2 13 16,-1-2-15-16,-3 4 2 0,0-1 13 16,-6 2-13-16,3 1-1 0,-3 0 1 15,-1 1 0-15,-4 2 9 0,2-1-12 16,-1-1-3-16,-1 4 2 0,0-1 1 16,-1 1-1-16,1-1-2 0,0 0 0 15,2 1 1-15,-2-2 1 16,0 2 1-16,4-3 1 0,-4 0 1 15,1 1 1-15,-1-3 13 0,0 1-15 32,0 0-1-32,1 0 13 0,2-2 41 0,1-1 13 0,2-1-10 0,1 0-6 15,0-3 0-15,6 1-16 0,-2 0-3 16,5-3 9-16,0-1 19 31,4 0-16-31,3-1 16 16,0-1 6-16,2 0-18 0,0 0-36 0,0 0-12 0,0 0-16 0,2 1-6 0,2 0 22 15,1 2 60-15,4 2-22 16,-2-1-26-16,3 4-11 0,3 0 1 0,1 2-2 0,0 1-1 16,2 1 1-16,0 0 0 0,0 5 1 15,3-2-1-15,1 2 3 0,3 1 22 16,-2-3-23-16,0 3 20 0,0-3-7 16,1-2-2-16,-5 2-13 0,1-3 0 15,-2-1 0 1,-4 0 2-16,-1-4 12 0,-2 0-2 15,-2-1-9-15,0-1 13 16,-3-2-4-16,-1 2-12 0,1-2 0 31,-3 0 0-31,1 1-1 0,-2-4-2 0,0 2-54 0,0 1-31 0,0-2-44 0,0 2 15 16,0 0-22-16,0 0-26 0,-2 1-122 0,2 0-202 16,0 0-524-16,0-4-474 0</inkml:trace>
  <inkml:trace contextRef="#ctx0" brushRef="#br1" timeOffset="213">15019 12166 326 0,'0'0'665'0,"0"0"-219"15,0 0-146-15,0 0-86 0,0 0-19 16,0 0 15-16,0 0 10 0,0 0-1 15,0 0-20-15,-9-9-51 16,9 9-132-16,0 0-16 0,0 0-93 16,0 3-44-16,0 2 137 0,4 3 51 15,0 3 1-15,-3 2-11 0,3 2 17 16,-1 2 6-16,3 1-4 0,-5 1-8 16,3 1-2-16,-2-1-2 15,1-1-16-15,-1-2-7 0,-2 0 7 0,0 2-10 16,0-4 7-16,0-1-10 0,0 2 6 15,0-3-12-15,-3 0-12 0,1-1 1 16,0-3 0-16,0 0 1 31,0-2 12-31,2-3-15 47,0-1-13-47,0-1 10 0,0-1 3 0,0 0 25 0,2 0 13 0,2 0 22 0,1-1 12 0,2-3 4 16,4 0-10-16,-1-3-29 0,5-2-15 15,-3 0-6 1,0 0 3 15,2-2-7-31,1-1 8 0,-1 0-1 0,-2-1-7 0,2-1 1 16,-1 1-11-16,-1-1 1 0,-1 3 0 0,1-2 0 0,-5 1 13 0,-2 3 18 0,1 2-9 0,-3-1 0 0,-1 2 3 0,-2 1-6 0,2 1 3 0,-2-1-4 16,0 1-18-16,0 2 7 0,0 1-10 15,0-3-1-15,0 3-15 0,0-2-55 16,-2 3-48-16,2-2-51 15,0 1-34-15,0 1-43 0,0 0-78 0,0 0-169 16,0 0-208-16,2 0-115 0,1 0-255 16</inkml:trace>
  <inkml:trace contextRef="#ctx0" brushRef="#br1" timeOffset="214">15288 12541 277 0,'0'0'655'0,"0"0"-358"0,0 0-24 16,0 0-87-16,0 0 2 0,0 0 33 15,0 0-20-15,0 0-20 0,0 0-33 16,0 0-38-16,39-13-7 0,-32 7 6 16,4-1 4-16,-1 1-21 0,-3-3-18 15,4 0 2-15,0 2-21 0,-2 0-27 16,-1-1-6-16,1 1-19 0,-2 1 19 16,2 0-22-16,-4 2 0 0,3 1-26 15,-3 1-9-15,0 1-3 0,0 1 16 16,-1 0-4-16,0 0-9 0,-1 0-9 15,-1 0 8-15,0 3 33 0,-1 4 3 16,-1-4 67-16,0 5 20 0,0 0 37 16,0 0-42-16,-3 4-25 0,-1-1-19 15,-3 3-3-15,0 0-13 16,0 1-9-16,-2 1 6 0,2 0-16 16,-2-1 0-16,2 2-1 0,0-4-2 15,4 0-1-15,1-4-1 31,2 2 0-31,-4-5-20 0,4-3 9 0,0 0-15 16,0-2-99-16,0-1-115 0,4 0-62 0,1-2-8 0,-1-4-108 0,1 1-714 47</inkml:trace>
  <inkml:trace contextRef="#ctx0" brushRef="#br1" timeOffset="215">15952 11955 460 0,'0'0'596'0,"0"0"-176"16,0 0-68-16,0 0-96 0,0 0-36 15,0 0-22-15,0 0-66 0,0 0-58 16,0 0-74-16,0 0 0 0,-2 5 0 16,-2 5 87-16,1 5 0 0,-3 1 12 15,1 6-25-15,-2 3 6 0,0 5 38 16,-2 3-19-16,-2 3-38 0,1 2-4 16,-4 4 0-1,0 1-16-15,-1-1-15 0,1 1-4 0,0-4-3 0,2-1-19 16,1-4-19-16,-1-6 19 0,1-3 19 15,6-2 22-15,-6-5-25 0,6-1-13 16,1-6 0-16,-1 1 11 16,3-5-14-16,2-3-51 0,0 0-25 15,0-3-38-15,0 0-96 0,0-1-69 16,0-1-139-16,7-11-1606 16</inkml:trace>
  <inkml:trace contextRef="#ctx0" brushRef="#br1" timeOffset="216">16135 12112 68 0,'0'0'734'15,"0"0"-216"-15,0 0-147 0,0 0-124 16,0 0-114-16,0 0-13 0,0 0 26 16,0 0-11-16,0 0-18 0,0 0-17 15,0 0 16-15,4 3-20 16,-2 0-12-16,1 3-7 0,-1 3 6 16,2-1 0-16,-1 3 6 0,2 2-28 15,1 4-10-15,-1-3-7 0,0 2-6 16,2 5-12-16,-1-1-1 0,-1 0-6 125,0 1-3-125,1 2 0 0,-5-1-13 0,1 0 35 0,-2 0-20 0,0-3-18 0,0 0-2 0,-2-4 2 0,1-1 1 0,-3 0 2 0,1-5 9 0,-1 1-8 0,4-4 7 0,0-4-11 0,-2 1-2 0,2-1-1 0,0-1 3 0,0-1 1 0,0 0 37 0,0 0 0 0,2-3 3 0,3-1-1 0,2-3-36 0,2-1-4 15,4-1-10-15,-3 1 10 0,3 0 1 16,-1-1 0-16,4 2-1 0,-4 0-3 16,4-2-9-16,-2 1 12 0,2-1 2 15,2-1 19 17,-2 1-20-32,3 0 10 0,-4-4 8 0,2-1-3 15,-4 0 9-15,3-4 0 47,-6 1-22-47,1-1 22 47,-2-1-3-47,-2 1-20 16,-5 3 30-16,1-2-9 0,-3 4-2 0,0 0 11 0,0 2-17 15,-2 2-13-15,1 0-1 0,-5 2-1 0,3 3-2 0,1 1-13 0,0 1 12 0,-3 2-35 0,1 0-79 0,1 0-97 0,1 4-74 0,0 3-50 0,2 1-154 0,0 0-282 0,0-3-712 0</inkml:trace>
  <inkml:trace contextRef="#ctx0" brushRef="#br1" timeOffset="217">16525 12535 665 0,'0'0'649'15,"0"0"-444"-15,0 0-137 0,0 0 17 16,0 0 51-16,0 0 49 0,0 0-19 16,0 0-43-16,0 0-49 0,0 0 33 15,19 13 25-15,-14-13-19 0,6 2-29 16,-4-2-26-16,0 0 3 0,6 0-13 15,-6-2-16-15,0-2-6 0,2 0-1 16,-2-1 4-16,-2-1-16 0,0 0 0 16,-1 0-10-16,1 0 26 0,-1-1-10 15,-1 1 3-15,-3-1-3 0,0 1-15 16,0 1-3-16,-5-1 11 0,1 1-12 16,-1 0-2-16,0 0-1 15,-1 1 3-15,3 1 21 0,-6 1 34 16,2 2-55-16,0 0-2 0,-2 0 2 15,0 0 1-15,0 2 2 0,-1 2 22 16,-1 2-9-16,0 1 3 0,1 1-3 16,1-1 0-16,0 2 3 0,2 1-6 15,2 1 9-15,0 0 4 0,-1 2-1 16,4 2 13-16,1-1-12 0,1 2-4 16,0 1 13-16,1 0 19 15,7-1 37-15,-3-2-44 0,5-2-12 0,-2-2-6 16,4-1-29-16,-2-3-25 0,5-4-3 15,2 1-26-15,-1-3-2 32,4 0-134-32,-3 0-119 0,5-3-131 0,-3-1-207 0,-3 0-777 0</inkml:trace>
  <inkml:trace contextRef="#ctx0" brushRef="#br1" timeOffset="218">16933 12068 626 0,'0'0'577'0,"0"0"-144"15,0 0-138-15,0 0-74 0,0 0-72 16,0 0-26-16,0 0-20 0,0 0-9 15,0 0-33-15,0 0-47 0,-1-4-12 16,2 6 96-16,3 3 27 16,-1 2-6-16,1 0-42 0,3 2 9 15,0 2-22-15,2-1 10 0,0 2-11 16,5 1 1-16,-2 0-4 0,2 0-12 16,4 3-10-16,-2-1-4 0,3 0-15 78,-3 3 26-78,2-2-20 0,0-2-24 0,-4-1 0 0,0-3-1 0,-3 1 0 0,-4-2 0 0,0-3 2 0,2 1-1 0,-6-1-1 0,-3 0 1 0,2-1-1 0,-2 1 0 15,0-1 2-15,-2 2 23 0,-3 0 29 0,-4 2-10 0,-2-2-12 16,-1 2-10-16,-2-1-10 0,0 2-10 16,-4 1 11-16,2-1-1 0,0 2 7 15,-5 0-6-15,2 3 5 0,3-4 4 16,-4 2-2-16,1-2-7 31,1-2 2-31,2 1-11 0,2-3 8 0,-2-1-10 0,4 0 1 0,-4 0-1 0,5-2 0 16,2 0 2 15,2-1-4-31,2 0-2 0,1 0-67 16,1-3-22-16,3 2-35 0,0-2-86 0,0 1-73 0,7-1-131 0,2 0-210 0,0 0-618 15</inkml:trace>
  <inkml:trace contextRef="#ctx0" brushRef="#br1" timeOffset="219">17579 12035 803 0,'0'0'482'0,"0"0"-124"15,0 0-88-15,0 0-124 0,0 0 10 16,0 0 48-16,0 0-24 0,0 0-54 15,0 0-81-15,0 0 23 16,3 9 70-16,-4 4 16 0,-6 4-58 16,-2 6-29-16,2 3-16 0,-2 5 0 15,-4 3-7-15,3 5 1 0,-3-2-4 16,1 4 13-16,0 0 15 0,-1-1-5 62,3-2-30-62,-1-1-5 0,2-4-10 0,2 0-16 0,0-3 0 0,0-2-2 0,3-2 0 0,-1-2-1 0,3-2-79 0,1-4-35 0,-1-4-105 0,-2-3-296 16,1-6-708-16</inkml:trace>
  <inkml:trace contextRef="#ctx0" brushRef="#br1" timeOffset="220">14218 11843 274 0,'0'0'489'0,"0"0"-65"16,0 0-79-16,0 0-82 0,0 0-13 15,0 0 19-15,0 0-23 0,0 0-50 16,0 0 13-16,0 0-10 0,-11-34-33 15,11 34-29-15,-1 0-42 0,-1 2-95 16,-2 5-119-16,1 7 119 0,-4 3 61 16,-2 7 18-16,0 7-25 0,-2 6-16 15,-3 8-10-15,-3 13-9 0,-5 12 0 16,-1 3-16-16,0-6 13 31,6-12-16-15,4-16 1-16,3-10-1 0,1-5 19 0,0 2-19 0,0 0-10 0,0 1-2 0,4-7 12 0,0-4-1 47,1-5-11-47,4-6-22 15,0-3-49-15,0-2-24 0,4 0-119 0,5-2-56 0,-1-8-36 0,1 4-394 0,7-13-1081 16</inkml:trace>
  <inkml:trace contextRef="#ctx0" brushRef="#br1" timeOffset="221">17846 11834 248 0,'0'0'1114'0,"0"0"-785"0,0 0-27 16,0 0-26-16,0 0-50 0,0 0-45 15,0 0-56-15,0 0 1 0,0 0-52 16,0 0-13-16,11-40-23 0,-3 40 10 15,0 0 16-15,2 0 12 0,4 4-34 16,2 2-17-16,-2 1-2 0,1 1-20 16,0 1-1-16,-2 0 11 0,-3-2-1 15,1 2 14-15,0 0 2 0,-8 0 1 16,1-1 19-16,-4 3 18 0,0 0 20 16,-2-1-52-16,-9 1-8 0,1 0 5 15,-6 0-3-15,0 0-9 0,-4 0-16 16,5-2 10-16,-8 1-11 0,5-2-1 15,2-2 1-15,-2 2-1 16,6-1-1-16,-2-1 0 0,5-2 0 16,4 1-1-16,-3-1-11 0,7-1-17 15,1 0-18-15,0 0 0 0,0 1 28 16,3-1 19-16,4 3 46 0,0-1 45 16,6-3 23-16,1 1-20 0,2 0-15 46,2 0-7-14,5 1-1-32,0 0-5 15,-6 0-14-15,6 0-31 0,-2 2-21 0,-3-2-1 16,0 1 0-16,0-2 1 16,-8-2 0-16,4 1-2 31,-7-1-11-31,-3-1-33 0,-1 0-35 0,-1 0-31 0,-2 0-68 0,0 0-100 0,0-3-209 0,0-1-669 0,-2-5-881 0</inkml:trace>
  <inkml:trace contextRef="#ctx0" brushRef="#br0" timeOffset="222">3445 12760 225 0,'0'0'127'0,"0"0"189"0,0 0 225 15,0 0-189-15,0 0-141 0,0 0-42 16,0 0-26 0,0 0-30-16,-1-3-28 0,1 3 25 0,0 0-7 15,-2 0-25-15,0 0-24 0,2 0-12 16,0 0-16-16,0 0-26 16,0 0-26-16,0 0-12 0,-2 3 2 15,1-1 23-15,-3 5 13 0,2-2 1 16,-1 3 15-16,-1-2 10 0,-1 3 13 15,1-3 3-15,-1 3-7 0,0 0-9 16,-1 0-13-16,3 3-12 31,-4-3-1-31,0 4 1 0,1 0 12 0,-1 2 3 0,0 2-3 0,-2 1 16 32,2 1-10-32,-3 1-17 15,-1 3 21-15,1-1-7 0,-1 4 35 16,0-3-22-16,2 2 16 15,-3 2-13 1,0 3 3 0,-1-2 0-16,1 3 4 0,3 1-4 15,-5 0-22-15,3 3-13 0,1-1 16 0,-3 3-13 0,4-1 0 0,-1 3 26 0,3 0-7 16,0 1 23-16,0 0-7 0,1 3 10 0,-1-1-20 0,2 1 4 0,0 1 6 0,-1 1-3 0,1 2-3 16,0-1 2-16,-1 0 1 0,1-1-16 31,-2 0 0-16,0-2 13 17,0 0 9-32,0-1-26 31,-2 1-12-31,4-1 15 0,-2 2-5 16,3-1-12-16,-1 1 12 0,3 1-11 0,-3-1 14 0,3 1-4 0,0-2 17 0,0 0-14 0,-1 0 13 15,3-1-3-15,0 0-6 0,0 1-3 0,0 1-13 0,0-1 16 0,3-1-16 0,-1 0-3 0,-2-3-9 0,2 1 7 0,-2-1-1 16,2 0 3-16,-2 0 3 0,1 3 12 0,-1-2 8 15,0 3-4-15,0-1-3 0,4-1 9 16,-4 1 6-16,0 0 0 0,0-2-9 16,2 2-7-16,0-3-12 0,1 1 13 15,1-4 0-15,-1 0-1 16,2-1-12-16,1-5-3 0,1-1-18 47,-2-1 15-32,2 0-1-15,0 1 3 0,0 2 1 16,2-2 2-16,0 2 2 0,0-1-1 0,-2-1-1 0,0 2 16 0,2-2-5 0,0 1 2 0,0 1 7 0,-1-3-6 0,1 0 2 0,-3-2-2 16,1-2-13-16,0-3 16 0,0-1-4 15,-4-3-12-15,3-2 13 0,-3-1-14 16,2-2-1-16,-1-2-1 0,-2-4 0 16,3 0-28-16,-3-1-68 0,-2-4-79 15,2-1-61-15,1-3-111 0,-1-5-109 16,1-5-194-16,-1 1-909 0</inkml:trace>
  <inkml:trace contextRef="#ctx0" brushRef="#br0" timeOffset="223">3697 12918 183 0,'0'0'345'0,"0"0"141"0,0 0-177 15,0 0-84-15,0 0-1 0,0 0-3 16,0 0-42-16,0 0-47 0,0 0-28 15,0 0-33-15,-2-20-23 0,2 20-6 16,0 0 4-16,0 0-11 16,0 0-35-16,0 0-44 0,0 0-37 15,0 0-42-15,2 0 26 0,1 3 97 16,1 0 29-16,1 2-6 0,2 1 10 16,0 1 25-16,0 3 3 0,2 1 0 15,-4 1 30-15,2 2 12 0,1 3-10 78,-1 0-38-78,-2 1-17 0,-2 1-15 0,3-2-7 0,-4-1 6 0,1 2-9 0,-3-4 13 0,2-1-10 0,-2-1-13 0,2-1 0 0,-2-2 23 0,3-2-13 0,-3-2-12 0,0 1 13 16,2-4-14-16,-2 0-3 0,0-1-9 0,0-1-4 16,2 0 3-16,-2 0 13 15,0 0 0-15,0 0 16 0,0 0 0 16,0 0 0-16,1 0 0 0,-1 0-16 15,2-1-2-15,2-1 2 0,-2 0 22 16,3-4 23-16,2 2 12 0,2-1-34 16,1-4-1-1,3-2-9-15,-1-1 15 0,6-2 10 0,-6 1 1 0,6-2-4 32,-2-2-4-32,0 1 4 0,-2-1-3 0,0 0-4 15,-3 2 14-15,1-3-4 0,-5 1 15 16,0 1-12-16,-2 0 3 0,3-2 16 15,-5 4 3-15,-3 0-7 16,0 3-18-16,0 2-6 0,0 1 6 0,-3 5-15 0,-5-2-23 0,5 4-13 16,-1 0-21-16,-1 1-55 0,2 0-36 15,1 1-17-15,-2 5-118 0,1 3-91 16,-1 2-92-16,4 4-204 0,-2-5-572 16</inkml:trace>
  <inkml:trace contextRef="#ctx0" brushRef="#br0" timeOffset="224">4034 13250 79 0,'0'0'379'0,"0"0"119"0,0 0-231 16,0 0-130-16,0 0 6 0,0 0 23 15,0 0-45-15,0 0 5 0,0 0 27 16,0 0-23-16,34 16-27 0,-22-16-15 0,-1 0-1 0,1 0-23 16,-1-4-6-16,0-1 1 0,-1-1-8 15,-3-2 1-15,2 1-1 0,0 1-9 16,-4-1 6-16,-1 0-9 0,-1 1-1 16,-1 0 20-16,-2 0-7 0,0 0 10 15,0 0-10-15,-3 0 10 0,-3 1-36 16,1-1 1-16,-4 2-25 0,0 0 24 15,2 2 39-15,-3 1-10 0,-1 1-54 16,4 0-22-16,-4 0 0 0,4 4-26 16,0 2-6-16,0 2-1 15,0 2 20-15,0-1 16 0,0 3 0 16,3 1-10-16,1 1 13 0,-2 2 14 16,3 0-20-16,0 1 22 0,2 2 38 15,0-2-22-15,0 1 3 0,2-3 7 16,7 1-7-16,-4-4-19 0,4-1 13 15,3-1 9-15,-1-2 4 0,3-1-1 16,2-4 36-16,3-3-40 0,-3 0-21 16,4-1-67-16,1-5-105 0,-3-3-152 15,1 1-206-15,-3 1-531 0</inkml:trace>
  <inkml:trace contextRef="#ctx0" brushRef="#br0" timeOffset="225">3571 14113 393 0,'0'0'636'0,"0"0"-151"0,0 0-101 15,0 0-118-15,0 0-26 0,0 0-24 16,0 0-45-16,0 0-75 0,0 0-96 16,0 0-19-16,0-6-71 0,2 7 90 15,5 4 58-15,0 2-13 0,2 2-13 16,3 3 22-16,-1 2 7 0,-1 1-6 16,1 4 6-16,1-2-1 0,-5 2 1 15,1 0-3-15,0 2-17 0,-2-2-16 78,-1-1 1-78,-3 0-10 0,0-1 6 0,-2-3-3 0,0 0 3 0,0-2-6 0,-2 0 13 0,0-3-4 0,-3 0 0 0,-1 0 4 0,3-2-13 0,-2-1-13 0,3-3-3 0,-2 1-12 0,2-3-10 16,2-1 19-16,0 0 3 16,0 0-3-16,0 0-26 0,0 0-6 15,0 0 1-15,0 0-21 0,0 0 1 16,4 0 54-16,0-1 26 0,3-1 15 15,0 0 1-15,2-1-14 32,1 0 7-32,3-3 19 0,1-3-10 0,0 0 3 0,0 0 1 47,0-2-4-16,0-2 3-16,-1-1-3 1,-1 0 6-16,0-2-9 0,-4-1 9 0,-1 0-11 0,-2 0-5 0,-2-1 10 0,3 2-4 0,-6 0-2 0,0 1 9 0,0 3-13 0,-6 4-6 0,3-2-10 0,-1 2-17 0,1 5-1 0,-2-1-3 0,3 1-40 0,-2 0-57 16,4 3-43-16,-2 0-72 0,-1 0-116 0,3 3-209 0,0 1-56 15,0 1-43-15,0 1-573 0</inkml:trace>
  <inkml:trace contextRef="#ctx0" brushRef="#br0" timeOffset="226">3797 14636 430 0,'0'0'274'15,"0"0"-91"-15,0 0 35 0,0 0-42 0,0 0 39 0,0 0 71 0,0 0-4 0,0 0-26 0,0 0-26 0,0 0-49 0,23 4-37 0,-19-8 1 0,3-1 24 16,2-5-41-16,3 1-23 0,-1-5-25 16,0 2-26-16,3-2-42 0,-2-1 4 15,2-1 3-15,0-2-16 0,1 1-2 16,-1 0 15-16,-2 2-14 16,-3 0 14-16,0 1-15 0,-2 3 12 0,-2 3 6 15,-3 0 6-15,1 0 10 16,-3 3 6-16,0 2 3 0,0 1-16 15,0 0-6-15,0 2-3 0,0 0-18 16,0 0-1-16,0 0-25 0,-1 0 24 16,-1 0 1-16,2 3-35 0,-2 0-9 15,2 2 3-15,-2 2 13 32,1 3 26-32,-1-2 1 0,2 3-2 0,-2 1-13 0,0 1 3 0,2 0 11 15,0 1 2 1,0 0 1-16,2-2-1 0,0-1 0 15,3-2-2-15,0-4-14 0,2 3 13 0,1-5 3 0,-1-1 13 0,0-1 53 16,0-1-22-16,3-3 3 0,-3-3 7 16,2-2-1-16,2 0-6 0,-4-2-16 15,2-1-2-15,-2 0 6 0,2-2-19 16,-4 2 6-16,0 0-4 0,-1 2 4 16,-2-1 3 15,-1 3-12-31,-1 1-10 0,2 4 22 31,-2-1-10-31,0 2 7 16,0 1-3-16,0 0-16 0,0 0-1 0,0 0-2 0,0 0-19 0,0 0-15 0,0 0-10 0,0 2-2 0,0 1-26 0,0 2 33 0,0 1 20 15,4 3 7-15,-2 2 9 0,-1-2-16 16,3 0 6-16,3-1 1 0,0 0-7 16,4-3-3-16,-1-1-35 0,4-2-106 15,1-2-24-15,0-2-177 0,-4-6-373 16,0 1-1023-16</inkml:trace>
  <inkml:trace contextRef="#ctx0" brushRef="#br0" timeOffset="227">3562 15552 1127 0,'0'0'517'15,"0"0"-289"-15,0 0 19 16,0 0-37-16,0 0-29 0,0 0-19 16,0 0 27-16,0 0-25 0,0 0-55 15,0 0-109-15,-23-2-29 0,23 6-9 16,4 4 38-16,-3 2 1 0,7 1 2 16,-3 3 45-16,5 1-9 0,-4 2 5 15,-1 4-2-15,2 1-1 0,2 0-6 16,-4 2 13-16,-3 1-32 15,2 1 2-15,-1 0-17 0,-1-2 0 0,0 1 0 16,-1-5 0-16,-1-3 0 0,0-1 1 16,2-6 1-16,-2-1-3 0,0-3 0 15,2-3 0-15,-2-2 4 16,2-1-2-16,-2 0 15 0,0 0 31 16,3-1-1-16,-1-4 17 0,-2 0 8 15,2-4-46-15,3-2-25 0,0-3-1 16,3 1 0-16,0-1 0 0,-1 3-1 15,2-2-2-15,2 2 3 0,-4 1 1 16,4 0 33-16,-1-1-18 0,-3 1 9 16,4 0 7-1,0-1-1-15,-6-1 4 16,4 1-7-16,-2-1-3 0,2 1-22 0,-4-1 13 16,2 0-3-16,-3 2-10 0,-1 1 0 15,1 0 6-15,1 2-9 0,-5-1-72 0,0 2-38 0,2 2-80 16,-2 2-48-16,0 2-84 0,0 0-148 15,0 0-282-15,0 4-425 0</inkml:trace>
  <inkml:trace contextRef="#ctx0" brushRef="#br0" timeOffset="228">3799 15889 1085 0,'0'0'641'16,"0"0"-242"-16,0 0-4 0,0 0-44 15,0 0-117-15,0 0-87 0,0 0-67 16,0 0-80-16,0 0 0 0,0 0 13 15,29-8 22-15,-17 8 6 0,2 0-9 16,0 0-7-16,2 0 7 0,-2 0-6 16,2 0-4-16,-2 0-3 15,2 0-17-15,-2 0 1 0,-1 0 10 16,1 0-1-16,-2-2 4 0,-1 0 3 16,-4 0-19-16,0-1-72 0,-3 3-64 15,-3-3-49-15,-1 3-36 0,0 0-20 16,0-1 0-16,-5 1-209 0,-4 0-327 15,2 0-254-15</inkml:trace>
  <inkml:trace contextRef="#ctx0" brushRef="#br0" timeOffset="229">3928 15895 818 0,'0'0'678'0,"0"0"-226"16,0 0-76-16,0 0-53 0,0 0-24 15,0 0-56-15,0 0-38 0,0 0-66 16,0 0-63-16,0 0-76 0,-7-11-9 15,6 16 9-15,-1 1 0 0,0 5 0 16,0 2 2-16,-1 2 11 0,1 5 2 16,-2-2 1-1,-1 0-13-15,3-1 35 0,1 0-6 16,1 0 0-16,0-2-14 0,0-1 1 16,0-1-6-16,3-3 0 0,4-1-10 0,-3-1 16 15,3-3 12-15,3-1 4 0,3-4 27 16,1 0 10-16,0-3-72 0,7-6-9 15,-1-2-76-15,1-1-138 0,0-4-228 16,-1 0-294-16,-6 3-771 0</inkml:trace>
  <inkml:trace contextRef="#ctx0" brushRef="#br0" timeOffset="230">4524 12865 1061 0,'0'0'530'16,"0"0"-237"-16,0 0-66 0,0 0-52 15,0 0-94-15,0 0-81 0,0 0-20 16,0 0-18-16,0 0 38 0,0 0 22 15,13-3 72-15,-10 8 9 0,3 1 7 16,-3 0 32-16,4 3-20 0,-1 3 0 16,1 0-23-16,0 5 29 0,2 0-70 15,-2 2-17-15,2 5-15 0,-1-2 24 16,3 4 17-16,1 2-10 0,-1 4-9 16,-2 0-7-16,3 1-39 0,1 3 30 31,-1 2 9-31,2 0 0 0,-1 0-38 0,1 1 25 15,-2 1 4-15,4 4-7 0,-5 0-3 0,4 2-9 32,-4 0-11-17,7 9 1-15,-4 8 16 16,4 7 3-16,-1 3-19 0,1-7 12 16,-2-5 1-16,-5-15 15 0,-1-7 4 15,1-7 7-15,-4-3-42 0,2 8-22 0,5 16 6 0,-2 10 16 0,4 11-1 0,-3 1 1 0,-1-5-12 0,-3-6 12 16,-2-9 1-16,-2 3 14 0,4-2 1 15,-5 2 1-15,-1-1 1 0,-1 0 11 16,0 0-5-16,-2-1-5 0,0 6-19 16,-4-3 0-16,-1 5 1 31,-1 0 15-31,-4-1-14 0,-1 2 1 0,-1-3 16 0,-2 3-17 16,-2-2 1-16,0-2 16 0,-5-1-1 15,1-4 10 1,2 0 0-1,-3-10 0-15,5-8-28 16,2-6 19-16,2-2 6 0,-4 4 9 0,-2 4-9 0,-5 5-22 16,4-3 15-16,-1-2-5 0,1-4-1 0,1-3-10 0,0-3 11 0,3-3-10 0,-1-2 9 15,3-3-9-15,3-4 16 0,1-2-16 16,3-3-2-16,-1-2-1 0,4-3-3 16,1-2 0-16,-1-2-16 0,3 0-3 15,0-2-18-15,0 0-3 0,0 0 9 16,0 0-16-16,0 0-40 0,0 0-38 15,0 0 2-15,0 0 9 16,0-3-28-16,0-1-76 0,0-4-120 0,3-5-325 16,-1 1-832-1</inkml:trace>
  <inkml:trace contextRef="#ctx0" brushRef="#br0" timeOffset="231">5458 14304 1045 0,'0'0'512'0,"0"0"-207"0,0 0-143 15,0 0-132-15,0 0-11 16,0 0 52-16,0 0 150 0,0 0 21 15,0 0-39-15,0 0-30 0,68 21-19 16,-54-19-29-16,5 2-29 0,2-3-39 16,-5 0-16-16,2 0-22 0,2-1 3 15,-5 0-18-15,3 0-1 0,-5 0 25 16,2-2-2-16,-7 1-26 0,0-2-67 16,1 1-98-16,-5 1-65 0,-2 1-117 15,-1 0-109-15,-1 0-180 0,0 0-412 16</inkml:trace>
  <inkml:trace contextRef="#ctx0" brushRef="#br0" timeOffset="232">5540 14429 1138 0,'0'0'420'0,"0"0"-209"0,0 0-23 0,0 0-22 0,0 0 28 0,0 0 52 0,0 0-8 0,0 0-35 0,0 0-40 0,0 0-6 0,-4 32-17 15,10-29 18 17,4-1-3-32,-3 2-14 0,4-1-18 0,1-1-16 31,2-1-29-31,1 0-22 15,-1-1-19 1,3 0 7 15,-2-1-10-31,0-2-13 16,3-1-17-16,-5 0-2 0,6 2 1 0,-5-4-3 0,0 1 0 0,-1 1-106 0,1 0 0 0,-4 1-60 16,-2 1-123-16,4 0-257 0,-10 2-567 0,-2-4-843 0</inkml:trace>
  <inkml:trace contextRef="#ctx0" brushRef="#br0" timeOffset="233">7141 12946 109 0,'0'0'293'15,"0"0"232"-15,0 0-144 0,0 0-150 16,0 0-62-16,0 0-3 0,0 0-33 15,0 0-45-15,0 0-56 0,0-2 7 16,0 2 19-16,0 0 20 0,0 2-36 16,-2-2-16-16,2 4 3 0,-2-2-3 15,-1 4 6-15,1 1-12 0,-5 3-20 16,3 1 18-16,-3 3-17 0,4 1-1 16,-8 2 13-16,2 1 6 0,0 0-6 15,-3 4 4-15,1-1-1 0,1 2 6 16,-4-1 14-16,1 2 12 0,-3 1-12 15,4 2-1-15,-6 0-16 32,4 3 13-32,-4 2 4 15,1-1-17-15,2 2-16 0,-2 3 20 32,4-2-21-17,-3 5 1-15,2 0-3 0,0 4 13 0,2 0-10 0,-8 9 17 0,3 7-20 0,-1 12-1 16,-1 0 1-16,4-3 1 0,-1-8-1 0,8-9-15 0,-5-5 15 0,6-9 1 15,2-7-1-15,0-3 0 0,-3 7 26 0,3 4 32 0,-2 6-13 16,4 8-3-16,-1 10-7 0,-5 8 7 16,4 7-1-16,0-7-25 0,-1-4 13 15,6-7-13-15,-5-1 25 0,3 0-3 16,-5 1-3-16,4 0 4 0,-3 1-14 16,3-1-24-1,1 4 28 1,0-3-4-16,0 2-22 0,2-5 26 0,0 1-7 0,2-4 16 0,3-1 25 0,3 0 7 15,2-6-13 17,-3-8-7-32,2 5-9 0,3 6-6 0,-3 1-35 0,2-1-3 15,3 0 0-15,-5-12 3 0,0-2 1 0,3 8 1 0,-5-7 10 16,6 3 16-16,-5 8 4 0,3-4 11 16,1-4-1-16,-3 0-14 0,2-6 4 15,1 0-7-15,-3-4-4 0,5-3 4 16,-5-3-25-16,2-2-1 0,3 0 1 15,-7-5 1-15,2 0 3 0,1 0-1 16,-4-3-3-16,3-1 1 0,-4-3-1 16,2-1-1-16,-2-3 1 31,-3-2 0-31,0-1-3 0,0-3-54 0,-1 0-37 0,1 0 9 0,0 0-28 16,-2 0-51-16,3-2-99 0,3-1-117 0,-3-2-90 15,1-2-48-15,-1-2-278 16,-1 2-380-16</inkml:trace>
  <inkml:trace contextRef="#ctx0" brushRef="#br0" timeOffset="234">7480 13068 352 0,'0'0'652'0,"0"0"-225"16,0 0-170-16,0 0-95 15,0 0-29-15,0 0-6 0,0 0 32 16,0 0 6-16,0 0-7 0,-5-17-29 16,3 16-33-16,2 1-5 0,-2 0-14 15,2 0-36-15,0 0-38 0,-3 0-3 16,3 0-35-16,0 2-19 0,-2 3-14 15,0 3 68-15,-1 1 31 0,-2 7 24 16,-1 4-10-16,1 3 9 0,-4 3-12 16,2 4-20-16,2 1 1 0,1 1 0 15,1 1-23-15,1 0-2 16,-2 0 2-16,4 0 12 0,0-2-11 0,6-4 10 16,-1-1 18-16,0-5-28 15,4-3 15-15,5-4 13 0,-5-3 13 16,5-4 2-16,-3-4 20 0,5-3 18 15,-4 0 42-15,1-5 24 0,2-5-50 16,1-3-16-16,-1-4-23 16,4-5-15-16,-5-2-8 15,2-2-15-15,-4-2 8 0,4-1-17 0,-2-4 10 0,4 3-22 16,-5-3 2-16,1 1 1 0,-5 2 25 16,1 4-25-1,-3 2 0-15,-1 5 10 16,-6 3-13-16,3 3 2 0,-3 5 14 0,0 4 16 0,0 1-14 0,-3 3-18 15,3 0-50-15,-4 0 10 0,0 3-35 16,-1 4-42-16,-2 2 33 0,-2 4 40 16,4 5 15-16,-2 1 28 0,-4 4-2 15,6 0 0-15,0 5 1 16,1 1 2-16,1-1 11 0,3 1 2 16,0-1 3-16,0-2-14 0,5-1 8 15,0-1-10 1,2-5 0-1,4 1-1-15,-4-6-1 0,4-2-20 0,1-4 3 0,-1-2-3 16,6-3-75-16,-4-3-87 0,6 0-153 0,-5-2-212 16,2-4-525-16,-2-3-451 15</inkml:trace>
  <inkml:trace contextRef="#ctx0" brushRef="#br0" timeOffset="235">7974 13550 489 0,'0'0'756'16,"0"0"-368"-16,0 0-174 0,0 0-147 16,0 0-67-16,0 0 0 0,0 0 123 15,0 0 20-15,0 0 13 16,0 0-14-16,28 8 45 0,-17-8-45 15,-2-3-33-15,1-2-13 0,3-1-28 16,-6-2-1-16,1 1-10 0,1-2-9 16,-2-1-9-16,-3 1-7 0,1-1 6 15,-3 1-3-15,0 0-4 0,-2 2 1 16,0-1-9-16,-2 1 18 0,-2 3-9 16,-1 0-4-16,0 0-3 0,0 2 42 15,-4 0-56-15,3 2-11 0,-1 0-44 16,2 0 3-16,-6 3-16 0,6 3-7 15,-2 1 14-15,0 4 11 0,-2 0 14 16,0 4 22-16,6 0 3 0,-1 4 21 16,1 0-8-16,3 1-13 0,0-1 0 15,0 1 0-15,5-1 1 0,0-4-1 16,2 1 0-16,4-5 18 31,0-4 10-31,-3-1-5 0,7-4-23 0,-3-2-13 0,6 0-38 0,-4-5-73 0,3-4-187 16,1-1-243-16,-4-3-518 31,-1 2-213-31</inkml:trace>
  <inkml:trace contextRef="#ctx0" brushRef="#br0" timeOffset="236">8213 13579 457 0,'0'0'651'0,"0"0"-198"0,0 0-164 0,0 0-143 15,0 0-45-15,0 0 29 0,0 0 22 16,0 0 51-16,0 0 45 0,0 0-23 15,28 7-71-15,-19-13-33 0,1-4-22 16,5-2-26-16,-5-2-13 0,6 0-16 16,-4-4-22-16,3 3 10 0,-3-3-29 15,0 4 19-15,-3 0-6 0,-2 3 3 16,-1 1-18-16,1 5 0 0,-6 1-1 16,1 2-2-16,-2 1-11 0,0 1-5 15,0 0-23-15,0 3 41 0,0 1 35 16,-2 3-13-16,-1 5-3 0,-2 2 0 15,1 4 0-15,2 1-19 0,-1 0 13 16,1 0-12-16,2 0 18 16,0 2 9-16,0-4-12 0,0 1-13 31,0-4-3-31,0-2-1 0,2-1 0 0,1-1-18 0,-1-5-91 16,2-1-77-16,3-3-138 0,-4-1-185 0,1 0-670 15</inkml:trace>
  <inkml:trace contextRef="#ctx0" brushRef="#br0" timeOffset="237">9499 13040 313 0,'0'0'606'0,"0"0"-97"16,0 0-148-16,0 0-66 0,0 0-39 15,0 0-62-15,0 0-14 0,0 0-19 16,0 0-23-16,0 0-88 0,-6-24-50 16,5 24-26-16,1 2-13 0,-4 5-9 15,2 2 48-15,-1 2 29 0,-4 4 16 16,1 5 26-16,5 5 9 0,-5 5-1 16,3 4 4-16,-1 2-9 46,1 4-14-46,-1 1-35 0,4 0 4 0,0-3 12 0,4-3-9 0,1-3-16 0,4-6-4 0,0-4 7 0,5-4 7 0,-2-5 2 16,4-4-3-16,-2-5 4 0,4-4 18 16,0-3 0-16,-2-7 0 0,1-4-3 15,-1-7-12-15,4-1-7 0,-3-3 0 16,-3-2-10-16,2-2-2 16,0-1-11-16,2-2 18 0,-6-1-18 15,4-1 14-15,-5 0-4 0,1 4 1 16,-3 1-13-1,-5 5-1-15,-1 4 1 0,-1 4 3 16,-2 5 25-16,0 5 9 0,-2 3-34 0,0 3-1 0,1 0 21 16,1 0-23-16,0 0-50 0,-4 3-46 15,1 7 4-15,-3 3 48 0,1 4 28 16,-6 5 14-16,6 2 0 0,-2 5 2 16,2 0 3-16,-2 5 0 0,3 0 13 15,2 1 25-15,-1-1-29 0,3 0 7 16,0-2 12-16,0-2-2 0,5-2-10 15,2-4-6-15,2-1-12 0,3-4-1 16,1-3-1-16,3-4-2 0,0-5 2 16,-1-5-15-16,8-2-70 15,-1-5 42-15,2-4-91 0,-1-7-232 16,-1-2-331-16,-5 6-709 0</inkml:trace>
  <inkml:trace contextRef="#ctx0" brushRef="#br0" timeOffset="238">9999 13550 457 0,'0'0'759'0,"0"0"-281"0,0 0-231 16,0 0-143-16,0 0-10 0,0 0 68 15,0 0 29-15,0 0-17 0,0 0-13 16,0 0-10-16,41 14-13 0,-25-14-71 15,-4 0-6-15,6-3-36 16,-8-1 4-16,5-3-3 0,-5-1-1 16,1 0-12-16,-2 0 6 0,-2 0-6 15,-5-2-1-15,1 2 11 0,-3-1-23 16,0 0 2-16,0 2-2 0,-3 1-2 16,-1 1-33-16,-5 1-23 0,-1 1 17 15,2 3 22-15,-2 0 19 0,-3 0-2 16,5 4 2-16,-3 3 3 0,0 1 13 15,4 0 9-15,-2 2 20 0,1 0-1 16,2 4-25-16,3-2 1 0,-1 3-8 16,4 1-10-16,0 2 14 15,0-1-13-15,4 2 1 16,3-2-1-16,5 1 0 0,-1-5 38 0,3-3-25 16,2 0-16-16,3-6-33 0,3-2 14 15,-6-2-143 1,7 0-52-1,-4-9-94-15,-3 1-228 0,-2 0-609 0</inkml:trace>
  <inkml:trace contextRef="#ctx0" brushRef="#br0" timeOffset="239">10319 13451 421 0,'0'0'433'16,"0"0"-3"-16,0 0-81 0,0 0-96 15,0 0 23-15,0 0-14 0,0 0-81 16,0 0-7-16,0 0-55 16,0 0-106-16,6-26-10 0,4 24 45 15,3 2-3-15,3 0 10 0,-4 0-7 16,2 0-16-16,0 5-31 0,-3 1 2 16,-2 1-1-16,0 0 36 0,-4 3 20 15,4 1-17-15,-8-1 58 0,-1 0-4 16,0 2-53-16,-1-1 5 15,-8 3-2-15,4-1-7 0,-8 0-23 0,-1 3 1 16,2-4 0-16,-4 1-13 0,2 1-3 16,-1-2-2-16,3-1-23 0,1 2 22 15,3-1-16-15,1-2 6 0,1-1-9 16,3 1-4-16,-1-3-12 0,4 2 7 16,0-2 21-16,9-1 10 31,-2-1 48-31,2-2 12 0,9-2 44 0,-6-1 41 0,9 0-7 0,-1 0-65 15,-4-4-35-15,7 0-37 0,-6-1-1 32,1 1-66-17,3 1-41-15,-3 1-79 0,-4 0-112 0,4 1-219 0,-8 1-531 16,3-4-799-16</inkml:trace>
  <inkml:trace contextRef="#ctx0" brushRef="#br0" timeOffset="240">11407 13000 166 0,'0'0'427'0,"0"0"4"0,0 0-24 16,0 0-75-16,0 0-60 0,0 0-61 16,0 0-69-16,0 0-116 0,0 0-26 15,0 0 0-15,-21 14 33 0,17 2 51 16,-4 7 42-16,4 6-4 0,1 5-19 15,-1 3-4-15,0 5 26 0,1 1-38 16,3 1-39-16,0-3-23 0,0-3 33 16,2-3-8-16,5-4 5 0,-2-6-17 15,7-2-3-15,-1-7-7 0,3-5 7 16,0-2 13-16,2-6 43 0,2-3 35 16,1-4-9-16,1-6-45 0,-2-6-21 15,5 0-17-15,-2-7-9 16,2-1-6-16,-4-3-16 0,4-1 10 15,-5 1-1-15,3-4 3 0,-3 1-14 16,-2-1-1-16,-2-1 3 0,0 3-3 16,-3 2-14-1,-6 3-17-15,4 1 29 16,-6 5-29-16,-1 1 28 0,0 5 3 0,-2 2 3 0,0 3 34 0,0 4-18 16,-2 1-19-16,0 0 0 0,2 2-3 15,-1 0-47-15,-3 2-39 0,-3 5-27 16,3 4 50-16,-4 5 50 0,1 3 16 15,-2 3 7-15,2 4 24 0,1-1 1 16,1 4 9-16,3 5 6 0,-3-4-29 16,3 3-2-16,2-2 6 0,0-1-2 15,0 1 2-15,7-6-4 0,-3 0-3 16,1-4-14-16,4-2-1 0,-4-2 0 16,8-7-2-16,-1 1 2 15,0-5-1-15,4-2-21 0,0-3-85 16,4-1-13-1,-1-1-91-15,1-5-151 0,-3-1-170 0,1-2-189 0,-6 3-524 16</inkml:trace>
  <inkml:trace contextRef="#ctx0" brushRef="#br0" timeOffset="241">11977 13605 261 0,'0'0'476'0,"0"0"62"0,0 0-158 16,0 0-113-16,0 0-105 0,0 0-65 15,0 0 46-15,0 0-4 0,0 0 0 16,0 0-7-16,16 19-13 0,-9-18 22 16,2-1-19-16,1 0-1 0,-1-1-9 15,0-4-13-15,-2-1-17 0,0-4-22 16,2 2-9-16,-2-4-38 16,0 2 6-16,-2-2-18 0,-3 1 18 15,2 0 15-15,-3 1-18 0,-1 0-14 16,0 3 20-16,-1-1-11 0,-5 4-11 15,1 1-63-15,-2 3 3 0,0 0-4 16,-4 0 1-16,1 5 0 0,-1 2 21 16,2 3 20-16,-3 1 6 0,1 1-6 15,2 3 22-15,1 1 0 0,2-2 32 16,-1 6 3-16,5-3 12 0,2 2 1 16,0 0-16-16,2-1 28 0,7-1-58 15,3-2-1-15,1-4-1 0,1 0 0 16,4-7 0-16,-2-2-67 0,5-2-75 15,0-1-50-15,2-8-106 0,-2 1-243 16,2-5-490-16,-7 4-216 0</inkml:trace>
  <inkml:trace contextRef="#ctx0" brushRef="#br0" timeOffset="242">12283 13544 931 0,'0'0'391'0,"0"0"-59"16,0 0-4-16,0 0-84 0,0 0-28 15,0 0 26-15,0 0-39 0,0 0-81 16,0 0 0-16,0 0-29 0,-16-33-23 16,23 30-70-16,-2-1-42 15,9 2 42-15,-1 2 0 0,1 0-11 16,0 0-18-16,0 3 6 0,-1 3-2 15,-3 1 22-15,1 0-26 0,-4 0 16 16,0 1 13-16,-2 0 18 0,-3 1 24 16,-2-1 44-16,0 0-19 0,-5-1 3 15,-4 2-6 17,-3-1-10-32,-3 0-13 0,1-2-13 0,0-1-6 0,2 0-6 0,1-2-16 0,2 0-1 0,4 0-2 15,3-3-13-15,0 2-12 0,2-1-26 16,0 0-35-16,6 2 89 0,1 1 19 15,2 1 57-15,3 4-25 0,0-3-7 16,3 1-42-16,-7 2-2 0,3-1-2 16,-4 2 1-16,0-1-1 0,-3 0 2 15,-4 0 0-15,0-2 13 0,0 1 6 16,-6-1 19-16,-2-1 15 16,-7 0-12-16,1 0-12 0,-2-2-7 15,-1 1-3-15,-1-3-7 0,-1 1-11 16,4 0-1-16,1 0-1 0,5-2-18 15,1 1-37-15,-1 0-52 0,7-2-40 16,2 0-75-16,0 0-177 0,0-1-326 16,0-3-777-16</inkml:trace>
  <inkml:trace contextRef="#ctx0" brushRef="#br0" timeOffset="243">12608 12924 1309 0,'0'0'491'0,"0"0"-153"15,0 0-121-15,0 0-133 0,0 0-84 16,0 0-20-16,0 0 20 0,0 0 35 16,0 0 78-16,0 0 0 0,18 17-13 15,-13-12-3-15,4 1 24 0,-2 0-40 16,2 0-24-16,-2 1-12 0,2 1 3 16,2 2-7-16,-3-2-9 0,1 3 3 15,4 2 32-15,-3 0 38 0,3 4-54 16,-1 0-4-16,0 3 1 15,1 2-10-15,-3 1 3 0,3 1-19 16,-3 3 3-16,1 0-3 0,1 2-22 16,-1 2 2-16,0-2 11 0,-4 3-1 0,3 1 4 15,-1-1 9-15,0 3 4 16,0 1 2-16,-2-2-15 0,0 3-14 0,4 0 10 16,-4 0-12-16,0-3 2 15,-2 3-1-15,2-2 1 0,-2 1 1 16,1 0-3-16,-1 0 3 0,0 1 12 15,1 1-13-15,-3 0 0 0,1 0 19 16,-1 2 14 0,-1-1-18-16,0 2-17 15,-2 1 1-15,0 1-2 0,0 2 0 0,-4 0 1 0,-1-2 1 0,-2 1 2 16,2 0-1-16,-2 0 0 0,-1 1 1 16,1 1 0-16,0-2 28 0,-2 4 4 15,1-2-13-15,-3 2-10 16,4 0 4-16,-4 0 2 0,1 0-18 0,-3-1-9 15,3 2-3-15,-6 2 9 0,3-4 1 16,-1 1 2-16,-3 7 1 16,-1 2 3-16,-3 12-3 0,-1-6 0 15,5-16 14-15,6-10-12 0,1-8-1 16,-3 5-1-16,-1 5 1 0,-4 6 17 16,2-2 3-16,-3-2 3 0,5 0 9 15,-4-1-21 1,0-2-10-16,1 1-1 15,-3 1 10-15,6-2-12 0,-4 2 1 0,2-3 1 0,-1 2 1 0,-3-4 10 16,4 1-10 0,-1-4 15-1,-1 1 7-15,0-1 3 0,1-3-12 0,-1 1-4 0,2-2 4 16,-3 0-14-16,4-3 0 0,0-4 10 0,4 0-9 0,0-7 9 16,1-3 1-16,4-4-11 0,3-2-2 15,-1-3-2-15,4-1-17 0,0-1-12 16,0 0-12-16,0 0-41 0,0 0-28 15,2 0-62-15,2 0-35 16,1 0 115-16,0-2-86 0,4-1-135 16,0-2-256-16,-2-2-476 0,-2 2-341 15</inkml:trace>
  <inkml:trace contextRef="#ctx0" brushRef="#br0" timeOffset="244">13762 12977 1159 0,'0'0'336'16,"0"0"-53"-16,0 0-7 0,0 0-62 15,0 0-53-15,0 0 23 0,0 0 0 16,0 0-39-16,0 0-20 0,0 0-23 16,-11-25-9-16,11 25 6 0,0 0-52 15,-2 0-37-15,2 0-10 0,-2 3-35 16,1 0-23-16,-1 3 58 0,0 1 44 15,-1 2-9-15,-3 3-19 0,3-1-16 16,-3 1 26-16,-1 2 12 0,2 2 41 16,-2-1-38-16,0 2-19 0,-2 3-6 15,2 2-13-15,-4 1 0 0,-1 1 23 16,1 2-1-16,-1 0-3 0,1-1-21 16,-1 3 1-16,1-2 11 0,1 3 0 15,-3-1 18-15,5 3-3 0,-3 2 1 16,2-3-7-16,0 5-7 15,-1 1-11 1,1 2-2-16,0 0 0 0,-2 2 10 0,1 2-9 0,-1 0 0 16,1 1 9-16,-1 0-12 0,-1 2 2 15,-1 8 27 1,3-6-4-16,-3 3-7 0,4-3 14 0,0-4-19 0,2 6-13 16,-1 1 0-16,0-2 0 0,0 1 23 15,2 1-10-15,-1-2-10 0,2 1 9 16,0 1-8-16,-4-2-1 0,3-1 0 15,-1 0 12-15,4-2-11 0,-1 1 14 16,-1-1 1-16,3 0-3 0,0-1-1 16,2-1-15-16,-1 0 0 0,1-2-2 15,0 2 1 1,0 3 1 0,0 0 2-16,1 1 11 0,3 1 2 0,1 0 1 0,2 1 6 0,0-3 9 0,4 1-13 15,-2-1 4 1,0-1-9-16,0 1 2 0,-1-2-3 0,1 0 7 15,0-3-7-15,2 1-12 16,-1-3 1-16,3 1-1 0,-3 1 13 0,3 0-12 16,-3-1 1-16,3 1 10 0,-3-2-8 15,3-3 11-15,-1 1 1 16,1-3-4 0,-1-1 0-16,0-1-10 0,-1 0 1 0,1-3 10 0,1 0-10 0,1 0 12 15,2-2-12-15,-2 0 13 0,0-2 2 16,2 0-15-16,-2-4 13 0,-2-1-14 47,3-6 0-32,-5-1-2 17,3-5-1-17,-6 1-2 1,0-5-22-16,2 0 7 0,-4-2-16 31,-2-1-13-31,1-1-21 0,0 0-13 0,-1 0-25 0,1-4-38 0,3-2-85 0,-4-5-224 0,4-1-356 0,-1 1-794 0</inkml:trace>
  <inkml:trace contextRef="#ctx0" brushRef="#br0" timeOffset="245">14036 13161 150 0,'0'0'509'0,"0"0"-196"0,0 0 3 15,0 0-43-15,0 0-81 0,0 0-27 16,0 0 56-16,0 0 22 0,0 0-7 16,0 0-24-16,-5-10-57 0,5 10-62 15,0 0-74-15,0 0-19 0,0 0-71 16,0 4 55-16,3 1 16 0,2 3 84 15,1 3-1-15,-1 0-7 16,2 2-37-16,2 2-1 0,0 0 3 16,-2 2 23-16,2 2-32 0,-2 1 0 15,0-1 9-15,-2 0-19 0,-3 0-6 16,1 0 6-16,-1-4 6 0,0 2-5 16,-2-5-4-16,0 0 3 15,0-3-3 1,0-3 0-16,0 0-18 0,0-3 2 0,2-1 13 0,-2-1 2 0,1 1-14 15,3-1 21 17,-4-1 6-32,2 0 1 0,0 0-1 0,-1 0 7 0,3 0-1 15,-1-3 23-15,3-1 4 0,1-2-27 0,2-2-21 0,1 0-16 16,4-4 0-16,2 0-2 0,0 1-14 16,2-4 15-16,1-1-2 15,-1 1 3-15,0-2 1 0,-4 1 15 0,-2 0-1 16,1 2 7-16,-4 0 0 0,-4 0 3 15,0 0 9-15,-1 2 6 0,-4-3-5 16,0 3 5-16,-4-1-12 0,-1 2-27 47,0 0 1-47,-3 4-4 0,3 2 1 0,-2 0-2 0,0 1-16 0,2 2-30 16,-1 1 21-16,3 0-13 0,-1 1-55 0,1 0-62 0,1 2-65 0,2 3-62 31,0 1-62-31,0 1-99 0,0 1-162 15,5-1-394-15,1 0-47 0</inkml:trace>
  <inkml:trace contextRef="#ctx0" brushRef="#br0" timeOffset="246">14351 13555 88 0,'0'0'1069'0,"0"0"-528"0,0 0-269 16,0 0-45-16,0 0-23 0,0 0 42 15,0 0-37-15,0 0-39 16,0 0-10-16,0 0-42 0,47-12-6 15,-36 3-17-15,0 0-12 0,-2-4-17 16,3 2-3-16,-1-2-16 0,-1 0-2 16,1-1-14-16,-1 0-18 0,-1 1-1 15,0 2 1-15,-2 0-13 0,-2 2 1 16,-1 4 1-16,-2 3-2 0,-2 1 0 16,0 1-22-16,0 0-19 0,0 0-13 15,0 0 4-15,0 2-4 0,0 1 54 16,0 3 63-16,0 3-4 0,0-1-33 15,0 4-1-15,0 1 3 0,0 5 4 16,-4 0 2-16,2 2 1 0,1 3-4 16,-1 1-3-16,0-1-12 0,2-1-15 15,0-2-1-15,0-2-1 0,0-2-2 16,0-6 1-16,0-1 0 0,0-2 0 16,0 0-23-16,0-5-62 0,4 2-90 15,-1-2-162-15,-1-2-237 16,0 0-842-16</inkml:trace>
  <inkml:trace contextRef="#ctx0" brushRef="#br0" timeOffset="247">13937 14302 844 0,'0'0'561'16,"0"0"-168"-16,0 0-78 0,0 0-91 15,0 0-17-15,0 0-11 0,0 0-54 16,0 0-52-16,0 0-52 16,0 0-38-16,-2-4 0 0,9 11 74 15,5 1 51-15,1 4-30 0,1 0-28 16,4 2-48-16,-4 4-3 0,4-1 16 15,-4 1 16-15,0 2-16 0,-4-2-1 16,3 3 14-16,-4-4-1 0,-1-1-9 78,-2 2-23-78,-1-4 4 0,-1-1-14 0,-3-1 0 0,1 0 14 0,0-4-13 0,-2 0 0 0,0-3 13 0,0 0-13 0,0-1 19 0,-2-1 0 0,0 4-21 0,1-3-1 16,1-1-2-16,0 0-1 0,0-2-19 0,0 1 19 0,0-2-32 15,0 0-2-15,0 0 33 0,1 0 4 16,3 0 98-16,1-5-38 0,2 0 41 16,4-3-26-16,0-1-34 0,1-1-22 15,2-3 0-15,-2-2-17 0,3 3 14 16,-3-4-13-16,0 0 0 16,3-2 19-16,-1-2-22 0,0 1 0 15,0-1 3 1,-2-3 0-16,-1 4 16 0,-4-1-1 0,0 3-2 15,-3 3 3-15,-1 0 9 0,-3 3-12 32,0 1-14-17,0 3 21-15,-2 0-9 32,-1 3-14-32,-1-2-59 0,-3 6-57 0,-2 0-29 15,1 0-18-15,-1 3-26 0,-2 4-21 0,2 1-45 0,0 4-133 0,2-1-229 0,2-1-571 16</inkml:trace>
  <inkml:trace contextRef="#ctx0" brushRef="#br0" timeOffset="248">14352 14657 753 0,'0'0'688'16,"0"0"-392"-16,0 0-50 0,0 0 1 15,0 0-17-15,0 0-24 16,0 0-64-16,52-23-20 0,-42 20-29 15,1 0-38-15,0 2-39 0,-1 1 28 16,-1 0-10-16,0 1-33 0,-4 3 2 16,1 0 25-16,-1 1-2 0,-5 1 28 15,2 2 45-15,-2 0-32 0,0-1-13 16,-2 2 6-16,-3-1-32 0,-3 2 14 16,0 1-17-16,-1 0-12 0,-2 1-10 46,-1-1 13-46,5 1-16 0,-2-2 1 0,2 2 0 0,1-5 0 0,3 4 0 0,-1-1-2 0,4-5 1 16,0 2-2-16,0 0-11 0,0 0 13 16,4-3 19-16,3 1 25 0,0 1 22 15,4-3 22-15,3-1 13 0,2 0 0 16,0-2-29-16,1 0-32 0,1-4-37 16,3 1-3-16,-1-1-65 0,-3-1-36 31,1 1-68-31,-2 1-109 0,-2 0-164 15,-5 1-353 17,-4 1-1019-32</inkml:trace>
  <inkml:trace contextRef="#ctx0" brushRef="#br0" timeOffset="249">13916 15549 1429 0,'0'0'344'0,"0"0"-61"16,0 0 47-16,0 0-4 0,0 0-107 15,0 0-81-15,0 0-16 0,0 0-43 16,0 0-79-16,0 0-9 0,0-8-81 15,5 10 89-15,4 2 1 0,0 5 51 16,1 1 29-16,1 1-22 0,1 5 18 16,2 1 13-16,0 2-16 0,2 0-7 15,-3 2-28-15,-1-2 0 0,-1 1-19 16,-2-1-7-16,-2-1-9 0,-2 2 9 16,-1-4 7 46,-1 2 6-62,-3-4 0 16,0-1 4-16,0-1-17 0,0 0-9 0,0-2 0 0,-2-2-1 0,1-3 11 0,1 0-13 0,0-2-2 0,-2-1 0 0,2-1-10 0,0-1 12 0,0 0 0 0,0 0 12 15,0 0 1-15,0 0 2 0,2-1 54 16,3-3-8-16,-2 0-30 0,6-2 3 16,2-3-18-16,3-1 3 15,-2-2-18-15,2-1 2 0,2-1 9 16,-1-2 1-16,0-1-11 62,0 0 1-46,-1-3 13-16,-2 1-14 16,2-1 13-16,-3-1 1 0,1 1-4 0,-3-1 1 0,-4 1-13 0,3 1 12 0,-5 2 1 0,-1 1-10 15,-2 0 0-15,0 3 9 0,0 4 1 0,0 2 2 0,-2 3-15 0,-1 1-44 0,-1 3-43 0,0 0-54 0,3 0-23 0,-3 3-82 0,2 4-33 16,1 1-30-16,1 5-132 0,-2-3-213 15,2-2-664-15</inkml:trace>
  <inkml:trace contextRef="#ctx0" brushRef="#br0" timeOffset="250">14391 15867 852 0,'0'0'287'15,"0"0"-17"-15,0 0-55 0,0 0-23 0,0 0-37 16,0 0 27-16,0 0 35 0,0 0-75 15,0 0-84-15,0 0-6 16,41-31-7-16,-32 29-9 0,0 2-7 16,-2 0-27-16,2 0 14 0,-2 0-3 15,0 4 6-15,-2 2 16 0,0-1 4 16,-1 0 35-16,-2 1-10 0,-2 0 16 16,0 0 23-16,0 1-46 0,-2 1 26 15,-2 0-38-15,-3 1-13 0,2 0-7 16,-4 0-6-16,2-2-17 15,-2 2 14-15,4-1-14 0,-4-2 0 0,2 1-1 32,2-2 2-32,1-1-1 0,1 0 0 0,-1-2 13 15,2-1-15-15,2-1-16 0,0 1-32 0,0 0-41 0,4 1-10 16,1 2 99-16,1 1 63 0,4 1 7 16,1 0-7-16,-1 0-40 0,-1 1-21 15,2 0 1-15,-4 1-1 0,0 1 0 16,-2-2-1-16,-1 1 12 15,-1-1 0 1,-3 2 0-16,0-3 40 0,0 1 61 0,-5-1-10 0,0 0-9 16,-4 0-23-16,-2-3-25 31,1 2-22 0,-4-3-6-31,-1-1 0 0,1-1 7 0,0 0-1 0,2 0-12 0,1-1-13 0,2-2-3 0,0 2-12 0,4-2-20 0,0 2-75 0,3 0-123 0,0-2-62 16,2 0-152-16,0-3-311 0,2 2-821 15</inkml:trace>
  <inkml:trace contextRef="#ctx0" brushRef="#br0" timeOffset="251">14819 13119 1129 0,'0'0'423'0,"0"0"-153"16,0 0-95-16,0 0-97 16,0 0-65-16,0 0 0 0,0 0 143 15,0 0 12-15,0 0-6 0,0 0-37 16,25 17-35-16,-19-9-12 0,4-2-1 16,-5 2-16-16,3 2-7 0,-3 2 20 15,5 1 54-15,-2 1-65 0,0-1-34 16,1 2-10-16,0 1 7 0,0 1 21 15,1 0-12-15,1 3 3 0,1-1 7 16,-1 3-11-16,3 1 1 0,0 2 3 16,1 2-6-16,0-1-4 0,1 3-12 15,0-2-14 1,0 3-1 0,0 1 0-16,2 0 0 0,-6 2 2 0,1 0 19 0,-1 2-18 0,0-1 14 15,-1 5 1 1,-2 2-18-16,0 0 1 15,0 1 17-15,-4 4 7 0,2-1 2 0,-4-2 0 16,3 3-25-16,-1-3-3 0,0 0-15 16,1 1 15-16,-3 0 0 15,1 3 22-15,1 6 12 0,0 7-12 0,-3 9-3 0,-2-1-17 16,0-4 1-16,0-6 0 0,0-6-2 0,0 0-1 16,-2-8 3-16,-1-6 13 0,1-9 1 15,-1 0-17-15,1 5-14 0,-2 8 12 16,1 3 2-16,-1 0 14 0,-1 2 11 15,3-2-4-15,-5 3-8 32,2-1-11-32,-1 0 14 0,1 1-1 0,0-1-12 0,-4 0 0 0,2 0-3 0,-2 1 1 31,-2 0 12-15,1 0 12-1,-1 0-6-15,-5 0-4 16,-1 1-15-16,1 0 0 15,-4 0 0-15,4-1 16 0,-5 1-1 0,0 1 10 0,0-5-6 0,-1-1-1 0,-1-2 1 0,0-4 0 0,0-3-16 0,2-5 12 0,0-2 1 16,-2-3 2-16,3-5 17 0,5-4-11 16,-1 0-11-16,3-4-10 0,3-3-3 15,4-2-3-15,3-2-62 0,3-1-128 16,0-2-92-16,7 0-116 0,3-2-292 31,1 0-930-31</inkml:trace>
  <inkml:trace contextRef="#ctx0" brushRef="#br0" timeOffset="252">7277 14138 388 0,'0'0'760'16,"0"0"-262"-16,0 0-141 0,0 0-104 15,0 0-43-15,0 0-45 0,0 0-20 16,0 0-13-16,0 0 22 0,-7-36-20 16,7 36-57-16,0 0-31 0,-2 0-46 15,2 0-60-15,0 3-46 0,0 2 53 16,-2 3 53-16,2 3 29 0,-3 4-7 15,-1 4 10-15,-1 4-3 0,-4 5-4 16,0 4 4-16,0 6 13 0,0 3 2 16,-1 4-9-16,3 1-13 0,1 1-18 15,5-4-3-15,-1-2-1 0,2-2-1 16,3-7 1-16,3-9 1 16,3-1 18-16,5-8-3 0,-2-3-4 15,8-5 17 1,-1-3 15-16,-1-3 39 0,7-7 15 15,1-4 15-15,-1-6-28 0,3-4-25 0,-1-1-16 0,-4-4-10 16,-2-1 5-16,0 0-5 0,-1-1 0 16,-1-3-6-1,-5-1-15-15,6 2 9 0,-8-4-20 16,4 2 1-16,-9 3-1 0,0 3 17 16,-2 2 2-16,-1 3-19 0,-4 6-1 0,0 2 2 0,0 4-3 15,-4 5-13-15,1 2-14 0,1 2 26 16,2 0-41-16,-3 0-64 0,-1 7-11 15,1 5 51-15,-3 1 37 0,-1 5 14 16,2 6-1-16,0 0 16 0,1 5 0 16,0-2 28-16,1 3 7 0,1 1-7 15,2-2-3 1,0 2 6-16,0-1-12 0,4-4-6 0,1-2-11 0,2-2-2 16,5-4-3-16,-1-4-22 15,0-5 0-15,5-2-10 0,-2-5-72 16,5-2-12-1,2-5-100-15,1-5-128 0,-5-1-277 16,-1 1-623-16</inkml:trace>
  <inkml:trace contextRef="#ctx0" brushRef="#br0" timeOffset="253">7677 14992 466 0,'0'0'769'15,"0"0"-345"-15,0 0-67 0,0 0-23 16,0 0-34-16,0 0 2 0,0 0-4 16,0 0-27-16,0 0-97 0,0 0-99 15,14-17-15-15,-5 8 22 0,-1-2-7 16,1-1-21-16,7-3-28 0,-5-3 2 16,7-1-9-16,-6-4 2 0,6-1-18 15,-6-2 18-15,6-2-21 16,-4 2 0-16,2-4 0 0,0 1 0 0,-4 0 1 15,4 0-1-15,-5 2 3 32,-3 2 12-17,1 3-12-15,-2 2 10 0,-3 8-11 0,-2 2 13 0,-2 3 1 16,0 3-16-16,0 2 0 0,0 2-13 0,-2 0-24 0,-2 0 0 0,4 2-41 16,-3 3-8-16,-1 2 23 0,-3 2 25 15,4 3 7-15,-1 3 15 0,2 0 14 16,2 0-1-16,0 5 0 0,0-5-10 15,0 0 13-15,4 0 1 0,3-3 1 16,0-3-2-16,2-2 4 0,-2-1 21 16,4-3 9-16,-1-3 14 15,-1 0 17-15,5-3 27 16,-3-6-36-16,5-2-12 0,-6-1-19 0,6-2-3 16,-5-1-3-16,-1-1-17 0,3-3 18 15,-6 2-20 1,4 1-25-16,-1-2 13 15,-5 4-29-15,1 1 17 16,-4 4 5-16,-2 2 17 0,0 3 2 0,0 3 0 0,0 1-3 0,-2 0-41 0,-4 3-51 16,3 5-31-16,-1 2 45 0,-4 3 46 15,2 1 16-15,1 4 17 0,3-2 2 16,2 0 13-16,-2 2-10 0,2-4-1 16,0 1-2-16,2-2-2 0,3-2 1 15,1-1-15-15,3-4-6 0,-1-1 6 16,0-2-54-16,6-3-120 0,0 0-94 31,2-1-107-31,-4-5-275 0,2 1-746 0</inkml:trace>
  <inkml:trace contextRef="#ctx0" brushRef="#br0" timeOffset="254">8308 14654 473 0,'0'0'828'15,"0"0"-370"-15,0 0-198 0,0 0-4 16,0 0 51-16,0 0-4 0,0 0-5 16,0 0-81-16,0 0-90 0,0 0-32 15,36-34-19-15,-24 23 6 0,-3-3-29 16,3 2-12-16,-1-2-9 0,-2 2-29 15,3-2 0-15,-1-1 0 0,-1 1-1 16,1 0 2-16,-4 3-3 0,-2 2-1 16,4 3-16-16,-5 2 13 0,-3 2-19 15,-1 2-29-15,0 0-24 0,0 3 5 16,0 5 70-16,-1 2 26 0,-7 4 8 16,5 4-9-16,-2 1-6 0,3 0 3 15,-2 3-6-15,3-5 0 16,-1 5 2-16,2-6-18 0,0 0-2 0,0-2-17 15,2-1 18-15,-1-3-12 0,3-1-78 16,-2 0-99-16,3-5-173 16,2-1-222-16,-2-2-774 15</inkml:trace>
  <inkml:trace contextRef="#ctx0" brushRef="#br0" timeOffset="255">9415 14125 408 0,'0'0'440'16,"0"0"6"-16,0 0-111 0,0 0-62 15,0 0-62-15,0 0-10 0,0 0-59 16,0 0-48-16,0 0-23 0,0 0-71 16,-8-21-13-16,6 30 13 0,0 3 68 15,0 5 25-15,-1 4-6 16,-3 5 9-16,3 1-22 0,1 8-19 15,0 5 25-15,1 2-13 0,-1 4-7 16,0 1-12-16,2-5-22 0,0-1-23 16,0-6 0-16,4-6 19 0,-1-6 10 15,6-1 6-15,-2-9-22 0,2-3 3 16,0-4-3-16,3-2 13 31,1-4 12-31,2-4 16 0,0-6-3 0,4-2-16 0,-1-4-7 0,-1-3-6 0,5-2 4 16,-5-2-7-16,-2-1-10 15,4-3-9 1,-3 0 16-16,3-4-6 31,-3 1 3-31,-3-2-4 16,4 1-12-16,-6 0 3 0,1 2-3 0,-5 2-11 0,-1 4-40 0,-3 2 10 0,-3 5 41 0,0 2 13 0,-2 4-13 0,-1 5 19 16,-1 3-3-16,3 2-16 0,-5 2-60 15,-1 7-98-15,2 3 50 0,-2 6 64 16,0 5 44-16,-2 2 2 0,4 3 20 15,3 2 20-15,0 1 5 0,0 2 4 16,2 0-13 0,0 2 3-1,0-1 0-15,6-4 15 0,-3-2-40 0,8-6-16 0,-2-2 0 0,1-5-1 0,3-1-15 16,-1-4-3-16,-1-6-9 0,1-1-51 16,-1-2-82-1,5-1-177-15,-6-1-188 0,3-4-491 0,-1-5-644 0</inkml:trace>
  <inkml:trace contextRef="#ctx0" brushRef="#br0" timeOffset="256">9757 14959 931 0,'0'0'1196'16,"0"0"-846"-16,0 0-5 0,0 0-8 16,0 0-178-16,0 0-51 0,0 0 16 15,0 0 3-15,44-61-17 0,-30 43-25 16,4-1-3-16,0-3-10 0,-2-2-15 15,1 0-32-15,-3-1-23 0,4-2 10 16,0 1-12-16,-2-3-1 0,0 2 0 16,-2 1 1-16,-4 3 14 0,1 1-1 15,-4 4-12-15,-3 3-1 0,3 3 0 32,-6 4 12-32,3 3 7 0,-4 2 3 0,0 3-19 0,0 0-3 0,-4 0-59 15,-1 4-19-15,0 4-2 0,1 2 40 16,-3 6 24-16,0 2 13 15,-2-1-16-15,6 4 0 0,1-1 3 16,2 1-2 0,0-4 14-16,2 0 4 0,0-1 0 0,6-3 0 0,1-2 0 15,0-3 13-15,2-2 15 0,-1-3 16 16,1-3 10-16,3 0 28 0,-2-9 5 16,4-1-24-16,-2-6-26 0,2 0-21 15,-1-3-15-15,-3 0-1 0,-1 1 0 16,-4 0 0-16,1 3-11 0,-4 0-17 15,0 5 0-15,-3-1 6 16,-1 4 22-16,0 4 27 0,0 0-23 16,0 3-1-16,0 0-3 0,0 0-28 0,-1 0-63 15,-1 4-7-15,0 3 42 16,0 4 34-16,0 0 3 0,1 4 17 16,1 0-14-16,0-1 0 0,1 1 15 15,3 0-11-15,1-3-1 0,-1-1-6 16,3-2-28-16,4-2-76 0,-3-1-102 0,1-4-110 15,4-2-125-15,-5-1-206 16,3-4-451-16</inkml:trace>
  <inkml:trace contextRef="#ctx0" brushRef="#br0" timeOffset="257">10319 14523 1068 0,'0'0'687'0,"0"0"-333"15,0 0-72-15,0 0-76 0,0 0-86 16,0 0 2-16,0 0-3 0,0 0-33 16,0 0 7-16,0 0-22 0,41-1-36 15,-29 1-16-15,3 2 0 0,-7 2-3 16,1 1-16-16,4 1 2 0,-6-1-2 16,0 3 26-16,-5 1 2 0,3-2-2 15,-3 3 21-15,-2-2 33 0,0 0-20 16,-4 3-3-16,1-1-6 0,-6-2-7 15,2 2-19-15,-6-2 0 0,4 2-21 16,1-1 11-16,-3-3-14 0,-1 4-1 31,1-3-1-15,6 1-11-16,-2-1 10 0,1 2-11 0,1-3-3 0,1 2 13 0,4-2-16 0,0 3 18 16,0-3 1-16,4 2 1 0,1-3 12 15,6 1 25-15,-2-3 9 0,7-2-3 16,3-1-16-16,-1 0-28 0,7-1-22 15,-2-4-145-15,0 1-144 0,0-3-268 16,-9 0-839-16</inkml:trace>
  <inkml:trace contextRef="#ctx0" brushRef="#br0" timeOffset="258">11340 14092 333 0,'0'0'544'0,"0"0"-16"16,0 0-92-16,0 0-122 0,0 0-103 15,0 0-24-15,0 0-3 0,0 0-79 16,0 0-105-16,0 0 0 0,-25 6 13 16,22 9 38-16,-3 6 36 0,-1 6 3 15,4 4 12-15,-6 7 0 0,5 5-25 16,-1 3-20-16,2 3-19 0,-1-1-15 16,2-1 21 46,-1-5 16-62,3-3-31 0,0-5-17 0,5-5 7 0,2-7 3 0,2-4-3 0,3-5 4 0,1-7 14 0,1-3 1 0,0-3 19 0,2-5 18 0,0-5 7 0,3-7-25 16,1-2-22-16,-1-6-10 0,4-2 6 15,-2-2-3-15,1-3-27 0,-5-2 1 16,5-3 0-16,-3 1 11 0,2-3-12 16,-3 2-1-16,0 1-3 0,-4 1 2 15,0 4-31-15,-2 6-5 31,-6 5 9-31,1 6 12 0,-6 5 16 0,-1 4 24 0,0 4-24 0,-3 1-37 0,-4 2-62 16,0 8-23-16,-4 1 56 16,-1 9 46-16,-1 2 20 0,-1 6 25 0,5 4 3 15,1 4 4-15,-3 4-1 0,7 0-9 16,1 2-3-16,1-6 6 16,2-3 10-16,2 0-1 0,3-5-12 15,4-4-9-15,0-1-11 0,2-4-1 16,3-5-1-16,0-2-13 0,5-3-68 15,1-6-35-15,-3-2-93 0,3-1-188 16,-2-3-394-16,-4-1-1064 0</inkml:trace>
  <inkml:trace contextRef="#ctx0" brushRef="#br0" timeOffset="259">11639 15031 1311 0,'0'0'602'0,"0"0"-300"0,0 0 34 15,0 0-30-15,0 0-116 0,0 0 43 16,0 0 6-16,0 0-37 0,60-60-48 16,-49 44-53-16,5-1-22 0,-4-5-29 15,6 2-28-15,-1-4-9 0,-1 0-11 16,0-1 10-16,0-1-9 0,-2-1-1 16,0 1 0-16,-1 2-2 0,-3 1-1 15,-2 2 1-15,0 3 1 16,-4 4 12-16,-2 6 6 15,-2 1 2-15,0 4 1 0,0 2-20 0,0 1-2 16,0 0-15-16,0 0-32 0,-2 1 3 16,-2 4-31-16,-1 4 27 0,2 5 30 15,-1 0 5-15,0 2 11 0,3 1 0 16,-1 0 2-16,2-1 3 0,0 1 0 16,2-4 16-16,3 0-16 0,-1-3 16 15,3 0-16-15,1-3 13 0,3-4-13 16,1-2 35 15,3-1 9-31,-1-2 22 0,2-6-41 0,-2-3-28 0,0 1-14 0,-2-2-4 0,1 1 15 0,-6-3-22 47,2 1 24-31,-4 2 1-16,0 0-16 31,-1 0 1-16,-4 1 15-15,0 1 16 16,0 2 3-16,0 0-8 0,-4 3-10 0,1 2-1 0,1 1 0 0,0 1-9 0,0 0-54 0,1 6-6 0,-3 3 15 0,-1 3 29 0,3 1 13 0,0 1 10 0,2-1 0 0,0 2-11 0,0-3 11 0,2 1-14 16,2-3 14-16,4 0-14 0,-2-2-56 0,4 0-67 15,3-1-124 17,3-5-142-1,0-2-198-16,-4 0-614 1</inkml:trace>
  <inkml:trace contextRef="#ctx0" brushRef="#br0" timeOffset="260">12237 14615 164 0,'0'0'594'0,"0"0"-5"15,0 0-215-15,0 0-65 0,0 0-72 16,0 0 34-16,0 0-74 0,0 0-94 15,0 0-45-15,0 0-7 0,48-32 7 16,-32 32-13-16,-1 0-44 0,0 3-1 16,-1 2-1-16,-4 1-18 15,-3 4 7-15,4-1 12 0,-7 1 13 16,-1 0 54-16,-3-1-29 0,0 3-3 16,-2-4 23-16,-3 0-1 0,-6 0 20 15,-1 0-10-15,-4 0-16 0,2-3-16 16,-2 0-4-16,4-2-9 0,-2 0 4 15,8-2 2-15,1-1-26 0,1 1 0 16,3-1-2-16,1 0 0 0,0 1-47 16,1-1-58-16,6 5 64 0,1 0 41 15,4 2 57-15,0 1-25 0,2 3-11 16,-1 1-21-16,-1 1-2 0,-1 2 2 31,-4 1 0-15,-2-3 2-16,1 0 14 0,-5-1 3 0,-1-2-19 0,0-3 25 0,-3-2 42 0,-6-1 37 47,-2-1 3-47,-3-1-4 15,-4-2-33-15,1 0-32 0,1 0-7 0,0 0-31 0,-2-1 0 0,8-1-47 0,-3 2-82 0,4 0-91 16,1 0-129 0,0 0-263-16,0 2-939 0</inkml:trace>
  <inkml:trace contextRef="#ctx0" brushRef="#br0" timeOffset="261">7234 15423 282 0,'0'0'427'0,"0"0"-30"16,0 0-6-16,0 0-92 0,0 0-52 15,0 0-1-15,0 0 32 0,0 0 9 16,0 0-104-16,2-37-132 0,-2 39-51 16,0 5-45-16,-2 5 45 0,-1 5 84 15,-1 4-17-15,1 6-16 0,-1 1-3 16,-3 6-7-16,2 4 16 0,1 0-25 15,1 2 10 1,1 1 5-16,0-1 13 0,2 2-22 0,0-2-6 31,2 1-7-31,2-4-2 0,3-5-1 16,3-1-19-16,1-5 25 0,3-6-15 0,-2-5-10 0,8-3 22 0,-6-5 3 16,5-4-5-16,3-3-1 0,-5-3 9 15,3-9 7-15,3-4 2 0,-9-2 1 16,5-5 3-16,-4-3-12 0,-1-4-3 15,-2-1 5-15,1-2-22 0,-3-1 1 16,3-1-13-16,-5-1 0 0,-1 2 12 16,1 0 10-16,-1 2-22 0,-4 3-6 15,1 4 6-15,-3 5 6 0,-1 4-3 16,0 5 10 0,0 6 2-16,0 2-8 0,0 3-7 0,0 0-41 0,0 0-46 15,0 3-15-15,-1 4 18 0,-1 6 65 31,-2 5 17-31,3 3-1 16,-6 6 0-16,3 2 0 0,0 3 3 16,1 3 10-16,1 3-10 31,2-3 0-31,0 3 0 0,0-1 25 0,0 0-3 0,0-5-3 0,5-2-17 0,3-4-2 0,0-4-2 0,1-6-1 16,2-3-51-16,3-5-40 0,0-5 3 15,4-3-55-15,3-5-102 0,2-7-135 16,-2-2-233-16,-3 1-670 15</inkml:trace>
  <inkml:trace contextRef="#ctx0" brushRef="#br0" timeOffset="262">7846 15946 274 0,'0'0'1517'0,"0"0"-1157"0,0 0 6 0,0 0-47 0,0 0-114 0,0 0 6 0,0 0 6 0,0 0-71 0,0 0-112 0,0 0-32 0,4-16-2 0,1 18 50 0,8 0-15 0,-3 3-16 0,3-2-17 16,3-1 1-16,-2 0 0 0,2-1 10 15,-6-1-1-15,6 0 1 0,-7 0-13 16,5 0-10-16,-7-2-106 0,4-1-68 16,-1 0-42-16,-4-2-126 0,-3 1-229 15,1 3-601-15</inkml:trace>
  <inkml:trace contextRef="#ctx0" brushRef="#br0" timeOffset="263">7942 15951 313 0,'0'0'1320'16,"0"0"-1005"-16,0 0-36 0,0 0-79 0,0 0-106 0,0 0 48 0,0 0 54 0,0 0 10 0,0 0-50 0,0 0-120 0,-11 0-20 0,10 6-16 0,-3 4 47 0,-1 2 11 0,-1 3-11 0,1 0 4 15,2 3 0-15,-4 2-26 0,-1 1 1 0,1-1-14 0,2-1 17 16,2-1 12-16,1-2 0 0,2-1-3 31,0-2-10-31,2-2-25 0,3-1 13 0,0-2-3 47,6-4-13-16,-2-1 0-15,1-2-44-16,4-1 6 16,-1-2-41-1,6-5-73-15,-5 0-74 16,4-4-98-1,1 1-62-15,-4-1-83 0,2 0-214 0,-8 2-408 0</inkml:trace>
  <inkml:trace contextRef="#ctx0" brushRef="#br0" timeOffset="264">8211 16052 1304 0,'0'0'504'0,"0"0"-131"0,0 0-56 16,0 0-65-16,0 0-82 16,0 0 10-16,0 0-17 0,0 0-32 15,0 0-36-15,0 0-47 0,5-1 9 16,-1-3-4-16,1-1-21 0,2 0-29 15,4-4 10-15,-4 1-12 0,3-1 0 16,3-1 0-16,-4 0-1 0,3-1-1 16,-3 3-31-16,-2 0 1 0,-2 2 5 15,2 2 23-15,-5 1-16 0,2 3-28 16,-4 0-58-16,0 3-6 0,0 3 111 16,0 4 42-16,-4 3 2 0,2 2 4 15,-5 4-6-15,4 1 11 0,-1-1 4 16,2 2 7-16,-1 1-7 0,-1-5-29 62,4 0-16-62,-1-3-12 0,1-1-2 0,0-3 0 16,0 1-13-16,1-2-14 31,3-2-113-31,1-3-122 0,0-3-223 0,4 1-585 0,0-8-685 0</inkml:trace>
  <inkml:trace contextRef="#ctx0" brushRef="#br0" timeOffset="265">9354 15408 473 0,'0'0'466'0,"0"0"-117"0,0 0 12 15,0 0-88-15,0 0-43 0,0 0-16 16,0 0-30-16,0 0-94 0,0 0-87 16,0 0 45-16,-25 29 26 0,21-4 26 15,-3 6 18-15,4 7-25 0,-4 4-29 16,1 3 10-16,4 0-7 0,2-1 0 15,0-3-23-15,0-5-31 0,2-5 16 16,2-5 3-16,6-4 6 0,-1-6-12 16,0 0-26-16,5-7 0 0,-1-3 15 15,4-4 20-15,1-2 12 0,0-7 10 16,5-5 0-16,-2-5-13 31,2-3-6-31,-4-4-16 0,4-1-3 0,-1-4-6 0,-1-1 2 0,-2-3 4 16,4-1-16-16,-3-1 25 0,-4 1-28 31,5 0-13-31,-11 3 13 0,5 3 25 16,-7 2-25-16,1 5-47 0,-7 3 22 15,2 7 25-15,-4 2 31 0,0 6-31 0,-2 3-23 16,-2 0-43 0,-1 6-63-16,0 3 9 0,-2 6 69 0,0 3 32 0,-6 3 19 0,8 5 31 0,-4 5-30 15,-2 3 17-15,4 4 38 0,4 3-5 16,-1 0 0-16,1-2 12 0,3-3-38 15,0-3 10-15,0-2-1 0,5-8-12 16,0-1-19 15,8-6 0-31,-3-4-3 0,1-5-3 0,7-3-50 0,1-1-26 0,1-3-136 16,3-5-151-16,0-4-319 0,-9 2-964 0</inkml:trace>
  <inkml:trace contextRef="#ctx0" brushRef="#br0" timeOffset="266">9920 15920 430 0,'0'0'669'0,"0"0"-126"0,0 0-228 16,0 0-123-16,0 0 38 0,0 0 25 16,0 0-59-16,0 0-9 0,51 10-27 15,-39-7-1-15,8 1-60 0,-4-1-39 16,0-1-31-16,-2 0-7 0,2-1-9 15,-4-1 9-15,0 0-9 0,-1-3-13 16,1-2-126-16,-1-3-88 0,1 2-80 16,-5-2-154-16,-1 1-200 0,-4 1-757 15</inkml:trace>
  <inkml:trace contextRef="#ctx0" brushRef="#br0" timeOffset="267">10049 15920 724 0,'0'0'397'0,"0"0"-152"0,0 0-83 0,0 0 17 0,0 0 45 0,0 0-13 0,0 0-13 0,0 0-11 0,0 0 0 16,-14 60-22-16,8-45-21 31,3-2-13-31,-1 2-9 0,1 1-17 0,-3 0 6 0,3 1-19 0,3-2-10 16,0 0-3-16,0 2-19 0,0-2-3 0,3 0-10 15,3-4-22-15,-1-1-23 0,2 1-1 16,-2-4 0 15,2-1 0-31,2-3-1 0,0-2-1 0,-2-1-27 0,6-1-3 0,-1-5 12 0,6-2-69 16,-4-2-137-16,2 2-116 0,-2-1-53 15,0 2-135-15,-5-2-260 0,1 2-447 16</inkml:trace>
  <inkml:trace contextRef="#ctx0" brushRef="#br0" timeOffset="268">10330 15965 1277 0,'0'0'442'0,"0"0"-98"16,0 0 3-16,0 0-102 0,0 0-80 15,0 0-2-15,0 0 7 0,0 0-77 16,0 0-58-16,0 0-22 0,30-23 6 15,-19 20-18-15,-1 2-1 0,3 1-1 16,-3 0-37-16,-4 2 25 0,2 3-22 16,-2 0 6-16,-1 1 29 15,-1 2 10-15,-4 1 60 0,0-1 6 16,0 4-9-16,-6 0-13 0,-1 1-6 16,-5 2-10-16,-1-1-13 0,-2 0-9 15,2-1-3-15,-3 0-11 0,4-3 1 16,-1 0-2-16,5-1 0 0,-3-2-1 15,6 1-2-15,-2-2-17 0,3-2 0 16,4 0-10-16,0 0-5 0,0-2-1 16,0 1 31-16,0-1 4 0,7 0 73 15,2 1 10-15,3-1 8 0,1-1 10 16,3 0-16-16,0-1-16 31,0 0-47-31,3-2-19 0,0-1-1 0,-1-1-2 0,3 0-52 0,-3 1-39 16,-2-1-73-16,0 3-121 0,-4-2-178 15,1 2-315-15,-8-1-991 0</inkml:trace>
  <inkml:trace contextRef="#ctx0" brushRef="#br0" timeOffset="269">11276 15433 466 0,'0'0'333'0,"0"0"-1"15,0 0-114-15,0 0-91 16,0 0-62-16,0 0 0 0,0 0 53 16,0 0 47-16,-26 50 4 0,19-29-4 15,0 5 4-15,-2 3 8 0,0 4-41 16,2 1-36-16,0 3-30 0,3 0-21 16,4-1-11-16,0-2 4 0,0-2 38 15,4-5-22-15,5-2-23 0,1-7 3 16,-3-3 0-16,9-4 4 0,-3-5 22 15,4-3 12 17,-1-3 10-17,4 0 18-15,-3-7-15 0,5-4-23 16,-5-2-16-16,1-1-9 31,1-3-9-31,-3-1-10 0,0 0 9 0,0-4-29 0,-2 1 20 0,2-3-19 0,0-2 0 0,-3-2 26 16,4-1-26-16,-6-3 15 0,1 2-18 0,1-1-12 0,-8 2 12 0,4 4 3 15,-6 0 13-15,1 8-13 0,-2 3 20 16,-2 5-23-16,0 5 12 0,0 1-12 16,0 3-9-16,0 0-42 0,0 0-34 15,0 3-31-15,-2 3 53 0,-2 3 62 16,1 5 1-16,-4 1 2 0,1 3 1 16,3 6 29-16,-6 1-10 31,4 7 6-31,-4 1-6 0,5 3-6 0,-3 0 3 0,2 1-19 0,-4 0-1 15,6-2-2-15,1-3 0 0,2-3 3 0,0-4-1 16,0-4-2 0,3-5-25-16,6-1-26 0,0-6-47 15,0-4 16-15,5-3-105 0,2-2-97 0,2-2-198 16,-8-2-563-16,12-11-563 0</inkml:trace>
  <inkml:trace contextRef="#ctx0" brushRef="#br0" timeOffset="270">11740 15844 1387 0,'0'0'306'0,"0"0"-17"0,0 0 6 15,0 0-39-15,0 0-40 0,0 0-36 16,0 0-55-16,0 0-54 0,0 0 44 16,0 0 47-16,37 5-38 0,-23-3-39 15,2 1-37-15,0 0-32 0,2 0-4 0,-6-1-12 0,4 0 0 16,-5-2-62-16,1 0-87 0,-1 0-35 15,-4 0-37-15,3-2-33 0,-3-2-132 16,-1 0-188-16,-3 0-497 0,-3-2 285 0</inkml:trace>
  <inkml:trace contextRef="#ctx0" brushRef="#br0" timeOffset="271">11848 15870 634 0,'0'0'580'0,"0"0"-131"0,0 0-102 16,0 0-84-16,0 0-33 0,0 0 12 16,0 0 2-16,0 0-42 0,0 0-75 15,0 0-60-15,-6-4-67 16,3 5-36 31,-1 2 1-47,1 2 6 0,-4 2 26 15,5 2 3-15,-2-2 1 32,3-1 0-32,-3 1 1 0,2-1 37 15,-1 0-4-15,3 0-4 16,-2-1 8-16,0 4-17 0,0-2 0 0,1 1-6 16,-3 1-3-16,4 1-1 0,-2 0 1 0,1 0 0 0,1-2-11 0,0 0 1 0,0 1 19 0,0 0-19 0,0 0 20 0,0 0-11 0,1 1 17 0,5-1-10 0,1 1 6 15,2-1-6-15,-2-1-3 0,5-1-4 0,2-2-9 0,2-3-3 16,-2-2-27-16,6 0-49 15,-1-7-136 17,-3-1-120-32,0-3-180 0,-2-4-506 0,-5 3-534 0</inkml:trace>
  <inkml:trace contextRef="#ctx0" brushRef="#br0" timeOffset="272">12120 15827 1428 0,'0'0'439'0,"0"0"-92"0,0 0-11 16,0 0-97-16,0 0-92 0,0 0-31 15,0 0-33-15,0 0-9 0,0 0-14 16,0 0-60-16,14-25-19 0,-5 25 19 15,3 0 15-15,-3 0-15 0,4 2-17 16,-3 3-2-16,-4 1-29 16,2 1 47-16,-2-1-25 0,-1 2 14 15,-1 0 10-15,-4 0 2 0,0 0 48 16,0-1-19-16,-2-2 13 0,-3 2 15 16,-3-2 0-16,0 3-18 0,-3-3-11 15,0-1 7-15,1 0-21 0,-3-2-14 16,6 1-38-16,0-2 9 0,2 0 16 15,1 0-12-15,4 0 0 0,-1-1-17 16,1 1-22-16,0 1-6 0,1 1 35 16,5 0 35-16,-1 0 12 0,2 2 10 15,4 1 16-15,-2 1 7 0,3 0-34 16,-3 1-11-16,-2 1-1 0,2 0-12 16,-4 2 0-16,2 0 12 31,-3-3 1-31,-3 2 19 0,-1-2 23 0,0 1 18 0,0-2 7 0,-5-1 16 0,0-1 5 15,-2 0-2 17,-4 0-14-32,0-2-9 0,-3 0-22 0,4-2-16 15,-3 2 0-15,3-3-6 0,-3 0-16 0,4 0 13 0,2 0-16 0,2-2-12 16,2 0-39-16,-1 1-100 0,2 1-127 16,0-2-147-16,2 2-332 0,-1 0-1118 15</inkml:trace>
  <inkml:trace contextRef="#ctx0" brushRef="#br0" timeOffset="273">6467 16512 34 0,'0'0'313'0,"0"0"3"16,0 0 137-16,0 0-189 15,0 0-128-15,0 0 27 0,0 0-52 16,0 0-17-16,0 0-42 0,-14-10 22 16,10 9-5-16,2 1 12 0,2 0 16 15,-2 0 0-15,2 0-49 0,-1 0-48 16,1 0-58-16,0 0 0 0,0 3 39 15,-2 0 19-15,2 3 38 0,-2-2 1 16,2 1-6-16,0 0-4 0,0 1 16 16,0 2 16-16,0-1 7 0,0 3-13 15,0 0-10-15,0-1 23 0,0 1-39 16,2 1-4-16,0-1 11 0,1 1-7 16,3 0 3-16,-1-1-10 31,-2 2-19-31,4-2 13 0,1 3 3 0,2-1 13 0,-5-1 6 0,4 2-22 0,4-2 10 15,-6 0 0-15,3 0 3 0,5 0-7 16,-5-1 7-16,6-2-1 0,-4 1 30 16,6-1 12-16,-2-1 0 0,4-2-25 15,1 2-26-15,0-1-19 16,-3-1 1 0,1 2 9-16,6-1-6 0,-7 1 15 15,3 1-17-15,2-1 14 0,2 0-4 16,-2-1-10-16,-2 0 2 0,4 0 8 15,1 0-10 17,-1-1 11-32,1-1-11 0,1-1 11 0,1-2-11 0,1-1 17 0,1 0-3 0,1 0-16 15,1 0 3-15,0 0 13 0,3-3 6 16,-1 0 0-16,-2 0-3 16,5-1-6-16,0-1 5 0,0 3-18 0,-1-2-3 15,-1 2 3-15,4-1 3 0,-4 2-3 16,1 0 0-16,3-1 0 0,0 0 1 15,-2-1 2-15,5 0 0 0,-1-1 15 16,0 1-17-16,-2-3 0 0,-1 1-1 16,7 0 3-16,-6-1-1 0,7 0 11 15,5-1-12 1,9-3 11-16,-3 1-12 16,-10 0 0-16,-4 2 12 0,-8 2-12 0,9-1-3 0,2 2-13 15,-1 1 14-15,1 1-1 0,-4 1-16 31,2 1 18-31,-3 0-15 16,3 3 16-16,-5 1 0 0,4 1 2 0,-3-1-2 0,3 1 1 0,-1 0 2 31,2 1-3-15,-1 0 1-16,1 0-1 0,-1-1 2 0,3 1 14 0,-6 1-13 0,3-2-1 0,-3 3 10 0,1 2-12 16,-4-1-2-16,-1 1-1 15,-3 1-10-15,3 2 13 0,-6 1 0 0,-2 1 1 0,0-2 0 16,-5 5-1-16,-3-1 0 0,1 2 0 15,-3 1 1-15,-4 0 0 0,-5 3 2 32,3-3 1-32,-3 1-4 15,-4-1-1-15,4-3 0 0,-5 0-2 0,-1-1 2 0,1-4 1 0,-3 1-1 16,-1-5 1-16,2-2 0 0,-2-2 0 16,0-3 2-16,0 1 17 0,0-2 29 15,0 0 21-15,0 0 28 0,0-2 39 16,0-1 60-16,0-3-116 0,0-1-62 15,0-2-18-15,0-1-1 16,0-1-12-16,0 2 1 0,0-2 10 0,0 0-10 16,0 1-1-16,4-3 11 0,-1 3-23 15,6-5 1-15,-4 1-1 0,2 1-6 16,8-1-1-16,-7-2 11 0,5 4 5 16,1-2 4-16,-3 1 8 0,6 2-8 15,-4 0-4-15,4-1 4 31,1 1-7-31,-2-1 4 0,7 1 12 0,-2 0-22 0,-1 1 22 0,3-1-12 0,3 2 2 16,-1 1 10-16,0 0 0 0,1 1-19 16,1 2 20-16,1-1-13 0,-1 3 14 15,1-2-13-15,0 2-2 16,0 1 14-16,1 1 0 0,1 0 0 16,0 1 0-16,0 0-14 0,2 0 16 15,0 0 0-15,-4 0 2 0,4 0-4 16,3 0 2-16,1 0 0 0,-1 0 2 15,0 0 1-15,6 0-1 0,0-3 11 16,-1 3 2-16,5-1-12 31,-3 0 10-31,2 0-13 0,-1-1 0 0,3 1-2 16,1-1 2-16,-1 0 2 0,-1 1 1 0,4 0 0 0,-5 0 10 0,1 1-10 16,1 0 12-1,-2 0-14 1,0 0 14-16,0 2-2 0,8 1-12 0,-8-1 2 0,2-1 13 0,3 1-15 0,-3-1 21 15,-1-1-4-15,2 0 7 16,-1 0-6-16,0 0 0 0,-1 0-16 16,-3 0 19-16,6 0-19 0,-4 0-2 15,-2 0 0-15,1-2 1 0,-1-1-1 16,1 0 2-16,-1-1-1 0,1-1 1 16,-3-2 0-16,-2 0 9 0,0 0-11 15,1-1 1-15,-3-1 14 16,-1 1-15-16,-1 0 0 0,1-1 2 15,-3 2-3-15,-2 0-1 0,0 1 1 0,-3-3 1 16,-4 0 14-16,0-1 4 16,-7-1 0-1,-1 0 5-15,-2-1 14 0,-3 0 14 16,-1 1 4-16,-3-2-4 0,-3 0-15 0,2 0-3 0,-3-1-3 0,0 1-12 16,0-2-9-16,0 3-10 15,-1-3-2-15,-1 3-1 0,0 0-22 0,0 1-18 16,0 2-71-16,0 0-66 15,-3 4-57-15,-1 0-109 0,-3 0-303 16,4 2-708-16,-12-2-368 0</inkml:trace>
  <inkml:trace contextRef="#ctx0" brushRef="#br0" timeOffset="274">6962 17341 67 0,'0'0'0'0,"0"0"0"16</inkml:trace>
  <inkml:trace contextRef="#ctx0" brushRef="#br0" timeOffset="275">6962 17341 3 0,'14'-4'356'0,"-14"3"-268"0,0 1 567 0,0-1-147 0,0 0-216 0,0 1-61 0,0-1-24 0,0 1 0 16,0 0-27-16,0 0-70 0,0 0-68 16,0 0-31-16,0 0-11 0,0 0-29 15,-2 2-25-15,1 1-4 0,-1 4 20 16,-2 3 38-16,-5 4 16 0,-1 4 20 16,1 4 12-16,-7 5 0 0,0 5-32 15,-5 3 4-15,-4 2-18 0,6-3 1 16,3-5 20-16,-5 0-23 15,1-1 2-15,2 3 15 0,-5 4 15 0,2-3-3 32,5-5-29-32,-1-1 32 0,8-6-10 0,-2-2-22 0,2-5 19 0,6-5-19 15,-1 0-24-15,1-5-92 16,3-3-70-16,0 0-79 0,1-1-35 16,5-6-181-16,-4 1-514 0,8-16 286 0</inkml:trace>
  <inkml:trace contextRef="#ctx0" brushRef="#br0" timeOffset="276">6928 17336 1029 0,'0'0'463'16,"0"0"-194"-16,0 0-90 0,0 0-39 15,0 0-69-15,0 0 20 0,0 0 38 16,0 0 10-16,16 49-23 16,-12-29-25-16,1 6-17 0,-1 2 13 15,3 3 18-15,-4 3 5 0,3 1-31 16,-5-6-2-16,3-2 0 0,-1-2-7 15,6-2-19-15,-3 2-26 0,-1 4-6 16,2-5 35-16,0-3-13 0,4-4-6 16,-4-5 3-16,0-1-13 0,2-5 4 31,0-1-1-31,-4-3 10 0,2-2 19 16,4 0 28-16,-6-7 24 0,4-2-11 0,1-5-29 0,-1-8-22 0,5-9-26 15,2-6-19 1,7-4 20-16,-7-2-22 0,2 0-1 15,3-1-17-15,-2 3-4 0,1 5 20 0,-2 5-117 16,-8 5-4-16,3 8-18 0,-6 7-58 16,-4 6-86-16,-3 5-243 0,0 4-673 15,0 3 41-15</inkml:trace>
  <inkml:trace contextRef="#ctx0" brushRef="#br0" timeOffset="277">7464 17681 1367 0,'0'0'379'16,"0"0"-378"-16,0 0 89 0,0 0 73 16,0 0-11-16,0 0 7 0,0 0-43 15,0 0-29-15,0 0 1 0,0 0-1 16,48 20 35-16,-32-28-9 0,-2-1-20 15,4-3-39-15,-6-2 7 0,4-2-7 16,-5 0-25-16,-1-1-3 0,1-2 2 16,-6 2-12-16,-1-1 3 15,-1 1-16-15,-3 4 22 0,0 2-3 16,0 0 1-16,-3 3 12 0,-1 1-23 16,-3 2-12-16,-2 2-21 0,1 3-1 15,-1 0-10-15,-5 0-22 0,3 5-13 16,-3 5 3-16,1 3 6 0,1 3 17 15,-2 4 25-15,5 3 9 0,-5-2 7 16,7 0 29-16,3 0 3 0,3-1 7 16,-3 6-8-16,2 1-27 0,2-1-2 15,2-1-2 1,5-5 16-16,2-1-16 16,5-3-17-16,-2-5-63 0,6-4-58 0,0-3-3 0,1-4-127 0,4-1-123 15,0-6-282-15,-9-1-548 16</inkml:trace>
  <inkml:trace contextRef="#ctx0" brushRef="#br0" timeOffset="278">7846 17570 1772 0,'0'0'286'16,"0"0"-137"-16,0 0 39 0,0 0-62 15,0 0 19-15,0 0-29 0,0 0-116 16,0 0-3-16,0 0 3 0,0 0 42 16,-30 43 45-16,25-26 18 0,-2-3-2 15,2 4 12-15,1-2-42 0,-1 3-6 16,1 1-19-16,3 0-10 0,-1-1-6 16,2-3 9-16,0-3-9 15,5-1 0-15,0-4-7 0,2-4 0 16,6-2 16-16,-3-2 44 0,3-3-18 15,3-4-20-15,-4-6-6 0,4-1-29 16,0-4-11-16,0-6 2 0,2 0 0 16,-6 0-3-16,0 3-11 0,-6 5 10 15,-1 3 1-15,-1 3 9 0,-3 5-5 16,-1 3 20 15,0 2-24-31,0 0-63 0,-1 5 19 0,-1 3 0 0,0 0 34 0,0 4 10 0,0 3 19 16,1 1-19-16,1 3-12 0,0 1-10 15,0-2 9-15,5 2-6 16,2-4 6-16,7-2 12 0,-1 2-2 16,6-8-60-16,4-2-67 0,4-6-181 0,4-2-280 0,-8-3-1091 15</inkml:trace>
  <inkml:trace contextRef="#ctx0" brushRef="#br0" timeOffset="279">8575 17217 385 0,'0'0'1193'0,"0"0"-1033"0,0 0-141 15,0 0 10-15,0 0 17 0,0 0 100 16,-39 68 45-16,29-42-3 0,-4 4-36 16,1 5-20-16,-1 2 7 0,3 4-59 15,-1 1-22-15,1 0-26 0,4-5-9 16,2-7-20-16,1-3 10 0,-1-1-13 16,3 1-130-16,2 3-53 0,0-5-46 15,0-4-53-15,0-5-137 47,6-3-206-47,-3-5-114 0</inkml:trace>
  <inkml:trace contextRef="#ctx0" brushRef="#br0" timeOffset="280">8345 17584 1357 0,'0'0'475'0,"0"0"-128"0,0 0-153 0,0 0-126 0,0 0-32 0,0 0 90 0,0 0 41 0,0 0-19 0,50 1-45 0,-27-5-4 0,2-3-25 0,3-2-17 16,0 0-25-16,0 0-9 0,-1 0-1 15,0 4-3-15,-8-1 3 0,2 4-22 16,-3 2-11-16,-6 0 9 0,4 5-10 15,-9 3 12-15,0 5 6 0,0 2 48 16,-3 3 16-16,-4 3-16 16,0-3-3-16,0 0-16 0,-4 0-10 15,-3-1-22-15,2 2 16 0,2 3-16 16,-3-4-1-16,1-2 11 0,-2-4-11 16,5-3 0-16,0-2-2 0,1-5-3 15,1 0 3-15,0-2 17 0,0 0 40 16,0-3 7-16,0-3-64 0,5-4-32 15,4-6 7-15,1-6 24 0,1-1-2 16,5-4-13-16,-4 4 4 16,6 4-14-1,-4 2 4-15,0 3 0 0,6 2-16 0,-4 4 9 0,3 0-12 16,0 3 19-16,-1 2 0 0,3 1 22 16,1 2 19-16,-6 2 16 15,3 4 0-15,-1 2-7 16,-6 1 1-16,2 2 5 0,-1 3 23 0,-8-1 3 0,6-1-10 15,-8-2-9-15,-1 1-12 0,0 0-1 16,-2 0-6-16,0 1-7 0,0 2 11 16,0-1-1-16,-6-3-2 0,-1 0-8 15,2 1-14-15,1-4-1 32,3-1-76-32,-5-2-68 0,5-1-45 0,1-2-62 0,0-1-106 0,0-4-197 0,0-2-688 15</inkml:trace>
  <inkml:trace contextRef="#ctx0" brushRef="#br0" timeOffset="281">9120 17342 2496 0,'0'0'368'0,"0"0"-189"0,0 0-76 15,0 0-47-15,0 0-56 0,0 0-22 16,0 0 6-16,0 0-13 0,0 0-35 15,0 0-96-15,-19 36-98 0,24-34-198 16,2 0-595-16</inkml:trace>
  <inkml:trace contextRef="#ctx0" brushRef="#br0" timeOffset="282">9223 17491 995 0,'0'0'1113'0,"0"0"-961"0,0 0-113 0,0 0 158 16,0 0-3-16,0 0-36 0,0 0-27 15,-18 62-31-15,14-45 5 16,-3 0-51-16,4 4-2 0,-1-6 14 0,1-1-21 16,-1 0-16-16,1 0-17 15,1 1-11-15,-2 2-1 0,3-1-1 16,-5-3 0-16,6-2-11 15,0-1-11-15,0-3-9 0,0-3-15 0,0-2-11 16,6-2-12-16,-3 0 35 16,2-5 35-16,3-5 0 0,0-3-67 0,8-7 25 15,0-4 16 1,0 1 10-16,4-2 0 0,-5 4 13 16,3 1 2-1,0 4 1-15,-6 2 63 0,-1 4 62 0,1 2-26 0,-5 5-99 0,-1 3-3 0,1 0-7 16,-4 7 10-16,-1 3 105 15,-2 0 48-15,0 5-64 0,0 1-45 47,-2 1-28-47,-1-2-13 0,-1-3 0 0,1 1 10 0,1 0-12 0,0 1 1 0,0 2-2 0,1-2-15 16,-1-2-96-16,2-1-86 0,0 0-119 0,0-4-134 16,3-2-275-16,-1-3-640 0</inkml:trace>
  <inkml:trace contextRef="#ctx0" brushRef="#br0" timeOffset="283">9658 17577 1494 0,'0'0'299'16,"0"0"-137"-16,0 0-6 0,0 0 3 15,0 0-46-15,0 0 32 0,0 0 36 16,0 0-75-16,0 0-48 0,0 0-26 15,-48 39 10-15,43-27 3 16,1 0 3-16,2 2-13 0,1-1 4 16,-1 3-4-16,2 2 7 0,0-2-1 15,0 0-6-15,3-4-6 0,3 1 9 16,3-7 19-16,3-1 32 0,-1-4 70 16,-1-1-39-16,4 0-57 0,-3-6-16 15,5-3 0-15,-6-3-6 0,5-1-13 16,-3-5 0-16,-1-2-6 0,-3 2-21 15,0 2 12-15,-7 0-9 0,-1 3 15 16,0 0-6-16,-5 2 5 16,0-1-7-16,-6 3-11 0,4 2-13 15,-4 0-54 1,1 5 5-16,-1 0-14 0,1 2-84 16,-3 0-106-16,8 4-78 0,-4 3-129 0,5-3-278 0,-1 1-852 15</inkml:trace>
  <inkml:trace contextRef="#ctx0" brushRef="#br0" timeOffset="284">10576 17220 23 0,'0'0'225'0,"0"0"-16"0,0 0 133 15,0 0 101-15,0 0-72 0,0 0-92 16,0 0-61-16,0 0 25 0,-16 53-11 15,5-31-70-15,2 7-56 0,-3 5-16 16,-2 3-23-16,0 5-54 0,-4 1-11 16,-1 1 1-16,4-3 17 0,0-10-17 15,4 0-3-15,-1 0 2 0,1-1 1 16,-5 4 12-16,4-5-15 0,1-3-19 16,0-4-81-16,8-4-67 0,-2-5-49 15,1-3-55-15,2-4-138 0,2-5-342 16,0-1-41-16</inkml:trace>
  <inkml:trace contextRef="#ctx0" brushRef="#br0" timeOffset="285">10634 17152 1102 0,'0'0'501'15,"0"0"-186"-15,0 0-120 0,0 0-20 16,0 0 13-16,-33 60-24 0,27-39-12 16,3 4-27-16,1 2-32 0,2 0-3 15,0 2-7-15,0-1-19 0,4 0-23 16,3-2 1-16,1-4-7 0,5-1-19 16,-1-5 12-16,6-2 4 0,0-4 10 15,1-3 12-15,2-4-1 0,4-3-2 16,0-2 19-16,1-8-11 0,3-3-24 31,-1-4 3-31,-2-3-13 0,3-2-3 0,-3-2 0 0,-4 1-9 16,2-2-13-16,-4 2 0 15,-6-1-19-15,4 5-13 0,-10 3-9 0,1 3 23 0,-5 7 18 16,-2 2 1-16,-2 4-1 0,0 0-19 16,-2 4-16-16,-7 6-9 0,2 7 41 15,-5 3 3-15,-3 5 25 16,-1 2 3-16,-1 2-24 0,-1 0 18 15,6 0 3-15,-4 3 0 0,7-1-6 16,-2-1-16-16,2 1 0 0,4-6-1 16,2-3-2-16,-3-1-1 0,3-2-43 15,1 2-53-15,0 3-43 0,0-2-79 16,2-4-52-16,0-1-105 0,4-5-102 16,0-2-230 15,-3-3-387-31</inkml:trace>
  <inkml:trace contextRef="#ctx0" brushRef="#br0" timeOffset="286">11168 17538 1038 0,'0'0'1002'0,"0"0"-711"15,0 0-123-15,0 0 20 0,0 0 11 16,0 0-22-16,-26 64-5 0,17-47-28 15,4-3-46-15,-1-3-25 0,1 1-28 16,2-2-20-16,-1 1-10 0,-1 0-15 16,1 1-2-16,2-3-74 0,1-1-70 15,1-2-122-15,0-3-47 0,0-2-117 16,1-1-187-16,3-1-182 0</inkml:trace>
  <inkml:trace contextRef="#ctx0" brushRef="#br0" timeOffset="287">11246 17301 1983 0,'0'0'302'0,"0"0"18"16,0 0-104-16,0 0-91 0,0 0-125 16,0 0-10-16,0 0-18 0,0 0-21 15,0 0-21-15,0 0-130 0,-23 18-124 16,29-17-156-16,-5 1-576 0,10-2 327 0</inkml:trace>
  <inkml:trace contextRef="#ctx0" brushRef="#br0" timeOffset="288">11397 17381 1269 0,'0'0'602'16,"0"0"-378"-16,0 0-224 0,0 0 13 16,0 0 78-16,0 0 51 0,0 0 23 15,0 0 9-15,14 57 32 0,-5-41-58 16,-2 4-75-16,5 1 33 0,-1 3 6 16,1 1-49-16,0 1-28 0,-3-1-9 15,4-4-24-15,-6-3 0 0,0-4 0 16,-4 1 0-16,6-1-2 0,-2 1-37 15,0-1-39-15,-3-3-132 0,-2-1-103 16,-1-2-167-16,3-5-271 0,-4 1-616 16</inkml:trace>
  <inkml:trace contextRef="#ctx0" brushRef="#br0" timeOffset="289">11333 17711 1418 0,'0'0'455'16,"0"0"-173"-16,0 0-117 0,0 0 39 16,0 0-23-16,49-62-11 0,-33 48-3 15,4-1 9-15,-1 0-16 0,1 0-39 16,5 0-11-16,-6 2-18 15,0-1-70-15,-1 4-22 0,-2 1-12 16,0 0-118-16,2 0-175 0,-2 0-147 16,-6 0-295-16,1-4-996 0</inkml:trace>
  <inkml:trace contextRef="#ctx0" brushRef="#br0" timeOffset="290">11895 17455 47 0,'0'0'1008'0,"0"0"-637"0,0 0-133 16,0 0-46-16,0 0 25 0,0 0-16 15,0 0-29-15,0 0-63 0,-26 63-2 16,17-45-17-16,0 1-3 0,0 3-13 16,1-1-4-16,-1-2-31 0,5-2-38 15,1-2-1-15,-1 2-30 0,2 0-156 16,-1 1-108-16,3-2-87 0,0-4-159 15,0-6-189-15</inkml:trace>
  <inkml:trace contextRef="#ctx0" brushRef="#br0" timeOffset="291">11934 17255 1266 0,'0'0'1091'16,"0"0"-890"-16,0 0-124 0,0 0-16 16,0 0-38-16,0 0-23 0,0 0 0 15,0 0-13-15,0 0-22 0,0 0-1 16,-33 45-148-16,38-40-137 0,-1-1-302 16,3-2-601-16</inkml:trace>
  <inkml:trace contextRef="#ctx0" brushRef="#br0" timeOffset="292">12094 17408 1570 0,'0'0'380'0,"0"0"-241"0,0 0-80 16,0 0 44-16,0 0-22 0,-18 57-9 15,14-41 37-15,-3 2 21 0,2 2-56 16,-2-1-10-16,3 5 4 0,-1-3 9 16,2-1 3-16,-1-1-22 0,0-4-33 15,4-4-23-15,-1-1 0 16,1-3-2-16,0-2-3 0,0 1-16 0,1-4 19 16,5-2 0-16,3-2 23 15,1-7 15 16,6-2-16-31,0-5-22 0,2-4-15 16,3 0-1 0,2-2-3-1,-2 0 16-15,-1 2-10 0,1 4-9 16,-3 4 6-16,-3 5-10 0,0 5-9 0,-7 2-10 16,0 2-19-16,-7 5 22 0,5 5 42 0,-6 1 157 0,0 3-45 0,-7 2-60 0,3 0 8 15,-1-1-18-15,-2 0-7 0,3-2-3 0,-3-4-30 0,5-1 0 0,2-2-2 0,0-2-24 16,0 1-130-16,0 0-89 0,2-2-83 15,5-2-156-15,0-3-311 0,2 0-390 16</inkml:trace>
  <inkml:trace contextRef="#ctx0" brushRef="#br0" timeOffset="293">12571 17454 251 0,'0'0'1513'0,"0"0"-1179"15,0 0-49-15,0 0-75 0,0 0-68 16,0 0-17-16,0 0-15 0,0 0-74 16,0 0-34-16,0 0 73 0,2 20-5 15,-2-7-9-15,0 3-13 0,0 3-13 16,0 3-9-16,2 3 5 0,-2-2 7 16,0 0 10-16,0-1 3 0,0 3-10 15,0 3-18-15,-4 5-11 16,1-1 1-16,-4-1-1 0,3 0-10 0,-1-2-2 15,-2-3 2-15,0-3 1 32,-2-3 13-32,2-1-4 15,-2-3 4-15,-4-3 6 0,3 0-9 0,-4-1-11 0,3-3-2 0,-1 0-13 16,-4-1 13 0,-2-2-1-16,6-2 1 0,-4-2 1 0,2-1 34 0,-1-1 6 0,5-1-9 15,1-5-1-15,0-1 29 0,4-3-19 16,3-2-29-16,0-3-12 0,2-2-18 15,4-1-23-15,1-3 16 0,9 2-7 16,-1-2 10-16,4 0-35 0,3 0-69 16,1 2-81-16,7 2-102 15,1-2-132-15,1 2-254 0,-6 5-673 16</inkml:trace>
  <inkml:trace contextRef="#ctx0" brushRef="#br0" timeOffset="294">13348 17145 686 0,'0'0'257'0,"0"0"85"0,0 0-3 15,0 0-82-15,0 0-150 16,0 0-46-16,0 0-18 0,0 0-40 15,0 0 42-15,0 0 20 0,-22 53 13 16,12-26 25-16,-3 4 7 0,-1 4-29 16,-2 5-13-16,1 1-7 0,-3 4-19 15,2-3-16-15,2 3 2 0,1-4-24 16,1-3-3-16,8-9 2 0,1-9-3 16,1-5-3-16,2-3-87 0,0-2-88 15,5-2-35-15,6-6-85 0,1-2-37 16,4-12-143-16,-5 1-304 0</inkml:trace>
  <inkml:trace contextRef="#ctx0" brushRef="#br0" timeOffset="295">13429 17006 1767 0,'0'0'214'0,"0"0"-71"15,0 0-140-15,0 0 46 0,0 0-20 16,0 0 0-16,-35 61 7 0,31-40 25 16,2 0 1-16,2 3 19 0,0 1 9 15,2 2 10-15,5-3-7 0,2 2 7 16,3-5-32-16,3 0 34 0,2-5-28 16,5-3-4-16,2-6 1 0,5-3 5 15,-1-4-25-15,4-2 0 0,0-8-19 16,-2-4-29-16,1-2-1 15,-2-4-2-15,-3-2 0 0,1 0-2 16,-4-1-1 0,-4 0 0-16,-1 1-10 0,-4 2-6 0,-3 5-16 15,-2 4-6-15,-6 5-4 0,-3 5 10 0,0 1-39 16,-7 8-70-16,-5 5 144 16,-1 7 4-16,-4 4 60 0,-5 6 3 15,3 0 13-15,-2 4-7 0,1 2 13 16,1-1-16-16,3 3 6 0,2 1-35 0,1-1-40 15,5-3-1-15,2-2-2 0,3-3-11 16,3-5 10-16,0-5-54 0,0-4-9 16,3-2-33-16,3-5-93 0,2-2-73 15,-1-2-70-15,4-3-31 0,0-1-88 16,-1-1-168-16,-1 0-108 0</inkml:trace>
  <inkml:trace contextRef="#ctx0" brushRef="#br0" timeOffset="296">14018 17499 1311 0,'0'0'319'0,"0"0"-202"0,0 0-19 15,0 0 12-15,16-50-61 0,-16 41 48 16,0-2 72-16,0 2 15 0,-2 0-3 15,-1 3-14-15,-1 2-51 0,1 1-20 16,-3 2-22-16,3 1-3 16,-2 0-4-16,-3 0-67 0,3 6-48 15,-4 3-7-15,-1 3 44 0,1 4 11 16,-2-1 2-16,2 5 39 0,2 2-2 16,2 1 5-1,0-1-12-15,1 1-6 0,4-3-4 16,0-3-6-1,5-3-14-15,4-2 0 0,0-5 46 0,2-4-16 16,1-1-7 0,2-2 14-16,4-7-11 0,1-6-9 0,-1-1 7 0,2-5-15 0,-1-2-11 0,-3-1 0 15,0 2-1-15,-6 0 1 0,-1 2-3 0,-2 2-35 16,-3 2-42-16,-2 3 4 0,-1 6 63 16,-1 1 13-16,0 4 4 0,-3 0-4 15,-2 6-38-15,-4 5-25 0,2 4 63 16,-2 3 22-16,0 4 19 0,2 3-2 15,2 1-14-15,1-1-25 0,4-1-1 32,0-5-2-32,5-4 1 0,6-3-84 0,1-3-157 0,10-6-66 15,1-2-49-15,8-2-239 0,-8-6-854 16</inkml:trace>
  <inkml:trace contextRef="#ctx0" brushRef="#br0" timeOffset="297">14660 17008 1398 0,'0'0'163'0,"0"0"-104"0,0 0-4 15,0 0-55-15,0 0-13 0,0 0-23 16,0 0 7-16,0 0 29 0,0 0 68 15,0 0 104-15,-16 39 0 0,11-17 20 16,0 4-21-16,-2 4-25 0,-2 6-46 16,-2 11-29-16,-3 10-23 15,-5 13-22-15,-3 0 19 0,3-2 16 16,-1-8-22-16,5-16-20 0,4-9 3 16,4-11-19-16,0-11 10 0,3 0-12 15,1-3 3-15,-1 2 44 0,-1-2-16 16,3 1-19-16,0-5-13 0,2-4 16 15,0-2-4-15,0-1 30 0,6-10-42 16,1-5-1-16,0-4-37 0,3-4-4 16,1-1 23-16,3-1-13 0,0-2-20 15,2 2-51-15,0-2 26 0,2 5-10 16,-2 3 49-16,1 3 15 0,-1 6-9 16,-2 4 19-16,1 4-23 0,-1 3 36 15,0 2 4-15,-3 5 31 0,1 5 4 16,-5 2 9-1,0 3 7-15,-2 0 19 0,-3 1 13 0,-2 1 3 0,0-3 25 16,0 0 0-16,-2-1-38 0,1-3-36 16,-3-2-12-16,2-1 0 15,-1-4-10-15,1-2 0 0,0-2 0 16,0 1 22-16,2-2 32 16,0 0 25-16,0-4-63 0,0-2-35 0,0-3-107 15,4-3 34-15,1-1 28 0,4-3 13 16,4-2 16-16,1-1-3 0,0 2 0 15,2-1 3-15,0 3 4 0,1 3-14 16,-2 2 1-16,0 2 6 0,0 4-7 16,1 3 7-16,-1 1-26 0,0 0 10 15,0 0 9-15,0 5 4 0,1 1 16 16,-2 1 6-16,-2 2 32 0,-1-1 3 16,-4 2 22-16,2-3 13 31,-6 2-25-31,1-2-4 15,-3 3 20-15,-1-1 50 16,0 0 9-16,0 0-19 16,-1 4-50-16,-3-2-17 0,1 1-12 15,-1-1-6-15,-1 2-13 0,1-3-3 16,1-3 0-16,1 0 0 0,0-1-1 0,2-3-11 0,0 0-14 0,0-2-11 0,0-1-105 16,4 0-48-16,-1-1-84 0,6-5 2 0,-2-5-296 0,0 2-839 15</inkml:trace>
  <inkml:trace contextRef="#ctx0" brushRef="#br0" timeOffset="298">15120 17212 2357 0,'0'0'359'0,"0"0"-105"0,0 0-94 0,0 0-91 0,0 0-69 0,0 0-38 0,0 0 9 15,0 0-29-15,0 0-28 0,0 0-62 16,-5-4-100-16,5 8-36 0,3 1-135 16,1-2-342-16,-1 1-367 0</inkml:trace>
  <inkml:trace contextRef="#ctx0" brushRef="#br0" timeOffset="299">15244 17336 881 0,'0'0'792'0,"0"0"-429"0,0 0-353 0,0 0 32 0,0 0 13 0,0 0 117 0,0 0 29 0,0 0-30 16,0 0-20-16,12 59-26 0,-10-43-9 62,5 2 5-62,0 1 0 0,2 0-51 16,2 0-47-16,-2 0 15 15,3 0-3 1,-5-3-13-16,2 2-9 0,3-3-1 0,-5-1-8 0,2 1-2 0,-2-2 1 0,0-2-2 16,0-2 1-16,-1-2-2 0,-3 0-1 0,1-1-66 0,-2-2-63 15,-1-1-113-15,-1-2-75 0,0-1-108 0,0 0-31 16,0 0 9-16,-1-2-331 0</inkml:trace>
  <inkml:trace contextRef="#ctx0" brushRef="#br0" timeOffset="300">15173 17626 39 0,'0'0'1472'0,"0"0"-1059"0,0 0-102 16,0 0-162-16,0 0 6 0,0 0 55 16,0 0-20-16,0 0-36 0,55-45-46 15,-41 36-25-15,2-1-35 0,4-4-3 16,1-1 5-16,0-1-8 0,2-3-20 16,-4 1 10-16,4-3 3 0,-5 4 12 15,2 0-9-15,-4 2-35 0,-4 3-3 16,0 4-2-16,-3 2 2 0,2 2-16 15,-9 2-18-15,-1 1-17 0,1 1-92 16,0 0-112-16,-2 2-31 0,0 3-78 16,0 1-138-16,0-3-542 0</inkml:trace>
  <inkml:trace contextRef="#ctx0" brushRef="#br1" timeOffset="301">16919 14697 28 0,'0'0'49'15,"0"0"-33"-15,0 0 7 0,0 0 26 16,0 0 0-16,0 0 13 0,0 0 10 15,0 0 13-15,0 0-50 0,9-37 295 16,-9 32-53-16,0 2 3 0,0-1-26 16,0 0-20-16,0 1-36 0,0 1-30 15,0-1-6-15,0 1-7 0,0 1-16 16,0 1-26-16,0 0-36 0,0 0-45 16,0 0-32-16,0 0-19 0,0 0-16 15,0 3 35-15,0 2 3 16,0 4 119-16,0 2 3 0,-2 4-20 15,-1 3-47-15,-1 3-36 16,2 4 1-16,-3 5 9 0,3 2-7 0,-1 3 10 16,-3 6-10-16,3 9-25 0,-6 11-6 15,0 8 3-15,2-4 3 0,4-15 0 16,-4-15 13-16,1-10 31 0,3 2 55 16,-3 2 5 15,3 1 6-31,-4-4-28 0,3-3-16 47,1-3-34-32,-1-3-13-15,2-2-19 16,1-4 0 0,-1-5-3-16,2 0-15 15,0-5-64-15,0 0-60 0,0-1-51 0,0 0-7 0,0-1-17 0,0-3-62 0,0-2-105 0,0-5-385 0,0 2-809 0</inkml:trace>
  <inkml:trace contextRef="#ctx0" brushRef="#br1" timeOffset="302">16705 14710 1019 0,'0'0'222'0,"0"0"-7"0,0 0-33 16,0 0-75-16,0 0-13 0,0 0-3 15,0 0 39-15,0 0 58 0,0 0-78 16,-18-53-42-16,24 43-29 0,3 1-20 16,1-1 14-16,8 0 41 0,-4-2 7 15,7 0-14-15,2 2 1 0,9-2 3 16,0 2 9-16,2-1 16 0,8 1-32 15,-3-1-16-15,7 1-19 110,-5 4-7-110,1-1-22 0,-1 5 2 0,-1 2 14 0,-2 0 3 0,0 2 1 0,0 5-4 0,-1 0-6 0,-5 4-10 0,-4 0-13 0,0 3 11 0,-3-1-1 0,-6 3 2 0,-1-4 1 0,-2 8 0 0,-9-4 29 0,-2 2 63 0,-5 1 26 0,0 2-23 0,-5 0-51 0,-2 2-6 15,-9 2 0-15,-2-2-10 0,-1 2-3 16,-6-2 1-16,-3-1-4 0,0-5-4 16,-2 1-18-16,-4-2 4 0,-7-2 11 15,1 0-11-15,-5 0 8 0,3-1-12 32,-4 0 1-32,3 0 1 15,-1-1-2-15,5-1 0 0,0 0 1 0,6-2-1 31,1-2 3-15,7-1 0-16,2-2 9 31,7-2 4-31,2-2-13 0,7 0-3 0,3 0-28 0,4 0-108 0,0 0-187 16,8 0-304-16,7 0 147 0,1-2-319 0,2 0-650 0</inkml:trace>
  <inkml:trace contextRef="#ctx0" brushRef="#br1" timeOffset="303">18007 14559 228 0,'0'0'255'0,"0"0"142"15,0 0-81-15,0 0-32 0,0 0-44 16,0 0-38-16,0 0-30 16,0 0-143-16,0 0-29 0,0 0 0 15,-9-9 26-15,9 24 149 0,0 3-10 16,0 7-52-16,-2 5-4 0,-6 13-22 15,0 14-16-15,-4 19 3 0,-2 5-13 16,-4 0 9-16,6-7-38 0,-8-12-19 16,8-1-13-16,-2-11 29 0,5-12 25 15,4-10 10-15,1-7 29 0,-3 2-8 47,2-1-18-47,3-1-29 0,0-6-6 0,2-5-32 0,0-4 0 0,0-5-67 0,2-1-34 0,2 0-17 0,1-6 54 16,4-5-35-16,-2-7-164 31,3-6-234-31,-1 4-538 0,-3-21-302 0</inkml:trace>
  <inkml:trace contextRef="#ctx0" brushRef="#br1" timeOffset="304">18034 14616 242 0,'0'0'447'0,"0"0"-82"0,0 0-134 0,0 0-48 0,0 0-47 0,0 0-35 0,0 0 19 0,0 0 46 0,0 0 42 0,0 0 21 0,-2 48-25 0,7-30-34 0,2 5-54 15,0 4-7-15,4 2-9 0,-1 4-21 16,5-1 24-16,-5 1-11 0,3 1 3 15,1-1-38-15,0-1 4 16,0-2 5-16,0-3-15 0,0-2-4 16,0-4-16-16,1-5-18 0,-1-1-11 15,-2-3 1-15,-1-5-1 0,1-4-1 16,-1-3 12-16,-1-1 12 31,3-7 13-31,1-5 9 47,2-6-3-47,5-4-13 16,-3-4-18-16,3-3-13 15,2-2 0 17,2-1 0-17,1-2-2 1,1 0 2-16,1-1-1 0,2 0 1 0,-2 2-26 0,3 1 11 0,-3 3-4 0,-3 4 6 0,-4 4 1 0,-3 6 11 0,-4 6-12 0,-4 2 1 0,-4 5-1 0,-3 0-12 0,-1 3-10 15,-2 0 4-15,2 3 6 0,-2 2-19 0,1 4 0 0,-1 0 43 0,0 5 1 0,0 5 18 0,0 3 11 0,-5 4-4 0,2 5 3 0,-3 4-2 0,1 4 2 0,-6 2-12 16,3 1-16-16,0 5-4 0,-4-1 1 16,1 3 3-16,-1-1 0 0,1-2 35 31,1-2 15-31,-1-4-3 62,4-2-12-46,2-6-6-16,3-3-14 0,0-4-2 16,1-6-10-16,1-2-2 0,0-6-1 0,0-4-3 15,0-3-64-15,1-2-14 0,3-2-20 0,1 0-41 0,0-4-79 0,4-6-171 0,-3 1-372 16,1-16-1179-16</inkml:trace>
  <inkml:trace contextRef="#ctx0" brushRef="#br1" timeOffset="305">19286 14543 1159 0,'0'0'355'0,"0"0"-72"0,0 0-85 16,0 0-42-16,0 0-156 0,0 0-57 15,0 0-41-15,0 0 98 0,0 0 49 16,0 0 100-16,3 28 13 0,-3-6 6 16,0 5-3-16,-3 7-53 15,-4 13-5-15,-4 13 8 0,1 13-28 16,-5 6-20-16,5-4 9 0,1-8-37 16,-3-10 8 62,5-8-2-78,1-11 6 0,1-11-16 0,-2-3 13 0,3 1-4 0,-3 0 0 0,5 2-15 0,-1-5-10 0,1-3-19 0,2-5 0 0,-2-4-51 0,2-1-50 0,0-5-113 0,0-1-80 0,0-3-147 0,0-3-48 0,0-10-200 15,0 2-638-15</inkml:trace>
  <inkml:trace contextRef="#ctx0" brushRef="#br1" timeOffset="306">19261 14598 430 0,'0'0'1065'0,"0"0"-747"16,0 0-158-16,0 0-160 0,0 0-10 15,0 0 10-15,0 0 19 0,0 0 69 16,0 0 25-16,0 0 27 0,28 22 12 16,-19-11 19-16,4 5-10 0,-1 3-39 15,2 6-45-15,2 5-7 0,2 4 1 16,1 2-7-16,-1 6-4 0,3 1 4 16,4 1 22 93,0 4-48-109,1-2 4 0,3 1-14 0,1-4-9 0,3-3-16 0,-3-3-1 0,2-6 2 0,0-2-1 0,-4-5 0 0,-1-2 0 0,-4-4-1 0,-2-2-2 0,-7-3-53 0,0-3-29 0,-7-2-58 0,-1-3-62 0,-3-2-77 0,-3-2-92 0,0-1-137 0,0 0-172 0</inkml:trace>
  <inkml:trace contextRef="#ctx0" brushRef="#br1" timeOffset="307">19956 14534 1651 0,'0'0'360'16,"0"0"-360"-16,0 0-12 0,0 0 12 15,0 0 74-15,-9 57 33 0,2-37 29 16,2 3 23-16,-2 5 5 0,-2 4-3 16,0 3 26-16,4 6 11 0,-2 2-16 15,-2 1-48-15,0 8-39 0,0 8-54 16,-1-6 16 46,1-6 0-46,0-4-26-16,0-8-3 0,0 3-6 0,2 3 7 0,-2-8 15 0,2-3 6 0,2-7-3 0,3-4 0 0,2-6-11 0,0-1-18 0,0-4-18 0,0-3-25 0,0-3-70 0,0-2-30 0,0-1-49 16,2 0 7-16,2-1-47 0,1-4-41 15,2-4-183-15,-3 0-572 0,1-10-541 0</inkml:trace>
  <inkml:trace contextRef="#ctx0" brushRef="#br1" timeOffset="308">21030 14559 684 0,'0'0'596'0,"0"0"-163"0,0 0-118 16,0 0-85-16,0 0-59 0,0 0-41 15,9-52-27-15,-13 45 29 0,-1-1-45 16,-6 2-17-16,3 0-18 0,-8 0-17 15,3 0 13-15,-8 3-19 0,0 1-7 16,0 2-22-16,-4 0 0 0,-2 0 0 16,3 2 1-16,-3 3 12 0,0 1-11 15,-1 1 1-15,2 2-1 0,1 1-2 16,2 3 0-16,0 0-2 0,2 2-10 16,-4 1-4-16,5 0 0 0,3 0 14 15,-1 2-24-15,9-2-3 0,-1 0 3 16,4 1 7 31,5 0 18-47,1-1 1 15,1 2-28 1,10-1 28 0,-4-1 29-16,4 1 35 0,6 0-12 0,-1-1 5 0,7 1-12 15,0 0-13-15,4 1-13 0,1 1 13 0,-1-1-31 0,1 1-1 0,-3 0 0 0,-2 1-3 0,-2 1 0 0,0-2-17 0,-1 2 20 16,-5-2 0-16,1 2 29 0,-7-2-7 0,-2 4-3 0,0-3 1 0,-7 1 18 15,0 1 6-15,-1 1 1 0,-10-2 5 16,2 1-8-16,-9-1 15 0,1-3 22 16,-4 0-4-16,-6-2 1 0,-1 0-7 15,-2-3-13-15,-2 0-12 0,-2-3-18 16,-1-1-4-16,1-2-20 0,1-4 0 16,-1 0-2-1,0-3 1 1,4-1 12-16,4-4-1 0,-1-3-10 0,4-2 1 0,-2 2 10 0,8-3-13 15,-3 0 0-15,4 1-25 0,4-1-41 32,0 1-73-32,5-2-78 0,-1 2-56 0,5 2-87 0,1-2-161 15,2 0-273-15,0 2-670 0</inkml:trace>
  <inkml:trace contextRef="#ctx0" brushRef="#br1" timeOffset="309">21900 14720 248 0,'0'0'580'16,"0"0"-107"-16,0 0-76 0,0 0-115 16,0 0-87-16,0 0-37 0,0 0-22 15,0 0-3-15,0 0-11 0,0 0-25 16,7-47-33-16,-7 47-64 0,0 0-10 16,0 6-51-16,0 3 42 0,-3 7 19 15,-4 7 71-15,3 8-23 0,-6 7-13 16,-5 11-34-16,3 11-1 0,-6 8-2 15,4-5-20-15,0-15 22 0,7-16 1 32,2-9 1-17,1 1 14-15,-1 3-16 0,0-1-2 0,3-4-24 0,2-6-19 0,-2-7-45 0,2-3-84 16,0-4-91-16,4-2-111 0,1-5-4 16,0-2-232-16</inkml:trace>
  <inkml:trace contextRef="#ctx0" brushRef="#br1" timeOffset="310">21914 14689 1372 0,'0'0'339'16,"0"0"-128"-16,0 0-94 0,0 0-49 16,0 0-68-16,0 0-33 0,0 0-19 15,0 0 52-15,0 0 75 0,-33 63 38 16,31-35 14-16,-1 3 5 0,3 1 14 15,0-2-18-15,10 1-47 0,1-7-13 16,8-1 25-16,1-4 0 0,1-3-58 16,5-8-6-16,1-4-1 0,1-4-27 15,4-1 31-15,-2-10-3 16,0-6 9 15,6-2-9-31,-6-5-7 0,0-1-2 0,-2-1-8 0,-3-1 7 0,-4 2-3 0,0 0-13 0,-5 3 0 16,-5 3-1-16,-4 3-2 0,0 8 3 15,-5 2 18-15,-2 5-21 0,0 1 0 16,0 3 22-16,-4 7 13 0,-6 6 3 16,3 6 10-16,-4 7-1 0,-1 2-24 15,-3 4-13 1,3 3-10-16,1 0-3 0,1 2 3 0,1-2 0 16,-2 1 3-16,6 0 10 0,-4-5-12 0,6-2-1 15,1 0-2-15,0-3-33 0,2-6-51 16,0-2-12-1,0-5-93-15,4-5-27 16,-1-3-119-16,6-5-125 0,2-3-93 0,-4-2-132 0</inkml:trace>
  <inkml:trace contextRef="#ctx0" brushRef="#br1" timeOffset="311">22569 15071 1056 0,'0'0'606'0,"0"0"-337"16,0 0-197-16,0 0 2 0,0 0-31 16,0 0-1-16,14-56 13 0,-14 45 74 15,0 2 46-15,-3 0 12 0,-1 1-45 16,-1 3-20-16,-4 3-42 0,-3 2-38 16,1 0-26-16,-7 6-16 0,2 5 1 15,-1 2 0-15,-3 4 34 0,4 2 26 16,0 1-17-16,7 0-9 15,1 1 1-15,1-3-35 16,5 0-1-16,2-2 0 0,2-4 1 0,5-2 25 16,1-2 47-16,1-2-31 0,7-4-14 15,-3-2 1-15,6 0 9 0,-1-6-13 16,1-4-25-16,1 0-16 31,-3-3-9-31,-1 0-19 0,-3 0 2 0,-1-2 26 0,-5 2 16 16,2 1-2-16,-2 2-20 0,-3 3 22 31,-3 2 3-31,-1 5 39 16,0 0-23-16,0 0 41 0,-1 1 41 0,-5 6-58 0,1 6-43 0,-6 0 0 0,8 3 27 0,-4 3-17 0,5-2-10 15,2-2-19-15,0 0 4 0,2-4-11 16,5 0-31-16,0-2 7 0,5-2 15 16,1-3-13-16,4-4-89 0,-1 0-105 15,4-1-147-15,1-7-200 0,-3-3-470 16,-1 2 1-16</inkml:trace>
  <inkml:trace contextRef="#ctx0" brushRef="#br1" timeOffset="312">22974 14740 2066 0,'0'0'333'0,"0"0"-61"0,0 0-272 0,0 0-4 16,0 0-80-16,0 0 84 0,0 0 0 15,0 0 149-15,0 0-59 0,-12 50-29 16,5-26-3-16,-4 3-4 0,2 3-6 16,0 3-9-16,-1 4-7 0,1-2-13 15,-4 3 26-15,5-1-23 0,-1-4 0 16,2-3-18-16,-2-1 15 0,5-9-18 16,1-1-1-16,1-7 0 0,-2-2 0 15,4-6 1 1,0-3 0-16,0-1 28 0,0-2 41 0,2-6 48 15,2-4-118 17,1-6-3-32,2-3-22 0,4-3 6 15,-1 0 3-15,3-1 13 0,3 2-13 16,-2 0 0-16,0 5 3 0,-2 4-6 0,1 3-3 0,-4 2 3 16,5 5-26-16,-5 4-3 0,1 0 0 0,-1 3-3 0,-2 7 9 0,-2 2 41 15,2 2 1-15,-3 5 26 0,1 2 9 16,-3 0 26-16,-2 1 3 0,0-2-3 15,0-1 9-15,0-3 9 16,-2-4-15-16,1-1-14 0,-1-3-15 16,0-3-13-16,0-3 0 0,2-1-3 15,0-1 16-15,0 0 9 0,0 0 7 16,0-3 31-16,0-4-82 0,6-4-63 31,-3-2 12-31,6-3 26 16,-4 0 9-16,9-2 4 0,-5 3-10 0,5 1-10 0,-3 2 10 0,1 3-4 31,1 0 1-31,-1 1 12 0,2 2-6 0,-3 1-9 0,3 4 6 16,-2 0-10-16,-1 1 0 0,1 1 10 0,-3 2 0 0,5 4 6 15,-3-1 3-15,0 2-1 0,-1 0 14 16,-3 0 29-16,-3 1-7 0,3 2 7 16,-5-1 31-16,-2 2 10 0,0 0 34 15,0 4-22-15,-7-2-28 0,1 1-29 16,-1 2-22-16,0-3 0 15,-2-1 0-15,4-2-3 0,2 0-28 16,-1-4-54-16,0-1-66 16,3-3-71-16,1 0-88 0,0-3-150 0,0-1-168 15,1-4-399-15</inkml:trace>
  <inkml:trace contextRef="#ctx0" brushRef="#br1" timeOffset="313">23342 14814 1823 0,'0'0'503'16,"0"0"-122"-16,0 0-198 0,0 0-93 15,0 0-71-15,0 0-9 0,0 0-10 16,0 0-26-16,0 0-54 0,0 0-87 16,-4-6-130-16,8 6 45 15,1 3-164-15,2-1-632 0,0-1 325 0</inkml:trace>
  <inkml:trace contextRef="#ctx0" brushRef="#br1" timeOffset="314">23503 14951 1268 0,'0'0'234'0,"0"0"-211"0,0 0 72 0,0 0 64 0,0 0 32 0,0 0 24 0,0 0 53 0,0 0-39 0,0 0-36 0,35 59-35 0,-31-43-14 0,3 2-10 0,0-1-20 0,-2 3-28 0,2-4-19 0,2 0-17 0,0 1 7 0,0-3-3 0,-2 0-16 0,2-2-13 0,0 2-9 0,-4-3-14 0,6 1 1 0,-4-3-1 0,-2 2-2 0,2-2 0 0,-5-2-60 0,3-3-41 0,-3 0-44 0,0-1-88 0,-1-1-67 0,-1-1-135 0,0 0-138 0,0-1-517 0</inkml:trace>
  <inkml:trace contextRef="#ctx0" brushRef="#br1" timeOffset="315">23485 15206 1108 0,'0'0'541'0,"0"0"-142"0,0 0-101 0,0 0-29 15,0 0-9-15,0 0-45 0,0 0-42 16,0 0-14-16,0 0-13 0,0 0-29 15,48-44-19-15,-36 32-22 0,6 0-13 16,0-2-16-16,3-2-22 0,2 1-23 16,0-2-2-16,2-1-1 0,-2 4-2 15,0-3-32-15,-2 4-24 16,-2 3-23-16,-6 1-38 0,3 5-42 16,-7 2-63-16,-8 2-108 0,-1 4-231 15,0 0-724-15</inkml:trace>
  <inkml:trace contextRef="#ctx0" brushRef="#br1" timeOffset="316">16788 15898 460 0,'0'0'1132'0,"0"0"-787"16,0 0-118-16,0 0-42 0,0 0-69 15,0 0-69-15,0 0-47 0,0 0-6 16,0 0 6-16,-14 34 68 0,11-14 9 16,-5 2-3-16,3 4 10 0,-5 1 16 15,2 3-14-15,0 3-28 0,-1-1-16 16,0 0-7-16,2-2-35 0,3-2 0 16,1-2-3-16,-3-6 3 0,6-1 0 15,-1-6-1-15,1-3-2 0,0-4-32 16,0-1-74-16,0-5-64 15,1 0-69-15,1 0-68 0,4-9-76 16,-5 3-405-16</inkml:trace>
  <inkml:trace contextRef="#ctx0" brushRef="#br1" timeOffset="317">16661 15911 851 0,'0'0'508'0,"0"0"-296"0,0 0 22 0,0 0-36 0,0 0-111 0,32-55-38 0,-20 44 26 0,4 0 28 0,2 2-9 0,3 0-10 16,0 4-10-16,0 1 36 0,4 4 0 15,-2 0-59-15,0 6-19 16,-3 3-29-16,-3 3-3 0,1 3-22 16,-7-1 19-16,-3 1 1 0,1 2 2 15,-9 1 2-15,0-1 20 0,-2 2-2 16,-12-3 24-16,2 0 1 0,-7 0-3 16,-3-4-16-16,-2 1 9 15,-3-2-6-15,-1-3-10 0,-1-1-16 31,3-1 13-15,3-3-3-16,0 1-13 0,7-3-2 0,2 0-88 0,5 1-83 0,2 1-97 0,3-2-154 0,4 2-291 16,0 0-361-16</inkml:trace>
  <inkml:trace contextRef="#ctx0" brushRef="#br1" timeOffset="318">17054 16122 290 0,'0'0'639'0,"0"0"-59"0,0 0-174 0,0 0-149 0,0 0-63 0,0 0-149 0,0 0-6 0,0 0-20 15,0 0 4-15,0 0-21 0,-38 2 40 16,33 8 19-16,-6 0-9 0,6 2-4 15,0 1-15-15,3 4-30 16,0-2 13-16,2 0 16 0,2 0-16 16,5-2 7-16,2-3-1 0,3-2-3 15,3-2 17-15,2-2 18 0,4-4-6 16,-3 0-3-16,2-7 4 0,-1-2-21 16,-3-1-2-16,0-2 3 62,-4-2-4-62,1 1 1 0,-10-1-7 0,-1-1 0 0,-2 1 23 0,-2 1-42 0,-3 2-14 0,-7-1-28 0,1 3-28 0,-9 1 25 0,8 3 32 0,-6 1 1 0,2 2-8 16,4 2 8-16,1 0 11 15,1 0 1-15,5 0 3 0,1 0-3 16,0 0-26-16,4 0-57 0,0 1-46 16,6 0 110-16,-1 2 19 0,6-1 19 15,-2 0 13-15,3-2 1 0,2 0-5 16,0 0 1-16,2-3-16 0,4-1-11 15,-6 1 19-15,5-2-21 0,-3 2 0 16,2 1-21-16,1 1 19 31,-3 1-21-31,0 1-6 0,2 3 26 0,-4 3-17 0,0 0 18 0,-3 3-20 0,-1-2 18 16,-3 4-21-16,0-2 25 0,-3 2 54 31,-4-1 20-15,0 2 19-16,0-2-16 0,0-1-7 15,-2-2-9-15,0-1-32 0,-3-1-1 0,3-4-28 0,2 0 2 0,-1-1 14 0,1-1 7 0,0 0 5 16,0 0-26-16,0 0-1 0,1-4-1 16,6-2-18-16,1-1-58 0,0-2 47 15,7-2 4-15,-1 0-4 16,2-1 0-16,-2 2 13 0,2 1-3 16,0 2 6-16,0 1-6 15,1 2 6-15,-6 3-15 0,1 1 28 16,-1 0 1-16,-1 4 31 0,-2 3-4 0,0 0 33 15,-4 2 57-15,-1 1 0 32,-1 2-55-32,0 0-15 0,-2-1-20 0,0 0 4 0,0 0-3 0,-4-2-10 0,3 0-4 15,-3-3-11-15,2 0 15 0,1-1-19 16,-1-1-26-16,2-1-145 0,0 0-115 16,0-2-121-16,0-1-168 0,2 0-601 15</inkml:trace>
  <inkml:trace contextRef="#ctx0" brushRef="#br1" timeOffset="319">17871 15884 2022 0,'0'0'480'15,"0"0"-445"-15,0 0 1 0,0 0-36 16,0 0 80-16,-11 55-22 0,1-33 29 16,2 4 29-16,1 1 6 0,-1 4-36 15,-1 0-15-15,2 2-23 16,0-2-21-16,-1-2-26 0,3-3 14 15,2-4-15-15,-1-2-37 0,2-5-40 16,2-3-38-16,-1-2-74 0,1-5-40 16,0-4-123-16,0-1-265 0,0 0-413 15</inkml:trace>
  <inkml:trace contextRef="#ctx0" brushRef="#br1" timeOffset="320">17740 16141 817 0,'0'0'622'16,"0"0"-342"-16,0 0-251 0,0 0 53 15,0 0 18-15,0 0-25 0,0 0 19 16,0 0 20-16,0 0 70 0,0 0-26 16,49 38-9-16,-29-36-69 0,-2 0-38 15,3-2-32-15,2 0-10 0,2 0-29 16,-2-3 0-16,-2-2-13 0,0-1 19 15,0-2 12-15,2-1 11 0,-7 1 22 16,2-3-20-16,-4 0 18 0,-2 1-1 16,-3 0 68-16,0 1 6 0,-2 0-10 15,-3-2 17-15,-3 3-33 0,-1-1-13 16,0 3 26-16,0 1-4 0,-1 1 23 16,-5 2 24-16,-4 1-91 15,1 1-32-15,0 2-51 0,-3 4 1 0,1 2 28 16,-3 3 22-16,3 0 2 0,2 2 13 31,-3 2 14-31,3 1-1 16,4 2-24-16,1-1-1 0,1 0 9 47,1 2-12-32,2-4-11-15,2-1-11 16,5 0 3-16,2-2-3 0,1-4-42 0,5-1-6 0,0-3-70 0,1-2-68 0,6-2-84 0,-3 0-205 15,-5-3-557-15</inkml:trace>
  <inkml:trace contextRef="#ctx0" brushRef="#br1" timeOffset="321">18398 16119 1085 0,'0'0'478'16,"0"0"-81"-16,0 0-80 0,0 0-45 0,0 0-59 15,0 0-14-15,0 0-42 16,0 0-16-16,0 0-1 0,0 0-42 16,-53-32-40-16,46 32-49 0,0 2-9 15,1 2-2-15,-1 2-14 0,2 2 3 16,-2 1 13-16,2 1 3 0,1 4-1 15,-1-2 0-15,3 5 0 0,0 0-2 0,2-2 0 0,0 0-16 63,4-1-3-63,1-1-29 0,2-2-6 0,6-3-32 0,-3-1-41 0,6-1-75 0,-2-4-42 0,6-2-144 0,-4 0-290 0,-2-3-710 0</inkml:trace>
  <inkml:trace contextRef="#ctx0" brushRef="#br1" timeOffset="322">18690 16100 965 0,'0'0'668'0,"0"0"-321"0,0 0-71 15,0 0-69-15,0 0-159 0,0 0-25 16,0 0 28-16,0 0 27 15,0 0-7-15,-52 6-39 0,47 3-31 16,-2 1 34-16,-4 5 20 0,4-1-7 16,2 1 10-16,0 3 6 0,3-1-3 15,-2-1-13-15,4 0 3 0,0-1-3 16,4-2-19-16,1 0-13 0,1-4 0 16,1-2 13-16,5-2-1 0,-5-2-27 31,6-3 31-31,-1 0-13 0,-3-1 10 0,5-5-10 15,-5-2-19-15,0-1-17 0,1-4-12 16,-3 0-28-16,-1-1 32 16,-3-1-1-16,-1 0 25 0,-2 1 1 15,0 0 13-15,0 2 3 0,-4 0 0 16,1 2 9-16,1 2-6 0,0 0-17 16,1 1 13-16,-1 3-14 0,2-1 14 15,0 3 2-15,0-2-17 0,0 3-38 16,2-3-7-16,1 3 10 0,1 0 16 15,1 0 0-15,2 1 16 32,2 0-39-32,0 0 39 0,5 2-22 0,-5 2 22 0,0 2-16 15,3 0 16-15,-3 1-19 0,0 2 20 0,1-1-11 0,-3 1-11 16,-1 0 24-16,1 1 13 0,0 0 35 16,-4 1 13-16,1-3-20 0,-2 0 1 15,-2 0 12-15,1-2 3 0,-1 3 10 16,0-4-20-16,0 1-24 15,0-3-4-15,-1 1-7 0,1-2 1 16,0 0-10-16,0-2 0 0,0 0-3 16,0 0 0-16,0 0 16 0,0 0 35 15,0-1-4-15,1-3-47 0,3-2-52 16,3-2 2-16,2-1 34 0,-2 0 0 16,2 0 3-16,3 1 1 0,-1-1 12 15,-1 1-2-15,3-2-1 0,-4 4-10 16,3-1 10-16,-3 1-16 0,-2 2 3 15,2 1 0-15,0 0-9 0,-4 3 9 16,0 0-83-16,0 0-96 0,3 0-45 16,-5 2-62-16,1 0-138 0,-3 2-297 15,-1-3-583-15</inkml:trace>
  <inkml:trace contextRef="#ctx0" brushRef="#br1" timeOffset="323">19192 16061 132 0,'0'0'378'0,"0"0"33"0,0 0-89 15,0 0-23-15,0 0-58 0,0 0-27 16,0 0-22-16,0 0-63 16,-21 55-28-16,21-40-30 0,0 1-7 15,0-1-19-15,0-1 20 0,0 0 9 16,0-3-6-16,3-1 12 0,3-1 13 15,-1 0-16-15,0-4-26 0,-1 2 10 16,-1-3-19-16,-1-1 2 0,2-1 14 16,-2-2 25-16,1 0 9 0,4 0-7 15,0-3-2-15,-1-2-17 0,2-3-28 16,5 0-7-16,-4-4-12 0,-1 0-18 16,5 0 3-16,-4-2-4 0,1-1 12 15,1 1-12-15,-4 1 1 16,2-1-1-16,0 3-44 0,-4 1-50 15,-1 1-58-15,1 3-74 0,0 0-129 16,-1 2-177-16,1 2-256 0,-5 2-456 16</inkml:trace>
  <inkml:trace contextRef="#ctx0" brushRef="#br1" timeOffset="324">19555 16075 1409 0,'0'0'452'0,"0"0"-63"0,0 0-56 16,0 0-114-16,0 0-112 0,0 0-30 15,0 0-45-15,0 0 13 0,0 0-7 16,0 0-26-16,-53 21-11 0,42-8 1 16,6 2 17-16,-1 2 4 0,3-1 31 15,-1 0-9-15,4 1 2 0,0-5-5 16,0 1-7-16,4-2-13 0,1-3-22 16,1 0 26-16,2-3-4 0,3-3-6 15,0-2 0-15,3 0-13 0,-2-4 13 16,2-3-16-16,-3-2-32 0,0-1-19 15,-1-1 16-15,-3 0 12 0,-1-2 23 16,-3 1 2-16,-3 1 42 0,-2-1-18 16,-5 0 9-16,-2 0 126 15,-5 3 48-15,4-1 8 0,-5 3-120 16,7-1-66-16,-3 4-28 0,0 0-3 31,4 2-27-31,0 2-51 0,0 0-39 0,2 0-93 0,1 5-101 0,3 2-133 16,-1-1-291-16,-2-1-1083 0</inkml:trace>
  <inkml:trace contextRef="#ctx0" brushRef="#br1" timeOffset="325">16656 16599 92 0,'0'0'150'0,"0"0"0"0,0 0-55 15,0 0-10-15,0 0-10 0,0 0-75 16,0 0 0-16,0 0 36 0,-11 0 84 16,11 0-68-16,0 0 369 0,0 0-132 15,0 0-142-15,0 0-92 0,0 0-55 16,0 0-88-16,0 3 23 0,0 3 65 16,-2 1 33-16,-1 1 2 0,-3 2-18 15,3 0 15-15,-1 3 27 16,-3 1 28-16,4 1 40 0,-4 2 6 15,-1 1-36-15,1 2-3 0,2 0-32 16,-2-2-33-16,0-1 9 0,3-1-34 16,-1-3 15-16,3-1-9 0,-1-1-10 31,3-2-1-31,-2 0 0 0,0-1 2 0,-1 0 12 0,-1 1-13 0,2-2-26 16,-1 0-62 30,1-2-44-46,2 1-11 0,-2-1-52 16,2-1-64-16,0-3-122 0,2-1-98 0,0 0-95 0</inkml:trace>
  <inkml:trace contextRef="#ctx0" brushRef="#br1" timeOffset="326">16648 16624 846 0,'0'0'397'0,"0"0"-163"0,0 0-234 0,0 0-32 0,0 0 32 0,0 0 49 0,0 0 55 0,0 0 16 0,0 0 7 0,-1 50-23 0,1-37 9 0,0 2 7 0,0 1-6 0,1-1-17 0,3 1-16 0,0-2 3 0,-3-2-46 16,3 0-15-16,1-2 3 16,2-5-10-16,-1 0 16 0,1-3 29 15,3-2 39-15,1-1-17 0,3-6-28 16,2-2-23-16,0-4-9 0,2 0-22 16,-1-3-1-16,-1-1-12 0,0 1-17 15,-2 0-35-15,0 1 9 0,-1 2-9 47,-1 2 22-31,-1 1-9-16,-4 1 9 0,0 3 10 15,-4 4 30-15,-3 0-1 0,0 2-36 0,0 0 39 0,0 3-9 0,-3 4 22 0,-6 4 25 0,4 0-12 32,-2 2-13-32,1 2 10 15,-2-1-1-15,0 1-19 0,1-1 13 0,4-1 13 0,-4 0-6 0,1-1-20 0,3 0-1 0,1 0-2 16,0-2 0-16,-1 1-35 0,3-1-133 15,0-1-80-15,0 0-106 0,0-5-201 16,5-1-185-16,-1-2 25 0</inkml:trace>
  <inkml:trace contextRef="#ctx0" brushRef="#br1" timeOffset="327">17130 16748 320 0,'0'0'570'0,"0"0"-267"16,0 0-124-16,0 0-114 0,0 0-39 15,0 0 62-15,0 0 62 0,0 0 19 16,0 0-17-16,0 0-35 0,-6-33-29 16,1 30-17-16,1 1-26 0,-1-1-6 15,0 3-16-15,1 0-17 0,-1 0-6 16,-4 4-42-16,2 1 10 0,0 1 32 16,-4 3 26-16,1 1 35 0,3 4-6 15,-4 0 0-15,2-1-7 0,2 3-9 16,4-2-37-16,1-2-2 0,-3-1-1 15,5-1-18-15,0-4 3 0,7-2 16 16,0-1 96-16,0-2-2 16,5-1-33-16,-1 0-22 0,5-5 2 15,-4-2-18-15,0-4 2 32,4 1-25-32,-3 1 0 0,-3-1-29 0,1 1-3 0,1 1-13 0,-6-1 0 15,-3 2 7-15,1 2 28 0,-2 2 10 0,-1 0 39 16,-1 3-4-16,0 0-35 0,0 0-22 15,-1 4-20-15,-3 1-3 0,-1 4 25 16,3 0 4-16,-2 2 13 0,3-1 2 16,1-1-15-16,0 0 3 0,1 0 13 15,3 1 6-15,1-4-6 0,4 0-86 16,3-2-101-16,-1-2-43 0,5-1-62 16,-2-1-150-16,0-2-242 0,2-9-64 15</inkml:trace>
  <inkml:trace contextRef="#ctx0" brushRef="#br1" timeOffset="328">17455 16596 1200 0,'0'0'260'16,"0"0"-206"-16,0 0-53 0,0 0 24 15,0 0 92-15,0 0-19 0,0 0 12 16,0 0 20-16,0 0-13 0,0 0-33 16,-37 63-12-16,30-44-1 0,-6 1 16 15,6 2-38-15,0-1-14 16,-2 1 10-16,2-4-41 0,2 2-1 16,0-5-3-16,1-1 12 0,1-1-12 15,-3-2-142-15,5-1-53 0,-1-2-74 16,2-3-88-16,0-2-187 0,0-2-163 15</inkml:trace>
  <inkml:trace contextRef="#ctx0" brushRef="#br1" timeOffset="329">17526 16751 1541 0,'0'0'261'16,"0"0"-261"-16,0 0-2 0,0 0 2 15,0 0 33-15,0 0-4 0,0 0-28 16,0 0 100-16,0 0-72 0,0 0-28 16,-50 15 28-16,40-9 52 0,-6-1 10 15,5 1-10-15,-3-1-13 16,2 0 7-16,3 0 5 0,-2-2-28 16,4-2-52-16,2 2 1 0,-1-2 0 15,5 0 2-15,-1-1-3 0,2 0-38 16,0 1-30-16,0 0-23 0,0 1 17 15,2 1 74-15,-1 2 1 0,5-1 80 16,-3 3 38-16,3 0-54 0,-1 1 6 16,4 1-26-16,0-1 55 0,-1 0-7 15,3-1-38-15,1-1-33 0,1-2 4 16,1 0-26-16,0-2-6 0,2-1-81 16,-2-1-103-16,0 0-33 0,2 0-23 15,0-6-133-15,2-1-340 0,-7 3-282 16</inkml:trace>
  <inkml:trace contextRef="#ctx0" brushRef="#br1" timeOffset="330">17789 16775 1479 0,'0'0'484'15,"0"0"-319"-15,0 0-152 0,0 0 16 16,0 0-29-16,0 0 72 0,0 0 83 15,0 0-97-15,0 0-22 0,0 0-10 16,-14 23-1-16,7-13 8 0,4 1-31 16,-1-1-2-16,1 1 2 0,1-3-4 15,0 1-25-15,0-1-118 0,2-3-72 16,0 2-33-16,0-4-121 0,0-3-133 16,2 0-129-16</inkml:trace>
  <inkml:trace contextRef="#ctx0" brushRef="#br1" timeOffset="331">17867 16608 1636 0,'0'0'318'0,"0"0"-172"0,0 0-45 15,0 0-27-15,0 0-58 0,0 0 13 16,0 0 36-16,0 0-13 0,0 0-52 15,0 0-26-15,-5-3-77 0,5 3-141 16,0 4 14-16,0 1-261 0,0-1-517 16</inkml:trace>
  <inkml:trace contextRef="#ctx0" brushRef="#br1" timeOffset="332">16652 17065 82 0,'0'0'22'0,"0"0"-22"0,0 0 0 16,0 0 20-16,0 0 123 0,0 0 177 15,0 0 87-15,0 0-81 0,0 0 13 16,0 0-50-16,-7-15-69 0,7 15-38 16,-2 0-89-16,-5 2-57 0,5 4-36 15,-5 3-45-15,2 3 25 0,0 6 4 16,-4 0 16-16,2 3 1 0,-4 1 25 16,4 1-9-16,-4 0-14 0,4 0 7 15,0-3-9 16,-3 0 0-31,4-3-1 0,1-2-19 0,1-2-55 0,3-3-17 16,-1-2-55-16,-2-2-13 0,4-4-78 0,0 1-121 16,0-3-169-16,6 0-86 0</inkml:trace>
  <inkml:trace contextRef="#ctx0" brushRef="#br1" timeOffset="333">16643 17068 473 0,'0'0'270'0,"0"0"-2"15,0 0 5-15,0 0 30 16,0 0-82-16,0 0-104 0,0 0-107 16,0 0 22-16,0 0 4 0,0 0 120 15,4 20-27-15,1-8-25 0,-1 4-49 16,1 3-13-16,0 1 9 0,4 2-18 15,-4 0 25-15,2 1-3 0,2 0-23 16,0-3 26-16,2-1-20 0,3-4 11 16,-5-2 31-16,1-3-13 0,1-3 1 15,0-2-30-15,-3-2 4 0,1-2-14 16,-3-1 11-16,-1 0 15 0,0-3 3 16,0-2-6-16,3-1-13 0,-5-3-25 15,4 2-12-15,-3-2 0 0,1 0-1 31,2 0 0-31,-3 0-1 0,3-2-1 0,0 0-1 0,2-1 3 0,-6-1-1 16,4 1 2-16,0 0-2 0,4 1 1 16,-8-2-45-16,5 1-63 15,-3 1-71-15,2 2-23 0,2 0-36 0,-2 2-85 16,-2-2-102-16,2 5-268 16,0 0-323-16</inkml:trace>
  <inkml:trace contextRef="#ctx0" brushRef="#br1" timeOffset="334">17243 17145 997 0,'0'0'162'16,"0"0"-122"-16,0 0-21 0,0 0-17 15,0 0 73-15,0 0 36 16,0 0 39-16,0 0-33 0,-57 0-52 16,47 7-33-16,-1 4-3 0,0 0 56 15,-3 3 12-15,4 0-22 0,-1 1 42 16,0 3 22-16,4-1-16 0,2-1 0 15,-2 2-7-15,5-4-20 0,2-2-31 16,0 0-33-16,4-4 38 0,5-2-12 16,-2-3-35-16,3-2-7 0,4-1 29 15,4-4-10-15,-2-3-10 0,2-4-14 16,-4-1-11-16,4-2-32 0,-8 1-13 16,4 0 7-16,-5 1 9 0,0 0 0 15,0 1-32-15,-4 2-6 16,-3-1-1-16,3 4 41 0,-5 0 27 15,0 3 39-15,0 1 3 0,0 2 0 16,0 0 15-16,0 0-9 0,-3 2-48 16,-1 3-73-16,2 2 18 0,-1 2 26 15,-2 4 10-15,3-1 3 0,0-1 0 16,2 0 13-16,0 1-25 0,4-3 28 16,3 1 0-16,-4 0-19 15,4-3-87-15,0-2-62 0,4 0-104 16,-2-4-137-16,3-1-229 0,-3 0-446 0</inkml:trace>
  <inkml:trace contextRef="#ctx0" brushRef="#br1" timeOffset="335">17616 17018 392 0,'0'0'675'16,"0"0"-333"-16,0 0-82 0,0 0-87 16,0 0-18-16,0 0 11 0,0 0-4 15,0 0-7-15,-35 50-32 0,26-34-39 16,0 2-4-16,2 3-16 0,0 3-18 16,-6-1-18-16,5 2-28 0,1-1 0 15,-2 0-1-15,3-4-42 0,1 0-105 16,2-6-39-16,3-3-62 0,0-4-68 15,0-2-148-15,5-5-196 16,-2 0-1-16</inkml:trace>
  <inkml:trace contextRef="#ctx0" brushRef="#br1" timeOffset="336">17729 17160 767 0,'0'0'424'0,"0"0"-271"0,0 0-46 0,0 0 95 0,0 0 100 0,0 0-7 0,0 0-136 0,0 0-104 0,0 0-42 0,0 0 45 16,-49 19 32-16,36-17 26 0,-3 0-9 16,4 0-27-16,0-1-54 0,1 0-4 15,2 0-21-15,-3-1 0 0,5 0-1 16,1 0 0-16,1 0 1 0,0 2-1 15,0-2-2-15,5 0-40 0,0 0-9 16,0 3-36-16,0 1 29 0,0 1 29 16,0 2 27-16,0 2-20 0,5 2 22 15,2 0 60-15,-4-1-44 16,5 1-13-16,0 0 10 31,3-2 6-15,-2 1-16-16,3-2-3 0,1-1-20 0,1-1-51 0,0-2-26 0,0 0-58 0,-2-1-19 0,3-2-40 0,-1-1-114 15,0 0-330 1,-2-1-137-16</inkml:trace>
  <inkml:trace contextRef="#ctx0" brushRef="#br1" timeOffset="337">18023 17162 940 0,'0'0'397'0,"0"0"-172"0,0 0-23 0,0 0-33 0,0 0-46 0,0 0-16 0,0 0-10 0,0 0 3 0,0 0-61 0,0 0-39 0,-44-11 1 0,33 18 28 0,2 2 36 0,-1 3-13 0,-3 1 9 16,3 1 4-16,3 2 5 0,-6 2-12 16,6-2-3-16,4-2-4 0,1 0-15 15,2-3-7-15,0-2-17 0,0-1-10 16,3-3 68-16,4 0-9 0,6-3-29 16,-4-2 3-16,3 0 7 0,2-5-26 15,-1-3-16-15,2-2-26 16,-4-1-22-16,3 0 10 0,-5-1 3 15,0 0 6-15,0 0-10 0,-2 2 14 16,-2 1 2-16,-1 0-6 31,-3 5 20-31,1-1 9 0,-2 4 48 0,0 1-13 0,0 0 32 0,-2 3 23 0,-3 3-90 16,0 5-2-16,1 0-33 0,1 1 19 16,-3 2 0-16,5-1 14 0,1 2 0 15,1-3-68-15,7-1-116 0,-1 0-78 16,5-2-50-16,4-2-195 0,-4-4-321 15</inkml:trace>
  <inkml:trace contextRef="#ctx0" brushRef="#br1" timeOffset="338">18485 17217 658 0,'0'0'641'0,"0"0"-224"0,0 0-193 16,0 0-45-16,0 0-89 0,0 0-54 15,0 0-13-15,-57-18 25 0,43 21 4 16,3 1-13-16,-1 2-10 0,1 2 39 16,4 1 19-16,-3-1-10 0,4 2-15 15,1-1-37-15,3 2 3 0,0-1-28 16,2-1-2-16,0-3-17 0,6 0 19 16,1-3 22-16,3-2 46 0,-1-1-20 15,4 0-13-15,1 0-10 0,2-5-25 16,-2-1-51-16,-2 1-46 15,1 0 23-15,-5 1 19 0,0 2 23 0,-1 1-13 16,-4 1 3-16,-1 1-6 16,-2 5 14-16,0 3 34 0,0 2 97 15,0 3 19-15,-2 3-6 0,-1 0-33 16,-3 3-32-16,1 2-29 0,0-1-14 16,-2 2 11-16,1 0 0 0,-1-1-13 15,0-3 3-15,0 2-1 0,0-4 1 16,-2-1 13-16,-1-2 3 15,2-2-6-15,-4-3 0 0,1-1 10 0,4-3-7 16,-5-3 32-16,3-2-16 0,0-1-4 16,-3-5 1-16,3-2-7 0,-2-2-2 15,4-3-1-15,2-2 32 32,2 0-16-32,3-1-35 0,0 0-1 15,1 1-28-15,6 2 10 0,0 3-10 0,4 0-3 0,0 3 0 0,3 1 7 16,-4 2-33 15,8 1-124-31,-2 0-92 0,2 0-94 0,3 0-216 0,-9 0-548 0</inkml:trace>
  <inkml:trace contextRef="#ctx0" brushRef="#br1" timeOffset="339">18803 17193 729 0,'0'0'505'0,"0"0"-234"0,0 0-115 0,0 0-7 0,0 0-74 0,0 0 13 0,0 0 12 0,0 0 56 0,-57 0-11 0,50 6-22 0,-2 4-26 15,1 1 6-15,2 2-42 0,1 2-25 16,0-1-17-16,3 2 13 0,0-4-3 16,2-1-25-16,2-2-3 0,5-3 12 15,0-2 3-15,0 0 0 0,6-4 0 16,-3 0 3-16,4-7-19 16,0 0-7-16,1-3-50 0,-3-2-33 15,0 1 19-15,1-3 39 0,-4 2 12 16,1 1 7-16,-1-2-6 0,-2 1-16 31,-2 2 19-31,1 2 16 0,-4 3 13 0,1 1 4 0,-3 4 63 0,0 0 62 16,-3 0-20-16,-3 5-68 0,1 3-54 15,0 3 13-15,-1 2 13 0,3 2 2 16,-3-3-28-16,6 3-1 0,0-3 1 16,0-1-13-16,8-3-10 0,-1-1-92 15,3-2-49-15,4-3-94 0,1-2-75 16,2 0-284-16,-1-2-680 0</inkml:trace>
  <inkml:trace contextRef="#ctx0" brushRef="#br1" timeOffset="340">19105 17148 55 0,'0'0'1605'0,"0"0"-1229"0,0 0-262 0,0 0-69 0,0 0 33 0,0 0-4 0,0 0-35 0,0 0-10 0,-23 50 20 0,23-43 57 0,2 1-64 0,2-1-25 16,-1 3-15-16,4-3-4 0,2-1 2 15,-3 0-26-15,1-3-32 0,0 1-26 16,2-2 29-16,-2-2-13 0,3 0 19 16,1-3 4-16,-4-3-23 0,4 0-16 15,-1-1-20-15,-3-2 16 16,2 1 4-16,2 0 25 0,-6 2 30 15,0-2 28-15,1 2 1 0,-3 0 13 16,1 2 42-16,-3 2 107 0,-1 0 36 16,0 2-42-16,0 0-33 0,-1 0-46 15,-1 4-38-15,0 2-10 0,-1 2 87 16,1 1 6-16,2 1-25 0,0 1-36 16,0-1-16-16,2-1-13 0,1-2-16 15,6 0-3-15,-2-2 9 0,0-1-9 16,7-4 32-16,-3 0-7 15,1 0-3-15,4-5-3 0,-3-1-13 0,1-2-19 16,-4 0-40-16,5 1-18 0,-8-1-2 16,0-2 2-16,-2 3 23 0,0 0 35 15,-3-1 29-15,-2 1-1 0,0 1-15 16,0-1-13-16,-2 1-21 16,0 1-30-16,-3 2 22 0,2 2-35 15,-1 1-65-15,2 0-109 0,1 0-89 16,-1 3-49-16,2 1-194 0,0 0-140 15</inkml:trace>
  <inkml:trace contextRef="#ctx0" brushRef="#br1" timeOffset="341">19627 17142 907 0,'0'0'307'0,"0"0"-79"16,0 0-14-16,0 0 14 15,0 0-89-15,0 0-54 0,0 0-46 16,0 0 45-16,0 0-32 0,0 0-30 15,-44-9-18-15,35 17 28 0,0 2 23 16,-1 2 26-16,-1 2 9 0,2 1 4 16,0 1-43-16,2-2-9 0,0 1 3 15,6-1-13-15,1-3-18 0,0 0-14 16,0-3 0-16,3-2 0 0,2-2 16 16,6-2 13-16,-2-2-3 0,-2-1 0 15,7-5-26-15,-5-3-48 0,2-1-13 16,1-2 6-16,-5 0 13 0,0-1 28 15,2 0 14-15,-7 1 16 16,1 0 10-16,-1 4-26 0,-2-3 3 16,0 4 23-16,0 1-10 0,0 3 26 15,0 1 83-15,0 2 10 0,0 0-40 16,-2 3-71-16,-1 3-24 0,1 3 0 16,-2 2 22-16,3-1 13 0,1 1-6 15,0 0-13-15,1 2-3 0,5-2 6 16,3 0-16-16,-2 2 0 0,3-3 23 15,1 0-10-15,3-2-16 0,0-1-53 16,0-1-69-16,0-1-114 0,1-1-212 16,-3-3-271 15,-5 2-858-31</inkml:trace>
  <inkml:trace contextRef="#ctx0" brushRef="#br1" timeOffset="342">16694 17598 212 0,'0'0'111'16,"0"0"-69"-16,0 0 33 15,0 0 137-15,0 0 62 0,0 0 84 16,0 0-71-16,0 0 15 0,0 0-85 16,0 0-51-16,9-35-17 0,-9 34-46 15,0 0-45-15,-1-1-51 0,-5 2-7 16,1-1-4-16,-2 1-38 0,0 0 29 16,-2 1 10-16,-2 2 3 0,2 1 42 15,-1 0-13-15,-1 3-28 0,1 1-1 16,-1-1-1-16,0 3-12 0,4 1 11 15,-3 0 1-15,3 0-21 0,1-1 20 16,3 0 2-16,3-2 0 0,0-1 23 16,0 2 19-16,5 2 16 0,2 2 26 15,6 1-33-15,-3-1-31 0,8 2 12 16,-6-1-18-16,6-1-13 0,-4-3-1 16,2 1 0-16,-5 0-1 0,-1-3-12 15,-1 0 0-15,-4 1 13 16,-1-2 0-16,-2 2 23 0,-2-1 22 15,-2 0 15 1,-5-1-5 0,0 2-10-16,-7-2-13 0,1 0-3 0,-6-1 0 0,-1-2-1 15,3-1-9 48,-6-2 4-32,3-1-4 32,4 0-18-48,-3 0 18-15,3-3-19 0,4-1-1 0,4-1-56 0,0 0-52 0,2 2-39 0,5-2-12 0,1 1-101 16,3-2-50-16,8 1-114 0,-2 1-255 0,-1-1-336 0</inkml:trace>
  <inkml:trace contextRef="#ctx0" brushRef="#br1" timeOffset="343">17108 17742 874 0,'0'0'270'0,"0"0"-97"0,0 0 113 0,0 0-71 0,0 0-37 0,0 0-87 0,0 0 3 0,0 0 49 0,0 0-43 0,-60-13-29 0,53 13-3 0,-7 4-4 0,3 1 11 0,1 4-37 0,-1 2-12 0,1-1-26 0,-5 2 0 0,7 1-3 0,0 3 3 0,-2-2 19 0,6-1 23 0,1 1-40 15,1-3 27-15,2-2-10 0,2 0 4 16,3-2 54-16,2-1-42 422,4-3 0-422,1-3-9 0,4 0 9 0,-2-2-12 0,2-4 2 0,0-3-25 0,-2 0-1 0,0-1 1 0,-1-2 0 0,-1 0-2 0,-1-1-1 0,-2 0-26 0,-1 2-35 0,1-2 32 0,-3 2 30 0,-1 4 2 0,-2 0 2 0,-1 2 24 0,0 3 22 0,-2 0-39 0,0 2-9 0,0 0-16 0,-2 3-48 0,0 3 42 0,1 1 12 0,-3 2 10 0,4 0 16 0,0-1-16 0,0 2-24 0,0-2 24 0,5-1 0 0,1-1-36 0,3 1-5 0,-2-2-88 0,2 0-81 0,5-1-90 0,-2-3-206 0,-3-1-558 0</inkml:trace>
  <inkml:trace contextRef="#ctx0" brushRef="#br1" timeOffset="344">17522 17515 437 0,'0'0'996'0,"0"0"-648"0,0 0-241 0,0 0-78 0,0 0 85 0,0 0 12 0,0 0-19 0,-14 53 0 0,9-35-13 0,0 4 42 0,-1-4 5 0,-3-1-31 0,4 3 2 0,-2 1 0 16,0 4-38-16,-7 2-23 0,5 2-48 16,0-3-3-16,2-1 1 0,0-4-2 15,2-2-45-15,1-3-92 0,2-3-61 16,-1-4-88-16,3-3-137 0,0-4-252 16,0-1-132-16</inkml:trace>
  <inkml:trace contextRef="#ctx0" brushRef="#br1" timeOffset="345">17690 17720 671 0,'0'0'267'0,"0"0"-212"0,0 0-25 0,0 0 84 0,0 0 13 0,0 0 3 0,0 0 20 0,-63 22 51 0,49-17 30 0,-2-1-30 16,1-1-29-16,-4 1-46 0,7-2 3 15,-4 0-45-15,3 0-49 0,3-1-33 16,1 0 18-16,4-1 9 0,-1 0-10 16,3 0 0-16,-1 0 55 0,2 0-13 15,2-1-61-15,0 0-19 0,0 1-68 16,0 0-38-16,0 1 72 0,6 4 53 15,-1 2 48-15,-1 1-16 0,-1 3-28 16,2-1 31-16,1 2 10 0,3 0 0 16,-4 1 13-16,2-1 35 47,2-1-38-47,0-1-33 0,1-1-20 0,3-2 17 0,-3 0-3 0,4-2-16 0,-1-1-35 0,-1-3-96 0,2 0-56 31,-1-1-71-31,3 0-55 15,-6-2-109-15,1-2-301 0</inkml:trace>
  <inkml:trace contextRef="#ctx0" brushRef="#br1" timeOffset="346">18019 17749 962 0,'0'0'358'0,"0"0"-198"0,0 0 19 0,0 0 29 16,0 0-43-16,0 0-22 0,0 0 9 15,0 0-7-15,0 0-32 0,0 0-32 16,-33-26 22-16,27 26-26 0,-4 1-9 16,-1 4-26-16,4 1-17 0,-3 1 7 15,1 4 17-15,0-1 15 0,4 3-7 16,-8-1 4-16,8 4-29 0,1-2-32 15,3 1-1-15,1-2-22 0,0-1 7 16,0-3 4-16,1 0 10 0,5-5 2 16,2 0 13-16,1-3 10 0,0-1-11 15,0 0-12-15,2-4-44 32,-3-1-7-32,3-3 6 15,-2 1-3-15,0-2-16 0,-2 0-36 0,3-1-28 0,-4 1 15 0,-1 2 48 0,0 1 43 0,-1-1 19 31,-1 2 3-31,1 2 1 0,-2-1 41 16,-2 3 54-16,0 1 39 0,0 0-54 0,0 1-48 0,0 4-33 16,-2 2-16-16,-2 0 14 0,3 2-18 15,-1 1 8 1,2-2 10-16,0 5-18 0,0-5 6 0,7 2 14 0,-2-2 0 16,1-1-24-16,2-3-121 0,5 2-78 15,-3-4-84-15,6-1-183 0,-9-1-498 16,15-3 276-16</inkml:trace>
  <inkml:trace contextRef="#ctx0" brushRef="#br1" timeOffset="347">18363 17590 647 0,'0'0'423'15,"0"0"-302"-15,0 0-95 0,0 0 39 16,0 0 127-16,0 0 36 0,0 0-33 16,0 0-17-16,-13 54-29 0,11-43-6 15,1-1 6-15,-3 1-20 0,-1 5-33 16,-1 2-31-16,1 1-43 0,2-1-20 16,-1 1-2-16,-1-2 0 0,-1 1-1 15,1-3-13-15,3-2-79 0,-1-2-81 16,1-1-10-16,0-2-24 0,1-3-51 15,1-2-105-15,0-1-154 0,0-2-26 16,0 0 133-16</inkml:trace>
  <inkml:trace contextRef="#ctx0" brushRef="#br1" timeOffset="348">18271 17776 1370 0,'0'0'455'0,"0"0"-214"16,0 0-63-16,0 0-20 0,0 0-6 15,0 0-23-15,0 0-35 0,0 0-49 16,0 0-45-16,0 0-26 0,10-10 10 16,-1 10 3-16,-2 0-9 0,0 0-165 15,6 0-75-15,-3 2-30 0,4 0-104 16,-1-2-184-16,-3 0-49 0</inkml:trace>
  <inkml:trace contextRef="#ctx0" brushRef="#br1" timeOffset="349">18692 17698 388 0,'0'0'408'0,"0"0"-144"0,0 0 25 0,0 0-74 0,0 0-111 0,0 0-29 0,0 0 23 0,0 0-4 0,0 0-13 0,0 0 13 16,12-26 23-16,-12 26-1 0,-4 0-32 0,1 0-45 0,-1 0-39 0,1 0-18 0,-1 1 5 0,-1 2 11 16,-4 1 2-16,2 1 12 0,0 0 7 15,-2 2-16-15,0 1 20 0,2 1 12 16,0 0 17-16,-4 1-17 0,4-1 1 15,2 4 6-15,-2-1-16 0,0 0 9 16,2-1 10-16,1 2-6 0,2-3-17 16,2-1-21-16,0-1 0 0,0-2 28 15,4-4 29-15,3 3 9 0,2-5 10 16,-2 0-19-16,-2 0-29 16,6-5-27-16,-2 0-2 0,-1-4-23 15,0 2-21-15,0-2-20 0,-1 0-7 0,-1-2 20 16,1 2 25-16,0 2 26 0,-2-1 2 15,-1 2 14-15,-2-1-16 0,1-1-1 32,-1 2 1-32,0 0 19 0,-1 1 10 0,1 1 7 0,0 1 12 15,-2 0 19-15,2 2-22 0,-2 1-42 16,0 0-2-16,0 0-1 0,0 2 2 16,0 3 50-16,0 0 19 0,-2 3-20 15,2 0-23-15,0 3-2 0,0-1-4 16,0 0 22-16,2 1-2 0,3-3-14 15,0 2-28-15,2-2-2 0,2-2-1 16,4 0 3-16,-3-2-1 0,6-1-48 16,-5 0-158-1,6-3-167-15,-2 2-265 0,-1-2-765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4" units="1/cm"/>
          <inkml:channelProperty channel="Y" name="resolution" value="33" units="1/cm"/>
        </inkml:channelProperties>
      </inkml:inkSource>
      <inkml:timestamp xml:id="ts0" timeString="2013-12-17T10:31:36.937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-2147483648 0,'0'0,"0"0,0 0,0 0,0 0,0 0,0 0,0 0,0 0,0 0,0 0,0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4" units="1/cm"/>
          <inkml:channelProperty channel="Y" name="resolution" value="33" units="1/cm"/>
        </inkml:channelProperties>
      </inkml:inkSource>
      <inkml:timestamp xml:id="ts0" timeString="2013-12-17T10:31:37.343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-2147483648 0,'0'0,"0"0,0 0,0 0,0 0,0 0,0 0,0 0,0 0,0 0,0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4" units="1/cm"/>
          <inkml:channelProperty channel="Y" name="resolution" value="33" units="1/cm"/>
        </inkml:channelProperties>
      </inkml:inkSource>
      <inkml:timestamp xml:id="ts0" timeString="2013-12-17T10:31:38.390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-2147483648-2147483648,'0'0,"0"0,0 0,0 0,0 0,0 0,0 0,0 0,0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4" units="1/cm"/>
          <inkml:channelProperty channel="Y" name="resolution" value="33" units="1/cm"/>
        </inkml:channelProperties>
      </inkml:inkSource>
      <inkml:timestamp xml:id="ts0" timeString="2013-12-17T10:31:38.765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-2147483648 0,'0'0,"0"0,0 0,0 0,0 0,0 0,0 0,0 0,0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4" units="1/cm"/>
          <inkml:channelProperty channel="Y" name="resolution" value="33" units="1/cm"/>
        </inkml:channelProperties>
      </inkml:inkSource>
      <inkml:timestamp xml:id="ts0" timeString="2013-12-17T10:31:39.156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-2147483648 0,'0'0,"0"0,0 0,0 0,0 0,0 0,0 0,0 0,0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5:12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233 56 12 0 0,'0'0'9596'0'0,"-2"-9"-9097"0"0,-1-2-373 0 0,2 7-67 0 0,0-1 0 0 0,0 0 0 0 0,0 1 0 0 0,0-1 0 0 0,1-8 0 0 0,29 49 1507 0 0,-14-10-1012 0 0,-2 1 0 0 0,-1 1-1 0 0,-2 0 1 0 0,10 38 0 0 0,18 123 587 0 0,3 139-286 0 0,-28-214-668 0 0,17 449 874 0 0,-31-513-1013 0 0,-3 0 1 0 0,-13 67 0 0 0,-34 96 121 0 0,38-173-99 0 0,-2 0 0 0 0,-25 48 0 0 0,14-32 4 0 0,-20 36-149 0 0,-3-2 0 0 0,-65 88 0 0 0,95-149-353 0 0,-24 30-2358 0 0,37-53 1507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4" units="1/cm"/>
          <inkml:channelProperty channel="Y" name="resolution" value="33" units="1/cm"/>
        </inkml:channelProperties>
      </inkml:inkSource>
      <inkml:timestamp xml:id="ts0" timeString="2013-12-17T10:31:39.453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-2147483648 0,'0'0,"0"0,0 0,0 0,0 0,0 0,0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4" units="1/cm"/>
          <inkml:channelProperty channel="Y" name="resolution" value="33" units="1/cm"/>
        </inkml:channelProperties>
      </inkml:inkSource>
      <inkml:timestamp xml:id="ts0" timeString="2013-12-17T10:32:01.015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-2147483648 0,'0'0,"0"0,0 0,0 0,0 0,0 0,0 0,0 0,0 0,0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4" units="1/cm"/>
          <inkml:channelProperty channel="Y" name="resolution" value="33" units="1/cm"/>
        </inkml:channelProperties>
      </inkml:inkSource>
      <inkml:timestamp xml:id="ts0" timeString="2013-12-17T10:32:01.484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-2147483648 0,'0'0,"0"0,0 0,0 0,0 0,0 0,0 0,0 0,0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4" units="1/cm"/>
          <inkml:channelProperty channel="Y" name="resolution" value="33" units="1/cm"/>
        </inkml:channelProperties>
      </inkml:inkSource>
      <inkml:timestamp xml:id="ts0" timeString="2013-12-17T10:32:01.859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-2147483648 0,'0'0,"0"0,0 0,0 0,0 0,0 0,0 0,0 0,0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4" units="1/cm"/>
          <inkml:channelProperty channel="Y" name="resolution" value="33" units="1/cm"/>
        </inkml:channelProperties>
      </inkml:inkSource>
      <inkml:timestamp xml:id="ts0" timeString="2013-12-17T10:32:02.187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-2147483648-2147483648,'0'0,"0"0,0 0,0 0,0 0,0 0,0 0,0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4" units="1/cm"/>
          <inkml:channelProperty channel="Y" name="resolution" value="33" units="1/cm"/>
        </inkml:channelProperties>
      </inkml:inkSource>
      <inkml:timestamp xml:id="ts0" timeString="2013-12-17T10:32:02.500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-2147483648 0,'0'0,"0"0,0 0,0 0,0 0,0 0,0 0,0 0,0 0,0 0,0 0,0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4" units="1/cm"/>
          <inkml:channelProperty channel="Y" name="resolution" value="33" units="1/cm"/>
        </inkml:channelProperties>
      </inkml:inkSource>
      <inkml:timestamp xml:id="ts0" timeString="2013-12-17T10:32:07.828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-2147483648 0,'0'0,"0"0,0 0,0 0,0 0,0 0,0 0,0 0,0 0,0 0,0 0,0 0,0 0,0 0,0 0,0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4" units="1/cm"/>
          <inkml:channelProperty channel="Y" name="resolution" value="33" units="1/cm"/>
        </inkml:channelProperties>
      </inkml:inkSource>
      <inkml:timestamp xml:id="ts0" timeString="2013-12-17T10:32:08.187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-2147483648 0,'0'0,"0"0,0 0,0 0,0 0,0 0,0 0,0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4" units="1/cm"/>
          <inkml:channelProperty channel="Y" name="resolution" value="33" units="1/cm"/>
        </inkml:channelProperties>
      </inkml:inkSource>
      <inkml:timestamp xml:id="ts0" timeString="2013-12-17T10:32:08.656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-2147483648 0,'0'0,"0"0,0 0,0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941.31" units="1/cm"/>
          <inkml:channelProperty channel="Y" name="resolution" value="1659.08862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0-11-13T11:39:51.28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376 17856 9 0,'-47'0'261'0,"45"0"3"15,0 0-7-15,-1 0 10 0,1 0-48 16,-2 0-37-16,2 0-29 16,-1 0-20-16,3 0-6 0,-5 0-30 15,5 0-16-15,0 0-12 0,0 0-31 16,0 0-27-16,0 0-11 0,0 0-19 16,0 0 3-16,0 0 16 0,0 0 3 15,0 0-3-15,0 0-1 0,0 0-25 16,0 0 0-16,0 0-42 0,0 0-98 15,0 0-58-15,0 2-111 0,0-1-187 16,0 1-246-16</inkml:trace>
  <inkml:trace contextRef="#ctx0" brushRef="#br0" timeOffset="3044.98">4595 1274 284 0,'0'0'225'0,"0"0"16"0,0 0-45 16,0 0-43-16,0 0-17 0,0 0-25 15,0 0-10-15,0 0-7 0,0 0-35 16,0-12-53-16,0 12-3 0,0 0-3 16,0 0 32-16,0 0-19 0,0 0-13 15,0 0 0-15,0 2 71 0,0 0 46 16,0 1-10-16,0 0-20 0,0 2 24 15,-2-1 9-15,2 2 3 0,-1 1-20 16,-1 3-22-16,-2 2-20 16,-3 4-9-16,0 3-14 15,-2 4-6-15,-1 5 13 0,-3 3-22 0,-3 6 6 16,1 5-10-16,-3 1-3 0,2 2-13 16,-4 0-3-16,1 1-17 0,3-3 14 15,4-2-10-15,-2-4 10 16,6-3-10-1,-2-6 10-15,3 0-10 0,3 0 10 16,1-6-10-16,1-2 10 0,2-5 1 31,0-4-30-31,0-4-62 0,0-3-38 16,0 1-36-16,2-2-4 0,-1-3-39 0,-1 0-58 0,2 0-69 0,-2 0-66 0,0-3-261 0</inkml:trace>
  <inkml:trace contextRef="#ctx0" brushRef="#br0" timeOffset="3660.82">4100 1399 1067 0,'0'0'150'0,"0"0"-16"0,0 0 61 16,0 0-13-16,0 0-55 0,0 0-27 16,0 0 11-16,26-58 2 0,-11 47 23 15,6-3-13-15,2 1 0 0,9-1-7 16,0 3-39-16,5-2-22 0,3 1-7 16,1 5-45-16,0 0 17 0,1 3 5 15,-3 4 11-15,-4 0 9 0,1 5-23 16,-6 2-9-16,2 4 3 0,-6 1-15 15,1 1 2-15,-1-1 10 0,-6 5 3 16,-2-5 26-16,-1 2 2 0,-6-1-8 16,-1 0 2-16,-1-3 16 0,-5 1 0 15,-4-2 13-15,0-1 29 0,-2 2 18 16,-9-2 15-16,-1-1-37 0,-6 4-42 16,1-3-22-16,-10 3-9 0,1-3-16 15,-1-2-3-15,-1 1 0 31,1-2-25-31,2-1-32 0,4 1 4 0,2-2-35 0,-1-1-29 0,6 0-48 16,5 2-49-16,4 0-100 31,1-2-221-31,4 4-133 0,0-3-150 0</inkml:trace>
  <inkml:trace contextRef="#ctx0" brushRef="#br0" timeOffset="4192.1">4967 1741 564 0,'0'0'323'0,"0"0"-27"16,0 0-32-16,0 0-52 0,0 0-47 16,0 0-15-16,0 0-11 0,0 0-106 15,-52-7-30-15,42 12-3 0,1 2 19 16,-5 2 7-16,5 0-3 0,-3 4 6 15,3 1-3-15,2 0 3 0,-2 1-6 16,5 2-20-16,2-1 39 16,2-1-26-16,0 0 23 0,4-2 16 15,7-1 6-15,-4-4-9 0,5-2 9 16,0-2 75-16,4-4 63 0,-1 0-7 16,-1-4-29-16,2-5-42 0,0 0-39 15,-4-5-12-15,-1-2-13 16,-1 1-10-16,-3-2-6 0,0 1 0 0,-3 0-10 15,-2 1 10-15,-2 0 16 0,0 4-26 16,-2 0 10-16,-3 2-10 0,-3 1-5 16,3 2-26-16,-5 4-29 0,1 0-24 15,0 2-60-15,0 0-13 0,0 3-38 16,2 4-49 0,4-2-65-16,-1 6-72 0,4 0-135 15,0-2-229-15,0 0-487 0</inkml:trace>
  <inkml:trace contextRef="#ctx0" brushRef="#br0" timeOffset="4598.35">5402 1650 1190 0,'0'0'332'15,"0"0"-20"-15,0 0 9 0,0 0-29 16,0 0-108-16,0 0-65 0,0 0 0 16,0 0 0-16,0 0-32 0,0 0-84 15,-48 6-3-15,39 0 3 0,2 4-1 16,2 2-2-16,0 4 0 16,1 1-2-16,0 3-21 0,1 1 21 15,3 1 2-15,0 0 1 0,0-1 15 16,5-2-16-16,1-2 3 0,-6-5 30 15,3 1 2-15,-1-5 16 0,-2 2 13 16,0-4 22-16,0-2-4 0,-2 0-2 16,-3-1 2-16,-8 0-12 0,3-1-10 15,-6-1-41-15,0-1-19 0,2 0 0 16,-2 0-101-16,2-1-16 0,0-2-20 16,3 1 19-16,6-1-48 0,1 3-78 15,4 0-198-15,0 0-255 0,2 0-39 16,17-3-244-16</inkml:trace>
  <inkml:trace contextRef="#ctx0" brushRef="#br0" timeOffset="5240.72">5703 1710 1424 0,'0'0'264'0,"0"0"-53"0,0 0 75 15,0 0-105-15,0 0-87 0,0 0 12 16,0 0 42-16,-55-4 42 0,46 4-61 16,4 0 2-16,-4 0-38 0,5 0-20 15,1 0-73-15,1 3-35 0,0 0-55 16,2 0 11-16,0 3 63 0,0 4 16 16,5 0 48-16,1 1-7 0,3 1-3 15,-4 1-12-15,5-1-26 0,3 1 0 16,-4-1-22-16,0 1 19 15,3 0 1-15,-9 0 0 0,5-1 2 16,-5 0 13-16,-3 3 6 0,0-2 23 16,-7 1-17-16,-7 2 16 0,0-1 4 15,-6-1-4-15,3-3-9 0,-5-3 3 16,6-2-6-16,2-3 2 0,0-1 1 16,2-2 9-16,5 0-6 0,-2-2 6 15,4-1-25-15,3 1-3 0,-2-2-13 16,4 2 0-16,0-1-25 0,0 0-41 15,6-3-32-15,-1 1 41 32,7-3 18-32,-1 0 11 15,6-2 25-15,-2-3 0 16,2 1-16 31,8 0 18-47,-5 0 0 0,4 0-27 0,1 0-23 0,0 0 6 0,-2 4 17 0,3 0 8 0,-1-1 1 0,-4 4 6 15,1 2 1-15,-3 0-11 0,2 0 1 0,-7 3 20 0,2 0-24 0,-5 0-6 0,-2 5 0 0,0-1 32 0,-6 3 59 0,-1 2 56 0,0 1 25 16,-2 0-9-16,0 2-18 0,-4 4-33 16,4-4-33-16,-5 2-19 0,-2 1-28 15,2 1 0-15,3-4-12 0,-2-2-1 16,2-4-47-16,2-3-51 16,0 0-76-16,2-3-59 0,2 0-55 15,-1 0-2-15,3-6-56 0,2-3-300 16,-4 2-501 15</inkml:trace>
  <inkml:trace contextRef="#ctx0" brushRef="#br0" timeOffset="5365.74">6028 1641 1441 0,'0'0'562'0,"0"0"-122"0,0 0-43 16,0 0-86-16,0 0-116 0,0 0-81 0,0 0-50 15,0 0-64-15,0 0-68 16,0 0-37-16,-27-11-77 0,22 15-42 15,5 1-137-15,0 1-247 0,0-1-726 16</inkml:trace>
  <inkml:trace contextRef="#ctx0" brushRef="#br0" timeOffset="6623.67">6244 1727 473 0,'0'0'450'0,"0"0"-89"0,0 0 4 0,0 0-105 0,0 0-108 0,0 0-22 16,0 0-36-16,0 0-20 0,0 0 30 16,0 0 2-16,-9 1-6 0,13-1-3 15,4-3-7-15,7-5-3 0,-3-2-33 16,6-2 1-16,5-5-36 0,-4-2-18 15,2-2 12-15,1 1 13 16,-3-1 22-16,-3 1-7 0,-2 1-9 0,-7 1-6 16,2 2 15-16,-6 4-3 0,-1-4-3 15,-2 4-3-15,0 3-6 16,-2-1-26-16,-3 4-1 0,-2-1 1 16,2 4 41-1,-6 1-41-15,1 2-54 0,1 2-16 0,-7 6 16 0,5 2 15 16,-5 3 17 15,2 3-7-15,-4 5-6-16,3 3 34 15,-1 4-25-15,-2 5 20 0,6 2 6 16,-4 4 3-16,3 0 23 0,3 6 6 0,1-3 13 0,3 5 2 16,5 0-18-16,1-2 13 0,7-8 5 0,2-10-12 0,3-9-33 0,-3-6-1 0,5-2 12 0,-3-7 3 0,3-3 9 15,-4 0 14-15,5-10 8 0,-3-2 10 16,-3 0 3-16,-2-3-6 0,2-1-4 15,-4-4-31-15,0-2-17 16,1-1-1-16,-5 1-1 0,1 3-15 0,-2 1 15 16,0 4 11 15,0 0-11-31,0 8 3 0,-2 1-3 0,1 2 0 0,-1 2-13 0,0 1 13 0,0 0-59 16,2 1-33-16,-1 5 19 0,1-1 38 15,0 4 20 1,1 2-1-16,3-2 2 0,5-1 14 0,0 0 51 0,1-3-32 15,8 1 3-15,-2-5-3 0,7-1 13 16,3-5-7-16,6-7-6 0,0-3-3 16,7-7 9-16,-6 0-9 0,3-4-1 15,1 0-2-15,-3-1 6 0,-4-2 15 16,-2 1-11-16,-5 3 17 0,-5-4 1 16,-1 2-9-16,-6 4-14 0,0 0 7 15,-8 3 1-15,-1 2 6 0,-2 2 5 16,0 5-13-16,-5 3-23 47,-4 4 11-16,0 0 63-31,0 2-41 16,-5 2-31-16,3 0-3 15,-1 4-31-15,0 5-7 0,-4 1 4 0,3 6 3 0,-4 2 15 0,4 3-2 0,-3 4 17 0,4 3-15 0,-1 3 3 0,3 3-22 16,3 2 7-16,-4 1 15 0,6 1 10 0,3-1-13 0,2-2 4 0,0 0-1 0,12 0 1 15,-1-3-4-15,9-7 14 0,-5-7-11 0,5-10 10 0,3-1 1 16,0-5 2-16,-2-2 13 0,-1-3 12 16,3-4 6-16,-9-1-18 0,5-3-10 15,2-2 19-15,-1-3-7 0,-2 0 4 47,1-1 7-47,-8 2 3 0,1 0 5 0,-5 0 0 0,-3 3-3 0,-1-2-9 0,-1 5 12 0,-2 1 13 16,0 0-6-16,0 4-17 0,-4 0-5 15,1 3-16 1,-2 0 31 0,-4 1-20-16,2 0-14 0,0 3-35 0,-2 3 4 0,-2 4-3 0,2 1 14 15,2 3 20-15,-3 3 0 0,2 0 3 0,7 3-1 0,1 5 20 16,0-2 12-16,9-1 0 0,6-3-34 16,0-5-37-16,8-2-16 0,5-6-37 15,4-1-73-15,7-5-133 0,-2-5-292 16,-7-1-866-16</inkml:trace>
  <inkml:trace contextRef="#ctx0" brushRef="#br0" timeOffset="7624.07">3760 2012 696 0,'0'0'537'0,"0"0"-153"0,0 0-75 16,0 0 44-16,0 0-74 0,0 0-70 16,0 0-39-16,0 0-89 0,0 0-81 15,-23 23-55-15,13-7 26 0,-3 2 29 16,3 4 31-16,-1 4 1 0,2-1-6 15,-1 3-10-15,3-2-16 0,1-1 0 16,3-2 1-16,-1-7-1 0,2 1 0 16,2-3-11-16,0-7 9 0,0-3-8 15,2-3-87-15,3-1 27 0,4-3 70 16,4-6 71-16,-1-6-45 16,4-6-26-16,2-2-35 0,-2-3 9 15,-2 4 10-15,0 0 16 0,-3 5 23 16,-6 2-11-16,2 6 4 0,-5 2 23 15,-2 3 44-15,0 4 33 0,0 0-17 16,0 0-26-16,0 4-22 0,-2 3-3 16,0 4 22-16,-3 2 28 0,1 4-38 15,-1-1-16-15,1 4-31 0,1-6-13 16,1 4-1-16,2-2-2 0,-2-2-13 16,2-1 3-16,0-3 11 0,0-2-20 15,2 0-105-15,0-2-111 0,1-1-85 16,3-1-177-16,-1-4-281 15,2-2-709-15</inkml:trace>
  <inkml:trace contextRef="#ctx0" brushRef="#br0" timeOffset="8530.34">7553 1174 421 0,'0'0'355'0,"0"0"-49"16,0 0 10-16,0 0-49 0,0 0-30 15,0 0-55-15,0 0-26 0,0 0 12 16,0 0 16-16,0 0-52 0,-11-15-39 16,6 21-12-16,-2 5-46 15,-4 2 4-15,1 3-12 0,-5 7-27 16,3-1-3-16,1 2-13 0,-1 2-13 16,5-3 10-16,0-2 19 0,0-2 0 15,5-6-19-15,2-3 0 0,0-5 18 16,0-2-15-16,4-3 16 0,4 0 73 15,0-5 4-15,2-4-57 0,6-6-20 16,-2 0-42-16,2-3-13 0,2-1 44 16,-6 0 11-16,2-1 0 0,-3 5 0 15,-2 3 1-15,0 2 15 0,-6 3-16 16,1 3 0-16,-4 2 9 0,0 2 46 16,0 0-7-16,0 4 35 0,-2 5 48 15,-2 1 9-15,-4 5-16 16,2 1-38-16,1-2-29 0,0 4-43 0,-1-2-14 15,1-3-19-15,2 1 0 0,3-3-9 16,0-1-99-16,0 1-83 16,0-2-65-16,8-1-101 0,-4 0-226 15,3-1-787-15</inkml:trace>
  <inkml:trace contextRef="#ctx0" brushRef="#br0" timeOffset="11599.87">4578 2532 78 0,'0'0'52'0,"0"0"50"0,0 0 21 16,0 0 24-16,0 0 42 0,0 0 92 15,0 0 93-15,0 0-35 0,0 0-60 16,1 6-46-16,-1-6-32 0,0 0-20 15,0-1-33-15,0-1-48 0,0 0-26 16,-1 0-48-16,-1-1 19 0,-4 1 51 16,5-1-22-16,-5 2-1 0,3-1 10 15,-4 1-19-15,1-1-10 0,-1 2-6 16,0 0-7-16,-3 0-3 0,1 0-38 16,-2 3-44-16,-1 5 24 0,-1-1-21 15,-2 3 3-15,-1 4 12 0,-2 0-9 16,4 1 16-16,-4 5 3 0,2-1-3 15,2 3-3-15,0 2 0 16,2 2-9-16,1 0 31 0,-1 2 0 16,1 1-18-16,2 1 14 0,4 1-31 15,-1-4 16 1,5 1 19 0,1-5-13-16,0 0 1 0,3-4 12 0,6-2 9 0,0-2 26 0,2-2 20 15,4-4-52-15,-2-2-3 0,4-3 1 0,-1-4 33 16,2 0 7-16,3-1 4 15,-5-6 9-15,2-2-19 0,-2 0 0 0,-2-1 3 16,-2-2-15-16,1 2-11 0,-1 0-9 16,-1 1 16-16,-4 2-17 15,-2 0 11-15,0 1 6 0,-1-1 16 16,1 2 12-16,-3-1 4 0,0 0 6 16,-2-1-1-16,0 0 7 0,0-1 6 15,-2-1 0-15,-3 2-5 0,-1 0-33 16,1 0 7-16,0 0-4 0,0 2-6 15,-6-1-6-15,4 1-10 0,-2 3 16 16,-2 0-25 0,3-1 13-16,-1 3-16 0,0 0-29 15,2 0-30-15,1-1-1 16,1 1-18-16,5 0-32 0,0 0-85 16,0 0-185-16,2 0-203 0,5 1 12 15,2 1 9 1,0-1-173-16</inkml:trace>
  <inkml:trace contextRef="#ctx0" brushRef="#br0" timeOffset="12131.15">4864 2641 1074 0,'0'0'355'0,"0"0"-20"16,0 0-46-16,0 0-79 0,0 0-132 16,0 0-62-16,0 0 23 0,0 0-3 15,0 0-7-15,0 0 3 16,-51 59 10-16,42-41 0 0,2 4 22 15,0 4 4-15,0-1-29 0,0 2-17 16,3 0 23-16,2-2-29 0,1 0 23 16,1-1 9-16,0-2-12 0,5-2 2 15,0-4-3-15,4-1 17 32,-2-4 18-32,4-3-35 0,-1 0-9 0,1-6 15 0,1 0-6 0,-3-2 13 31,2 0 3-31,3-6 3 0,-5 0 48 15,1-5-29-15,1 0-1 0,0-4 1 0,-1 1-23 0,-3-2-15 0,2-1-4 16,-2 0 10-16,4 0-16 0,-6 0 16 16,2 1-10-16,-1 0-2 0,1 0-3 15,-4 2 14-15,-1 0-15 0,0 4 3 16,-2 0-6-16,1 1 3 0,-1 4-22 16,0-1-1-16,0 3-2 0,0 1-12 15,0 2-22-15,0-2-60 0,0 0-54 16,0 2-35-16,2-1-73 0,0 0-85 15,2-2-141-15,-1 2-168 0,-1-1-623 16,3-6 533-16</inkml:trace>
  <inkml:trace contextRef="#ctx0" brushRef="#br0" timeOffset="12537.41">5368 2664 382 0,'0'0'1239'0,"0"0"-957"16,0 0-110-16,0 0-13 0,0 0-10 15,0 0-20-15,0 0-54 0,0 0 2 16,0 0 4-16,0 0-4 0,-26 48-3 16,22-29 3-16,-3 3-10 0,2 2-3 15,-4 5-32-15,2-2 0 16,0 3-29-16,1 0 12 0,3-4-15 16,-6-1-3-16,6-3 3 0,-1-2-1 15,0-6-1-15,3-3-20 0,1-2-17 16,0-5-41-16,0-1-71 0,0-3 0 15,0 0 35-15,0-4 61 0,1-2 13 32,-1-3-184-32,0-1-205 0,0-5-259 0,0 3-329 0</inkml:trace>
  <inkml:trace contextRef="#ctx0" brushRef="#br0" timeOffset="12865.55">5174 2602 1112 0,'0'0'319'0,"0"0"13"15,0 0-31-15,0 0-151 0,0 0-102 16,0 0-25-16,0 0-4 0,0 0 95 15,0 0 44-15,0 0 32 0,33 8-13 16,-19-4-17-16,4-2-19 0,0-1-23 16,3-1-20-16,2 0-31 0,0 0-7 15,-2-1-22-15,0-5-12 0,1 4-23 16,-1-1 13-16,-7 0-15 0,2 0-1 16,-7 2-1-16,0 1-2 0,1 0-9 15,-6 0-1-15,-1 0-79 16,-1 1-79-16,0 4-72 0,-2-1-58 15,0 2-106-15,0 0-127 0,0-3-610 16,-4-1 394-16</inkml:trace>
  <inkml:trace contextRef="#ctx0" brushRef="#br0" timeOffset="13458.77">5954 2645 323 0,'0'0'482'0,"0"0"-55"16,0 0-13-16,0 0-142 0,0 0-148 15,0 0-85-15,0 0-20 0,0 0 1 16,0 0 25-16,0 0 17 0,-9 28 31 16,2-14-34-16,2 5 18 15,-3 2 20-15,3 3 7 0,-5 2-27 16,-1 3 19-16,4 2-28 0,-6-1-36 15,1 4-32-15,3-3 17 0,-1-3-15 16,3-2-3-16,3-4 1 16,-1-3-3-16,3-3 1 0,-2-6-17 0,4-2-23 15,0-2-97-15,0-2-51 0,0-4-23 16,0 3-50-16,4-3-74 0,-2 0-47 16,-2-3-17-16,0 0-293 0</inkml:trace>
  <inkml:trace contextRef="#ctx0" brushRef="#br0" timeOffset="13693.16">5766 2876 1299 0,'0'0'326'0,"0"0"-115"0,0 0 3 0,0 0 23 0,0 0-78 0,0 0-69 0,0 0-22 0,0 0-7 0,0 0-6 0,0 0 29 0,29-7-23 0,-15 7-20 0,0 0-37 16,4 0 18-16,1 0-3 0,0 0-6 15,3 0 8-15,-1-2-21 0,2 1-129 16,-5-2-100-16,3 0-84 0,-2-1-70 16,-5-1-260-16,-1 2-427 0</inkml:trace>
  <inkml:trace contextRef="#ctx0" brushRef="#br0" timeOffset="14161.93">6147 2664 1240 0,'0'0'198'0,"0"0"-28"0,0 0 44 0,0 0-52 0,0 0-32 0,0 0 48 0,0 0 4 0,0 0-53 0,0 0-58 0,0 0-58 15,-4 0 9-15,-1 14 26 0,-1 7-3 16,-2 1 17-16,2 7 2 16,-6 1-26-16,3 3-22 0,0 2 0 15,-3-5 4-15,1 2-7 0,2-3-11 16,-1-4 14-16,1-1-15 0,7-7 0 16,-1-2-1-1,-1-4-12-15,4-5 12 0,0-1 0 0,0-4-2 16,0-1-22-16,5 0 24 0,-3-4 45 0,5-4 29 15,4-4-23-15,1-4-51 0,1-1-6 16,2-2-13-16,-4 0 3 16,5 2 3-16,-4 0 10 0,1 4 0 0,-6 3-16 15,0 4-13-15,-2 2-29 0,1 1 4 16,-5 3-4-16,3 0 12 0,-2 5 40 16,-2 0 9-16,1 2 83 0,-1 5 10 15,2 0 7-15,-2 1-56 0,0 1-8 16,0 1-1-16,0 0-7 0,-2 0-8 15,2-3-17-15,-1-1 7 0,1 2-10 16,0-3-3 15,0-1-35-31,0-2-68 0,0 1-121 0,1-3-69 0,3-3-79 0,3-2-50 0,4 0-203 16,-6 0-434-16</inkml:trace>
  <inkml:trace contextRef="#ctx0" brushRef="#br0" timeOffset="14630.7">6329 2937 430 0,'0'0'662'15,"0"0"-392"-15,0 0-175 0,0 0-14 16,0 0-3-16,0 0 52 16,0 0 0-16,0 0-6 0,0 0-30 15,0 0 3-15,16 7-23 0,-13-5-15 16,4 0-14-16,2-1 68 0,2-1-51 15,-2 0 9-15,5-1-13 0,-5-3 16 16,1-2 3-16,3 0-19 0,-5-2-10 16,-1 1-16-16,1 0 3 0,-3-2 4 15,-3 2 9-15,-2 1 3 0,0-4 13 16,0 4-42-16,-2-2 1 0,-3 3-21 16,-3 1-2-16,3 0-15 0,0 1 14 15,1 3 1-15,-3 0-16 0,-2 0 16 16,4 2-45-16,0 3-19 0,-2 2 10 15,-4 4 12-15,4 1 0 0,2 1 21 16,1 3 20-16,-3 2 0 0,2-1-18 16,5 1-4-16,-4 3 23 0,4-3-9 15,0 0 9-15,2 0 0 0,2-4-3 32,4 0-32-32,0-3-4 15,0-2-19-15,6-3-16 0,-3-2 10 0,7-3 3 0,-4-1-39 0,5-1-36 16,3-4-98-16,-6-5-74 0,3-1-144 15,2-1-141 1,-10 3-23-16</inkml:trace>
  <inkml:trace contextRef="#ctx0" brushRef="#br0" timeOffset="15426.96">6670 2910 303 0,'0'0'1160'15,"0"0"-893"-15,0 0 22 0,0 0-56 16,0 0-129-16,0 0-62 0,0 0 32 15,0 0 14-15,0 0 12 0,0 0-46 16,-30-4-54-16,23 11-19 0,3 4-3 16,1 4-2-16,-4 1 24 0,5 0 13 15,-1 2-11-15,3-1 24 0,0-2 9 16,3 0 17-16,4-5-4 16,0 0-48-16,-1-4-3 0,4 0 3 15,3-4 13-15,-3-2 16 0,4 0 12 16,-5-6 17-16,5-3-26 0,-5-1-32 15,2-4-32-15,1 0-19 0,-7-1 12 16,1 1 17-16,-4-3 22 0,-2 4 2 16,0 1 11-16,0 1 0 0,-4 0 12 15,-1 3-24-15,-1-1-1 0,-4 3-9 16,1 3-4-16,4 0-6 0,-8 3 3 16,6 0-4-16,2 0 4 31,1 0-22-31,-1 3 5 0,1 0-9 0,1 0 14 0,1 0 2 0,2-3-20 0,0 3-12 15,0-3 55-15,4 2 3 16,3-2 55-16,0 1 0 0,0-1-20 16,5 0-2-1,1 0 5-15,4-4-25 0,1-1 16 0,2-1-26 0,2 1-2 16,-4 0 12-16,3 0 17 0,-1 0-30 16,-4 5-3-16,0 0-42 0,-4 0 29 15,0 5-20-15,-4 3 7 0,-3-1 7 16,0 4 22-16,-1 1 46 0,-4 4 28 15,0-4 0-15,0 3 0 0,-4-1-10 16,1 0-6-16,-1-4-4 0,-1-1-3 16,3-1-12-16,0-4-4 0,0 0 0 15,1-3-3 1,1-1 0-16,0 0 12 0,0 0 4 0,0 0 22 16,0 0 22-16,0-3-11 0,0-2-81 15,3-1-60-15,3-2 12 0,1 0 7 16,5-4 16-16,-3-3-4 15,5 4 26-15,-2-3-19 0,6 0-1 0,-6 1 8 16,6 3-11-16,-5 1 10 0,2 2-3 16,-2 1-19-16,1 1 12 0,-3 1 1 15,-1 4-17-15,3 0 7 0,-6 0 6 16,2 7 28-16,-1-1 1 0,-1 1 4 16,-1 4-1-16,-1 0 16 0,-1 2 13 15,1 0 3-15,-5-1 26 0,0 1 2 16,0 1 4-16,-5-1-19 15,-1-3 9 1,3 1-16-16,-3 0-6 0,3-2-10 0,-2-2-22 0,-2 0 8 16,1-1-11-16,4-1-76 0,-1-2-22 15,1-2-61-15,2-1-58 0,0 0-85 16,2 0-127-16,3-6 108 0,1-1-247 16,1 0-603-16</inkml:trace>
  <inkml:trace contextRef="#ctx0" brushRef="#br0" timeOffset="15630.1">7234 2785 196 0,'0'0'1861'0,"0"0"-1592"16,0 0-85-16,0 0 13 0,0 0-129 16,0 0-52-16,0 0-3 0,0 0-13 15,0 0-35-15,0 0-58 0,-12 0-4 16,12 6-116-16,0-3-85 15,4 2-219-15,-3-3-597 0</inkml:trace>
  <inkml:trace contextRef="#ctx0" brushRef="#br0" timeOffset="16067.61">7284 2960 1082 0,'0'0'212'0,"0"0"-72"0,0 0-16 16,0 0 29-16,0 0-10 15,0 0-30-15,0 0 4 0,0 0 0 16,0 0-10-16,0 0-40 0,11 26-11 16,1-26 5-16,-7 0 3 0,8-3 1 15,-1-6-17-15,-1 2-9 0,1-2-7 16,-3 0 29-16,0 1-19 0,0-1 7 15,-2-2 5-15,-4 4 1 0,-3 0 25 16,2 1 6-16,-2 0 20 0,0 2-8 16,-2-2-18-16,0 2-45 0,-3 1-33 15,-4 0-1-15,2 1-1 0,0 2 38 16,-2 0-38-16,-1 0-28 0,3 5 15 16,-2 2 10-16,-4 1-23 0,6 0 7 31,-2 3 0-31,-1-2 6 0,3 3-6 0,3 0 19 0,-1 1 13 0,-2 0 3 15,3 2-13-15,2-1-1 0,2 0-2 16,0-1-1-16,0 0-1 0,2-3-11 16,5 1 11-16,2-4-27 0,-2 0-31 15,9-2-7-15,-3-5 41 16,6 0-117-16,2-6-127 0,-1-4-78 16,3-4-174-16,-4 6-610 0</inkml:trace>
  <inkml:trace contextRef="#ctx0" brushRef="#br0" timeOffset="16427">7631 2867 1849 0,'0'0'315'0,"0"0"-92"0,0 0 7 0,0 0-92 0,0 0-41 16,0 0-1-16,0 0 29 0,0 0 13 15,0 0 2-15,0 0-25 16,-27-28-33-16,22 28-42 0,1 6-40 15,-1 2-28-15,-4 1-1 0,4 4 17 16,0 3 12-16,3-1 1 0,-2 2 21 16,4 1-3-16,0-1 3 0,0-1 13 15,0 4-10-15,2-3-9 0,0 2-14 16,1-1 11-16,3 0-1 0,1 0 1 16,-4-2-12-16,-1 0 12 0,0-4 6 15,-2-2-4-15,0 1 11 0,-4-4 8 16,-5 0-2-16,1 1 6 0,-1-4 6 15,-5 1 12-15,-1-4 7 16,-1-1-18 0,4 0 1-16,-4-6 4 0,6 0-47 0,-5-2-3 0,7 0-96 0,2 1-37 15,1 2-97-15,0 2-99 0,3 0-135 16,2 0-200-16,0 3-793 0</inkml:trace>
  <inkml:trace contextRef="#ctx0" brushRef="#br0" timeOffset="21194.58">7739 2020 166 0,'0'0'604'16,"0"0"-126"-16,0 0-168 0,0 0-47 15,0 0-68-15,0 0-46 0,0 0-32 16,0 0-43-16,0 0-38 0,0 0-23 15,0 0 16-15,0 0 16 16,0 0-45-16,0 3 13 0,1 4 61 0,1-2 10 16,0 2 6-16,1 2 13 15,-1 2-6-15,-2 2-1 0,0-1 0 16,0 0-7-16,-2 2 10 0,-1 0-29 16,-2 3-22-16,-4-1-3 0,-2 2-17 46,2 4-26-30,-3-1 2-16,-4 3 15 16,4 0-18-16,-3-2-1 0,5 1-1 0,-1-4-15 0,6-1-29 0,1-4-31 15,3-1-29 1,1-2-33-16,0-4-54 0,1-2-39 0,3-5-170 0,5-2-183 0,0-4-148 0</inkml:trace>
  <inkml:trace contextRef="#ctx0" brushRef="#br0" timeOffset="29651.16">8786 1715 254 0,'0'0'522'15,"0"0"-209"-15,0 0 35 0,0 0-61 16,0 0-47-16,0 0-36 0,0 0-39 15,0 0-35-15,0 0-53 0,0 0-44 16,0 0-30-16,0 4-1 0,0 2 24 16,-2 0 71-16,-2 5-27 0,1 2-31 15,-4 6-23-15,2 2-14 0,-3 1 30 16,1 3-19-16,-3 0 3 0,1 0 20 16,2 2-11-16,-4-2-23 0,6-6-2 15,0-4 0 16,5-6 0-31,0-2-9 0,0-1 6 0,0-3-10 16,0-1-3-16,0-2-16 0,0 0-52 0,0 0 84 16,3-3 13-16,-1-1 45 15,3-2 25-15,2-3-35 0,2-2-32 16,2-4-12-16,5-4-2 0,1-1-2 16,1-2 0-16,2-3-2 15,-1 5-2-15,-1-3-15 0,-1 8-7 0,-3 1 7 0,1 4-19 0,-5 4-33 16,1 3 0-16,-4 3 13 0,-2 3 58 15,-1 6 42-15,1 2 61 0,-3 3-3 16,0 2-4-16,-2 2-13 0,0 1-19 31,0 0-32-15,-2 1-6-16,-2 1-23 0,1-2-1 0,1-5-2 0,2-2-15 0,0-6-1 0,0-4 0 16,0 1-3-16,0-3-7 0,4 0-12 15,-1 0-23-15,4-3 61 31,0-2 61-31,0-4-35 0,9-3-26 0,0-1-45 0,4-6 19 0,4-1-3 0,-4 2 4 16,3-4 24-16,2 5-25 0,-6 0 23 16,-3 5-17-16,3 1 17 0,-8 4-42 15,1 4-12-15,-3 1-14 0,-3 2 10 16,-1 3 61-16,-3 6 138 0,-2 2 35 16,0 1-19-16,0 7-55 0,-2-4-48 15,-5 4-13-15,2-1-16 0,-1-1 0 16,3 2-21-16,-3-4-1 15,5-2-1-15,-5-4-18 0,6-1 7 32,0-2-71-32,2-1-121 0,3-1-114 0,2-4-163 0,1 0-136 0,-3-6-538 15</inkml:trace>
  <inkml:trace contextRef="#ctx0" brushRef="#br0" timeOffset="30104.3">9499 1831 1068 0,'0'0'697'15,"0"0"-480"-15,0 0-38 0,0 0 25 16,0 0-88-16,0 0-9 0,0 0 70 16,0 0 48-16,0 0-52 0,0 0-49 15,-13-29-19-15,8 26-22 16,0 0-45-16,-1 2-12 0,3 0 15 15,-4 1-6-15,0 0-35 0,-6 1-45 16,3 5-8-16,-3 1 21 0,3 2 31 16,-5 2 1-16,7 3 0 0,-1 3 0 15,-2-2 0-15,6 3 1 16,1 0 10-16,4 2-11 0,0-2 0 0,4-4 11 16,5-4 37-16,-2-4-19 0,2-1-27 15,-1-5-2-15,5 0 22 0,-6 0 19 16,2-3 7-16,1-5 2 0,1-1-2 15,5-4-1-15,-7 1-9 0,-2-1-19 16,2-2-4-16,-4 3 7 31,-1-1-20-31,-3-1-1 0,-1 5 12 0,0-3-10 0,0 2-3 0,-5 1-9 16,1 1-29-16,-4 4-28 0,2-1-32 16,1 3-22-16,-2 2-7 31,2 0-28-31,-4 1-88 0,5 3-123 0,-1 4-122 15,0-2-220-15,5 2-356 0</inkml:trace>
  <inkml:trace contextRef="#ctx0" brushRef="#br0" timeOffset="30807.45">9897 1803 1539 0,'0'0'293'0,"0"0"-66"0,0 0 139 0,0 0-137 0,0 0-126 0,0 0 23 0,0 0 25 0,0 0-30 0,-30-52-18 0,26 45-17 0,-1 0-29 0,-1 2 0 16,-1 0-36-16,2 1-21 0,3 1 0 15,-7 2 0-15,2 1 0 0,-2 0-30 16,1 0-40-16,-3 6-3 0,-1 1 12 15,-1 5 13-15,-1 1 10 0,5 3 2 16,-1 2 8-16,-1 1 2 0,4 1 8 16,2 1 18-16,1-1 2 0,2-1-2 15,2-2 0 17,0-5 2-32,6 1 40 0,-1-4-41 0,2-4 1 0,5-2 24 0,1-3 34 46,1-1 17-30,4-6-16-16,-1-6-20 0,1-2-41 16,3-3 0-16,-1-3 2 15,1-2 11-15,-5-1 6 0,2 0-16 16,-3 1 13-16,1-2 0 0,-1 0 6 0,-1 1-19 0,-2-1 10 0,2 2 3 0,-5-1 3 0,-2 4 0 0,2 3 0 16,-4 1-18-16,-3 6 18 0,2 2 25 0,-4 3 7 0,0 4-51 0,0 1-31 0,0 0-26 15,-4 1-63-15,1 3 21 0,-1 3 55 16,-1 4 42-16,-4 0 2 0,2 7 12 31,0 1 4-15,-6 3-13-16,4 3 29 0,-1 3-29 0,-3 1 1 0,1 3-2 0,-2 0 0 15,5-1 0-15,-5 1-1 32,5-1-1-17,-2-2-42-15,1 0-29 16,5-8-111-16,-1-3-42 31,6-7-121-15,0-3-144-16,0-2-321 0,6-6-361 0</inkml:trace>
  <inkml:trace contextRef="#ctx0" brushRef="#br0" timeOffset="31198.1">10081 1842 965 0,'0'0'703'16,"0"0"-358"-16,0 0-151 0,0 0-58 15,0 0-129-15,0 0-7 0,0 0-36 16,0 0 36-16,0 0 91 0,0 0-11 16,17 6 4-16,-8-4 7 0,3-1-14 15,1-1 20-15,1 0-46 16,2-1 13-16,-2-4-9 0,2-3-10 16,-2-1 0-16,0 3-7 0,-3-3-6 15,-2-1 9-15,0 2 11 0,-6-1 11 16,1 0-9-16,-4 3-3 0,0-1-16 15,0 1-12-15,-6 0-23 0,-2 0-3 16,0 1 3-16,1-1 7 0,-3 2-5 16,-1 3-2-16,1 1-11 0,-3 0-36 15,4 1-23-15,-3 6 12 16,0 1 20-16,-1 4 38 0,-3 1 18 0,6 2 11 16,-3 2-4-16,8 0 1 15,-2 3 2-15,2-1-5 0,1-1-1 16,2 6 7-16,2-1 12 15,2-1 10-15,3-4-1 16,2-2-43-16,-1-7-7 0,4 0-29 0,-1-3-9 0,2-2-13 16,1-3-12-16,1-1-36 0,2-3-195 15,-4-1-230-15,9-11-928 0</inkml:trace>
  <inkml:trace contextRef="#ctx0" brushRef="#br0" timeOffset="32213.46">11271 1771 821 0,'0'0'211'16,"0"0"-139"-16,0 0 88 0,0 0-43 15,0 0-98-15,0 0 40 0,0 0 165 16,0 0 7-16,0 0-10 0,0 0-56 16,-5-36-19-16,3 33-30 15,-3 1-42-15,3-1-9 0,-2 2-14 0,-1 0 1 16,0 1-11-16,-2 0-41 0,0 0-1 16,-4 0-50-16,0 5 6 15,-1 0 6-15,0 6 10 0,-3 1 20 16,1 5 9-16,0 4 0 0,0 2 22 15,2 3 20-15,-1-1-20 0,3 3 7 16,4 0 7-16,6-4-1 0,0-5-22 16,4-5 38-16,6-5-31 0,1-3-4 31,1-4 16-31,6-2 38 0,-2 0 20 0,-4-8 9 0,4-1-32 0,-1-5-22 16,0-2-4-16,3-2-16 0,0-4 4 15,-4 1 0 1,-3 0-4-16,-4 1-6 0,-4-3-18 15,4 5-1-15,-7 0-17 0,0 0-17 16,0 2 33-16,-5 2-36 0,0 3-1 0,-4 3-38 16,-4 2-55-16,5 1 25 0,-5 4-28 15,1 1-24-15,1 1-106 0,2 4-128 16,2 2-310-16,4-1-458 0</inkml:trace>
  <inkml:trace contextRef="#ctx0" brushRef="#br0" timeOffset="32541.6">11848 1402 1793 0,'0'0'195'0,"0"0"-169"16,0 0 94-16,0 0 3 0,0 0-42 15,0 0-55-15,-60-8 16 16,47 13 38-16,1 3-2 0,-2 0-17 0,-1 3-15 16,0 4 21-16,0 4-25 15,-1 2 9-15,1 7-9 0,-5 4 3 16,2 5 19-16,-5 10-12 0,0 12-50 16,-3 12 14-16,-1 8-3 93,3-9-12-93,11-18-1 0,1-9 0 0,7-12-23 0,-3 1-18 0,1 0-27 0,2-5-6 0,-2-6 16 0,7-6-64 0,-2-2-39 16,0-7-79-16,2-4-132 0,-1-2-318 0,1-6-478 0</inkml:trace>
  <inkml:trace contextRef="#ctx0" brushRef="#br0" timeOffset="32802.37">11402 1871 2026 0,'0'0'434'0,"0"0"-344"0,0 0 0 16,0 0 7-16,0 0-26 0,0 0-4 15,0 0 97-15,0 0 15 0,0 0-35 16,0 0-68-16,55 0-50 0,-32 0-14 16,-2 0-12-16,2-1-44 0,-4-1-163 15,4-1-130-15,-1 0-188 0,-10 3-650 16</inkml:trace>
  <inkml:trace contextRef="#ctx0" brushRef="#br0" timeOffset="33485.78">12541 1819 1056 0,'0'0'186'15,"0"0"-134"-15,0 0-16 0,0 0-23 16,0 0 16-16,0 0 69 0,0 0 117 15,0 0-11-15,-48 61-22 16,32-31-20-16,4 8-7 0,-6 3-41 16,2 2-31-16,2 0-24 0,-5-2-27 15,5-1-13-15,-2-3-7 0,2-4-11 16,3-7 66-16,0-3 7 0,4-9-17 16,2-4-8-16,1-4 2 0,3-3-3 15,1-2 19-15,0-1 58 0,0-3 60 16,0-3-11-16,0-5-171 0,-2-3-3 15,0-7-19-15,2-3-31 0,2-5 2 16,3-2 26-16,4-3 0 94,0 0 18-94,3 6-21 0,-3-1-1 0,4 4 7 0,1-3-22 0,3-1 6 0,1-4 6 0,7 2-25 0,-4 3 25 0,2 6-12 0,0 1 2 0,-2 7-2 0,0 5-14 0,2 5 17 0,-1 2 2 0,-5 2 7 0,3 3-16 0,-4 5 32 0,0 2 13 0,-7 3 35 15,1 2 7-15,-5-1 41 0,1-2 7 16,-6 3 3-16,0-2 9 0,-6-2 22 16,-2 3-10-16,-12 3-22 0,-1-5-44 15,-6 1-10-15,1-1-16 0,3-4 0 16,0-5-22-16,3 0-16 0,3 0-88 16,6-3 5-16,0 0-9 0,3 0 10 15,6 0-55 1,2-6-107-16,0 3-188 0,2-3-135 0,5 4-754 15</inkml:trace>
  <inkml:trace contextRef="#ctx0" brushRef="#br0" timeOffset="33907.68">12948 1825 1899 0,'0'0'350'0,"0"0"-308"16,0 0-40-16,0 0 125 0,0 0 28 16,0 0-33-16,0 0 1 0,-11 55-27 15,4-40-9-15,0 0-23 16,-2 5 13-16,-3-2 9 0,5-3-35 16,0-3-38-16,1-4-13 0,3 1-1 15,-2-6 1-15,5 1 0 0,0-3 28 16,0-1 17-16,0 0 25 0,0 0 6 15,0-2-28-15,0-2-48 0,0-1-16 16,0-3-51-16,5-2 10 0,0-2 3 16,2-6 25-16,4 0 10 0,1-3 16 78,1 2-10-78,-1-2 1 0,2 1-1 0,-1 5-3 0,-3 2-7 0,-1 6-5 0,2 1-4 0,-2 1-13 0,-2 4-3 0,1 1-26 0,0 0-147 0,-1 4-134 0,0 4-83 31,0-1-189-31,-2 1-373 31</inkml:trace>
  <inkml:trace contextRef="#ctx0" brushRef="#br0" timeOffset="34324.35">13282 1899 101 0,'0'0'613'0,"0"0"-241"0,0 0-96 0,0 0-5 0,0 0-54 0,0 0-67 0,0 0 5 0,0 0 23 0,0 0-16 0,0 0-33 0,-3-50-16 0,1 49-61 16,-2-1-27-16,1 2 20 0,-2 0-45 16,-2 5-32-16,-2 1-23 0,0 5 23 15,-2 1 19-15,-1 7 13 0,-1 5 39 16,3 1-20-16,1-2 13 234,9-2 26-234,0-5 32 0,0-4-48 0,7 0-39 0,-2-2 0 0,4-4-2 0,2-3 1 0,-1-3 32 0,5 0 27 0,-1-6 6 0,0-4-3 0,0-2-20 0,-3-1 1 0,-3 1-7 0,0-3-6 0,-1-3-7 0,0-1 10 0,-2-2-22 0,-3 1-13 0,-2 2-13 0,0-2 12 0,-6 4-2 0,1 1 3 0,-2 4 0 0,-2 2-32 0,-1 3-9 0,-1 6-51 0,0 0-23 0,1 0-33 0,1 7-67 0,-3 2-91 0,8 1-102 0,-1 0-264 0,3-3-443 0</inkml:trace>
  <inkml:trace contextRef="#ctx0" brushRef="#br0" timeOffset="34558.74">13742 1528 1611 0,'0'0'247'0,"0"0"-124"16,0 0 62-16,0 0 35 0,0 0-52 15,-48 66-35-15,34-41-24 0,-2 4-12 16,2-1-30-16,0 6-9 0,-2 1 9 15,2 0-25-15,-2 2-20 0,0 3-20 16,4-1-2-16,1-3-45 16,2-6-76-16,2-9-5 0,4-6-76 47,-1-7-86-47,4-2-94 0,-2-4-265 0,2-2-327 0</inkml:trace>
  <inkml:trace contextRef="#ctx0" brushRef="#br0" timeOffset="35430.25">13503 1826 1448 0,'0'0'371'0,"0"0"-170"0,0 0-22 15,0 0-95-15,0 0-55 0,0 0 65 16,0 0 77-16,0 0-20 0,0 0-64 16,0 0-29-16,57-6-6 0,-41 5-27 15,3-1 1-15,1 1 19 0,-1-1-23 16,1 0-9-16,1 0 6 0,-2 0 1 15,-1 2-20-15,-2-3-2 0,-4 3-11 16,-1 0 11-16,-4 0-21 0,0 0 20 16,-3 0-29-16,-3 0-7 0,-1 3 39 15,0-1 7-15,0 2 25 16,-5 2 38-16,2 2-9 0,-4 3-23 16,-1 1-38-16,1 2 0 0,2 4-35 15,0 0 0-15,3 4 3 0,2 1 13 16,0 0 18-16,2-5 1 0,3-5 13 15,0-3 22-15,2-3-3 0,2-1 16 16,0-3-29 0,2-3 0-1,-1 0 39-15,3-6 12 0,-1 0-29 0,1-2-41 0,-3-3-28 0,-3 3-22 0,0-1-5 16,-1-3 23-16,-3 1 29 16,-1-3 2-16,0-1-15 0,-2-1 3 15,-2 1 13-15,-3-3-1 0,-4 3 1 16,-2 1-1-16,2-1 1 0,-1 4 0 15,-3 1 0-15,3 1 23 16,-1 4 12-16,2 2-3 16,2 0-13-16,0 0-17 0,2 3-2 0,3-1-3 0,0-1-20 15,0 2-12-15,2-1-25 0,0 1-17 16,0 0-29-16,4 0 20 0,3 0 86 16,0 0 6-16,4 0-3 0,3 0 13 15,0 0-15-15,2 0-1 0,2 0-2 16,1 0-14-1,-1 0 14 1,1 0 0-16,1 1 0 0,-1 4 2 0,1 0 21 31,-4 2-21-15,0 3 0 0,-4 2 0-16,-3 0 1 0,0 4 18 0,-4-1 20 0,-3 4-7 15,-2-1 3-15,0 3 20 0,-6-3-4 16,1 0 6-16,-2-8-2 0,3-1-8 0,1-7-12 0,1 2-6 0,0-2-4 15,2-2 17-15,0 0 12 0,0-2 31 0,0-2-85 0,4 1-54 0,-1-5-34 0,5-1 5 16,2-1 19-16,4-2 10 0,0-4 25 16,4 1 26-16,2 1-19 0,-1 1-1 15,0 0 1-15,1 2-7 0,-1 5 7 32,-3 2-13-32,0 3 6 0,-3 1-10 0,-3 3 39 0,-1 5 39 0,-4 1 25 15,-3 3 16-15,0 4 19 16,-2 1-10-16,-2 5-13 15,-5-1-9-15,-2-2-7 16,2-2 0-16,-2-3 0 0,0-3-12 0,2-2-17 0,2-1-6 16,0-3-25-16,3 0 0 0,-2-4-47 15,4 2-133-15,0 0-141 0,0-3-134 16,6 0-140-16,-1 0-497 0</inkml:trace>
  <inkml:trace contextRef="#ctx0" brushRef="#br0" timeOffset="36195.93">14973 1935 913 0,'0'0'368'0,"0"0"-65"0,0 0-53 16,0 0-65-16,0 0-97 0,0 0-27 15,0 0 20-15,0 0 10 0,-16-55 29 16,13 45 9-16,-1-1-16 0,1 1 15 16,-4 0-47-16,1-1-30 0,-1 5-28 15,0-2-14-15,0 4-9 0,-2 2-48 16,-1 2 10-16,-3 0 2 0,-1 4-6 15,-3 4 20-15,2 5-4 0,-1 5 26 16,-1 5 2-16,-1 7-2 16,4 1 0-16,2 0 13 0,6-3 16 15,4-8-3-15,2-2-13 0,4-5 16 16,3-2 38-16,4-4-9 0,3-5-17 16,2-2-8-16,1 0 59 0,6-12 17 15,0-2-33-15,0-5-15 0,-5 1-26 16,3-4 3-16,4-5-3 0,2-7-23 15,-3 0 4-15,-1-1 0 0,-1-2-3 16,-1 1-11-16,-3 1-1 0,-1 2 1 16,-1 2 11-16,-2 5-12 0,-3 2 0 15,-2 6 2-15,-4 5 41 0,-1 1-15 16,-3 8 6-16,1 1-35 0,-2 3-69 16,0 0 6-16,-3 3-7 0,-3 4 64 15,-3 8 6-15,1 3 19 16,-5 6 0-16,-3 3-19 0,2 7-1 15,-4 2-12-15,4 2 13 0,-3 8 0 0,-1 2 1 16,-2-1 0-16,6-4-1 16,2-9 2-16,3-6-2 0,7-6-1 15,-3-2-21-15,1-3-124 0,4-3-84 16,0-6-59-16,9-5-188 0,-2-3-165 16,0 0-411-16</inkml:trace>
  <inkml:trace contextRef="#ctx0" brushRef="#br0" timeOffset="36602.18">15203 1938 965 0,'0'0'446'0,"0"0"-293"0,0 0-58 0,0 0 77 0,0 0-16 0,0 0-23 0,0 0 29 0,0 0 6 0,0 0-39 0,0 0-3 0,48 28-4 16,-37-32 7-16,3-3-40 0,0 0-21 16,-2-6-33-16,1 2-13 0,-3-3 7 15,1 2-3-15,-2-3 6 0,-2 0-4 16,-2 0 1-16,-3 2 3 0,0 0-10 16,-2 0 4-16,0 2-11 0,-4 3-15 15,1-2-9-15,-3 5 9 16,1 0 35-16,-4 3-10 0,2 2-25 0,-4 0-38 15,3 4 19-15,-5 8 0 0,-1 2 19 16,2 3 16-16,-1 5 6 0,1 6-3 31,0 6-16-15,3-3 1-16,2 3-1 0,5-8 0 0,2-4 9 0,2-2-12 0,3-6-35 0,4 0-32 16,1-2-22-1,6-7 9-15,4-2-29 0,5-3-90 0,3-3-107 0,0-8-166 16,4 0-341-16,-7-1-411 0</inkml:trace>
  <inkml:trace contextRef="#ctx0" brushRef="#br0" timeOffset="36939.37">15720 1870 1357 0,'0'0'231'0,"0"0"-117"15,0 0 104-15,0 0 31 0,0 0-74 16,0 0-20-16,0 0 20 0,0 0 15 15,0 0-46-15,-21-50-6 0,14 47-30 16,-2 3-37-16,-2 0-1 0,-1 0-16 16,-1 5 0-16,-1 1-7 0,-2 5 7 15,2 0-6-15,0 1-7 0,0 2-16 16,3 0-6-16,1 5-18 0,-3 2 12 16,6 1-10-16,0-2 12 0,5 2-11 15,2-4 7-15,0 0-11 0,2-4-34 16,3-2-49-16,4 0-27 0,4-2-30 15,1-3-26-15,2-2-64 0,3-4-46 16,4-1-138-16,0-1-205 0,-3-4-434 31</inkml:trace>
  <inkml:trace contextRef="#ctx0" brushRef="#br0" timeOffset="37330.01">15994 1907 1472 0,'0'0'293'0,"0"0"-72"0,0 0-14 0,0 0-48 0,0 0-62 15,0 0 26-15,0 0 89 0,0 0-38 16,0 0-39-16,0 0-17 0,-16-30-16 16,9 30-35-16,2 0-67 0,-9 1 0 15,5 5 0-15,-5 0 0 0,1 5 1 16,-1 1 1-16,-4 7 23 15,2 1-12-15,0 0-13 0,6 3 2 16,5-4 11 0,-3 1-12-16,7-3-1 0,1 0 0 0,0-3 12 0,3-2-12 15,4-4-20-15,2-2-22 0,4-4 1 16,1-2 41-16,3 0 27 16,1-5-27-16,-2-6-60 0,2-1-4 15,-4-2 29-15,0-3 6 0,-3 4 13 0,1-5 16 16,-8 6 3-16,1 2 0 0,-2-1 0 15,-1 4 16-15,0-2 13 0,0 1 6 16,-2 4 42-16,0 1 47 0,-2 2-19 16,0 1-42-16,-3 0-66 0,0 4-15 15,1 2 15-15,-5 4 0 0,4 2 0 16,3 1-4-16,-1-1-8 0</inkml:trace>
  <inkml:trace contextRef="#ctx0" brushRef="#br0" timeOffset="38182.55">16222 1905 1311 0,'0'0'784'0,"0"0"-454"0,0 0-143 15,0 0 0-15,0 0-81 0,0 0-29 16,0 0 32-16,0 0 6 16,0 0-25-16,0 0-30 0,-21 41-21 15,21-27 21-15,5 1 23 0,2-1-20 16,4-1-9-16,1-3-23 0,1-2-12 16,3 0 0-16,1-4 3 0,5-2 4 15,-5-2-4-15,3-2-7 0,1-2-15 16,-5-4-36-16,3 2 7 0,-3-2-2 31,-2 1-17-31,-5 0 20 0,2 2 28 16,-8-1 2-16,1 0 0 0,-1 3-1 15,1 0 1-15,-2 0-2 0,-2 3-21 16,0 0-21-16,-2 0 42 0,-7 9 0 0,-1 3 1 0,-5 4 36 16,-2 4 36-16,-1 5 5 0,-5 4-8 15,0 2 2-15,2 5-12 0</inkml:trace>
  <inkml:trace contextRef="#ctx0" brushRef="#br0" timeOffset="40589.93">16742 1834 241 0,'0'0'434'15,"0"0"-124"-15,0 0 25 0,0 0-6 16,0 0-79-16,0 0-62 0,0 0-39 15,0 0-13-15,0 0-19 0,0 0-21 16,0-7-12-16,0 7-6 16,0 0-20-16,0 0-58 0,0 0-20 0,0 0-51 15,0 0-3-15,0 0 18 16,0 0 56-16,0 1 0 0,0 1-122 16,0-1-47-16,0 4-22 0,0-2-98 15,2 0-156-15,-2-3-243 0,0 7 8 0</inkml:trace>
  <inkml:trace contextRef="#ctx0" brushRef="#br0" timeOffset="40918.06">16714 1992 646 0,'0'0'576'0,"0"0"-231"0,0 0-120 47,0 0-92-47,0 0-49 0,0 0-25 0,0 0 19 0,0 0 38 0,0 0 7 0,0 0-13 0,0-3-7 0,0 3-12 0,0 0-17 15,0 0-36-15,0 0-38 0,0 0-21 16,0 0-24-16,0 0-107 0,0 0-80 16,0 0-27-16,0 0-43 0,0 0-14 15,0 0-163-15,0 0-42 0,0 0 47 16</inkml:trace>
  <inkml:trace contextRef="#ctx0" brushRef="#br0" timeOffset="41826.75">16403 2038 228 0,'0'0'277'15,"0"0"-42"-15,0 0-85 0,0 0-65 16,0 0 0-16,0 0 42 0,0 0 42 16,0 0-10-16,0 0-25 15,0 0-7-15,-4 0-1 0,2 3-22 0,1 0-26 16,-3 1-23-16,2-1-32 0,-3 5-4 15,0 1 30-15,-1 0-7 16,-1 2-3-16,2 3-17 0,-4-2 14 16,0 4-4-16,0 2-12 0,-5-3 6 0,0 3 58 15,-2-1-23-15,2 2 13 0,-5 1 13 16,1-2-19-16,0 4 38 0,2-3 19 16,2 2-19-16,3-2-43 0,1-2-24 15,3 1-14-15,0-4-23 0,1 0-1 16,3-3-1-16,-1-3 0 15,4-5-1-15,-1 1 2 0,1-2-1 16,-2-2 13-16,2 0 16 0,0 0 15 16,0 0 7-16,0 0 13 0,0 0-10 15,0 0-54-15,0 0-70 0,0 0-79 16,0 0-56-16,0 0-93 0,0 0-167 16,0 0-532-16,0 3-121 0</inkml:trace>
  <inkml:trace contextRef="#ctx0" brushRef="#br0" timeOffset="43611.18">10427 3395 191 0,'0'0'219'15,"0"0"6"-15,0 0 49 0,0 0-30 16,0 0-42-16,0 0-4 0,0 0 10 15,0 0-22-15,0 0-37 0,-3 3-55 16,1-3-94-16,2 2-26 16,-2 4-49-16,-1 0 33 0,1 3 42 15,-5 2 10-15,3 6 3 0,3 2 16 16,-5 4 10-16,-1 3-3 0,-2 2-1 16,4 5 27 15,-6 5-4-31,-1 3 4 0,1 5 18 0,-1 1-5 0,0-1-17 0,-1 0 0 0,1-4-7 0,5-3-28 0,0-7-4 15,1-2 17-15,-1-6-25 0,6-2-9 16,-1-5-1-16,2-3-1 16,0 0 2-16,0-5-2 0,0-5-31 15,0 0-111-15,2-2-58 0,-1-2-33 16,3 0-30-16,3-6 19 0,-4-4-101 16,1 1-417-16</inkml:trace>
  <inkml:trace contextRef="#ctx0" brushRef="#br0" timeOffset="44158.09">10433 3406 248 0,'0'0'440'0,"0"0"-150"16,0 0-62-16,0 0-10 0,0 0-19 15,0 0-14-15,0 0-55 0,0 0-29 16,0 0-24-16,0 0-31 0,0-33-17 15,7 29 0-15,5 2 16 0,0-1 1 16,6 2-7-16,2-1 12 0,-3 2 17 16,8 0 3-16,-2 0 33 0,4 3-34 15,-3 2 21-15,3 1-46 0,-2 0 6 16,-6 2-35-16,4 1 10 16,-5 2-25-16,-2-2 1 0,-4 3 14 15,-3-2 0-15,-2 1 16 0,-3 4 29 16,-3-1-35-16,-1 0 6 0,0 3 6 15,-5-3 7-15,0 3-4 0,-8-1 4 16,1-1-10-16,-6 2-6 0,-1-2-4 16,1-2 1-1,-1-4 2-15,-1 1 10 0,1-3-6 16,-3 0-6-16,7-3-4 0,-3 2 0 0,4-3-19 0,0 0 16 16,1-1-3-16,3-2 3 0,4 0 13 15,1 0-7-15,1 0-9 0,3 0-16 16,-1 0-60-16,0-2-10 0,0 1-16 15,2-1-35-15,0-1-57 0,0 3-43 16,0-3-36-16,0 3-47 0,0-1-117 16,2-1-275-16,-2 2-464 0</inkml:trace>
  <inkml:trace contextRef="#ctx0" brushRef="#br0" timeOffset="44923.75">11734 3477 104 0,'0'0'304'0,"0"0"12"16,0 0 33-16,0 0-69 15,0 0-72-15,0 0-29 0,0 0 16 0,0 0-7 16,0 0-65-16,0 0-10 15,-21-11-12-15,21 11-43 0,0 0-58 16,0 0-11-16,0 0-5 0,0 0-10 16,0 0-23-16,4 0 1 0,1 0 48 15,0 0 52-15,2 0 35 0,4 3-16 16,0-1-16-16,3 1 22 0,5-3 0 16,1 2-3-16,6-2-25 0,1 0 5 15,1 0 14-15,4 0-4 0,2-4-29 16,-1 3 0-16,-1-2-22 0,3 1 12 15,-1 2-12 1,1-3-10-16,-1 3 9 16,-2 0-11-16,-2 0 0 0,4 0 1 0,-4 0 10 0,-4 3-11 0,-1-3 0 15,0 3 2-15,-6-3 13 0,-1 0-12 16,-2 0 11-16,-6 0 14 0,-3 0-3 16,-1 0-24-16,-4 0 26 0,-1 0 4 15,-1 0 22-15,0 0 16 16,0 0-3-16,-1 2-28 0,-1-2-39 15,0 0-124-15,-2 0-3 0,4 0 16 16,-1 0-65-16,1 0-52 0,-2 0-56 16,0 0-61-16,2 0-233 0,0-2-574 15</inkml:trace>
  <inkml:trace contextRef="#ctx0" brushRef="#br0" timeOffset="45486.27">12389 3299 486 0,'0'0'590'15,"0"0"-242"-15,0 0-58 0,0 0-60 16,0 0-97-16,0 0-84 0,0 0-34 15,0 0-15-15,0 0-16 0,0 0-16 16,0-3 32-16,2 3 72 0,3 3 45 16,0 0-43-16,2 3-3 0,2 0-29 15,0-1 7-15,0 0-23 0,2 3-7 16,-1-1-3-16,1 0 20 0,-2 0-14 16,3 3-22-16,-1-4 1 0,-4 3-1 15,3 0 3-15,-3-1 59 0,2 0-37 16,-3 1-22 46,-1-4-3-62,-2 1 0 0,-1-2 0 0,0 1 15 0,-2 0 33 0,0 1 13 0,0 0 0 0,0 2 10 0,0-2-17 0,0 0-22 0,-4 1-9 0,1-1-4 0,-1 0 0 16,-3 2 7-16,0 4-4 16,-2-3 0-1,-3 2 1-15,0 0-4 0,-4 0-17 0,3 1-1 0,-1-4 2 0,4 3-1 16,-3-2-2-16,3-3 4 0,1 3 15 15,2-5-6-15,-2-1 9 0,5 1-3 16,2-4-3-16,-1 0 6 0,1 0-6 16,2 0 0-16,0 0-3 0,0 0-10 15,0 0-2-15,0 0 0 0,0 0-1 16,0 0-3-16,0 0-99 16,0 0-29-16,2 0 3 0,-2 0 0 15,0 0-46-15,0 0-94 0,0 0-101 16,0 0-277-16,0 0-159 0,0 0 140 0</inkml:trace>
  <inkml:trace contextRef="#ctx0" brushRef="#br0" timeOffset="46642.86">13397 3545 1009 0,'0'0'224'0,"0"0"-22"16,0 0-87-16,0 0-115 0,0 0-65 16,0 0 65-16,0 0 13 0,0 0 29 15,0 0 72-15,0 0 49 0,20 19 22 16,-10-16-52-16,1 3-46 0,-2-4-19 15,5 1 0-15,-2-3 7 0,1 0-11 16,1 0 4-16,0 0-7 0,-2-3 4 16,1-2-10-16,-1 2-10 0,-3-2-3 15,0-1-17-15,-2 0 1 0,0-1 3 16,-2 1 3-16,-1-1 3 16,-1-1-6-16,-1 0-10 0,0 0 17 15,-2-2-7-15,0 5 6 0,0-1-32 16,0 1 22-16,-4-1-12 15,1 3 3-15,-2-2-2 0,-1 2-14 0,-1 3 0 16,2-2 13-16,-2-2-13 0,0 4-13 16,-2 0-19-16,-2-2 0 0,2 2-13 15,-1 0 7-15,-3 2 3 0,5 4-1 16,-1-3 11-16,0 5-11 0,0-2 1 16,0 2 0-16,2 0 2 0,-2 5 11 15,0 0-1 1,2 1 11-16,-2 0-1 0,4 0-23 0,-2-2 36 0,4 4 11 15,-1-1 15-15,2-1 3 0,0 2 16 32,2-1 3-17,0 2-9-15,6-2-1 16,-1-1 1-16,2-1 25 16,4-4 32-16,1 0-23 0,2-1-25 15,0-5-6-15,2-1-1 0,4-2 0 0,-1-3-9 0,3-2-16 0,-3-1-16 0,0-2-76 0,1 2-106 0,-2 1-74 16,-1-1-79-16,1-1-121 0,-6 2-331 15,6-5-536-15</inkml:trace>
  <inkml:trace contextRef="#ctx0" brushRef="#br0" timeOffset="47002.95">14023 3099 130 0,'0'0'1115'0,"0"0"-936"0,0 0 36 16,0 0-17-16,0 0-71 0,0 0-10 15,0 0 16-15,0 0-4 0,0 0-41 16,0 0-88-16,-7-22-10 0,4 27-39 16,1 6 49-16,-1-1 20 0,-1 6 35 15,-1 3-7-15,1-1 33 0,-1 4-49 16,1 0 7-16,-1 1-23 0,0-1 10 16,-1-1-13-16,1 0 16 15,0-3-7-15,-1-2-21 0,5-1-1 0,-5-5-96 16,5-3-92-16,-1 1-28 15,0-8-86-15,2 2-270 0,0-2-236 16</inkml:trace>
  <inkml:trace contextRef="#ctx0" brushRef="#br0" timeOffset="47268.59">13866 3257 1318 0,'0'0'286'0,"0"0"56"0,0 0-31 0,0 0-43 0,0 0-103 0,0 0-40 0,0 0 10 0,0 0-32 0,0 0-65 0,0 0-22 0,9 0 4 16,0 0 44-16,3 0 15 0,2 0-12 16,4 0-9-16,1-1-14 0,1-2-12 15,-2 0-13-15,-1 1-6 0,1-1-10 16,-4 1-3-16,0 1-92 0,-1 1-141 15,-3 0-62-15,1 0-137 16,-4 3-223-16,-2 0-621 0</inkml:trace>
  <inkml:trace contextRef="#ctx0" brushRef="#br0" timeOffset="47828.73">14772 3400 778 0,'0'0'450'16,"0"0"-157"-16,0 0-114 0,0 0-72 16,0 0-39-16,0 0 0 0,0 0 46 15,0 0-14-15,0 0-28 16,0 0-1-16,-25 49 20 0,21-32-4 15,-1 2-48-15,0 1-1 0,1 0-15 16,-1 3-20-16,1-2 10 0,1 0 6 16,1-1 11-16,-1-3-11 0,-1 0-16 15,4-4 10-15,-2-3 10 0,2-2-23 16,0-2-46-16,0-3-112 0,0 0-65 16,0-3-46-16,0 0-53 0,0-3-52 15,0-1-339-15</inkml:trace>
  <inkml:trace contextRef="#ctx0" brushRef="#br0" timeOffset="48156.86">14591 3564 1422 0,'0'0'293'0,"0"0"19"0,0 0 31 0,0 0-94 0,0 0-85 0,0 0-6 0,0 0-49 0,0 0-48 0,0 0-1 0,0 0 11 0,50-30-1 0,-34 26-3 0,0-1-23 15,3 2-41-15,-1 0 9 0,-1 2-12 16,5 0-1-16,-3 1 0 0,2 0 1 16,-3 0 1-16,0 0-1 0,-1 0-67 15,1 2-54-15,-5 1-119 0,-3 0-94 16,1 2-158-16,-6-4-248 0,2 2-507 0</inkml:trace>
  <inkml:trace contextRef="#ctx0" brushRef="#br0" timeOffset="48719.4">15638 3356 408 0,'0'0'182'0,"0"0"20"0,0 0 26 16,0 0-22-16,0 0-57 0,0 0 8 16,0 0 15-16,0 0-45 0,0 0-53 15,0 0 24-15,-1 11 25 0,-3-3 13 16,-1 4-16-16,3 1-42 0,-3 7 31 16,-1 0-47-16,-1 6 44 0,-1 4-16 15,-1 2 10-15,0 2-1 0,-2 0-51 16,2 0-32-16,-1-3 4 0,3-3-4 15,-2-3-5-15,2-2-11 0,3-4-2 16,1-5-1-16,-1-4-13 16,4-2-51-16,0-4-94 0,0-4-61 15,0 0-26-15,4-3 18 0,1-4-4 16,2-4-338 0,0 2-413-16</inkml:trace>
  <inkml:trace contextRef="#ctx0" brushRef="#br0" timeOffset="49063.16">15808 3366 703 0,'0'0'509'0,"0"0"-184"16,0 0-49-16,0 0-42 0,0 0-85 15,0 0-29-15,0 0-7 0,0 0-22 16,0 0-7-16,0 0 13 0,-9 18 22 16,8-9-26-16,-1 1-7 0,-7 4-12 15,4 1-10-15,-1 2-22 0,-1 5 6 16,0 0-7-16,-2 4 26 0,2 0-13 16,0 4-22-16,-2 0-17 62,1 0-14-62,-1-1 0 0,2-1 0 0,0-1 0 0,3-4-1 0,-1-2-1 0,-1-4-12 0,5-4-72 0,1-2-34 0,0-5-85 0,0-2-34 0,0-4-49 0,0 0 57 16,0-6-62-16,0 0-462 0</inkml:trace>
  <inkml:trace contextRef="#ctx0" brushRef="#br0" timeOffset="49629.48">15405 3417 385 0,'0'0'518'16,"0"0"-166"-16,0 0-30 0,0 0-39 16,0 0-101-16,0 0-23 0,0 0-23 15,0 0 16-15,0 0-7 0,0 0-19 16,-23-36-30-16,23 30-22 0,2-2-36 15,3 2-5-15,0-5-21 0,2 3 17 16,0 1 7-16,2-1 28 0,2-2-17 16,-2 1 1-16,3 2-9 0,1 2-17 15,-1-1-9-15,0 1 1 0,2 1-14 16,1 0-13-16,-1 3 11 0,3-1-21 16,-1 2 22-16,-1 0-2 15,0 0 3-15,1 0 2 0,2 4-1 16,-4 2 1-16,0 1 1 0,4-2 32 15,-4 4-16-15,6 3-3 16,-3-2-4 0,3-1 4-16,-1 3 0 0,1-2 3 0,3 1 4 0,-4-2 2 0,2-3 0 15,-1 3 1 1,-1-4-7 0,-1 0 3-16,-2-2-3 15,2 0-3-15,-4 0-13 0,2-3 0 16,-6 0 16-16,1 0-6 0,0-3 6 0,-3 0-19 0,-1 0-13 0,2-2-57 15,-7 0-107-15,3-1-2 0,1 0-83 16,-3 3-115-16,1-2-154 16,3 1-543-16</inkml:trace>
  <inkml:trace contextRef="#ctx0" brushRef="#br0" timeOffset="50285.75">16334 3189 127 0,'0'0'688'15,"0"0"-365"-15,0 0-105 0,0 0-26 16,0 0-62-16,0 0 26 0,0 0 45 16,0 0-68-16,0 0-65 0,0 0 10 15,-30 2-13-15,22 2-1 0,3-1-9 16,0 4-29-16,-2 0-24 0,3 1 11 15,-3 0 0-15,2 3 13 0,0 1 6 16,1 0 1-16,-1 1-8 0,5-1 8 16,-2 1 12-16,-2 0 13 0,4 0 3 15,0-2 13-15,6-1 6 0,-3-2-39 16,3 0-28-16,1-3 3 16,0 1 7-16,0-6 12 0,2 0 3 15,-2 0 29-15,3 0 0 0,-1-3-6 16,-2-3-17-16,4 1-12 0,-4-4 6 31,0 2-9-31,0 0-1 0,2-1 7 0,-6-1-13 0,1-2 13 16,0 0-3-16,-3 2 9 0,-1-3-6 15,0 3-1-15,0-3-5 0,0 3-7 0,-3 3-7 16,-4-1-14-16,3 0 0 16,-5 2 28-16,2-1-10 0,-2 3-4 0,6 1-14 15,-8-1-1-15,4 3-30 0,2 0-14 16,0 0-19-16,-4 0-6 0,2 3-112 15,-2 5-86-15,5-3-98 0,-5 2-112 16,4-1-214-16,0-1-560 0</inkml:trace>
  <inkml:trace contextRef="#ctx0" brushRef="#br0" timeOffset="150289.09">2549 13643 643 0,'0'0'580'16,"0"0"-225"-16,0 0 6 0,0 0-85 15,0 0-43-15,0 0-7 0,0 0-52 16,0 0-14-16,0 0-38 16,1-16-55-16,-1 16-42 0,0 0-25 15,0 3-17-15,0 1-37 0,0 5-10 16,-3 3 64-16,3 2 16 0,-7 7 23 15,-2 5 5-15,-2 8-9 0,-6 11 4 47,-8 11 2-47,-3 13-3 0,-4 2-25 0,5-14 3 0,6-12 0 0,7-17 6 0,0-2 32 0,-2 4-6 16,0 1 31-16,-2 4 7 0,4-5-20 16,2-5-35-16,1 0-18 0,2-7-11 15,4-3 1-15,0-2-3 0,3-5 0 16,0-2-3-16,2-3-9 0,0 0-39 15,0-3-31-15,0 0-3 0,0 0-62 16,0-2-85-16,4-1-102 0,1-2-46 16,0-3-184-16,0 2-861 31</inkml:trace>
  <inkml:trace contextRef="#ctx0" brushRef="#br0" timeOffset="150867.24">2600 14143 421 0,'0'0'1056'0,"0"0"-646"15,0 0-170-15,0 0 0 0,0 0-1 16,0 0 6-16,0 0-24 0,0 0-32 16,0 0-90-16,0 0-55 0,-20 40-18 15,15-26 15-15,-5 3 3 0,1-1-2 16,3 0-8-16,-1 0-8 0,2 0-10 16,-2-3 12-16,3 0-6 0,-1-1 4 15,2-2-14-15,-1-2-11 0,2-1-1 16,0-1-1-16,2-3-15 0,0-2-15 15,0-1-7-15,0 0 16 0,0 0 21 16,2-1 1-16,4-2 17 0,-5-3-1 16,6-3 22-16,4-4-35 0,3-4-3 15,2-1-22-15,2-2 3 16,3 0 0-16,-2 2-3 0,3 1-6 16,-3 5-4-16,2 1 10 0,-6 5-35 0,-1 5 53 15,-4 1 4 32,1 1 0-47,-2 5 2 0,0 3 33 16,-2-1 53-16,-4 5 17 0,1 1-14 0,-1 2 4 0,-3 0 11 15,0 0-17-15,0-1-39 0,0-1-16 16,0-2-9-16,-3 0-22 0,1-4 13 0,0 0-13 0,0-4-2 0,2 2-1 0,-1-2-3 16,1 1-119-16,0-2-64 0,0-2-94 0,1-1-128 15,5 0-237-15,1-1-506 0</inkml:trace>
  <inkml:trace contextRef="#ctx0" brushRef="#br0" timeOffset="152023.54">3739 14155 193 0,'0'0'379'16,"0"0"-167"-16,0 0-49 0,0 0 48 16,0 0 47-16,0 0 12 0,0 0-14 15,0 0-38-15,0 0-53 0,0 0-52 16,5-3-32-16,1-2-7 0,-3 1 16 16,4-2 7-16,2-2-17 0,2-1-3 15,3-2-6-15,-2-2-16 0,6-1-14 16,3-7 1-16,2 0-1 0,4-3-12 15,-2-1-3-15,3-2-26 47,-2 0-1-47,-1 2 0 0,0-1 1 0,-2 6-2 0,-5 2 2 0,-4 3-2 0,-4 5 1 0,-1 3-1 0,-2 4-11 16,-5 0-3-16,0 3-3 0,-2 0-3 16,0 0-13-16,0 0-17 0,0 0 24 15,0 3 28-15,0 3 80 0,-4 2-13 16,2 3-26-16,-5 2 1 0,2 2-4 15,-2 3 0-15,0 5-9 0,-4 0 9 16,1 6 16-16,-3 3-3 31,3-1 6-31,-1 3-3 0,-3 0-19 0,3-3-20 0,4 0-12 0,-2-3-3 0,2-5-1 16,4 0-1-16,-1-6-10 16,2-1 12-16,2-2 0 0,-1-5 3 15,-1-1-1-15,2-1-2 0,0-2-22 16,-4 1-54-16,4-1-10 0,0-3-38 15,0 2-64-15,0-3-36 0,0 1-98 16,0-1-62-16,4-1-175 0,-1 0-478 16,1-4 379-16</inkml:trace>
  <inkml:trace contextRef="#ctx0" brushRef="#br0" timeOffset="152566.5">4452 13955 1354 0,'0'0'267'0,"0"0"-17"16,0 0 3-16,0 0-85 0,0 0 10 0,0 0 0 0,0 0-107 15,0 0-52-15,0 0 0 0,-57 16-2 16,48-3-5-16,-3 3 17 0,0 2-3 0,-2 4 26 31,-1 2 18-31,3 3-31 0,0 1-4 16,1 3-13-16,4-1-9 0,2 1-12 16,-1-2 31-16,6-1 19 46,0-1-15-46,4-2-11 0,3-4-6 0,4-3 13 0,-3-1-3 0,5-6 6 0,-1-1 13 0,2-5-36 0,0 0 8 16,-1-5 2-16,1-2 35 31,-2-5 25-15,3-4 29 0,-5-3 0-1,3-4-11-15,-1-1-18 0,-1-4-10 16,1-2-2-16,-5-4-14 0,0 2-3 0,0-4-28 0,0 0-23 0,0 2 10 0,-1 1 7 0,-3 1 34 0,-1 1-16 0,0 5 7 0,-2-2-4 15,0 7-22-15,0-4-18 0,-4 6-1 0,2 2 1 0,-3 1 2 16,2 2-1-16,-3 2-1 0,-1 1-3 31,2 3-46-31,-4 0-38 0,0 3-56 0,-1 0-14 0,-3 0 6 0,3 3-54 16,1 3-77-16,0 2-111 0,4 1-196 16,-1-3-514-16,3 1-194 0</inkml:trace>
  <inkml:trace contextRef="#ctx0" brushRef="#br0" timeOffset="153019.64">5048 13890 1220 0,'0'0'355'15,"0"0"-131"-15,0 0 23 0,0 0-65 16,0 0-20-16,0 0 51 0,0 0-17 15,0 0-64-15,0 0-132 16,0 0-10-16,-7 13 10 0,3 2 81 16,-3 4 12-16,0 2 15 0,0 5-18 15,2 2-7-15,-6 3-17 0,2-1-15 16,1 4-48-16,-5-1 0 0,3 0 16 16,-3 0-16 62,3-3 7-78,3-2-10 0,-4-3-2 0,4-4 2 0,2-3-2 0,1-2-23 0,2-5-58 0,2-1-19 0,0-4-70 0,0-1-59 0,0-2-59 0,0-3-114 0,2 0-125 0,2-4-119 0,1-1-69 0</inkml:trace>
  <inkml:trace contextRef="#ctx0" brushRef="#br0" timeOffset="153425.91">5175 14137 1582 0,'0'0'341'0,"0"0"-108"0,0 0 75 0,0 0-76 0,0 0-164 0,0 0 9 0,0 0 3 0,-56 6-44 0,42-2-14 0,0 1-20 0,-2-2 27 0,0 0 19 0,2 2 0 0,-2-3 7 0,1 1-14 16,3 0-6-16,1 1 4 0,3-2-20 15,-3 1-19-15,4 0-19 0,2 0-4 16,1 0-5-16,-3 3-11 0,3-3 14 16,4 4 12-16,-1 1 13 15,1 2 20-15,0 1 6 0,0 2 9 16,5 1 32-16,4 1-22 0,-2 0-1 16,2 1 13-16,5-1-9 0,-2 0-10 31,2-2 3-31,2-1-18 15,-1 1-23-15,0-4-19 0,1-1-18 47,2-2-17-31,-6-2-29-16,4-2-137 0,-1-2-139 0,-1 0-223 16,-7-3-886-16</inkml:trace>
  <inkml:trace contextRef="#ctx0" brushRef="#br0" timeOffset="153832.18">5593 13824 1167 0,'0'0'586'0,"0"0"-206"0,0 0-121 0,0 0-85 0,0 0-129 0,0 0 33 0,0 0-4 0,0 0 13 0,-32 52-10 0,25-31-3 0,-4 2-13 0,3 4-10 0,-1 2-13 16,-2 3 26-16,0 2 38 0,1-3-6 15,-3 3-36-15,1 0-19 0,1-4-15 16,4 2-10-16,-1-1-1 0,4-6 4 16,0 2-15-16,3-6 8 0,1 0 1 78,0-2 3-63,0-5 6-15,5 1 6 0,-1-5-6 0,4-1-6 0,-1-1-15 0,4-2-1 0,0-1-3 0,1-3-13 16,-3 0 16-16,3-2-15 0,1 0-20 0,1-5-10 0,0-3-31 0,0 1-140 16,0-2-84-16,-3-4-106 0,1 2-183 15,-6 0-576-15</inkml:trace>
  <inkml:trace contextRef="#ctx0" brushRef="#br0" timeOffset="154050.94">5359 14163 1375 0,'0'0'433'0,"0"0"-128"0,0 0-107 0,0 0 73 0,0 0 6 0,0 0-49 0,0 0-46 15,61 0-54-15,-42 0-61 0,0 0-48 16,3-2-16-16,-1 2 0 0,4-2-3 16,-4 1-90-16,-2 1-197 0,1 0-166 15,-3-3-289-15,1 0-941 0</inkml:trace>
  <inkml:trace contextRef="#ctx0" brushRef="#br0" timeOffset="154654.73">6541 13662 434 0,'0'0'336'16,"0"0"-40"-16,0 0 17 0,0 0-82 15,0 0-7-15,0 0 6 0,0 0-161 16,0 0 2-16,0 0 13 0,-53 35 26 15,41-13 26-15,1 6 41 0,0 4-19 16,-3 5-20-16,0 11-39 0,-4-3-41 16,2 4-7-16,1-2-19 0,-1-6-3 15,1 2-23-15,0-2-6 32,4-3 0-32,-5-3 3 0,7-4 13 0,4-3-13 0,-2-4-3 0,1-6 0 15,6-3-41 16,0-3-33-31,0-4-86 0,0-3-68 16,2-2-78-16,4 0-37 0,-1-3-115 0,-3-3-75 0,1 0-191 16</inkml:trace>
  <inkml:trace contextRef="#ctx0" brushRef="#br0" timeOffset="154967.23">6776 13683 36 0,'0'0'1160'0,"0"0"-857"0,0 0 65 0,0 0-47 0,0 0-130 0,0 0-78 0,0 0-111 0,0 0 72 0,0 0-6 0,0 0 16 0,-40 60-10 0,27-38 19 0,4 3 19 16,-5 6-12-16,4 3 9 0,-5 4-23 15,3 2-3-15,0 1 2 0,-4 3 4 16,5-2-22-16,-5-1-51 16,4-1-16-16,-1-4-2 0,5-1 0 0,-1-4 2 15,0-3-2-15,2-4-10 0,3-1-71 16,3-5-15-16,-1-4-80 31,0-3-50-31,2-1-74 0,-2-2-130 0,0-4-270 0,-1-1-549 0</inkml:trace>
  <inkml:trace contextRef="#ctx0" brushRef="#br0" timeOffset="155279.74">6316 14076 1820 0,'0'0'431'0,"0"0"-152"0,0 0-41 16,0 0-161-16,0 0-9 0,0 0 38 16,0 0 12-16,57-13-57 0,-34 10-7 15,-2 0-19-15,4 1 10 0,0 1-26 16,-2 0-17-16,1 1-2 0,-4 0-1 16,1 0-98-16,-1 0-73 15,1 0-72-15,-3 0-49 0,-1 1-83 16,-1 0-150-16,-3 1-466 0</inkml:trace>
  <inkml:trace contextRef="#ctx0" brushRef="#br0" timeOffset="155764.15">6755 14243 457 0,'0'0'980'0,"0"0"-622"0,0 0-163 0,0 0-26 0,0 0-8 0,0 0 4 0,0 0-3 15,0 0-30-15,0 0-26 0,0 0-39 16,51-6-28-16,-37 6-17 0,-3 3-22 15,0 0 0-15,-1 2-9 0,-1 0 6 16,0 1 6-16,0 3-3 0,-4-2 2 16,-1 2 1-16,-3-2 26 0,-1 3 19 15,0 0 38-15,-1 1-15 0,-5 1-11 16,-6 1-5-16,1 0-17 16,-5 2-16-16,2-1-6 0,-3 0-13 15,2 2 10 16,-2-3-10 1,6 2 26-32,-5 1-10 0,6-4-16 15,-4 2 10-15,6-1-1 0,1-1 7 16,0 1 10-16,0-1-7 0,2-3-3 0,3 2-16 0,2-2-2 0,0 1 1 0,0-2 11 0,5-1-10 0,1-2 25 0,4 2 23 0,-1-2-45 0,5-2-6 0,1-1-12 16,4-2-17-16,2-3-18 0,2-4-10 15,5-3-19-15,3 1-102 0,4-4-91 16,-3 2-120-16,-2-3-229 0,-5 5-809 15</inkml:trace>
  <inkml:trace contextRef="#ctx0" brushRef="#br0" timeOffset="156299.81">7468 13839 1319 0,'0'0'244'0,"0"0"-62"0,0 0 84 15,0 0-9-15,0 0-112 0,0 0 43 16,0 0 18-16,0 0-23 0,0 0-109 15,0 0-74-15,-53-44-13 0,39 50 13 16,3 3 0-16,-5 2 3 16,2 4 10-16,-4 4 13 0,1 3-1 0,-1 4-6 15,-2 4 4-15,3 2 15 0,1 5 0 16,-2 1 7-16,8-2 16 16,-3 3-26-16,8-4-7 0,1-2 20 15,4-2 6-15,0-2-16 0,4-4 3 16,8-2-6-16,-3-4 3 0,7-4-3 15,-2-4-35-15,4-3 1 0,-4-8 0 16,5 0 21-16,-3-5 13 0,2-6 6 16,0-4 12-16,-4-7 1 15,4-1-1-15,-4-5-9 16,2-3 9-16,-4-2-17 0,2-2-11 0,-3-3-7 0,1 3 4 16,-3-4-9-16,-2 4 2 15,0 2 0 1,-1 2-15-16,-6 6 0 15,-6 2 28-15,-3 4-6 0,1 3-10 0,-7 2 4 0,1 5-16 0,-2 3-32 0,0 1-11 16,-3 3-35-16,7 2-77 0,-6 0-90 16,2 7-151-16,4 1-230 0,3-2-725 15</inkml:trace>
  <inkml:trace contextRef="#ctx0" brushRef="#br0" timeOffset="182076.66">8430 14171 16 0,'0'0'209'16,"0"0"-69"-16,0 0 10 0,0 0 36 15,0 0 59-15,0 0 110 16,0 0 51-16,0 0-130 0,0 0-136 15,4-8-75-15,-4 3 9 0,0-1 23 16,1 0-13-16,-1 0 33 0,2-1-17 16,-2 1-10-16,2-3-13 0,2 1-19 15,-3 0-42-15,3-1-13 0,3 0 1 16,4-2 15-16,-3 0-6 0,1 0 9 16,5 2 10-16,-1-3-3 0,3 3 3 15,-6 3-6-15,8 0-26 0,-7 2-22 31,5 1 22-31,-6 3 0 0,6 0-2 0,-5 0 0 0,-2 0 0 16,3 1 1 0,-5 3 1-1,0 1 42-15,4 2 9 0,-4 1 3 0,0 4 16 0,0-1 20 0,2 1 2 0,0 2-13 16,-4-3-19-16,7 0-15 0,-3-2 2 16,2-1-3-16,3-2 16 0,-3 0-13 15,6-4 4 1,-4-1-1-16,4-1 10 15,-3-3 0-15,4-4-13 0,0 0-19 0,-4-5-9 0,4 2-19 0,-8 1 0 16,3-4-123-16,-3 3-62 16,-3 1-71-1,-1 1-40 1,1 2-139 0,-4-3-127-16,-1 5-476 0,-2 0-215 0</inkml:trace>
  <inkml:trace contextRef="#ctx0" brushRef="#br0" timeOffset="182658.26">8469 14310 947 0,'0'0'413'0,"0"0"-84"15,0 0-27-15,0 0-46 0,0 0-81 16,0 0-14-16,0 0 20 0,0 0 2 15,0 0-58-15,0 0-29 0,-16-31-29 16,16 27-12-16,0-1-11 0,0 0-18 16,0-1-26-16,5-1-1 0,3 0-12 0,-1-1-16 15,1 1 28-15,5-1 1 0,-3 0 1 16,1 3 15-16,0 2 0 16,-2 0-16-16,3 3-21 0,-5 0 5 15,2 0 3-15,3 3 13 0,-3 2 2 16,2 2 21-16,1 1 12 0,-1 0 6 15,-4 1 13-15,7 0-9 0,-7 1 5 16,2-1-9-16,3 0-3 0,-5-2-3 16,4 0 3-16,0-3 9 0,-1 2 23 15,1-3-39-15,-1-2-12 0,1-1-6 16,3 0 9-16,-1-4-19 0,4-3-3 31,-1-2-6-15,4-2-95-16,-1-2-120 31,4 1-126-31,-5 0-147 0,-2 2-224 16,1-2-755-1</inkml:trace>
  <inkml:trace contextRef="#ctx0" brushRef="#br0" timeOffset="183267.67">9472 14177 922 0,'0'0'391'0,"0"0"-190"15,0 0-9-15,0 0-10 0,0 0 10 16,0 0 9-16,0 0-14 0,0 0-35 16,51-33-23-16,-36 21-20 0,-1-2-9 15,3-3-10-15,-1 0 2 0,4-3-5 16,1 0 2-16,-3-3-9 0,5 2-10 15,-6-2-23-15,3 3-45 0,-3 0 24 16,-1 1-14-16,0 2 1 0,-3 2 0 16,-3 1-11-16,1 3-2 47,-2 2 16-47,-2 4 9 0,-2-1 0 0,-3 3-9 0,-2 1-16 0,0 2-17 0,2 0-21 0,-2 0 3 0,0 2 10 0,0 4 25 15,0 0 1-15,0 2 21 0,-2 4 32 16,0 2 35-16,-5 5-7 15,-2 4-19-15,-1 4-10 0,-3 2 0 16,-3 4-2-16,4 0 0 0,-4 3-32 16,2-1-8-16,-2-2-11 0,5 1-2 15,-1-6 0-15,7-1 0 0,-1-4 0 16,5-4 0-16,-1-4-11 31,2 0 11-31,0-3-11 0,0-4-28 0,2-2-88 0,1-1-41 0,1-2-13 0,-3-3-15 16,1 0-92-16,2 0-80 0,1-3-121 15,-1 0-480 1,-3-9-245-16</inkml:trace>
  <inkml:trace contextRef="#ctx0" brushRef="#br0" timeOffset="183783.31">10104 13918 734 0,'0'0'638'16,"0"0"-277"-16,0 0-17 0,0 0-81 16,0 0-98-16,0 0-68 0,0 0 32 15,0 0-30-15,0 0-31 0,0 0-26 16,-34 15-10-16,27-1 16 0,-4 4 13 15,-5 4 0-15,4 2-7 0,-4 4-16 16,7 1 1-16,-3 3-20 16,3 0 13-16,4 1-10 0,-1 0-3 15,5-1-3-15,1-3 22 0,0-2 0 16,1-6 7-16,3-3 5 0,3-4 11 16,-2-3-14-16,6-5-25 0,-4-2-6 46,0-4 12-30,4 0 16-16,-4-6 19 0,3-4 7 31,3-7-14-31,-3-5-9 0,-1-3-12 16,4-2-3-16,-1-1-29 0,0-2-3 0,-1-2-10 0,0 1 10 16,3 1 1-16,-5 4 27 0,-2 1 16 0,1 3-7 0,-2 3 0 0,-3 0-15 0,-1 4-20 0,-2 2 14 15,0 1-4-15,0 1 4 0,-3 1-14 0,-3 3 1 0,1-1 10 0,-2 2-13 0,2 0 0 16,-4 1-3-16,2 2-18 0,-6 3-67 31,4 0-27-31,-5 0-43 0,5 3-5 0,-3 7-52 0,0 0-120 16,5 2-198-16,1-1-476 0,1 0-580 0</inkml:trace>
  <inkml:trace contextRef="#ctx0" brushRef="#br0" timeOffset="184457.78">10562 13605 946 0,'0'0'182'15,"0"0"78"-15,0 0 30 0,0 0-69 16,0 0-75-16,0 0 16 0,0 0 0 16,0 0-46-16,0 0-41 0,0 0-27 15,3-44-16-15,6 40 20 0,-2-2-4 16,7 1 17-16,-1 2 5 0,4 0-18 15,1 2-14-15,0-1-18 0,-1 2-7 16,-2 0-13-16,2 4-25 0,-4 2 9 16,-3 2-16-16,-1 1 19 0,-5 3 13 15,-4-2 16-15,0 2 51 0,0 1 29 16,-6-2 0 15,-4 1 16-31,-3-1 3 0,-3 0-42 0,1-2-10 0,-1 0-18 0,0-3-20 0,0 1 3 16,3-3 7 31,5 0 0-47,0-2-3 0,3-1-10 15,5 1-22-15,0-2-18 0,0 0-42 0,0 2-12 0,4 1 72 0,6 1 1 0,3 2 21 0,3 1-9 0,0 0-12 0,5 3 15 0,-2 1-14 16,-1 1-2-16,3 1 0 0,-5-1 0 16,0 1-1-16,-5-3 0 0,-4 0 0 15,-2-3-11-15,-3 0 12 0,-2 0 19 16,-7-1 32-16,-6-2 68 0,1 0 19 15,-9-1-39-15,-4-2-53 16,2 1-14-16,-4-2-20 0,3 0 4 16,1-2-15-1,1 1-1-15,5 0-22 0,-1-1-6 32,4 2-73-32,5 0-65 0,-2 0-52 0,6 0-33 15,2 0-58-15,3 0-167 0,0 0-161 0,7 0-388 16</inkml:trace>
  <inkml:trace contextRef="#ctx0" brushRef="#br0" timeOffset="185082.81">10875 13583 447 0,'0'0'730'0,"0"0"-284"0,0 0-76 15,0 0-88-15,0 0-91 0,0 0-59 16,0 0 20-16,0 0-62 0,0 0-65 16,0 0-24-16,23-30 11 15,-11 29 16-15,2-1-2 0,4 2-3 0,0 0 2 16,3 0 11-16,-3 0 2 15,-1 2-16-15,-3 5-9 0,1-1-13 16,-3 2 0-16,-3-1 14 0,-4 0 2 16,-1 1-13-16,-4 0 36 0,0-2 31 15,-4 0 51-15,-6 1 76 0,-1 0-26 16,-9-2-70-16,5 1-41 16,-5 0-19-16,-1 0-13 0,5-3-25 0,0-2 13 15,4 1-16-15,3-1-1 0,3-1-3 31,6 1-18-31,0-1 1 0,0 0-20 0,0 1-51 0,4 1-50 0,5 0 88 16,1 4 54-16,5 1 3 16,1 0-2-16,1 4-1 0,-1 1 0 15,4 1-2 1,-4 0-10-16,-1 3 12 0,0-1 0 0,-5-1-3 0,-3-1 2 16,-1-1 1-16,-3-1 0 0,-3-2 2 15,-3-1 23-15,-3-1 19 0,-4 1 54 16,-8-4-6-16,0-2-20 0,-5 0-22 15,0-2 4-15,0 0-13 0,-3 0-6 16,6-3-16-16,3-1-17 31,-3 0-2-31,8-1 0 0,-1 2-4 0,8-1-17 0,0 2-81 0,3 1-89 0,2-1-103 16,0 2-217-16,2 0-579 0,5 0-437 0</inkml:trace>
  <inkml:trace contextRef="#ctx0" brushRef="#br0" timeOffset="185785.97">11487 14061 232 0,'0'0'1046'0,"0"0"-744"0,0 0-54 16,0 0-93-16,0 0-151 0,0 0 22 15,0 0 68-15,0 0 32 0,-32 57 0 16,23-33-19-16,-1 3-10 0,-1 2-7 16,-1 5-16-16,-3 2 33 0,3 0 56 15,-2 1-60-15,3 3-42 0,-5-3-39 16,7-3-9-16,-1 0-11 0,-1-6 14 15,8-3-15 1,-3-6-1-16,1-4 0 0,3-4-48 0,1-4-80 0,-1-3-68 16,2-2-52-16,0-2-52 0,0-1-109 15,0-1-323-15</inkml:trace>
  <inkml:trace contextRef="#ctx0" brushRef="#br0" timeOffset="186223.49">11455 14076 91 0,'0'0'665'15,"0"0"-264"-15,0 0-75 0,0 0-27 16,0 0-75-16,0 0 10 0,60-39-8 16,-40 35-19-16,-3 4-46 0,1 0-46 15,1 0-9-15,1 6-16 0,-4 2-20 16,-2 4-9-16,0 2-13 0,-3 3 2 16,-2 0 14-16,-4-1 0 0,-3 2-1 15,-1-1 13-15,-1 0 16 0,-1-1-4 16,-8-1 3-16,0 1-6 15,-3-1-25-15,-4-1-16 0,0-1-3 16,-4-2-10-16,3-3-6 0,-3-1-6 0,-1-4-4 16,3-2 1-1,-1-1-1-15,1 0-15 0,4 0-42 0,-2-3-2 0,9-1-53 16,-2 3-17-16,4-3-24 0,1 2-29 16,4 1-52-16,0 1-128 0,4 0-258 15,3 0 12-15,0 0-110 31,4-2-468-31</inkml:trace>
  <inkml:trace contextRef="#ctx0" brushRef="#br0" timeOffset="186646.1">11851 14082 1241 0,'0'0'254'0,"0"0"42"0,0 0-254 15,0 0 42-15,0 0 30 0,0 0 16 0,-7 52-10 16,2-31-23-16,1 3 42 16,-1-1-43-16,-2 0-47 0,3-3 15 15,-1-1-12-15,0-4-20 0,1-3 19 16,1-3 23-16,-1-2 10 0,2-4-14 15,1 0 7-15,1-3 32 0,0 0 43 16,0-5 20-16,0-3-77 0,0-1-54 16,0-5-41-16,0-2-20 0,0-2 18 15,8 0-20-15,0-1-4 16,4 2 4-16,-1-3-3 0,1 3 3 0,0 4 3 16,-1 1-10-16,0 3 10 0,1 4-6 15,0 0-7-15,-1 4-16 0,-2 1-95 16,1 0-33-16,-1 2-55 0,0 4-52 15,2-1-86-15,1-1-222 32,-5 1-431-32</inkml:trace>
  <inkml:trace contextRef="#ctx0" brushRef="#br0" timeOffset="187130.5">12210 14141 642 0,'0'0'271'0,"0"0"-186"0,0 0 126 0,0 0-32 0,0 0-65 15,0 0 72-15,0 0 38 0,0 0-36 16,0 0-48-16,0 0-37 0,2-40-45 16,-9 41-22-16,0 6 3 0,-4 2 22 15,1 2 4-15,-3 1 2 16,3 2-9-16,-3 4 10 0,4 0 6 15,1 3-13-15,2-1 22 0,3-1-22 16,3 0-9 31,0-1-8-47,3-4-2 0,3-2 12 0,2-3 13 0,1-1-3 0,2-6-20 0,-2-2-2 0,3 0 12 0,-1-6 18 16,-2-2-5-16,3-6-26 15,0 0-3 1,-6-2-13-16,4-3 3 0,-3 0-12 15,-1-2-14-15,-5 2 1 0,1-1-2 0,-2 2-1 0,0 2 12 0,-2 2-12 0,-3 3-1 0,-2 1 0 16,0 3-15-16,-4 4-15 0,4 1-23 16,-3 2-31-16,-1 0-7 0,2 2 9 15,4 4-22 17,-4 0-57-32,7 2-75 46,1 1-130-46,1 0-118 16,0-4-494-16,7-1-165 0</inkml:trace>
  <inkml:trace contextRef="#ctx0" brushRef="#br0" timeOffset="187427.66">12647 13815 1621 0,'0'0'253'15,"0"0"23"-15,0 0-140 0,0 0-45 16,0 0 28-16,0 0 23 0,0 0-29 16,-32 61 3-16,24-39-13 15,-3 4-17-15,0 4 4 0,-3 2 6 0,2 1-7 16,-1 1-25-16,-1 1-39 0,2-4-25 16,1-2-1-16,-1 0 0 0,1-5 1 15,1-2-2-15,4-4-62 16,1-2-47-16,0-3-88 0,3-3-45 15,2-3-107-15,-2-4-161 16,2-2-533-16</inkml:trace>
  <inkml:trace contextRef="#ctx0" brushRef="#br0" timeOffset="187943.3">12412 14108 137 0,'0'0'1661'0,"0"0"-1219"0,0 0-48 0,0 0-82 0,0 0-136 0,0 0-41 0,0 0 11 0,0 0-31 0,0 0-77 0,0 0-36 0,18-6-1 0,-4 5 15 0,0 0-16 16,4 1-2-16,3-2 1 0,-2 2-10 16,-1 0 10-16,5 0-30 0,0 0-7 15,-2-1-3-15,0 1-4 0,1-1 4 16,-1 1 9-16,-2-1 19 0,-4 1 1 15,-1-1 9-15,-4 1-16 0,-4 0 3 16,-3 0 0-16,-3 0-16 0,0 2-5 16,0 0 37-16,0 2 16 0,-3 2 22 15,-3 1 23-15,-3 2-19 0,2 3-11 16,-1-1 8-16,0 1 2 0,1 4 0 16,-1 0-3-1,4 1-19-15,0 1-6 0,4-1-10 0,0-1 0 16,0-1 13 31,8-2-13-32,0-3 13 1,3 0 13-16,1-4 21 0,4-3-18 0,2-1-4 0,1-2-12 0,-1-5-13 16,2-4-3-16,-3-1-18 0,-1 0-7 0,-3-3-29 0,-3 0 7 0,-1-1 18 0,-4 0 13 0,-1-1 16 0,-2 1 32 0,-2-1-16 0,-6-1-13 0,-1 1 18 15,-2 2-21-15,-5 0-15 0,0 2 14 16,-2 1 0-16,0 3-21 15,0 1-6 1,4 2 6-16,0 1 18 0,1 1-27 0,2 2 18 0,6 0-92 0,1 0-99 16,2 0-142-16,0 4-148 0,2-1-239 15,1 0-526 1</inkml:trace>
  <inkml:trace contextRef="#ctx0" brushRef="#br0" timeOffset="188412.93">13072 14073 1298 0,'0'0'251'0,"0"0"-49"15,0 0-150-15,0 0 58 0,0 0 49 16,0 0 19-16,-32 63-6 0,23-44-4 15,0 5-42-15,-1-1-27 0,-1 0-12 16,0-1-16-16,4-1-36 0,2-5-22 16,0-3 0-16,3-3-11 0,2-3 0 15,0-2 27-15,0-3 13 0,3-2-26 16,3 0 38-16,4-3 19 16,1-5-12-16,1-5-26 0,1 0-33 15,1-3 14-15,-2-2-13 0,2 2-2 16,1-4 2-16,1 3-3 0,-1 0 0 15,0 1-22 17,-1 4 6-32,-4 4-6 0,1 2 0 0,-6 4-20 0,1 2-22 0,-3 0 64 0,-1 4 19 0,0 4 42 15,-1 3 22-15,-1 3-23 0,0 2-21 16,0-2-14-16,0 2-3 0,0 1-3 16,0-2-15-16,0 2 8 0,0-2-11 15,0-1 0-15,0-1 0 0,0-1-1 16,0-2-15-16,2-2-97 15,0-1-92-15,3-4-87 0,-1-2-135 16,1-1-147-16,0 0-670 0</inkml:trace>
  <inkml:trace contextRef="#ctx0" brushRef="#br0" timeOffset="188787.95">13487 14123 1268 0,'0'0'264'0,"0"0"83"16,0 0-58-16,0 0-78 0,0 0 2 15,0 0 3-15,0 0-30 0,0 0-26 16,0 0-77-16,0 0-25 0,-40-16 6 16,31 22 6-16,0 0-7 0,2 2-15 15,-2-1-27-15,2 3-21 0,5 1 0 16,-3-1 16-16,3 4 9 0,2 2 3 15,0-3 20-15,2 4-16 0,3-1-4 16,2 2-3-16,0 0-6 0,6-1-16 16,-4 0 16-16,1-1-17 15,-1 1-2 1,-2-5-1-16,-1 2 1 0,-3-2 0 0,-3-2 0 0,0-1 2 16,-5-2 14-16,-6 0 22 15,-1-3 9-15,-4-2 0 0,-4-2 38 16,1 0 9-16,-1-2-9 0,3-2-45 0,-1-2-26 31,2 1-14-15,2 2-19-16,3 0-15 0,4 0-69 0,0 3-83 15,0 0-104-15,0 0-117 0,2 0-170 0,1 0-459 0,-1 0-585 0</inkml:trace>
  <inkml:trace contextRef="#ctx0" brushRef="#br0" timeOffset="191558.02">2359 15615 326 0,'0'0'659'0,"0"0"-288"0,0 0-46 15,0 0-84-15,0 0-30 0,0 0-11 16,0 0 11-16,0 0-37 0,0 0-36 16,4-21-38-16,-1 18-30 0,4-1-41 15,4-1 19-15,3-1 7 0,4 0-24 16,3-2 5-16,4 0-14 0,3 1-6 16,2-1 0-16,2 2-3 0,4 1 15 15,1 0-25-15,0 1-2 0,2 1 0 16,0 2 1-16,0-1 0 0,-1 2 11 15,3 0-10-15,-4 0 38 0,0 0-19 16,2 2 4-16,-1 2 2 0,-1 0-12 16,-2 1 0-16,2 1 0 0,-5-1-14 15,2 3 17-15,-8-1-17 16,1-1-1-16,-6 0-1 0,-3 0-1 16,-4 0 1-16,-4 0 0 0,-3-1 3 15,-1-1-2-15,-1 0-1 0,-5-2 0 16,0 0-73-16,0-2 15 0,0 0 33 15,0 0-4-15,0 0 10 0,-3 0-67 16,1 0-144-16,-5 0-108 0,1 0-17 63,1 0-128-63,2-3-165 0,1 0-447 0</inkml:trace>
  <inkml:trace contextRef="#ctx0" brushRef="#br0" timeOffset="191959.16">3279 15391 1102 0,'0'0'296'0,"0"0"-94"0,0 0 16 0,0 0-56 0,0 0-42 0,0 0 39 0,0 0-33 0,0 0-126 0,0 0-3 0,0 0 3 0,9 0 52 0,-4 4 32 0,2 3-4 0,4 2 17 0,-4 2 3 0,4 1-13 0,1 2 6 0,0 1-6 0,-1 1-4 15,1-2-39-15,1 2 1 0,-3-2-16 16,1 0 0-16,-4-1 9 0,0 0 6 31,-5-3-2-15,2 1 12-16,-4-1 3 0,0 1-9 0,-2 0-10 0,-2-1-4 0,-5 1 1 0,-1 0-3 0,1-1-7 15,-5-2 6-15,1 2-2 0,-3-2-10 16,2 0-7-16,-3 0 7 0,2-3-17 16,1 1 0-16,5-1-2 0,-3 1 0 15,3-2-3 17,2 0-16-32,2-1 0 0,1-2-6 0,4 1-60 0,0-2-98 0,0 1-94 0,0-1-130 0,9 0-106 15,-5 0-280-15,3-3-736 0</inkml:trace>
  <inkml:trace contextRef="#ctx0" brushRef="#br0" timeOffset="-209549.83">4463 15505 642 0,'0'0'326'0,"0"0"-68"0,0 0 5 0,0 0-103 16,0 0-89-16,0 0 76 16,0 0 2-16,-54-9-26 0,44 9-26 15,1 0 4-15,-3 0-14 0,-1 3-13 16,-1-1-6-16,2 4 3 0,-2 2-10 16,-2 2-19-16,2 3-26 0,-4 3-16 15,-2 6 16-15,1 3-13 0,1 3 45 16,-3 3 0-16,3 0 29 0,4 1 7 15,0 1-4 32,5-2-36-47,4 1-12 0,3-2-6 0,2-4-13 32,0-1-13-1,5-5-3-16,4-3 0 1,4-4 1-16,-1-4 2 16,7-4 0-16,4-4-83 0,0-1-103 0,6-9-68 15,4-3-49-15,-3-5-167 0,-3 4-269 0,7-8-402 0</inkml:trace>
  <inkml:trace contextRef="#ctx0" brushRef="#br0" timeOffset="-209081.05">4685 15731 1001 0,'0'0'133'15,"0"0"-48"-15,0 0 130 0,0 0-56 16,0 0 40-16,0 0 25 0,0 0-10 15,0 0-43-15,0 0-35 16,0 0 0-16,36-45-4 0,-36 42-1 0,0 1-9 16,-2 0-26-16,-1-1 0 0,-3 2 13 15,1-1 27-15,-2 1-107 0,0-1-29 16,-4 2 0-16,6 0-19 16,-8 0 3-16,3 3-19 0,1 4-10 15,-3 1 23-15,-1 4 21 0,1 1 0 16,-2 2 2-16,0 2 11 0,1 3 13 15,4 1-6-15,-1-1 10 0,1-1-13 16,7 0-13-16,-1-3 0 0,3-3-2 16,0-2-1-16,3-1-3 0,4-4-13 31,2-4 16-31,3-2 31 0,3-1 58 0,-1-7 31 16,2-5-38-16,1-2-35 0,1-1-6 0,-6-4-7 0,3 3-8 15,-7-2-5-15,1 1 1 0,-3 2-10 16,4 0-12-1,-8 4-28-15,0 3 9 0,-1 2-3 0,1 5 19 16,-2 1-16-16,0 1-69 0,-2 3-38 0,1 4 2 16,-3 2 124-16,1 5 16 0,-4 2-3 15,3 0-13-15,2 1 0 16,0 0-19-16,2-3 6 0,0-1-3 16,0 0 1-16,6-4-1 0,1-2-10 15,2-2-2-15,3-2-20 0,0-3-114 16,4 0-40-16,4-3-29 0,1-4-137 15,-3-3-176-15,1-1-194 0,-5 1-316 32</inkml:trace>
  <inkml:trace contextRef="#ctx0" brushRef="#br0" timeOffset="-208747.2">5014 15647 1533 0,'0'0'464'0,"0"0"-156"0,0 0-10 0,0 0-70 0,0 0-45 0,0 0-83 16,0 0-17-16,0 0 16 0,0 0-32 0,0 0-10 0,-28 65-19 0,19-46 4 16,0 0-1-16,2-1-26 0,4-2-14 15,-6-1-1-15,4-4 0 16,1-2-2-16,4-2-11 0,0-2-3 16,0-2-28-16,0-1 9 0,2-2-6 15,3 0 40-15,6-3 2 0,-2-4 28 16,7-3 11-16,-2-2-40 0,3-3-44 15,-1 0 5-15,4 2 8 0,-2 0-7 16,-8 3 15-16,1 5 1 16,-1 2-26-16,-8 3-3 0,3 0-19 0,-5 4 37 15,2 5 33-15,-2 3 100 0,0 1 8 16,-2 3-22-16,-3 1-3 0,3 1-16 16,2-3-20-16,-1 1-15 0,1-2-32 15,0-3-16-15,1-2-6 16,6 0-3-16,2-4-17 0,5-3-75 15,2-2-107-15,6-5-51 0,2-9-174 16,-2 2-771-16</inkml:trace>
  <inkml:trace contextRef="#ctx0" brushRef="#br0" timeOffset="-208403.44">5950 15361 1083 0,'0'0'534'0,"0"0"-141"0,0 0-104 15,0 0-131-15,0 0-122 16,0 0 90-16,0 0 86 0,0 0 16 15,-33 71-29-15,20-44-62 0,3 4-42 16,-5 4-6-16,3 1-13 0,3-2-35 16,-1 2-13-16,1-5-2 0,2-3-16 15,0-3-10-15,5-3-16 0,-2-3-60 16,4-5 23-16,0-2-52 0,0-4-47 16,0-1-53-16,2-4-106 0,-2-3-137 15,2 0-126-15,-2-4-64 0</inkml:trace>
  <inkml:trace contextRef="#ctx0" brushRef="#br0" timeOffset="-208200.3">5720 15615 173 0,'0'0'1699'16,"0"0"-1229"-16,0 0-82 0,0 0-48 15,0 0-164-15,0 0-45 0,0 0-23 16,0 0-10-16,0 0 6 0,0 0-28 15,41-7-32-15,-23 6-31 0,-2-1-11 16,5-1-1-16,0 2-1 0,0-1-54 16,0 0-113-16,-1-1-135 0,3 0-108 15,-2-2-196-15,-8 2-570 0</inkml:trace>
  <inkml:trace contextRef="#ctx0" brushRef="#br0" timeOffset="-207809.66">6056 15677 1091 0,'0'0'414'0,"0"0"-229"0,0 0 3 0,0 0 30 16,0 0-69-16,0 0 65 0,0 0 5 15,0 0-29-15,48 13-30 0,-30-17-60 16,-4-2-20-16,5-2-29 15,1-2 6-15,-6 0-22 0,4-2-9 0,-6-1-11 16,4 1-11-16,-7-2 24 0,1 2-25 16,-2 0 26-16,-7 1-7 15,1 2 10-15,-2-1 3 0,-2 4-34 16,-1-1-1-16,-8 3-47 0,4 1-30 16,-2 1 14-16,-5 2 12 0,3 0 3 15,1 4-7 1,-3 4 4-16,3 2 10 0,-4 4 12 0,3 0 13 0,2 0 16 15,0 4 15-15,2-2-15 0,4 0 0 16,3 1-3-16,0-1-13 0,0-2 16 16,7 0-13-16,5-5 12 0,-3 0-31 15,7-4-116-15,2-3-81 0,3-2 7 16,2-1-73-16,-2-7-225 0,-3 1-487 16</inkml:trace>
  <inkml:trace contextRef="#ctx0" brushRef="#br0" timeOffset="-207481.52">6518 15487 1818 0,'0'0'331'0,"0"0"-98"16,0 0-91-16,0 0-68 16,0 0-22-16,0 0 67 0,0 0 39 15,0 0-40-15,0 0-57 0,-28 56-16 16,28-40 0-16,1 1-7 0,3 0-15 15,0 0-23-15,-1-2 0 0,4-2 1 16,-5 1 18-16,0-5-6 0,-2 2 9 16,0-3 16-16,-4-1 23 0,-6 1 24 15,1 1-2-15,-7-2-20 0,2-2-12 16,-6 1-13-16,6-4-4 0,-5 0-2 16,1-2-1-16,6 0 1 0,-1-2-32 15,3-2-57-15,4-1-72 31,1 1-45-31,1 0 18 0,4-1-58 0,0 0-101 0,6-1-149 0,1-1-234 16,2 3-412-16</inkml:trace>
  <inkml:trace contextRef="#ctx0" brushRef="#br0" timeOffset="-207184.63">6888 15244 1457 0,'0'0'319'16,"0"0"44"-16,0 0-52 0,0 0-104 15,0 0-153-15,0 0-22 0,0 0 49 16,0 0 15-16,-25 51-12 0,18-27-4 16,0 2 6-16,-2 3 23 15,0 2-23-15,2 1-16 0,-5 1-26 16,3 1-12-16,0-2-19 0,-2 0-13 15,3-3-1-15,2-1 1 0,1-4 0 16,-4-3-47-16,6-4-39 0,-3 0-28 16,4-6-46-16,1-2-61 15,1-3-72-15,-2-3-66 0,-2-3-79 0,3-2-37 16,-3-1-288-16</inkml:trace>
  <inkml:trace contextRef="#ctx0" brushRef="#br0" timeOffset="-207002.52">6693 15576 1539 0,'0'0'432'0,"0"0"-56"0,0 0-153 16,0 0-65-16,0 0-67 0,0 0 40 15,0 0 71-15,0 0 34 0,0 0-20 16,0 0-64-16,62-1-67 0,-41 1-35 16,6-3-28-1,-1 0-19-15,1-2-3 0,1-1-53 16,-1-1-130-16,-1 3-169 0,-5-2-164 15,-3 3-230-15,5-5-963 0</inkml:trace>
  <inkml:trace contextRef="#ctx0" brushRef="#br0" timeOffset="-206268.11">7977 15499 912 0,'0'0'143'0,"0"0"-48"15,0 0 194-15,0 0 4 0,0 0-30 16,57 5-26-16,-38-5 31 16,3 0-32-16,4-2-37 0,1-1-25 15,1-2-15-15,0 0-22 0,2 0 3 16,-3 1-45-16,1-1-29 0,-3 0-40 15,2-2-24-15,-6 1 0 0,0 1 10 16,0-1 4-16,-8 0-16 0,2 2-31 16,-2-1-23-16,-4 1-41 0,-2 2-38 15,-2 0-10-15,-3 1-52 0,0 1-91 16,-2 0-104-16,0 1-106 0,-4 2-197 16,1-1-17-16</inkml:trace>
  <inkml:trace contextRef="#ctx0" brushRef="#br0" timeOffset="-205955.59">8259 15461 1232 0,'0'0'283'0,"0"0"-29"0,0 0-20 0,0 0-43 0,0 0-16 0,0 0-131 0,0 0-43 0,0 0 24 0,0 0 30 0,0 0 29 16,-36 55-10-16,29-41 29 0,-2 3 0 16,-1-1 10-16,3 2-27 0,-2-1-15 15,-2 1 12-15,4 0-19 0,0 3-4 16,2-4 1-16,-1-1-7 0,3 1-13 16,3-2 10-16,0-1-7 15,9 0-6-15,-2-3 0 0,0-1-6 0,7-1 6 16,-2-3-7-1,1-1-12-15,4-1 6 0,3-3-11 0,-2-1-14 16,1-1-38-16,2-5-34 0,1-1-83 16,-3-1-116-16,0-1-116 0,-4 1-181 15,1 1-546-15</inkml:trace>
  <inkml:trace contextRef="#ctx0" brushRef="#br0" timeOffset="-205596.2">8559 15895 235 0,'0'0'1244'0,"0"0"-1186"0,0 0-58 16,0 0-29-16,0 0 29 16,0 0 68-16,0 0 95 0,0 0 9 15,0 0-16-15,-16 52 6 0,13-41-7 16,1 5 23-16,0 2-36 0,-1 1-36 16,1 4-29-16,-3-1-41 0,1 0-35 15,-3 2 2-15,2-2 0 0,-1 1 16 16,3-5-6-16,-2-1-12 0,1-2-1 15,-1-5-51-15,3-2-107 16,0-3-87-16,2-3-82 0,0-2-192 0,0 0-469 16,0-3 313-16</inkml:trace>
  <inkml:trace contextRef="#ctx0" brushRef="#br0" timeOffset="-205221.18">8581 15891 411 0,'0'0'737'0,"0"0"-285"0,0 0-127 16,0 0-75-16,0 0-66 0,0 0 1 15,0 0-11-15,53-36-13 0,-41 33-36 16,4 1-32-16,-4 1-20 0,6 1-2 15,-4 0-24-15,0 1-43 0,-3 3 24 16,0 2-9-16,-1 1-6 0,-3 1 0 16,-5 1 6-16,2 2 32 0,-4-2 51 15,0 0-36-15,-6 1-3 16,-4 0-3-16,-5 1-16 0,1-1-15 16,-3-1-1-16,-6 0-12 0,5-4 3 15,-3-2-7-15,1 0 7 0,4-3-3 47,-1 0-16-47,1 0-28 0,5-3-64 16,4-1-46-16,0 1-8 0,2-1-16 0,5 0-59 0,0 1-106 0,0 0-228 0,7 1-686 0</inkml:trace>
  <inkml:trace contextRef="#ctx0" brushRef="#br0" timeOffset="-200928.77">9398 15383 505 0,'0'0'379'0,"0"0"-24"0,0 0-69 16,0 0-74-16,0 0-40 0,0 0 3 15,0 0-58-15,0 0-75 0,0 0-42 16,0 0-22-16,-2-4-4 0,2 4 26 15,2 0 62-15,1 0-1 0,-1 1 7 16,0 1-16-16,1-1 6 0,1 2 7 16,-1 0-20-16,1 0 0 0,3 0 0 15,-2 1-9-15,1-1-1 0,1 3-33 16,3-1 27-16,1 1 16 0,0-1-6 16,3 2-7-16,-2-2-13 0,4 2-3 15,-2-2 10-15,4 1 28 0,-2 1-5 47,0-2-5-47,3 1-15 0,-1 1 0 0,1 1-10 0,-1-1-17 0,-2 3 1 0,2 1 33 16,-4-1-34-16,2 1-2 0,-4 0 1 0,2-2-1 15,-5-1-1-15,2-2 1 0,-2-1 2 16,-2-1 36-16,-2-1-6 0,4-1-10 16,-4 0 1-16,0-2-1 0,-1 0 0 15,-4 0-6-15,3 0 9 0,-3 0 4 16,0 0 0-16,0 0 9 0,0 0 0 15,0 0 6-15,0 0-3 0,0 0 0 16,0 0 0-16,0 0-6 0,0 0-7 16,0 0 7-16,-1 0 9 0,-1 0-3 15,2 0-13-15,0 0 0 0,0-2-9 16,-2 1 3-16,0 0-9 0,2 0 4 16,-1 1-17-16,1-2-4 0,0 2-12 15,0 0-2-15,-2 0 5 0,2 0-9 16,0 0-6-16,0 0-3 0,0 0-13 15,0 0 0-15,0 0-1 0,0 0 8 16,0 0 11-16,0 0 11 0,0 0 2 16,0 0 10-16,0 0 3 15,0 0 1-15,0 0 24 0,0 0 0 16,0 0-3-16,0 0-5 0,0 0-15 16,0 0 9-16,0 0 14 0,0 0-3 15,0 0-9-15,0 0-10 0,0 0 16 16,0 0-7-16,0 0-9 0,0 0 1 15,0 0 8-15,0 0-12 0,0 0 0 16,0 0-1-16,0 0 0 0,0 0 0 16,0 0-1-16,0 0-11 0,0 0-2 15,0 0 2-15,0 0 10 16,0 0-13-16,0 0 14 0,0 0-14 16,0 0-2-16,0 0 18 0,0 0 4 15,0 0-3-15,0 0 0 0,0 0-1 16,0 0 0-16,0 0 0 0,0 0 0 15,0 0-1-15,-2-1-1 0,0-1-14 16,-1 1 14-16,-1-1-20 0,-1 2 20 16,3-1-10-16,-1 1 12 15,3 0 2-15,0-2 11 0,-4 2-1 0,2 0-9 16,1-1 26-16,1 0-26 0,-2-1 0 16,0 2-1-16,2-1-2 0,0 1 0 15,-2 0-12-15,2-1 8 0,0 1-11 16,0 0-7-16,-3 0 0 0,1 0 0 15,-3 0-1-15,1 0 11 0,1 0 9 16,-6 0-10-16,2 2 12 0,-4 0 1 16,-1 0-1-16,-4 0 0 0,2 1 0 15,-2-1-1-15,0 2 2 16,2-2-3-16,-4 1-16 0,6 0 17 16,-4 2-1-16,5-1-13 0,-3-1 15 15,1 1-1-15,1 0 0 0,-2-2 2 16,5 0 13-1,0-1 9-15,-1-1 3 0,4 0 7 0,-1 0-4 0,4 0-15 16,-4-1-11-16,3 0 17 0,2 0-7 16,2 0-12-16,-1 1-1 0,1-1-17 15,0 1-27-15,0 0-116 0,0 0-61 16,0 0-82-16,1 0-182 0,3 0-87 16,-1 0-110-16,4 1-450 0</inkml:trace>
  <inkml:trace contextRef="#ctx0" brushRef="#br0" timeOffset="-199413.07">9336 15818 1163 0,'0'0'234'0,"0"0"-19"0,0 0 3 16,0 0-79-16,0 0-61 0,0 0 49 15,0 0-8-15,0 0 4 0,0 0-9 16,0 0-27-16,-5-37-13 0,5 33-35 15,0-1-38-15,3 1 11 0,2-2-12 16,2 0-3-16,2 0-19 0,0-3 9 16,5 1-3-16,0 0 3 0,4 1-10 15,-2 1-9-15,0 2-7 0,0 2 36 16,-4 2 3-16,4 0 30 0,-3 2 12 16,3 4 3-16,-4 2 16 46,6-2 13-46,-6 3 13 0,6-2 0 0,-4 1 12 0,2-1-9 0,1-1-7 0,-1-2-26 0,2 0-12 0,-6-2-17 16,6-1-9-16,-4-1 7 0,2 0-4 16,-3-2 19-16,1-2 4 0,-4-1-7 15,1-1-3-15,-4 1-35 0,0 0-86 16,-2-1-73-16,4 1-23 0,-3 1-26 16,-1 0-62-16,0 0-107 0,-3 1-175 15,1 0-523-15,-3-4 351 0</inkml:trace>
  <inkml:trace contextRef="#ctx0" brushRef="#br0" timeOffset="-198865.25">9362 15895 698 0,'0'0'287'16,"0"0"-121"-16,0 0 45 0,0 0 14 15,0 0 32-15,0 0-4 0,0 0-36 16,0 0-59-16,0 0-19 16,0 0-10-16,-7-14-3 0,7 9-46 15,4-1-25-15,-4 1-7 0,5-2-10 16,0 0-35-16,1 0 26 0,-1-1 0 16,2 0-16-16,4-1-13 0,-2 3 0 15,-2-1-16-15,5 0 0 0,-3 2-3 16,0 0 3-16,3 3-10 0,-3 1 8 15,-2-1 18-15,5 2 13 0,-3 0 3 16,-2 4-4-16,6 3 8 0,-3-1 5 16,-1 2 1-16,4-1 9 15,-3 0 10-15,3 0 19 16,-1-1-20-16,-1-1 29 0,3-1-19 0,-2 0-19 0,2-3 6 16,-3 0-15-1,3-1-23 1,-2 0-1-16,4 0 1 0,-5 0-3 0,5-1-61 0,-2-2-73 0,0 0-50 15,0 0-76-15,2 0-78 0,-2-1-102 16,1 1-349-16,2-3-531 0</inkml:trace>
  <inkml:trace contextRef="#ctx0" brushRef="#br0" timeOffset="-197630.82">10548 15705 251 0,'0'0'450'0,"0"0"-39"0,0 0-92 15,0 0-95-15,0 0-38 0,0 0 15 16,0 0-10-16,0 0-23 15,0 0-9-15,0 0-30 0,-15 1-23 16,15-1-29-16,0 0-22 0,0 0-14 16,0 0-15-16,0 0-26 0,2 0-24 15,2 0-20-15,1-1 44 0,-1-2 25 16,8-2 14-16,0-2-4 0,4-2-6 16,0-3 6-16,9-2-15 0,-2-3 11 15,3-2-7-15,1-2-22 31,3-2-3-31,-2 0 2 0,-1 1 1 0,-1-1 1 0,-3 3 1 0,-3 1 18 0,1 0-21 16,-3 3 1-16,-1-1-1 0,-2 5-1 16,-3 0 0-1,-7 3 1-15,6 3-1 0,-9 1 3 0,1 2 10 16,-1 0-13-16,-2 3 0 0,2 0-19 16,-2 0-3-16,0 0 22 0,0 0-2 15,0 0-14-15,0 3 16 0,0 1 19 16,-4 2 16-16,2 1-16 0,-1 5 3 31,-2 1-2-15,-4 5 8-16,2 2-2 0,-4 5-1 0,0 2 1 0,-3 4-14 0,0 3-8 0,2 2-4 15,-4 1 0 1,5 1 2-16,-1-3 7 0,3-3-9 16,-2-2-12-16,6-3 9 0,-4-5 1 0,8-1 0 0,-5-5 2 0,3-3 0 15,3-2-2-15,-2 0-39 0,2-5-109 16,0-2-84-16,0-3-72 0,0-1-59 15,2 0-115-15,-1-2-83 0,1-1-154 16</inkml:trace>
  <inkml:trace contextRef="#ctx0" brushRef="#br0" timeOffset="-197068.3">11188 15495 747 0,'0'0'251'0,"0"0"91"0,0 0-49 15,0 0-102-15,0 0-51 16,0 0 55-16,0 0-144 0,0 0-9 15,0 0 33-15,0 0 16 0,-46 27 15 16,35-17-12-16,4 2-14 0,-3 1-31 16,3 2-4-16,-2 2-20 0,-4 1 14 15,6 1 0-15,-3 3 28 0,-1 0-19 16,2 1 7-16,2 0-17 0,0 2-22 16,3 0 0-16,3-1 3 0,1 1 4 15,0-3-23-15,0-1 0 16,3-4 2-16,6 0 0 0,0-5 0 0,-2-3-2 15,5-2-16-15,-3-4 16 0,-2-1 32 16,6-2 3-16,-3-5 26 0,-1-5-7 16,4-3-16-16,-1-6-12 0,2 0-10 15,-2-3 12-15,1-2-6 0,-3-1 4 16,-1 2 2-16,4-4-6 0,-4 3-21 16,-2-2 13-16,0 3-11 0,-4 0 29 15,-1 3-11 1,-2 0-21-16,0 4 0 15,-4 2 15-15,-3 0-15 0,2 3 22 0,-2 0 19 0,-2 3-19 16,0 2-6-16,0 0-16 0,2 3-27 16,-5 2-27-16,5 1-31 0,-4 0-45 15,-1 0-33-15,3 4-64 0,2 3-81 16,-4 0-138-16,10-1-268 0,-5-1-606 0</inkml:trace>
  <inkml:trace contextRef="#ctx0" brushRef="#br0" timeOffset="-196013.96">11524 15269 65 0,'0'0'268'15,"0"0"-1"-15,0 0 17 0,0 0-53 16,0 0-62-16,0 0 1 0,0 0 15 15,0 0-13-15,0 0-35 0,0 0-46 16,37-35 6-16,-23 32 7 0,-1-3 6 16,3 1 9-16,-2 3-3 0,2 0-19 15,1 2-29-15,-3 0-23 0,-1 0-29 16,-1 5-16-16,-3 1-10 16,-2 0 7-16,-3-1 3 0,-3 1 18 0,1 0 37 15,-2 0 22-15,0 1 39 0,-2 1-17 16,-1 0-10-16,-8 0-34 0,-1 0-17 15,1 1-16-15,-6 2-6 16,4-3 0-16,-3 0-3 0,8-2-13 16,-3-1-15-16,6 0-20 0,-2-2-7 15,5-1 1-15,2 1-20 0,0-1-6 16,0 0 26-16,0 1 15 0,5 1-9 16,4 2-39-16,0-1 45 0,1 2 27 15,6 1-11-15,-5 1-3 0,3 1 0 16,-3 1 14-16,-1-1-1 0,-3-1-1 15,0 0 1 1,-3 0-10-16,-2-2 13 0,-2-1 74 0,0-1 51 31,-6 0 35-31,-2-1-51 16,-5-1-36-16,3 1-19 16,-8-3-19-16,4 0 6 0,-2-1-13 0,2 0-24 0,0 0-1 0,-1 0-1 0,3 0-2 0,3-1-50 0,0 1-70 15,0 0-21-15,6-1-25 0,3 1-61 16,0 0-141-16,0-3-270 15,2 1-620-15</inkml:trace>
  <inkml:trace contextRef="#ctx0" brushRef="#br0" timeOffset="-195342.05">11872 15238 942 0,'0'0'346'0,"0"0"-44"15,0 0-74-15,0 0-50 0,0 0-93 16,0 0 22-16,0 0 29 0,0 0-29 15,0 0-95-15,0 0-12 0,-24-4-19 16,27 4 19-16,1 0 97 0,6 0-10 16,1 2-26-16,1-2-19 0,1 2 0 15,1-1-29-15,0 1 13 0,-5 2-25 16,5 1-1-16,-3-1 22 0,-1 1-9 16,-1 1 0-16,0 2-13 0,-5-2 0 15,1 1 3-15,-2 0 42 0,-3-1 13 16,0 0 35-16,0 0 35 0,-7 1-19 15,2-2-26-15,-4 1-13 0,-5-1-23 16,5 0-18-16,-3 0-7 0,-1-1-9 16,1 0-11-16,0-1-1 0,5 0 12 15,-2-2-13-15,5 0-16 16,2 0-6-16,2 1-10 0,-1-1-6 16,1 1-10-16,0 0 7 0,1 0 15 15,5 2-18-15,3-1-4 0,-2 2 41 16,5 0 5-1,-1 1 2-15,1 2-1 0,-1-1-2 0,-3 3-23 0,1 0 7 16,-2-1 17-16,-1-2-1 16,-1 1-13-16,-5-1 14 15,0 0 2-15,0-1 16 0,-4 0 124 16,-3 0-35-16,-5-1-41 0,0 1-29 0,-6-1 3 0,2-1-16 16,-2-2 0-16,-3-1 0 0,3-1 10 15,2 0-29-15,1 0 16 0,0 0-18 16,3-2-1-16,1-1-32 0,6 0-94 15,0-1-33-15,3 0-49 0,2 1-80 16,0 1-138-16,5-1-268 0,1-2-719 16</inkml:trace>
  <inkml:trace contextRef="#ctx0" brushRef="#br0" timeOffset="-194590.34">12090 15773 1148 0,'0'0'397'16,"0"0"-88"-16,0 0-176 0,0 0 3 16,0 0 32-16,0 0 23 0,0 0-4 15,0 0-51-15,67-4-21 16,-47 1-15-16,1-1-17 0,2-2-3 16,-2 2 38-16,0-1-35 0,1 0-32 15,-6 2-31-15,-1 1-20 0,0 2-16 16,-3 0 14-16,0-1 1 0,-5 1 1 15,4 0 0-15,-4 0 0 0,0 0-51 16,-3 0-121-16,1 0-71 0,-3 0-82 16,1 0-151-16,-1 0-658 0</inkml:trace>
  <inkml:trace contextRef="#ctx0" brushRef="#br0" timeOffset="-193902.81">12647 15862 828 0,'0'0'512'0,"0"0"-145"15,0 0-58-15,0 0-27 16,0 0-120-16,0 0-37 0,0 0 30 15,0 0-13-15,0 0-56 0,48-58-21 16,-34 43-14-16,0 1 0 0,2-2-9 16,0 0-10-16,0 1-7 0,2-2-12 15,-2 0 6-15,1-1 2 0,1-1-21 16,0-1 0-16,-2 1-1 0,1 0-11 16,-1 1 8-16,-2 3 4 0,-5 1 0 15,2 5 3-15,-4 0-3 0,-2 4-2 16,-3 2-10-16,0 2-11 0,-2 1-25 15,0 0-22-15,0 0-4 0,0 3 74 16,0 3 71-16,-2 1-7 0,-2 4-19 16,-1 3-4-16,-2 1-12 31,-2 1-16-31,2 3 3 47,-5 2 28-32,3 2 20-15,-2 3-1 32,1-1-12-32,-1 2-16 15,1 1-13-15,1 0-9 0,0-2-11 0,2-2 9 0,0-2-11 0,1-4 0 0,1-1-2 0,3-4-42 0,2-2-73 0,-1-4-90 16,1 0-78-16,0-2-127 0,0-2-93 0,1-1-482 0</inkml:trace>
  <inkml:trace contextRef="#ctx0" brushRef="#br0" timeOffset="-193496.53">13185 15615 1518 0,'0'0'286'0,"0"0"-7"0,0 0-43 16,0 0-77-16,0 0-65 0,0 0-91 15,0 0 65-15,0 0 2 0,-50 27-8 16,38-13-17-16,1 3 35 0,3 3-25 16,-3 3-4-16,2 4-18 0,2 2-31 15,2 1 22-15,1 1 5 0,2 0-1 16,2-2-28-16,0-3 1 0,9-4-2 16,-2-5 2-16,4-3 19 93,1-5 24-93,3-2-2 0,-1-6 19 0,-2-1 5 0,4-6 30 0,-2-5-10 0,0-5-10 0,0-3-4 0,-1-3-8 0,-3-4-5 0,-1 0-2 0,0-3-19 0,-4 0-7 0,1 0 4 0,-4 1 18 0,-2 2 1 0,0-1-1 16,-2 4 13 0,-5 3-16-16,0 1-1 0,1 4-14 0,-1 2-33 0,0 2-1 0,2 3-1 15,0 3-2-15,-1 1-42 0,3 2-15 16,-1 2-81-16,1 0-109 0,-3 6-147 15,-3 1-218-15,4-1-667 0</inkml:trace>
  <inkml:trace contextRef="#ctx0" brushRef="#br0" timeOffset="-187162.25">13475 15237 39 0,'0'0'124'15,"0"0"-16"-15,0 0 25 0,0 0 105 16,0 0 7-16,0 0 35 0,0 0-49 16,0 0-39-16,0 0-3 0,-11-10-50 15,11 10-38-15,0 0-23 0,0 0-26 16,0 0-20-16,0 0-19 15,0-1-13-15,0 0 0 0,4 1 0 16,0-4 94-16,1 2-19 0,2-2-43 16,2 0 4-16,1 1-14 0,3-1-6 15,-1 1 4-15,2 2-19 0,-1 0 34 16,-1 1 4-16,-1 0-37 0,-1 3-1 16,3 3 1-16,-4 1 2 0,-2-1-4 15,0 4 0-15,0-3 0 0,-4 0 11 16,1 2 15-16,-1 0 23 0,-3 1 15 15,0-1 7-15,0 1 9 0,0-1-38 16,-5 1-3-16,0-1-11 16,-1 0-2-16,1-1 3 15,-2-2 3-15,-4 0 0 0,4-3-13 0,-5 0 10 0,3 0-10 16,-1-1-6-16,-1-1 6 0,2-1-6 16,2 0 3-16,0 0-16 0,2 0 1 15,-1 0 1-15,5 0-2 0,-1 0 13 16,2 0-13-16,0 0-16 15,0 0-45-15,2-1-25 0,3 1-84 16,0 0 106-16,2 0 44 16,2 1 19-16,2 2-2 0,-1 2 3 0,-1 0-13 15,2 0 0-15,-1 2 13 16,-1 0-3 0,0 1-16-16,0-1 18 15,-2 3 1-15,-2-2 1 0,-1 0-1 0,-2-1 2 16,-2 1 20-16,0 1 4 0,-4 1 90 31,-1-2-55-31,-4 0-13 0,-2 2-29 0,1 0-19 0,-4-1-1 0,-1-3-21 0,1 2-7 0,0-2 16 16,2-1-3-16,-2-2 3 0,5-1-9 15,0-1-10-15,2-1-17 0,1 0-25 16,5-3-42-16,-3 0-71 0,4-3-65 31,0 0-180-31,4-1-160 0,-1 1-439 0</inkml:trace>
  <inkml:trace contextRef="#ctx0" brushRef="#br0" timeOffset="-186656.09">13884 15216 359 0,'0'0'176'0,"0"0"-33"0,0 0 30 16,0 0 32-16,0 0-87 0,0 0 61 15,0 0 32-15,0 0-136 0,0 0-46 16,0 0-3-1,-30 4 20-15,24 4-10 0,-1 1 25 16,0 1-19-16,4 0 27 0,-1 1-8 0,-1 2-2 16,3-3 9-16,2 1 6 0,0 2-9 0,0-2-20 15,0 1-6-15,5-1-3 0,2-2 12 16,0 1-2-16,4-2 18 0,1-1 30 16,1-1 6-16,1-1-39 0,0-1-29 31,0-1-32-16,4-2-6-15,-4-1-72 47,2 0-25-31,-4-1-13-16,1-2-55 0,1-1-69 16,-5 1-205-1,0-2-330-15</inkml:trace>
  <inkml:trace contextRef="#ctx0" brushRef="#br0" timeOffset="-186406.08">14022 15231 629 0,'0'0'362'0,"0"0"-39"15,0 0-70-15,0 0-100 0,0 0-16 16,0 0-30-16,0 0-26 16,0 0-3-16,0 0-39 0,0 0 39 15,-23 56 12-15,17-38 33 0,-1 4-32 16,-2 2-11-16,1 0 1 0,-3-1-10 15,2 1 12-15,0-2-12 0,-1 0-39 16,1-4-1-16,2-1-30 0,1-2 0 16,3-4-1-16,1-1-60 0,0-3-162 15,2-2-120-15,2-3-151 0,2 1-529 16</inkml:trace>
  <inkml:trace contextRef="#ctx0" brushRef="#br0" timeOffset="-184108.87">14241 15631 890 0,'0'0'271'0,"0"0"9"15,0 0-43-15,0 0-36 0,0 0-32 16,0 0 13-16,0 0 2 0,0 0-48 15,0-4-55-15,2 6-26 0,0 1 22 16,1 2 0-16,-1 1 16 0,1 3-13 16,-1 1-6-16,3 2 3 0,1 0-26 15,1 4-16-15,2-4-9 0,1 3-7 16,-1-2-3-16,5 1-14 0,-1-2 0 16,1 0-2-16,2-2 0 0,0 1 0 15,0-1 0-15,-2-2-1 31,0-1-1-31,0 0-62 0,-2-2-96 0,-1 1-64 0,0-3-66 16,-2-1-82-16,-1-2-274 0,-1 0-563 0</inkml:trace>
  <inkml:trace contextRef="#ctx0" brushRef="#br0" timeOffset="-183640.1">14641 15641 180 0,'0'0'574'0,"0"0"-118"16,0 0-137-16,0 0-29 0,0 0-34 16,0 0 0-16,0 0 9 0,0 0-49 15,0 0-58-15,0 0-49 0,0-5-74 16,0 6-33-16,0 1 1 0,-2 2 32 15,-2 2 29-15,-1 1 10 0,2 1-27 16,-3 1-18-16,-1 1-10 0,0 2 0 16,-3 2 10-16,-1 1 12 0,0 1 1 15,-3 3-14-15,0 2-3 32,-4 3-2-32,-1 1-4 0,-1 2 6 0,1 1 0 0,-2 3-3 0,-2 2-3 0,2-1-3 15,-1 1 3-15,1 1 6 0,-2 0-9 16,2-2-3-16,0 2-1 0,-1-3-9 15,-1-1 10-15,2-1-11 0,2-4 0 16,3-1-1 15,-2-5 12-31,6-2 12 0,1-6 3 0,4-3 1 0,2-2-8 0,1-2-17 0,4-3-1 16,0-1-2-16,0 0 1 0,0 0-2 16,0 0-19-16,2 0-12 0,1 0-39 15,1-1-2-15,1 0-99 0,2 0-134 16,0 1-192-16,-3 0-481 0,-4-5-831 0</inkml:trace>
  <inkml:trace contextRef="#ctx0" brushRef="#br0" timeOffset="-180449.18">16638 15050 783 0,'0'0'400'0,"0"0"-107"16,0 0-120-16,0 0-4 0,0 0-23 15,0 0-7-15,0 0 4 0,0 0-7 16,0 0-33-16,-20-13-25 16,13 12-30-16,-2 1-48 0,2 0-3 15,0 0 3-15,-7 0 3 0,4 0 20 16,-5 5-7-16,3 2-6 0,-4 2-10 16,0 0-12-16,-5 6 12 0,0-1 13 15,-2 2 22-15,2 3 7 0,-4 0 3 125,-2 3 13-125,2 4-13 0,1 3-10 0,-5 3-2 0,1 4 5 16,0 4-9-16,-4 10-3 0,-3 12-1 0,-3 11 14 0,5 3 15 0,5-6-19 0,12-7 32 0,1-18 3 0,10-8 0 0,2-9-70 0,3-2 16 0,0 3 16 0,0 1-7 0,5 4-2 0,0-3-7 0,8-4-16 0,-3-3 0 0,6-4-2 0,-5-4-18 0,1-3-78 0,-1-5 28 0,-1-3-51 15,-1-4-46 17,-4-1-122-32,1-3-170 0,-3-3-541 15</inkml:trace>
  <inkml:trace contextRef="#ctx0" brushRef="#br0" timeOffset="-179496.02">16735 15595 1098 0,'0'0'361'15,"0"0"-81"-15,0 0-173 0,0 0-39 16,0 0-3-16,0 0-10 0,0 0 23 16,-53 68 26-16,44-47-17 0,-3 4 4 15,1 3-14-15,-1 3 24 0,-2 1-11 16,0 2-45-16,1 2-29 0,-1-1-13 15,2 0 10-15,1-5-13 0,-1-2 2 16,5-4-1-16,-1-6 15 0,1-3 13 16,2-5 20-16,2-3-11 15,1-4-15-15,2-2 6 0,0-1 12 16,0 0 20-16,0-4-61 0,0-7-19 16,3-3-80-16,1-5 50 0,5-2 24 15,-6 0 9-15,4-4 13 16,0 2 0-16,4-1-10 0,-4 2 1 0,0-2 8 15,6 1 2-15,-6 0-17 0,3 0 0 16,3-1-7-16,-3 3 24 0,8-2-18 16,-6 3 18-16,6-1-14 0,0 3 3 15,1-2 0-15,2 2 13 0,-3 2 20 16,2 2 50-16,-3 1 30 31,-6 4-26-31,5 3-35 0,-6 3-33 0,-1 3-6 0,2 0-13 0,-4 6 0 31,2 3-6-31,-4 1 19 32,2 3 15-17,-7-1 27 1,0 2-17-16,0 1 17 0,-2-1 10 16,-8 0 5-16,1-1-15 15,-2 1 6-15,-5-1-17 0,0-2-11 0,-1 0-1 16,-3 1 0-16,6-4 0 0,-7-1-6 0,1-1-10 0,5-1-3 0,-5-3-6 0,2-1-61 0,1-1-16 0,1 0-39 0,3-3-16 0,1-1-52 0,3-2-77 0,2 1-86 0,7-1-98 15,0 1-233-15,0-1-290 0</inkml:trace>
  <inkml:trace contextRef="#ctx0" brushRef="#br0" timeOffset="-178819.77">17069 15581 238 0,'0'0'509'0,"0"0"-157"0,0 0-124 16,0 0 32-16,0 0-19 0,0 0-53 16,0 0-42-16,0 0-49 0,-12 53-36 15,7-37-22-15,-1-1-13 16,1 0 23-16,-2-1 35 0,0 0-33 15,2 0-9-15,-2-3-13 0,0-1 7 16,3 1-7-16,-1-6-10 0,3-1-6 16,0-1 6-16,0-1 1 0,2-2 9 15,0 0 12-15,0-2 1 0,2-2-42 16,2-3-45-16,1-4-29 0,4 0 19 16,-4-3 33-16,4-1 19 0,0-1 2 15,0 2-35-15,1 1-28 47,3 2 15-47,-4 1 7 0,1 4 13 0,1 1-16 0,-1 2 13 0,1 2 6 0,0 1 6 0,-1 0 20 0,4 0 4 0,-5 1 54 16,5 5 6-16,-1-1 1 0,1 2 3 15,4-1-29-15,1-1-10 0,-1-1-7 16,-1-2 10-16,3-2-6 0,-4 0-7 31,3-2 4-31,-3-2 6 0,0-3-13 0,0 0 13 16,-4-1-13-16,-1 0 13 0,0-2-27 0,-8 0 27 0,2 0-26 15,-3 1 16-15,-2-1 10 16,0 2-16-16,0-1-12 16,-2 2-1-16,-3 2 0 15,0 2-15-15,-4 3 14 0,-2 0-20 16,1 3-8-16,-4 4 0 0,3 1 29 0,-5 2 19 16,4 0 39-16,-1 2 0 0,3 1-1 0,1 0-15 15,0 0-4-15,4 2-19 0,3 0-19 16,2-1-3-16,0 0-8 0,4-1 9 15,3-3 1-15,3 0-91 0,4-3-14 47,2-1-26-47,4-2-58 16,-3-3-55-16,5-1-50 0,1-4-140 0,0-3-226 0,-9 0-108 0</inkml:trace>
  <inkml:trace contextRef="#ctx0" brushRef="#br0" timeOffset="-178054.1">17696 15601 1159 0,'0'0'375'0,"0"0"-83"0,0 0-220 0,0 0-1 0,0 0-32 0,0 0 0 0,0 0 7 0,0 0 18 16,0 0-21-16,0 0-40 0,0-41-2 15,-9 41 38-15,-2 0-4 0,2 0 4 16,-8 4 0-16,3 2 23 0,-4 2-30 15,0 2 3-15,0 2 40 16,-1 1 22-16,7 1 6 0,-4 1 9 16,7 0-19-16,4 1-29 0,-1-3-35 15,6 3-13 1,0-6-14-16,7 1 43 0,2-3-32 0,5-2-11 0,2-2 14 16,5-3 3-16,-1-1 1 0,3-5-20 15,0-4-15-15,3-3-8 0,-3-2-9 16,0-4 10-16,-3 0-4 0,1-2 10 15,-1-1 14-15,-5-3 0 0,3 0-17 16,0-1 17-16,-6 1-14 0,4 0 13 16,-9 3-16-1,2 1-32 1,0 2 16-16,-4 5 35 0,-1 3 0 0,-2 2 19 0,-2 3-6 0,0 4-10 0,0 0-3 16,0 1-8-16,0 0 5 0,-6 2-39 15,-1 5 17-15,-2 3 12 0,0 2 11 16,-5 4-13-16,2 2 15 0,-4 1 0 15,4 3-1-15,-4-1-19 0,5 3 1 16,2-3 6-16,0 1 13 16,4-3-2-16,0-1-1 0,5-2-10 15,0-4 13-15,3-1 6 0,4-2 84 16,6-3-51-16,-3-1-13 0,6 0-10 16,0-5 0-16,4 0-16 0,1 0-47 15,-2-5-63-15,3 1-44 0,-1-2 5 16,-3 0 10-16,-1 1 19 0,1-3 36 31,-4 0 23-15,2 0 31-16,-5 0-2 0,3-2-7 0,-4 2 10 0,1 1 16 0,0-2 13 0,-6 0 2 0,0 5 11 15,1 0 117-15,-6 2 19 0,0 2-46 16,0 0-5-16,0 3-44 0,-4 3-5 16,0 2 19-16,-3 3 22 0,4 2-6 15,-6 1-30-15,2 1 1 0,2 0-42 16,1-1-13-16,2 1-3 15,1-4-9-15,-1 0 12 0,0-2 0 16,-2-4 3-16,4 1-3 0,0-4-58 16,0-1-112-16,0-1-63 0,0 0-74 15,4-5-151-15,-2 1-158 0</inkml:trace>
  <inkml:trace contextRef="#ctx0" brushRef="#br0" timeOffset="-177929.09">18143 15437 1854 0,'0'0'327'0,"0"0"39"0,0 0-179 0,0 0-94 0,0 0-93 0,0 0-64 0,0 0 38 0,0 0 7 0,0 0-65 0,0 0-16 0,-12 18-26 16,14-12-46-16,3-2-87 0,2 1-160 15,-2-1-311-15</inkml:trace>
  <inkml:trace contextRef="#ctx0" brushRef="#br0" timeOffset="-177600.96">18382 15530 894 0,'0'0'186'0,"0"0"-75"0,0 0-108 0,0 0 26 0,0 0 27 0,0 0 136 0,0 0 42 0,-50-14-42 0,40 16-10 0,1 2-7 0,-5 1-7 15,5 2 6-15,-5 6-25 0,3-2-30 16,-1 3-36-16,1 2-22 0,4 1-6 16,2 0-30-16,5-2-9 0,0 0 7 15,0-2 28-15,5-2-51 0,6-3-12 16,1 1-1-16,1-2-6 31,4-3-35-31,-3-3-81 0,6-1-61 0,3 0-65 0,-4-5-50 0,1-4-140 0,-3 2-318 16</inkml:trace>
  <inkml:trace contextRef="#ctx0" brushRef="#br0" timeOffset="-177319.69">18715 15311 980 0,'0'0'157'0,"0"0"-8"0,0 0-103 15,0 0 16-15,0 0 0 0,0 0 94 16,0 0 68-16,0 0 26 0,0 0-39 16,0 0-14-16,-23 37-19 0,14-19-27 15,-2 5-29-15,0 2-19 0,-1 2-36 16,0 2-32-16,1 0-9 0,-3-1-10 15,3-1-14-15,1 0-2 0,-3-4 12 16,6-1-12-16,-3-2-13 0,3-3-38 16,1-1-87-16,3-4-45 0,-1-1 6 15,-1-4-62-15,3-2-53 0,2-3-127 16,0-2-183-16,0 0-99 16</inkml:trace>
  <inkml:trace contextRef="#ctx0" brushRef="#br0" timeOffset="-177007.18">18552 15559 1271 0,'0'0'342'0,"0"0"-170"0,0 0-152 0,0 0-7 0,0 0-13 0,0 0 0 0,0 0-16 0,53-21 16 0,-41 20 2 0,4-2 37 0,5 1 9 0,-3 0-18 0,2 1-14 16,-1 0-15-16,-3 1 0 0,2 0 0 15,-4 0 14-15,-2 2 8 0,-5 2 13 16,-1 0 12-16,1 5 11 16,-2-4 19-16,-5 5 6 0,0 0 13 15,0 0 39-15,-2 3-11 0,-5 0 1 16,0-1-10-16,2 1-23 0,-2 0-32 16,0-2-23-1,-1-2-37-15,5 0-1 0,1-3 2 0,0-1-4 0,2-3-16 16,0 0-113-16,0-1-85 0,2-1-52 15,2-2 45-15,3-6-195 0,0 1-696 16,0-12 426-16</inkml:trace>
  <inkml:trace contextRef="#ctx0" brushRef="#br0" timeOffset="-176818.36">18888 15374 1592 0,'0'0'332'0,"0"0"-264"0,0 0-68 15,0 0-94-15,0 0-10 0,0 0-39 16,0 0 26-16,0 0 6 16,0 0-42-16,0 0-10 0,0 25-62 15,5-19-110-15,1 0-141 0</inkml:trace>
  <inkml:trace contextRef="#ctx0" brushRef="#br0" timeOffset="-176099.57">19036 15478 1283 0,'0'0'49'15,"0"0"-49"-15,0 0-146 0,0 0 87 16,0 0 59-16,0 0 90 0,0 0 206 16,-51 38-3-16,41-27-63 0,2 3-77 15,1 2-37-15,2 2-9 16,2-1-62-16,3 0-19 0,0-1-3 15,1-3 25-15,6-2 36 0,4-2-19 16,-2-2-4-16,5-3-19 0,-2-1-7 16,4-2-8-16,-3-1-27 0,3 0-1 15,-6-5-38-15,3-1-9 0,-1-1-4 16,-7-2 1-16,4-1 9 0,-2 0 3 16,-7-3 26-16,0-1 0 0,0 1 10 15,-7-3 1-15,-2 2 2 0,0-1 1 16,-3 1 0-16,1 2 22 0,3 1 64 15,-7 1 0-15,8 3-16 0,0 2-23 16,-2 1-13-16,6 1-6 0,-1 1-13 16,4 1 19-16,0 1-35 0,0 0-39 15,7 0-28-15,2 0 67 0,2 0 23 16,7-2-7 0,-2 2-14-1,5 0 0-15,2 0-2 0,-4 0 0 0,1 0 0 0,1 2-1 0,-2 2-12 16,-3-1-6-16,0 2 3 0,-3-1-6 15,-1 2-1-15,-5 1-3 0,-3 2 1 16,-4 0 12-16,0 2 13 0,-2 3 0 16,-5 1 19-16,-6-1-16 0,5 2 49 15,-8 0 6-15,5-2-13 0,2-1-10 16,0-4-33-16,2-1 1 0,5-2 11 16,2-4-14-16,0-1-16 0,0-1 16 15,2 0 0-15,5 0 55 0,4-3-33 16,1-6-22-16,6-1-42 0,0 0-25 15,1-2-10-15,4-1 9 0,-3 0 14 16,-3 0 2 0,3 2 10-16,-4-1 23 0,-2 4 0 0,-4 3 16 15,1 3-13-15,-6 2-13 0,-3 0 29 0,-2 1 113 16,0 8 77-16,0-2 9 0,-2 5-23 16,-3 3-33-16,-2-2-28 15,0 2-36-15,2-2-22 0,1-2-10 16,1 0-12-16,-1-1-20 0,2-4-15 15,2 0-3-15,-3-2-9 0,3-1-1 16,0-1-91-16,0-1-96 0,5-1-93 16,-3 0-115-16,3 0-207 0,-3-3-820 15</inkml:trace>
  <inkml:trace contextRef="#ctx0" brushRef="#br0" timeOffset="-175037.03">19838 15573 348 0,'0'0'355'0,"0"0"-185"0,0 0-14 15,0 0-16-15,0 0-36 0,0 0 23 16,0 0 56-16,0 0 51 0,0 0-33 16,0 0-29-16,-21-50-39 0,17 47-20 15,-1 2-74-15,1 0-39 16,-3 1-21-16,2 0-27 0,-6 1 9 16,-1 5 6-16,-1 0 21 0,-2 2 12 15,-1 4 24-15,1 3 15 0,0 1 10 16,0 2 19-16,1 1 9 15,4 0 20-15,4 0-20 0,3-2-35 0,1-3-10 16,2 0-13-16,4-3 4 16,1-2-20-16,7-3 42 0,4-3 6 15,4-1 4-15,1-2-10 0,4-3-16 16,3-5-29-16,-5-3-26 0,2-3-32 16,-2 0 46-16,-7-3 12 0,1 0 19 15,-8-1-16-15,2-2-3 0,-6-2-26 16,-3 3 10-16,-2 0-29 0,-2 4 4 15,-5 1 12-15,-5 5 22 0,1 1-6 16,-3 4 13-16,0 2-29 0,-1 2-6 16,7 0 6-16,-3 2-38 0,2 2-124 15,4 1-129-15,3-2-183 0,2 0-289 16,0 0 33-16</inkml:trace>
  <inkml:trace contextRef="#ctx0" brushRef="#br0" timeOffset="-174692.91">20390 15181 977 0,'0'0'394'0,"0"0"32"0,0 0-121 16,0 0-104-16,0 0-107 0,0 0-36 16,0 0 7-16,-55-13 19 0,42 18 9 15,-2 4-6-15,-1 2-29 0,0 1-6 16,-4 4-7-16,4 4-1 0,-1 4 1 16,-3 3-6-16,2 2-7 0,-1 5-16 15,-2-2-13-15,3 4 0 0,-1 0 13 16,-3 1 19-16,5 1-19 0,-1 0-16 15,-1-1-2 1,3-2 2 0,2-2 0-16,3-1 0 0,0-4-1 0,2-2-12 0,2-2-28 0,0-2-49 0,2-3-16 15,1-3-22-15,1-2-33 0,1-4-46 16,2-5-75-16,0-1-153 0,0-4-212 16,0 0-175-16</inkml:trace>
  <inkml:trace contextRef="#ctx0" brushRef="#br0" timeOffset="-174427.27">19909 15607 1565 0,'0'0'312'0,"0"0"-140"0,0 0-48 0,0 0-34 0,0 0 59 0,0 0 45 0,0 0-17 0,0 0-138 0,0 0-26 0,0 0 22 0,37-30 20 16,-20 29 12-16,3 0-25 0,-1 1-20 16,4 0-21-16,4 0 2 0,-2 0 13 15,1 0-12-15,-1 0-4 0,0 0-49 16,-8 0-86-16,5 0-65 0,-5 0-61 16,-4 0-125-16,-3 0-273 0,1 0-566 0</inkml:trace>
  <inkml:trace contextRef="#ctx0" brushRef="#br0" timeOffset="-172534.54">20844 15434 635 0,'0'0'339'15,"0"0"-46"-15,0 0-208 0,0 0-85 16,0 0-15-16,0 0 15 0,0 0 84 15,0 0 101-15,-56-20 11 0,43 21-67 16,-1 4 14-16,0 2-13 0,0 0-17 16,1 4 7-16,1 1 16 0,3 3-20 15,2 0-29-15,0 2-42 0,5 1-16 16,2 1 0-16,2 2-13 0,3-2 19 16,4-1-13-16,-3-1 4 0,2-1-23 15,1-3 23-15,-3-1-13 16,-3-3-13-16,-1-3 0 0,-2-2 0 15,0-1 19-15,-2-1 23 0,-5 0 28 16,-5-1-12-16,-1-1-33 0,-6 0-18 16,3 0-7-16,-4-3-29 0,-1-2-10 47,5-1-31-47,-1-2-45 0,6 1-65 0,0-3-17 0,4 1-3 0,7 0-33 0,0 1-169 0,6-2-83 0,8 1-108 15,-5 2-27-15</inkml:trace>
  <inkml:trace contextRef="#ctx0" brushRef="#br0" timeOffset="-171535.05">21030 15484 1580 0,'0'0'209'0,"0"0"-70"16,0 0-139-16,0 0-6 0,0 0 6 15,0 0 26-15,0 0 65 0,-55 15 45 16,39-3-46-16,-1 2 37 0,4 2-8 16,1 5-3-16,-1-1-25 0,10-1-11 15,-2 2-15-15,5-4-17 0,0-1 13 16,7-5-4-16,-2-1 27 0,7-3-27 16,1-3-31-16,3-2-1 0,0-2 11 15,3 0-8-15,-1-6-16 0,-4-2-12 16,0-3-38-16,0-1-10 0,-3-3 13 15,-2-2-13 1,-2-2-10-16,-6 0-9 0,-1-2 19 0,0-2 6 16,0 4 7-16,-1-1 8 0,-8 5 25 15,-2 3 1-15,1 2 1 0,-5 2 61 16,5 3-26-16,-1 2 26 0,1 1 16 16,3 1-32-16,7 1-7 0,-2 0-18 15,2 0-20-15,2-2-48 0,1 2 11 16,8 0 37-16,1 0 22 0,4-1-2 15,3 0-17-15,4-1 0 0,4 1 10 16,0-1-10 0,1 1-2-16,-3 1-1 0,-1 0-3 15,1 0-20-15,-5 1 11 0,-1 4-11 0,-5 2 4 0,0 2-3 16,-7 2-4-16,1 2-6 16,-5 1 19-16,-3 4 13 0,0 0 32 15,-3 2 55-15,-5 0-17 0,1-1-22 16,-1 0-16-16,-3-3-7 0,6-2 1 15,-2-2-13-15,1-3-10 0,1-2 10 16,3-4-12-16,2-1 1 0,0-2-2 16,0 0 16-16,5-2 22 0,3-5 0 15,0-2 0 1,8-5-38-16,-2-1-22 0,6-1-23 0,-4-4-41 0,2 1-3 16,3 0 0-16,0 2 15 0,-7 1 7 15,6 4 28-15,-8 2 13 0,4 4-2 16,-7 4-8-16,0 2 4 0,-2 0 6 15,-2 2 26-15,0 3 55 0,-3 3 19 16,0 2 9-16,0 1-6 16,-2 1-6-16,0 1-24 0,0-1-15 15,0-1-16-15,0-3-15 0,0 0 2 16,0-3 0-16,0-2 0 0,0 0-1 16,0-2-2-16,0 0 0 0,0-1-3 15,0 0-13-15,0 0 0 0,0 0-6 16,1 0-14-16,3 0 1 0,1-2-13 15,2 0-16-15,-1-2-10 32,-1 0 7-32,5-1 3 0,-1 0 6 0,2 0 10 0,3-2 6 15,0-1 16-15,6 0 3 0,-1-3 4 16,1 3 3 0,-1-2 14-16,-3 3-2 15,0 0-12-15,-7 3 13 0,0 2-36 0,-4 2 10 0,-3 0 29 0,-2 2 29 0,0 5 78 16,-4 0 25-16,-3 3-13 0,0 2-29 15,0 1-23-15,0 4-28 0,-2-3 5 16,0 2-24-16,6-2 2 0,-3 0-9 16,1-4 6-16,1 0-16 0,3-2-1 15,-3-4 1-15,4 0-3 0,0-2-10 16,0-1-89-16,0-1-126 0,0 0-74 16,0 0-51-16,7-2-114 0,-1-3-7 15,-1 1-311-15</inkml:trace>
  <inkml:trace contextRef="#ctx0" brushRef="#br0" timeOffset="-171097.53">21796 15538 1220 0,'0'0'391'0,"0"0"-229"0,0 0-132 0,0 0 116 0,0 0-16 0,0 0-1 0,0 0 14 0,0 0-20 0,0 0-20 0,62 25-16 16,-52-24-29-16,8-1-23 0,-4 0-12 16,2-2-4-16,-5-3 4 0,1-1 6 15,-1 2-3-15,-6-5-1 0,4 3 1 16,-5-3-7-16,-3 1 4 0,1-3-4 16,-2 0-16-16,0 1 14 0,-3-1-17 15,-6 1-13-15,2 2-3 0,-2-1-6 16,-4 4-10-16,3 3 17 0,-3 2 15 15,1 0 3-15,-2 6 45 0,0 4-3 16,1 1 19-16,1 3 16 0,3 2-6 16,-2 4-7-16,3-1-13 15,2 4-10-15,5-1-15 0,1 0-4 16,0 0 7-16,3-2 6 0,6-3 29 16,5-1-67-16,-2-4-14 0,6 0-11 15,-2-4-32-15,0-1-74 0,2-2-137 16,-6-2-208-16,0-1-347 31,-1-2-964-31</inkml:trace>
  <inkml:trace contextRef="#ctx0" brushRef="#br0" timeOffset="-170174.51">18281 16024 91 0,'0'0'604'16,"0"0"-112"-16,0 0-186 0,0 0-88 15,0 0-37-15,0 0-9 0,0 0-19 16,0 0-27-16,0 0-16 0,0 0-16 15,-51-19-46-15,38 19-28 0,3 1-18 16,-3 4 20-16,1 1 17 0,-4 3 25 16,0 2 14-16,-1 2-4 0,1 2-1 15,-4 1 4-15,1 4-12 0,1 1-18 16,-1 4-5-16,4 0-10 0,0 2-13 16,2 0 0-16,3 1-19 0,4-2-3 15,4-1-10-15,2-1 13 0,0-4 0 16,4-1 1-16,8-4 57 0,1-3-14 15,3-2-25-15,3-4-15 0,4-2-1 16,4-4 25-16,-1-6 11 0,1-4-17 31,1-2-10-31,-1-3-12 0,-6-2-20 0,0 0-2 0,0 1 0 16,-1-1 0-16,-8 2 18 0,0 0 2 16,-3 0 1-1,-3 3 1-15,-3 0 1 16,-3 2 22-16,-2-1-7 0,-3 2-3 0,-2 4-13 0,-7-1-3 0,5 5 0 15,-7 0-16-15,4 1-13 0,-4 2 3 16,5 3 4-16,-1-1 3 0,3 1-7 16,2 0-73-16,5-1-45 0,0-2-46 15,2 1-46-15,2 0-58 0,3-3-118 16,4 0-154-16,2 0-233 0</inkml:trace>
  <inkml:trace contextRef="#ctx0" brushRef="#br0" timeOffset="-169752.61">18582 16056 88 0,'0'0'437'16,"0"0"-114"-16,0 0-157 0,0 0-16 15,0 0 22-15,0 0 27 0,0 0 29 16,0 0-24-16,-51 45-51 0,40-28-46 16,-5 2 9-16,2 0 23 0,7 3 3 15,-6 1-13-15,6-2-7 0,4 2-25 16,3-3-24-16,0 1-21 0,0-3-1 16,5-3-16-16,0-3 16 0,8-3 3 15,-4-2-31-15,5-4-7 0,0-3-4 16,0 0 23-16,4-4 7 15,-1-4-4-15,1-2-9 0,0-1-10 16,-4-2-7-16,0 1-8 0,-1 0 8 16,-1 1-11-16,-3 0 1 0,5 1 14 15,-5-2-14-15,-2 1-1 0,2-3 2 16,0 2-1-16,-6-3 0 0,2 0 0 16,-1 0-2-16,-1 1-29 0,-3 0-21 15,0 5-17-15,0-1-54 0,0 5-36 16,-1 2-6-16,-1 3-88 0,0 0-104 15,2 0-164-15,0 0-511 0,0 0 290 16</inkml:trace>
  <inkml:trace contextRef="#ctx0" brushRef="#br0" timeOffset="-169455.72">19114 16023 661 0,'0'0'606'15,"0"0"-365"-15,0 0-163 0,0 0 45 16,0 0 7-16,-24 58 17 0,16-42-5 16,-2 2-9-16,-1 1 0 0,1 2 3 15,-3 1 6-15,3 0-39 0,-3-1-36 16,1 1-38-16,3-4-26 0,-3 1 1 15,3-5 15-15,3-2-17 0,-1-2-2 16,2-2-3-16,2-2-49 16,1-2-86-16,2-1-20 0,0-3-46 15,0 0-61-15,0 0-96 0,5 0 65 16,0-6-88-16,1 1-311 0</inkml:trace>
  <inkml:trace contextRef="#ctx0" brushRef="#br0" timeOffset="-169096.33">18868 15993 16 0,'0'0'1176'0,"0"0"-831"0,0 0-124 0,0 0-97 0,0 0-40 0,0 0 17 0,0 0 77 0,0 0-26 0,0 0-49 0,0 0 23 0,20-4 6 16,-1 2-6-16,1 1-46 0,3-2-32 15,3 0-19-15,1 2 10 0,3-2-14 16,-4 1-9-16,1 0-15 0,1 2 0 16,-1-2 1-16,-4 2 0 0,0-1 16 15,-5 1-18-15,1 0-67 0,-7 0-75 16,1 0-31-16,-4 3-17 0,-2-2-24 31,0 3-58-31,0-1-192 0,-4 0-292 0</inkml:trace>
  <inkml:trace contextRef="#ctx0" brushRef="#br0" timeOffset="-168657.09">19870 15983 450 0,'0'0'411'16,"0"0"-183"-16,0 0-65 0,0 0-4 16,0 0-22-16,0 0-20 15,0 0-16-15,0 0 12 0,0 0 11 0,0 0 6 16,-41 57 15-16,34-36-31 0,-2 1-4 15,-2 1-23-15,4 1-16 0,-2-2-10 16,-1 2-26-16,1-1-19 16,0-2-13-16,-1-1 16 0,1-2-18 15,3-1-1-15,1-2-2 0,0-3-34 16,3-2-12-16,0 0-65 0,2-4-42 16,-1-1-55-16,1-2-98 31,0 1-183-31,0-4-219 0,-2 0-12 0</inkml:trace>
  <inkml:trace contextRef="#ctx0" brushRef="#br0" timeOffset="-168407.07">19587 16184 427 0,'0'0'180'0,"0"0"-158"0,0 0-22 0,0 0 0 0,0 0 163 0,0 0 212 0,0 0 3 0,0 0-60 0,56-23-91 0,-43 20-45 0,6 1-53 0,-1 0-64 0,-1 0-46 15,-2 2-15-15,-1 0-1 0,-2-1 0 16,2 0-3-16,-1 1-45 0,1 0-120 16,-2-1-33-16,6-1-42 0,-2 2-62 15,0-2-118-15,3 1-92 0,-8 1-29 16</inkml:trace>
  <inkml:trace contextRef="#ctx0" brushRef="#br0" timeOffset="-167719.55">20061 15987 1152 0,'0'0'176'0,"0"0"-176"0,0 0-20 0,0 0-9 0,0 0 29 0,0 0 172 0,0 0 102 0,0 0-73 15,0 0-55-15,0 0-36 0,-41 67 4 16,27-45 18-16,1 3 10 0,-2 0-6 16,0 1-14-16,1 0-16 0,2-3-26 15,3-1-19-15,0-3-35 16,4-3-23-16,1-2 13 0,4-3-16 15,0-3 0-15,0-1-3 0,7-3-26 16,2-1 29-16,2-3-1 0,7 0-34 16,-4-7-42-16,7-3-42 0,-3-1-13 15,1-3 6-15,2 1 17 0,-5 0-21 16,0 1-9-16,-3 1-4 0,-1 3 1 16,-7 3-4-16,1 2 45 0,-5 2 39 15,1 1 42-15,-2 2 20 0,-2 3 264 16,-1 3-18-16,-3 2-48 0,-1 2-23 15,2 0-14-15,-2 0-42 0,3 2-38 16,4-3-30-16,0-2 20 16,2 0-7-1,4-2 6-15,2-1 4 0,1-1 3 0,5-2-7 0,-1-3-13 0,6 0-12 16,-3-5-7-16,4-3-13 0,-1 0-25 16,-3-3-16-16,5-2-25 0,-3-2-10 15,-6 1 10-15,4 0 15 31,-3 0 1-31,-8 0 23 0,2 2-18 0,-2 0 18 0,-5 2 2 16,0 1 17-16,-2 3-17 0,-6 1-12 0,1 5-7 16,-2 0 18-16,-5 0-1 0,3 5 2 15,-5 2 10 1,7-1 31-16,-5 3-9 0,5-1-6 0,4 0-6 0,0 2-20 16,1 0-22-16,4 1-4 0,0 0 1 15,0 0 5-15,7-1-18 16,0 0-109-16,6-1-45 0,-1 0-88 0,-1-4-76 15,6 0-179-15,-8-2-450 16,11-3 231-16</inkml:trace>
  <inkml:trace contextRef="#ctx0" brushRef="#br0" timeOffset="-166984.75">20565 16200 1477 0,'0'0'196'0,"0"0"-141"0,0 0-54 0,0 0-1 0,0 0 0 0,0 0 0 0,0 0 145 0,0 0 40 0,0 0-16 0,-59-22-27 0,51 26-26 0,-5 4-6 0,4 1-32 16,1 1-7-16,-3 3-7 0,2 1 0 15,4 0 7-15,1 0-7 0,1 1-19 16,3-3 9-16,0-1-22 0,3-2-3 15,3 0 16-15,1-4-10 16,5 0-13-16,-1-4-6 16,-1-1 0-16,4 0-16 0,-3-3-24 15,1-3-24-15,-1-4-6 0,0 2-4 16,-4-3 10-16,0 1-3 0,-4-1 12 16,-3-2 36-16,0 2 3 15,0 0 3-15,0 0 16 0,0 0-17 16,-3 2 14-16,1 1-4 0,0 1-12 15,-1 0 23-15,3 2-4 0,0-1-17 16,0 3 14-16,0 2-14 0,0-1-2 16,3 0-38-16,3 1-7 0,1-1 26 15,5 0 17-15,-1 1 2 0,4-1 0 16,0 1 1-16,1 1-1 0,-4 0 0 0,2 0-3 0,-3 4-20 16,-6 1-6-1,2 2 10-15,0 2-3 0,-3 2 18 16,-1 1 4-16,-3-1 0 0,0 3 11 0,0-3 8 0,0 0 23 15,-3 0 6 17,1-1-16-32,0-2 7 0,0-2-4 0,-1-2 0 0,1-2-3 0,2-1-7 0,0-1-2 15,0 0 15-15,0 0 23 0,0-1 6 16,5-5-67-16,-1 0-23 0,5-5-8 16,-2-1 11-16,5 0 18 0,-1-1-17 15,3 0-22-15,0 0-14 0,0 2-5 16,0 0-4-16,2 3 3 0,-3 1 29 15,1 2 0-15,-2 3 12 0,-3 2 1 16,0 0 3-16,-2 1 16 0,-2 3 19 16,-1 1 52-16,-2 4 19 0,-2 1 2 31,0 0-24-31,-2 3-17 0,-2 0-16 0,-1 0 3 16,0-2-10-16,-2 0-5 0,0-1-1 0,3-2-19 15,1-2 13-15,-3-2-15 0,3-1-1 16,-3-1-6-16,3-1-125 0,-1 0-70 15,1-1-78 1,3 0-53-16,-2-4-150 0,2 1-497 0</inkml:trace>
  <inkml:trace contextRef="#ctx0" brushRef="#br0" timeOffset="-166777.58">20903 15980 1438 0,'0'0'283'0,"0"0"-110"0,0 0-167 0,0 0-6 0,0 0-42 0,0 0 22 0,0 0-2 0,0 0 9 0,0 0 0 0,0 0 9 0,7 25-109 0,2-17-105 16,-2 1-189-16,-2-4-223 0</inkml:trace>
  <inkml:trace contextRef="#ctx0" brushRef="#br0" timeOffset="-166398.92">21016 16169 1779 0,'0'0'383'0,"0"0"-383"0,0 0-29 16,0 0 29-16,0 0 22 0,0 0 46 15,0 0 46-15,0 0 2 0,0 0-25 16,53 1-37-16,-42-3-18 47,3-1-17-47,-5 0 14 0,5-1-5 0,-4 0 18 0,-4 0 18 15,1-1 13-15,-4 1 10 0,-1-1-7 0,-2-1-22 0,0-1-26 0,0 1-31 0,-7-1-1 32,0-1-13-32,-2 3-6 0,-3 1-4 15,3 2 23-15,-2 2 67 0,-3 0-9 0,5 6-1 0,-3 1 4 0,1 2-4 0,4 1-19 16,0 4-9-16,0-1-7 0,3 0 0 15,4 1-8-15,0 0-14 0,0-1-19 16,2-1 6-16,3 1 1 31,4-4-4-31,0 0-67 0,0-2-16 16,3-2-41-16,-3-1-56 0,7-3-54 0,-3-1-70 0,1 0-134 0,0-4-320 16,-2 0-326 15</inkml:trace>
  <inkml:trace contextRef="#ctx0" brushRef="#br0" timeOffset="-166164.16">21301 16093 1638 0,'0'0'361'0,"0"0"-76"0,0 0-140 0,0 0-96 0,0 0-46 0,0 0 33 0,0 0 77 0,0 0 35 0,0 0-16 0,0 0-30 0,-2 37-5 0,2-23-30 0,-4 0-29 0,4 0-16 0,-1 2 10 0,-1-3 10 0,-2-2 6 0,-3 0 6 0,2-2 3 0,0-1-13 16,-6-1-2-16,-1-3 2 0,3 0-9 15,-5-1-1-15,3-1-8 0,-1-2-10 16,-1 0-4-16,8 0-12 0,-2-2-82 16,-2-2-150-16,7 0-77 0,0-2-164 15,2 2-242-15,0-9-794 0</inkml:trace>
  <inkml:trace contextRef="#ctx0" brushRef="#br0" timeOffset="-164145.4">18150 16706 140 0,'0'0'72'0,"0"0"-23"0,0 0 62 15,0 0 127-15,0 0 65 0,0 0-42 16,0 0-73-16,0 0-51 0,0 0-20 16,0 0-9-16,4-31-27 0,-6 30-7 15,0 0-2-15,2 0-20 0,-2 1-29 16,-1 0-22-16,-2 0-1 0,1 0 0 16,-1 0 1-16,0 0 15 15,-1 3 10-15,-4 3-10 0,1 1-3 16,0 2 26-16,-5 3 6 0,1 1 14 15,-1 0 18-15,4 1 50 0,1 0 2 16,-2 2 6-16,6-1-45 0,1-1-38 16,3 0-10-16,1-3-20 0,0 1-6 15,5-2-14-15,0-1-1 0,4-3 38 16,-2-1-10-16,2-1-16 0,3-3-10 16,-5-1 19-16,4 0-20 0,1-6-2 15,-3 1-21-15,0-3-11 0,2 1-29 16,-4-2-7-16,2-1-12 0,1-1 22 15,-5 2-16-15,1-2 19 32,-3 0 10-32,-1-2 9 0,3 1 14 0,-5-1-7 0,0-1 6 0,0 3 23 15,-1 1 3-15,-5 3-3 0,1 1-40 16,1 1-60-16,-4 4-16 0,-1 1-21 16,2 1-41-16,0 6-11 0,-6 2 27 15,6 1-17-15,0 0-23 0,4 2-78 16,-3-1-131-16,5-4-37 0</inkml:trace>
  <inkml:trace contextRef="#ctx0" brushRef="#br0" timeOffset="-163645.39">18398 16649 121 0,'0'0'1102'0,"0"0"-828"0,0 0-274 16,0 0 23-16,0 0-23 0,0 0 123 16,0 0 27-16,0 0-23 0,-25 51 9 15,16-34-39-15,0 0-6 0,1 3 6 16,-5 0 0-16,1-1 0 0,3 0-3 15,-3-4 2-15,3-2-6 0,2-1-6 16,0-3-20-16,3-3-41 0,1-3-4 16,3 0-3-16,0-2-14 0,0-1 0 15,0 0 1-15,3-4 0 16,2-2 38-16,4-3 4 0,-3-1-19 16,2-3-23-16,-1 0 13 0,2 0-13 15,-3-1-1-15,1 0-2 0,0 1 0 16,2 0-3-16,-2 2-13 0,0 1-10 15,3 2-2-15,-4 3-8 0,3 2-2 16,-2 1 12-16,3 0 7 0,-1 2 3 16,2 0-7-16,-1 0 7 0,-3 1 15 15,2 2 1-15,2 0 0 0,-4-1-1 16,2 1-138-16,0 0-74 0,-4 0-68 16,2-1-118-16,-3 0-333 0,-1-2-422 0</inkml:trace>
  <inkml:trace contextRef="#ctx0" brushRef="#br0" timeOffset="-163129.75">18943 16696 502 0,'0'0'160'16,"0"0"-140"-16,0 0-20 0,0 0 39 15,0 0 146-15,0 0 50 0,-55-15-14 16,48 13-38-16,-6 1-40 15,5 0-33-15,1 1-9 0,-6 0-23 16,3 4-13-16,-3 1-13 0,3 2 0 16,-1 4 3-16,-3 1 9 0,3 3 21 15,-1 3 5-15,-1 2-6 0,5 1-3 16,-1-1-7-16,5 0-32 0,2-1-7 16,2-2-15-16,4-3 2 0,7-3 10 15,-3-4-3-15,5-3 16 0,3-4 13 16,-4 0-3-16,6-6 2 0,-1-5 1 15,-2-2-23-15,2-2-16 0,-4-2-3 16,1 0 0-16,-5 1-16 0,-2-1-22 16,0-1-32-16,-4 1 6 0,-3 0 12 15,0 2-12-15,0 2 6 0,-5 0 15 16,0 6 26-16,-2 2 0 0,0 3-38 16,-4 2-12-16,0 1-46 0,3 5-22 15,-5 2-26-15,6 3-59 0,2-2-91 16,3-2-160-16,2 0-206 15,0-2-86-15</inkml:trace>
  <inkml:trace contextRef="#ctx0" brushRef="#br0" timeOffset="-162739.34">19226 16511 307 0,'0'0'707'16,"0"0"-333"-16,0 0-178 0,0 0 12 16,0 0-49-16,-55 57-20 0,48-39-25 15,-7 1-10-15,7 1-4 0,0 2-13 16,-6 0-19-16,6 0 9 0,0 2-6 16,-2-3-19-16,0 0-30 0,4-3-2 15,1-2-18-15,1-1-2 0,-2-3 0 16,3-4 0-16,0-1-39 0,2-2-51 15,0 0-26-15,0-4 3 0,-2-1 3 16,2 0 61-16,0-3 10 0,0-3-100 16,0-5 13-16,0-2 48 0,0-1 48 15,0-5 30-15,0 3 14 0,0-2 71 16,0 5 100-16,0 1-4 16,-1 5 29-16,1 1-13 0,0 2-27 0,0 4-25 15,0-1-68-15,1 0-77 0,5 1-26 16,2 0 13-16,1 0 11 31,7-2 1-31,-3 2-12 16,4 0-122-16,-1 0-51 0,2 0-62 0,3 0-92 0,-5 0-163 0,-2 0-282 0</inkml:trace>
  <inkml:trace contextRef="#ctx0" brushRef="#br0" timeOffset="-161828.65">19392 16530 1281 0,'0'0'309'0,"0"0"-78"0,0 0-179 0,0 0 13 0,0 0 32 0,0 0 27 0,-49 45 15 0,38-30-6 0,-3 2-8 0,3 1-31 0,-3 2-10 15,3 3-7-15,-3-1 10 0,2 4-10 16,-1-4-16-16,3 2-3 0,3-5-17 15,1-1-15-15,1-4-23 0,2-4-3 16,3-1-12-16,0-4-4 16,3-2 14-16,4-2 2 0,0-1 38 15,4-4-38-15,5-4-3 0,-4-3-70 16,6-3-30-16,-6 0-16 0,2-1 10 16,-3 3 16-16,0 1 2 0,-2 3 10 15,-6 2 23-15,2 5 20 0,-1 1-8 16,-4 0 14-16,0 4 32 0,0 4 105 15,0 2 40-15,-2 0-26 0,-1 2-16 16,1 0-35-16,0 2-17 0,2-1-16 16,0-1-9-16,7 1-10 0,2-3 7 15,0-1 5 1,1-3 8-16,6-2 5 0,-2-3-2 0,4-1-7 16,2-1-4-16,-4-6-21 0,3-2-7 15,-1-1-29-15,-4-3-35 0,2 1-26 16,-7-2-15-16,1 0 5 0,-1 0 7 15,-7 1 28-15,0-1 7 0,-2 1 29 16,-4 2 27-16,-5 3 2 0,2 2 13 16,0 3 26-16,-4 3 3 0,-1 3-17 15,3 3 40-15,-1 4 22 0,1 1 12 16,3 2-31-16,1 1-33 0,3 1 0 16,2 1-13-16,0-3-18 15,6-1-2-15,1 0-1 0,3-2 15 0,5-4 9 16,-1-1 4-16,2-3-26 0,3-2 10 15,-5 0-13-15,6-2-38 0,-4-3-26 16,1-1-10-16,-1 2-6 16,-3-2-7-16,3 3 10 0,-6 0 0 0,1 2 16 15,-1 1 22-15,-3 4 13 0,-1 1-3 16,-1 4 29-16,-1 1 18 16,-1 1 50-16,-3 4 9 0,0-1 4 15,0-1-30-15,-5 0-12 0,0-2-10 16,1 1-10-16,0-4 10 0,3-3 13 15,-1-1 9-15,-2-4 3 16,4 0 26-16,-1 0 38 0,1-3-35 0,-2-3-48 16,2-5-32-16,0-4 10 0,3-1-13 15,3-2 41-15,-3-3-3 0,8 2-34 16,1-1-4-16,-1 3-19 0,3 0-4 16,0 3-2-16,2 3 3 0,-4 4-7 0,1 3-3 15,-3 1-6-15,1 3 16 16,0 0-7-16,-4 3-73 0,3 1-90 0,-1 3-94 15,-4-1-160-15,-3-1-372 16,-2 0-636-16</inkml:trace>
  <inkml:trace contextRef="#ctx0" brushRef="#br0" timeOffset="-161016.12">18126 17164 116 0,'0'0'630'15,"0"0"-164"-15,0 0-209 0,0 0-20 16,0 0-22-16,0 0-14 0,0 0-7 16,0 0 10-16,0 0 2 0,0 0-61 15,-4-13-77-15,4 13-52 0,0 0-16 16,0 3-29-16,-2 2 29 0,-1 4 20 15,-4 4 22-15,0 4 3 0,-1 3 3 16,0 4 0-16,-7 2-10 0,5 3 4 16,-8 1-7-1,6-1-3-15,-4 0-16 0,3-4 0 0,-1 0 3 0,5-7 0 16,4-3 13-16,-2-6-4 0,4-1 4 16,3-5-19-16,-2-1-12 15,2-2 12-15,0 0 41 0,0 0 12 16,0 0-31-16,2 0-19 0,1-5 9 15,2-1-5-15,1-1-20 0,-3-3-19 16,4-1-3-16,6 1 6 0,-6-2-9 16,2 0-1-16,5 1 4 0,-4 0 0 15,6 3 0 17,-2 1-3-32,6 1-7 0,-4 2-13 0,3 3 26 0,-1 1 16 0,0 0 2 0,-2 6 0 15,-2 1 2-15,0 2-1 0,-7 0 0 31,2 2 3-15,-2 1 19-16,-7 1-9 0,0-1 9 0,0 0 4 0,-13 1-1 0,3-1 4 0,-8 2 2 0,0-1-8 0,-8-1-8 16,-2 1-2-16,-1-2-10 0,-4-1 13 15,1-3-13-15,4-2 16 0,1-1-17 16,6-3 11-16,1-1-10 0,6 0 0 16,4 0-2-16,3-3-1 15,7 0-31-15,0-1-166 0,1 0-128 16,8-2-70-16,7 0-48 0,-2 0-199 15,2 1-529-15</inkml:trace>
  <inkml:trace contextRef="#ctx0" brushRef="#br0" timeOffset="-160531.95">18384 17443 626 0,'0'0'241'15,"0"0"-123"-15,0 0 77 0,0 0 62 16,0 0 10-16,0 0-10 0,0 0-53 16,56 8-42-16,-38-14-49 0,0 1-61 15,-1-5-26-15,3 2-10 0,-4-3 0 16,0 0-3-16,-7 2 0 0,1-2 6 15,-3 3 1-15,-1-2 2 0,-6 0 7 16,0 3 10-16,-4 0-26 0,-5 0-13 16,-1 1-20-1,1 1 8-15,-7 5 12 0,5 0 55 16,-8 8 42-16,5 2-4 0,-6 2 3 16,4 3 7-16,0 1 2 0,2 0-22 0,4 3-10 15,2-2 4-15,1 1-20 0,6 0-43 0,1-2-14 16,5-2-29-16,2-1 16 15,5-3-9-15,4-2-38 0,0-3 22 16,2-3-16-16,5-2-154 0,-2 0-123 16,-1-1-121-16,1-4-200 15,-4 1-465 32</inkml:trace>
  <inkml:trace contextRef="#ctx0" brushRef="#br0" timeOffset="-160156.92">18743 17378 947 0,'0'0'674'0,"0"0"-451"0,0 0-223 0,0 0 0 0,0 0 71 0,0 0 66 0,-11 51 12 16,11-40-10-16,6-2-26 0,-1 2-42 16,2-1-32-16,4 0-4 0,1-3 7 15,0-1-13-15,4-2-6 0,-3-2-10 16,4-2-11-16,-1 0-2 15,0-3-1-15,0-3-12 0,-4-2-35 16,1 1-17-16,-1 0-9 0,-6-1 3 16,1 2 26-16,-4 0 41 0,1 1 4 15,-4 4 26-15,0 0-3 0,0 1 22 16,0 0 10-16,-9 4-36 0,2 4 36 16,-2 3 16-16,-3 4 0 0,1 2 3 15,-5 3 3-15,2 1-6 0,-4 1-4 16,2 0 13-16,-1 0 22 0,6-3 4 15,-3-4-33-15,5-3-32 0,-3 2-28 16,1-1-13-16,2-1-2 0,0 1-1 16,0-3-51-16,6-2-90 15,-1-3-89-15,3 0-47 0,1-4-72 16,0-1-14-16,0 0-95 0,3-3-353 16,6-14 68-16</inkml:trace>
  <inkml:trace contextRef="#ctx0" brushRef="#br0" timeOffset="-159688.15">19164 17369 62 0,'0'0'1555'0,"0"0"-1223"16,0 0-193-16,0 0 17 0,-57 17 25 15,40-8 6-15,6 2-13 0,-3 2-45 16,7-1-39-16,0 0-20 0,5 3-31 16,2-1-7-16,0-1 9 0,2-2-15 15,5-1 3-15,0 1-13 0,5-4 6 16,-1-1-3-16,3-1-6 0,-2-4 16 15,-1-1-26-15,5 0 0 0,-9-6 12 16,7 0-15-16,-5-3-29 0,-4-1-16 16,4-2-6-16,-4 4 10 0,-1-3 27 15,-4 1 14-15,0 0 13 0,0-1 6 16,-4 3-6-16,-4-1-12 16,-1 2-1-16,2-1-3 0,-2 3-10 15,0 2-6-15,4 1-26 0,-1 2-67 16,3 0-45-16,-3 0-62 0,6 3-62 47,0 1-50-47,2-1-58 0,5 1-44 31,2-2-23-31,-2 0-60 0</inkml:trace>
  <inkml:trace contextRef="#ctx0" brushRef="#br0" timeOffset="-159156.87">19390 17352 828 0,'0'0'534'16,"0"0"-208"-16,0 0-160 0,0 0-14 16,0 0-19-16,0 0 3 0,0 0 13 15,0 0-10-15,0 0-26 0,0 0-26 16,14 32-13-16,-14-21-7 0,0-1-19 16,0 2 1-16,0 0 2 15,0-3-6-15,0-2 12 0,0 1 4 16,0-3-3-16,0-1-20 0,0-1-6 15,0-2-32-15,0 0-2 0,6-1 2 16,-3 0 31-16,4-3 17 0,0-3-19 16,2-1-29-16,2-2-28 0,-2 2-10 15,0-3-29-15,1 2 13 0,-1-1 22 16,-2 1 16-16,4 3 3 0,-2 0-3 16,-4 2 0-16,0 1-3 0,0 1-10 15,3 1 10-15,-3 0 6 0,-3 0 13 16,1 2 1-16,-3 0 41 15,2 2 12-15,0-1-6 0,-1-1-3 16,-1 2 0-16,2-1 2 0,-2 1 1 16,0-1 0-16,0 2-7 0,0-1 7 15,0 0-14-15,0 1-8 0,0 1-24 16,0 0 10-16,0-2 17 0,0 2 6 16,-2-1-16-16,2-1-7 0,0 1 10 15,0-1-9-15,0-1-13 0,0-1-3 16,2 1-10-16,2-1 11 0,-1-1-1 15,1-1-10-15,1 0 11 16,-1-3 0-16,1-1-14 0,2-2-6 0,0-3-9 16,-2 2-26-16,-3-2-19 0,4-1-20 15,-3 1-25-15,-1 1-32 0,-2 1-46 16,2 0-68-16,-2 3-94 0,0 4-77 16,0 0-40-16,0 0-128 0,0 2 13 15</inkml:trace>
  <inkml:trace contextRef="#ctx0" brushRef="#br0" timeOffset="-158494.08">19891 17373 738 0,'0'0'485'16,"0"0"-195"-16,0 0-143 0,0 0-8 16,0 0-35-16,0 0 13 0,0 0 0 15,0 0-10-15,0 0-39 0,0 0-13 16,-16-40 32-16,11 37 39 0,-1 1-19 15,-1 1-8-15,2 1 1 0,-2 0-13 16,-2 0-49-16,2 2-6 0,2 2-6 16,-4 1 0-16,-2 1-4 0,4 1 7 15,-2 1 0-15,0 2 12 0,-1-1 10 16,6 1 10-16,-3 1-7 0,0 0-3 16,2 2-4-16,1-3 11 0,3-1-17 15,1 2-13-15,0-4-12 0,5 1-13 16,0-4-1-16,4-2 2 0,0-2 24 15,3 0 4 17,2-4-17-32,4-4 1 0,-6-3-16 31,6-2-3-15,-4-1-16-1,0 0 3-15,-3-1-15 0,5-2-7 0,-5 0 0 0,-3-2 6 0,5 2 7 0,-4-2 3 0,1 0 6 16,1 0 16-16,-4 1-23 0,0-1 7 0,2 1 14 0,-2 4 1 0,-2 0 1 0,-3 3-1 0,2 3 1 0,-4 3 0 0,1 2 0 15,-1 3-13-15,0 0-18 0,0 0-14 16,-3 6 32-16,-1 4 13 0,-3 3 48 16,-3 4 13-16,-1 3-11 0,2 2-5 15,-3 2-1-15,3 2-9 0,-2-2-3 16,1 0-29 0,4-1-3-16,5-3-1 15,-1-2-15-15,2-3 3 0,0-3-15 0,2-2-61 0,-1-4-32 0,6-1-96 16,2-4-52-16,2-1-143 0,3-5-188 15,-2-1-627-15</inkml:trace>
  <inkml:trace contextRef="#ctx0" brushRef="#br0" timeOffset="-158103.45">20363 17135 1912 0,'0'0'396'16,"0"0"-280"-16,0 0-48 0,0 0 16 15,0 0 9-15,0 0 20 0,0 0 25 16,0 0 32-16,-53 5-23 0,50 0-51 16,-1 2-35-16,2 3-14 0,0 2-15 15,1 4-10-15,1 0-9 16,0 3-10-16,0-1 19 0,0 2 4 15,0 3-23-15,1-1 10 0,-1-1-11 16,2 1-2-16,-2-1-1 0,0-1 1 16,0-1 2-16,-5-1 0 0,0-5 42 15,-4-1 4-15,2-2 18 0,-2-4 10 16,-5 1-10-16,3-4-29 0,-3-1-15 16,3-2-9-16,-3 0-11 0,4-1-2 15,-1-3-82-15,0-3-66 0,6 0-32 16,2-2-1-16,1 0-20 0,2 1-52 15,0 0-118-15,5-1-66 0,6 0-193 16,-3 2-178-16,8-2 145 0</inkml:trace>
  <inkml:trace contextRef="#ctx0" brushRef="#br0" timeOffset="-157790.92">20499 17167 401 0,'0'0'414'0,"0"0"-75"16,0 0-33-16,0 0-62 0,0 0-56 15,0 0-16-15,0 0 4 0,0 0 18 16,0 0-17-16,0 0-57 0,-5 38-40 16,-4-21-9-16,2 3-7 0,0 0-16 15,-4 3 3-15,1 0 4 0,3 1 25 16,0-2-45-16,-4 0-3 0,6-1-32 15,1-3 2-15,-1-2-2 0,1-2-14 16,1-4-46-16,3-1-113 16,-2-3-17-16,2-3-23 0,0-3-26 15,0 0 39-15,5-6-44 0,2-5-113 16,-1-3-122-16,1-2-42 0,-2 2 28 0</inkml:trace>
  <inkml:trace contextRef="#ctx0" brushRef="#br0" timeOffset="-157337.78">20498 17193 450 0,'0'0'518'0,"0"0"-146"0,0 0-125 0,0 0-65 0,0 0-39 0,0 0-20 0,0 0 20 0,0 0 6 0,0 0 16 0,0 0-10 0,10 13-10 0,-6-2-7 0,-2 2-35 0,-1 1-23 0,5 1-20 0,-5 0-28 0,5-2-29 0,-1-2 0 0,0-1-3 0,1-3 3 0,4-2 10 0,-3 0 0 15,2-5 12-15,5 0 13 0,-1-3-6 16,3-6-6-16,-1 0-4 16,3-3-19-16,0 0-3 0,-2-3-43 15,3 1-12-15,1-1-18 0,-6 1 12 16,4 0 7-16,-8 4 16 0,1 2 21 16,-2 1 16-16,-8 4 1 0,3 3 3 15,-4 0 16-15,-4 1 32 0,-3 6 16 16,-3 4-3-16,1 3 0 15,-7 4 12 1,5 2 20 0,-5 1-14-16,4 0-12 31,1 1-26-31,1 1-15 16,3-1-17 15,0 0 13-31,-2-1-9 0,3-2-14 0,3-3-2 0,1-1 0 0,2-2-22 0,-2-2-35 0,2-3-57 0,0-2-98 15,0-1-95-15,2-3-130 0,0-2-185 0,1 0-628 0,3-13 507 0</inkml:trace>
  <inkml:trace contextRef="#ctx0" brushRef="#br0" timeOffset="-156548.03">22081 15093 1277 0,'0'0'237'0,"0"0"-159"0,0 0-45 15,0 0 25-15,0 0 30 0,0 0-3 16,53 27 25-16,-39-14 0 0,4 0 10 16,-1 3 7-16,5 3-4 0,2 2-14 15,-1 5-2-15,2 3 9 0,2 5-13 16,-4 4-29-16,3 15-1 0,2 12-18 16,-1 18-20-16,0 7-23 15,-10-2-11-15,-8-5 1 0,-5-6 27 0,-4-1-10 16,-4 0 64-16,-7 0 19 0,-4-2 3 15,-1 0 15-15,-4-3 23 0,-5-2-2 16,2-4-43 15,-1-5-26-31,2-11-5 0,5-10-24 0,-3-9-43 0,4-2 0 0,-5 3 0 0,-5 3 13 16,-3 3-1-16,-1-4-9 47,2-4 0-47,1-4-3 15,4-3-36 1,4-5-109-16,5-1-69 0,1-7-92 31,5-2-160-31,2-4-315 0,3-3-931 0</inkml:trace>
  <inkml:trace contextRef="#ctx0" brushRef="#br0" timeOffset="-154094.35">3842 16929 1449 0,'0'0'368'0,"0"0"-229"16,0 0-28-16,0 0-40 0,0 0 4 16,0 0 22-16,0 0 48 0,0 0 23 15,0 0-26-15,-43-21-7 0,36 21-42 16,0 0-61-16,0 0-19 0,2 0-13 15,-2 1-19-15,0 2-1 0,-1 2 17 16,-2 1-3-16,1 1 6 0,-3 4 16 16,1 0 16-16,-5 4 0 0,2 2 16 15,-2 1 0-15,0 4-10 16,-2 1-2-16,4 2-5 0,-2 3-18 0,2 1-12 16,2 0 1-16,-1 1-2 0,6-1 0 15,2-2 0-15,1-4-3 0,4-2-19 16,2-4 6-16,5-2-13 15,2-2-3-15,5-4 3 0,6-2 28 16,-1-2-123-16,4-3-82 0,2-2-123 16,3-4-69-16,-3-6-115 0,-4 1-298 15,6-12 37-15</inkml:trace>
  <inkml:trace contextRef="#ctx0" brushRef="#br0" timeOffset="-153031.81">4135 17058 160 0,'0'0'264'0,"0"0"-130"0,0 0-33 16,0 0 52-16,0 0 78 0,0 0 27 15,0 0 21-15,0 0-25 0,0 0-46 16,0 0-33-16,-24-30-169 0,16 37-6 16,-4 2 0-16,1 3 23 0,-1 4 9 15,0 4 4-15,-1 2 13 0,-1 4 28 16,5-2 46-16,0 3-13 0,2-1-36 16,6 0-36-16,1-2-13 78,3-4-25-78,6-3-2 0,5-5 2 0,0-2 15 0,4-6 11 0,1-4 25 0,1-2-3 0,1-9 3 0,0-4-38 0,1-1-13 0,-6-5-29 0,-1-2 26 0,0 0 1 0,-5 2 0 0,-1 0-14 15,-4 0 0-15,-3 3-3 0,-2 0-20 16,0 3 10-16,-3 3 7 0,-4 2 10 16,-1 2 12-16,-2 5 0 31,-1 1-11-31,-1 2 9 0,-1 2-22 15,5 4 24-15,-5 2 10 32,4-1 29-32,4-1 3 0,3 0-42 0,1-1-10 0,1-2-45 15,1 0 13-15,5-1 42 0,4-2 49 0,6 0 25 0,2-2-36 16,5-4-15-16,0-4-1 0,5 0-10 16,0-5-12-16,1 1-3 0,-1 0 3 0,-1 1-4 15,-3-1-15-15,1 6 17 0,-2 1-27 0,-5 4-3 0,-1 3 0 0,-2 0 0 16,-5 9-13-16,-1 2 25 0,-2 5 20 15,-5 2 26-15,-2 4 80 0,-2 2-38 16,-7 4-20-16,0 0-13 16,-3-1-6 15,1-1-10-31,-1-2 7 0,5-7 22 0,0-2-20 0,3-4-9 0,3-4-16 16,-1-5-3-16,2-1-20 31,0-1-2-31,5 0-19 0,2-3 41 0,4-5 29 0,3-4-29 0,4-3-37 0,-1-2-14 0,5-5-7 0,-1 1 13 15,0-1 13-15,2 2 0 16,-3 2 16-16,-1 3-6 0,-3 4-17 0,0 4-3 16,-6 3 10-16,-1 4-7 0,0 0-9 15,-4 2 48-15,1 4 101 0,-3 3 18 16,-1 3 22-16,-2 2-16 0,0 2-42 16,0 2-26-16,-3 3-12 15,-1-1-13-15,0-1-10 0,1-1-19 16,1-4 20 15,2-3-22-31,0-3-1 16,0-3-32-16,0-1 0 31,4-3 22-31,3-1 10 0,5 0 0 0,-3-4 4 16,5-4 37-16,2-4-41 0,5-3-25 15,-3-2-45-15,1-3 2 16,1 2 40-16,-4 0 28 0,0-1 0 15,-2 4 0-15,-2 3 0 16,-6 3-19-16,-1 5-26 0,0 3-13 0,-5 1 58 0,0 4 51 0,0 6 112 0,0 2-16 0,0 6-49 0,-2 2-47 0,-3 2-26 0,2 0-22 0,1-4 10 0,0-1-13 0,2-1 0 16,0-4-3-16,2-3-19 0,0-2-7 15,3-2-88-15,0-3-103 0,6-2-33 16,-4 0-146-16,2-1-216 47,5-11-878-47</inkml:trace>
  <inkml:trace contextRef="#ctx0" brushRef="#br0" timeOffset="-152531.03">5259 17086 1904 0,'0'0'202'0,"0"0"-202"0,0 0-153 0,0 0 62 0,0 0-26 0,0 0 117 0,0 0 101 0,0 0 87 0,-13 54-61 0,6-34-37 0,-5 8-18 15,-1 2 9-15,-1 4-7 16,0 4-3-16,0 2 3 0,0-1 23 16,0 0-26-16,-1-5-36 0,5-1-3 15,3-4-9-15,0-6-23 0,3-5 0 16,2-4-12 31,2-7 11-47,0-3 1 0,0-4-71 0,0 0 4 0,2-3 31 0,0-5 34 0,1-4 0 0,5-4-56 0,0-4-4 0,-1-3 4 15,6-3 0-15,-1-3 16 0,-1-3 20 16,3-3 9-16,0-4 11 0,6-3 2 0,-5-2-1 16,3 2 2-16,3 4 3 0,-5 6 96 15,2 5-13-15,1 10-26 0,-6 4-22 16,5 4-25-16,-6 6-14 0,6 2-39 16,-8 1 1-16,8 4 38 0,-7 5 26 15,3 3-1-15,-5 1 4 47,-1 1 10-47,-2 4 13 0,-5 0 28 31,-1 0 20-31,0 2-4 0,-7-3-10 0,-3 1 13 0,-6 2 3 16,0-2-35-16,-5-1-35 0,-1-2-7 0,-1-3-2 0,2-1-11 0,-4-2-12 0,2-3-36 0,4-3-8 0,3-3-48 0,0 0-71 16,6-3-155-1,1-5-124-15,3-2-317 0,3 0-568 0</inkml:trace>
  <inkml:trace contextRef="#ctx0" brushRef="#br0" timeOffset="-151733.72">5782 17115 176 0,'0'0'1247'0,"0"0"-980"0,0 0-163 16,0 0-62-16,0 0 20 0,0 0 61 15,0 0 52-15,0 0-6 0,0 0-21 16,0 0 11-16,-9-46-15 0,2 44-41 16,4 0-32-16,-4 2-17 0,1 0-2 15,-4 1-52-15,-1 5-3 16,2 4-49-16,-5 1 17 0,2 4 19 15,-4 0 16-15,5 4 42 0,-5 2 22 16,7 1-13-16,2-2-10 0,-2 2-15 16,8-2-10-16,1-2-16 0,0-2-2 15,1-2-1-15,12-4-13 0,-4-3 16 16,5-4 1-16,-2-3 0 0,8 0 15 16,-4-6 32-16,3-7-45 0,4-4-3 15,-2-4-33-15,-3-2-6 0,1-3 11 16,-3 2 9-16,-1 1 16 0,-5 3-19 15,3 1 0-15,-10 5-14 0,-1 3-2 16,0 4 3-16,-2 4 35 0,0 3 7 16,-4 0-7-16,1 7 0 0,-8 6-67 31,4 2 51-31,-2 4 16 0,4 1 45 0,-1 1-34 31,3-2-11-15,3-1-12 15,0 0 12-31,0-4-1 16,9-1-53-16,-4-1-104 0,4-3-58 0,3-3-39 0,-3-3-157 0,0-1-333 0</inkml:trace>
  <inkml:trace contextRef="#ctx0" brushRef="#br0" timeOffset="-151202.41">6092 17070 1596 0,'0'0'234'0,"0"0"-225"0,0 0 24 0,0 0-10 0,-11 59 38 0,6-43 7 0,-1 0 33 0,1 2 29 16,0-4-11-16,-6 2-12 0,6 0-33 15,-2-1-12-15,3-3-43 0,-1-1-19 16,1-1-1-16,3-4-2 0,1-2 0 16,0-3-14-16,0-1 1 0,0 0 13 15,5-3 3-15,0-3 36 0,1-4 9 16,2-4-16-16,5-4-29 15,-4-1-20-15,0 0-5 0,3-2 8 16,-3 5 5-16,5-1-11 0,-3 5-3 16,1 1-6-16,2 4-4 0,-3 4 10 15,5 1 7-15,-6 2 19 0,6 2 23 16,-5 1 32-16,8 3 3 0,-5 0-10 16,4 0-25-16,3-4 2 0,-5 0-2 15,2-2 3-15,1 0 3 31,-4-3 0-31,2-4-10 0,-6 0 10 0,3-3 3 16,-5-1-3-16,1 2-10 0,-4-3 1 16,-1 1-19-16,-5 2-1 15,0-1-25-15,-5 2-39 0,-2-2 12 16,-2 3 17-16,0 3 6 0,-5 2 19 0,3 2 10 0,-1 0 20 0,1 7 21 16,-3 3 11-16,3 3-13 0,3 2 5 15,-5 0 17-15,6 4 4 0,4-1-8 16,3 1-25-16,0 0-6 0,5-3 6 15,6 1-32-15,4-3-27 0,5-3-30 16,-2 0-94-16,5-4-100 0,5-4-123 31,-7-1-175-31,11-7-758 0</inkml:trace>
  <inkml:trace contextRef="#ctx0" brushRef="#br0" timeOffset="-150718.02">7372 16644 749 0,'0'0'1427'15,"0"0"-1259"-15,0 0-168 0,0 0-19 16,0 0-98-16,0 0 101 0,0 0 16 16,0 0 113-16,0 0-28 0,0 0 66 15,-40 26 1-15,29-9-1 0,4 9-32 16,0 5-39-16,-5 8-38 0,1 11-10 16,0-3-30-16,-5 3 11 0,6-1 0 15,-4-9-13-15,3 4 11 16,-3-5-11-16,5-3 0 0,4-6 0 0,-4-2-22 15,4-6-13-15,5-3-52 16,-2-4-28-16,2-5-98 0,2-5-93 0,6-4-77 16,-2-1-212-16,-1-7-560 0</inkml:trace>
  <inkml:trace contextRef="#ctx0" brushRef="#br0" timeOffset="-150096.55">7077 16969 2263 0,'0'0'317'0,"0"0"-259"15,0 0-58-15,0 0-129 0,0 0 35 16,0 0 49-16,0 0 45 0,0 0 29 16,0 0 46-16,0 0 34 0,58 1-15 15,-29-2-36-15,-1-1-10 0,4-2-29 16,3 0-6-16,1 1-12 0,4-2 12 15,-4-1-12-15,-1 1 3 0,2 0-3 16,-5 1-1-16,-2 2-2 0,-3 1 0 16,-3 1 2-16,-4 0-1 0,-1 0 1 15,-6 0 3-15,-1 0 0 0,-5 1-1 16,-3 0-1-16,-3-1 0 31,-1 1 20-31,0 1 53 0,-3 1 80 0,-1 3-61 0,-5 1-80 0,-3 2-11 0,3 2 0 16,-5 1 0 15,2 3 11-31,3-1-10 0,-3-1 39 16,4 2 9-16,5-2-23 15,1 2 4-15,0 1-10 0,2 0 1 0,2 0-7 0,3-1 12 0,3-2 2 16,4-3-30-16,-3-1-19 0,7-3 3 0,-4-3 0 0,4-1 0 16,-4-2 16-16,6-3 12 0,-6-3 7 15,4-2-19-15,-5 0-1 0,5-2-28 16,-7-3 7-16,0 2 7 0,1-2 15 15,-3 0 2-15,-1-2 21 0,-3 1-1 16,1-1 0-16,-3-1 19 0,-1 1-15 16,0-2-14-16,-5-1 11 31,-2 2 5-31,0 0 13 0,-7 1-15 0,1 2-7 0,-3 2-6 0,2 4-13 0,-5 2-1 16,-1 3-30 15,3 2-42-16,-1 4-45-15,6 4-6 0,-4 2-61 16,9 3-84-16,-2 2-111 16,4-1-200-16,1-2-719 0</inkml:trace>
  <inkml:trace contextRef="#ctx0" brushRef="#br0" timeOffset="-147385.29">8775 16723 267 0,'0'0'538'0,"0"0"-244"0,0 0-161 16,0 0 40-16,0 0 103 0,0 0 39 16,0 0-59-16,0 0-36 0,0 0-35 15,0 0-73-15,-44 62-15 0,37-46-1 16,-4 3 10-16,4 2 6 0,-2 3 3 15,2 2-32-15,-5 0-17 16,3 4-18-16,2-2-10 0,-4 3-9 16,4-1-4-16,-2-3 4 0,-1 0-10 15,3-4 0-15,0-1-16 0,1-6-1 16,-1-1 0-16,4-1-1 0,1-4-1 16,0-4-3-16,2 0-35 0,-2-2-83 15,2 1-34-15,0-3-98 0,0 0-65 16,0 0-79-16,2-2-167 0,-2 0-560 15</inkml:trace>
  <inkml:trace contextRef="#ctx0" brushRef="#br0" timeOffset="-146878.75">8441 16727 916 0,'0'0'114'0,"0"0"95"0,0 0-7 16,0 0-46-16,0 0 10 0,0 0 22 16,0 0-10-16,0 0-22 0,0 0-27 15,-23-52-38-15,25 49-49 0,5 0 3 16,3 2 3-16,1-2 23 16,7 1 0-16,-3 2 6 0,8-1-9 15,4 1-10-15,3 0 6 0,0 0-3 16,4-1 6-16,3-1 35 0,0 0 9 15,0 1-31 32,2 1-26-47,-2 0-19 0,-3 0-10 0,3 0-3 0,0-1 7 0,-3 0-17 0,-4-1-11 0,-2 0 0 0,-3 0 2 0,-2-1 0 0,-9 1 9 16,2 0-8-16,-7 1 8 0,-4 1-10 16,-1-2-2-16,-3 2-1 0,-1 0-1 15,0 0-29-15,0 0-74 16,-3 4-121-16,1 1-10 15,-3 3-105-15,1-1-124 0,1-1-317 16,-3-2-602-16</inkml:trace>
  <inkml:trace contextRef="#ctx0" brushRef="#br0" timeOffset="-145923.43">8835 17208 866 0,'0'0'241'0,"0"0"-78"0,0 0-49 15,0 0 42-15,0 0 46 0,0 0 22 16,2-53-33-16,-2 45-25 0,4 1-37 16,-3-2-26-16,1 2-3 0,-2 3-6 15,2 2-1-15,-2 0-32 16,0 2-61-16,0 0-39 0,0 0-29 15,0 2 7-15,0 4 61 0,-2 6 109 16,-5 3-32-16,0 4-35 0,-5 6-16 16,1 0-4-16,-3 5-2 0,1 1-4 15,-2-2 32-15,4 1-29 0,2-3 13 16,0 1-19-16,4-3-13 0,1-2-1 16,3-1-12-16,1-4 0 0,0-3-9 15,1-5-4-15,5-2 26 0,1-4 35 16,3-4-22-16,-1 0 16 15,5-5 35-15,1-7 3 0,2-4-7 16,-1-3-22-16,4-4-6 0,-3-2-6 16,-1 0-7-16,0 2 3 0,-5 1-9 15,-1 3-11-15,1 1-2 0,-4 5-12 16,-2 3-4-16,1 3-28 0,-3 2 9 16,-1 2 9-16,-2 2 25 0,0 1-2 15,0 0-10-15,-5 4-9 0,1 3 19 16,-1 1-23-16,-2 5 26 0,0 1 42 15,-2 3-4-15,2-2-13 0,0 3-22 16,1-2-3-16,-1 1-13 0,4-1 0 16,-1-2 11-16,2 0-14 0,2-1 3 15,0 0-3-15,0-3-44 16,4 0-52-16,-1-1-74 0,5 0-48 0,-3-4-115 16,2-1-140-16,-4-2-483 0</inkml:trace>
  <inkml:trace contextRef="#ctx0" brushRef="#br0" timeOffset="-145470.28">9097 17377 1382 0,'0'0'355'15,"0"0"-287"-15,0 0-23 0,0 0 72 16,0 0 10-16,0 0-7 0,0 0-14 15,0 0 21-15,-35 52-18 0,29-41-21 16,-2 0-14-16,4 0 9 0,2 0-25 16,-1-1-16-16,1 0-7 0,2-2-19 15,0-1-16-15,0-2 2 0,5-2 14 16,-3-1-14-16,7-2 12 16,1 0 8-16,-1-5 1 0,4-3-23 15,-3-2-26-15,1 0-22 0,3-1-7 16,-5 1 10-16,-2 0-22 0,4 1 12 15,-4 4 10-15,-2 0 13 0,-1 1 12 16,3 2-6-16,-6 2-3 0,1 0-6 16,0 0 15-16,-2 0 20 0,0 2 65 15,0 2 54-15,0 2-9 0,0 1-20 16,-2-1-26-16,0 3-16 0,1-2-36 16,1 2-12-16,-4-2-2 0,4 0-18 15,0 1 18-15,0-1-14 0,4-1-83 16,1 0-59-16,0-2-64 0,1-1-18 15,-1-1-29-15,5-2-82 0,-2 0-166 16,-3-4-184-16</inkml:trace>
  <inkml:trace contextRef="#ctx0" brushRef="#br0" timeOffset="-145298.4">9361 17415 130 0,'0'0'1042'16,"0"0"-765"-16,0 0-153 0,0 0 19 15,0 0 45-15,0 0 27 0,0 0-60 16,0 0-55-16,0 0-41 0,0 0-21 16,-22 52-27-16,19-46-11 0,3 0-2 15,0-2-14-15,0-1-13 0,0 1-127 16,3-4-67-16,1 0-151 0,-2 0-218 16,1 0-439-16</inkml:trace>
  <inkml:trace contextRef="#ctx0" brushRef="#br0" timeOffset="-145126.52">9417 17258 2086 0,'0'0'414'16,"0"0"-304"0,0 0-110-16,0 0-3 0,0 0-36 0,0 0 20 0,0 0 17 15,0 0-34-15,0 0-148 0,0 0-75 16,4 23-157-16,1-19-281 31</inkml:trace>
  <inkml:trace contextRef="#ctx0" brushRef="#br0" timeOffset="-144292.22">9516 17356 254 0,'0'0'242'15,"0"0"35"-15,0 0-39 0,0 0-53 16,0 0-19-16,0 0 0 0,0 0 56 16,0 0-8-16,0 0-42 0,-21 61-36 15,21-47-16-15,0 0 9 0,0 0-52 16,2 0-31-16,1-2-17 0,6-4 6 15,-2 1-9-15,2-5 9 0,-2 1-6 16,6-4-10-16,-5-1 14 0,1 0-8 16,2-4 4-16,-2-3-29 0,-2-1 0 15,2 0-16-15,-4 0 0 0,0-1-6 16,-1 0-11-16,-4 1-24 0,2-1-14 16,-2 2 29-16,0-1 31 0,-2 1 9 15,-3 3 2-15,-1-1-2 0,1 2-1 16,-2 3-1-16,3 0 4 0,1 0 42 15,1 0 36-15,0 0-33 16,2 0-27-16,0 2-18 0,0 3 0 16,4-1 32-16,-1 0 16 0,8 0 7 15,0 0-4-15,-1-2 17 0,6 0-17 16,-2-2-19-16,4 0-19 0,0-2 9 16,-1-2 3-16,3-3 1 0,-3-2-4 15,-1 0-22-15,0 0-6 0,-2 0-7 16,1-1-19-16,-3 0 10 0,-1 0 9 15,-4 1 10-15,-2 2-23 0,-2-1 23 16,-1 2 3-16,-2 0 1 0,0 1-1 16,-3 2-19-16,-3 1-16 15,-2 2-20-15,-3 0 1 0,0 5 12 16,-1 5 10-16,1 0 10 0,1 2 22 16,-3 0 12-16,6 2 40 15,0 1-1 1,-2-2-6-16,6 3-13 0,1-4-6 0,2 0-14 0,0-2-9 0,0-1 9 0,7-1 4 15,4-2 4-15,-1-1 5 0,4-4 17 16,1-1-1-16,2 0 4 0,-3-6-42 16,4-2-3-16,-4-2-20 0,2-1-19 15,-5 1 1-15,3-2 9 0,-5 0-3 16,1 1-19-16,-2 3-10 0,-1 0-6 16,-4 3 16-16,-1 1 22 15,1 1 26-15,-3 3 2 0,0 0 1 0,0 0 0 16,-3 3 99-16,1 4-41 0,-1 1-17 15,-3 2 11-15,3 0-4 0,-1 2-45 16,-1-2-3-16,5 0-23 0,0-1 7 16,0 0-16-16,5 1-99 0,-1-3-78 31,-1-2-71-31,3 0-67 16,-3-2-185-16,1-3-441 0</inkml:trace>
  <inkml:trace contextRef="#ctx0" brushRef="#br0" timeOffset="-143745.33">10070 17337 1007 0,'0'0'567'16,"0"0"-242"-16,0 0-121 0,0 0 4 16,0 0-17-16,0 0-49 0,0 60-49 15,0-49-32-15,0 1-9 0,0-3-27 16,0 2-2-16,0-3-4 0,0-1 4 15,0 2-1-15,-4-3 10 0,3 1-3 16,-5-2 3-16,-1 0-6 0,-2-2-7 16,2-1 0-16,2-1 0 0,-2-1 10 15,2 0-3-15,-2-5-26 16,3-2-14-16,4 0-25 0,-2-2 17 16,2-2 0-16,0 2-4 0,2 0 0 15,5 0-2-15,2 2-5 0,-2 0 8 16,2 2 9-16,3 0 15 0,-1 2-3 15,1 1 2-15,-1 1-14 0,1 1 15 16,2 0 1-16,1-2 3 0,2 2 20 16,-4-2-7-16,4 0 0 15,-1-2 6-15,-2-1 1 0,1 0-10 0,-3-2 6 16,-3 0 3-16,1 0-6 0,-3 1-16 16,-1-1 0-16,-6 2-1 15,2-2 1 1,-1 1 39-16,-1 1-20 0,0 0-3 0,-3 2 3 0,-1 0-19 15,-3 3-29-15,0 0 29 0,-4 1 39 16,6 4-4-16,-2 6 0 0,-4 0 3 16,6 2 32-16,-4 2 26 0,6 1-1 15,-1 0 0-15,4 0-22 0,0 0-23 16,0-3-26-16,6 0-24 0,4-1-13 16,-3-4-5-16,7-1-71 0,-1-3-18 15,3-3-147-15,1-1-233 0,-4-2-703 16</inkml:trace>
  <inkml:trace contextRef="#ctx0" brushRef="#br0" timeOffset="-141003.09">10717 16970 320 0,'0'0'300'16,"0"0"-209"-16,0 0-62 0,0 0 14 16,0 0 45-16,0 0 26 0,0 0 13 15,0 0 49-15,0 0-56 0,0 0-22 16,0-3 19-16,-1 1 32 0,1 2-9 16,0-2 6-16,0 1-19 0,0-2-21 15,0 0-31-15,0-1-48 0,3-1-25 16,6-4-1-16,2-1 15 0,-1-1-3 15,4 0-12-15,1 1 1 16,0-1 11-16,0 0 26 0,1 4-7 16,-4 1-28-16,2 0-4 0,-3 3-11 15,3 0 11 17,-2 2 16-32,-3 1 3 0,0 0 10 0,0 3 0 0,-4 1 23 0,2 2 16 0,-2 2 6 15,4 2 6-15,-5-1-6 0,5 4-7 0,-2-2 4 16,3 1-4-16,1 0-6 0,-2 1-4 15,1-3-12-15,1 0 0 0,1 0 12 16,-1-2-6-16,5 0-4 0,-4-2-2 16,4-2-7-16,-3 0-10 0,1-3-15 15,0 0 6-15,0-1-3 32,0-1 3-32,4-4-18 0,-4-1-1 15,-2 0-54-15,1-1-98 0,1-1-141 0,-3 0-182 0,-1 3-247 16,-3-6-832-1</inkml:trace>
  <inkml:trace contextRef="#ctx0" brushRef="#br0" timeOffset="-140284.06">10730 17112 489 0,'0'0'600'0,"0"0"-170"16,0 0-147-16,0 0-72 16,0 0-39-16,0 0-30 0,0 0-3 15,0 0-3-15,0 0-33 0,0 0-32 16,3-31-20-16,-1 26-12 0,3 1 6 15,1-2-13-15,-3 0-17 0,6 1-15 16,0-1-3-16,-2 0-1 0,7 1-12 16,-1-1 13-16,-1 2-13 0,2 1 3 15,-2 0 12-15,3 1-2 0,-7 2-19 16,7 0-1-16,-5 2 23 0,1 3 6 16,-2 2 33-16,-1 0 3 15,1 2 9-15,-2 1 20 0,2 0 9 31,-3 3 12-31,2-1-9 0,-2-1-13 0,4 1-25 0,-6-1-7 0,6-3 0 16,-1-2 3-16,0-1 4 0,4-2-11 16,-1-2 4-16,0-1 0 0,2 0-9 15,1-4-13-15,-1-2-14 0,0 1 0 16,-2-1-2-16,2-1-78 0,1 2-87 16,-5-1-112-16,4 1-111 0,-1-1-167 15,-1 2-564-15</inkml:trace>
  <inkml:trace contextRef="#ctx0" brushRef="#br0" timeOffset="-139346.52">11653 17030 1193 0,'0'0'394'0,"0"0"-131"16,0 0-227-16,0 0 22 0,0 0 69 15,0 0 29-15,0 0-17 0,51-30-23 16,-35 20-38-16,2-1-49 0,5 0-13 15,0-1-3-15,0-2 16 0,2 0-7 16,-4-1 7-16,4 1 0 0,-2-2 10 16,-4 2 0-16,-3 0 6 0,0 2 0 15,-5 0-10-15,1 3-16 0,-5 1-3 16,0 2 13-16,-3 0 13 0,-2 5 9 16,-1-2 4-16,-1 0 2 0,4 3-12 15,-4-1 3-15,0 1 3 0,0 0-4 16,0 0-18-16,0 0-29 0,0 1-24 15,0 3-15-15,0 4 39 0,-4 2 17 16,3 2 15-16,-3 4-6 16,-3 3-7-16,-2 2-7 0,0 2 1 15,0 0-10-15,-1 5 16 32,-3 0-6-32,-1 0-11 0,0 2 11 0,-2-2-10 0,2 0 13 0,0 0-3 0,3-6-1 15,1-3-10-15,3 1-1 0,-1-5-1 31,5-3-3-31,3 0-16 0,0-5-6 0,0 0-83 0,2-2-93 0,5-1-65 16,2-1-94-16,-1-3-142 0,1 0-314 16,4-5-456-16</inkml:trace>
  <inkml:trace contextRef="#ctx0" brushRef="#br0" timeOffset="-138862.12">12223 16911 974 0,'0'0'417'0,"0"0"-131"15,0 0-104-15,0 0-26 0,0 0-33 16,0 0-3-16,0 0-13 0,0 0-4 15,-52 31 1-15,40-21-21 0,-2 5-5 16,0-1 2-16,-2 5 20 0,3 0 12 16,-1 3 16-16,2 2-26 0,3 1-25 15,2-4-26-15,3 3-13 0,1-5-9 16,3-1-10-16,0-2 0 16,9-2 0-16,-2-4 16 0,2-2 0 46,1-1-23-46,1-4 1 0,-1-3 6 0,5 0 9 0,-3-5 1 0,4-6 3 0,-4-2-4 0,4-2-6 0,-3-2-6 16,1-1-1 0,-4-1-2-1,3-1 3-15,-3 0-16 0,-1-2-2 0,2 2-11 0,-2 1 11 0,-4 1 0 0,-1 3 2 16,-4 1 3-16,0 0 10 0,0 3-13 16,-2 1-12-16,-4 1-16 15,-2-1 3-15,2 2 6 0,-3 3-7 16,2-1-53-16,-1 3-19 0,2 1-10 15,1 2-26-15,0 0-86 0,-1 2-85 16,1 3-76-16,3 2-92 0,0-2-292 16,1 1-379-16</inkml:trace>
  <inkml:trace contextRef="#ctx0" brushRef="#br0" timeOffset="-138314.81">12504 16805 1163 0,'0'0'468'0,"0"0"-221"0,0 0-146 16,0 0 19-16,0 0 3 0,0 0 7 16,0 0-11-16,0 0-22 0,0 0-29 15,0 0-65-15,0-1 10 0,12-5 3 16,1-1-16-16,3-2 3 0,-2 0-2 16,3-1 0-16,-2-1 2 0,2 0-1 15,-6 1 1-15,3 1-1 0,-2-1 11 16,-1 0-13-16,1 2 0 0,-1 1 0 15,-2 1-1-15,-2 0-2 0,-2 4-10 16,-1-1 11-16,-1 2 0 16,-1 0-1-16,-2 1-14 0,0 0 1 0,0 0 16 15,0 0 39-15,0 0-13 16,0 0-7-16,-2 1 7 0,-1 4 29 16,-2 2-30-16,-3 3-12 0,1 1-12 15,-1 3-1-15,-1-2-2 0,2 1 2 16,-2 3 26-16,2-1 0 0,1 1 9 15,-1 0 0-15,2 0-33 16,-2-1 14-16,5 1-16 0,-1-4 1 0,3-1-1 16,0-2-28-16,0-4-117 0,0 1-45 15,0-4-56-15,3-2-39 0,2 0-69 16,1-1-287-16,3-9-452 0</inkml:trace>
  <inkml:trace contextRef="#ctx0" brushRef="#br0" timeOffset="-137861.68">12824 16729 7 0,'0'0'358'0,"0"0"-74"0,0 0-102 0,0 0-45 0,0 0-6 0,0 0 35 15,0 0 42-15,0 0 33 0,0 0-30 16,-49 49-42-16,43-35-23 0,3 0-27 16,-3 2-9-16,6-2-29 0,0 1 3 15,0-3-23-15,4-1-16 0,1 0-16 16,1-2 10-16,2-4 3 0,1 1 0 16,0-5 2-16,2-1-5 0,1 0 3 15,1-1-4-15,-5-6-12 0,5-3-1 16,-4 1-5-16,1-2 5 0,-1-1-6 15,-2 1-3-15,-2-3 3 0,-1 3 10 16,-1-1-3-16,-1 1 9 16,-2-2 6-1,0 1-6-15,0 2 10 0,-2-1-7 0,-1 0-6 16,-1 1-7 0,1 2-6-16,-2 1-18 0,-1 1-1 0,1 1-19 0,0 2-13 0,-1 2-12 15,1 1-45-15,0 0-64 0,-1 2-27 16,-1 5-15-16,4 0-15 0,-1 0-16 15,3 1-43-15,-1-1-150 0,2-1-209 16,0 2-418-16</inkml:trace>
  <inkml:trace contextRef="#ctx0" brushRef="#br0" timeOffset="-137314.78">13054 17004 1000 0,'0'0'531'0,"0"0"-252"0,0 0-159 15,0 0 10-15,0 0-16 0,0 0 25 16,0 0 19-16,0 0-19 0,0 0-39 16,0 0-42-16,-3 40-22 0,6-26 12 15,2 0 3-15,1 2-3 0,1 0-3 16,2 0-13-16,-1 1-28 0,1 0 15 15,0-2-16-15,2 1-1 16,-2-3 21-16,-1 0-4 0,0-2-19 16,-1 0-67-16,0-3-36 0,-2-1-35 15,0-3-72-15,1-1-71 0,-3-2-137 16,1-1-194-16,-3 0-180 0</inkml:trace>
  <inkml:trace contextRef="#ctx0" brushRef="#br0" timeOffset="-136908.5">13348 17010 1161 0,'0'0'384'0,"0"0"-134"16,0 0-58-16,0 0 15 0,0 0-22 16,0 0-11-16,0 0-19 0,-60 58-7 15,49-42-10-15,-3 2-45 0,-2 6-10 16,0 4-6-16,-2 1 6 0,1 2 9 15,-3 4-12-15,-3 0-14 0,4 0-37 16,-3-2-29-16,1 2 0 0,0-3-3 16,2-4-20-16,3-1-37 15,0-4-64-15,3-2-74 0,3-3-93 32,1-5-199-17,5-3-525-15,1-6-378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2:55:13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594 16 704 0 0,'0'0'9629'0'0,"-3"-3"-8962"0"0,3 2-599 0 0,-1 0 0 0 0,0 0 0 0 0,0 0 0 0 0,0 0 0 0 0,0 0 0 0 0,0 1 0 0 0,0-1-1 0 0,0 0 1 0 0,-1 0 0 0 0,1 1 0 0 0,0-1 0 0 0,0 0 0 0 0,0 1 0 0 0,-1 0 0 0 0,1-1 0 0 0,-2 0 0 0 0,1 2-46 0 0,1-1 1 0 0,-1 0-1 0 0,0 0 0 0 0,1 1 0 0 0,-1-1 0 0 0,1 1 0 0 0,-1-1 0 0 0,1 1 1 0 0,-1-1-1 0 0,1 1 0 0 0,0 0 0 0 0,-1 0 0 0 0,1 0 0 0 0,0 0 0 0 0,-1 0 1 0 0,1 0-1 0 0,-1 2 0 0 0,-75 80 203 0 0,52-53-146 0 0,1 1 0 0 0,-37 67 0 0 0,54-87-56 0 0,-55 104 174 0 0,5 2 1 0 0,-59 178 0 0 0,87-206 206 0 0,4 1-1 0 0,5 1 1 0 0,3 1 0 0 0,4 1 0 0 0,5 0-1 0 0,6 173 1 0 0,8-203-205 0 0,2-1-1 0 0,3 0 0 0 0,3-1 1 0 0,3-1-1 0 0,44 107 0 0 0,-43-126-135 0 0,34 58-1 0 0,-42-83-152 0 0,1 1 0 0 0,1-1 0 0 0,1-1-1 0 0,0 0 1 0 0,29 25 0 0 0,-39-37-201 0 0,0-1-1 0 0,1 0 0 0 0,-1 0 0 0 0,1 0 1 0 0,-1 0-1 0 0,1-1 0 0 0,0 0 1 0 0,0 1-1 0 0,-1-1 0 0 0,1 0 0 0 0,0-1 1 0 0,0 1-1 0 0,0-1 0 0 0,0 0 1 0 0,0 0-1 0 0,5 0 0 0 0,-9 0 135 0 0,1 0 0 0 0,-1 0 0 0 0,1 0 0 0 0,-1 0-1 0 0,0 0 1 0 0,1 0 0 0 0,-1 0 0 0 0,1 0 0 0 0,-1-1 0 0 0,0 1-1 0 0,1 0 1 0 0,-1 0 0 0 0,0 0 0 0 0,1 0 0 0 0,-1-1 0 0 0,0 1 0 0 0,1 0-1 0 0,-1 0 1 0 0,0 0 0 0 0,0-1 0 0 0,1 1 0 0 0,-1 0 0 0 0,0-1 0 0 0,0 1-1 0 0,1 0 1 0 0,-1-1 0 0 0,2-17-6169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941.31" units="1/cm"/>
          <inkml:channelProperty channel="Y" name="resolution" value="1659.08862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0-11-13T12:24:55.47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4910 14136 688 0,'0'0'378'0,"0"0"-46"0,0 0-26 16,0 0-118-16,0 0-90 0,0 0-43 15,0 0-32-15,0 0-23 0,0 0 29 16,-53-35-28-16,44 34 41 0,4-2 62 15,-8 1-1-15,1 0-31 16,-4 2 12-16,0 0-17 0,-5 0 8 16,0 0 12-16,-2 1-49 0,2 2 7 15,-4 0 23-15,-2-1 19 0,3 1 12 16,-1-1-6-16,2 0-17 0,0-1 14 16,0 2-23 30,-4-3-20-46,2 2-21 0,-3-1-10 0,-2 1-16 0,0 1 3 0,-7 0 19 0,2 0 0 0,-1-1-9 0,-1 1 0 0,-2-1-2 0,-3 1-10 16,-1 0 1-16,1 1 11 0,-3 0-13 16,1 0 0-16,-3-1-1 0,2 3 1 15,3-2-10-15,-1 1 10 0,1 1 13 16,-1-2-12-16,3 2 18 0,-3-1-6 16,1 1 3-16,-1-1 19 0,1 2-20 15,-2 0-11-15,3 2 11 0,0 0 1 16,2 0-16-16,1 1 0 0,0 2-3 15,-1 1-16-15,4 0 6 32,-2 0 11-32,3 2 1 15,-1-2-10-15,1 2 11 0,1-4 2 0,-3 2 0 0,5 2-2 0,-3-1 0 0,0 1-1 16,1-1 1 0,-3 0-1-16,3 1 1 0,-3-2 14 15,-1 0-12-15,2 1 10 0,-1-1-12 0,1-1 1 0,1-1-1 16,1 1 0-16,5 1 0 0,-6 1-3 15,4 0-16-15,-2 3 17 16,0-1-11-16,0 3 12 0,2 2 0 0,-2-2-11 16,1 4 10-16,-1 1-1 0,2 1-9 15,0 0-1-15,0 3 10 0,-1-3 1 16,1 2 2 15,0-1 2-31,-2 1-2 0,2-2-10 0,0 0 7 0,2-2 3 16,-2 3 0-16,3-1 0 0,-1 0 0 0,3 3-2 31,-1-3-1-31,3 2 1 16,0 0 0-16,0-2 0 0,3 1-11 0,3-1 11 0,1 0-11 0,2 2-3 0,-2 0 14 0,2 3 0 15,1 1 0-15,1-1 0 0,1 2-11 16,2-1 11-16,-1 0-1 16,1 0 0-16,0-1-13 0,2-1 15 15,-2-1-1 1,2-3-1-16,0-1-19 0,2-1 22 0,-1-2 13 0,-1 1-13 0,2 2-1 15,0-2 1-15,-1 1 1 0,-1 2 2 16,2 1 0-16,-4-1 16 0,4 1-15 63,-2-1-4-32,1 3-1-16,1-1 1-15,0 1 0 0,3-1 0 0,0 1 3 0,1 2-3 0,1-1 0 0,0 0 0 16,1 1-3-16,3-5 0 0,3 2 0 0,0-3-13 0,2 1 13 0,0-2-13 0,3 1 14 0,-1-1 0 0,1 0 1 0,0-1-12 0,1-1 1 0,1-1 11 16,-2 1 1-16,2-2 0 0,1-1 1 0,-3 0 1 0,0 0 1 15,1 0-3-15,-1 0 0 0,2 0-3 16,-1 1 2-16,3 0-1 0,-2 3 0 16,3-2 4-16,1 2-2 0,3 0 12 15,1 0-11-15,-1-1 1 0,2-1 2 16,0-1-1 15,0 0 13-31,0-1-15 0,2 0 2 0,-2-1-2 0,1 1 2 0,-2-1-3 0,1 0-1 0,0 0 1 16,0 0 2 15,0-1 14-31,1 2-3 0,-1-1 6 0,2-1-7 0,2 1-8 0,-3-2 21 0,1 1-24 0,2 1 0 16,-3-2 0-16,1 2 0 15,-2 0 1-15,2-2 0 0,-2 0-2 16,-2 2-1-16,4-2 1 0,-4 1-2 15,4-1 1-15,-4 1 0 0,0 0-2 16,2 0 3-16,-1 0 1 0,-1 0-1 16,0 2 3-16,0-1 10 0,-1 1-1 15,-1-1-9-15,1 0 8 0,-1 2-11 32,1-3-3 14,-1 2 2-30,-1-2 0 0,1 0 0-16,1-2-1 0,-3 1 2 0,1-2 0 0,0 0 0 0,1 1 3 0,-5 0 10 0,4-1-12 0,-2 2 2 0,2 1 0 15,1-1 13-15,-7-2-14 0,1-2 1 0,-1 1-3 0,1-1-1 0,3 2-1 0,-1 3 0 0,3-2 2 16,0 1 1-16,0 1-1 0,3 0 0 16,0-1 1-16,2 3 12 0,-4-2-11 0,6 1 1 15,-2 1 16-15,0-2-16 0,2 0 13 0,1-1-13 16,1-1 13-16,-2-3-14 0,1 2 17 15,1-2-7-15,1-1 4 0,2-1 9 32,0 0 0-32,4-2-6 0,-2 2-6 15,1-3-10-15,3 0-1 0,-1 0 1 0,2-1-3 0,-3 1 2 0,1-1 2 32,4-1-2-32,-5-1-1 0,1 2 1 15,2-1 0-15,0 0 0 0,-3-1 1 0,1 0-2 0,3 0 0 0,-1 1-1 16,-2 0 1-16,2 0 0 0,2 1 3 15,-5 1-3-15,3 1-1 16,0 0 2-16,-2 3-1 0,1-2 1 16,-1 2 0-16,-1 0-1 0,3 0-1 15,-5 0 3-15,1-1 10 0,-1-2-11 16,2 1 1-16,1 1 0 31,-1-4-2-31,-1 1 1 0,1-1 1 0,1-2 10 0,3 1-11 0,-5-2 10 16,3 0 1-16,-1 0-13 0,2-1 1 0,-5 1 2 15,2 0 0-15,1 0 10 0,2-1 2 16,-3 1-2-16,1-1-13 0,0 1 2 16,3-2 0-16,-5 1-1 15,3-1 1-15,-1 0-1 0,-1 0 0 16,3 0 0-16,-5 0 3 0,5 0-1 16,-4-1 10-16,3-1-12 0,-3 0-1 15,-1 0 1-15,0 0-1 0,0 1 0 16,-2-2 0-16,2 2 0 0,-2-2 2 15,5 0 1-15,-3-1 9 0,-2 0 1 16,4 0-1-16,-1-2 1 0,1 1-11 16,1-1 1-16,-3 0-3 0,3 0 1 15,-3 1 0 17,0 0 0-32,0 0 1 0,0-1 0 0,-2 0 0 0,-2-1 10 0,1 2-11 0,1-1-1 15,-2 0 1-15,-2 1-1 0,4-1-1 16,-3 0 1-1,3-1 0-15,0 0-1 0,0-2 1 0,-1 1 2 16,1 0 10 0,-2-4-10-16,0 1 1 0,1 0 0 0,-1-1 13 0,0-1-4 15,0 0 1-15,1 1-11 0,-3 0 1 0,3 1 10 16,-1-1-12-16,-3 0 2 0,3 2-2 16,-3 0 11-1,-1 0-12-15,3 0 0 0,-2 1-3 0,1 0 0 0,-1 2 2 16,2-1 0-16,-1 1-1 0,-1-1 0 15,3 0-1-15,-5 1 3 0,0-1 1 16,4 0 11 15,-3-3-12-31,-1 1 19 16,2-1-17-16,0-2 17 0,-2-1-16 0,4-2 12 16,3-2-2 15,0-2-1-16,-2 1-10-15,-1 0 1 0,-10 3-3 0,4-1 3 0,1 2 10 0,-3-3-11 16,-1 3-1-16,-1 1 2 0,-1-3-2 0,0 3 2 0,-3 0 10 16,3-2 2-16,-4 0-13 0,4 1 0 0,-4-3-1 0,4 1 1 0,-2 1-1 0,2-2 1 0,-2-1 14 0,2 0-13 15,-3 0 9-15,4-2 1 0,-1-1-13 16,-1 0-17-16,2 2 17 0,-4 0 0 31,3-2 0-15,-4 2 3-16,4 0 10 0,-6 1-11 0,5 1 1 0,-5 0 12 0,-3 1 1 0,4 0 9 0,-4 0-7 15,-2 0-2-15,-1 1 2 32,1-1-16-32,-3-1 26 0,5 0-16 0,-5 2 10 0,-1-1-10 0,1-2-10 0,0 1-1 15,0-2 1-15,0-1-2 0,-2 0-2 32,0 1 2-32,0-3 0 0,0 1 13 15,0 0-10-15,0 0 9 0,0 0-10 16,-2-2 0-16,0 2 1 0,0 0-3 15,-1 0 0-15,-1-1 0 0,-1 1 0 16,1-2-1-16,1-1 0 0,-1 1 1 16,-1-3 2-16,1 1-1 31,-3-1-1-31,2-1-13 0,2 2 13 0,-3-1 12 16,3 1-9-16,-4-1 19 0,0-1-22 0,1 2 0 0,1-1 1 31,0 2-1-31,-4-3-3 0,3 2-6 15,-1-1 9-15,4 1 1 0,-2-2-1 0,-3 1-1 0,3 1 1 0,-2-1 0 16,2 0 0-16,-2-1 0 0,-2 3-1 16,4-2-1-16,-1 0 0 15,1 1-1-15,-4-1-1 0,2 1 4 0,2 1-10 16,-1-1 10-16,-2 1 13 0,0-1-1 16,1 0-12-16,0 2-18 0,-3-2 18 15,1 2 18-15,0 0-18 47,-2 0 0-16,1-1-1-31,-1 3 1 0,-1-2-1 0,3 2 0 0,-5-1 1 16,3 1 2-16,1-1-1 0,-6 1-1 0,3-2-9 0,-1 1 9 0,0-1 3 0,-2 2-3 0,0-3 0 0,2 2-2 0,-2 0 1 0,2 1 1 0,-4-1-2 16,4 2 2-16,-5-1 1 0,1 3 0 15,4-1-1-15,-4 1 0 0,2 1-1 16,-5-2-3-16,3 4-8 0,2-2-3 15,-1-1 1-15,1 0 14 0,-4 1 3 16,3-3-1-16,1 5 1 0,-4-4-3 16,1 2-4-16,-1 0-8 0,-3 2-13 15,0-1 10 17,0 2 3-32,4-1 12 0,-2 2 12 0,-2 1 7 0,1-3-4 0,5 2-13 0,-3 0 1 0,1-2 9 15,-1 2-10-15,-1 0-2 31,0-1 2-31,0 0 12 0,3 0 11 16,-5 0-25-16,0 0-2 0,0-1-11 0,3 2 1 0,-4-2 10 0,1 1 0 16,0 1-1-16,0-2 3 0,3 3 9 15,-1-1-9-15,-2-2-1 0,0 3-1 16,0-1-11-16,4 2 12 0,-4 1-1 16,-2 1-13-16,2 1 12 0,-2-1 1 15,0 2-1-15,2-1-13 0,-1 2 13 16,-1 0-15-16,-3 1 18 0,5-1 0 15,-2 0 1 1,2 2 1 0,2-2 1-16,-2 1-1 31,-2 0 1 0,2 0-3-31,-2 0 0 0,0 1-15 0,2 0 12 0,-5-1 0 0,0 1-9 0,-1 0 9 16,-4 1-9-16,3 1-1 0,-4 0 1 0,2 1 12 0,0-1 0 0,1 2 0 0,-3-3 3 0,-1 3-2 0,4-1-1 31,-2-2 1-31,1 2-1 0,0-1-1 0,-1 0 1 0,-3 2 2 0,4-1-2 0,-1-1-1 0,-3 2 1 16,6-2 0-16,-7 1 0 0,2 0-2 0,-2 1-1 15,1 1-9-15,-6 0 12 16,3 0 0-16,-4 0 0 0,3 0-1 16,-3 0 1-16,4 0 0 0,0 2 0 46,-3-1 0-46,5 3-1 0,-6-2 1 0,3-2 1 0,-1 0-1 0,4 0 0 16,0 0 1-16,-2-4 2 0,2-1 12 16,1-2-13-1,-3 1 1-15,2-2-2 0,0 0 12 0,-2 1-11 0,0 0 0 0,-1 0 1 16,-3 2-3-16,1 1-16 0,-4 2 14 16,1 2-16-16,-1 0 6 0,0 0-4 0,2 3 16 15,-4 2-1-15,2-1-11 0,0 1 8 16,-1 0 1-16,1 2-15 0,2-2 15 15,1 1 2-15,-1-1-12 0,1 1 10 16,1 0-28-16,-1 0-9 0,1 3-32 16,-2 1-46-16,1 1-112 0,-10 8-104 15,-9 7-205-15,8-6-694 0,-19-1-578 47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941.31" units="1/cm"/>
          <inkml:channelProperty channel="Y" name="resolution" value="1659.08862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0-11-13T12:16:00.107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0070C0"/>
    </inkml:brush>
    <inkml:brush xml:id="br4">
      <inkml:brushProperty name="width" value="0.05292" units="cm"/>
      <inkml:brushProperty name="height" value="0.05292" units="cm"/>
      <inkml:brushProperty name="color" value="#FFFF00"/>
    </inkml:brush>
  </inkml:definitions>
  <inkml:trace contextRef="#ctx0" brushRef="#br0">5672 1956 199 0,'0'0'782'0,"0"0"-293"16,0 0-190-16,0 0-114 15,0 0-3-15,0 0 22 0,0 0 3 16,0 0-27-16,0 0-15 0,0-3-15 15,4 0-3-15,0 1-63 0,-1-5-49 16,6-2-19-16,-2-1-13 0,5-4 9 16,6-2-9-16,2-5 0 0,1-4 16 15,5-4-17-15,8-3 0 0,0-4 1 16,-1-1-1 15,6-5 2-31,3 0 11 0,-3-1-15 0,2 0-31 0,-6 3 29 0,-1 0 2 0,-2 1 3 0,-6 4-1 16,-3 1 20-16,0 6-19 31,-8 3 39-15,1 4 2-16,-8 3 1 15,-1 3 8 1,2 5 1 0,-5 3 10-16,-4 5 21 0,0 0-3 0,0 2-10 0,0 0-72 0,0 1-85 0,0 5-50 0,-2 1 90 15,-1 5 23-15,-5 4 21 0,3 3 0 0,0 6-18 0,0 4 16 0,-1 3 3 0,-3 3 0 0,2 3 2 16,0 2 11-16,2 1-10 0,-6-2 9 15,4 1 4-15,4-2-16 0,-1-2-9 16,1-4 6-16,-3-2-13 0,3-2 3 31,3-3 10-31,-2-1-16 16,2-3-22-16,0-2-38 0,0-1-14 0,0-3-50 0,0 1-55 0,0-5-63 16,0 0-129-16,0-3-210 0,0-5-486 15,-2-3 375-15</inkml:trace>
  <inkml:trace contextRef="#ctx0" brushRef="#br0" timeOffset="265.63">5887 1701 307 0,'0'0'1516'0,"0"0"-1175"0,0 0-17 16,0 0-15-16,0 0-129 0,0 0-148 15,0 0-29-15,0 0 23 0,0 0 51 16,0 0 22-16,31-12-10 0,-15 12-44 16,4 0-42-16,4 0-1 0,1 3-1 15,0 0 12-15,3 0-13 16,1-1-85-16,-1-1-123 0,2-1-97 16,0 0-189-16,-10 0-663 0</inkml:trace>
  <inkml:trace contextRef="#ctx0" brushRef="#br0" timeOffset="593.77">6775 1289 457 0,'0'0'1114'0,"0"0"-877"0,0 0 23 0,0 0-4 0,0 0-30 0,0 0 13 0,0 0-5 0,0 0-58 0,0 0-176 0,0 0-96 0,-8 3 96 15,1 8 3-15,2 6 55 0,-4 4-7 16,2 8-25-16,-9 9 15 16,0 16 4-16,-5 8 47 0,0-1-28 15,3-11-33-15,6-12-31 0,6-8-9 16,-6 4-13-16,1 4-23 0,3 4 16 15,-5-6-31 17,4 1-32-32,2-3-17 0,0-6-58 0,2-8-109 15,1-5-189-15,1-10-282 0,3-2-520 0</inkml:trace>
  <inkml:trace contextRef="#ctx0" brushRef="#br0" timeOffset="1349.36">6401 1704 1413 0,'0'0'637'0,"0"0"-338"15,0 0-106-15,0 0-193 0,0 0-32 16,0 0-3-16,0 0 35 0,0 0 119 16,0 0-22-16,0 0-10 0,60 3-16 15,-33-3-26-15,-2 0 12 0,7-3-31 16,-2-1-10-16,1-2-6 0,3-3 6 15,-2 4-16-15,3-5-10 0,1 2-80 16,-4-1 87-16,-4 0-84 0,4-1 33 16,-6 3 37-16,1-1 5 0,-4 3-17 0,-9 1 29 15,2 3 41-15,-7 0 8 16,-1 1-17-16,0 0 35 0,-7 5 39 16,1 4 83-16,-2 3 28 0,0 4-99 15,-3 3-39-15,-5 3-13 0,0 2-9 16,1 2-13-16,-6-3-19 0,4 2-6 15,2-4-19-15,0-3-2 0,0 0-11 16,4-5 1-16,1-2-10 0,2-4-19 16,0-1-13-16,0-2 16 15,3-4-50-15,6 0 88 0,-2-2 9 16,2-6 73-16,7-4-82 0,-2-3-9 0,7-7-51 16,6 1-29 15,-2-4-26-31,-2 1 14 15,0 3 43 17,-2 4 26-32,-2 6-16 15,-4 3-25-15,-1 5 30 0,-7 3 43 0,0 2 57 0,0 5-15 0,-2 3 89 0,-5 3 82 0,0 1-105 16,0 0-10-16,0 2-28 0,-3-1-23 0,1-2-20 0,-3-1-27 0,3-3-12 0,2-4-16 0,0 0-10 0,0-1-3 16,7-4 38-16,-2 0-23 0,2-1 26 15,4-7 40-15,5-1-40 0,3-5-47 16,-3-2-45-16,7 0-35 0,2-2 16 31,-4 1 15-31,-5 4 45 63,0 3-3-48,-4 5-17-15,-1 5-19 0,-6 0 90 0,-1 3 106 0,-2 5 86 16,-2 3-17-16,0 3-45 0,0 0-44 15,-2 3-33-15,-2 1-18 0,3-1-8 0,-3-3-27 0,2 0-22 0,2-3-9 0,0-3-13 0,2-2 15 0,5 0-148 0,0-3-46 0,7-3-59 0,-5 0-321 0,12-9-971 16</inkml:trace>
  <inkml:trace contextRef="#ctx0" brushRef="#br0" timeOffset="1693.12">7739 1710 1812 0,'0'0'406'0,"0"0"-306"15,0 0 14-15,0 0 8 0,0 0-67 16,0 0 93-16,0 0 122 0,0 0 28 16,0 0-51-16,0 0-57 0,-11-6-77 15,2 6-113-15,4 6-72 0,-4-1 37 16,-3 6 13-16,1 1 7 0,4 2 13 16,-6 3-21-16,6-1 23 0,4 2 0 15,-1-1-13-15,4-3-9 0,0 1 3 16,6-5-1-16,-1-1 20 0,7-1 41 94,-1-4-16-94,-2-1 3 0,5-3 4 15,-3 0 12-15,4-6 0 0,-2-4 19 0,5-1-10 0,-8-5-9 0,4-1-25 0,-5 2-3 0,0-2 7 0,0 0 24 0,-6 1-10 0,-1 2-6 0,-2 1 13 0,0 2-19 0,-3 1-25 0,-6 3-22 16,-2 2-12 15,2 2-32-31,-7 2-16 0,4 1-15 0,-6 1-64 0,8 5-60 0,-3 2-71 0,6 0-151 16,4 1-290-16,1-3-618 0,5 0 605 0</inkml:trace>
  <inkml:trace contextRef="#ctx0" brushRef="#br0" timeOffset="2005.63">8108 1581 1403 0,'0'0'1308'0,"0"0"-1089"0,0 0-153 0,0 0-66 0,0 0-45 0,0 0 45 0,0 0 59 0,0 0 37 0,0 0-41 0,0 0-27 0,-49 46-24 16,49-34 21-16,0 4-9 0,0-1 26 15,3 4-20-15,4 2-20 0,-1-1 11 16,-3-2-13-16,4 1 0 0,-1-4 0 15,-1 1 13-15,-5-4-11 0,0 1 36 16,0-3 26-16,-9 2 18 0,0-4 1 16,-3 1-4-16,-4-3-7 15,-4 0-15 1,6-2-16-16,-7-2-6 0,7-2-35 0,-2 0-26 0,5-2-210 16,-1-2-149-16,7-2-206 0,-1 0-768 15</inkml:trace>
  <inkml:trace contextRef="#ctx0" brushRef="#br0" timeOffset="2965.36">8529 1667 881 0,'0'0'727'0,"0"0"-451"15,0 0-114-15,0 0-68 0,0 0-94 16,0 0 0-16,0 0 20 0,0 0 48 16,-63 43-4-16,47-20 4 0,-4 12-16 15,1 11-10-15,-4 8-22 0,-2 4-18 16,6-1 1-16,3-10 26 0,-2-6-29 15,7-4-12-15,-3-9 12 47,5-8 26-47,4-6 16 0,1-6 42 0,1-5-10 0,3-3 32 0,-4 0 74 0,4-8 95 0,0-5-135 0,0-5-140 0,0-5-10 47,6-5-19-47,-1-1 13 0,2 2-16 16,2-3 29-16,7-3-16 15,2-4-19 1,1-6 3-16,8 2 3 0,-3 0 0 0,5 5 0 0,1 6-7 0,-4 5 1 0,1 6 35 0,-4 7-10 0,-7 6-26 0,1 6-9 0,-6 0 48 16,1 7 13-16,-3 4 32 0,-2 1 22 15,0-1 20-15,-5 1-36 16,-2 2 0-16,0-3-3 0,-2 0 22 0,-7-2 12 16,1 0-2-16,-8 0-7 0,2 0-26 15,-8-3 16-15,1 0-28 0,0-3-1 47,-2 0-34-31,0-3 0-16,0 0-116 0,5 0-27 47,1-2-22-32,1-1-49 1,5 0-64-1,6 0-161-15,1-1-545 0,4-5-488 0</inkml:trace>
  <inkml:trace contextRef="#ctx0" brushRef="#br0" timeOffset="3574.77">9120 1312 1213 0,'0'0'997'0,"0"0"-667"0,0 0-1 0,0 0-53 0,0 0-133 0,0 0-143 0,0 0-38 0,0 0-16 0,0 0 54 0,0 0 25 0,-53 70 7 0,34-38-3 0,1 3 3 0,-3 5-19 0,-1 1 108 0,-2 1-42 0,8-2-57 0,-2-2-22 16,6-6-12-16,-1-4-1 0,6-6-3 16,2-5 3-16,1-3-9 0,3-6-22 15,1-2-14-15,0-3-15 0,0-3-52 16,5 0 100-16,0-3 25 0,2-1 45 15,6-5-45-15,1-4-90 0,5-3-41 16,-1 0-17-16,3-3 77 0,2 1 68 16,-2 3-39-16,-5 2 10 0,2 3 6 47,-7 3 25-47,1 4-1 0,-5 3 4 0,-3 0 33 0,-1 3 75 0,-3 8 38 0,0 0 25 0,0 2-36 0,0 3-31 15,0 3-33-15,-2-1-16 0,2 1-48 16,0-3-9-1,0 1-15-15,4-2 15 0,7-2 19 0,-3-2 50 0,3-1-50 16,7-5-16-16,-1 1 16 0,3-4 10 16,3-2-7-16,3-5 7 0,3-6 21 15,1-2-44-15,-2-3-6 16,2-4-37-16,-3 0 11 0,-3 0 24 16,-2 1-23-16,-8 2 25 0,2 1 18 31,-7 1 7-31,-6 4 29 0,-1 0-13 15,-2 3-4-15,0-1-24 0,0 5 12 0,-5-1-12 0,1 3 34 0,-3 1-47 16,-4 1-67-16,4 1-21 0,0 4 12 16,-2 4 32-16,-1 2 31 0,3 4 0 15,1 0 11-15,-3 1-17 16,4 3 3-16,5-1-9 16,0-1 3-16,0-1-10 15,2 0 4-15,9-4-103 16,-3 0 4-16,5-7 2 0,4 0-116 0,3-5-246 0,-8 0-487 0,17-13-364 0</inkml:trace>
  <inkml:trace contextRef="#ctx0" brushRef="#br0" timeOffset="3965.41">9737 1639 2235 0,'0'0'388'0,"0"0"-343"0,0 0 91 0,0 0 31 0,0 0-4 0,-30 56-67 15,18-41-51-15,1 0-7 0,1-1-25 0,3-1 9 0,1-1-20 0,1-3 14 0,3-2-16 0,-1-2-1 0,-1-1 1 0,2-1 0 0,2-3 25 0,0 0 33 16,0 0 12-16,0-1 21 0,6-7-91 16,-3 0-6-16,3-3-95 15,1-4 31-15,5-1 12 0,2-3-21 16,4 3 9-16,-4-2 9 109,5 2 19-109,-3 6-2 0,2 1-1 0,-2 2-3 0,0 6 48 0,-2 1 32 0,-2 0-31 0,1 5-1 0,-3 3 3 0,-1 1 35 0,4 1 7 0,-6 1-10 0,0-2-12 0,-5 3-4 0,3-3-3 0,2 1 19 0,-5 0 3 0,-2-3 4 0,0 1-1 0,0-1 1 0,0-1 2 0,0 0 1 16,-4-1-45-16,-1-1-45 0,3-2-44 15,-1 0-58-15,3-2-83 0,0 0-114 16,0-2-112-16,0 0-888 0</inkml:trace>
  <inkml:trace contextRef="#ctx0" brushRef="#br0" timeOffset="4106.04">10019 1481 2474 0,'0'0'457'0,"0"0"-265"0,0 0-70 0,0 0-122 16,0 0-54-16,0 0-74 0,0 0 44 15,0 0-41-15,0 0-113 0,0 0-121 16,-29 9-248-16,29-7-541 0</inkml:trace>
  <inkml:trace contextRef="#ctx0" brushRef="#br0" timeOffset="4402.92">10238 1600 627 0,'0'0'697'0,"0"0"-387"0,0 0-31 0,0 0-26 16,0 0-114-16,0 0 13 0,0 0-3 15,0 0 22-15,0 0-91 0,-53 2 49 16,42 5 15-16,-1 2 9 0,-2 3-16 16,0 0-45-16,1 4-28 0,3-1-20 15,-1 3-9-15,4-2-13 0,5 2 10 16,0-2-4-16,2 0 0 0,4-2 7 16,1-2-35-16,8 1-1 0,-1-4-43 31,6-2-26-31,3-5-2 0,-2-2-125 0,6 0-263 0,-5-4-593 15,4-12-850-15</inkml:trace>
  <inkml:trace contextRef="#ctx0" brushRef="#br0" timeOffset="5825.42">11459 1459 1029 0,'0'0'345'0,"0"0"-45"15,0 0 2-15,0 0-59 0,0 0-39 16,0 0 6-16,0 0-17 0,0 0-23 16,0 0-67-16,0 0-103 0,-16 0-45 15,9 11-13-15,-2 5 58 0,0 5 27 16,-2 3-14-16,1 3-13 0,-5-1 1 16,3-1-1-16,5-3-34 0,2-3 8 15,-1-5 23-15,5-2-26 16,1-4-22-16,0-4-88 0,3-1 10 15,6-3 129-15,0-3 13 0,7-5-13 16,3-5-116-16,1-1-36 0,6-5 19 16,1 0 33-16,-1-2 19 0,-1 2 23 15,-2 2 19-15,0 1-7 0,-5 4-19 16,-2 6-16-16,-4 3 13 0,-3 3 68 16,-4 6 6-16,-1 3 264 0,-4 6-43 15,0 0-4-15,0 3-29 0,-4 3-39 16,1-2-72-16,-4-1-57 0,5 2-23 15,2-6-3-15,0 1-38 0,0-3 38 16,3-3 127-16,8-2-85 0,1-5-10 16,1 2 48-16,3-4 16 0,1 0-13 15,5-6-13-15,-1-3-13 0,4-3-22 16,-1-4-35-16,-1 1-19 0,0 0-13 16,-3-3 30-16,1 2 2 15,-5 1 2-15,-2-3 14 0,-2 4 0 16,-3 0-3-16,-2-1 15 0,-3 3 36 15,-2 3 27-15,-2 0-40 0,0 2-16 16,-2 1-19-16,-2 3 53 0,-3-1-60 16,0 4-9-16,-3 0-78 0,1 4-11 15,-2 3 23-15,1 4 28 0,1 2 6 16,0 1 7-16,-2 3 24 0,8 2-2 16,-1-2-9-16,2 3-11 0,2-3 21 15,0 0 2-15,7-1 0 0,2-4 25 16,2 0-25-1,0-4-4-15,6-3 4 0,1-2 26 0,1-3 47 16,3-3-10-16,-1-4-19 0,2-5-28 16,0-3-3-16,0 0-13 0,-2-3-38 15,0 1-6-15,-3 0-4 0,0 0 23 16,-6 0 5-16,-1 6 20 0,-3 1 19 16,-2 4 25-16,-6 2-44 0,0 3-21 15,0 1 21-15,-2 3 0 0,-3 5 19 16,-2 2-6-16,1 3-10 0,-1 2-3 15,2 2-31-15,1-2-13 0,3 1 6 16,1-2 38-16,0 0 57 0,7-3-19 16,-2 0-38-16,6-4-1 0,1 0-12 15,2-4 13-15,0-3 29 0,4 0 18 16,-2-3-47-16,9-7-53 0,-4-2-13 31,0-1-23-15,-1 1 0-16,1-5 16 0,-3 2 25 0,-4 1 13 0,-2-1-4 47,-1 5 39-16,-6 1 10-31,-1 3 38 0,-4 3 48 16,0 2 15-16,0 1-32 0,0 2-50 0,-2 6 25 0,-2 2-20 0,-1 0 8 0,0 7 15 15,1-3-19-15,2 2-38 0,2 0-25 0,0-3 7 0,6-1 17 0,2 0-29 0,7-2-21 0,2-5-38 0,5-4 7 0,2-1-208 0,6-4-214 0,-7-2-673 16</inkml:trace>
  <inkml:trace contextRef="#ctx0" brushRef="#br0" timeOffset="6439.74">12911 1180 2959 0,'0'0'234'0,"0"0"-234"0,0 0-13 0,0 0 13 0,0 0 93 0,-21 55-14 0,12-34 23 0,0 3-32 0,-2 3-29 0,-1 4-22 0,0 2 3 16,-3 3-20-16,-1-1 11 0,2 1 0 0,0 1-1 15,0-6-9-15,2 0-3 0,1-5-3 16,0-7-16-16,4-2-12 0,0-2 15 16,4-6 0-16,-3-3-1 0,3-3 17 15,3-3 32-15,0 0-23 0,0-6-9 16,5-4-57-16,2-5-6 0,4-1 6 15,3-4 15-15,4-2 1 0,1-1 22 16,4 1-13-16,0 2 3 16,-2 1 3 62,2 6-7-78,-1 3 33 0,-3 5 28 0,-1 4-27 0,-2 1 17 0,-2 6-5 0,-2 2-10 0,-1 5 23 0,-4 2 9 0,0 3-3 0,-4 1-4 0,1-2 1 0,-4 0 6 0,0 0-13 0,-5-2 23 0,-1-2 24 0,-1-2-5 15,2 0-14-15,-2-3-8 0,2-4-11 16,-2 0-3-16,5-3 10 0,2-1 19 16,0 0-57-16,0-3-16 0,2-2-82 15,5-6 26 17,5-3 18-32,2-1 22 0,4-2-2 0,1-2-11 0,4 1 14 15,0 2-8 1,0 0 14-1,0 4 3-15,-5 3-7 16,0 5 29-16,-1 1 19 0,-2 3-6 0,-3 2 12 16,-1 3 10-16,-3 4-9 0,-1 1 28 15,1 1 3-15,-5 5-13 0,1-1-16 0,-4 0-2 0,0 0-10 0,0-1-4 0,0-1 1 0,-2-2-1 0,0 0-9 16,-1-3 16-16,-1-2-3 0,0-2-16 16,-1 1-79-16,3-4-142 0,-1-1-114 15,-1 0-227-15,4-1-805 0</inkml:trace>
  <inkml:trace contextRef="#ctx0" brushRef="#br0" timeOffset="6580.38">13404 1274 1676 0,'0'0'798'0,"0"0"-476"0,0 0-65 0,0 0-72 0,0 0-185 0,0 0-51 15,0 0 7-15,0 0 12 0,0 0-16 16,0 0 19-16,-32 20-84 16,32-13-183-16,4 0-199 0,-2-1-746 15</inkml:trace>
  <inkml:trace contextRef="#ctx0" brushRef="#br0" timeOffset="6981.08">13480 1420 1436 0,'0'0'712'0,"0"0"-456"0,0 0-192 0,0 0 46 0,0 0 9 0,0 0 36 0,-24 64 15 0,15-45-71 0,3 1-25 0,3-2-4 0,-2-1-12 0,3-1-4 0,2-3-29 16,0 0-22-16,0-4 11 0,2-3-14 15,3-2-25-15,-2-1 25 0,5-3 0 16,0 0 60-16,3-3-60 0,3-4-22 16,2-5-51-16,4-3-10 15,1-1 32 1,0-2 22-16,2-3 28 0,0 3-2 0,-4-2-13 0,1 5 16 0,-4 3 1 16,0 4 53-16,-6 2-9 0,-3 2-20 15,-1 4 1-15,-5 5 18 31,1 6 64-31,-2 1-12 0,-2 3-30 16,-3 2-37-16,-2 0-14 0,2 0 4 0,-1 0-19 0,1-3-1 16,3-2-15-16,1-2 1 0,-1 1-96 15,2-4-112-15,0-1-112 0,3-3-219 16,1-2-564-16</inkml:trace>
  <inkml:trace contextRef="#ctx0" brushRef="#br0" timeOffset="7434.23">13999 1492 1202 0,'0'0'211'16,"0"0"-12"-16,0 0 106 0,0 0-35 15,0 0-8-15,0 0 38 0,0 0 24 16,0 0-55-16,0 0-69 0,0 0-80 15,21-25-69-15,-26 25-45 16,-2 3-6-16,-2 3-28 0,-4 1 9 16,-1 2 6-16,0 6 0 0,0-1-3 15,0 3-6-15,1 2 10 0,3-1-11 16,3-2-2-16,3 2 0 0,2-2 22 16,2-3-10-16,4 1 1 0,6-4 11 15,3-3 2-15,5-3 15 16,1-2-16-16,2-2-63 0,2-5-61 0,2-3 34 15,-2-2 39-15,-4-4 51 0,-3 1 0 32,0-2 2-32,-5-1 1 15,-4 2 39-15,-4-3 6 0,-3 3-3 0,-1-2-14 0,-6 1 27 0,-4 2 5 0,-3 0-9 16,0 5-16-16,-2 2-4 0,2 4-34 16,-2 2-32-16,2 0-25 0,-1 4-25 15,5 3-122-15,3 2-104 0,0 4-169 16,1-2-194-16,6-3-507 15</inkml:trace>
  <inkml:trace contextRef="#ctx0" brushRef="#br0" timeOffset="7840.5">14421 1420 1974 0,'0'0'291'0,"0"0"-61"0,0 0-75 16,0 0-36-16,0 0-9 0,0 0 40 16,0 0-2-16,0 0-17 0,0 0-79 15,-51-18-52-15,42 28-13 0,0-3 0 16,-1 4-6-16,3 1-16 0,1 3 9 15,1 1 4-15,3 0 6 0,1 2 14 16,1-1 2-16,0 1 1 0,3 0 41 16,2 0-14-16,1-2-27 0,-1 2-1 31,0-3 0-31,1-3-11 0,-1 2 10 0,-3-5 1 0,0-2 12 0,-2-1 20 16,-2-1 35-16,-5-3 60 0,-6 0 22 15,-1-1-32-15,0-1 15 0,-4-1 16 16,-1-3-32-16,1 0-41 0,2-2-75 15,6 2 0-15,-1 0-44 0,4 1-96 16,3 1-157-16,3 1-252 0,-1 0-836 16,2-1-449-16</inkml:trace>
  <inkml:trace contextRef="#ctx0" brushRef="#br0" timeOffset="15602.92">2090 11181 272 0,'0'0'489'0,"0"0"-69"0,0 0-205 0,0 0-75 16,0 0-3-16,0 0 6 16,0 0-10-16,0 0-16 0,0 0 19 15,-10 0-20-15,8 0-2 0,2 0-27 16,-2 0-13-16,1 0 0 0,1 0-6 15,-2 0 16-15,0 0 9 0,2 0 6 16,0 0-25-16,-2 0-20 0,2 0-18 16,0 0-11-16,0 0 4 0,0 0-7 15,0-1-9-15,0 1 3 0,0 0 16 16,0 0-3-16,0 0-10 0,0 0 0 16,2 0-7-16,-2-1-8 15,0 1 12-15,2 0-16 0,-2 0-12 16,2 0 11-16,-2 0 1 0,0 0 1 15,0 0 1-15,1-3 11 0,-1 3-11 16,0 0 1-16,0 0 26 0,0 0-1 16,2 0-12-16,-2 0-13 0,0 0 16 15,0 0-18-15,0 0 2 0,0 0 0 16,2-2 13-16,0 1 12 0,-1-1 51 16,1 1 29-16,2-1-23 0,-1 1-32 15,1-1-21-15,-1 1-14 0,1-2-16 16,1 0 0-16,0 1-1 0,1-1 0 15,1-1 0-15,-2 1-1 0,2 0-1 16,-1 2-1-16,-1-2-2 0,0 1 1 16,-1 1 1-16,1 0 0 0,-3-1-1 15,3 0 1-15,-3 2 1 0,1-1 0 16,-1 1 1-16,2-1 0 0,-1 0 0 16,1-1-1-16,-1 1 1 15,1-2 2-15,1 1 0 0,0 0-2 16,3-2-2-16,-1 1 0 0,3-3 1 15,3 0-1-15,1-2 1 0,0-1 2 16,2 0 1-16,-2 0 10 0,2 0-11 16,0 2-1-16,0-2 0 0,0 2 0 15,-2-1-2-15,2-1 0 0,-2 1-1 16,2 2 0-16,-4 1-13 0,2-1 0 16,0 1 14-16,1-1 0 0,1 1 2 46,1-1 0-46,1 0 0 0,1 0 0 16,3-1-1-16,2 0-1 16,-2 1 2 15,1-4 0-31,-2 5 2 0,2 1-2 0,0-2-3 0,-4 1 0 0,2 1 0 0,4 1 0 0,-5 0 2 0,-1 0-3 0,2 1 4 0,1-2 1 0,1-2 0 16,-2 4-1-16,4-2 0 0,-1 0 0 0,-1 1 3 0,2 0 0 15,2-1-1-15,-1 0-1 16,1 1 0-16,1 0 0 0,0 0 1 0,-1 1-2 15,1 0 1-15,0 0-1 0,3 1 1 16,-1-3-1-16,0 3 2 0,3 0 1 16,-1-3 1-16,2 3-2 0,1-3 1 15,1 2 9-15,2-2-11 0,1-2 12 16,-2 0-13-16,2 2 0 0,0-2 2 31,0 1 11-31,-3-2-13 0,1 4 2 0,-2-2 0 0,2 2 1 16,-1-2-3-16,-1 1 1 31,4 1 1-31,-4 1-1 0,2-1 0 0,-1 2-1 0,3 1-1 16,-6 0 0-16,5 0-2 0,0 0 0 0,-4 0 1 0,3 0-1 15,-1 1 1-15,1 1 1 0,-2-1 0 16,0 0-14-16,-1 0 15 0,1 1-1 16,-4-1 0-16,0 1 0 0,-2 0-3 15,1 1 4-15,-2-1-2 0,2 1 1 16,0-1 1-16,-1 1 0 0,1 0 0 15,0 2 1-15,-2 0-1 16,0-2 0 0,2 2 0-16,-1 1 0 0,-3-1 0 0,4 3 0 0,-3-1 0 0,1 0 1 15,0 3-1-15,1 0 0 0,1-2-1 16,0 1-1-16,0 0 2 0,-2 1-1 16,4-3 0-1,0 1 1-15,0-1 0 0,-2-1 1 16,0-1 0-16,-2 5 2 0,2-4-2 0,2-1 2 0,-2 2 12 15,0 1 7-15,0-1-3 16,2 2-3-16,-4 1-15 0,2-1 1 16,4 1 1-16,-4 1-1 0,0-3 0 15,-1 4 1-15,-3-2-3 0,4 2 0 16,-3 0 2-16,1-2-1 16,0 2 2-16,1-1-3 31,1-1 3-16,1 3-2-15,-2-5-1 32,-1 2 0-32,4 1-3 0,-2-1 1 15,-2 2 1-15,2-1-1 0,-3 0 1 0,-1 0 1 0,5 2-2 0,-5 0 1 0,4-1 0 0,-2 2-1 0,3 0 0 0,-1-2 2 0,1 1-2 16,-1-2 1-16,6 3 0 0,-4-2 0 0,0 1-1 0,-2 2 2 16,-2-3 1-16,4 2 2 0,-2 1 12 15,2 1 4-15,-2-2-6 0,0 2 7 16,0 2-17-16,3-1-2 0,-2 1 21 15,-1-2-19-15,1 2 9 0,0 0-12 16,-1-3 0-16,0 2 0 0,0 0-3 16,2-3 3-16,-1 2-1 0,1 0 1 15,5 0-2 1,-3 0 2 0,-2 1-2-16,3-3 0 0,1 1 2 0,-1 1 1 0,-3 2-1 0,1-2 1 0,-1 2 2 15,0-1-3-15,-2 2 1 0,4 1 2 16,-4-1-3-1,2 2 1 1,-4-2 12-16,4 3-12 0,-2-1 1 16,-2-1-2-16,4 2 1 0,-2-2 0 0,0 2 0 0,-1-1-1 0,1 0 2 15,0-1 0-15,0 2-1 0,2-2 1 0,-2 2-2 16,0 0-2-16,0-1 2 16,0 1 1-16,0-1 1 0,0 3-2 15,0-2 1-15,0 0 15 0,0-1-4 31,0 2 4-31,0-1-5 0,0-1-11 16,2 1 0-16,2-1 0 0,-2 0 0 0,1 1 0 0,-1-1 1 0,-2 1 3 16,2 1-2-16,-2-3 0 0,0 3 1 15,-1 0 0-15,-1-1-1 16,0 0 1-16,-1 0 10 0,-1 1-10 16,3-1-1-16,-5 1 13 0,3 0-12 15,-2 2 15-15,-1-2-2 0,1 2-15 16,0-1 2-16,-4 1 9 0,4-2-10 15,0 2-2-15,-2 0 1 0,0 1 1 16,-2 2-2-16,0-3 0 0,0 3 0 16,2 1 1-16,-5-1 2 0,3 0 9 15,0 0-9-15,1 1-3 0,-5-1 0 32,3 0-1-32,-3 2-14 0,-1 0 15 0,0 0 0 0,-2 0 2 0,1 1-1 15,-3 1 2-15,4-3-1 0,-4 1 1 16,2 1 8-1,1 0-10 1,-1-2-1-16,0 0 0 0,0 1 1 0,-2-1 3 0,3-1-2 0,-3-2-1 0,-1-1-1 16,1 1 1-16,-3-1-1 0,3-3 0 15,-3 0-2-15,0 1 0 0,-2-3 1 16,2 0 1-16,-2-4 2 0,-4 1 16 16,1-2-16-1,0-2 1-15,1-2 0 0,-3-4 1 0,1 0-3 16,-1-2-1-16,-2-2 0 0,2-1 0 15,-2-1-2-15,0 1-39 0,0-2-71 16,0 0-101-16,0 0-118 0,0 0-181 16,0-3-293-16,-2-13-1031 0</inkml:trace>
  <inkml:trace contextRef="#ctx0" brushRef="#br0" timeOffset="17316.95">3668 11648 235 0,'0'0'398'0,"0"0"250"0,0 0-225 16,0 0-108-16,0 0-10 0,0 0-44 16,0 0-54-16,0 0-56 0,0 0-109 15,-3 0-42-15,1 3-65 0,-2 3 8 16,-1-1 37-16,2 4 7 0,-4 2 10 16,-1-1 3-16,1 5 18 0,2 0-5 15,-4 2 13-15,2 2-7 0,0 1-17 16,2 2 18-16,-2 1-1 0,3 0-17 15,2 2 17-15,1-5-6 16,1 0 6 0,0-2-17-16,1 0 21 0,3-5-1 0,5-1-2 0,0-1 2 0,-1-2 10 15,5-3 13-15,3-2 12 0,0-2 39 16,5-1 0-16,-2-1-42 31,3 0-30-31,1-2-23 16,0-2 23-16,-4-1 5 0,1 3-7 0,-3-4-6 0,-1 3-16 0,-2-1-98 0,-5 1-30 15,0 0-41-15,0 0-84 0,-7-1-175 16,-1 2-292-16,-2-3-921 0</inkml:trace>
  <inkml:trace contextRef="#ctx0" brushRef="#br0" timeOffset="17551.34">3652 11822 1174 0,'0'0'442'16,"0"0"-130"-16,0 0-43 0,0 0-48 15,0 0-119-15,0 0-102 0,0 0-104 16,0 0 104-16,0 0 123 16,0 0 19-16,46 12-32 0,-26-9-40 15,3 1 1-15,2-2-39 0,1-2-32 16,-5 0-54-16,2-6-75 0,-3 1-61 15,3-1-69-15,-9-2-117 0,0 2-355 16,-7-6-494-16</inkml:trace>
  <inkml:trace contextRef="#ctx0" brushRef="#br0" timeOffset="17801.36">3688 11633 1337 0,'0'0'657'0,"0"0"-239"0,0 0-92 0,0 0-1 16,0 0-134-16,0 0-69 0,0 0-52 15,0 0-51-15,0 0-7 0,0 0 26 16,58-39-35-16,-35 37-3 0,2 1-1 16,-4 1 1-16,6-2 2 0,1 2-2 15,-1 0-131-15,1 0-89 0,0 0-62 16,-1 3-127-16,-3-1-275 0,-4 1-730 15</inkml:trace>
  <inkml:trace contextRef="#ctx0" brushRef="#br0" timeOffset="18348.25">4231 11871 398 0,'0'0'1425'0,"0"0"-1055"0,0 0-82 16,0 0-91-16,0 0-94 0,0 0 6 15,0 0-9-15,-7-49 22 0,3 42-33 16,-3 1 1-16,2 2-39 0,-2 0 9 15,-2 3-60-15,-2 1 0 0,1 0-70 16,-1 4 3-16,-5 4 6 16,4 2 7-16,-4 3 25 0,0 2 10 15,2 2 0-15,5-1-4 0,0 2-28 16,4-2 0 15,3-1 3-31,2 1 46 0,2-3-8 0,5-2 10 0,3-3 26 0,5 1 9 0,2-6-6 0,3-3 38 16,-1 0-22-16,2-6-32 0,2-4-13 15,-5-2-23-15,3-3 7 0,-5-2 16 16,-2 1 22-16,-1 1 7 0,-6-1-7 16,-2 4 10-16,-1 1-30 31,-2 1-2-31,-2 4 0 0,-2 3-21 0,-4 1 21 0,-1 2-35 16,0 2-42-16,-3 5-4 0,-1 5 81 0,4 1 52 0,-2 2-1 15,2 2-16-15,4-1-35 31,1 2-14-31,2-2 13 0,3-3 1 0,6 0-3 0,4-4-26 0,-3-5-102 0,6-1-78 16,-2-3-37-16,4-1-187 0,-6-3-612 16</inkml:trace>
  <inkml:trace contextRef="#ctx0" brushRef="#br0" timeOffset="18707.64">4503 11843 124 0,'0'0'2093'0,"0"0"-1521"0,0 0-409 0,0 0-79 0,0 0-81 0,0 0 13 0,0 0 16 0,0 0 23 0,0 0-30 0,-19 64-6 0,13-50-19 0,5 1 3 15,-3-2 112-15,-1-1-67 16,1-1-45-16,3-3 29 0,-1-1-32 15,0-2 0-15,-2-3-3 0,4 0 3 16,0-2 18-16,-1 0 58 0,1-2-3 16,0-3-47-16,0-4-23 0,0 1 5 15,0-4-7-15,1 0 24 0,3-1 9 16,1-1 4-16,2 0-6 0,-1 3-4 47,1-1-2-47,-2 6-1 0,0 0-19 0,1 3-6 0,-3 1-72 0,3 2-23 0,1 0 19 0,0 2 57 0,5 2-64 15,-1 2-146-15,3-1-63 32,-4 1-152-32,8-5-146 15,-7-1-557-15,10-1 391 0</inkml:trace>
  <inkml:trace contextRef="#ctx0" brushRef="#br0" timeOffset="18949.57">4882 11615 954 0,'0'0'980'0,"0"0"-666"15,0 0-136-15,0 0-45 0,0 0-53 16,0 0 43-16,0 0 9 0,0 0-39 16,-34 67-23-16,29-42-2 0,-6 1 75 15,4 5-41-15,0-1-54 0,4-2-46 16,-6 0-1-16,3 0 2 15,1-2-3-15,2-2-19 0,-1-1-44 16,2-5-33-16,-5-1-80 0,5-5-90 16,1-3-118-16,-1-5-174 15,0-1-422-15,-1-5 185 0</inkml:trace>
  <inkml:trace contextRef="#ctx0" brushRef="#br0" timeOffset="19168.32">4691 11855 630 0,'0'0'1440'0,"0"0"-1010"0,0 0-126 0,0 0-131 0,0 0-74 0,0 0-12 0,0 0-46 0,0 0 39 0,0 0-10 0,0 0-12 0,49 7-8 0,-29-4-11 0,-3-3-38 0,6 0-1 0,0 0-99 0,0 0-60 16,2 0-75-16,-5-3-126 0,1-3-28 15,-3 2-424-15,1-5-638 0</inkml:trace>
  <inkml:trace contextRef="#ctx0" brushRef="#br0" timeOffset="19605.84">5091 11646 284 0,'0'0'1808'0,"0"0"-1275"0,0 0-201 0,0 0-111 0,0 0-119 0,0 0-32 0,0 0-70 16,0 0-48-16,0 0 32 0,0 0 16 0,-23 64 16 0,14-44 10 0,0 8 9 0,4 0 44 0,-3 1-34 0,3-1-26 0,2-2 0 0,-1-1 0 0,2-3-18 0,1 0 1 0,1-6-2 15,0-4-2-15,0-3-14 0,0-4 0 16,1 0-6-16,3-5-16 0,-1 0 12 15,-1-2 26-15,7-3 90 0,-2-6-8 32,2 1-47-32,5-5-35 0,-2-4-27 0,4 3-14 0,-3 0 13 0,3 1-7 15,-4 5 3-15,0 3 3 0,-4 4-22 32,-1 2-25-17,-2 1-17-15,2 4 93 0,-2 4 7 16,-3 4 108-16,3 2 25 0,-1 3-29 0,-1-1-51 0,-1 5-35 0,5-4-3 0,-1-1-21 15,-3 2 0-15,2-2-1 0,2-4-1 16,4 3-1-16,-4-2 2 0,4-2-2 16,1-1-172-16,-1 1-109 0,-4-6-243 15,3 0-841-15</inkml:trace>
  <inkml:trace contextRef="#ctx0" brushRef="#br1" timeOffset="26130.59">4063 2919 189 0,'0'0'303'0,"0"0"281"0,0 0-242 16,0 0-114-16,0 0-1 0,0 0-52 16,0 0-29-16,0 0-32 0,0 0-17 15,0-9 3-15,0 9-13 16,0 0-6-16,0 0-30 0,0 0-12 16,0 0-10-16,0-1 0 0,0 1 6 15,0 0 7-15,0 0-13 0,0 0-13 16,0 0-16-16,0 0-19 0,0 0-23 15,0 0-10-15,2-2 18 0,1 2 34 16,-1 0 0-16,5-1 2 0,-4-1-2 16,3 2 2-16,-1 0-1 0,2 0 24 15,2 0 7-15,-4-1-29 0,2 1-1 16,0-2-1-16,2 2-1 0,-2 0 16 16,2 0-13-16,2-1 0 0,-4-1 13 15,4 2-15-15,3 0 14 16,-2-3-15-16,2 3-13 0,-3 0 11 15,5 0 1-15,-4 0 1 16,4 0 23-16,-2 0-23 0,2 0-15 0,-3 0 14 16,2 3 2-16,1-3-1 0,0 3 13 15,-2-1-11-15,2-1 39 0,-2 2-28 16,2 0-10-16,2 0 71 0,-2 0-55 16,2 0 13-16,-1-3 10 0,3 2-41 15,1-2 15-15,-3 2 0 0,5-1 0 16,-4-1-3-16,6 0-11 0,2 0 1 31,-4 0-1-31,0 0 1 0,3 0 0 0,-3 2 0 0,2-1-2 0,0 3-1 47,-1-2-1-31,-1 3 0-1,0-2 0-15,2 1 1 0,-2 0 2 0,2 1 30 0,1-2-13 0,3 1 3 0,-3-1 1 0,6 0-8 0,-2 0 1 0,0-2-14 0,4 2 2 0,-4 3 8 16,2-3-11-16,1 3 0 0,-1-3 1 15,-2 3 13 1,-1-4-11-16,1 4 8 0,0-1 1 0,-2 0-13 0,0-1 3 16,2 3 0-16,0-1 10 0,-1 1-11 15,1 1 0-15,0-1 11 0,2 0-10 16,0 1 0-16,3-1 13 0,-3 1-14 31,3-3 11-15,-1 1-10-16,3-1 13 0,-2 1-13 0,-1-1 1 15,3 1 10-15,0 0-13 32,-3 0 1-17,3-1 0 1,-2 0 13-16,4 1-12 31,-5-1 12-31,1 3-11 0,1-4 8 0,1 5-9 0,-4-3-1 0,5 1 1 0,-1 1 12 0,0-1-14 0,0 1-1 0,4 1 0 0,-4 0-1 0,0 0 1 0,4 1 0 0,-8-1 0 16,6 3-1-16,2-2 2 0,-6 2-1 0,2-1 0 0,2 1 0 0,-3 1-2 0,-3-1 1 15,4 0-1-15,-1 1 0 0,-3 1 1 16,-1-2 1-16,2 1 1 0,-1 1 0 16,3-1 15-16,-3-1 0 0,1 0-16 15,1 0 0-15,4-1 0 0,0 0 0 47,-2 0 0-16,6-1 0-31,-6 1 0 16,2 0-1-16,3 0-1 16,-4 3 2-16,2 0 0 0,-4-3 0 31,-3 4 0-31,3-1 0 0,-1 3 0 0,-1-3 2 0,-1 3 0 0,-1-3 0 0,2 1-2 0,3-1 0 0,0 0 0 16,-2 0 0-16,6 0 0 0,-2 0 0 0,0-1 2 0,1 0-1 0,-2 0-1 0,2-1 0 0,-3 1 0 0,1 3 0 0,-3-1 1 0,4 0 0 0,-5 2 1 15,-1 0 1-15,1-1 1 0,1 2 8 16,-1-1-11-16,-1 0 3 47,-1 1-3-47,0-2 11 31,0 2-9-15,1 1 0-16,-1-3 0 15,-2 1 9-15,2 2-10 0,-2-1 2 16,0 1-3-16,0-2-1 0,0 3-1 0,1-3-12 0,-1 1 13 0,0 1 0 0,2 0 0 15,-1 0-1 1,1 0 0-16,-2 0-2 0,0 0 1 0,2-1 1 0,0 1 1 0,0 0 0 0,1-2-2 16,5 1 2-16,-3 1 2 0,0-2 1 0,1 4 0 0,1-2 0 0,-3 0 0 0,-1 2 0 0,1 2-2 0,1-1 3 0,-1-2-4 15,-2 5 0-15,1-4 2 32,1 4 1-17,-1-3-2 16,5 3 0-15,-3-2 0-16,-1 0-1 0,4-1 3 0,-4 3-1 0,5-2 11 16,-5 0-10-16,6 0 0 0,-3 2-1 0,-1-3 1 0,3 1-1 0,-6 2 0 15,4-2-2-15,-6 0-4 0,2 2 1 0,1 0 0 16,-2 0-10-16,-2 0 10 0,0 1 1 0,2-1 2 0,-1 3 0 0,1-2 2 0,-2 3 17 0,6-1-16 16,-3 0 10-16,1 1-12 0,0-1 18 0,-3 2-17 0,3-1 0 15,0 0 1-15,-3 1 10 0,3-2-10 16,-2 1 0-16,-2-2 0 15,-2 3 10 17,2-1-1-17,-1 0 7 1,-5 2 3 0,3 1 16-1,-2-2 3 1,1 1-13 15,-1-2 0-31,-4-2-26 0,2 0 0 0,4-1-2 0,-4 1-2 0,0-4 0 0,-2 2-1 0,-2-2-9 0,3-1 12 0,-3-1 0 0,-3-2 0 0,-2-2 2 0,0-1-1 16,-3 2 1-16,0-4 0 0,-3-2 1 0,-1 1 10 0,-1-2-12 0,-1-2-1 0,-1-4 2 0,1 1 0 0,-5-3-2 15,2 0 1-15,-1-3 1 0,-1 3-1 0,2-3-1 0,-2 0 0 0,0 0-55 0,0 0-52 16,0 0-63-16,0-3-77 0,4 0-140 16,-4 0-299-16,0-10-1059 0</inkml:trace>
  <inkml:trace contextRef="#ctx0" brushRef="#br1" timeOffset="28022.38">5414 3260 310 0,'0'0'1122'16,"0"0"-764"-16,0 0-11 0,0 0-46 15,0 0-33-15,0 0-49 0,0 0-139 16,0 0-13-16,0 0-16 0,0 0-12 16,-58 11 15-16,35 0-22 0,-5 6-32 15,-6 3-1-15,-5 5-28 0,-9 6 16 16,1 3 12-16,-1-3 1 0,2 3-70 15,5-5-81-15,-1 2-3 0,6-3-29 16,8-5-34-16,7-2-58 16,7-9-183 15,8-3-610 0</inkml:trace>
  <inkml:trace contextRef="#ctx0" brushRef="#br1" timeOffset="28303.64">6127 3366 117 0,'0'0'1237'0,"0"0"-707"15,0 0-154-15,0 0-11 0,0 0-36 16,0 0-32-16,0 0-10 15,0 0 41-15,0 0-215 0,0 0-113 16,-37 18-88-16,10-7 32 0,-8 6 21 16,-6 3 34-16,-3 5 1 0,-4 3 0 15,1 1 0-15,1 2-2 0,-2 0-33 16,7 3-129-16,6-3-49 0,8-1-97 16,10-3-159-16,2-6-191 0,12-6-606 31</inkml:trace>
  <inkml:trace contextRef="#ctx0" brushRef="#br1" timeOffset="28538.03">6797 3624 928 0,'0'0'794'0,"0"0"-397"0,0 0-61 0,0 0 6 0,0 0-79 0,0 0-93 0,0 0-122 15,0 0-48-15,-72 28 0 0,37-11 3 16,-13 3 26-16,4 4-10 0,-8 0-19 16,5 1-13-16,8-5 10 0,-2 6-19 15,7-4-135-15,8-2-96 0,12-1-111 16,0-4-193-16,10-6-473 0</inkml:trace>
  <inkml:trace contextRef="#ctx0" brushRef="#br1" timeOffset="28834.91">7323 3839 2801 0,'0'0'484'0,"0"0"-366"0,0 0-22 0,-57 24-67 16,32-12-29-16,-6 5 0 16,-5 0 2-16,-3 1-1 0,-7 4-1 15,0 0-60-15,2 1-86 0,-4 1-84 16,9 0-211-16,6-4-313 0,10-6-656 15</inkml:trace>
  <inkml:trace contextRef="#ctx0" brushRef="#br1" timeOffset="29398.01">8736 4453 1372 0,'0'0'738'0,"0"0"-385"15,0 0-143-15,0 0-4 0,0 0-120 16,0 0-86-16,-58-34 0 15,42 34-38-15,-7 0 9 0,-2 6 3 16,-5 5-16-16,-4 6 10 0,-6 6 10 16,1 3 2-16,-5 6 18 0,3 0-14 15,-1 1-181-15,6-1-113 0,6-3-167 16,9-9-353-16</inkml:trace>
  <inkml:trace contextRef="#ctx0" brushRef="#br1" timeOffset="29679.27">9239 4596 840 0,'0'0'453'0,"0"0"-157"0,0 0-10 0,0 0-62 16,0 0-46-16,0 0 58 0,0 0-13 15,-59 53-49-15,29-39-46 0,-5 0-19 16,-8 3-4-16,-6 5-19 0,5-2-22 16,-6 3-40-16,8-1-24 0,4-1-1 15,5 1-30-15,5 1-100 0,6-4-61 16,12-3-107-16,6 2-140 0,4-9-584 16,7-4-287-16</inkml:trace>
  <inkml:trace contextRef="#ctx0" brushRef="#br1" timeOffset="29882.4">9601 4917 2259 0,'0'0'1025'0,"0"0"-1018"0,0 0 25 0,0 0-32 15,-32 51 25-15,15-34 10 0,-8 0 13 16,-3 2-4-16,-6 2-22 0,-16 1 1 15,8 1-22-15,-6-1 2 0,0 0-2 16,15-1-1-16,1 1-2 0,7-2-24 16,9-4-59-16,4 2-135 0,10-4-107 15,2-3-122-15,4-3-196 16,6-2-415-16,17-6 398 0</inkml:trace>
  <inkml:trace contextRef="#ctx0" brushRef="#br1" timeOffset="30116.79">9967 5255 2232 0,'0'0'710'16,"0"0"-569"-16,0 0-138 0,0 0 16 16,0 0 20-16,-33 56 5 0,13-41 27 15,-6 0 5-15,-6 1-9 0,-3 1-19 16,-4 2-26-16,-6 2-10 0,3-1-12 15,3 2-2-15,9-1-40 0,3-5-82 16,12 1-7-16,9-5-99 0,10 10-752 16,3-14-195-16</inkml:trace>
  <inkml:trace contextRef="#ctx0" brushRef="#br1" timeOffset="30319.92">10452 5554 2126 0,'0'0'582'0,"0"0"-411"0,0 0-101 0,0 0 20 0,-60 66-51 0,35-47-14 0,-1 5 10 0,-4-1-35 0,-2-1-3 0,0-1-90 0,2-1 10 0,3-3 9 0,8-2-26 0,3-1-80 0,11-4-98 0,5 0-163 0,3-4-301 0,6-2-373 16</inkml:trace>
  <inkml:trace contextRef="#ctx0" brushRef="#br1" timeOffset="30523.06">10693 5967 1691 0,'0'0'668'0,"0"0"-374"0,0 0-165 0,-61 37-23 0,35-23-67 0,1 3-17 0,-5-3 7 0,2 1 19 0,-2 1-3 16,5-1-19-16,4-1-23 0,1-1-3 0,8 1-2 0,1 0-101 0,10-2-318 0,1-1-172 0,1-5-576 15</inkml:trace>
  <inkml:trace contextRef="#ctx0" brushRef="#br1" timeOffset="30679.32">10924 6235 1220 0,'0'0'1796'0,"0"0"-1464"0,0 0-176 16,-55 54-49-16,38-32-107 0,-1-1-41 15,4 1-140-15,-4-2-109 0,6 0-70 16,-2-4-95-16,7-4-217 0,0-1-792 15</inkml:trace>
  <inkml:trace contextRef="#ctx0" brushRef="#br1" timeOffset="32212.49">11609 6662 1187 0,'0'0'449'0,"0"0"-150"0,0 0-88 16,0 0-121-16,0 0-90 0,0 0-3 15,0 0 3-15,0 0 42 0,0 0 20 16,0-42-7-16,-2 40 19 0,2 1-35 16,0-1-13-16,0 2-4 0,0 0-19 15,-2 0 36-15,2-1 32 0,0 1 13 16,0 0 6-16,-1 0 16 0,1 0-3 15,0 0-17-15,0 0-12 0,0 0-7 16,0 0-30-16,0 0-37 16,0 0-22-16,0 0-4 0,0 0 7 15,0 0-19-15,0 0-20 0,0 0-89 16,0 0-33-16,-4 0 19 0,4 0 19 16,-2 0 26-16,2 0 57 0,0 1 59 15,-1 1 26-15,1-2 19 0,0 0 52 16,0 1 13-16,0-1 3 0,0 0-20 15,-2 0-25-15,2 2-36 0,0-2-19 16,0 0 3-16,0 0 19 0,0 0 10 16,0 0-13-16,0 0-9 0,0 0 5 15,0 0 20-15,0 0 7 0,0 0 2 16,0 0 4-16,0 0 15 0,2 0 3 16,-2 0-18-16,0 0-17 0,0 0-3 15,0 0-9-15,0 0-17 0,0 0-15 16,0 0-16-16,0 0 16 0,-2 0-2 15,2 0 2-15,-4 2-42 0,-1 4-40 16,-2 2 12-16,-6 6 35 16,1 3 7-16,-2 4 9 15,-6 6 19-15,1 5-19 0,0 2 18 0,-6 2-2 16,5 1-9-16,-1 1 12 0,2-3 0 16,3-1 2-16,3-5 0 0,3-7-2 15,6-3-55-15,2-7-105 0,2-6-84 16,2-3-155-16,5-3-171 0,2-6 33 15,2-4-451-15</inkml:trace>
  <inkml:trace contextRef="#ctx0" brushRef="#br1" timeOffset="32446.87">11581 6641 1087 0,'0'0'416'0,"0"0"-142"0,0 0 44 0,0 0-91 0,0 0-111 0,0 0-35 0,0 0-28 15,0 0-53-15,0 0-33 0,0 0 33 0,-2 15 71 0,4-3 29 16,-2 4-23-16,0 7-9 0,0-1 51 16,-2 6-42-16,-2-1-3 0,-3 0-27 15,5 2 8-15,-1-2-27 0,-1 2-25 16,4-5-3-16,0-1-1 0,0-2-1 15,0-4-132 1,4-2-55-16,-1-5-68 0,-3-2-105 0,2-4-271 0,-2-4-667 16</inkml:trace>
  <inkml:trace contextRef="#ctx0" brushRef="#br1" timeOffset="32665.62">11372 6877 2111 0,'0'0'447'16,"0"0"-26"-16,0 0-146 0,0 0-220 15,0 0-17-15,0 0 48 0,0 0-7 16,69-20-22-16,-48 16-54 0,0-1 13 16,4 2-16-16,-2 0 0 0,0 1-35 15,0 1-168-15,-2-2-88 0,4 1-146 16,-7 0-262-16,8-5-871 0</inkml:trace>
  <inkml:trace contextRef="#ctx0" brushRef="#br1" timeOffset="32915.65">11890 6603 1479 0,'0'0'750'0,"0"0"-372"0,0 0-85 15,0 0-91-15,0 0-157 0,0 0-45 16,0 0-71-16,0 0 30 0,0 0 41 16,-32 56 29-16,22-30 6 0,-1 7 26 15,0-1-20-15,6 2-28 0,-2-1-10 16,0 1 10-16,2-5-13 0,-1 1-20 16,5-4-95-16,-3-3-55 0,2-1-72 15,-1-6-123-15,1-4-202 16,0-3-527-16</inkml:trace>
  <inkml:trace contextRef="#ctx0" brushRef="#br1" timeOffset="33570.89">11710 6832 2028 0,'0'0'414'0,"0"0"-20"0,0 0-77 16,0 0-195-16,0 0-97 0,0 0 26 15,0 0 29-15,0 0-10 0,49-3-35 16,-29 2-16-16,-4 1-17 0,7-2-1 16,-2-1 18-16,0 0-17 0,0-1 17 15,8-1 0-15,-6 1-7 0,0 0-12 16,0-1 0-16,-6 4-32 16,3 1-3-16,-6 0-9 0,-2 7-10 15,-5 3 28-15,0 4 10 0,-3 3 0 16,-2 2 16-16,-2 2 1 0,0 1 63 15,-6-2-1-15,1-1-37 0,2-3-23 16,1-3 9-16,0-2-12 0,2-6-2 16,0 0-1-16,0-4-25 0,0-1 6 15,2 0 22-15,3-6 25 0,2-2 21 16,4-5-46-16,-1-1-34 31,6-4-27-31,-2-2-18 0,2 3 31 0,0-2-6 0,2 4-39 0,-2 1 33 0,-2 3-7 31,-3 1-4-31,-1 6 26 16,-3 2-13-16,-1 2-19 0,1 6 77 0,-5 5 20 0,-1 6 114 0,1-1 11 16,-2 6-40-16,0-2-32 0,0 1-22 15,-2-2-12-15,1-3-24 0,1-4-14 16,0-1 1-16,0-5-2 0,0-1-4 16,0-4-15-16,1-1 16 0,6 0 3 15,0-3 6-15,4-2-6 0,1-7-57 16,4-2-42-16,2-2-9 0,3-2-4 15,-1 1-17-15,-1 0-3 0,2 0-9 16,-1 3 8-16,-6 3 46 0,2 3 58 31,-5 5-7-31,-3 2 36 0,-4 1 33 0,-2 7 170 0,-2 3 23 0,0 3 44 16,-2 3-75-16,-7 3-109 16,4 2-45-16,-2-4-19 15,0-1-6-15,3-2-16 0,-1-1 0 16,5-4-19-16,0-3-80 0,9-2-156 0,1-2-118 15,4-2-2-15,-3 0-391 0,8-11-785 16</inkml:trace>
  <inkml:trace contextRef="#ctx0" brushRef="#br1" timeOffset="33945.91">12727 6890 2360 0,'0'0'278'0,"0"0"-68"0,0 0-69 0,0 0-77 0,0 0-51 16,0 0 22-16,0 0 106 0,0 0-7 16,0 0-36-16,0 0-60 0,-46-13-38 15,37 19-44-15,0 4-4 0,0 4 16 16,-1 3 31-16,3 2 1 0,0 2 26 16,3-1 5-16,4-1-21 0,0-2-10 15,2-3 0-15,5-2 21 0,2-4 11 16,1-3-16-16,3-2-3 0,-4-3 24 15,6-3 20-15,-2-4 13 0,3-5-26 16,-4-4-19-16,2 1-25 0,-5-4-2 16,0 0-42-16,-4 0-13 0,-3 0 23 15,-2 1 18-15,0 2 13 47,-2 5-26-47,-7-1 13 0,2 6-50 0,-1 3-33 0,-5 3-9 0,6 0-39 0,-4 7-81 0,1 4-116 0,5 0-116 31,1 3-303-15,4-6-447-16</inkml:trace>
  <inkml:trace contextRef="#ctx0" brushRef="#br1" timeOffset="34258.43">12985 6865 1373 0,'0'0'218'0,"0"0"107"16,0 0-101-16,0 0-104 0,0 0 19 15,0 0 68-15,0 0-27 0,0 0-77 16,0 0-22-16,0 0-37 0,-42 2 5 16,38 10-14-16,2 2 32 0,2 0 0 15,0 1-6-15,2 3-1 16,5 0 4-16,0-1 22 0,2-1 28 16,-2 2-57-16,2-5-45 0,-5 1-11 15,-1-3 3-15,-3-1 8 0,0-4 4 16,-2-1 25-16,-3-1 16 0,-6-2 12 31,-1-2-19-31,-4 0-9 0,2-2-41 0,-4-5-16 0,4-1-103 0,2 0-64 16,1-5-74-16,6 2-113 0,3 0-216 15,2 1-232-15,2-3-653 0</inkml:trace>
  <inkml:trace contextRef="#ctx0" brushRef="#br1" timeOffset="35077.07">13190 6678 1640 0,'0'0'267'16,"0"0"37"-16,0 0-58 0,0 0-155 15,0 0-88-15,0 0 23 0,0 0 38 16,0 0 72-16,0 0-62 0,0 0-16 15,-14 55 3-15,12-34 16 0,-1 2-17 16,1 0 14-16,0 3 25 0,-1-1-10 16,1-2 0-16,-3 2-9 0,-1-2 8 15,3 1-15-15,-1-3-19 0,1-2-1 16,-1-2-2 0,2 0 8-16,-1-3-12 0,-1-2-22 0,4-4-3 31,-1 0-19-31,-1-5 13 0,0 0 0 0,2-3 4 0,0 0 17 0,0 0 16 0,0 0 6 15,0 0-9-15,0 0-9 0,0 0-9 16,0 0-32-16,0 0-28 0,0 0-16 16,0 0-21-16,0 0-7 0,0 0-7 15,0 4 42-15,-2 1 37 0,2-1 3 16,0 0-1-16,-1-1 0 0,-1 0-1 16,0-1 1-16,2 1 0 15,-2 0 1-15,0 0-1 0,2 1-2 16,0 0-1-16,0-1-1 0,-1 2-11 15,1 2 10-15,0-3-9 0,0 2 11 16,0 0-1-16,0 0 2 16,0 3-1-16,0-1-1 0,0 2 1 0,-2 0 1 15,0-2 0-15,0-1 0 0,2 1 1 16,-1-3 1-16,-3-3-1 31,4 2 2-31,0-2 0 0,0-2 0 0,0 0 25 0,0 0 14 0,0 0 24 0,0-5-16 16,0-3-50-16,0-4-60 15,0-2 20-15,0-6 21 0,0 0 17 16,0-3-13-16,5 2 15 0,1-2 0 16,-1 0-23-16,0-3 11 0,2 4-26 15,2 0 10-15,0-3 6 0,2 4 0 16,-2-1 6-16,3-1 1 0,2 0-11 16,-2 4-15-16,4-3 7 0,0 3 12 15,2 1 0 16,-2 2 3-15,3 3 0 15,-5 3-3-31,2 4-10 0,-3 2-6 16,-1 2-13 0,-1 2-22-16,-2 6 23 0,-2 2-5 0,-2 3 33 0,-3 1 22 0,-2 4 45 0,0-1-4 15,-2 2 7-15,-9 0-7 0,1 0-6 0,-3-1 6 0,-3-1-9 0,1-4 3 0,-1 0-7 0,-2-6 7 0,4 1-4 0,-4-3 4 0,4-2-10 0,0 1 0 0,1-2-22 16,1 0-3-16,3-5-113 15,2 1-42-15,2 0-61 0,3-2-113 16,2-1-208-16,0 1-513 0,2-9-361 0</inkml:trace>
  <inkml:trace contextRef="#ctx0" brushRef="#br1" timeOffset="35530.21">13548 6586 1689 0,'0'0'182'16,"0"0"-56"-16,0 0 14 0,0 0-140 16,0 0 3-16,0 0 59 0,0 0 87 15,0 0 87-15,0 0 5 0,-6 64-32 16,1-36-97-16,0 4-32 0,-4 2-19 15,2 0-14-15,-2 2 11 16,0-2 8-16,2-3 26 0,2-3-35 16,-2-2-31-16,3-6 5 0,1-3 7 15,1-4-22-15,0-6-13 0,2-4-2 16,0-1-1-16,0-2 22 0,2-4 26 16,3-3 46-16,4-7-94 0,3-4-41 15,2-1-44-15,2-3 6 0,0 4 3 16,-2-1 41-16,-1 6 20 0,-3 3-11 15,1 1-5-15,0 5 8 0,-6 0-8 16,-1 4-33-16,-1 0 13 0,-3 8 51 16,0 1 130-16,0 3 7 0,0 2-11 31,0 5-34-31,-3-2-36 0,1 0-27 0,0 0-26 16,2 0-3-16,0-4-3 0,4-1-10 0,1-2 10 15,0-3-57-15,2-1-79 0,0-1-60 16,0-4-101-16,0-1-213 0,1 0-462 15,2-10-641-15</inkml:trace>
  <inkml:trace contextRef="#ctx0" brushRef="#br1" timeOffset="35920.86">13728 6879 1213 0,'0'0'1495'0,"0"0"-1292"0,0 0-152 16,0 0-51-16,0 0-99 0,0 0 86 15,0 0 13-15,0 0 96 0,0 0-6 16,0 0-23-16,18 14-22 0,-9-11-10 16,1 0-9-16,3-1 2 0,-1-2-28 15,2 0-35-15,-2-3-3 16,1-3 3-16,-1-3-29 0,1-1-39 16,-6 0 29-16,0 0 10 0,-4-4 6 15,-3 3 38-15,0-1 20 0,0-1 35 16,-5 1-12-16,-2 2-1 0,2 1 87 15,-4 3 26-15,0 1 3 0,0 5-4 16,-2 0-96-16,1 6-37 0,-3 5 21 16,-1 3 19-16,0 4 7 0,2 3-13 15,1 2-3-15,4-1-7 0,2 1-24 16,3-1-1-16,2 0-13 0,0-4 1 16,7-1-96-16,0-4-3 0,4-1-20 15,3-3-55-15,2-3-119 16,2-6-115-1,-4 0-337-15,9-4-669 0</inkml:trace>
  <inkml:trace contextRef="#ctx0" brushRef="#br1" timeOffset="36426.61">14036 6848 2445 0,'0'0'399'0,"0"0"-261"0,0 0-32 0,0 0 12 0,-23 63-3 0,16-41-3 0,1-3-42 0,1 0-23 0,3-1-21 0,2-4-23 0,0-3 13 16,0-4 69-16,0-3-85 0,2-1 0 0,2-2-13 16,-4-1 13-16,1 0 33 0,-1-4 52 15,4-3-75-15,-2-3-10 0,3-3-95 16,-1-5-13-16,-1-1 26 16,4 0 9-16,0-2 9 0,0 2 1 78,4 2 18-78,-2 2 4 0,0 5-4 0,0 4 16 0,-2 1 29 0,0 5 52 0,0 0-36 0,0 3 13 0,2 5 19 0,-1 0 3 0,3 1 6 0,1 3-25 0,3-3-19 0,1-2-1 0,1-3 1 15,1-3 16-15,1-1 15 0,-1-1 16 16,0-7-44-16,-2-1-16 0,-2-1-51 16,-4-2 7-16,-2 1 3 0,-1-3-4 15,-4 0-18-15,-1 0-14 0,-2 0 20 16,0 0 54-16,-4 3 3 0,-3 2 1 47,0 3 72-47,-2 5 7 0,-1 1-80 0,-1 1 12 0,-3 7-12 0,2 7 70 15,-1 0 13-15,-1 4-4 0,3 3-6 32,3 2 2-17,1 2 4 1,1-1-4-16,4 2-9 15,2-1 23-15,0-2-14 0,9-1-32 0,5-3-21 0,8-1-22 0,1-4-6 0,7 0-125 0,0-7-111 0,2-5-236 0,-8 0-712 0,5-10-999 0</inkml:trace>
  <inkml:trace contextRef="#ctx0" brushRef="#br1" timeOffset="37461.05">11899 7638 891 0,'0'0'411'0,"0"0"-50"0,0 0-82 16,0 0-74-16,0 0-21 0,0 0 23 16,0 0-17-16,0 0-41 0,0 0-66 15,0 0-41-15,19-34-41 0,-13 26-1 16,3-2-16-16,-2 1 3 0,7-5-10 16,0 0 11-16,5-1 9 0,-1-2 3 15,0-3 1-15,-2 4 22 0,-2-1-1 16,2-1-2-16,-6 3-4 0,1 2-13 15,-4-1-1-15,0 5 1 0,-3 0-1 110,-3 5 2-110,-1 4 2 0,0 0-6 0,0 0-58 0,0 2 20 0,-1 7 35 0,-1 2 3 0,-3 7 22 15,-2 4 10-15,1 2 26 0,-3 3-7 0,1 3-22 0,-1-2 9 0,3-2-19 0,1-3-6 0,2-3-11 0,1-1-1 0,0-4-1 0,2-2 0 0,0-3-1 0,0-3-43 0,2-1-145 0,1-3-178 16,4-3-102-16,-1-2-158 0,-1-2-354 16</inkml:trace>
  <inkml:trace contextRef="#ctx0" brushRef="#br1" timeOffset="37836.06">12279 7413 1330 0,'0'0'692'0,"0"0"-377"0,0 0-241 0,0 0-74 0,0 0-16 0,0 0 16 0,0 0 68 0,0 0 0 0,0 0-26 0,-30 54-20 0,30-41-19 0,0-2 33 15,0 1-4-15,6 2-3 0,-1-2 7 16,4 2 67-16,-2 0 41 0,3 0-89 15,-1-2 12-15,0 4-22 0,0-2-29 16,0 1-14-16,-4-2 1 0,-1 4 10 31,-3-1 3-31,-1-4 6 0,0 4 10 0,-3-4 0 0,-4-2 3 0,-2-2 7 16,-2-2 15-16,-1-1 3 0,-2-3-12 16,-2-1-7-16,2-1-4 15,-2-1-37-15,3-6-1 16,1 1-12-16,0-2-15 0,6-3-48 0,1-1-71 15,0-3-76-15,5 3-21 0,0-4-104 16,0-1-222-16,3 7-752 0</inkml:trace>
  <inkml:trace contextRef="#ctx0" brushRef="#br1" timeOffset="38070.44">12246 7413 1330 0,'0'0'530'16,"0"0"-183"-16,0 0-20 0,0 0-63 15,0 0-119-15,0 0-33 0,0 0 3 16,0 0-35-16,0 0-26 0,0 0 23 16,44-20 2-16,-26 17-25 0,3-2-28 15,0 2-14-15,0 0-11 16,-3 0-1-16,1 1-38 0,-1 2-89 15,2-4-70-15,-3 4-69 0,-3 0-140 16,4 0-197-16,-9 0-593 0,2 0 476 0</inkml:trace>
  <inkml:trace contextRef="#ctx0" brushRef="#br1" timeOffset="38414.21">12539 7602 1685 0,'0'0'451'0,"0"0"-95"0,0 0-127 15,0 0-116-15,0 0 12 0,0 0 26 16,0 0-30-16,0 0-38 0,0 0-35 16,59 0-37-16,-47 0-11 31,-3 2 0-31,5-2 10 0,0 2-1 0,2-2-9 0,4 0-137 0,-3-2-70 0,5 0-186 16,-3-4-153-16,-1 1-589 15</inkml:trace>
  <inkml:trace contextRef="#ctx0" brushRef="#br1" timeOffset="38804.86">12943 7438 855 0,'0'0'326'0,"0"0"-46"0,0 0-46 0,0 0-48 15,0 0-44-15,0 0 21 0,0 0 28 0,51-16 2 0,-33 16 36 0,-1 0-103 0,1 0-65 16,0 0-27-16,1 3-34 16,-3 1-3-16,-2 2-1 0,-1-3-8 15,-5 3-4-15,1-1 3 0,-5 2 9 16,-2-2-21-16,-2 1 25 0,-2 2 76 15,-5 0-9-15,-6 1 3 0,3 5-28 16,-8 0-16-16,-1 0-7 0,1 3-18 16,2-3 0-16,0 3-1 0,4-3-23 31,1 3-12-31,4-2 10 16,0-2-20-16,5 2 34 0,2-1 11 0,0-3 4 0,2 0 12 0,5-2 3 0,4-1 32 15,3-3-10-15,3-2-31 0,3 0-10 16,3-3-125-16,0 0-102 15,2-3-131-15,-4-1-105 0,-3 0-275 0,3-6-516 16</inkml:trace>
  <inkml:trace contextRef="#ctx0" brushRef="#br1" timeOffset="39195.94">13410 7514 176 0,'0'0'1593'0,"0"0"-1418"16,0 0 27-16,0 0-11 0,0 0-153 15,0 0-8-15,0 0 21 0,0 0-9 16,0 0 4-16,-55-7 47 0,41 14-3 16,-2 4-3-16,3 4-19 0,-1 1-14 15,5 2-28-15,0 1-10 0,4 1 16 16,0 0 10-16,5 0-16 0,0-3-14 16,7-1 1-16,0-1 3 0,2-3 26 15,1-5-10-15,5-1-16 0,-1-3 19 16,2-3 6-16,1 0-2 15,1-5-8-15,-2-6-5 0,0-1-7 16,-2-3-6-16,-3-1 3 0,-4-1-1 16,-2-3-15-16,-3 1-42 0,-2 1 4 15,0-1 22-15,-5 1 16 0,-3 2 0 16,0 4 3-16,-1 1-1 0,-2 0-2 16,2 6 0-16,-1 2-38 0,3 0-55 15,-2 3-12-15,3 3-71 0,3 5-91 16,3 0-63-16,0 0-85 0,0 1-277 15,3-3-347-15</inkml:trace>
  <inkml:trace contextRef="#ctx0" brushRef="#br1" timeOffset="39445.96">13687 7377 1228 0,'0'0'312'0,"0"0"82"16,0 0-41-16,0 0-133 0,0 0-101 16,0 0-3-16,0 0 10 0,0 0 15 15,-16 54-29-15,9-29-13 0,2 0-35 16,0 5-22-16,-2 2-10 0,-2-1-30 16,2-3 1-16,0-2-3 0,0-1 0 15,1-8-3-15,1-1-16 0,1-3-26 16,3-4-19-16,-1-2-128 0,2-3-110 15,0-3-189-15,5-1-479 0,1-5-87 16</inkml:trace>
  <inkml:trace contextRef="#ctx0" brushRef="#br1" timeOffset="39789.71">13850 7520 1884 0,'0'0'564'0,"0"0"-298"0,0 0-266 15,0 0-6-15,0 0 6 0,0 0 42 16,0 0 16-16,0 0 29 0,-58 42 3 16,42-39-26-16,0 0-10 0,-4 0-9 15,3-3-20-15,-1 3-12 0,0-3-10 16,1 0 20-16,3 0-7 0,3 0 6 16,0-3-6-16,6 1 6 0,0 1-22 15,1 1 0-15,2 0-28 0,1 0-30 16,-1 0-38-16,2 1-3 0,0 4 99 15,0 4 13-15,2 2 70 0,5 2 19 16,0 2 7-16,3-4-4 0,3 3-32 16,3-3-38-16,1-2-16 15,-1-1-19-15,2-2-43 0,0-4-40 16,-1-1-124-16,1-1-107 0,1 0-134 16,1-1-246-16,-6-1-595 0</inkml:trace>
  <inkml:trace contextRef="#ctx0" brushRef="#br1" timeOffset="40367.87">13993 7514 792 0,'0'0'206'0,"0"0"116"0,0 0 75 0,0 0-134 0,0 0-123 15,0 0-50-15,0 0 72 0,0 0 13 16,0 0-17-16,0 0-20 0,-12 55-38 16,8-39-7-16,3 1-19 15,1 0-7-15,0-3 0 0,0 0-29 16,0-2-12-16,0-2-4 0,1-3-3 16,3-2-16-16,0-3 26 0,1-1-29 15,2-1 1-15,0 0 24 0,4-1-25 16,1-6-48-16,-1-2-38 0,1-2-55 15,0-1 6-15,1-3 33 0,-1 0 28 16,2 0-4-16,-1 1 40 0,-5 3 35 16,1 2 3-16,-3 1 0 0,-3 5 154 15,-1 1 3-15,-2 2-64 16,0 0-54-16,0 5-14 0,0 3 93 16,-4 4 7-16,3 2-62 0,-3-1-40 0,2 2-1 15,2-1 3-15,0-3-9 31,0 1 0-31,6-4 3 0,-1-2 28 0,0-2 13 16,2-2-41-16,2-2 0 0,2 0 0 0,1-6-19 0,4 0 0 16,0-2-35-16,-2-4-37 15,0 3-14-15,-1-1-6 16,1-2-13-16,-4 1 0 0,1 0-16 0,0 0 18 0,-4 5 36 16,-2 1 44-16,0 1 23 0,-5 4 26 15,0 0 51-15,0 6 45 0,0 0 79 16,0 3-20-16,0 4-55 0,0 1-75 15,0-2-26-15,0 2-9 0,2 0-14 16,2-3 1-16,1 0 13 0,2-5-16 16,4 2-48-16,-1-2-92 0,1-2-190 15,-2-2-786-15,-2-4-1048 0</inkml:trace>
  <inkml:trace contextRef="#ctx0" brushRef="#br2" timeOffset="60689.24">11013 2327 228 0,'0'0'124'0,"0"0"215"0,0 0 30 16,0 0-115-16,0 0-79 0,0 0-15 16,0 0-11-16,0 0-25 0,0 0-46 15,0-1-26-15,0 1 29 0,0 0 16 16,0 0-16-16,0 0-29 0,0 0-1 15,0 0 4-15,0 0-6 0,0 0-7 16,0 0-10-16,0 0-16 0,0 0 23 16,0 0 22-16,0 0 3 0,0 0 10 15,0 1 16-15,0 0 0 16,-2 2 3-16,0-1-23 0,-1 1-28 16,1 0-20-16,-2 0-2 0,4 0-20 15,-3 1 0-15,-1 0-3 0,1 2 2 16,-1-1 1-16,1 1 0 0,-4-2-1 15,3 3 0-15,-1 0-2 0,-2 0-16 16,1 1 17-16,-1 1-1 0,4 0 0 16,-4 0 1-16,0-1 2 0,-2 2 2 15,3 1-1-15,-1-2 3 0,0 1-2 16,-2 0 11-16,4 0-12 16,-5 4 15-16,1-1-14 0,0 0-1 0,-2 2 1 15,2-2 1-15,1-2-2 0,-3 3-1 16,2-1 0-16,0-1 0 0,-1-1-1 15,3 3 1-15,-4-2 1 0,2 2-1 16,0-3-1-16,-1 4 0 16,-1-2-1-1,2 2 2-15,0-2 2 0,-3 2-2 0,1-1 0 0,4 0 1 16,-2 2-1-16,1-2-2 16,-1 1 1-1,2 0 1-15,0-1 0 16,-4-1 2-16,6 1 1 0,-6 3 0 0,4-3 13 0,-2-2-12 15,-1 5-2 1,1-3 10-16,-2 1-8 0,2 1-4 0,-3 0 2 0,3-1 1 0,-2 1-1 0,-3-1-2 0,5-1 1 16,-1 4 1-16,-3-2 1 0,3-2 12 15,-4 3-15-15,1 0 0 0,1-2 1 16,1 3 0-16,1-1 3 0,-3 0-1 16,1 0 13 15,0-3-14-31,1 3 17 0,2-2-17 0,-3-1 11 0,5 0-11 0,-2 1-2 15,-2-2-2-15,4 2 2 16,-4-2 1-16,-1 4 18 16,1-2 3-16,-1-2 7 0,1 5 12 0,-1-4-9 0,0 0-4 0,-1 3-3 0,-1-4-9 15,4 2 0-15,-5-1 3 16,7-1-16-16,-3 0 0 0,-1 1 16 16,1 0-16-16,-1 0 0 0,1 0-2 15,-1 2 2-15,1-1-2 0,-1-1 0 16,-3 3 1-16,7-2 1 0,-8 2 13 15,5 0-3-15,-1-1 2 0,-1-1 1 16,3 1-3-16,-3-1-10 0,4-1-2 16,-1 3 1-16,-3-3-1 0,5 0 0 15,-5 3 2-15,4-3 0 32,-1 3 10-32,-4-3 0 0,3 3-1 0,-1-1 1 0,1 0 3 0,0-1 3 15,-1-1-7 1,5-1-9-16,-4 2-1 15,-1 0 11-15,3-3-11 0,-5 4-1 0,5-2 0 16,0 1 2-16,-5-1-1 0,7 0 11 16,-4 2-12-1,-1-2 1-15,3 1-1 0,-3-4-1 0,3 4-1 0,-2-2 1 0,1 0 0 0,3-2 0 16,-4 0 2-16,2 1 0 0,0 0 20 16,1 0 0-16,-3-1-20 0,4 3 11 15,-2-2-11-15,0-1 1 0,-1-1-1 16,4 1-1-16,-1-3-1 0,-2 0 0 15,2 0-1 32,4 0 0-31,-3-1-2 0,3-1 1-16,-1-1 1 0,-1 2-1 0,1-3 0 0,1 2-1 0,-1-2 1 0,3 0 1 0,-3 1 0 0,2-2 1 0,2-2 1 0,-1 0 12 0,1 1-10 15,0 0 16-15,-2-2-4 0,2 0-12 0,0 2 0 0,0-2 13 16,0 0-3-16,0 0 12 0,0 0 3 15,0 0 0-15,0 0 3 0,0 0-9 16,0 0-11-16,-2 1-11 0,2 0-21 16,-2 4-1-16,-3 0 6 0,0 0 1 15,3 1 12-15,0 0-1 0,-1-1 2 16,-1 0 0-16,2-1-10 0,0-1 12 16,1 1 1-16,-1-2 0 0,2 0 2 31,0-2 19-31,0 1 3 0,0-1 6 0,0 0 6 0,0 0-12 0,0 0 3 15,0 0-12-15,0 0-15 16,0 0-1-16,0 0-2 0,0 0 0 16,0 0 0-16,0 0 1 0,0 0 1 15,0 0 15-15,0 0-12 0,0 0 13 16,0 0-4-16,0 0 4 0,0 0 12 16,0 0 18-16,0 0-12 0,0 0-31 15,0-4-3-15,0-1-17 16,0-1-20-16,0 0-1 0,0 1 7 0,2-3 10 15,-2-1 21-15,0-1 3 0,1 1 12 16,-1-1 1-16,0 0-14 0,0-1 0 16,0 0-1-16,0-1-1 0,0 0 12 31,0-1-10-15,0-1 0-16,0 0 0 0,-1 1 11 0,-1 0 2 0,-2 1-12 0,3 5 1 0,-1-2 20 15,0 4 1-15,0 0-24 0,2 0 0 16,-1 3 0-16,1-1 0 0,0 2-1 15,0-1-3-15,0 2-15 0,0 0-10 16,0 0-19-16,0 0 1 0,0 0-4 16,0 0 0-16,0 0 10 0,0 0 21 15,0 0 0-15,0 2-6 0,0-2-6 16,-2 1-3-16,2-1-11 0,0 3 4 16,0-1 16-16,0 2-3 0,2-2 3 15,-1 2 6-15,5 1 6 31,-1-2 1-31,0 3 8 0,2-1-8 0,-1-1 10 0,4 0 0 0,-1 2 1 0,0 1 1 16,2 1 1-16,-3-3 0 0,1 3-1 16,2-2 0-1,-2 1 2-15,0 1 0 0,1-3 0 0,-3 0 0 0,0 1-2 16,-1-3 1-16,-1 1 1 0,0-1-1 16,-1-2 1-16,-4 2 0 0,2 0 1 15,-1-1-1-15,1-2 1 0,0 4 9 16,0-1-8-16,-2 0-1 0,1-2-1 15,-1 2 0-15,0-2 1 16,0 1 0-16,0-1 10 0,0 1 2 16,0-2-2-16,0 0 15 0,0 0 4 15,0 0-1-15,0 0 8 0,0 2-2 16,0-1-12-16,0-1-3 0,-1 2-22 16,-1-1 0-16,-2 1-2 0,1 1-14 15,1-2 14-15,-2 2 0 0,-3 1 2 31,4-1 11-15,-4 1 11-16,0-1-19 16,-6 2 10-16,6-2 2 0,-3 3 1 15,-5-4 3-15,7 1-17 0,-7 0 13 0,7 0-11 0,-3-1 27 0,0-1 12 0,6 2-9 0,0-3-15 16,1 2-7-16,-5-2-11 16,8 1-16-16,1-1-7 0,-2 0-24 15,2 0-82-15,0 0-108 0,0 0-120 16,2 0-189-16,3 0-122 0,-2 0-553 15</inkml:trace>
  <inkml:trace contextRef="#ctx0" brushRef="#br2" timeOffset="61741.75">10845 3014 545 0,'0'0'329'0,"0"0"195"15,0 0-195-15,0 0-115 16,0 0-61-16,0 0-24 0,0 0-19 16,0 0-25-16,0 0-24 0,0 0-36 15,0 0-25-15,0 2-42 0,0-1-13 16,0 2 55-16,0 2 45 0,0 1 29 15,1 3-3-15,-1 1 20 0,2 2 2 16,-2 4-16-16,0 2 0 0,0 2-6 16,0 4 67-16,0 2-90 0,0 1-26 31,-3 0-3-31,1 3 16 0,-2-2 0 0,-1 2-6 0,2-3-2 0,-1-1-25 16,1-3-4-16,-1-1-8 0,0-1 10 15,3-5 2-15,-3 2-1 0,1-7-1 16,3-1-1-16,0-4-2 0,0-3-16 15,0 0-39-15,0-3-18 16,0 0-49-16,0 0-3 0,3 0 12 16,1-3-61-16,-3-6-101 0,3 3-335 15,1-13-980-15</inkml:trace>
  <inkml:trace contextRef="#ctx0" brushRef="#br2" timeOffset="62304.27">10843 3053 104 0,'0'0'767'0,"0"0"-171"0,0 0-206 16,0 0-98-16,0 0-56 0,0 0-36 15,0 0-58-15,0 0-48 0,0 0-62 16,0 0-32-16,11-14 2 0,-6 12 43 16,4-1 10-16,0 0-11 0,1 2-5 15,4-1 19-15,-3-1-7 0,3 2-3 16,0 0-46-16,-1 1-2 0,1 0-15 15,2 0 13-15,-4 0 1 0,2 0-25 16,-3 5 25-16,-2 0 1 0,1-1 0 16,-4 2 2-16,1 1 0 15,-2 1 24-15,-5 0-7 0,4 0 16 16,-4 0 36-16,0 0 27 0,0 1-18 16,-4-1-36-1,0 1-6-15,-4-1-3 0,1 0 0 0,-2-2-7 0,-2 0-6 16,-1 0 4-16,1 0-4 0,-1-3 3 15,-4 0 6-15,2 1-8 16,-1-4 8-16,1 3-3 0,2-3-9 0,1 0 0 16,-1 0 16-16,7 0 18 31,-2 0-6-31,3 0-24 0,0-3-11 16,-1 0-12-16,3 2 0 0,1 0-120 0,-1-1-72 0,2 0-89 0,0 1-143 0,0 1-337 15,0-3-1000-15</inkml:trace>
  <inkml:trace contextRef="#ctx0" brushRef="#br2" timeOffset="64539.11">11910 3021 153 0,'0'0'232'0,"0"0"51"15,0 0-45-15,0 0-10 0,0 0-130 16,0 0 303-16,0 0-103 0,0 0-106 16,0 0 2-16,0-4-9 15,0 4-24-15,0 0-42 0,0 0-64 16,0 0-55-16,0 0-26 0,0 3-25 15,0 4 51-15,-2 0 6 0,0 5 58 16,0 4-19-16,-1 4-41 0,-1 5-4 16,-1 3 1-16,1 3 11 0,-3 1-9 15,4-2 13-15,-3 2-13 0,-1-1 16 16,2-5 6-16,-2-4-25 0,3 0-19 16,3-8 19-16,-3 0 2 0,2-5 11 31,1-1-13-16,1-2-123-15,-2-6 46 0,2 2 77 0,0-2 39 0,0 0 48 0,0-2-26 0,-2-4-61 16,2-2 0-16,-2-3-39 0,2-1 17 16,0-2-10 15,0-2 9-15,0-2 20-16,0-1-33 15,4 1 14-15,1-3 20 0,0 0-14 16,4-1-7-16,0 1-9 0,2-2-7 0,1 2 26 0,1 1 0 0,-5 3 13 0,5 0 56 0,-3 3 47 0,3 2-25 0,1-1-27 15,0 4 3-15,2 0-32 0,-2 5-22 0,0 1-32 16,0 3 3-16,1 0-16 0,-1 2 13 16,-2 3 30-16,-1 0 2 0,-1 2-1 15,-3-1 3-15,-1 3-1 0,-5-2 31 16,-1 2-16 15,0-2 19-31,-1 4 71 0,-6 0 6 0,-4-1-16 0,-3 2-19 16,-2 0-26-1,-2-2-48-15,-1-1 0 0,1-3 0 16,0-2 26-16,-1-1-17 0,7-2-12 16,1-1 4-16,2 0-4 0,2-5-23 0,5-1-43 15,1 0-158-15,1-4-94 0,1 3-282 16,6-7-999-16</inkml:trace>
  <inkml:trace contextRef="#ctx0" brushRef="#br2" timeOffset="72129.03">12262 3040 228 0,'0'0'457'16,"0"0"-40"-16,0 0-137 0,0 0-13 16,0 0-170-16,0 0 189 0,0 0-108 15,0 0-71-15,0 0-55 0,0 0-20 16,0-12-21-16,0 12-11 0,0 0-45 16,0 2-43-16,0 2 88 0,0 2 26 15,0 4 71-15,1 1 20 0,-1 3-20 16,0 1 3-16,0 0-36 0,0-1-22 15,-1 2 19-15,-1-5-13 0,-2-1-9 16,3-3-11-16,-3 2-8 16,2-6 2-16,2 0 13 0,0 0 7 15,-2-3 32-15,2 0 37 0,0 0 29 16,-1 0 16-16,1-3-61 0,-2 0-57 16,0-3-7-16,0 0 26 0,2 0-48 15,0-1-9-15,0 0-41 0,2-1-12 16,2-1-14-16,-1-1 17 31,6 1 5-31,-4 1 1 0,4 2-4 0,-2 0-2 0,4 1 15 0,1 3-4 16,-3-1 1-16,4 1 0 0,-3 2 19 15,1-1 16-15,1 1 3 0,2 0 20 0,-1-3-20 16,-1 3-96-16,4 0-205 0,-2 0-160 16,-3 0-269-16,-2-3-780 0</inkml:trace>
  <inkml:trace contextRef="#ctx0" brushRef="#br2" timeOffset="72410.3">12569 3062 773 0,'0'0'736'0,"0"0"-372"0,0 0-121 0,0 0-132 16,0 0-86-16,0 0 40 0,0 0 71 15,0 0 35-15,0 0-23 16,0 0-77-16,-12 50-19 0,12-40-23 16,-4 0-28-16,3-1 1 0,-1 0-2 15,0-3 0-15,0 0-145 0,2-2-116 16,0 1-82-16,0-2-202 0,0-3-185 15,0 0-75-15</inkml:trace>
  <inkml:trace contextRef="#ctx0" brushRef="#br2" timeOffset="72644.67">12585 2924 1638 0,'0'0'253'0,"0"0"-100"0,0 0 58 0,0 0-27 0,0 0-113 0,0 0-42 0,0 0 49 0,0 0-78 0,0 0-94 0,0 0-139 0,-9-4 49 0,9 11-66 0,0 3-180 16,0-4-312-16,0 0 58 0</inkml:trace>
  <inkml:trace contextRef="#ctx0" brushRef="#br2" timeOffset="73254.7">12729 3020 1477 0,'0'0'335'0,"0"0"-263"15,0 0-36-15,0 0 64 0,0 0 7 16,0 0 52-16,0 0-20 0,-13 60-29 16,10-47-71-16,1 0-20 0,-2 0-3 15,1 0-3-15,3-4 3 0,0-1-16 16,-2-2-2-16,2-2 2 0,0-1-2 16,0-2 2-16,0-1-2 0,0 0-18 15,2 0-24-15,-2-1 44 0,5-2 39 16,-1-3 16-16,1-1-13 0,2-1-42 15,0-2-13-15,4-2-61 0,1-1 19 16,-3 0 6-16,2 0 4 0,-1 2-3 31,1 1 12-31,-2 2-3 0,-2 3 0 0,-2 4 4 0,2 1 35 0,-2 0 3 16,-1 1 13-16,0 4 17 0,-3 2 83 16,1 4 13-16,0 0 26 0,-2 2-26 15,0 2-39-15,0-4-42 0,0 3-19 16,0-3-16-16,0-3-2 15,-2-2-11-15,2-2-2 0,0-1-14 16,0-2 2-16,0-1 14 0,2 0 0 16,1 0-2-16,-3-4 2 0,7-4 74 15,2 0-74-15,0-3-50 0,2-5-11 16,-1 1 19-16,1 1 0 0,5 1 7 16,-4 0 16-16,2 2-1 15,-1 1-15-15,-1 4-4 16,-1 3-19-16,-4 3-9 0,0 0-8 0,-2 3 75 0,1 5 92 15,-3 0 43-15,-1 0-13 0,1 2-6 16,-3 2-23-16,2-2-29 0,-2 1-10 16,0-1-19-16,0 1-9 15,0-3-23-15,-2 0 13 0,1-2-16 16,-1 0-46-16,0 0-216 0,0-3-163 16,2 0-288-16,0-3-849 0</inkml:trace>
  <inkml:trace contextRef="#ctx0" brushRef="#br2" timeOffset="73754.73">13286 3014 251 0,'0'0'783'0,"0"0"-360"0,0 0-88 16,0 0-27-16,0 0-45 0,0 0-37 16,0 0-14-16,0 0-48 0,0 0-35 15,0 0-62-15,-46-23-19 16,37 27-47-16,-2 3 1 0,-1 2-4 16,0 1-9-16,1 3 9 0,-1-1 2 15,1 1 16-15,2 3 6 0,2-4-3 16,2 1-15-16,1-1 2 0,4-2-6 15,0 0 0-15,6-4 43 0,1-3-43 16,0 0-39-16,5-3 39 0,-1 0 26 16,3-6-26-16,0 0 0 0,0-7-54 15,0 1-23-15,-1-2 16 0,-3 1 3 16,-1-1 33-16,0-2 5 0,-4 3-2 16,1 0-16-16,-3 5 38 0,-3 0 1 15,0 6 69-15,0 2 52 0,0 0-39 16,0 2-83-16,-5 7 0 0,1 2 1 15,-1 3 76-15,1 0-14 0,1 1-50 16,3 1-13-16,0-2-2 16,0 1-17-16,3-1-19 0,1-4-119 15,3-4-22-15,2 1-62 0,1-4-53 32,3-3 113-32,-4 0-273 0,7-6-1051 0</inkml:trace>
  <inkml:trace contextRef="#ctx0" brushRef="#br2" timeOffset="74114.13">13516 2955 1922 0,'0'0'641'0,"0"0"-364"0,0 0-222 16,0 0 70-16,0 0 19 15,0 0-35-15,-13 53-30 0,10-38-31 16,-1 2-29-16,-1-1-17 0,1-1-2 15,1-1 19-15,-1-3 13 0,3-2-30 16,-3-2 0-16,4-3 0 0,-2-1 17 16,1 0-6-16,1-3 13 0,-2 0 30 15,2 0 43-15,0 0 5 0,-2-6-104 16,2 1-4-16,0-5 4 0,0 2 0 16,0-3-17-16,0-1-2 0,5-2 0 15,1 3 18-15,1-1-1 0,-2 2 0 16,4 3 2-16,-2 2 0 0,0 0-16 15,0 5-54-15,0 0-6 0,0 0 26 16,2 0 8-16,-2 2 26 0,2 1-111 16,3 2-112-16,-1-2-102 0,1-3-114 15,-1 0-295-15,7-2-740 0</inkml:trace>
  <inkml:trace contextRef="#ctx0" brushRef="#br2" timeOffset="74379.77">13760 2996 1403 0,'0'0'439'15,"0"0"-232"-15,0 0-207 0,0 0 55 16,0 0 33-16,0 0 22 0,0 0 36 16,0 0 15-16,9 54-64 0,-2-45-49 15,2 3-45-15,-2-3 1 0,3 0-4 16,3-2-100-16,-3-3-91 0,3-1 78 16,1-3-55-16,-4 0-352 0,1-4-665 15</inkml:trace>
  <inkml:trace contextRef="#ctx0" brushRef="#br2" timeOffset="74614.16">13976 2989 2015 0,'0'0'389'16,"0"0"-273"-16,0 0 45 0,0 0 103 16,0 0-5-16,0 0-36 0,-32 64-42 15,18-46-86-15,-2 4-63 0,0 3 6 16,-2 3-7-16,-1 0-18 0,-3-1-11 15,5 0 10-15,-1-2-8 0,0-1-2 16,4-5-2-16,4 2-41 16,-1-4-38-16,4-3-60 0,2-1-100 15,1-1-87-15,4-4-150 0,0-5-311 16,0 0-871-16</inkml:trace>
  <inkml:trace contextRef="#ctx0" brushRef="#br2" timeOffset="75286.28">14676 2996 59 0,'0'0'1353'0,"0"0"-949"0,0 0-135 15,0 0 39-15,0 0-82 0,0 0-113 16,0 0 25-16,0 0 0 0,0 0-16 16,0 0-49-16,-30-33-2 0,23 33-1 15,0 0-26-15,-2 0-15 0,2 3-29 16,-2 2-3-16,0 4-29 0,-1 3 3 15,1 2 7-15,-2 3-3 0,4 3 5 16,0-1-2-16,4 0 0 16,1-1 9-16,2-1-51 0,2-3-90 15,5-3-35-15,1-1-17 0,7-4-27 16,1-2-39-16,3-4-231 16,-7 0-604-16</inkml:trace>
  <inkml:trace contextRef="#ctx0" brushRef="#br2" timeOffset="75676.92">14880 3053 1592 0,'0'0'423'0,"0"0"-154"0,0 0 15 0,0 0 3 0,0 0-123 0,0 0-68 0,0 0 3 0,0 0 19 0,0 0-38 0,0 0-10 0,-20-39-16 0,11 39-10 0,2 0-44 0,-2 0-3 0,1 6-51 0,-1 2 16 0,-2 3 25 16,2 0-3-16,0 1-9 0,2 1-4 16,4 1-3-16,1-2 0 0,2 3 10 15,0-1 9-15,2-1 13 0,3-3 0 16,2-1 77-16,4 0-58 0,1-3-18 16,2-2 1-16,0-4 14 0,1 0 35 15,-1 0 0 16,0-6-1-31,-2-3-9 0,1-1-12 0,-1-2-13 0,-1-2 6 0,-4 0-3 0,0-1 13 16,-4 1-31-16,-1 1 14 0,-2-2 7 16,0 4 7-16,-5 0-26 0,-4 4-3 15,0 0-12-15,-2 4-22 0,-1 2-42 0,0 1 6 16,1 0-18-16,2 4-8 0,0 1-63 16,4 3-78-16,-2-1-62 15,5 3-91-15,1-2-132 0,1-2-478 0</inkml:trace>
  <inkml:trace contextRef="#ctx0" brushRef="#br2" timeOffset="76005.06">15217 2961 1618 0,'0'0'241'0,"0"0"-79"0,0 0 10 0,0 0 6 0,0 0-87 0,0 0-33 0,0 0 58 0,0 0 19 0,-53-9-70 0,50 15-52 15,1 2-13-15,-1 0-3 0,3 4 3 16,0 0 17-16,0 1 34 0,3 0 36 16,1 3-36-16,-1-3-29 0,2 4-20 15,-1-2 0-15,-2 0 62 0,0-2-29 16,-1 1-23-16,-1-3-10 0,0-3 10 15,-1 1 14-15,-5-3 6 16,-1-1 9-16,-2 1 17 0,-3-3-4 0,-2 0-7 16,0-3-31-16,-2 0-16 0,2 0-16 15,1-4 13-15,1-4-19 0,5 1-35 16,0-1-55-16,3 1-96 0,2-2 3 16,2 2-82-16,0-2-153 0,2 3-389 15</inkml:trace>
  <inkml:trace contextRef="#ctx0" brushRef="#br2" timeOffset="76640.64">15352 2996 218 0,'0'0'1487'0,"0"0"-1360"0,0 0-104 0,0 0-23 16,0 0 172-16,0 0-39 0,0 0 25 0,0 0-12 16,0 54-11-16,-2-38-67 0,0-2-10 15,1-1-38-15,-1 0 5 0,0 0 101 16,2-2-43-16,0-3-60 0,0-3-20 16,0-2 10-16,0-3-13 0,0 0-21 15,0 0-24-15,0 0 45 16,0-2 26-16,5-4-26 0,2-4 0 15,-1-2-38-15,4 1 18 0,-3-4 17 16,2 3-10-16,2-2-3 0,-2 0 15 31,1 4-2-31,-1 1-20 0,-2 1 1 0,0 5 22 0,-3 3 3 0,1 0-2 16,0 3 15-16,-1 5 29 0,1 4 26 16,-3 0-7-16,0 3 13 0,-2 2-16 15,2-3-7-15,-2 1 7 16,1-1-45-16,-1-4-16 0,0-1 0 0,2-3 1 15,2-2 1-15,-3-1-2 0,1-3 0 16,2 0 0-16,-4 0 22 0,2-1 32 16,3-7-54-16,0-1-9 0,4-3-84 15,0-4-9-15,3 0 0 0,-1 1 25 16,3-2 29-16,0 2 9 0,-1 2 10 16,1 3 7-16,-2 1-7 15,-3 5-7 1,0 3 36-16,-2 1 42 0,-2 1 32 0,2 6-3 0,-3 3 31 15,1 1 36-15,0 0-39 0,-3 1-26 16,2 2-13-16,-1 0-9 0,-1-3-16 16,0 0 0-16,-2-1-13 0,0 0-3 15,0-4-6-15,0 0-10 0,0 0 16 16,0-3-19-16,-2-1-27 0,2-1-99 16,0-1-94-16,0 0-68 0,0-3-69 15,2-3-134-15,0 2-838 0</inkml:trace>
  <inkml:trace contextRef="#ctx0" brushRef="#br2" timeOffset="76843.78">15824 3017 1087 0,'0'0'1085'16,"0"0"-940"-16,0 0 1 0,0 0 112 15,0 0 2-15,0 0-68 0,-9 63-57 16,6-50-46-16,-1 1-35 0,2 1-38 15,1-5-4-15,1 2-8 0,0-1-4 16,0-4 0-16,0 0 0 0,0-2-101 16,0-4-49-16,0 1-84 0,0-2-113 15,1-3-28-15,-1-2-280 0,2-11-946 0</inkml:trace>
  <inkml:trace contextRef="#ctx0" brushRef="#br2" timeOffset="77015.67">15860 2839 2058 0,'0'0'314'0,"0"0"-237"0,0 0-77 0,0 0-185 0,0 0-168 0,0 0 21 0,0 0-52 0,0 0-23 0,0 0-95 0</inkml:trace>
  <inkml:trace contextRef="#ctx0" brushRef="#br2" timeOffset="77361.27">16052 3008 874 0,'0'0'208'0,"0"0"43"16,0 0 22-16,0 0-16 0,0 0-56 16,0 0 46-16,0 0 27 0,0 0-48 15,0 0-59-15,0 0-96 0,-35-30-49 16,26 37-20-16,-1 0 50 0,1 1-24 16,-2 5 11-16,0 1 12 0,4-1 13 15,-1 2-13-15,4 0 9 0,0 0 19 16,3-1-3-16,1 0-3 0,0 0 13 15,5-1 8-15,2-2-53 0,4 0-19 16,3-2-22-16,4-2-25 0,5-4-48 31,-2-3-34-31,5 0-121 0,1-1-241 0,-8-4-624 0,8-7-801 16</inkml:trace>
  <inkml:trace contextRef="#ctx0" brushRef="#br2" timeOffset="78033.17">16420 2960 1018 0,'0'0'440'0,"0"0"-209"0,0 0-147 16,0 0-84-16,0 0 0 0,0 0 69 16,0 0 132-16,0 0 19 15,4 60-61-15,-4-38-53 0,0-2-64 16,0 2-22-16,-2-3-17 0,2-3-3 16,0-3 0-16,0-1 14 0,0-5 9 15,0-1-10-15,0-2 9 0,0-3 1 16,0-1 41-16,0 0 68 0,0 0 67 15,0-6 66-15,-2-1-217 0,1-4-47 16,-5-1 1-16,4-5-4 0,1 1-1 16,1 0-20-16,0-2 21 31,1 2-36-31,7 1 9 0,-3 3 1 0,4 2-17 0,0 4-9 0,1 2-4 0,1 3-19 16,1 1 7-16,-1 0 25 0,1 4 25 15,1 2 1-15,-1 0-261 16,2 3-118-16,0-2-235 0,0-3-515 15</inkml:trace>
  <inkml:trace contextRef="#ctx0" brushRef="#br2" timeOffset="78580.07">16829 2998 23 0,'0'0'701'0,"0"0"-291"0,0 0-113 0,0 0-40 0,0 0-43 0,0 0-97 16,0 0 58-16,0 0-55 0,-58-28-46 16,50 28 1-16,3 1-20 15,-7 5-4-15,3 2-22 0,2 1 0 0,-7 0 1 16,5 4 5-16,4 1 7 15,-3 2 0-15,1 0-41 0,4 2 24 16,-1-2-21-16,3 1-2 0,1-2-2 16,1-2 67-16,5-4-63 0,2 0-3 15,1-5 0-15,2-1 21 16,5-3 4-16,-4 0 20 16,4-5-46-16,-3-5-64 0,2-1-1 0,-2-2 27 0,1-2 6 15,-7 1 32-15,2-2 17 0,-2 0-17 16,0 0 1-1,-5 3 18-15,-2 1 4 0,0 4 15 0,0 2 4 0,0 1 13 16,0 4 67-16,-4 1 18 0,1 0-47 16,-1 1-93-16,2 7-10 0,-1 1-3 15,1 2 13-15,0 3-2 0,2-1-17 16,0 3 3-16,0-3 16 0,2 0 15 16,3 0-15-16,4-1-45 15,-3-2-9-15,2 1-32 0,0-4-65 16,2 0-116-16,-1-4-114 0,2 0-272 31,-3-1-631-15</inkml:trace>
  <inkml:trace contextRef="#ctx0" brushRef="#br2" timeOffset="78892.59">17013 2983 1497 0,'0'0'449'16,"0"0"-103"-16,0 0 20 0,0 0-109 15,0 0-119-15,0 0-29 0,0 0-7 16,0 0-10-16,0 0-28 0,0 0-38 15,-16 20-4-15,12-6 6 0,3 0-2 16,-1 3-23-16,2-3-3 0,0 4-12 16,3-3 9-16,3-3 0 0,1 3-22 15,3-5-17-15,-1-1-25 0,5 0-12 16,-3-4-27-16,1-1-63 0,1-4-117 16,1 0-183-16,-3 0-524 0,-1-6-251 0</inkml:trace>
  <inkml:trace contextRef="#ctx0" brushRef="#br2" timeOffset="79158.23">17223 3040 2042 0,'0'0'505'0,"0"0"-154"0,0 0-8 0,0 0-111 0,0 0-67 0,0 0-1 0,0 0-32 0,0 0-32 0,0 0-100 0,0 0-3 0,-19 10-22 0,12-4 6 0,-2 4 16 0,2 1-12 0,-7 2 12 0,5 2-9 16,-5 2-4-16,0 2 4 0,-2 3 12 16,2 3 1-16,-6 1 2 0,-1 2 0 15,3 1 14-15,-5 2-17 16,2 1 0-16,1-2 0 0,3-1-15 16,1-2-79-16,2-1-108 0,1-3-81 15,3-4-52-15,3-4-161 0,1-4-495 16,-1-6-543-16</inkml:trace>
  <inkml:trace contextRef="#ctx0" brushRef="#br2" timeOffset="83376.48">12759 3658 1195 0,'0'0'303'0,"0"0"-108"15,0 0 46-15,0 0-40 0,0 0-52 16,0 0-7-16,0 0 4 0,0 0-21 15,1-55-22-15,5 45 3 16,-1 1-25-16,0-2-1 0,2 2-13 16,2 1-22-16,0 0-32 0,2 2-13 15,-2 0-20-15,1 1 17 0,-1 2-10 16,2 0-3-16,-2 3 13 0,-1 0-9 16,3 0-4-16,0 3 12 0,-1 5-21 15,1-1 25-15,-1 3 15 0,-1 1 17 16,4 1 22-16,-5-1-25 0,3 1-27 62,0-4 1-62,-2-2 10 0,1-1-10 0,3-2 0 0,-5 0 39 0,3-3 6 0,0 0 22 0,-3-3-70 0,7-2-55 0,-7-6-194 16,3-1-101-16,-4 1-141 0,-2 2-256 0,-3-5-621 0</inkml:trace>
  <inkml:trace contextRef="#ctx0" brushRef="#br2" timeOffset="83876.5">12723 3750 662 0,'0'0'567'0,"0"0"-271"15,0 0-45-15,0 0-83 0,0 0-28 16,0 0-17-16,0 0 33 15,13-50-66-15,-12 46-32 0,3 2-13 16,1-3-28-16,1 4-17 0,1 0-1 16,3-1-1-16,-1 1 1 0,2 1 1 15,-2 0 26-15,1 0-10 0,-1 0 20 16,2 3-4-16,-1 2-9 0,-3 1 28 16,6 2-22-16,-4-2 29 0,1 2-13 15,1 0 3-15,-1-2-13 0,1 2-6 16,0-2-9-16,-1 0-4 0,-3-1-4 15,4-2 1-15,-4-2 3 0,0 0 16 16,0 1 16-16,0-2-3 0,-1 0-3 16,-1 0-4-16,0 0-38 0,2-3-26 15,0 2-108-15,0-2-61 0,4-2-69 32,1-1-30-32,4-5-95 0,-3 3-356 0</inkml:trace>
  <inkml:trace contextRef="#ctx0" brushRef="#br2" timeOffset="84767.17">13618 3773 1043 0,'0'0'586'16,"0"0"-186"-16,0 0-115 0,0 0-175 16,0 0-68-16,0 0-13 0,0 0 13 15,0 0-10-15,0 0 17 0,0 0 22 16,52-50 22-16,-40 41-12 16,-1-2-17-16,1 0-10 0,2-1-25 15,0-2 0-15,0 0-3 0,4 0-7 16,0-3-17-16,0 2 17 0,-3-3-19 15,1 3 0-15,0 1 12 0,-5 0-9 16,0 6-3-16,-4-1 0 16,0 3-3-16,-6 2-13 0,3 3-3 0,-4 0-4 15,0 1-2-15,0 0-1 0,0 0-9 16,0 0 9-16,0 2 26 0,-2 1 23 16,0 3 31-16,2 1-22 0,-1 2-3 15,-5 4-27-15,3 1 27 0,-1 4-3 16,-3 3-10-16,0 0-4 0,0 0 4 47,0 2-14-47,-2-2 14 0,4 1-12 15,1-2-4 1,1 0-41 0,1-4-129-16,2-2-51 0,0-2-92 0,0-1-98 0,2-4-220 15,0-5-354-15</inkml:trace>
  <inkml:trace contextRef="#ctx0" brushRef="#br2" timeOffset="85267.19">14054 3640 780 0,'0'0'215'0,"0"0"85"0,0 0-49 0,0 0-63 0,0 0-58 0,0 0 49 0,0 0 22 0,0 0-4 0,0 0-55 0,0 0-13 0,-18-47 7 0,16 47 2 0,-3 0-138 16,-1 6-74-16,-1 0-16 0,0 2 90 15,-2 3 16-15,2 3 23 0,0 3-14 16,2 0-24-16,0 0 15 0,1 3-12 16,4-3 15-16,0-1-19 0,2-1-31 15,3-2 30-15,1-3-1 0,1-3-2 16,0-1 4-16,2-3 52 0,-1-3-11 15,-1 0 36-15,2 0 10 0,0-4-1 16,-2-3-9-16,0-2-14 31,2-1-18-31,-4-2-13 0,4 0-13 0,-3-1 6 0,1 0-3 16,-4 0 16-16,1 2-6 0,-4 0 15 0,0-1-18 0,0 1 9 16,-4 2 0-1,1 0 18-15,-3 1-35 31,1 3-21-15,-2-1 0-16,2 3-3 0,-4 1 1 0,4 2-89 0,-3 0-10 0,1 0-52 0,2 0-34 0,-2 5-43 0,2 1-69 0,-1 1-101 16,3-1-249-16,1 0-648 0</inkml:trace>
  <inkml:trace contextRef="#ctx0" brushRef="#br2" timeOffset="85768.9">14365 3610 163 0,'0'0'564'0,"0"0"-186"0,0 0-108 16,0 0-100-16,0 0-53 0,0 0 26 15,0 0 3-15,0 0-7 0,-55 3-32 16,50 0-32-16,-2-1-27 0,1 4-12 16,-1 0-7-16,2-1-6 0,0 1 9 15,-1 2 7-15,1-2 13 0,0 2-20 16,1 1-16-16,2 0-2 16,-1 2-14-16,1 3-13 0,0-3 11 15,2 4 1-15,0-2 0 0,0-1 0 16,6-3-25-1,-1-1 26-15,4-2-84 0,0-1 78 0,-2 1 6 0,0-5 2 16,2-1 46-16,-1 0-3 0,1 0 33 16,0-5-17-16,0-2-9 0,0-2-11 15,1 1-8-15,1-2 44 0,-4-1 13 16,2 0-1-16,-5 0 30 0,-1 2 8 16,1-2 4-16,-4 0-36 0,0 3 19 15,0-2-35-15,-4 0-10 0,-1 1-9 16,-4 3-3-16,0-2-20 15,-2 2-37 1,-1 1-56-16,0 2-26 31,-1 0-6-15,3 3-7 0,-3 0-22-16,3 0-20 0,-1 0-19 0,0 3-100 0,4 3-166 15,4-4-251-15,-1 3-801 0</inkml:trace>
  <inkml:trace contextRef="#ctx0" brushRef="#br2" timeOffset="86472.69">14959 3505 758 0,'0'0'215'0,"0"0"32"16,0 0-51-16,0 0-43 0,0 0 32 16,0 0 13-16,0 0 29 15,0 0-42-15,0 0-46 0,-7-54-30 16,5 52-31-16,1 1-14 0,-1-1 10 16,-4 2 13-16,-1 0-29 0,2 0-58 15,-6 0-55-15,3 3 4 0,-3 5 15 16,0-2 14-16,-4 2 3 0,-1 3 3 15,1-2-1-15,3 6-2 0,0-3 6 16,1 4 13-16,0 0-1 0,1 1 1 16,1 1 0-16,0 4 3 15,2-2 0-15,2 2-2 0,1-2 2 0,2 0 11 16,2 2-14-16,0-5-32 0,6-2 32 16,-1 1 0-16,2-4 0 0,2-1 0 15,0-2-13-15,1-1-58 0,-1-3 26 47,2-1 41-47,0-2 4 16,-1-2 16-16,1 0 30 31,1-2-11-31,-1-2 17 0,-1-1-30 0,1-2-9 16,1-3 3-16,-3 4 7 0,2-4-12 0,-2 1-9 0,-2-2 0 0,0 2 27 0,-4-2-7 0,-1 4 14 0,-2 0 21 0,0-2 56 0,-2 4-18 0,-3 1-40 15,-4-2 34-15,2 2-16 0,0 1-23 16,-2 0-50-16,0 0-3 0,1 2-16 15,0-1-3-15,0 1 6 0,1 1 14 16,-1-2-9-16,3 2 11 0,0 0 1 16,3 0-1-16,-1 0 0 15,3 0-51-15,0 0-112 0,0 0-190 16,0 0-286-16,3 0-397 0</inkml:trace>
  <inkml:trace contextRef="#ctx0" brushRef="#br2" timeOffset="87019.6">15094 3687 1017 0,'0'0'456'0,"0"0"-72"16,0 0-40-16,0 0-160 0,0 0-113 15,0 0 10-15,0 0 0 16,0 0-81-16,0 0-29 0,0 0 25 16,3 2 4-16,2 0 68 0,3 2-3 15,-1-3-7-15,1 1-39 0,1-2 13 16,0 0 7-16,2-2 6 0,-1-2 3 15,-1-1-16-15,0-2-10 0,-2-1-2 16,4 2-18-16,-6-2 20 0,2-1-9 16,-3 1 13-16,-3 1 3 0,-1 0 12 15,0-2-19-15,0 4-6 0,-3-1 4 16,-4 0 15-16,2 1 48 0,-6 1 2 16,2 0-34-16,-2 1-51 0,1 3-35 15,-1 0-3-15,1 0 10 0,-1 5 10 31,-1 1 18-31,1 1 12 0,2 0-12 16,0 4 0-16,4-1-1 0,-2 3 1 0,3 0 2 0,1 1-2 16,1-1-20-1,2 1 17 1,0 1-10-16,5-2-6 0,2 1 19 16,2-1-3-1,4-3-112-15,-3 0 16 0,4-3-13 0,-1 1-87 0,-1-4-56 0,1-1-101 0,1-2-144 0,-4-1-327 0</inkml:trace>
  <inkml:trace contextRef="#ctx0" brushRef="#br2" timeOffset="87568.83">15345 3522 773 0,'0'0'212'0,"0"0"113"0,0 0-55 15,0 0-45-15,0 0-47 0,0 0-2 16,0 0-5-16,0 0-58 0,0 0-113 16,0 0-19-16,-13-8 19 0,13 12 45 15,0 2 71-15,0 4-6 0,2-1 22 16,2 4-42-16,-1 1-13 0,-3 3-3 15,2 2-26-15,0-1-29 0,1 1-17 16,-1-1 0-16,2-1-2 0,-3 0 0 94,1-1 12-94,2-2-11 0,-1-2-1 0,3 1 1 0,-5-3-1 0,-1-2-2 0,2-2-20 0,2-1 19 0,-3-4-17 0,-1 1-41 0,2-2 61 0,2 0 23 0,-3 0 82 0,3-5-12 0,1-2-48 0,-1-3 6 0,1 0-13 0,2-3-19 15,0-1 6-15,2-3 14 0,-2-1 11 16,2-1-12-16,3-1-3 0,-1-2-22 16,1 0-11-16,1-1-1 0,-1 0-1 15,-1 3-13-15,1 2 10 16,-1 2-9-16,-2 2 12 31,-4 3 1-31,-1 5 1 0,-1 0-2 0,-1 4 1 0,-2-1 1 0,0 3-2 0,0 0-30 16,0 0-62-16,-2 3-143 0,-1 0-47 15,-1 2 131 1,-1 1-104-16,-1-1-185 0,3-2-630 0</inkml:trace>
  <inkml:trace contextRef="#ctx0" brushRef="#br2" timeOffset="99380.55">9401 4513 132 0,'0'0'270'0,"0"0"-87"16,0 0-76-16,0 0 219 0,0 0-169 15,0 0-73-15,0 0-35 0,0 0-20 16,0 0-6-16,0-3 13 0,0 1 16 16,0 2 13-16,0-1 46 0,-1 1-14 15,1-2-2-15,0 2-24 0,0-1-16 16,0 1 39-16,0-2-16 0,-2 2 32 16,0-3-12-16,2 2 8 0,-4 0 11 15,4 0-8-15,-3-2-2 0,1 3-4 16,2-2-20-16,-3-2-12 0,3 4-23 15,-4-2 9-15,1-1-25 0,-1 1 0 16,-1 1-3-16,-2-1-7 0,5 1-9 16,-2 1-11-16,3 0 2 15,-5-2 18-15,4 2-6 0,-1 0 3 16,-1 0-3-16,-1 0-13 0,2 0-3 16,-1 0 0-16,-1 0-13 0,1 3-6 15,-1 0 16-15,0 1 0 0,-1-1-16 16,3 3-7-16,-1-2-3 0,-1 1 13 15,1 1-9-15,1 2 6 0,-3-3-4 16,3 4 21-16,1-3-17 0,0 1 17 16,1 0 0-16,-1 1-14 0,0-2 13 15,0 3 2-15,2-1-10 0,0-2 11 32,0 2 16-32,0 3-14 0,4-5 0 0,-2 3-1 0,1-1 1 15,2 0 11-15,3-2 6 0,-1 3 10 16,0-4 0-16,0-2 22 0,5 3 26 15,-3-4-36-15,0 1-9 0,3-2-7 16,-1 1-6-16,1-2-3 0,-3 0 10 16,-2 0-1-16,4 0 10 0,-2 0-4 15,-4 0-5-15,2-2 5 32,2-1-2-32,-2 0-4 0,-2 0-6 0,1 0 13 0,1 0 12 0,-2-2 0 15,-2 1 6-15,1-2 7 0,0 1-1 0,-3-1 11 16,-1 0-4-16,4 2 5 0,-2-3-24 15,-2 2-10-15,1-1-6 0,-1-2-15 16,4 3 2-16,-4-1 4 0,0 1-1 16,0-1-2-16,0 0 6 0,0 0-10 15,-5 0 7-15,3 1 2 0,-2 0-19 16,3 1-2-16,-3-1-2 0,-1 1 0 16,1-1 2-16,-5 2 24 15,6-3-24-15,-1 4-2 0,-3-3-10 16,2 2-4-16,-2 0-6 0,0 0 4 15,3-1 5-15,-1 2 13 0,0-1 0 16,-3 1-3-16,3 1-9 31,2-2-4-31,-3 3 13 0,3-2-18 0,-1 2 5 0,-3 0-15 0,4 0-6 0,1 0-10 16,-2 0-6-16,-1 0-6 0,0 2-2 16,-1 2 11-16,1 1 9 15,0-2 10 1,1 3 15-16,1-1-6 0,-3 1-16 0,3-1 0 0,-2 4-6 0,-1 2 3 15,4 0 10-15,1 1-4 16,1 2-19-16,0-5 10 0,0 3 3 16,0-2 15-16,3-5 7 0,3 4 0 15,1-5 4-15,0-1 15 0,0-2 2 16,3 2 43-16,1-3 15 0,-2 0-16 16,3 0 4-16,-5 0-4 0,2-3-3 15,0 1 0-15,-2-2-9 0,-2 0 6 16,-1 1 6-16,-1-1 12 31,-1-1 13-31,-2 2 11 0,0-3-5 0,0 1-41 0,0-3-12 0,-3 2 0 0,1 0-22 16,-5 0-13-16,2 1-3 0,-6-1-27 15,6 1 18-15,1 2-6 0,-1 0 30 16,1 1-31-16,1 0-3 0,-4 2-22 16,3 0-8-16,1 0-8 0,-3 4-12 15,1 1 6-15,-4 1 9 16,6 3 4-16,-1-1 9 0,0 1 19 0,3 0-1 15,1 1 1-15,0-2-9 16,3-1 18-16,3-1 29 0,6-1 37 16,-1-3 27-16,-1-2 6 0,3 0-7 31,-3 0-3-31,3-2 1 16,-3-3 11-16,-3-1-18 0,2-1-16 0,-4-1-7 0,1 0-2 0,-5 0-1 0,-1 0 0 15,0 2-12-15,0-1 0 0,-1 0-13 16,-5 3-3-16,1-1 0 0,-2 3-35 15,0-1-12-15,2 3-7 0,-1 0-15 16,-4 0-3-16,3 0-8 0,1 3 14 16,-1 2-1-16,0 3 7 15,2-2-7-15,3 2-6 0,0-2 28 16,2 2-13-16,0-2 30 0,4-1-1 16,-1-2 29-16,6 0 9 0,-2 0 62 15,0-3-4-15,4 0 3 0,-2 0-6 16,-2-3-20-16,-2-3-6 0,2 1 7 47,-1-1-23-47,-6-1-9 0,0 3-10 0,0-2 25 0,0 1-28 0,-4 1-22 0,-5-1-32 0,4 3-9 15,-2 1-4-15,2 1 10 0,-6 0-39 0,6 3 10 16,-4 3 9-16,2 2 25 0,0 1 11 16,1 0-245-16,5 1-232 0,1-4-563 15</inkml:trace>
  <inkml:trace contextRef="#ctx0" brushRef="#br2" timeOffset="100085.17">9951 4442 424 0,'0'0'287'0,"0"0"329"16,0 0-190-16,0 0-150 15,0 0-53-15,0 0-25 0,0 0-30 0,0 0-43 16,0 0-102-16,0 0-23 0,-5 1-12 16,3 1-39-16,1 3-20 15,-1 2 42-15,0 2 29 0,-1 1 27 16,-3 1 8-16,1 6-9 0,3-3 3 16,-5 3 6-16,2 0 10 0,-1 3-3 15,-2-2-19-15,4 1-1 0,-3-1-3 16,2 1-16-16,-2-2 19 0,1-3 1 15,3 0-23-15,-1-5-52 0,1-1-112 16,3-5-49-16,0 0-45 0,0-1-154 16,0-2-161-16,0-2-20 0,0-1-23 15</inkml:trace>
  <inkml:trace contextRef="#ctx0" brushRef="#br2" timeOffset="100630.26">9920 4457 974 0,'0'0'498'15,"0"0"-134"-15,0 0-85 0,0 0-130 16,0 0-52-16,0 0 4 0,0 0 9 15,0 0-36-15,0 0-23 0,0 0-15 16,-11 45-11-16,13-31 11 0,1 0 12 16,1 3 0-16,1-1-6 0,-1 0-16 15,5-2-1-15,-2 2-2 16,1-1-7 0,3-4 3-16,-4 3-3 0,2-3 7 15,-2-3-7-15,4 1 9 0,-4-1-25 16,-2-5-1-16,-1 3-1 0,3-1-1 15,-4-4-13-15,-1 2-3 0,0-1-1 16,-2-1 20-16,0-1-1 0,2 0-11 16,-2 2-1-16,1-2 13 0,-1 0 3 15,2 0 35-15,0 0 39 0,0 0 32 16,-1-3 69-16,-1-3-26 0,4-2-69 0,3-1-20 0,-4-2 12 16,1 0 14-16,0-1-17 0,-1-4-22 15,1 4-8-15,-3-2-11 16,3-2-6-16,1 1-9 0,-1 1-14 15,-2 1 10-15,-1-1-9 0,3-1-1 16,-2 4-2-16,-1-1-3 0,1 0-19 16,0 2 19-16,-2 2 1 0,0 2-10 15,0 0-7-15,0 4-45 0,0-2-14 16,0 4-32-16,0 0-73 0,0 0-112 16,0 0-191-16,2 2-131 0,-1 1-68 15,1 1-524-15</inkml:trace>
  <inkml:trace contextRef="#ctx0" brushRef="#br2" timeOffset="101224.39">10259 4527 387 0,'0'0'326'0,"0"0"244"16,0 0-241-16,0 0-95 0,0 0-13 15,0 0-20-15,0 0-33 0,0 0-29 16,0 0-139-16,0 0-3 0,-7 7-69 15,5 0 72-15,-1 2 36 0,-2 4 22 16,-1-1-26-16,4 0-9 16,2 4 19-16,-1-5-13 0,1 0 19 15,0-2-35-15,0 3-12 0,1-6 18 16,3-1-15-16,3 1 24 0,-2-6-27 16,-1 0 26-16,3 0 22 0,-3 0 15 15,6-6-27-15,-3-3-37 0,2-4-48 16,-2 2 3-16,2-1 26 0,-2-2 17 15,-2 0-1-15,1 3-8 0,1 2 11 16,-4 0 2-16,-1 2 40 0,0 2-1 16,-2 3 4-16,0 0 36 0,0 2 11 15,0 0 4-15,0 0 3 0,-2 0-36 16,2 0-63-16,-2 3-47 16,1 0-68-16,-3 2 45 0,0 3 38 15,1 1 13-15,-1-1 17 0,4 3-11 16,-1-2 13-16,-1 2 1 0,2-3 1 15,0 2-1-15,0 0-1 0,2-1-1 16,-1 0 1-16,6-1-2 0,1 0 2 16,-1-2-135-16,0 0-44 0,0-4-53 15,3 1-169-15,-1-3-320 0,4-3-709 0</inkml:trace>
  <inkml:trace contextRef="#ctx0" brushRef="#br2" timeOffset="101537.25">10553 4545 320 0,'0'0'521'16,"0"0"-16"-16,0 0-105 0,0 0-69 15,0 0-58-15,0 0-118 0,0 0-3 16,0 0-24-16,-51-15-28 0,40 19-13 15,7 1-39-15,-3 1-26 0,2 1-6 16,-4 0 29-16,6 3 10 0,-4 0 2 16,3 0-9-16,0 1-45 0,3 1-3 15,1-1-16-15,0 0 0 0,0 1 0 16,1-3 15-16,3-1-1 0,3 0-62 16,-3-2-6-16,6-1-30 0,-3-2 30 15,2-3-46-15,-2 0-87 0,4 0-65 16,1-5-186-16,-6-1-614 0</inkml:trace>
  <inkml:trace contextRef="#ctx0" brushRef="#br2" timeOffset="101865.4">10661 4432 476 0,'0'0'675'0,"0"0"-379"0,0 0-156 0,0 0-26 0,0 0 103 0,0 0 37 0,0 0-31 0,0 0-13 0,0 0-49 0,0 0-45 15,-14 59-20-15,10-43-61 0,-3 1-3 16,3 1 4-16,1 1-7 0,-4 1-7 15,2 2 87 1,-3-4-77-16,3 0-30 0,3-2 0 0,-1-2 7 16,-1-1-9-16,3-1-99 0,-3-3-106 15,4-3-71-15,0-2-151 0,0-1-332 16,0-3-663-16</inkml:trace>
  <inkml:trace contextRef="#ctx0" brushRef="#br2" timeOffset="102334.17">10689 4586 342 0,'0'0'343'0,"0"0"97"15,0 0-128-15,0 0-61 0,0 0-34 16,0 0-25-16,0 0-7 16,0 0-4-16,0 0-39 0,0 0-45 15,43 32-39-15,-36-32 6 0,0-1-6 16,3-4-4-16,-3-1-18 0,4-1-11 16,-6 0 1-16,4-3-7 0,-5 3-16 15,-1-2 14-15,1-1 18 0,-4 2-3 16,0 1-19-16,-6 0-13 0,1 0 1 15,0 1 18-15,-4 3 57 0,4 1-8 16,-4 2-68-16,-2 0-25 0,2 0-20 16,-1 2 20-16,-1 4 22 0,2 2-10 15,0 1-3-15,-1 0-7 0,5 4 23 16,-1-1 4-16,1-1-2 16,5 2-2-16,-2 0 0 0,2-1-2 15,0-2-2-15,4 2 2 0,3-1-62 16,-2-2-115-16,7-3-34 0,-1 1-13 15,-2-4-78-15,5 0-176 0,-5-3-558 16</inkml:trace>
  <inkml:trace contextRef="#ctx0" brushRef="#br2" timeOffset="103209.21">10961 4575 663 0,'0'0'430'0,"0"0"-62"15,0 0-10-15,0 0-102 0,0 0-48 0,0 0-5 16,0 0-28-16,0 0-24 16,0 0-22-16,0 0-46 0,-17-30-54 15,13 30-29-15,-5 2-55 0,4 1 1 16,-4 2 41-16,4 1 13 0,-4 2 29 15,-2 2 6-15,6 1 10 0,-5 2-19 16,4-2-25-16,-3 4 34 0,6-4-23 16,3 1-12-16,0-1-2 0,0-3-1 15,0-2 0 17,5-1-13-32,4 0-12 0,-4-4 24 0,4-1-15 0,0 0 0 0,2-1-33 0,-3-6-34 0,5-2-24 15,-3 1 4-15,-2-3 29 16,4-4 6-16,-3 5 32 0,-2-3-16 15,3 2 23-15,-4-2 19 0,-1 4 13 16,-1 3 39-16,-4 0 116 0,0 3 51 16,0 1-17-16,0 2-12 0,0 0-43 15,0 0-61-15,-4 2-73 0,2 1-53 16,-1 6 30-16,-1-1 23 0,2 1 16 16,1 5-15-16,-5 8 2 31,6-10-1-31,0 0-2 0,0-4-2 15,4 0-20-15,-1-2 22 0,3-3 13 0,-1-1 16 0,0 1-16 0,4-3 19 16,-2 0-32-16,4-3-3 0,-4-2-36 16,5-4-79-16,-1 1 13 15,3-3-1-15,-3-3 55 0,-2 2 18 0,3-2-12 16,-1 0-9-16,-6 0 31 0,2 5 23 16,-3 1 7-16,-3 2 76 0,-1 4 97 15,0 1-17-15,0 1-42 16,-1 0-41-16,-1 0-80 0,0 1-22 15,-2 4-51-15,-1 1 41 0,2 2 32 16,3 1 0-16,-4 0 2 31,1 1 1-31,-1-1-2 0,4 0-1 0,0-1-3 16,0-3 0-16,0 1 3 0,2 0 32 0,3-3 28 0,-1 0-28 0,-1-3-13 16,6 0-16-16,-2 0 61 0,2 0-10 15,2-6-29 1,-3-3-25-16,1 1-51 0,4 0-12 0,-5-2 9 0,1-1 12 15,4 1 10-15,-3 1-3 0,-4 3 7 16,2 0 8-16,-4 3 20 0,0 0 48 16,-3 1 13-16,-1 2 57 0,0 0-23 15,0 0-35-15,0 0-25 0,-3 0-35 16,1 3-10-16,2 2-18 0,-4 1 18 16,-1 3 10-16,2 0 16 15,1 1-16-15,0 1 0 31,0-1 0-31,2-2-3 0,0 2-19 0,0-3 9 0,0 1-31 0,2-5-102 0,2 3-119 16,-1-4-127-16,6-2-180 0,-2 0-763 16</inkml:trace>
  <inkml:trace contextRef="#ctx0" brushRef="#br2" timeOffset="103648.52">11421 4519 1205 0,'0'0'582'0,"0"0"-114"0,0 0-135 0,0 0-150 0,0 0-86 16,0 0-26-16,0 0-30 0,0 0-22 15,0 0-16-15,0 0-1 0,-31 5 16 16,25 1-18-16,4-1-19 0,-1 2-4 16,3-1 7-16,-2 1 3 0,2 2 13 15,0 0-2-15,2-1-1 0,1 1 1 16,1 1 2-16,1-1 1 0,1 0 1 16,-5 0 0-16,1-2-2 0,3 2-6 15,-5 0-65-15,0-1 13 0,0 0-16 16,0-2 13-16,-3 2 34 0,-1-5 27 15,3 0 32-15,-5 0 10 0,-3 0 0 16,1 0 35 0,2-3 23-16,-1 0 19 0,0 0-14 0,-2 0 1 0,6 0-17 15,-1 0-35-15,-1-3-35 0,1 0-19 16,1 3-33-16,-1-4-180 16,-1 2-253-16,1-1-756 15</inkml:trace>
  <inkml:trace contextRef="#ctx0" brushRef="#br0" timeOffset="122131.56">9092 4640 254 0,'0'0'235'16,"0"0"-235"-16,0 0-3 0,0 0-170 16,0 0-107-16</inkml:trace>
  <inkml:trace contextRef="#ctx0" brushRef="#br0" timeOffset="143389.76">9187 4625 66 0,'0'0'137'16,"0"0"-65"-16,0 0-23 0,0 0-3 15,0 0 19-15,0 0 88 0,0 0-19 16,0 0 29-16,0 0 29 0,11 2-32 16,-11 0-118-16,2-2 169 0,-2 1-41 15,1 0-63-15,-1-1-10 0,0 0 4 16,0 0-20-16,0 0-10 0,0 0 1 16,0 1 25-16,0-1 32 0,-1 2 30 15,1-2 12-15,-2 0 5 0,2 0-47 16,-5 0-33-16,5 0-26 0,-4 0-19 15,2 0-38-15,-1 0-11 0,-1 0-2 16,1 0 1-16,-3 0 1 0,1 0-2 16,0 1 0-16,1 1-16 15,-5 1 13-15,2 0-13 0,-5 0 13 0,3 3 0 16,-5-3-10-16,3 2 10 16,-3 1 0-16,4-3-1 0,-5 3 3 15,1-1 1-15,0 2 0 0,-4 0 11 16,-1-1 2-16,1 0 6 0,-5 1-17 15,-3 1 11-15,1-1-12 16,-3 1 15 0,-1 1-14-16,-1-2 0 0,0 0 11 0,-2 1-12 0,-1-2 1 0,1 0 1 15,2 2 0-15,2-2 20 0,1-1 21 16,4 0 4-16,0-1-16 0,2 2 3 16,0-1-16-16,3-2-7 0,0 3-9 15,-1-1 9-15,3 0-12 0,-2 1-1 16,4 0 0-16,-2 0-2 0,5-1 1 15,-3-1-14-15,4 2 16 0,1-2-1 16,-2 0 1 0,2-2-2-16,2 4 2 15,-2-3 1-15,2 0 12 0,0 0-12 0,2 0 2 0,-2-1 0 16,3 1 10-16,3-3-11 0,-1 0 17 16,0 0 9-16,2 0 4 0,0 0 0 15,0 0 5-15,0 0 14 0,0 0-4 16,0 0-25-16,0 0-22 0,0 0-18 15,0 0-23-15,0 0-6 0,0 0-73 16,0 0-137-16,2 0-108 0,1 0-137 16,-1 0-179-16,5 0-717 0</inkml:trace>
  <inkml:trace contextRef="#ctx0" brushRef="#br0" timeOffset="144417.31">8466 4691 1044 0,'0'0'417'0,"0"0"-166"0,0 0-56 16,0 0-30-16,0 0-48 0,0 0-52 15,0 0-65-15,0 0-34 0,0 0-18 16,0 0 52-16,0 9 0 0,0-6 88 16,0 0 31-16,0 1-18 0,-4 0-17 15,0 2 9-15,-1-1-22 0,0 1 10 16,0 2-14-16,-3 1-15 0,-2-1-20 16,-1 0-13-16,-3 1-6 15,4 2-11-15,-6 3 1 0,5-5 0 0,-7 2-3 31,6 1 1-31,0-1 0 0,-3-3-1 0,5 1 0 0,-3 0 0 16,5-1 0-16,-1-1 0 0,-2 2 0 16,4-5 0-16,2 1 16 0,-1-2-12 15,1 0 11-15,2 0-15 0,1-1-13 16,-2 1 11-16,2-3-21 0,2 2 4 16,0-1 0-16,-1-1 3 0,1 3 3 15,0-3-6-15,0 0-1 0,0 2 1 16,0-1 16-16,1-1 2 0,-1 0 1 15,4 0 29-15,-2 0 67 0,0 0-3 16,5 0-19-16,-2 0-27 16,0 0-21-16,1 2-25 0,1-2 1 15,5 0-2-15,-5 4-2 16,4-4 2-16,3 5-1 0,-5-5-12 0,5 5 11 16,-5-2-17-16,1 3 3 0,1-1 0 15,-2 1-2-15,0-1 18 0,1 2 2 16,-3-1-2-16,2 2 1 0,3 0-1 15,-4 1 19-15,2-4-17 0,1 4 11 16,-2-4 0-16,-2-2-10 16,3 2 26-16,-4-4-7 0,-3 1 17 0,2-2-8 15,-1 0 11-15,-2 0 12 0,1 0 19 16,-3 0 38-16,0-5 6 0,0-2-41 16,0 0-20-16,0-2-21 0,-3-2-22 15,-3 0-1-15,5-3-11 16,-3 0 2-16,2 0-1 0,1-1 14 0,-1 1-13 15,0-2 13-15,0 1-13 0,2 1-1 16,0 0-1-16,-1-1 1 16,1 2 23-16,-2 2-6 0,0 0 19 0,-2-1-19 15,1 1-3-15,1-1-3 16,2 1 5-16,-3 3-18 0,3-4 10 16,-2 1-10-16,2 2-19 0,0 3 19 15,0 1-19-15,0 0-6 0,0 2-1 16,0 3-68-16,0 0-231 0,0 0-226 15,0 5-177-15,0-1-276 0,0 3-322 16</inkml:trace>
  <inkml:trace contextRef="#ctx0" brushRef="#br0" timeOffset="145685.76">7717 4177 309 0,'0'0'626'0,"0"0"-174"0,0 0-16 15,0 0-166-15,0 0-8 0,0 0-68 16,0 0-62-16,0 0-61 16,0 0-71-16,0 0-29 0,2-3 19 15,-2 9 10-15,0 3 100 0,-2 4-7 16,-1 2 0-16,-1 2-35 0,1 4-13 16,-1 1-10-16,-1 0-6 0,-4 3-16 0,2-3-11 15,2 1 27-15,-1-1-13 16,-3-2-16-16,4-5 0 0,2 0-11 15,1-3-152 1,0-2-59-16,2-5-71 16,0-2-76-16,2-3-134 0,0 0-291 0,3-5 24 0</inkml:trace>
  <inkml:trace contextRef="#ctx0" brushRef="#br0" timeOffset="145999.87">7815 4234 408 0,'0'0'1201'0,"0"0"-760"0,0 0-146 16,0 0-123-16,0 0-98 0,0 0-42 15,0 0-6-15,0 0-1 0,0 0-25 16,0 0-50-16,3 6 50 0,-3 2 94 16,0 0 44-16,0 7-3 15,-2-2-39-15,1 5-22 0,-1-1-10 16,-5 1-7-16,3 1-12 0,2 0-17 15,-1-2-5-15,1 0-23 0,2-1-2 16,0-2-1-16,0-1-16 0,0-2-35 16,0-3-112-16,0-2-100 15,0-1-82-15,0-2-232 0,0-3-597 16,0-3 414-16</inkml:trace>
  <inkml:trace contextRef="#ctx0" brushRef="#br0" timeOffset="146453.51">7563 4202 831 0,'0'0'391'0,"0"0"10"16,0 0-80-16,0 0-87 0,0 0-37 16,0 0 26-16,0 0-16 0,0 0-37 15,0 0-71-15,0 0 4 0,-5-18-1 16,5 16-19-16,0 0-23 0,2 1-24 16,0-1-36-16,1-1-12 0,1-2-4 15,3 0 15-15,5 1 1 0,-3-2 1 16,2 1 2-16,5-1 22 0,-6 4 4 15,8-2-10-15,-4 2 6 0,2 2 1 16,0 0-26-16,-4 0 19 0,6 2-7 16,-6 3-12-16,4 5 1 0,-5-1 2 15,5 3 32-15,-4 1-6 0,-1-1 6 16,3 1-10-16,-2-1-9 0,4-1 3 16,-5-2-18-16,5-3 21 0,-4-2-19 15,6-1 13-15,1-3-4 0,-3 0-12 16,7-3-154-16,-3-5-189 0,-6 0-273 15,5-6-788 17</inkml:trace>
  <inkml:trace contextRef="#ctx0" brushRef="#br0" timeOffset="148000.84">8184 4118 441 0,'0'0'600'0,"0"0"-297"0,0 0 266 0,0 0-173 0,0 0-64 0,0 0-45 0,0 0-56 16,0 0-72-16,0 0-54 0,0 0-19 15,6-2-29-15,-1 3 19 0,7 3 0 16,1-1-29-16,4 2-25 0,-2 1-20 16,6-4 0-16,-5 3 0 0,1-1-1 15,3-1-1-15,-4 2-85 16,1-2-80-16,-2 0-42 0,2 1-83 16,-6-1-190-16,1 1-518 0,-6-4-571 0</inkml:trace>
  <inkml:trace contextRef="#ctx0" brushRef="#br0" timeOffset="149532.19">9433 4773 391 0,'0'0'330'0,"0"0"-24"16,0 0-78-16,0 0-117 0,0 0-46 16,0 0 26-16,0 0 13 0,0 0 23 15,0 0 22-15,2-3 1 0,-2 3-30 16,0 0 3-16,0 0-7 0,0 0 10 16,0 0-10-16,0 0-16 0,0 0-10 15,0 0-13-15,0 0-9 0,0 0 6 16,0 0 9-16,0 0-13 0,0 0-28 15,0 0-20-15,0 3-20 16,0-3 0-16,0 6 14 0,0-3-3 16,0 5 3-16,0 2 6 0,2 3 7 15,1 1 3-15,-1 6 6 0,2-1 16 47,3 6-7-47,-4 1 36 0,1 2-4 0,1 1-38 0,-1-1-16 0,-1 2 9 0,6-3 1 0,-4 3 3 0,1-1-7 16,-3-1-15-16,1 3 12 0,1-4-9 15,2 3-17-15,-3-4-2 0,-1 0 1 16,1 1 1-16,-1-4-1 0,-1-1 1 16,-2-3-1-16,3-1 0 15,-1-4 1 17,0 0-1-32,2-6 0 0,-3 1-1 0,1-1-4 0,2-3 2 0,-3 1 0 0,1-1-10 0,0-4-4 31,0 2-66-31,-2-3-28 0,1 0-38 0,-1 0-43 0,0 0-44 0,0-3-96 0,0-1-110 15,0-1-582-15</inkml:trace>
  <inkml:trace contextRef="#ctx0" brushRef="#br0" timeOffset="150372.47">9403 5318 222 0,'0'0'189'0,"0"0"-130"0,0 0 48 15,0 0 7-15,0 0-78 0,0 0-7 16,0 0-2-16,0 0 34 0,0 0-8 16,0 0 22-16,-7 0-23 15,7 0 32-15,0 0 96 0,0 0 57 16,0 0 79-16,0 0-31 0,0 0-52 16,0 0-36-16,0 0-29 0,0 0-39 15,0 0-23-15,0 0-7 0,2 0-9 16,0 0-23-16,-1 2-29 0,1 1-6 15,3 0-3-15,-1 1-7 0,5 3 4 16,1 3-4-16,-1 1-3 0,4 2 10 16,-1 2 57-16,-1-1-33 62,1 3-18-62,-1-4-22 0,1-1 15 0,-1-1-15 0,-3 0-10 0,3-2-1 0,-6-4 0 0,2-2 1 0,-5 0 8 0,2 1-10 0,-2-4 0 0,-1 0 2 0,3 0 1 16,-2 0 8-16,-2 0-10 15,0 0 0-15,0 0 2 0,0 0 15 16,1 0-1-16,-1 0 17 0,0 0 25 16,0 0 47-16,0-3 47 0,2-1-60 15,0-2-47-15,0-1-35 0,3-2-12 16,-1-2-3-16,-1-3-16 0,6 0 17 16,-2-3-17 15,0 0 1-31,0-1-51 0,4-1-19 0,-2 0 12 15,-4 2 14-15,4-1 11 0,-4 7 1 16,0 0 3-16,1 3 15 0,-6 2 22 16,0 4 10-16,0 0 22 0,0 2 0 0,0 0 0 0,0 0 3 0,0 0 0 0,0 0 57 15,-4 0-69-15,-1 2-13 0,1 0-19 16,-5 0 0-16,2 2 5 16,0-2 14-16,-2 1 19 0,-5 0 9 15,2-1-3-15,-4-1-6 0,-2-1 0 16,6 2-17-16,-6-1 33 0,2 1 6 15,-1-1-16 1,4-1-22-16,-4 0-2 0,6 0 24 16,-3 0-1 15,3 0-5-31,4-1 3 0,-2-1-22 16,7 1-12-16,1-1-66 0,1 2-250 0,1 0-269 0,5 2-224 0,4 2-792 0</inkml:trace>
  <inkml:trace contextRef="#ctx0" brushRef="#br0" timeOffset="152961.25">10151 5282 241 0,'0'0'1077'0,"0"0"-674"16,0 0-101-16,0 0-126 0,0 0-99 15,0 0-28-15,0 0-30 0,0 0 4 16,0 0 22-16,-5 27 7 0,3-12-10 16,-3 4 19-16,0 4-6 0,-4 2 19 15,5 1-16-15,-3-1-10 0,2 1 4 16,0-4-20-16,-3 1-30 0,5-4 14 15,-1 1 7-15,3-6-23 0,-3-1-48 16,1-3-62-16,3-1-99 16,0-4-105-16,0-3-117 0,0-2-373 0</inkml:trace>
  <inkml:trace contextRef="#ctx0" brushRef="#br0" timeOffset="153258.13">10236 5332 1290 0,'0'0'280'16,"0"0"-219"-16,0 0 56 0,0 0 39 16,0 0-19-16,0 0-1 0,-2 57 0 15,1-41-29-15,-3 2-17 0,2 1-16 16,1 3 20-16,-3-2-20 0,4 3-16 15,0-1 103-15,-2-1-94 0,1-1-45 16,-5-4-6-16,4 2 10 0,-1-2-26 16,1-4-61-16,-3-3-67 0,1 0-81 15,3-2-62-15,1-4-99 0,-2-2-228 16,2-1-527-16</inkml:trace>
  <inkml:trace contextRef="#ctx0" brushRef="#br0" timeOffset="153723.46">10038 5329 1664 0,'0'0'373'0,"0"0"-58"0,0 0 27 16,0 0-117-16,0 0-64 0,0 0 11 16,0 0-16-16,0 0-9 0,0 0-30 15,0 0-13-15,-2-6 0 0,2 3-82 16,4-1-22-16,-1-3-16 0,4 0 15 15,-3-2-1-15,3 2-11 0,-2-1 1 16,6 0 11-16,0-3-31 0,-3 4 4 16,7-1 15-16,-3 2 12 0,4 2-24 15,-5 1-10-15,3 1 19 0,-2 2-37 16,0 2 5-16,-1 3 48 0,0 4 1 16,1 1 21-16,0 5 13 46,-1 1 13-46,0 2 8 0,-2-1-2 0,3-3-19 0,0-1-4 0,-3 0-12 0,2-6 3 0,-1 2-22 0,3-4 2 16,-3-1 0-16,-3-1 14 0,4-3-13 16,-4 0-3-16,2 0-87 15,-4-4-61-15,6-4-99 0,-2 2-149 16,-2-2-228-16,2 0-578 0</inkml:trace>
  <inkml:trace contextRef="#ctx0" brushRef="#br0" timeOffset="154114.1">10578 5316 404 0,'0'0'1156'15,"0"0"-753"-15,0 0-40 0,0 0-124 16,0 0-110-16,0 0-3 0,0 0-4 15,0 0 57-15,0 0 23 0,0 0-69 16,35 16-19-16,-23-11-35 0,6-1-34 16,-2 2-26-16,0-4-19 0,-2 1 0 15,0 0 0-15,0-1-41 0,-1-1-83 16,-1 2-86-16,-5-3-125 0,2 0-245 16,-5 0-644-16</inkml:trace>
  <inkml:trace contextRef="#ctx0" brushRef="#br0" timeOffset="167823.04">15755 5002 352 0,'0'0'434'16,"0"0"-180"-16,0 0 267 0,0 0-261 15,0 0-91-15,0 0-36 0,0 0-10 16,0 0-23-16,0 0-49 0,13-9-51 16,-12 9-26-16,6 0 26 0,-1 0 31 15,3 0 5-15,1 0 3 0,1 0 19 16,1 0 23-16,2 0 6 0,6 0 3 15,3 0 29-15,0 0-23 0,3 0-19 16,8 0-29-16,-4 0-6 0,0 0-1 16,4 0-19-16,-2-2 7 0,-2 0-27 31,0-2 17-31,-2 1-15 0,-2 0 24 16,-3 0-27-16,-1 1 16 15,-8-1-17 1,0 3 0-16,-5 0-19 0,-4 0-73 0,-1 0-71 0,-4 0-27 15,0 0-25-15,0 0-8 0,-4 3-56 0,1-3-13 16,-3 2-264-16,-1-2-630 0</inkml:trace>
  <inkml:trace contextRef="#ctx0" brushRef="#br0" timeOffset="168291.81">16026 4998 997 0,'0'0'413'0,"0"0"-42"16,0 0-37-16,0 0-97 0,0 0-184 16,0 0-53-16,0 0-19 0,0 0 19 15,0 0 2-15,0 0 15 0,-34 49 9 16,22-35-7-16,3 6 20 0,2-1 25 15,-4-1 20-15,4 1 22 0,0 1 30 16,4 0-24-16,-3-3 0 0,5 0-16 16,1 1-22-16,0-2-14 15,8-2 16-15,-1 0-15 0,4-2-13 32,1-4-7-32,3 2-3 0,1-4 22 0,1 0 9 0,1-5-14 0,1 0-55 15,-1-1-60-15,0 0-133 0,-4 0-132 16,0-1-172-16,-3-2-228 0,-3-1-836 0</inkml:trace>
  <inkml:trace contextRef="#ctx0" brushRef="#br0" timeOffset="168791.84">16411 5330 1210 0,'0'0'365'15,"0"0"-111"-15,0 0-53 0,0 0-91 16,0 0-13-16,0 0 43 0,0 0 5 16,0 0-71-16,0 0-16 15,0 0 29-15,-28 56-6 0,19-37-33 16,-1 3-22-16,1-1-4 0,2-1-19 16,0-4-1-16,1 2 1 0,3-4-1 15,-4-1-2-15,5-4-39 0,0-1-89 16,2-2-79-16,0-5-38 0,0 0-105 15,2-1-177-15,0 0-131 0,5-10-43 0</inkml:trace>
  <inkml:trace contextRef="#ctx0" brushRef="#br0" timeOffset="169041.84">16459 5361 1606 0,'0'0'342'0,"0"0"-135"0,0 0-110 16,0 0-93-16,0 0 67 0,0 0 113 16,0 0-55-16,0 0-58 0,0 0-16 15,-23 53 3-15,20-40 0 0,-3 0-10 16,1 0 23-16,2 4-36 0,-5-5-6 16,5 2-7-16,-2 0-20 0,3-2 0 15,-2-2 14-15,1-1-16 0,1-1-43 16,2-3-102-16,0-2-57 0,0-1-63 15,0-2-104-15,0-2-209 0,0-1-487 16</inkml:trace>
  <inkml:trace contextRef="#ctx0" brushRef="#br0" timeOffset="169604.37">16250 5311 796 0,'0'0'238'0,"0"0"42"0,0 0 26 16,0 0-167-16,0 0-64 16,0 0 6-16,0 0-19 0,0 0-10 15,0 0-17-15,0 0 27 0,-1 5 9 16,2-5 40-16,3 1 28 0,0-1-20 16,-1 0-25-16,1 0-11 0,3 0-21 15,-2-1-8-15,6-5-12 0,1 0 3 16,0 0-16-16,4 0-10 0,0 0-19 15,2 2 0-15,-4-2-2 0,2 3-1 16,-2 2-23-16,-1 1 23 0,-5 0-20 16,-1 3 6-16,4 3 17 15,-6 0 23-15,2 5 57 0,1 1 16 0,2 2 6 16,-6-1-12-16,3-1-1 0,0 0-13 16,3-3-19-16,-2 0-6 0,0-2-3 15,5-2-14-15,-4-1-2 0,5-2-4 16,-4-2-6-16,3 0-6 0,1-2-16 15,0-4-34-15,0-1-115 0,0-2-128 16,0 0-119-16,-1 0-208 31,-3 2-606-31</inkml:trace>
  <inkml:trace contextRef="#ctx0" brushRef="#br0" timeOffset="170512.71">16903 5210 1056 0,'0'0'394'16,"0"0"10"-16,0 0-70 0,0 0-147 15,0 0-119-15,0 0-26 0,0 0-42 16,0 0 3-16,0 0 19 16,0 0 59-16,-3 21 3 0,1-11-20 15,-3 2 7-15,1 1-36 0,-1 2-19 16,1-1 1-16,1 1-14 0,-1-1 24 16,2-1-27-16,-3 0-190 0,2 0-30 15,-1-5-51-15,0 1-102 0,4-3-197 16,0-3-218-16</inkml:trace>
  <inkml:trace contextRef="#ctx0" brushRef="#br0" timeOffset="170762.72">16801 5273 189 0,'0'0'1095'15,"0"0"-805"-15,0 0-131 0,0 0-64 16,0 0-21-16,0 0 101 0,0 0 36 16,0 0-46-16,0 0-13 0,0 0-26 15,53 8-43-15,-37-7-41 16,-4-1-39-16,4 2 1 0,-5-1-1 16,1 0-3-16,-1 2-94 0,-1 0-164 15,-3 0-65-15,2 4-190 0,-5-5-578 16</inkml:trace>
  <inkml:trace contextRef="#ctx0" brushRef="#br0" timeOffset="171106.49">16771 5478 496 0,'0'0'534'0,"0"0"-88"0,0 0-98 0,0 0-62 0,0 0-56 0,0 0-39 0,0 0-56 0,0 0-16 0,0 0 36 0,0 0-21 16,26-1-38-16,-14 1-29 0,3 0-25 16,2 0-20-16,-3 0-19 0,4 1-3 15,-2-1-200-15,2 1-147 0,-4 1-169 16,-3-2-599-16</inkml:trace>
  <inkml:trace contextRef="#ctx0" brushRef="#br0" timeOffset="173529.45">17531 5079 277 0,'0'0'698'0,"0"0"-353"16,0 0-32-16,0 0-57 0,0 0-32 15,0 0-29-15,0 0-34 0,0 0-41 16,0 0-11-16,0 0-28 0,46 0-36 15,-35 0-32-15,1 0 6 0,4 0-19 16,2-2 1-16,-4 2-1 0,2-2 1 16,-4 2-1-16,4 0-27 0,-5-2-72 15,-2 2-53-15,1 0-35 0,-4 0-53 16,-1 0-110-16,-3 0-155 16,-1 0-198-16</inkml:trace>
  <inkml:trace contextRef="#ctx0" brushRef="#br0" timeOffset="173750.05">17513 5193 904 0,'0'0'593'0,"0"0"-300"0,0 0-17 15,0 0 9-15,0 0 2 16,52-2-52-16,-35 2-49 16,1-3-51-1,2 0-43-15,-3 0-31 0,-1 1-34 32,0 1-27-32,-2 1-12 0,-1 0 10 0,-3 0-14 0,3 0-134 0,-4 3-139 0,-1 0-97 0,3-1-191 0,-6-2-820 0</inkml:trace>
  <inkml:trace contextRef="#ctx0" brushRef="#br0" timeOffset="174671.98">18375 4948 192 0,'0'0'1001'0,"0"0"-721"16,0 0 23-16,0 0-53 0,0 0-114 16,0 0-29-16,0 0-20 0,0 0 17 15,53-45-17-15,-39 40-16 0,6 2-29 16,1-1-20-16,-5 2 1 0,5 2-23 16,-7 0-29-16,0 3-29 0,-5 3 42 15,3 2-17-15,-6 2-25 0,-3 2 36 16,-1 0 15-16,-2 2 7 0,0 0 65 15,-5 3 48-15,-8 2 35 16,-1-1-58-16,-2 3-55 0,0-3 4 16,-5 3-14-16,2-3-24 0,1 3-1 15,-1-2 0-15,-1 1 0 0,4 0-2 16,-1 2-1 31,6-2 2-32,-1-3-12-15,4-1 0 16,1 1-9 0,7-4-17-1,0-1 11-15,0-2 21 0,4 1 7 0,3-3 58 0,7-2 48 0,-1-2-13 0,6-3-23 0,2 1-9 16,-1-2-23-16,3-2-35 0,0 0-3 0,0-1-89 0,-4 1-148 0,-1 1-146 0,-1-1-135 0,-4 1-620 16</inkml:trace>
  <inkml:trace contextRef="#ctx0" brushRef="#br0" timeOffset="175218.89">18999 4911 1585 0,'0'0'348'0,"0"0"-173"16,0 0 64-16,0 0-64 0,0 0-98 15,0 0 72-15,0 0 12 0,0 0-33 16,0 0-22-16,0 0-106 16,-21-17-16-16,12 21-48 0,-3 1 25 15,0 3 4-15,-4 4 32 0,0 1-10 16,-4 1 12-16,3 0 0 0,-1 4 0 15,-3 2 1-15,1 2 0 0,4 1 3 16,-1 0-3 47,4-1 1-63,-3 3-1 0,7-2-23 0,2-1 23 0,-2 0-15 0,8-3 14 0,1 0-20 0,1-2 2 0,7-3 19 0,0 0 44 0,1-3 20 0,5-3-26 0,-3-2-12 0,5-1-7 15,-4-4-17-15,2 1 11 0,-3-2 29 16,1-2-17-16,3-3 10 0,-8 1-9 15,5-1-1-15,-3-3 7 63,-4 2-6-47,1-3 9-16,-1 1-3 15,-2 0-4 1,-3-1-2 15,0 1-7-31,-3 0-4 16,-4-3-15-16,0 2-17 0,-2 3 17 0,-4 0 44 0,5 0-44 0,-7 3-32 15,1 3-9-15,2 0-16 0,0 0 9 0,3 3-44 0,-2 3 5 0,4 0-22 0,2 3-38 0,3-2-53 0,0 5-100 0,2-3-206 0,0-2-588 0,7 0 313 0</inkml:trace>
  <inkml:trace contextRef="#ctx0" brushRef="#br0" timeOffset="175865.62">19247 5098 143 0,'0'0'1290'0,"0"0"-958"0,0 0-66 0,0 0-10 0,0 0-123 0,0 0-23 0,0 0 9 0,0 0-71 0,0 0-48 0,0 0-19 0,-7 5 19 15,2 6 55-15,1 3-20 0,1 1-16 16,-3 1-2-16,-1 2 15 0,2-1-13 16,1-1-6-16,3 1 0 0,-1-5-11 15,-2-1 0-15,4-1 0 0,0 0-1 16,0-5 17-16,2-1-15 0,2-2-3 16,-1-2-16-16,1 0 16 0,3-2 57 15,-2-4-2-15,-1-4-33 0,3 0-9 16,5-4-12-16,-3 0 1 0,1-2-2 15,3 1 0-15,-3-2 0 0,6 2-29 16,-5 2 28-16,0 1-1 16,-1 4-1-1,-3 4-26-15,0 2 26 0,-1 0 3 0,-1 2 14 0,0 0-12 16,-1 4-2-16,-2 2 3 0,-1 0 13 16,3 3 16-16,-4-1 16 15,2 2 13-15,-2 1 3 16,0-1-10-16,0 1-6 0,0-2-13 0,0 1-6 0,-2 0-14 0,0-3-15 15,2 0 0-15,0-1 1 0,0-1-1 16,0-1-43-16,0-1-100 0,0-1-101 16,0-1-148-16,4-1-240 0,-1 0-724 15</inkml:trace>
  <inkml:trace contextRef="#ctx0" brushRef="#br0" timeOffset="176412.51">19700 5092 449 0,'0'0'577'0,"0"0"-206"16,0 0-23-16,0 0-111 0,0 0-71 15,0 0 5-15,0 0 23 0,0 0-23 16,0 0-32-16,0 0-104 0,-34-13 1 16,25 11-33-16,1 2 16 0,-7 0-6 15,5 2-10-15,-4 0 12 0,1 3-15 16,6-1-10-16,-3 1 10 0,2-2 26 15,3 4-2-15,0-3-24 16,1 1-13-16,1 4-10 0,-1-4 22 16,2 1-2-16,2 0 3 0,0 0 0 15,2 2 26-15,5-2 25 0,0 4 16 16,0-3-44-16,1 0-10 0,2 0-11 16,-3-1 11-16,2 1-13 0,0 0-20 15,-2 2 18-15,-2-1-20 0,1 0 10 16,-1 0 12-16,2-2 0 0,-3 1 0 15,-3-1 0-15,-1 1-3 0,2-4 3 16,-2-1 2-16,0-1 30 0,-2 2 121 16,-3-3 13-16,-4 0-55 0,-1 0-44 15,1 0-23 17,-5 0-16-32,1-1-5 0,-1-1-21 0,3-1-2 0,-3 2-1 15,4-1 1-15,3 2-35 0,-4 0-114 0,4 0-48 0,3 0-72 16,1 0-194-16,1 0-356 0,2 0-959 0</inkml:trace>
  <inkml:trace contextRef="#ctx0" brushRef="#br0" timeOffset="196204.14">10700 5220 140 0,'0'0'264'0,"0"0"-205"15,0 0 424-15,0 0-242 0,0 0-33 16,0 0 36-16,0 0-111 0,0 0-32 16,0 0-20-16,-11-7-35 0,11 7-4 15,0 0 26-15,0 0 26 0,0 0 0 16,0 0-13-16,0 0-33 16,0 0-47-16,0 0-1 0,0 0-3 15,0 0 3-15,0 0 7 0,0 0 64 16,0 4-20-16,0-1 4 0,2 2 0 15,-2 1 9-15,0 2 10 0,0 0 1 16,0 4-27-16,0 1-13 0,0 0-9 16,-2 0-10-1,2 2-16-15,0-2 12 0,0 2 1 0,-2-1-11 0,1 2 14 16,-1-1 10-16,0-1-10 0,0 2-3 16,-1-4 7-16,1 2-18 0,0-3 25 15,0 1-24-15,2-3 10 16,0-2-13-16,0 0-76 0,0-5-74 15,2 1-34-15,2-1-51 0,1-2-89 16,0 0-224-16,-3 0-585 0</inkml:trace>
  <inkml:trace contextRef="#ctx0" brushRef="#br0" timeOffset="200191.45">15983 6041 160 0,'0'0'244'0,"0"0"379"0,0 0-317 16,0 0-208-16,0 0-23 0,0 0 55 15,0 0 26-15,0 0 26 0,-23 53-10 16,18-33 15-16,2 4-25 0,-1 3-13 16,0 1-21-16,1 1-50 0,1-2-24 15,0-2-41-15,2-4 11 0,0-1-22 16,0-6 15-16,0-2-17 0,0-1 0 15,0-6-48-15,0 1-90 0,0-4-101 16,0-1-68-16,2-1-209 0,2 0-541 16</inkml:trace>
  <inkml:trace contextRef="#ctx0" brushRef="#br0" timeOffset="200519.59">16090 6097 959 0,'0'0'280'0,"0"0"45"0,0 0-10 0,0 0-94 16,0 0-52-16,0 0-27 0,0 0-90 15,0 0-26-15,0 0 3 0,0 0 68 16,-8 43-10-16,7-24 16 0,-1 4-16 15,-3-3-27-15,1 2 11 0,2-2-16 16,-1 3-27-16,3-4-5 0,0-2-22 16,0 1-1-16,0-5 0 15,0 0 3-15,0-3-3 0,0-1 0 0,2-4-19 16,-1-3-129-16,1-1-35 16,0-1-52-16,0 0-8 0,-2-3 0 15,0-5-329-15,0-1-664 0</inkml:trace>
  <inkml:trace contextRef="#ctx0" brushRef="#br0" timeOffset="201003.99">15810 6103 349 0,'0'0'583'0,"0"0"-169"0,0 0-17 0,0 0-131 0,0 0-81 0,0 0 42 16,0 0 9-16,0 0-24 0,0 0-29 15,0 0-46-15,-11-17-31 0,11 14-7 16,0-1-49-16,4-4 1 0,-1 3-22 16,1-1-10-16,3-2-19 0,0 2-1 15,4-2-2-15,1-1-13 0,1 1 14 16,2 2-14-16,1 1 14 0,0 2 1 16,-3 2-2-16,-1 1 3 0,0 0-20 15,1 4 20-15,1 2 23 0,-2 1 8 110,1 5 11-110,-1-1 15 0,2-2 0 0,-1 2-13 0,3 0-7 0,-6-3-11 0,6-2-14 0,-5 0-11 0,1-3 12 0,2 0 6 0,0-3-16 0,2 0 19 0,-2 0-22 0,2 0 0 0,2-6-145 0,-4 4-64 0,2-1-74 0,2 0-50 0,-2 0-99 0,-2 2-135 15,-3-1-531-15</inkml:trace>
  <inkml:trace contextRef="#ctx0" brushRef="#br0" timeOffset="201473.77">16587 5916 655 0,'0'0'727'15,"0"0"-298"-15,0 0-140 0,0 0-172 16,0 0-117-16,0 0-31 0,0 0-12 16,0 0 17-16,0 0 26 15,0 0 78-15,1 20 16 0,-1-11-6 16,0 3-4-16,-1 1-10 0,-3 1-13 15,4 0-22-15,-2 0-38 0,2-3 1 16,-2 4 12-16,2-4 2 0,0-2-16 16,0 0-29-16,0 1-164 0,0-2-60 15,-1-2-179-15,1-2-280 0,-4-2-337 0</inkml:trace>
  <inkml:trace contextRef="#ctx0" brushRef="#br0" timeOffset="201786.29">16491 6029 942 0,'0'0'808'0,"0"0"-315"15,0 0-163-15,0 0-111 0,0 0-78 16,0 0-19-16,0 0-29 0,51-16-26 16,-38 16-41-16,-1 0-26 0,0 0-3 15,1 0-15-15,-1 0 17 0,1 3-14 16,-3-1-13-16,6 1-165 0,-7-1-93 16,-2 2-147-16,2-2-248 0,-4 1-525 15</inkml:trace>
  <inkml:trace contextRef="#ctx0" brushRef="#br0" timeOffset="202115.23">16465 6191 267 0,'0'0'1457'0,"0"0"-1068"0,0 0-59 0,0 0-94 0,0 0-85 0,0 0-32 0,0 0 26 0,0 0-11 0,61-15-42 0,-46 12-25 0,-1 3-64 0,0 0-2 0,0 0 0 0,0 0-1 16,-1 0-39-16,1 0-114 0,-2 4-71 15,0-2-85-15,1 1-79 16,-1-3-192-16,-3 0-443 0,3 0 347 0</inkml:trace>
  <inkml:trace contextRef="#ctx0" brushRef="#br0" timeOffset="202693.37">17282 6267 1074 0,'0'0'465'0,"0"0"-71"0,0 0-51 15,0 0-165-15,0 0-20 0,0 0 39 16,0 0-49-16,0 0-110 16,0 0-2-16,0 0 5 0,46-11 23 15,-30 11-3-15,3 0-7 0,2 0-3 16,2 0-3-16,-1 0-13 0,4 0-16 15,2 0 3-15,2 2-6 0,6-2 3 16,-3 0-3-16,3-2-16 0,-3-1 16 16,6-1-15-16,-5-1 2 0,-4 2 1 15,-2-2-1-15,-1 2-3 0,-4 2-11 16,-9-1-40-16,2 2-19 0,-7 0-28 16,-2 0-40-16,-4 0-16 0,-1 2-38 15,-2-1-15-15,0 2 10 0,-2-1-39 16,-1 1 145-16,-2-3-120 0,1 2-218 15,2-2-340-15</inkml:trace>
  <inkml:trace contextRef="#ctx0" brushRef="#br0" timeOffset="203130.9">17784 6097 95 0,'0'0'1444'16,"0"0"-1067"-16,0 0-120 15,0 0-86-15,0 0-93 0,0 0-39 16,0 0 16-16,0 0 32 0,0 0 29 15,0 0 3-15,28 9-39 0,-15-3 13 16,1 0-16-16,-3 1-6 0,4-1-17 16,-2-1 10-16,3 2-20 0,-6 0-28 15,6 2-14-15,-7-3 14 0,2 5-16 16,-2-4-1-16,-6 2-1 0,1-2 2 16,-3 1 2-16,-1 3 40 0,0-2 40 15,-3 2-24-15,-4 0-17 0,-4 1-13 16,-1 1-3-16,-6 2-6 0,4-4-17 15,-4 6 17-15,6-6-16 0,-6 1 0 16,8 0-3-16,-6-1-1 0,7-1-1 16,-2-3 1-16,2 1 0 0,4 0-12 15,3-4-35-15,1 0-116 0,-1 0-66 16,2-2-122-16,0-2-255 0,5 0-949 16</inkml:trace>
  <inkml:trace contextRef="#ctx0" brushRef="#br0" timeOffset="204663.75">18133 6856 764 0,'0'0'665'16,"0"0"-132"-16,0 0-157 0,0 0-85 15,0 0-85-15,0 0-84 16,0 0-45-16,0 0-16 0,0 0-1 16,26-25 4-16,-14 16-3 0,-3-3 0 15,4-3-17-15,1-2-3 0,2-4-2 16,1-1-4-16,3-4 3 0,1-5 3 15,0 0 9-15,4-5-15 0,2-4 16 16,-1 1-10 47,1-4-38-63,-1 2-3 0,-1 3-1 0,-5 1 1 0,-3 4 2 0,1 2 14 0,-6 3-4 0,-3 3-12 0,0 2 16 0,-4 3-15 0,-1 2 2 0,-2 2-1 0,-2 4 2 0,0 1 11 15,0 3-14-15,0 2 0 0,0 2-1 16,0 2 0-16,0 2-1 0,-2 0-24 15,2 0 24-15,-2 0-30 0,0 0-36 16,2 4-40-16,0 4 9 0,-5 3 72 16,3 3 13-16,-5 6 1 0,2 5 12 15,0 0-1-15,3 3 1 0,0-4 1 16,2 2 0 0,0-7 0-16,5-3 27 15,4-1-15-15,3-7 9 0,-1 1 54 0,3-6 7 0,2-3-48 16,2 0 6-16,3-3-1 31,-1-6-14-15,1-2 8-16,0-3-21 0,0-2-13 0,-7-1-3 15,6-6-41-15,-4 3 9 16,-2-2-25-16,-3-1-3 16,1 3 9-16,-5 3 16 0,-3 4 6 0,-1 3 8 0,-3 2 24 0,0 8 30 0,0 0-30 0,-2 0-13 0,-3 6-50 0,-2 2 37 15,-5 6 26-15,3 0 38 0,2 6 23 16,-4 0-20-16,4 0-3 0,3-1-10 15,4-2-25-15,0 0 10 0,0-3-12 16,4-2 12-16,3-4 50 0,5 1-57 16,1-4-6-1,6-2-53-15,4-3-58 0,4 0-159 0,1-3-204 16,-8-2-338-16,10-11-1069 31</inkml:trace>
  <inkml:trace contextRef="#ctx0" brushRef="#br0" timeOffset="205241.91">19182 5857 36 0,'0'0'385'0,"0"0"48"0,0 0 10 16,0 0-104-16,0 0-151 0,0 0-45 16,0 0 10-16,0 0-8 0,0 0-15 15,0 0-4-15,-8 11-10 0,7-6-3 16,-1 4 22-16,2 2-39 0,0-2-48 15,0 2 17-15,-2 1-24 0,2 2-3 16,-2-3-34-16,2 4 18 16,0-2-20-16,0-2 17 0,0 0-19 15,0-1-22-15,0-2-103 0,0-3-32 16,0 1-87-16,0-2-105 16,0-2-239-16,0 1-571 0</inkml:trace>
  <inkml:trace contextRef="#ctx0" brushRef="#br0" timeOffset="205523.17">19082 5945 1005 0,'0'0'401'0,"0"0"2"0,0 0-98 15,0 0-133-15,0 0-65 0,0 0-14 16,0 0 82-16,0 0 31 0,0 0-42 16,0 0-20-16,48-1-55 0,-34 1-6 15,1 1-26-15,-3-1-45 16,2 2-11-16,0-1-2 0,-5 1 0 16,3 1-56-16,-4-1-161 0,-1 2-64 15,0-2-50-15,-2 2-92 0,-1-2-190 16,-3 1-401-16</inkml:trace>
  <inkml:trace contextRef="#ctx0" brushRef="#br0" timeOffset="205979.05">19061 6146 401 0,'0'0'623'16,"0"0"-210"-16,0 0-58 0,0 0-66 15,0 0-33-15,0 0-17 0,0 0-59 16,0 0-90-16,0 0-16 0,0 0 64 15,30 0 6-15,-14 0-22 0,-2 0-68 16,4 0-35-16,-4 0-7 0,4 0 1 16,-2-1-13-16,0 1-114 0,0 0-88 15,-7 0-115-15,1 0-126 0,-1 0-257 16,-7 3-806-16</inkml:trace>
  <inkml:trace contextRef="#ctx0" brushRef="#br0" timeOffset="210714.91">19718 6165 200 0,'0'0'336'0,"0"0"58"16,0 0 79-16,0 0-151 0,0 0-72 16,0 0-33-16,0 0-39 0,0 0 22 15,0 0-80-15,-9-20-14 0,9 18 0 16,-2 1-26-16,2 1 1 0,0 0-17 16,0 0-16-16,0 0-29 0,0 0-19 15,0 0-35-15,0 0-26 0,2 0 3 16,-1 1 58-16,1 2 39 0,2 0-14 15,-1 1-22-15,3-1 20 16,1 3 2-16,0-1 4 0,0 1 16 16,5 0 9-16,-1 3 7 0,1-1-29 15,2 3-1-15,-3 0-15 0,3 3-3 16,-5-2 0-16,3 3-11 0,-3 1 11 16,-4 1-11-16,3-1 17 0,-5 1-18 15,1-1 2-15,-1 0 10 0,-3-2-12 16,0 0 2-16,0-2 10 0,0-2-1 15,-3 0-9-15,-1-2 10 0,1-2-11 16,1-2 14-16,-2 0-3 0,4-2 3 16,-2-1-1-16,1-1 8 0,1 0-8 15,0 0 11-15,0 0-7 0,0 0-17 16,0 0-1-16,3-1 21 0,3-2-3 31,1-1-7-31,0-1 1 0,-2-2 3 16,4 1 3-16,1-2-19 0,-1 0 0 15,2-1 0-15,1 1 2 16,-1-4 0-16,3 3 10 0,-3-4-12 0,3 2 3 0,-2-1 9 16,-1 0 7-16,1-4 0 0,-3 4 0 0,0-3-3 15,2 0-1-15,-6 0 7 0,-3 4 13 16,-1-3-23-16,1 2 16 0,-2 1-9 16,0 1-16-16,0 0-1 0,0 2-2 15,-2 2-1-15,-1 0-1 0,3 1-13 16,-4 0-14-1,3 2-74-15,-3 2-45 0,2 1-13 0,0 0 8 0,-1 0-86 16,1 3-88-16,-1 1-56 0,3 3-87 31,0-1-236-15,0-3-373-16</inkml:trace>
  <inkml:trace contextRef="#ctx0" brushRef="#br0" timeOffset="211691.37">19889 6697 930 0,'0'0'414'15,"0"0"-144"-15,0 0-13 16,0 0-24-16,0 0 1 0,0 0 18 15,0 0-40-15,0 0-125 0,0 0-26 16,0 0 13-16,20-20-19 0,-17 14 12 16,2-3 3-16,4 0 7 0,-2-1-23 15,2 1 3-15,0-3-15 0,3 1 2 16,-3-4 16-16,4 2-6 0,-3-3-22 16,6-2-7-16,-3 2-23 0,-3 0 20 15,3-2 10-15,-6 3-16 94,1 1-4-94,1 0-11 0,-2 0 25 0,-3 3-14 0,1-2-12 0,1 2 3 16,-1 1 0-16,-3 1 1 0,1 0 7 0,-1 3-10 0,0 1 11 0,-2 2 3 0,0 0-12 0,0 1 12 0,0 1-14 0,0 1-1 0,0 0-31 0,0 0-4 0,0 0 19 0,0 1-62 0,-2 4-11 0,0 1 57 15,-1 2 20-15,1 4 12 16,0 0-3-16,-1 1-16 0,3-1 18 15,0-1-2-15,0-2-9 0,0-1 10 16,3 1-14-16,2-4-7 0,2-2 23 16,1 0 105-16,0-3-10 0,3 0-38 31,-2-1-4-31,3-6 1 16,-3 0-13 15,3-4-16-31,-1 2-12 0,-4-1 15 31,2-3-25-15,-2 2 28-16,0 1-28 0,-3-2 10 0,-1 4-10 0,-1-3 0 0,1 4 32 0,-3 1-15 0,0 2-8 0,0 2-12 0,0 1 0 0,0 1-3 15,-3 0-39-15,1 1-33 0,-1 4 6 0,1 0 12 0,-2 3 35 0,1 0-3 0,-1 2 6 0,4 0 16 0,-3-1-16 0,3-1 17 16,0 0 2-16,0 1 19 0,3-3 9 16,3-1 10-16,-1-1 0 0,-3 1-10 15,5-2-6-15,2 0-22 0,-1 0-3 16,-1-3-66 15,6 0-73-31,-1 0-169 0,1 0-291 0,-3 0-706 0</inkml:trace>
  <inkml:trace contextRef="#ctx0" brushRef="#br0" timeOffset="214013.84">19735 5961 157 0,'0'0'97'0,"0"0"516"15,0 0-105-15,0 0-166 0,0 0-63 16,0 0-74-16,0 0-11 0,0 0 3 16,0 0-17-16,-3-7-19 0,3 6-13 15,0 1-27-15,0 0-35 0,0 0-38 16,1 0-16-16,3 0-32 0,-2-3 0 16,3 3 0-16,4 0 38 0,2-2 16 15,1 1-3-15,4-2-10 16,0 0 1-16,1 1 2 0,6-1-3 15,0-1-3-15,-1 0-13 0,-1 1-3 16,2 0-19-16,-2 1-3 0,-5 2-3 16,0 0-13-16,-7 0-6 15,0 0 7-15,-2 0-11 0,-2 0 23 0,-3 2-41 0,0-2-45 16,-2 2-41-16,0-1 9 16,0-1 12-16,-2 2-47 0,-2 1-31 15,1-1-122-15,-4 2-189 0,3-1-489 16</inkml:trace>
  <inkml:trace contextRef="#ctx0" brushRef="#br0" timeOffset="214435.73">20190 5832 328 0,'0'0'799'0,"0"0"-369"16,0 0-248-16,0 0-30 0,0 0 20 15,0 0-29-15,0 0 16 0,0 0-49 16,32 53 16-16,-27-39-26 0,-2 0-33 16,5 0-6-16,-7 0-25 0,1-1-1 15,0 0-22-15,-2 1 6 16,0-3 7-16,-4 1-1 0,-3 0-5 15,0-1-20-15,-2 0-136 0,-3 0-90 16,1-3-74-16,2-2-212 0,-8-2-1127 0</inkml:trace>
  <inkml:trace contextRef="#ctx0" brushRef="#br0" timeOffset="-214389.09">19615 5829 275 0,'0'0'646'16,"0"0"-181"-16,0 0-100 0,0 0-60 16,0 0-65-16,0 0-91 0,0 0-72 15,0 0-48-15,0 0-13 0,0 0 4 16,-18 14 18-16,13-3-18 0,0-2 2 16,-4 3 10-16,3 1-30 0,3 1 30 15,1 0-10-15,-1 6-22 0,3-3-2 16,0 0 2-16,0 4 13 0,3-2-13 15,2 0-116-15,10-2-126 16,-5 0-121-16,10-3-258 0,-8-3-585 0</inkml:trace>
  <inkml:trace contextRef="#ctx0" brushRef="#br0" timeOffset="-206364.06">8089 4953 108 0,'0'0'225'0,"0"0"58"15,0 0-51-15,0 0 253 16,0 0-150-16,0 0-68 0,0 0-43 16,0 0-43-16,0 0-23 0,10-1-16 15,-10 1-19-15,0 0-7 0,0 0-14 16,0 0-12-16,0 0-13 0,0 0-23 16,0 0-28-16,0 0-26 0,-1 0-3 15,-1 2-20-15,-5-1-12 0,1 3-3 16,1 0 9-16,0 1 10 0,-6 1 0 15,4 2 16-15,-2 1 1 0,0-1-11 16,-1 3 12-16,1-3-18 0,0 4-3 16,-5 0 22-16,5-2 0 0,-7 2 12 15,6 3 1-15,-8-2-9 0,6 1-4 16,-8 1 0 0,6 1 3-16,-4-1 16 0,1 1-6 0,2 0-12 0,-6 0-1 15,4 1 0-15,-1 0 18 0,-3 1-15 16,-1 0-1-16,1-1-2 0,0 1 3 15,-2 1 9-15,2-1 14 0,1 3 6 16,-1-2-10-16,-2 1-19 0,-2 2 23 16,1 0-10-16,-5 3-13 15,3-3 0-15,-3 1 10 0,1 1-11 16,0-1-1-16,-2 0-1 31,0 2 0-31,0 0 0 0,-2 2 0 0,2-2-1 0,-2 3 1 0,3-1 2 0,1 0 0 16,0-2-2-16,1-2-18 0,1 2 18 15,-1-3 0-15,1 4 0 0,-3-2 3 16,-1 0 0 0,2 2-1-16,-2 0 1 0,0-1-1 0,0 2 1 0,2-3 1 15,-3 4-1-15,3-3-1 0,0 1 11 16,-2 1-13-16,2-2 0 0,-1 1-2 16,-3-1 2-16,1 3-4 15,0-2 2-15,1 0 0 0,0-1 1 16,0 1 1-16,0-2 0 0,2 3 0 15,-2-5 0-15,3 3 2 0,-1-3 17 16,0 2 4-16,1 1 2 0,-1 0 1 16,-2-2-4 15,1 2-19-31,-1 2 0 0,-3-1 10 0,1 2 0 0,-5 0-10 0,1 1 13 0,1 2 0 0,0 0-16 16,-4 1 0-16,-2 0 2 0,6 0-1 15,-8 1 0 1,6-1 18-16,-4-3-18 0,6 2-1 15,-2-3 1-15,5 0-1 0,-5 0 2 0,5-2-1 0,-2 2 12 16,3-2-11-16,-1 2 20 0,3-4-6 16,1 3-3-16,-4-1 3 0,4 1-15 15,1-1 2-15,-3-1 0 0,2-2 0 16,2-1 13-16,-3 1-13 16,1-1-3-16,0-1-12 0,1 0 10 15,-1 0-10-15,1 1 12 0,1-1 1 16,1 0 0-16,0-3 0 0,0 1-1 0,4 1-1 47,-4 0-1-47,1 3-1 0,-3-1 1 0,2 1-2 0,1-1 2 0,-1 0 1 0,0 2 0 0,2 1 0 15,0-2 0-15,-3 2 0 0,-1 0 1 32,4 0 0-32,-2-2 0 0,1 3 0 0,4-5 2 0,-3-1-1 15,0 1 1-15,2-1 11 0,-2 1-13 0,2-1 2 16,-4 1-1-16,2 1 12 0,0-2-13 15,2 1 0-15,-1 0 0 0,1-1 3 16,2-4 0-16,1 4 15 0,-3-3-18 16,5-2 0-16,-2 3 1 0,1-2 1 15,-1-2 11-15,4 2-10 32,-2-1 15-32,3-1-18 0,-1-1-2 0,2 2 2 0,-1-4 3 15,1 0 16-15,3 1 0 0,-1-4-6 0,1-1-12 16,0 1 11-16,2-2-12 0,0-2 4 31,0 2 21-31,1-2 6 16,1 1-12-16,-2-2-19 0,0 0 3 0,0 2-1 0,2 0-2 0,-1 1-15 0,-1 0-4 15,0 0 0-15,0 2 6 0,2 1 11 16,-4-1-14-16,2 0 13 0,0 2 0 16,0 3-10-16,-2-4 12 0,2-1 1 15,1 0 1-15,3-2 15 0,-4-3-14 16,3 0 0-16,3 1 24 0,-1-4-4 15,2 1-21-15,-4-1 0 0,4 1 15 16,-2 1-1-16,1-2-15 31,-3 3-10-31,4 0 10 0,-3-2 3 0,3 0-2 0,-2-1-1 0,0 0 2 16,2 0 14-16,0 0 6 0,0 0-19 16,0 0 0-16,0 0-2 0,0 0 2 15,0 0 19-15,0 0-3 0,0 0 0 16,0 0 3-16,0 0-20 0,0 0-2 15,0-1-3-15,0 0-19 0,2-2-12 16,0 0-7-16,-1-1-4 0,1-3-5 16,3-1 22-16,3 0 25 0,-3-1 3 15,4-2 0-15,0-1 2 0,-2 0 0 16,3 1 14-16,-4-4-16 0,2 0-3 16,3 1 1-16,-4-4-23 31,0 4-3-31,2-2 24 0,0 3-18 15,-6 0 0-15,1 3 0 0,-1 0 9 0,-1 1 7 0,2 0 6 0,-4 2 35 16,0 1 0-16,0 0-13 0,-4 0 0 16,1 0-3-16,-1 1-7 0,2-1-8 15,-1-1 11-15,3 4-11 0,-4-2-4 16,4 2 1-16,-3 2 8 0,3-1-7 16,0 1-2-16,0 1 28 0,-2 0-28 15,2 0 0-15,-2 0-47 0,2 0-19 16,0 0-26-16,0 1-6 0,0 2 25 15,0 2 44-15,0-2 7 0,0 2-7 16,0 1 16-16,0-1-3 0,4 0 16 16,3 3 1-16,-5-1 12 0,3-1 0 31,4 3-13-31,0-1-1 0,-2 1 1 0,3 0 0 0,1 1-1 16,-4-1 1-16,2 2 0 0,0-2 0 15,-1 1 0-15,0-2 2 16,-1-1 16-16,-2 2-17 15,2-3 14-15,-2 0-14 0,-1-2 0 0,-1 1 2 0,-1-1 29 16,2 1-29-16,-4-2 19 0,1 0 4 16,-1-2-10-16,0 1 6 0,0-1 16 15,0 0 22-15,-1 1 10 0,-3-1-4 16,-1 2-28-16,0 0-6 0,-1-2-1 16,-3 2-14-16,-1-1-17 0,1 0-1 15,-3 1-1-15,1 0-17 0,-3-1 6 16,1 1 13 31,-3 0-11-47,2 0 11 0,0 0 2 0,0-2 14 0,0 1 9 0,2-2-25 15,-1 0 41-15,3 0-19 0,1 0-6 16,0 0 6-16,4-3-22 0,-3 3 0 0,5-2-29 0,1 2 4 0,0 0-3 0,2 0-26 16,0 0-218-16,0 3-193 0,2 2-66 15,2-2-270-15,-1-2-861 0</inkml:trace>
  <inkml:trace contextRef="#ctx0" brushRef="#br0" timeOffset="-205160.67">4602 7091 126 0,'0'0'267'16,"0"0"14"-16,0 0-115 0,0 0 206 15,0 0-47-15,0 0-16 16,0 0-36-16,0 0-37 0,0 0-94 16,0 0-45-16,0 9-26 0,2-12 26 15,0 0 51-15,1-3-1 0,6-3-67 16,-5-2-16-16,5-3-16 0,1-4-19 15,-1 2 0-15,3-3-1 0,1-1-2 16,-3-3-1-16,6-2-9 0,-3-1-3 16,3-4 9-16,-4 1-22 31,4-1 3-31,-5 0 13 0,3 2-13 0,-4-1-1 0,-1 2 26 0,2 2-27 0,-6 4 23 16,0 1-8-16,-1 2-13 0,-1 1 16 15,-1 3-19-15,0 0 3 16,-2 4-3-16,0 2 2 0,0-1 24 0,0 4-25 15,0 2 28-15,0 1-29 0,0 2 0 16,0 0 0-16,0 0-4 0,0 0-24 16,-2 0 26-16,0 2-46 15,1 1-41-15,-1 6-22 0,-2 2 54 16,1 3 31-16,-1 4 25 0,1 5 1 16,-4 0 0-16,3 4-11 0,2-5-1 15,-1 1-17-15,3-3 16 0,0-3-3 16,3-4 13-16,1 1-42 0,5-5 43 15,-2-1 2-15,2-2 21 0,3-5 14 16,-3-1 17-16,2 0 15 16,3-6 44-16,-2-3 23 0,2 0-43 0,-3-4-15 15,1 1-25-15,-3-5-20 0,2 3-9 16,-2-1 7-16,-2-1-26 0,0-1 19 16,0 0 3-16,-4 0-3 15,3 0-7-15,-5 3-14 0,1 1-1 16,-2 3 25-16,0 2-22 0,0 2 9 15,0 3-12-15,0 2 13 0,-2 1-13 16,1 0-48-16,-1 0 1 0,-3 1-10 16,3 2-41-16,-2 6-12 0,-1 0 53 15,0 4 19-15,3 0 9 0,-3 2 1 16,1 0 9-16,0-1 19 0,4 2 19 16,-1-1 19-1,1 1-16-15,0-4-19 0,1 3-3 16,3-4-1-16,5-1-1 0,-4 2 2 0,6-5 1 0,-1 1-1 15,-1-3 0-15,2 0-1 0,1-5-12 16,4 0-120-16,0 0-62 0,4-7-42 16,-5-2-133-16,3-3-274 0,-5 1-686 15</inkml:trace>
  <inkml:trace contextRef="#ctx0" brushRef="#br0" timeOffset="-204707.53">5186 6264 927 0,'0'0'528'0,"0"0"-128"15,0 0-86-15,0 0-74 0,0 0-98 16,0 0-45-16,0 0-42 0,0 0 38 15,0 0 48-15,0 0-9 0,18 14-14 16,-8-12 7-16,3-1-20 0,1 1-16 16,-2-1-19-16,4-1-10 0,-3 0-22 15,2 0-13-15,-2 0-12 0,3 0 0 16,-6 0-13-16,5 0-3 0,-7 0 1 16,1 2 2-16,4-2-50 0,-10 3-52 15,2 0-72-15,1 0-43 0,-4-1-104 16,-2 1-176-16,0 0-530 0</inkml:trace>
  <inkml:trace contextRef="#ctx0" brushRef="#br3" timeOffset="-191308.2">8191 4974 258 0,'0'0'140'16,"0"0"355"-16,0 0-166 0,0 0-146 15,0 0-37-15,0 0-32 0,0 0-23 16,0 0-10-16,0 0-34 0,0 0-47 16,-1 0-65-16,1 0-20 0,0 2 34 15,0-1 51-15,0 1 52 0,0 1 23 16,0-3 0-16,0 3 19 0,0-1-23 16,0-2-15-16,0 4-18 0,0-4 1 15,0 1-9-15,-2 0-1 0,2-1 29 16,0 4 26-16,-2-3-13 0,2 0-6 15,-2 2-13-15,1 2-20 0,-3-2 7 16,0 0-37-16,1 2 11 0,1 1 9 16,-1-1-9-16,1 1-13 0,0 0 0 15,0 0-1-15,1 0 1 0,-3 2-3 16,0-1 3 0,-1 4 0-16,0-4 1 0,3 2-2 0,-3-1 1 15,1 3-1-15,1 2 1 0,-3-3 13 16,1 5-13-16,0-1 183 0,-1 2-90 15,1-2-51-15,-2-1-23 0,-2 2-16 16,2-1 13-16,2 0-3 0,0 1 3 16,-4 2-3-16,3-1-12 0,1 2 0 15,-2-1 15-15,-4 0 10 0,4-1-10 16,0 2-4-16,0-1 1 31,-5 3 13-31,5-4-9 31,-2 1-17-15,0-2-1 0,2-1 1-16,0 3 0 15,-4-1 12-15,4 0-10 0,-2 3-1 0,-1-1 0 16,1 0-1-16,0 4-2 0,-2-1 2 0,3 2 0 0,-1 1 1 0,-4-1 1 0,3 2 0 0,1 0 1 0,-5-2-1 0,3 2 13 0,-5 0-14 0,6 0-1 16,-5-2 19-16,3 4-6 0,-4-3 3 0,4-1 0 0,-4 0 0 15,5 0 0-15,-1 0-13 0,-1-1 0 16,5-2 10-16,-7 2-13 0,7-2 0 15,-1 0 0-15,-4 0-2 0,6 1 1 16,-2 1 0-16,-3-1 2 0,5 2 0 16,-4-1 0 15,-4 4 11-31,6-1-12 0,-7 1 0 0,3 0 0 0,-3 1 2 0,4 0-1 0,-4 1 1 0,2-1-1 16,-2 1 1-16,4 1 1 15,-6-1 0 1,4 1 35-1,-4 2 7 1,0-6-16 0,4 3-10-16,-3-2 3 0,2 1 9 0,-2-1-12 0,-1 2 0 0,4 1-18 0,-4 1 3 15,2 1-2-15,-3 1 10 0,1 0-11 0,0 0-1 0,-1 2 0 0,3-2 0 0,-3-1-1 16,3-1 1-16,2 1 0 0,-4 1 0 16,6 1-1-16,-8-4 1 0,8 2 0 15,-6-1 2-15,6 0 1 47,-6 0 0-31,7-2-1-16,-6 1 14 0,2-1-15 31,1 0 0-31,0-2-1 0,0 1-2 0,-5-1 0 16,6 0-11-16,-5 0 13 0,4 1 0 15,-5 2 0-15,1-1 0 0,2 0-1 0,-3 4 1 0,3 0 2 16,-2-2-2-16,1 3 0 0,2-2 0 0,-2-2 1 0,3 2 0 0,-6-3 12 0,4-1-12 0,0 1 0 0,-1-2 1 0,2 2 0 0,-2 0-1 0,4 0 0 15,-6 0 1-15,6 1 0 0,-4 2-1 16,-1-4-1-16,4 2 1 16,-4 0-1-16,4-1-2 0,-4-1-1 15,4 0-13-15,-3 1 14 0,1-2 0 16,2 2 0-16,-2-3 1 0,1 4-1 16,0-2 2-16,2-1 2 31,-5 2 0-31,4-2-2 0,-2 2 0 0,2-3 0 0,-2 2-1 0,4 0 1 0,-6 1-3 62,6-1-10-62,-6 0 13 0,4 1 0 0,0 0 0 16,3-1 0-16,-6 0 0 0,6-2 2 0,-5 1-1 0,4-1 3 0,-3 0-3 16,5 2 1-16,-4-2-1 0,1 0 0 0,-1 1 0 0,2-1-1 0,-2 0-19 0,-1 1 16 15,1 0 2-15,0-1 1 0,0-2 0 16,0 1 3-16,2-1 9 15,-3 0-8 17,1-2-4-32,0 3 1 0,-2-2 1 0,4 1-2 0,-2 2 1 0,-1-2 0 0,0 2 0 0,2-2 0 31,-1 3 1-31,0-4 1 0,1 3-1 0,-1-2 1 0,4 0-3 0,-6-1 0 16,5 0 1-16,-1-1 1 0,1 1-2 15,-1-3-1-15,1 1 0 0,2-1 1 16,-5 0 0-16,4 2 0 0,-1 0 1 15,0 0 1-15,2 0 0 0,-3 2-2 16,0-1-1-16,-2 0-1 16,1 0 0-16,3-1 2 0,-6 2 1 15,3-3-1-15,-1 5 1 0,0-4 0 16,-2 4-1-16,4-1-2 0,-6 2 1 62,4 0 1-46,0-2 0 0,-2 3 1-16,2-2 1 0,-1-2 1 15,3-1 0-15,3-1-2 0,-5 1 0 16,3-1-2-16,-1 0 1 0,1-3-2 0,4 4 0 0,-5-3 2 0,1 1 0 0,3 2 0 0,-3-2 1 0,0 2-2 0,1-2 2 0,-1 0-1 0,2-1 2 16,-3 1 11-16,1-1-11 0,2 0 0 0,-1 0 1 15,-3 1-1-15,3-3-2 0,-1 3 0 0,2 0 0 0,-3 0-19 0,1-2 16 16,3 1 2-16,-5 0-2 0,3 0 1 15,-3-1 2-15,3 1-1 0,1-3 2 16,-2 2-1-16,0 0 0 0,3 0 0 16,-3-1 0-16,2 0 0 47,2 0-1-47,-4 1 0 0,3-2-1 0,1 2 2 31,-2-2 0-31,0 1 2 0,0-3 20 0,2 2-10 0,-2-4-12 15,2 2 1-15,0 0 2 0,-4-2-3 0,6 0-1 0,-2-1 1 0,2 3 0 0,-1-5 2 0,-1 2-1 16,2-1-1-16,0 0 1 0,1-2 2 0,1 0 10 16,-5-2-12-16,5 2 2 0,-2-2 9 15,1-1-12-15,1 2 0 0,-1 0-2 16,2-1-9-16,-1-2 11 0,-3 2 12 16,5-2-10-16,-1 1 0 0,0 0 19 15,0 2-21-15,-1-4-18 0,1 3-1 16,0-4 6 15,0 2-3-31,1 1 0 16,1-2 15-16,0-2 1 0,0-1 19 0,0 0 16 0,0 0 6 0,0 0 6 0,0-1 4 0,0-1 11 15,0 1 26-15,0-2-43 16,0 1-42-16,0 1-3 0,0-2-15 0,0 1-5 16,0 2 17-16,0-3 3 0,0 3 11 15,0-3 3-15,0 0-14 16,0-2 0-16,0 2-1 0,0-2 1 0,0 1-1 15,1-2-16-15,-1 1-8 0,2-3 3 16,0 0 0-16,0-1 9 0,1-3 13 16,-1 1 0-16,2-4 13 0,-3-1-11 15,1-1-2-15,2 3-21 0,-1-3-10 16,-3 5 12-16,0 1 16 16,0 1 0-1,0 1 3-15,0 3 3 31,0 0 16-31,-2 1-7 0,1 1 1 32,-3-1 5-32,1 2-15 0,1-3 9 0,-2 1-12 0,-1 0-16 0,0 0 4 0,1 1 11 15,-3 2 1-15,4-2-1 0,-3 1 1 0,-1 0 0 0,5 2 0 0,-3-1 1 0,-2 0 0 0,2 1 10 16,-1 0-10-16,3 0 0 0,1 1 1 16,2-2-2-16,-2 1 1 0,1 1 1 15,-1-1-2-15,2 1-16 0,0 0-15 16,0 0-4-16,0 0-12 0,0 0-13 15,0 0-16-15,2 0-19 0,1 0 35 16,1 0 60-16,3 4 17 0,2-3 9 16,1 3-4 15,3-1 0-31,1 1-20 16,-2 2 11-1,4-4-1 1,-2 4 7-16,2-2 0 0,0 2-3 0,0-2 0 15,2 2-13-15,-4-1 0 0,0 1 0 16,-3-2-1-16,-1 0 0 16,-1-1 14-16,-4 0-14 0,2 0 0 0,-1-1 0 0,-5 1 1 0,3 0 9 0,0-3-11 0,-4 1 12 0,1 0-12 0,-1-1-1 0,0 0-14 0,0 0 14 15,0 1 1-15,0-1 0 0,0 0-1 16,0 0 0-16,0 0-15 0,0 0 12 16,0 0 2-16,2 2 1 0,-2 0 1 15,2-1-1-15,-2 0 3 16,0 1-1-16,0-2 0 0,0 3-1 0,0-3 15 15,0 4 6-15,0-4 12 32,0 2-5-32,0 0 8 0,-2 0-8 0,-1 2-11 0,-1-2 4 0,0 1-3 15,-1 1 6-15,-2-1-9 0,2 2 10 16,-6-2-1-16,1 0-3 0,1-1-7 31,-5 2-13-31,3-2 1 16,-1 3 9-16,-1-1-11 0,4-1-1 0,-3 2-3 0,3-1-23 0,-2 0 26 0,3 1 0 15,-1 0 12-15,5-1 4 0,-5 1-16 16,4 0 0-16,0 1-22 0,-1 1-3 16,3-1-3-16,-1 3 6 0,-1-1-4 15,2 0-8-15,-1 1-32 0,1-1 3 78,1 0-3-78,0-2-57 16,2 0-74-16,0-3-86 0,4-3-263 0,-1 0-551 16,1-2-455-16</inkml:trace>
  <inkml:trace contextRef="#ctx0" brushRef="#br3" timeOffset="-177885.92">6990 7788 245 0,'0'0'342'0,"0"0"-104"16,0 0 55-16,0 0 30 0,0 0-70 16,0 0 4-16,0 0-53 0,0 0-84 15,-3-7-72-15,3 7-48 0,0 0 0 16,3 0 6-16,-1 2 52 0,2 1 46 15,1 3-23-15,-2-1 12 0,3 1-38 16,3 2 3-16,-2 1-13 0,0-1 16 16,2 6-10-16,1-3 23 0,-3 4-3 15,4 1-7-15,0 2-7 0,-4-2-15 16,1 4-1-16,1-4-12 16,-2 5 12-16,-1-2-15 0,-1 0 2 15,-1 1-2-15,1-2-25 0,-5 0 15 16,2 1-13-16,-2-3 48 0,0-1-16 15,0-1-34 32,-6-2 15-47,3-1-13 16,1 0 13-16,-2-3-14 0,3-3-2 0,-1-1-1 0,0-2-1 0,2-2-2 0,0 3 1 0,0-3 3 0,0 0 19 0,0 0 19 0,0 0 3 16,0 0 0-16,0-3-12 0,0 1-4 15,0-1 0-15,4-1-25 0,-1-3-21 16,1 1 18-16,3 0-12 0,-2 0 15 15,0-3 4-15,3 2-4 0,4-4 0 16,-3 0 3-16,0-1 0 0,1 0 19 16,-1-1 3-16,0-1 0 0,1-1 0 15,-2-1 7-15,-3 0-1 0,0 1 7 16,4 0 3-16,-4 1 16 0,-1-1-25 16,-2 2-11-16,1-4-8 0,-1 5-10 15,0-1 16-15,-1 1-4 16,-1 0-2-16,0 4-10 15,0-1 8-15,0 1-11 0,0 2-1 0,-3 2-2 0,-1 0-41 16,3 1-24-16,-1 0-21 0,-2 1-30 16,3 1-10-16,-3 1-17 0,0 0-3 15,3 0-45-15,-3 0-123 16,4 3-232-16,-2 3-200 0,2 0-559 0</inkml:trace>
  <inkml:trace contextRef="#ctx0" brushRef="#br3" timeOffset="-176870.63">7081 8520 57 0,'0'0'674'0,"0"0"-175"0,0 0-157 0,0 0-56 16,0 0-33-16,0 0-4 15,0 0-16-15,0 0-56 0,0 0-67 16,0 0-30-16,5-16-16 16,0 11-6-16,0-2 9 0,4 1-6 0,-2-3-13 15,0 2-4-15,1-4 1 0,4 0-10 16,-1 1-13-16,3-4 0 0,-4 1 10 15,4-3-10-15,-1 0 1 0,-1-2-7 16,4 1-4-16,-4-2 4 16,3-2-13-16,-3 4 10 0,0-2 6 0,-3 1-16 15,0 2-1-15,2 2 20 16,-8-2 1-16,3 5-11 0,-3 1-12 16,-1 2 2-16,-2 0 24 0,0 2-26 15,0 1 15-15,0 3 1 0,0 1-13 16,0 1-3-16,0 0-10 0,0 0-22 15,0 0-12-15,0 0 22 0,0 0-16 16,-2 3-19-16,2 2 32 0,-2 1 25 16,1 2 2-16,-1 0 11 0,0 2-10 15,0 0 13-15,2 1 3 0,0-3 7 16,0 2-11-16,0-2-15 16,0 1-3-16,0-4-9 0,2 1 8 0,2 2-11 15,3-5 15-15,0 1 1 0,0-3 2 16,0-1 54-16,0 0-26 0,4 0 4 15,-4-5 6-15,1-3-9 0,5 1-31 16,-8-3 2-16,4 0-3 0,2-1-1 16,-4 1-15-16,-2-2 14 0,0 4-1 15,1-1-12-15,-1 4 15 16,-3 2 2-16,-1 0 17 0,-1 3-8 16,0 0-11-16,0 0-25 0,0 0-13 15,0 0-32-15,0 0-15 0,-1 3 62 16,1 3 23-16,-2 0 35 15,2 3-9-15,0-2 12 0,0 2 3 0,0 1 0 16,0-1-3-16,2 0-13 0,1-3 3 16,1 1-9-16,3-3-16 15,5 1 9-15,-3-2-12 0,9-3-44 16,-2 0-10-16,5-6-221 0,-7 0-314 0,4-10-817 16</inkml:trace>
  <inkml:trace contextRef="#ctx0" brushRef="#br3" timeOffset="-176136.22">7012 7616 408 0,'0'0'384'0,"0"0"-45"16,0 0-23-16,0 0-95 0,0 0 23 16,0 0 12-16,0 0-36 0,0 0-19 15,0 0-79-15,0 0-70 16,-8-2-23-16,12 4 83 0,1 2 20 15,4 1-10-15,-2 2-43 0,2-1-12 16,5 0-6-16,-5 1-10 0,9-2 16 16,-4-2 18-16,5 0-6 0,3-1-9 15,1-1-13-15,1-1-4 0,3 0-9 16,-1 0-12 0,1 0-17-16,-1 0-15 0,-1 0 1 0,0 0-2 0,-7 0 0 15,-1 0 1-15,3 2-1 0,-10-2 0 16,-1 2 1-16,0-1-3 0,-5-1-9 15,-3 2 11-15,-1 0 1 16,0-2 0-16,0 1 25 0,0-1 12 0,0 1 26 16,-1-1 66-16,-1 0-45 15,2 0-60-15,0 0-24 0,-2 0-28 16,2 0-112-16,0 2-166 0,0-1-252 16,2 1-223-16,0-2-1113 0</inkml:trace>
  <inkml:trace contextRef="#ctx0" brushRef="#br0" timeOffset="-165619.48">15840 8093 163 0,'0'0'150'16,"0"0"619"-16,0 0-368 16,0 0-144-16,0 0-7 0,0 0-81 15,0 0-53-15,0 0-61 0,0 0-26 16,12-11-6-16,-8 11 0 0,1 0-21 15,1 0 20-15,-3 0 4 0,8 0-10 16,-6 0 36-16,4 3-7 0,5-2 75 16,-2 2 2-16,6-2-6 0,7 2 12 15,-2-3-6-15,3 0-7 0,3 0-26 16,1 0-16 0,0 0-13-16,3-3-12 0,-4-1-20 0,-1 1-12 0,-1 2-3 15,-8-2-11-15,2-2 11 16,-3 5-11-16,-6-4 1 0,3 3 22 15,-12-1-25-15,1 2-29 0,-3 0-41 16,-1 0-41-16,0 0-51 0,-3 0-69 16,-1 0-6-16,-6 3-160 0,1 1-274 15,2-2-583-15</inkml:trace>
  <inkml:trace contextRef="#ctx0" brushRef="#br0" timeOffset="-165023.58">16079 8111 143 0,'0'0'239'0,"0"0"31"15,0 0 14-15,0 0-63 16,0 0 20-16,0 0 29 0,0 0-10 16,0 0-81-16,0 0-56 0,0 0-23 15,-7-12-9-15,7 12-17 0,0 0-22 0,0 0-33 16,-2 2-16-16,0 4 36 0,-1 0 19 16,-1 1-6-16,1 1-4 0,-3 3-6 15,5 0 9-15,-10 3 10 0,4 2-6 16,-2 3 12-16,0 2-15 109,0-1-11-109,-3 2-20 0,3 1-21 0,-1-1 0 0,1 2 0 0,0-4 0 0,4 1 54 0,-1-4 3 0,4 1 36 0,2-3-14 0,0 1-15 0,6-5-10 0,-1-1 6 0,6 0 13 0,3-5 9 0,2-1 6 0,1-2 9 0,6-2 1 0,-1-3-26 0,1-3-25 0,-2 0-25 16,-3-1-11-16,-1 0-11 0,-3-1-22 15,-1 4-113-15,-3 0-50 0,-1-1-105 16,0 4-159-16,-4-2-340 0,1-2-969 0</inkml:trace>
  <inkml:trace contextRef="#ctx0" brushRef="#br0" timeOffset="-163664.15">16128 8901 336 0,'0'0'313'0,"0"0"88"0,0 0-108 0,0 0-26 16,0 0 12-16,0 0-45 0,0 0-75 16,0 0-36-16,0 0-1 15,0 0 1-15,0-6-1 0,2 1 30 16,3-1-24-16,-3 0-29 0,4 0-35 16,-1-2-22-16,2 0-26 0,2-4-14 15,1 0 14-15,1-1-4 0,1-2 8 16,3-4-18-16,2 2 26 0,1-5 36 15,-4 1-16 110,4-1 9-125,-1-4 3 0,-1 5-13 0,-1-2 1 0,-1 3-35 0,-4 0 6 0,1 3 3 0,-4 2-10 0,-2-1-11 0,2 4 10 0,0-1-11 0,-3 3 0 0,-2-1 10 0,0 2-8 0,-1 2 1 0,1 1-3 0,-2 0 4 0,2 4-3 0,-2-2-1 0,0 3 0 0,0 1 0 0,0 0-19 0,0 0-25 0,0 0-23 0,0 0-15 16,0 0 6-16,0 3-7 0,-2 2 48 16,0 3 35-16,1 2 1 0,-3 2 0 15,2 3-1-15,0 1-1 0,-3-2 0 16,3 3 1-16,2-5 0 0,0 2-1 16,0-3 0-16,7 1 1 0,-3-6 0 31,1 1 13-31,2-4-10 0,2 0 32 0,2 0 3 0,-2-3 10 0,0 0-1 15,1-3-2 17,-1-2 12-32,5 0-10 0,-9-2-9 0,6-1-7 0,0-3-18 0,-6 2 12 15,2-2-23-15,-2 2 11 0,1-2 15 0,-1 0-12 0,-3 2 3 16,-1 0-5-16,-1-1-13 16,0 3-1-16,0-3 1 0,0 5-1 15,0 0 3-15,0 1 22 0,0 3-23 16,0-1 11-16,0 2-13 0,-1 0-26 15,1 0-30-15,0 0-29 0,-2 0-26 16,2 3 1-16,-4 1 84 0,3 3 26 16,-1 2 35-16,-2 2-10 0,1-1 4 15,3 0-4-15,-2 0 1 16,0 3 2-16,1-3 10 16,1 1-13-16,0-2-6 0,3 2-16 0,-1-2 13 0,5-3 0 15,3 2-13-15,-1-5 16 31,7-1 0-31,-2 0-19 16,6-2-35-16,5-2-208 0,-6-5-203 0,-1 0-600 16,1-7-1040-16</inkml:trace>
  <inkml:trace contextRef="#ctx0" brushRef="#br0" timeOffset="-161486.45">17149 8143 121 0,'0'0'649'16,"0"0"-21"-16,0 0-247 0,0 0-115 16,0 0-101-16,0 0-38 0,0 0-21 15,0 0-35-15,0 0-48 0,9 0 29 16,-2 0 61-16,2 0 15 0,5 0-9 15,2 0-3-15,2 0-14 0,1 0-22 16,-3 0-35-16,0-3-17 0,0 3-15 16,-2-1-13-16,0 1-1 15,-3 0-2-15,-2 0 3 0,-2 0-1 16,1 0-95-16,-4 0-64 0,-2 0-35 16,0 1-73-16,-2 2-45 0,0 0-106 15,-2 0-68-15,0 0-279 0</inkml:trace>
  <inkml:trace contextRef="#ctx0" brushRef="#br0" timeOffset="-161236.12">17156 8249 973 0,'0'0'680'0,"0"0"-241"0,0 0-77 0,0 0-68 0,0 0-79 0,0 0 6 0,0 0-26 0,0 0-74 0,0 0-33 0,0 0-18 0,36-9-32 0,-22 7-36 0,0 0-2 0,4 1-1 15,-6 0 0-15,4 1-2 16,-6 0-38 0,5 0-86-16,1 0-51 0,1 1-68 0,-4 2-152 0,2 1-171 0,-4-3-467 15,1 0-62-15</inkml:trace>
  <inkml:trace contextRef="#ctx0" brushRef="#br0" timeOffset="-160548.58">17966 8042 659 0,'0'0'456'0,"0"0"-36"0,0 0-43 15,0 0-88-15,0 0-63 0,0 0 23 16,0 0-33-16,0 0-53 0,0 0-19 16,0 0-23-16,-14-25-41 0,14 25-32 15,2-1-48-15,5-1-10 0,2 1 10 16,3-1 26-16,2 0 9 15,1 1-16-15,-3 1 3 0,4 0-3 16,-4 0-19-16,1 1 0 0,-5 4-29 16,3 1 1-16,-2 0 9 0,-6 4 15 15,-1-1-21-15,0 3 25 0,-2-2 12 16,-4 5 7-16,-1-1 0 0,-5-1 6 16,-3 3-9-16,1-1-13 0,-2-1 9 15,-1 0-12-15,1 1 0 31,0-1-3-15,0 1-16-16,3-2 17 0,-3-2-11 0,5 0-19 0,-1-2 29 16,3 1-35-16,3-2-13 0,-1 0 29 0,3 2 18 0,0-5 4 31,2 2 0-31,0-3 13 0,0 2 16 0,4-1 12 0,3-2 10 0,0 0 12 0,4-1-6 16,-1-2-3-16,8 0-6 0,-4-1-48 15,4-1 0-15,-2-2-102 0,0 0-69 16,3-1-71-16,-5 1-149 0,6 0-239 15,-11 0-786-15</inkml:trace>
  <inkml:trace contextRef="#ctx0" brushRef="#br0" timeOffset="-160314.22">18327 8243 1189 0,'0'0'488'0,"0"0"-69"0,0 0-50 0,0 0-95 0,0 0-20 16,0 0-52-16,0 0-94 0,0 0-108 0,0 0-6 0,0 0-39 0,-10 6 42 0,6 1-10 15,-1 2 11-15,1 1 2 0,1-2-1 16,1 2-32-16,2-4-127 0,0 1-74 15,0-3-121-15,0-1-258 0,0 0-743 16</inkml:trace>
  <inkml:trace contextRef="#ctx0" brushRef="#br0" timeOffset="-159736.04">18515 7974 291 0,'0'0'375'0,"0"0"59"0,0 0-86 0,0 0-78 0,0 0-42 0,0 0 2 15,0 0-23-15,0 0-29 16,0 0-62-16,0 0-45 0,-2-27-49 16,9 27-20-16,-2 0 15 0,6 0 11 15,1 0 24-15,-1 0-13 0,7 3-7 16,-4 1-7-16,0 2 7 0,-4 0-9 15,3 0-3-15,-6 3-18 0,0-2 9 16,0 2 11-16,-2 1-19 0,-5 0 41 16,0 2-2-16,0-1 6 0,-5 1 6 15,-4 0 4-15,2 1-4 0,-7 0-16 16,0-1-6 0,0 0-10 15,-2 1-6-16,0-1-3-15,3-2-12 16,-2 2 0-16,4-3-1 0,4 1-2 0,-2-1-14 0,2-1 13 0,3 1-6 0,1-1 9 0,1-1 11 0,2 0-9 16,0-1-2-16,0-2 22 0,5 1 32 0,3-1 41 0,4-1 18 0,-1-2 10 0,6 1-16 15,-1-2-31-15,4 0-29 0,3-2-35 16,-4 0-12-16,2-1-71 16,0 0-100-16,-1 2-97 0,-6-1-168 15,2 0-268-15,-5 0-781 0</inkml:trace>
  <inkml:trace contextRef="#ctx0" brushRef="#br0" timeOffset="-158796.95">18610 8657 571 0,'0'0'316'0,"0"0"49"15,0 0-121-15,0 0-10 0,0 0-23 16,0 0-36-16,0 0-29 0,0 0-13 16,0 0-4-16,0 0-22 0,57-56 5 15,-43 42-25-15,-3 2-13 0,6-1 13 16,-4-2-4-16,6-1 1 15,-1-1-17-15,3-4 0 0,2-1 0 16,-2-3-42-16,6-1-22 0,-6-2 0 16,4 2-1 109,-2-2 21-125,0 0 2 0,-2 0 13 0,-7 2 32 0,4 2 28 0,-8 1 10 0,5 0-23 0,-7 4-19 0,-2 1-41 0,1 2-13 0,0-2-10 15,-2 4-2-15,-1-1 3 0,1 3 9 0,-1 1-12 0,-1 4-1 0,1-1-1 0,-1 3 2 0,-3 2 3 0,0 2-3 0,0 1-1 0,0 0-21 0,0 0-72 0,0 4-45 0,-3 4 92 0,-1 4 46 0,1 1 1 0,-1 4 2 0,-1 1 1 16,3 1 10-16,-2-2-10 0,3 0-1 16,1-1 0-16,0-1 1 15,0-4-1-15,3 0 8 16,1-3-10-1,1-2-3-15,2-2 3 0,2-1 1 0,-2-3 52 0,0 0 13 0,7-2-9 16,-5-3-10 0,2-4-22-1,3-1 0-15,-7-1-22 16,7 0 0-16,-5-1-3 16,2-2-25-1,-3-1-38-15,-1 2 25 16,-1 1 0-16,-4 1 23 0,1 2 15 0,-3 4 0 0,0 1 12 0,0 2 10 0,0-1-20 0,0 3 1 0,0 0-3 0,0 0-36 0,-2 0-40 0,1 2-22 15,-3 1 35 1,2 1 18-16,-1 1 45 0,1 4 23 0,0-3 5 0,2 3-6 16,0-1 7-16,0 1-10 0,0-1 3 15,0 1-20-15,0 1 1 0,4-2 0 16,-1-2 0 15,1 3-3-31,1-5-32 0,2 1-76 0,0 0-95 0,0-2-69 16,2 0-140-16,2-3-183 47,-4 0-487-32</inkml:trace>
  <inkml:trace contextRef="#ctx0" brushRef="#br0" timeOffset="-158312.55">19548 8029 1039 0,'0'0'290'0,"0"0"-36"0,0 0 51 0,0 0-107 0,0 0 13 0,0 0 9 0,0 0-7 0,0 0-75 0,0 0-32 0,0 0-48 0,-29-26-26 0,22 26 9 0,0 0-28 15,-2 0 0-15,1 0 16 0,0 4-4 16,-2 0-11-16,1 2-14 0,2 1-3 15,-2 0 2-15,-3 1-1 0,5-1-9 16,0 3 11-16,1-3 3 0,4 0 13 16,1 2 0-16,1-2 10 0,0 0-10 15,7 1 16-15,0-2-7 0,-2 2 26 16,6 1-3-16,-1-2-13 0,-1 1-19 16,0 0-3 15,0-1-13-16,0 3-2-15,-4-2-1 47,2 0 2-47,0 1 1 32,-3-3-1-17,-1-1-1-15,-3 1 1 16,0 0-18-16,0-3 19 0,0 2 14 15,-3-3 21-15,-4 0 15 0,-6-1-18 0,3 0-10 0,-4 1 0 0,3-2-9 0,-5 0 0 0,5 0-10 0,-3 0-3 0,5 0 0 0,2 0-1 0,0 0-158 0,0 0-115 16,4 0-204-16,-1-2-511 0,2-4-764 0</inkml:trace>
  <inkml:trace contextRef="#ctx0" brushRef="#br0" timeOffset="-156138.25">15412 10165 424 0,'0'0'596'16,"0"0"-228"-16,0 0-71 0,0 0-103 16,0 0-18-16,0 0-1 0,0 0 0 15,0 0-40-15,0 0-35 0,14-19-9 16,-9 13 18-16,3-2-3 0,0-3-7 15,3 0 10-15,1-2 13 0,1-3-17 16,1-3-3-16,2-1 2 0,2-5-18 16,5 0-17-16,-2-5-31 0,2 1-7 15,5-1-15 79,-5-1-3-94,2-1-13 0,-2 2-3 0,0-1-26 0,-2 5 18 0,-3 1 11 0,-4 0 0 0,-4 5 3 0,3 2 9 0,-8 2-9 0,0 2 19 0,-1 0-20 0,0 3 1 0,-3-1 21 0,1 3-24 0,-2 1 0 0,0-1 1 0,0 4 1 0,0-1 11 16,0 3-13-16,0 1-11 0,-2 0-14 15,2-1 10-15,0 2 15 0,0 1 0 16,-1 0-1-16,1 0-36 0,-2 0-33 16,2 0-25-16,0 6-31 0,-2-1 33 15,0 6 74-15,-1 4 6 0,-1 0 13 63,2 3 1-48,1 1 0 1,1-1 1-16,0-1 0 16,0-1 0-1,3-1-2 1,2-3 19-16,4-1-17 0,0-3 11 0,0 0 12 0,2-3 14 0,1-3-8 0,0 0 14 0,1-2 2 0,1-3 1 0,0-3-1 0,-2-1-12 0,3 0-4 0,-3-2-12 15,4-1-6-15,-5-2 6 0,3-1-4 0,-4-1 1 0,3 0-15 0,-1-2 2 0,-1 0 13 0,-2 1-14 0,-1 2 15 0,-2 2-15 16,-3 0 9-16,-1 2-8 0,0 3 16 16,-2 2-7-16,0 1 7 0,0 0-19 15,0 2 6-15,-4 1-6 0,2 0-44 16,-3 0-37-16,2 6-4 0,-6 0 34 31,2 2 13-31,-2 3 19 0,5-2 19 63,-3 3 29-63,4 0-4 15,-1 2 0 1,4-2 4-16,0 3-1 0,0-2-3 0,4-1-23 0,5 0 14 0,-4-1-14 0,5-1 0 0,3-2 1 0,-1 1 7 0,4-3-10 0,0 0-117 0,2-4-95 0,5-2-126 16,-4 0-224-16,-3-5-532 0</inkml:trace>
  <inkml:trace contextRef="#ctx0" brushRef="#br0" timeOffset="-155570.42">16277 9328 638 0,'0'0'541'16,"0"0"-98"-16,0 0-86 15,0 0-156-15,0 0-62 0,0 0-9 0,0 0 25 0,0 0 16 16,0 0-17-16,0 0-29 0,37 0-10 16,-26 0 7-16,1 0 18 0,-1 0-1 15,3 0-34-15,-3 0-29 0,4 0-29 16,-4 0-19-16,1 0-25 0,1-3-1 16,-1 2 0-16,1 1-2 0,-5 0-3 15,0 0-9-15,2 0-39 0,-8 0-72 16,1 0-64-16,-1 0-55 0,-2 4-98 15,0-1-124-15,-2 2-181 0,-1-2-705 16</inkml:trace>
  <inkml:trace contextRef="#ctx0" brushRef="#br0" timeOffset="-154598.78">16940 9544 844 0,'0'0'577'0,"0"0"-216"15,0 0-124-15,0 0-133 0,0 0-7 16,0 0 107-16,0 0 67 0,0 0-78 15,0 0-52-15,53 1-51 0,-35 1-13 16,-2-2 0-16,5 3-7 0,2-2 0 16,2 1 3-16,-2 1-26 0,5-3 4 15,1 0-26-15,4 0 13 16,-3 0-19-16,2-5-19 0,0 2 2 16,-2-1 11-16,-3 0-13 281,-3 2-1-281,-4-1 1 0,-4 0-1 0,-4 3 1 0,-3-1-16 0,-2 1 14 0,-2 0-20 0,-1 0 20 0,-1 0-11 0,1 0-6 0,-2 0-3 0,-1 0-51 0,-1 0-38 0,0 0-23 0,2 1-45 0,-2-1-55 0,0 1-82 0,0 1-92 0,0 0-245 0,0-2-426 0</inkml:trace>
  <inkml:trace contextRef="#ctx0" brushRef="#br0" timeOffset="-154185.18">17374 9380 849 0,'0'0'485'0,"0"0"-150"0,0 0-104 0,0 0-114 0,0 0-20 0,0 0-12 0,0 0 63 0,0 0 30 15,0 0-4-15,0 0-22 0,30 15-14 0,-20-9-4 0,3 3 17 0,3-2-18 16,-2 0-21-16,4 0-43 0,1 2-28 15,-7-2-12-15,8 1-16 16,-8 0-13-16,4 1-1 0,-7-2-12 16,2 2 12-16,-3-2-1 0,-6-1 0 15,2 3 2-15,-4-3 3 0,0 0 35 16,-4 0 22 187,-1-1 6-203,-9 2-13 0,3 0-21 0,-5 2-10 0,2-3-19 0,-4 1 9 0,6-1-12 0,-4 0 1 0,7-2-2 0,-3 0 0 0,5-1-30 0,0 0-41 0,1 0-45 0,-1 3-54 0,4-3-51 0,-1 0-72 0,2-2-92 0,2 2-261 16,0-3-789-16</inkml:trace>
  <inkml:trace contextRef="#ctx0" brushRef="#br0" timeOffset="-153290.89">18074 9520 179 0,'0'0'385'0,"0"0"-75"0,0 0-115 15,0 0 225-15,0 0-195 16,0 0-43-16,0 0 19 0,0 0-26 16,0 0 0-16,0 0 25 0,20 44-7 15,-11-41-16-15,5-1-14 0,-4-2-35 16,6 0-39-16,-5 0-26 0,1 0-12 16,1-4-10-16,-5 0-9 0,5-1 0 15,-6-3-4-15,0 0 1 0,0 0 5 16,2-2-18-16,-7 2 0 0,1-1 9 15,-3-1-6-15,0 3 9 0,0-2-9 16,-3 2-16 47,-4 0-3-63,-1 2-15 0,1-4 2 0,-1 7-18 0,-5-3-10 0,3 4-7 0,-5 1 4 0,3 0 0 0,0 0 6 0,-1 6 6 0,3-2 16 0,-1 3-3 0,0-1 0 0,3 3 19 15,-7 1 18-15,8 0-17 0,-5 5-2 16,3 1-17-16,2 2 16 0,0-1-23 15,-2 3 23-15,4 0 2 0,0-1 0 16,3 1 29-16,2-2 12 47,0-1-6-47,2-2 3 31,3 0 10-15,4-3-4-1,3-1 0 1,0-5 7-16,4 2-7 16,6-5-10-16,-5-1-34 0,5-2-3 0,0 0-38 0,3-3-69 0,-4-2-93 0,1-1-74 0,-3-3-111 0,4 0-196 0,-12 2-695 0</inkml:trace>
  <inkml:trace contextRef="#ctx0" brushRef="#br0" timeOffset="-152863.78">18401 9257 607 0,'0'0'423'0,"0"0"1"15,0 0-60-15,0 0-121 0,0 0-61 16,0 0-17-16,0 0-29 0,0 0-49 16,0 0 32-16,0 0 74 0,11 4-10 15,3 0-21-15,-5 1-18 0,3-3-11 16,3 0-22-16,1 0-10 0,-1 1-22 15,5-3-32-15,-6 0-10 0,2 0-15 16,-2 0 0-16,4 0-20 0,-6-3 11 16,2-1-12-16,-5 3 1 0,-2-2 0 15,2 0-2-15,-5 2-46 0,-1 1-61 16,-3 0-72-16,0 0-62 0,0 0-78 16,0 4-154-16,-3-1-9 0,-1-2-754 15</inkml:trace>
  <inkml:trace contextRef="#ctx0" brushRef="#br0" timeOffset="-150107.04">18876 9457 453 0,'0'0'688'0,"0"0"-333"0,0 0-27 16,0 0-49-16,0 0-58 0,0 0-24 16,0 0-45-16,0 0-71 0,0 0-81 15,0 0 0-15,14 5 39 0,-7 1 19 16,3 0 6-16,-1 2 26 0,0 0-13 16,2 3 16-16,-2 4-23 0,-4-2 3 15,5 3-22-15,-3 0-19 0,-1 1-13 16,-1 0 7-16,0 0-7 0,-1 0-4 15,-2-1-11-15,1 0 8 0,-3-2 1 16,0-2 3-16,0 0-3 16,-3-1-1-16,-3-4-10 0,3-2 1 15,1 1-2-15,2-4-1 0,-2 1 0 16,1-3-3-16,1 0 3 0,0 0 2 16,0 0 29-16,0 0-6 0,1 0-9 15,3-3-14-15,1 1 14 0,4-5-15 16,-2 3 18-16,4-2 7 0,-1 0-4 31,1-2-3-31,0 1 12 16,3-2-12-16,-4 0 19 15,6-1 0 1,-3-1-1 15,3-1-5-15,-6-1-4-16,4-2-3 0,-3 2 6 0,0-2 11 0,-1 2 5 0,-5 0-3 0,1-2-4 0,-1 2-2 0,-3 0-13 0,1 2 3 0,-3-1 0 15,0 1-13-15,0 1-12 0,0 3 12 0,0 2-15 0,-3-2-11 0,1 4 9 0,-1 2 2 0,3-3-31 0,-2 4-43 16,-2 0-51-16,4 0-105 16,-2 2-102-16,-1 2-21 0,3 5-68 15,0-3-118-15,-2 2-244 0,0-1-529 47</inkml:trace>
  <inkml:trace contextRef="#ctx0" brushRef="#br0" timeOffset="-149278.87">18983 10053 166 0,'0'0'225'0,"0"0"4"0,0 0 22 15,0 0 276-15,0 0-169 0,0 0-69 16,0 0-26-16,0 0-73 0,0 0-93 16,0 0-35-16,30-41-5 0,-21 34 21 15,0 1 2-15,-2-4 0 0,6 0-9 16,-6 1 6-16,3 1 0 16,3-3-26-16,-3-1-35 0,6-1 0 15,-5 1 6-15,1-2-3 0,1-3 10 16,-3 3 12-16,3-2-6 0,-3-1 0 47,1 3-6-47,1-2 15 0,-5 3 7 0,2-2-13 0,0 4-9 0,-5 0-17 0,1-1-10 0,-3 4 20 15,1 0-18-15,-1 2 11 16,-2 2-2-16,0-1 6 0,0 3-3 0,0 1-15 0,0-1 2 16,-2 2 10-16,2 0 33 0,0 0-46 15,-2 0-32-15,1 0-43 0,1 3-27 16,-2 1 36-16,0 2 50 0,-1 3 14 15,3 3 2-15,-2-1 0 0,0-1 0 16,2 1-3-16,0-1 2 31,0-1 1-31,0-2 1 0,2 0 11 0,1-1 4 0,3-1 0 0,1-2 9 0,3-3 26 16,-1 0 19-16,2 0 2 31,-1-3 13-31,-1-2-34 16,4 2-29-1,-3-4-10-15,-4-1 1 16,6 0 5-16,-5 0-14 16,-2 2 8-16,1-4-9 0,-1 4 13 0,0-1 3 0,-3 1 0 0,-2 1-7 0,0-1 14 0,0 3-24 0,0 1 11 0,0-2-11 0,0 1 10 15,0 3 1-15,0 0-13 0,0 0-16 16,0 0-3-16,0 0-19 0,0 0-3 16,-2 0-12-16,2 1 6 0,0 2 25 15,-3 2 9-15,3 1 11 16,0-2-1-16,0 3 2 0,0-1-15 15,5-2 16-15,0 2 0 0,-1-1 0 16,1 0-2-16,4-2-61 0,2 2-79 31,-3-2-77-31,7 1-65 0,-7 1-133 0,1-4-334 0,4 0-897 0</inkml:trace>
  <inkml:trace contextRef="#ctx0" brushRef="#br0" timeOffset="-147905.56">19728 9434 95 0,'0'0'472'16,"0"0"-123"-16,0 0 49 0,0 0-63 16,0 0-59-16,0 0 9 0,0 0-45 15,0 0-40-15,0 0-42 16,0 0-4-16,-3-21-19 0,3 21-39 15,0 0-32-15,0 0-55 0,3 0-9 16,1 4 0-16,-1-2 34 0,1 4 17 16,1 1-19-16,0 4 9 0,2-1-12 15,1 2 0-15,-5 2 6 0,4 2-10 16,-2 3-9 31,1-1-13-47,-1 1-1 0,-1 2 11 0,-3-4-12 0,-1 1 2 0,2-3 9 0,-2 0-10 0,0-1-1 0,0-3 1 0,0-2 10 0,0 0-12 15,0-3 0-15,-2 0-1 0,2-2-2 16,-1 0-25-16,1-2-10 0,0 1 12 16,0-3 10-16,0 1 1 0,0-1 15 15,1 0 0-15,1 0 19 0,2 0-17 16,1 0 26-16,2 0-6 31,2-1-9-31,-4-2 3 0,4 0-1 0,2-3-14 0,-4 2 10 0,2 0 24 0,3-1 13 16,-5-1-4-16,2 0-3 31,3-1-13-31,-5 0 0 31,2-4-2-31,4 1-4 0,-6-2-3 0,1-1-16 0,1 0 25 0,-2 0-15 0,-3-2 2 16,1 2-2-16,-1-1 2 0,-2 2 14 0,-1 0-17 0,3 3 14 0,-4-1-1 16,0 3 13-16,0 2-23 0,0 1-15 15,0 1-12-15,0 1 10 0,0 1-14 16,0 1-9-16,0 0-29 0,0 0-75 15,-4 0-66-15,4 1-71 0,-1 2 33 16,-1 3-17 0,0-1-81-16,-2 2-261 0,1-3-692 0,1 2 541 0</inkml:trace>
  <inkml:trace contextRef="#ctx0" brushRef="#br0" timeOffset="-147298.15">19997 9807 309 0,'0'0'479'0,"0"0"-72"0,0 0-260 0,0 0-111 16,0 0 42-16,0 0 114 15,0 0 9-15,0 0-3 0,0 0-45 16,0 0-1-16,32 6 19 0,-25-6-13 16,4-1-52-16,-6-1-38 0,5-2-20 15,-1-2-12-15,-2 1-17 0,-3 0 0 16,1-1-16-16,-1 1 23 0,1 0-4 16,-3 0-18-16,-2-1 28 0,0 3-16 15,0-4-13-15,-2 3-1 0,-1-3-1 16,-3 2-1-16,1 1 23 0,1 1-23 15,-1 1-3-15,-4-1-29 0,2 3 0 16,0 0 3-16,-2 0 4 0,-3 3-7 16,3 2 6-16,0 1 26 0,-1 2 22 15,4 1-9-15,1 0 19 0,-2 1-9 16,2 2-10-16,3 2 6 0,-2 0 0 16,4-1 4-16,0 2 9 0,0-3-4 15,6 0 1-15,-1-1 3 0,2-1 3 31,-2-3-9-31,4-2 12 16,3-2 45-16,1-2-16 0,3-1-28 0,-2 0-39 0,4-1-64 0,-2-4-117 16,1 1-175-16,-1-2-276 0,-5 1-916 15</inkml:trace>
  <inkml:trace contextRef="#ctx0" brushRef="#br0" timeOffset="-146453.58">19682 9246 780 0,'0'0'398'0,"0"0"-86"15,0 0-58-15,0 0-62 0,0 0-30 16,0 0 29-16,0 0 48 0,0 0-29 16,0 0-39-16,0 0-8 15,55 5-19-15,-36-8-13 0,1-3-10 16,3 2-39-16,3-2-18 0,1 1-17 16,1 0-9-16,1 3-13 0,-5-1-24 15,3 3-1-15,-2-2-1 0,-4 2 1 16,0 0 0-16,-1 0 1 0,-6 2-1 15,2 1-3-15,-8-1 1 0,5-2 0 16,-4 3 2-16,-4-1 1 0,0-2 21 16,2 4-19-16,-3-4 16 0,-2 1-16 15,-1-1-1-15,1 0 2 0,-2 0 8 16,0 0 7-16,0 0 3 0,0 0-6 16,0 0-13-16,0 0-3 0,-2 0-101 15,2 1-98-15,-1 1-142 16,1 0-24-16,0 0-255 0,-6-1-1001 15</inkml:trace>
  <inkml:trace contextRef="#ctx0" brushRef="#br0" timeOffset="-144613.78">15301 10960 186 0,'0'0'1077'15,"0"0"-745"-15,0 0-7 0,0 0-124 16,0 0-36-16,0 0 0 0,0 0 13 16,0 0-46-16,0 0-36 0,30-36-28 15,-20 26-11-15,-1-1 24 0,0 0-1 16,5-5-17-16,-2 1 1 0,4-4-6 15,0 0-17-15,6-3-15 0,1-4-14 16,1-2 11-16,3-3-1 0,-1-3-6 16,3 1 6-16,-6-1-22 0,0 0 0 15,0 2-7-15,-6 1 7 0,-2 3 3 0,-1 3 0 0,-2 3 0 16,-5 4 23-16,0 4-14 0,-5 0 4 16,-2 5 3-16,0 0-3 0,0 5 12 15,-2-2-26-15,-5 3 2 0,5 3-4 16,-1 0-10-16,1 0-31 0,-1 0-32 15,-3 3-19-15,3 6 19 0,-3 3 28 16,3 3 33-16,-2 5 12 0,3 1 4 16,2 0 21-16,0 2-12 0,0-1 15 31,2-1-5-31,5-2-4 0,0-1-6 0,2-2-11 16,1-5 23-16,2-1-6 0,3-5 3 0,-1 0 26 15,3-4 12-15,1-1-9 0,0-5 12 16,0-2-6-16,-3-3-16 15,3-3 0-15,-2-1-19 0,2-3 6 0,-8 1-12 16,6-1-13-16,-7 2 0 0,0-2 13 16,2 3-14-16,-8 2-1 0,1 0 0 15,-3 5 0-15,-1 1 43 0,0 3-31 16,0 3-13-16,-1 0-1 0,-5 0-65 16,1 3-29-16,-2 3 17 0,-2 3 58 15,2 4 20-15,-4 1 2 16,4-2 1-16,0 2-2 0,4 1-1 15,3-1-12 1,0-1 12-16,0 2 0 0,0-3-2 0,3-2 1 0,4 0 0 16,2 0 1-16,2-5-1 0,3 0-1 15,4-1-140-15,3-3-135 0,-2-1-107 16,-4-3-265-16,9-12-937 16</inkml:trace>
  <inkml:trace contextRef="#ctx0" brushRef="#br0" timeOffset="-144285.65">16247 10193 1194 0,'0'0'635'0,"0"0"-181"0,0 0-86 0,0 0-139 0,0 0-91 0,0 0-33 0,0 0-57 0,0 0-48 0,0 0-3 0,0 0 3 0,-7 15 26 0,5-3 15 16,-1 1-22-16,-1 2 1 0,0 2-4 15,1-1 9-15,-1 2-23 0,4-2 20 16,-5 1-20-16,3-2-2 0,1-2-23 15,-1-1-152-15,2-4-88 0,0 0-72 16,0-6-154-16,0 0-536 16</inkml:trace>
  <inkml:trace contextRef="#ctx0" brushRef="#br0" timeOffset="-144035.65">16148 10269 760 0,'0'0'570'16,"0"0"-180"-16,0 0 3 0,0 0-114 15,0 0-76-15,0 0 7 0,0 0 18 16,0 0-88-16,0 0-137 0,0 0-2 16,5-12 71-16,8 13 40 0,1 3-4 15,3-3-35-15,-1 1-38 0,4 0-21 16,-4 0-14-16,1-2-1 0,1 4 1 15,2-4-107-15,-6 2-94 16,3 1-80-16,-4 0-138 0,1-3-284 16,-5 0-821-16</inkml:trace>
  <inkml:trace contextRef="#ctx0" brushRef="#br0" timeOffset="-143582.47">16797 10481 1041 0,'0'0'667'0,"0"0"-348"0,0 0-131 16,0 0-23-16,0 0-4 0,0 0-6 15,0 0 19-15,58 0-17 0,-42 0-19 16,-1 0-23-16,2 0 0 0,6 0 2 15,-3 0-28-15,4 0-23 0,3-2-6 16,1 1-9-16,2-4-35 0,4 2-14 16,1-3 0-16,-1 2 1 0,-2-2 10 15,0 1-12-15,-2 2 0 16,-2-1-1-16,-3 2-1 0,-2 1-3 16,0-1-33-16,-7 1-11 15,0 1-56-15,-6 0-23 0,1 0-41 0,-4 0-27 16,-5 0-45-16,-2 3-63 0,0 0-53 15,0-2-147-15,-4 2-618 0</inkml:trace>
  <inkml:trace contextRef="#ctx0" brushRef="#br0" timeOffset="-143191.84">17262 10312 75 0,'0'0'1255'0,"0"0"-813"0,0 0-81 0,0 0-54 0,0 0-145 16,0 0-50-16,0 0 37 0,0 0-8 15,0 0-3-15,0 0-17 0,66 9 6 16,-52-1-28-16,4 1-4 0,1-1-35 15,-1 1-19-15,-1 3-9 0,1-1-16 16,-2 0-1-16,0 0 7 0,-5 3-18 16,-3-3-3-16,1 1 0 0,-7 2 1 15,-2-3 26-15,0 1-3 0,-9-1 13 16,-1 0 0-16,-1 0-10 0,-5-3-9 16,4 1-16-16,-4-2-3 0,3-1-22 15,-1 0-63-15,5-3-66 16,4 0-71-1,-2 0-112-15,3-3-206 0,1 0-565 0</inkml:trace>
  <inkml:trace contextRef="#ctx0" brushRef="#br0" timeOffset="-142425.06">17952 10496 411 0,'0'0'1463'0,"0"0"-1109"16,0 0-293-16,0 0 146 0,0 0-23 16,0 0 9-16,0 0 0 0,0 0-21 15,0 0-47-15,60 32-36 0,-46-32-19 16,1 0-10-16,2-7-3 0,-3 1-10 15,2-1-6-15,-3-3-9 0,-3 0-1 16,1 1 1-16,-4-3-10 0,0-1 6 16,0 1-9-16,-7 0-17 0,0 0 0 15,0 0-2-15,-10 3-22 0,3 1-9 16,-2 2-13-16,-5 2-13 0,1 3-12 16,-5 1 8-16,6 0 20 0,-7 2-3 15,4 4 12-15,-2 2 10 0,3 3 0 16,-1 3-10-16,0 0 32 0,2 2 6 15,3 3 13-15,-1 0 13 0,4 4-31 16,2-3 2-16,-1 2 10 0,6-1 28 16,0 0 58-16,6-3-52 0,1 1 7 15,5-4 12-15,4-3 9 0,3-1-27 16,3-4-20-16,-1-3-25 0,2-2-3 16,2-2-47-16,-2 0-44 15,-4 0-102-15,1-3-115 0,-3-2-182 47,-6 0-273-47,3-8-882 0</inkml:trace>
  <inkml:trace contextRef="#ctx0" brushRef="#br0" timeOffset="-142143.81">18435 10190 1644 0,'0'0'468'0,"0"0"-235"16,0 0-180-16,0 0-51 0,0 0 96 16,0 0 44-16,0 0 13 0,0 0-46 15,-26 64-12-15,22-45-46 0,0-2-13 16,3-1 7-16,-1-1-16 0,-3-1-9 15,5 0-18-15,-2-3-2 0,2 1 0 16,0-4-16-16,0 0-166 0,0-4-117 16,0-2-134-16,-2-2-334 0,0 0-606 0</inkml:trace>
  <inkml:trace contextRef="#ctx0" brushRef="#br0" timeOffset="-141909.41">18306 10279 1922 0,'0'0'567'0,"0"0"-129"0,0 0-38 0,0 0-140 0,0 0-124 0,0 0-38 0,0 0-60 0,0 0-36 0,0 0 32 0,0 0 13 0,37 0-6 0,-23 0-13 0,4 0-15 0,-4 0-12 0,4 0-1 0,1-1 0 16,-5-1-22-16,6 1-56 0,-4 1-83 15,0 0-85-15,5 0-92 0,-7 0-156 16,0 0-501-16,-1 0-556 0</inkml:trace>
  <inkml:trace contextRef="#ctx0" brushRef="#br0" timeOffset="-140469.33">18860 10342 251 0,'0'0'398'15,"0"0"110"-15,0 0-179 0,0 0-52 16,0 0 5-16,0 0-52 0,0 0-3 15,0 0-37-15,0 0-65 16,0 0-70-16,0-13-42 0,0 13 38 0,5 3 58 16,-2 0 0-16,5 2 13 0,-1 1-24 15,0-1-31-15,0 4-6 0,3 3-17 16,-1-1-19-16,0 3-6 0,2 1-15 16,-4 1-1-16,-2 2 9 15,0 0-10-15,-1-1 2 0,-1 3-1 0,-3-2 16 16,0 2-7-16,0-1-12 15,0 1 3-15,-1-1 16 0,-3-1 3 16,-1-2-19-16,1-4 0 0,3-2 16 16,-3-1-6-16,0-3-11 0,3-2-2 15,-3-2 0-15,4-1-41 0,0-1 13 16,0 0 28-16,0 0 16 0,5-1-16 16,-1-5 0-16,1 0-2 15,6-4 0 1,1 1 2-16,-3-3 0 0,7 0 0 0,-4-1 0 0,4-3 1 15,-2 0 43-15,6 0-6 0,-6 0-7 0,2-2 4 16,0 1-16-16,-2 0 0 0,-2 0 12 16,-1 1 1-16,-4 5-4 0,-3-2 3 15,-1 2-15-15,-3 3 3 16,0-1-16-16,0 1 0 0,0 5-3 0,0-2-6 16,-5 2-85-16,3 2-22 0,-1 1-70 15,-4 0-97-15,-1 1-52 16,1 3-131-16,2 3-260 0,2-1-675 15</inkml:trace>
  <inkml:trace contextRef="#ctx0" brushRef="#br0" timeOffset="-139688.04">18937 10944 75 0,'0'0'264'15,"0"0"755"-15,0 0-586 0,0 0-73 16,0 0-62-16,0 0-50 0,0 0-19 16,0 0-37-16,0 0-55 0,0 0-25 15,30-27-29-15,-21 18-20 0,4-2 1 16,-1 1-20-16,0-2-6 0,4 1-10 15,-3-2-24-15,3-1-1 0,-4 0 10 16,4-1-13-16,0 0 0 0,-2 0 2 16,-2-2-1-16,3 3 0 15,-7-4 14-15,3 3 0 16,-2 1-14-16,-6-1 14 0,3 5 1 0,-4 0-1 16,1 2 4-16,-3 1-17 0,0 3-2 15,0 1-2-15,0 0 1 0,0 3-2 16,0 0-22-16,0 0-32 0,0 0-19 15,-2 3-35-15,1 3 73 0,-1 1 36 16,-4 3 2-16,3 0 3 0,3 1-1 16,-2 1-2-16,2-1-14 0,0-2 12 15,0-2-2-15,2-2 4 0,1-1 1 16,5 0 22-16,0-2 5 0,1-2 20 16,-3 0-20-16,4-2-28 15,3-4-31-15,-6-1 8 0,5 0-2 16,-3-2-7-16,-4 0-3 0,6-3 13 15,-2 2 6-15,-4-1 16 16,2-1 0-16,0 3 1 0,-2 2-1 0,-1 2 3 16,-2 2 23-16,-2 3-1 0,0 0 14 15,0 0-39-15,-2 5-26 0,-2 1 26 16,-3 1 60-16,4 3-9 0,-1 1-19 16,2-3-10-16,2-1-3 0,0 0-16 15,0 0-2-15,6-3 2 0,3-1 13 16,-2 0-16-16,2-3-51 0,5 0-110 15,0-2-136-15,4-5-171 0,-8 0-932 16</inkml:trace>
  <inkml:trace contextRef="#ctx0" brushRef="#br0" timeOffset="-139078.65">18860 10242 241 0,'0'0'131'0,"0"0"289"16,0 0-68-16,0 0-111 0,0 0-39 15,0 0 87-15,0 0 13 0,0 0-59 16,0 0-46-16,0 0-20 0,-18-14-26 16,18 14-26-16,0 0-61 0,5 0-48 15,2 0 58-15,4 0 53 16,3 0 32-16,0 0-23 0,9 0-3 15,0 0-26-15,4 0-41 0,1 0-35 16,2-3-29-16,-2 1 1 0,-1 2-1 16,-1 0-2-16,-8-3 0 0,2 3-2 15,-10 0-16-15,1 0 5 0,-6 0-12 16,-3 3 6-16,1-3-9 0,-1 1-19 16,-2 0 6-16,0 0 16 0,0 1-1 15,0-2-11-15,0 2-24 0,0-1 8 16,0 1-55-16,0-2-45 0,0 0-73 15,0 3-99-15,4-3-198 0,-4 0-626 16</inkml:trace>
  <inkml:trace contextRef="#ctx0" brushRef="#br0" timeOffset="-137155.15">19654 10352 358 0,'0'0'469'0,"0"0"10"16,0 0-98-16,0 0-99 15,0 0-94-15,0 0-55 0,0 0-36 16,0 0-46-16,0 0-51 0,0 0-52 16,2-1 49-16,-1 5 3 0,3-2 65 15,-1 2 28-15,5 2 37 0,-5-1-15 16,2-2-5-16,-1 3-33 0,1 1 0 15,2-1-16-15,0 0 3 0,-1 5-7 16,-1 1 10-16,4 1 3 0,-2 2-19 16,-2 2-16-1,-1 0-16-15,-2 2-16 0,1-2-1 0,-1-1 2 16,-2 2 8 0,0-3 4-16,0 1-14 0,-2-3 14 0,-1-2-3 0,-1-2 0 0,0 0-10 15,1-3 16-15,-2-3-7 0,-1 1 1 16,5-1-11-16,-3-1 1 0,2-1 10 15,0 1-13-15,2-2 0 0,0 0-2 16,0 0-14-16,0 0 13 0,0 0 1 16,0 0-11-16,0 0 11 0,0 0 2 15,2 0 35-15,0 0 19 16,2 0-7-16,-3-5-12 16,5 1-23-16,1 1 7 15,-2-3-6-15,0 0-11 0,4-1 17 0,0-3 0 0,0 2 12 16,7-3-9-16,-4-2-20 0,4 0 17 47,-2-1-18-47,4-2 1 0,-4 1 1 0,2-1 13 0,-5 1-13 0,1 1 13 15,-5-1 3-15,-2 3 9 0,1-1-16 0,-1 1 1 0,0 2-10 0,-5-1 15 16,2 1-17-16,0 5 15 0,-2-2-15 16,0 4 1-16,0 0-1 0,0 3-2 15,0 0-10-15,0-3-24 16,0 3-44-16,0 0 1 0,0 0-4 15,0 0-25-15,-2 0 5 0,2 0-28 16,0 0-35-16,0 0-33 0,0 0-75 16,-2 0-118-16,-1 0-283 0,1-2-676 15</inkml:trace>
  <inkml:trace contextRef="#ctx0" brushRef="#br0" timeOffset="-136376.12">19930 10665 170 0,'0'0'163'15,"0"0"-131"-15,0 0 275 0,0 0 133 16,0 0-108-16,0 0-121 0,0 0-94 15,0 0-26-15,0 0 59 0,0 0 15 16,14 6 0-16,-7-3-13 0,2-3-39 16,-4 2 3-16,2-2-10 0,4 0 20 15,-2 0-11-15,-4 0-6 16,4 0-1-16,0-2-18 0,0-3-33 16,-6-1-6-16,4 0-4 0,-2-1-12 15,-1 0-22-15,-2-1 9 0,0 1 3 16,-2 2-21-16,0-1 8 0,-4 0 7 15,0 1-18-15,-1 2 41 0,-2-3-42 16,2 3-3-16,-2 2-22 0,0 0 3 16,0-1 6-16,1 2-9 0,-3 0-7 15,1 0-6-15,0 3 13 0,1 1-4 16,-1 2 13-16,-3 1 0 0,4 1-9 16,-2 0 12-16,2 3-6 0,2-1 6 15,-1 3 11-15,5-1 2 0,1 1 16 16,-2 1 29-16,2-3-4 15,0 2-9-15,3-3 22 0,6 4 3 16,2-6 6-16,1 1-16 0,2-1 7 16,2-1-20-16,2-3-12 0,0 2-22 15,1-3-14-15,1 1-150 0,-5 1-176 16,3-3-224-16,-9 0-744 0</inkml:trace>
  <inkml:trace contextRef="#ctx0" brushRef="#br0" timeOffset="-129278.34">3736 8814 155 0,'0'0'128'0,"0"0"-57"16,0 0-45-16,0 0 7 0,0 0 19 16,0 0 317-16,0 0-73 0,0 0-81 15,0 0-42-15,8-15-27 0,-6 12-6 16,-2 0-23-16,0 3-43 15,2-3-12-15,-2 2-23 0,0 1-10 16,0 0-6-16,0 0-1 0,0 0 1 16,0 0-3-16,0 0-1 0,0 0-3 15,0 1 0-15,0 2 17 0,0-1 15 16,0 2 23-16,0-4-9 0,0 3-17 16,0-1 0-16,0 1-3 0,0 0-13 15,0 0 7-15,0-2 2 0,0 1-12 16,0 1 29-16,0 0-4 0,0-3 14 15,0 3 2-15,-2 2-19 0,0-2-3 16,1 3 6-16,-1-1-3 0,0 1-22 16,0 0-7-16,2-1 3 0,-1 1 10 15,-3-1-9-15,0 1-20 16,4 3-1-16,-3-1 1 0,-1 1 0 0,1 1 13 16,-1 2 0-16,-1 2-14 15,0 0 14-15,-1 3 0 0,-1 1-13 16,0-2 0-16,-2 1 10 0,4 3-11 15,-4-2 17-15,2-2-18 0,-2 1 12 16,-1 2 22-16,1 1-19 0,-2-1-15 16,1-1 1-16,-1 5 1 0,-1-1 0 15,1 3 0-15,-1-1-1 0,1 3 1 47,0 1 13-47,-4 1-13 0,2 4 13 0,-3 0-3 16,4 1-1-16,-6 1-9 0,4 2 23 0,0 1-1 31,-2-2-3-15,2 3-19-16,-2-3 13 0,2 1-13 0,0-2 10 0,-1 0 3 15,1-3 12-15,0 1 4 0,2-3-19 0,-2 3-11 0,1-3 13 16,-1 2-15-16,0-1 0 16,0 3-2-16,-2-1 2 0,2 3-1 0,-2 0 1 0,-2 0 0 0,0 1 2 15,1-1-1-15,1 1 1 0,0 0 11 0,2-5-13 0,-2 1 1 16,0 0-1-16,0 0 1 0,0 3 0 15,0-2 2-15,0 3-1 0,-2-1 1 16,4 1 0-16,-2 2-1 0,0 0-1 16,1-2-1-1,0-1-1 1,1 1-18-16,0 0 3 0,2-4 13 0,-1-2 2 0,1 0-2 0,1-5 3 0,-1 2 2 16,3-5 14-1,-2 0-4-15,3 0 10 0,-1-1 22 0,-2 0 10 16,2-1-38-16,0 0-16 0,1 0 1 0,-1-3 2 15,2-1-1-15,0 0 0 0,-2-2-1 16,2 0 0-16,1 2 0 0,-1-1-1 16,2 0-3-16,0 0-10 15,-1-1 11-15,3-3 2 0,-1-5 2 16,1 1 2-16,3-5 11 0,0-3 17 16,0 0-7-16,0 0 25 0,0 0 26 15,0 0-20-15,0 0-22 0,0-2-15 16,0 1-7-16,0-1-8 0,0 1 2 15,0-4-6-15,0 2-28 0,0-3 12 16,0 2 1-16,-2-1 15 0,2 0 12 16,0-3-12-1,-3 2-12-15,-1-3 9 0,2 0 2 16,-1-2 1-16,-3 1 16 0,3-2-15 16,-2 1 0-16,3-1 12 0,-5-1 0 15,1 1-13-15,3 0-3 0,-2 1 0 0,1-1 0 16,0 2 0-16,-1-2 3 0,3 3 2 15,-1 2 1-15,1 2-2 0,2 1-1 16,-2 3-1-16,2-1 0 0,0 2-24 16,0 0-50-16,0 0-48 0,4 0-15 15,1 0 78-15,6 0 47 0,-1 0 13 16,5 0 26-16,0 0-8 16,3 0-2-1,3 2 6-15,-3-1-9 0,0 0 9 31,3-1-3-31,-2 0-7 16,-1 0-10-16,-2-1 0 16,-2-2 2-1,0 0 8-15,-3 0 4 0,-2 1-14 0,-4 1 0 0,-3 1 0 0,0 0 0 0,-2 0 0 0,0 0 11 0,0 0 15 0,0 1 11 0,0 1 4 0,-4 1 35 16,2 3 13-16,-7 1-54 0,1 2-25 0,-3 1-10 16,-1 3 2-16,-3-1 14 15,1-1-2-15,0-3 5 0,0 4 1 16,-2-2-20-16,2 0-2 0,0 1 0 15,1-2 1 17,3-1-1-32,3 0-1 47,1-4-14-47,5 1-19 31,-3-2-25-16,4-1-100-15,0 0-96 0,5-2-89 0,3 0-160 0,-3-2-195 16,5-14-757-16</inkml:trace>
  <inkml:trace contextRef="#ctx0" brushRef="#br0" timeOffset="-128653.23">2499 9690 476 0,'0'0'652'0,"0"0"-235"15,0 0-89-15,0 0-114 0,0 0-29 16,0 0 38-16,0 0-74 0,0 0-149 16,0 0-26-16,0 0-116 0,-9 9 142 15,13-3 42-15,3 1 9 0,2-1-18 16,0 0-1-16,-1-2 0 0,5-2 26 15,-1-1 29-15,-1-1-10 0,1 0-19 16,-3-3 13-16,-2-3-4 0,-2 1-13 16,2-2-3-16,-1-1-9 15,-4-2 6-15,-1 1 3 0,1 0 6 0,-2 0-6 16,0 2-6-16,-3 0 9 0,-3-2-51 16,1 2 13-16,-2 1 3 15,2 1-16-15,-3 1-2 0,3 2-1 0,0 1 12 16,0 1 4-16,-3-2 19 15,5 2 16-15,-4 0-51 0,2 0-26 16,-3 5-27-16,1 1-1 0,0 1 0 16,-2 3 9-16,-1 4 14 0,-1 0 8 15,2 2 4-15,-1 2 7 16,3-2-1-16,0 2-6 0,1-1 3 0,3 0-10 16,1 0 1-16,2 3-6 0,0-2 31 15,5 3 19-15,2-4 3 0,6 0-19 16,-3 0 16-16,6-6-17 0,0 1 20 15,0-7 7-15,2-1-13 0,3-3 15 16,-3-1-31-16,1-2-44 16,-1-4-58-16,-2-2-112 0,2-2-224 15,-6 1-245-15,-1-11-795 0</inkml:trace>
  <inkml:trace contextRef="#ctx0" brushRef="#br0" timeOffset="-128278.21">2717 9331 460 0,'0'0'727'0,"0"0"-343"0,0 0-50 0,0 0-9 0,0 0-60 15,0 0-7-15,0 0-14 0,0 0-58 16,0 0-65-16,0 0-108 0,-6 0-13 16,12 0 0-16,1 0 90 0,5 0-10 15,0 0-20-15,6 0-28 0,-4 0-4 16,0 0-12-16,2 0-13 0,-1 0-1 15,-1 0-1-15,-4 2-1 0,-1-2 1 16,0 3 1-16,0-1-2 0,-2-1-55 16,0 2-142-16,-2-1-55 0,1 3-95 15,-3-2-134-15,1-2-596 0</inkml:trace>
  <inkml:trace contextRef="#ctx0" brushRef="#br3" timeOffset="-121004.36">3865 8813 258 0,'0'0'362'0,"0"0"-72"0,0 0-150 16,0 0 166-16,0 0-88 0,0 0-62 16,0 0-36-16,0 0-26 0,0 0-61 15,-14-2 16-15,12 4 22 0,-2 1 7 16,2-2 22-16,1 1-3 16,-1 1-32-16,2-3 29 0,-2 3-20 15,0 0-13-15,1 2 23 0,-1 0-23 16,0 1 3-16,-1-3-6 0,3 3 10 15,-2-1 2-15,0 1-25 0,0-2-7 16,2 3-12-16,-2-1-1 0,-1 0 1 16,1 0 3-16,0 2 3 0,2 2 6 47,0 0-3-47,0 4-13 0,0 2 26 0,0 1 79 0,0 3-42 0,0-2-53 0,0 1-31 0,-1 3 12 15,-1-2-11 1,2 3 20-1,-2-3-21 1,2 2 2-16,-2 1 19 0,1 0 3 16,-1 2 4-16,-2 1-7 15,2 2 0 1,1 0-19-16,-1 2 13 0,2-1-4 0,-2 5 1 0,2-5-10 0,-3 4 16 0,3 1-16 0,-2-1 13 0,2 0-13 0,0 3 9 0,0-1-8 0,0 2 14 16,0 0-5-16,0-1-1 0,0 3 4 15,0 0 0-15,0 2 12 0,0-1 11 16,0-1 32-16,0 4 4 0,0 0-37 15,-2-1-20-15,2 0-16 0,0 1 0 16,0 0 0-16,0-1 2 16,0 1-1-1,0-2-1-15,0 0 1 0,0-2 0 0,0 1 9 16,0-1-10 15,0-2 11-31,0-1-10 16,0 1 12-1,0-1-11 1,0-2 8 0,0 0-10-16,0-1 1 0,0-2-3 0,0 0-24 15,0-2 22-15,0-1 1 0,0-2 0 0,0-2 1 0,-2 0 1 0,1-1 0 0,1-2 0 0,-2-3-1 0,2 1 0 0,0-1-1 0,0-2 0 0,0 1-1 0,0-2 0 0,2 2-10 0,-2 1 12 16,3-1 0-16,-3 2 1 0,0-1 1 16,0-2-2-16,0-1 1 0,0 1-1 15,2-3 1-15,-2-1 0 0,0-2 0 16,0 0 1-16,0 0 1 0,0-5-1 31,0 2-1-31,0-1-1 31,-2 0-1-31,2-1-11 0,0 0-1 0,0-2-8 16,0 0 5-16,0-3 4 0,0 0 9 0,0 0-10 0,0 0 10 0,0 0 1 0,0 0 2 0,0 0 1 0,0 0 0 16,0 0 11-16,0 0-8 15,0 0 11-15,0 0-14 0,0 0-1 16,0 0-2-16,0 0 2 0,0 0 19 15,0 0 2-15,0 0-8 0,0 0 9 16,0 0-19-16,-3-6-3 0,1 0-34 16,0 1 6-16,-2-1 15 0,1 0 1 15,-1-1 11-15,1-1 1 0,-2-1-1 16,-1-1 1 0,3 0 0-16,-3 1 0 0,1-2-2 0,2 0-1 0,-5-1 3 15,3 3-2 16,-2 2 1-15,2-2 1-16,-2 3 0 0,0 1 16 0,-2 1-14 0,2-1 14 0,-4 2-14 0,2 0 1 0,0 2-3 0,-1-1 0 16,1 1 0-16,0-1 1 0,0 2 1 15,-1 0-1-15,1 0 1 0,-2 0 0 16,2 2 1-16,0-1 0 0,2 2 0 16,2-3 0-16,0 1-1 0,3 1 11 15,0-2 15-15,2 0-28 0,0 0-46 16,0 0-44-16,0 0-31 0,6 0 44 15,1-2 59-15,1 1 16 16,1-2 2-16,2 2 13 31,3-1 3-15,-2 1-13 0,3 0 10-16,-1-3-11 15,2 3 2-15,0 0-1 16,3-4-1-16,-1 1 1 15,-1-1 10 1,3 0-1-16,-2-3-12 0,1 2-1 16,-1-1 1-16,1 1 1 0,-3-1 0 0,0 2-1 0,-2-1 1 0,0 2-1 0,-3 1-1 0,-2 1 1 0,-2 2-3 0,-4 0 2 0,1 0 1 0,-2 0 2 0,-2 0 17 0,0 0 12 15,0 0 37-15,0 0 7 0,0 0 0 0,0 2-10 0,-2 2-16 16,-2 2-45-16,1 2-4 0,-4 1 0 31,2 2 1-31,-3-1 1 16,1 4 0-16,-1 2 0 0,0 0 10 0,-2 3 10 0,3 0 12 0,-4 2-7 0,1-3-8 15,4 3-4-15,-3-1 1 16,1-3-16 0,2 0 0-1,1-2-1-15,3-4-12 16,-3 0-2-16,5-3-7 0,0-2-117 0,0-3-150 16,0-3-230-16,5 0-228 0,-3-9-814 0</inkml:trace>
  <inkml:trace contextRef="#ctx0" brushRef="#br3" timeOffset="-119680.02">3955 9039 183 0,'0'0'521'0,"0"0"-38"0,0 0-109 15,0 0-56-15,0 0-77 0,0 0-53 16,0 0-20-16,0 0-36 0,0 0-51 16,-4-2-39-16,4 2-23 15,0 0-3-15,0 0-13 0,0 0-1 0,0 0-1 16,0 0 1-16,2 5 22 15,2-2 53-15,1 5 4 0,-2-1-4 16,3 1-10-16,1 0 0 0,-2 1-22 16,2-1-4-16,-3 2-6 0,1-1-12 15,0 1 5-15,1 1 23 0,-3 0-6 16,3 2-1-16,-3-1-12 0,-1 2 6 16,0 1-9-16,-1-2-10 0,-1 3 3 15,0-3-6-15,0 1-4 0,0-4 7 16,-1 2-17-16,1-5 17 0,-2 0-15 15,2-3-1-15,-2 0 0 0,2-4-3 16,0 0 0-16,0 0-22 0,0 0-13 16,0 0 0-16,0 0 35 0,2-2 16 15,1 0 35-15,3 0-23 0,-1-2 4 16,4-2-1-16,-4 0-12 0,4 0 3 16,-2-3-9-16,4 2-1 15,-2-2 1 1,1-1 3-16,3 0 3 15,-1-4-1-15,0 3 11 0,-1-2-7 0,-2 1 3 0,1-3 6 16,-4 4-3-16,1 0 8 0,-4-1 11 16,-1 1 3-16,0-1 12 0,-2-1-6 0,0 1-9 15,0-1-7-15,0 1 0 0,0 1-6 16,-2-4-31-16,2 5 10 0,-2 1-11 16,1 0 1-16,-1 3 9 0,2 3-12 15,-2 2-1-15,0 0-2 0,2 1-19 16,0 0-46-16,0 0-106 0,0 2-143 15,0 7-27-15,0 3-35 16,0 4-293-16,0-4-646 0</inkml:trace>
  <inkml:trace contextRef="#ctx0" brushRef="#br3" timeOffset="-118851.86">4096 9618 853 0,'0'0'378'0,"0"0"-257"0,0 0 19 16,0 0 68-16,0 0-10 0,0 0-10 15,0 0 55-15,0 0-7 0,0 0-39 16,0 0-8-16,39-29-12 0,-32 18-21 16,4-6-35-16,0 0-16 0,-1-2-38 15,1 1-29-15,-1-4-10 16,1 5-12-16,0-2-14 0,-4 1 0 16,-2 4 17-16,2-2 0 0,-3 5-18 15,1 2 0-15,-1 2 2 0,-4 2 29 16,0 0 3-16,0 1-20 0,0 0-2 15,0 1-11-15,0 2 23 0,0-1 4 16,0 2-7-16,0 0-22 0,0 0-25 16,0 0-25-16,0 0 6 0,0 2 3 15,0 4-10-15,0 1 26 0,0 2 25 16,0 3 35-16,-2-1-19 0,0 2-15 16,2 1-1-16,0-1-2 0,0-1 1 15,0 1 0-15,0-4 1 0,4-1-4 16,-1-2-8-16,4-1 9 0,0-1 2 15,2-3 1-15,-2-1 12 0,4 0 17 16,1-7 9-16,-5-2 6 0,4-4-3 16,-1-2-19-16,-2-1 0 15,0 0-10-15,3-2-10 0,-4 3 1 16,-2 1 1-16,1 3-1 16,-5 0 9-16,1 5-11 0,0 2 18 0,-2 3 19 15,0 1 15-15,0 0 1 0,0 0-16 16,0 0-32-16,-2 4-6 0,0 2-28 15,-3 1-3-15,0 5 31 0,1 0 1 16,2 1 11-16,1 0-10 0,1 0-2 16,0-1 1-16,0 1-1 0,3-1 4 15,1 0 14-15,3-4-17 0,0 1-1 16,2-4-1-16,1 0-17 0,5 0 16 31,-5-4-30-31,6-1-134 0,-4 0-99 0,4-2-235 0,-5-3-788 0,0-2-544 0</inkml:trace>
  <inkml:trace contextRef="#ctx0" brushRef="#br2" timeOffset="-109523.92">3907 8810 199 0,'0'0'196'16,"0"0"38"-16,0 0-67 0,0 0 5 15,0 0-58-15,0 0-35 0,0 0-34 16,0 0 17-16,0 0 81 0,-5 3-113 16,5-3-30-16,0 0 0 0,0 1 24 0,-2-1 32 15,2 0 15-15,0 0-15 0,0 0-24 16,0 0-29-16,0 0-3 0,0 2 2 15,0-1 0-15,0 1 20 0,0 1-18 16,0 0 31-16,0-1 4 0,0 1 13 16,0 0-13-16,0 0-9 0,0 3 5 15,0-4 4-15,0 1 0 0,0 0-10 16,0 0-25-16,2 0 12 0,-2-1-13 16,0 0 13-16,0-1 1 15,3 2-14-15,-3-2 23 0,0 2 16 0,2-2-6 16,-2 2-11-16,0 2-5 15,0-1-1-15,2-1-3 0,-2 3-14 16,0-1 0-16,0 4 14 0,3-1 0 16,-1 2 29-16,2 3 23 0,1 1-45 15,-1-3-20 1,-1 3 10 0,4 1 23-16,-1-1 2 0,1 2-9 0,0 1-25 0,1 1 16 0,1 3-18 0,0-1 9 15,2 4-8-15,-2 2-2 0,1-2 1 16,1 7 11-1,-1-2-10-15,3 2 22 0,-6 1 4 0,4 1 7 0,-1 0 6 16,-1 3-4-16,0 1 14 16,3 3-17-16,-1-1-6 0,-1 2 25 0,3 1-21 15,-1 1-1-15,1 1-4 16,-5-2-2-16,3 1-3 0,1-1-1 31,-3 0 23-31,4-1 3 0,-6 0-36 0,3-2-9 0,1 1 13 16,-4-3 7-16,4-1 9 0,-1 1 0 0,-1 0-4 15,4-1 10-15,-3 1-6 0,1-2-10 16,-1 0-6-16,1 1-14 0,0 0 1 16,1-5 9-16,-3 3 1 15,1 0-13-15,1-1 1 0,-4-1 12 0,4 2-10 16,-2-1 13-16,-1 1-4 0,3-3 7 16,0 1-19-16,-3-3-6 0,1 2 3 15,2-4 1-15,-4 1 1 0,0-1 1 16,0-1 2-16,0-2-1 0,-1-2 2 15,-1 0-1-15,2-2 0 16,4-1-1-16,-6 3 18 0,4-4-18 16,-2 0-1-16,2-2-1 0,-2-1-2 15,0-4-10-15,-2-1 1 32,0-3 12-32,-1 0 1 0,-2-2 11 0,-2-2-9 0,1-2-1 0,-1 1 13 0,0-2 14 15,0 0 6-15,0 0 9 0,0 0 6 16,0 0-5-16,0 0 2 0,0-2-21 15,-1 2-26-15,-1-1-2 0,0-1-1 16,-1 2 2-16,-1-2-2 0,1 2 0 16,-1-2 2-16,0 0 1 0,1 1 1 15,-1 0-1-15,1 1-2 0,3-1 1 16,-4-1-11-16,-1-1-7 0,1 0 6 16,1 1 10-16,-1-2 0 0,-1 1-10 15,0-1 12-15,-2-1 1 0,1 1 3 47,-2-4-3-47,2 1-2 0,-4-2-10 0,1-3-4 0,0 0 14 0,-3-3 0 0,-1 5 1 0,6-2 1 16,-4 4 19-16,4 0-4 0,0 3-14 15,0 1 2-15,2 1 15 0,0 0 8 16,1 2-7-16,1-1-16 0,-1 2-2 16,4 0 0-16,-2-1-1 0,0 1 0 15,2 0 0-15,0 0 2 0,0 0-2 16,0 0-20-16,0 0-37 0,0 0-12 15,0-2-1-15,0 2 17 0,2-1 37 16,2 0 16-16,1-4 19 0,0 1-7 16,4-3 11-16,2 2-20 0,1-1 16 15,2-1-16-15,1 1-3 0,0-2 2 16,1 1-1-16,0 0 1 16,2 1-2-1,-6-1 1-15,4 0 1 0,-7 1-1 0,2 0 2 0,-1 1-2 16,-6 3 2-16,1-3 0 0,-1 4 10 15,-2-3-12-15,-1 4 18 0,-1 0 25 16,0 0 22-16,0 2 6 0,0 2-3 16,0 2 61-16,-1 2-77 0,-1 3-38 15,-2 1-14-15,2 5 2 0,-1-2 19 16,1 3 9-16,-7 1 4 0,6 0-1 16,-4 3 0-16,0-2-3 0,1 2-19 15,-3 1 1-15,1 0 2 0,1-3 13 16,-4-1 0-16,4-2-9 0,0-6-19 15,3 0-2-15,-3-4-11 32,5-3-15-32,1-4-99 0,-1 0-139 0,2-6-203 0,0-7-295 0,0 1-532 0</inkml:trace>
  <inkml:trace contextRef="#ctx0" brushRef="#br2" timeOffset="-108741.02">4503 9908 1083 0,'0'0'505'0,"0"0"-222"0,0 0-157 16,0 0 11-16,0 0-72 0,0 0-53 15,0 0 5-15,0 0-11 0,0 0 33 16,0 0 13-16,16 29-4 0,-7-15 11 16,-2 3-1-16,0 2-26 0,0 1 45 15,0 1 1-15,-3 1-10 0,1-3 47 16,0 2 1-16,1-3-52 0,-4 0-32 16,1-4-3-16,1 0-13 0,-3-6-13 15,1-1-3-15,0-2-9 0,-2-1-14 16,0-4-6-16,2 2 27 0,-1-2 2 15,3 0 45-15,0 0 19 32,1-2-13-32,2-1-16 0,-2-1-3 0,1-2 3 0,2 1-3 0,1-4-3 0,-3 1-28 15,2-3 18-15,1-1-3 0,2-2-15 16,-2 1 2-16,0-2 10 0,1-2-11 16,-1 0 23-16,0 1-9 0,1-2 0 15,-2 1 3-15,-3 0 3 0,0 3-6 16,0 0 3-16,-3 2-3 15,0 2 3-15,-2 3-3 0,0 2 6 16,0 3-9-16,0 1-10 0,0 1-3 16,0 0-19-16,0 0-63 0,0 0-68 15,0 0-60-15,0 0-75 0,0 6-141 16,0 0-160-16,0-1-512 0,0 6 297 31</inkml:trace>
  <inkml:trace contextRef="#ctx0" brushRef="#br2" timeOffset="-108147.23">4733 10251 1020 0,'0'0'362'0,"0"0"-124"15,0 0-1-15,0 0-59 0,0 0-84 16,0 0-74-16,0 0-20 0,0 0-10 16,0 0 10-16,0 0 55 0,9-1 7 15,-2 1-7-15,2 0 0 0,-2 0 0 16,2 0-13-16,0-3-3 0,-2 0 44 15,0 1-37-15,0-4-24 0,2 3 14 16,-4-2-7-16,-1 0 16 0,-1-4-3 16,1 3-4-16,-4-2-2 0,0 1-7 15,0-3 22-15,0 5-13 0,0-5-6 16,-6 4-6-16,3 1 6 0,-1-1 3 16,1 3-3-16,-6 1 0 15,2 2-9-15,0 0-4 0,0 0-19 16,-2 0-2-16,2 5-30 0,0 1 6 15,-2 2 9-15,4 1 17 0,-2-1 32 16,1 3-3-16,1 1 6 0,-2 0 3 16,2 4-6-16,3-5 22 0,-4 2-9 15,5-1-10-15,1 0-7 0,0 0-2 16,0 1-1-16,0-4-9 0,3 2-13 16,4-5-3-16,2 0-3 0,-2-4 1 15,2 2 2-15,0-2 2 0,3-2-2 16,1 0-1-16,1-6 1 0,0 1-79 15,0-1 50-15,0 1-98 16,0-1-107-16,1 0-90 0,-1 1-112 16,-7 3-297-16,2-7-625 0</inkml:trace>
  <inkml:trace contextRef="#ctx0" brushRef="#br2" timeOffset="-107476.35">4507 9763 1164 0,'0'0'429'16,"0"0"-100"-16,0 0-24 0,0 0-34 15,0 0-64-15,0 0-82 0,0 0-67 16,0 0-54-16,0 0-3 0,0 0 82 15,2 4 13-15,3-4-25 0,2-2-8 16,2 0 5-16,-2 0 11 0,3 1 10 16,3-3-16-16,-1 1-16 0,4 0 0 15,-2 0-9-15,4 0-20 0,0-2-15 16,-1 2-10-16,3 0 13 0,-6 1-13 16,4 1 19-16,1-1-3 0,-6 2 16 15,4-4 59-15,-4 2-50 0,1 1-16 16,-4-1 22-16,-3 1-8 0,0 0-20 15,1-1 3-15,-7 0 3 16,1 2-9-16,-2 0 3 0,2 0-1 16,-2 0 14-16,0 0 27 0,0 0 6 15,0 0-18-15,0 0-29 0,0 0-21 16,0 0-20-16,0 0-129 0,0 0-155 16,3 4-71-16,-1 0-128 0,3-1-556 15,-5 6-962-15</inkml:trace>
  <inkml:trace contextRef="#ctx0" brushRef="#br0" timeOffset="-91983.57">1554 13119 13 0,'0'0'329'0,"0"0"4"15,0 0-4-15,0 0-94 0,0 0-33 16,0 0 9-16,0 0-19 0,0 0-40 16,0 0-25-16,-12-3-14 0,12 3-19 15,-2-2-13-15,2 2-3 0,-1 0 18 16,1-2 8-16,0 2-8 15,0 0-25-15,0 0-29 0,0 0-28 16,0 0-14-16,0 0-35 0,0 0-36 16,1 0-39-16,3 4 75 0,1-1 35 15,0 3 29-15,3 1 9 0,0 2 11 16,1 0 5-16,0 1-18 0,0 2-4 16,2 2 0-16,-3-2-6 0,1 1 6 15,2 5 0-15,-2-4 3 0,0 2-33 16,-2 1 14-16,-2-1 0 0,-2 1-3 15,1 2 13-15,-2 0-1 0,-2 0-12 16,2 0 0-16,-2-1-10 16,0 1-1-16,0-3 1 0,0-2 1 15,0-1 15-15,0-2-17 0,-2-4 21 16,0 1-21-16,2-4 0 0,0 1-2 16,0-3 0-16,0-1-4 0,0 0-18 15,0-1-4-15,0 0-9 0,2 0 35 16,1 0 19-16,3-2 68 0,-1 0 56 15,2-1 85-15,0-3-38 0,0-1-86 16,4-1-54-16,1-3-25 16,2-3-6-16,0 0-16 0,2-1 12 0,0-2-15 15,-2 2-2-15,4-2 2 0,-4 1-14 16,0 0 14-16,-1-1 2 0,-1 1 17 16,1 0 0-16,-5 2-6 0,0-2 18 15,-5 5 4-15,-1-1 8 0,-2 3 7 16,0-1-3-16,0 1-10 0,-2 2-6 15,0 0-30-15,-3 0 2 0,1 0-1 16,-1 3-1-16,2-2-1 0,-1 2-3 16,1 1-25-1,1 1-6-15,0 0-44 0,0 2-34 16,2 0-39-16,0 0-142 0,0 0-194 0,2 6-111 16,2-3 126-16,1 4-184 0,-2-3-553 15</inkml:trace>
  <inkml:trace contextRef="#ctx0" brushRef="#br0" timeOffset="-90733.51">1726 13844 49 0,'0'0'169'15,"0"0"-61"-15,0 0 9 0,0 0-64 16,0 0 224-16,0 0-36 0,0 0-78 16,0 0-17-16,0 0 30 15,0 0 29-15,-3 17 19 0,3-17-10 16,0 0-36-16,1 0-22 0,1-3-17 15,0 0 6-15,1 0-20 0,3-1-48 16,1-2-16-16,-2-3-6 0,6 0-17 16,-1-2 7-16,-1-1 15 0,5-4-2 15,0 0 2-15,2-2-21 0,0-3-11 16,0 2-12-16,0-2-13 0,2-1 13 16,-2 1 0-16,-2 3-15 31,0 2 2-31,-3-2 10 0,-1 3-13 0,-1 3-1 0,2-4 1 0,-4 3 0 15,2 1 1 17,-1 1-1-17,-2 0 1 1,-3 3-1 0,1-1 3-16,-2 3 48 0,-1-1-29 0,1 1 0 0,-2 1 1 15,0 1-12-15,0-1-10 0,0 4 0 0,0-2 12 0,0 2-10 0,0-1 23 0,0 2-1 0,-2 0-25 0,2 0 0 0,-1 0-16 0,-1 0-9 0,0 2-13 16,0 2-45-16,-1-1-22 0,3 5 20 15,-4 0 14-15,2 1 23 0,1 0-9 16,1 2 55-16,0-1-28 0,1 1 28 16,3-2 2-16,1-1-16 0,1 0 16 15,-1-3 0 1,2 1 0-16,0-2 27 16,0-3 8-16,2-1 19 0,0 0 32 0,0-3 0 0,1-1 0 0,1-3-16 15,-2-1-20-15,-2-1-12 16,2 1-24-1,-4-1-14-15,2-2 0 0,-2 4 1 32,-3 0 2-17,2 0 13-15,-3 2 6 0,-1 2-3 0,0 0 10 0,0 2 5 0,0 0-30 0,0 1 18 0,-1 0-22 0,1 0-38 0,0 0-6 16,-2 0 9-16,2 0-16 0,0 0 1 16,0 0 8-16,0 0-2 0,0 0 0 15,0 1-1-15,0-1 16 0,0 1 7 16,0 1-35-16,0 0 44 0,2 3 13 15,-1 0 1-15,3 0 15 0,0 3-13 32,-1-3 10-32,2 4-12 0,1-2 1 15,1 1 16-15,0-1-17 0,-2 0-2 0,4 0-105 0,-2 0-70 32,2-1-87-32,-2-4-141 15,0 1-254-15,2-3-821 0</inkml:trace>
  <inkml:trace contextRef="#ctx0" brushRef="#br0" timeOffset="-89759.81">2538 13129 166 0,'0'0'264'15,"0"0"-198"-15,0 0 292 0,0 0-146 16,0 0-98-16,0 0-23 0,0 0 62 15,0 0 16-15,0 0-12 0,0 0 8 16,14 24-3-16,-9-19-22 16,3 2 9-16,2 1 9 0,-1 2-22 15,0 0-46-15,1 1-39 0,-2 0-6 16,-1 4-28-16,0-2 18 0,0 3-3 16,-2 0-16-16,-3 0 0 0,1 1-13 15,-3 2 20 1,0-1-4-1,0-1 0-15,0 3-16 0,-3-2 23 0,1 3-13 0,-1-5-10 0,1-1 36 0,-4 1-27 16,3-5-12-16,-1-3 0 0,3-1-51 16,-1-1 29-16,0-4 22 0,2-1 0 15,0 0-32-15,0-1-17 0,0 0 2 16,4 0 47-16,3 0 93 0,0-2 58 16,0-3-36-16,2-1-54 15,0-1-23-15,1 0-19 16,1 1 13-16,-1-1-31 0,-1-2-1 0,2 2 0 0,1-2 0 15,1 0 1 17,1 0 1-17,0-4 11-15,-2 2-11 0,2-2 0 0,1 1 14 16,-5-2-13-16,1 1 16 0,-1-2 0 16,-1 0 0-16,0 2 0 0,-5 0 3 0,1 1 4 15,-3-1 18-15,-1 2 7 0,-1 0-1 0,0 2-3 0,-3 2 13 0,1-1-25 0,-5 0-4 16,2 3-18-16,-1 1-13 0,-1 1 0 15,4 1-41-15,-4 1 6 0,1 1 10 16,5 0-25-16,-5 0-23 0,5 0-28 16,-1 0 0-16,0 2-36 0,2 1-55 15,0 1-80-15,0 0-99 16,0 2-124-16,0 0-289 16,0 0-399-16</inkml:trace>
  <inkml:trace contextRef="#ctx0" brushRef="#br0" timeOffset="-88897.96">2708 13791 483 0,'0'0'234'0,"0"0"200"15,0 0-66-15,0 0-63 0,0 0-16 16,0 0-46-16,0 0-55 0,0 0-59 16,0 0-17-16,0 0 1 0,26-20-7 15,-19 12-29-15,4 0-20 0,0-1-6 16,-1-3-3-16,1 0-22 0,-1 1-10 16,3-2 0-16,-3 0-4 0,3-1-12 15,-4 2 0-15,1-1 13 0,-1 0-13 16,-2 1 4-16,0 2-2 0,0-3-1 15,0 2 0-15,-3 3 12 110,0-1-11-110,-1 0 1 0,-1 3 16 0,0 1-3 0,-1 2 19 0,-1 1-13 0,0 0 10 0,0 1-19 0,0 0-13 0,0 1-1 0,0 0-12 0,-1 0-13 0,-1 0 1 0,2 0-1 0,-2 1-8 0,2 1-40 0,-2 2-18 0,1 0 44 0,-1 5 19 0,0 0 7 0,-2 0 5 15,4 1 1-15,0 1 4 16,0-2-4 15,0 1 15-31,0-1-12 0,6-3-19 0,-3 1 32 47,4-2 0-47,-1-1 35 16,3-2-13 15,-1-2 1-31,3 0 47 16,-2-2-9-16,1-5-32 0,1-1-13 0,0 0 0 0,-2-1-16 0,-1-2-1 0,-1-3-22 15,2 1-12-15,-3 3 16 0,-1-2 18 0,-2 2 1 16,1 2 2-16,-4 2-2 0,2 2 29 0,-2 1-10 0,0 3 3 0,0 0 26 0,0 0 35 0,-2 0-35 0,2 3-48 0,-4 3-80 0,3 0 13 0,-1 3 64 0,0 1-10 16,2 2 13-1,0-5 12 1,2 3-10-16,5-2 30 0,0 1 22 15,2-3 32-15,3-1-16 32,1-3-38-32,3-1-19 0,0-1-13 15,-1 0-69-15,1-2-142 0,0-4-173 0,-5 0-287 0,3-12-1011 16</inkml:trace>
  <inkml:trace contextRef="#ctx0" brushRef="#br0" timeOffset="-88307.31">2561 12982 771 0,'0'0'469'0,"0"0"-88"16,0 0-11-16,0 0-124 0,0 0-77 15,0 0-34-15,0 0-22 0,0 0-42 16,0 0-51-16,0 0-20 0,-4 3-39 16,8-3 39-16,0 4 39 0,1-4 31 15,4 2 17-15,-2 2 13 0,5-4-1 16,1 2 19-16,2-2-3 0,3 0-26 15,3 0-28-15,4 0-14 16,-2 0-28-16,4 0 3 0,-3-2-9 16,1 2-10-16,-4 0 0 0,1 0 12 15,-3 0-15-15,-5 0-3 0,0 0-12 16,-3 0 15 0,-2 0 0-16,-2 0 0 0,-4 2-1 0,3-1-2 0,-6-1-8 15,0 2 11-15,2-2 2 0,-2 0 20 16,0 0 19-16,0 0-9 0,0 0-16 15,0 0-16-15,0 0-72 0,0 0-71 16,0 0-102-16,1 0-175 16,-1 0-168-16,0 1-748 0</inkml:trace>
  <inkml:trace contextRef="#ctx0" brushRef="#br0" timeOffset="-85646.88">3463 13128 359 0,'0'0'626'0,"0"0"-209"0,0 0-121 16,0 0-66-16,0 0-19 0,0 0-7 16,0 0-29-16,0 0-33 0,0 0-36 15,0 0-29-15,0-1-28 0,0 1-24 16,0 0-25-16,0 0-42 0,4 3-49 15,-3 4 91-15,1 3 58 0,2 0-13 16,3 4-9-16,-2 2 8 0,0 1 8 16,3 3-27-16,-3-1 1 0,2 2-3 15,0-1 12-15,0 1 3 0,-2-1 0 16,-3 0-12-16,3-4 6 0,-3 1 0 16,0-4-13-16,0 0-17 0,-1-1 0 15,1-3-1-15,0-4 22 0,-2 2-23 16,0-3 0-16,2-1 3 15,-2-1 0 1,0-1 0-16,2-1 0 0,-1 0 13 0,-1 0-3 0,2 0 0 16,0-2-13-16,1-2 19 0,4-1 22 15,-1-2-16-15,3 1-21 16,-1-2-4-16,5-1-13 0,-1 1 12 0,1 1 1 16,-1 0 32-16,0-2-16 0,1 0-13 15,3 0 38-15,-4-1 10 0,2 0-13 16,-3-2 12-1,1-1-9-15,1 1-3 0,-5-1 0 16,1 1-10-16,-3-1 10 0,-1 1 0 0,-2-2 15 0,1 1-6 16,-4-1 4-16,0 3-23 0,0-1 16 15,-4 3-41-15,1-2 0 0,-1 3-1 16,3 3-1-16,-5 0 39 16,3 1 0-16,-1 2-24 0,2 1-16 15,1-1-22-15,-1 2-6 0,0 0-34 16,2 0-46-16,0 0-55 0,-2 0-61 15,2 2-52-15,0 2 30 0,0 4-36 16,0 1-115-16,0 1-160 0,0-2-491 16</inkml:trace>
  <inkml:trace contextRef="#ctx0" brushRef="#br0" timeOffset="-85053.11">3757 13550 460 0,'0'0'746'0,"0"0"-433"16,0 0 12-16,0 0-111 0,0 0-71 15,0 0-24-15,0 0 11 0,0 0-14 16,0 0-9-16,0 0-43 0,56-7 4 16,-47 3-17-16,0-2 7 0,-2 0 13 15,-2 0-14-15,4 0-9 0,-5 0-9 16,-1-1-10-16,1 5-4 0,-2-4 1 15,-2 3 38-15,0-2-36 0,0 2-25 16,-4 0 32-16,1 0-35 16,-1 2 39-16,1-2 34 0,-6 2-71 15,3 0-2-15,-1 1-41 0,0 0 6 0,0 0 0 16,0 0 19-16,0 2-7 16,2 1-5-16,-4 0 8 0,4 2-8 15,-3 0 12-15,3 1 13 0,0-1 3 16,-2 0 19-16,3 2 16 0,1-1-17 15,-1 0-18-15,1 0-3 0,1 3-9 16,2 0 11-16,-2 1 1 0,2 2 0 16,-2-2 22-16,2 1-2 0,0-1-5 15,0 2 36-15,4-5-6 0,1 1 3 32,2-2-13-32,0 1 3 15,4-2 3-15,0-1-16 0,1-2 0 0,-1-2 7 0,6-2 34 16,-4-3-28-16,4-3-38 0,-3 1-12 0,4-1-127 15,-4 0-119-15,2-1-122 16,-2-1-223-16,-5 2-758 0</inkml:trace>
  <inkml:trace contextRef="#ctx0" brushRef="#br0" timeOffset="-83927.34">3387 12933 238 0,'0'0'496'0,"0"0"-40"0,0 0-183 0,0 0-107 0,0 0 75 0,0 0-47 0,0 0 4 0,0 0-17 0,0 0-35 0,0 0-37 16,-5-4-25-16,5 4-29 0,0-1-33 15,0 1-20-15,2 0 11 16,1 0-13-16,-1 0 29 0,7 0 64 15,-4 0-13-15,7 0-9 0,3 0 18 16,2 0 7-16,3 0 9 0,3 0-25 16,5-3-5-16,0 0-5 0,4-1-13 15,0 1-10-15,0 0-28 0,0 0 6 16,-2-1-6-16,-2 2-6 0,-1-1 3 16,-1 1-1 46,-5 0-13-46,-1 0 1-16,-3 1-2 0,-1 0 2 15,-3-1 9-15,-1 2-12 0,-3-1-1 0,-4 1 1 0,-1-1 2 0,1 1 2 0,-3 0 8 0,-2 0 13 0,0 0 10 0,0 0 9 0,0 0-6 0,0 0-6 0,0 0-32 0,0 0-2 0,-2 0-19 0,2 0-24 16,0 1-59-16,0 0-56 16,0 1-21-16,0 1 20 0,0 2-66 15,2 0-171-15,-2-1-300 0,0-1-1033 16</inkml:trace>
  <inkml:trace contextRef="#ctx0" brushRef="#br0" timeOffset="-9291.25">9566 5650 46 0,'0'0'156'0,"0"0"-51"16,0 0-24-16,0 0 177 0,0 0-161 15,0 0 34-15,0 0 51 16,0 0-16-16,0 0-13 0,-9-18-16 16,7 18 19-16,2 0-9 0,0 0 2 15,0 0-13-15,0 0-39 0,0 0-67 16,0 0-30-16,0 3-94 0,0 1 0 16,0 0 94-16,0 3 6 0,0 0 39 15,2 2 14-15,2 1-40 0,-4 2 27 16,1 0 9-16,3 1-36 0,-2 1-3 15,-1-2 0-15,1 2-3 0,-2 0 10 16,2 0-7-16,-2 0 30 0,0 2 73 16,0-2-29 46,0 4 10-31,0-1-16-15,0 5-32 15,0-1-11-31,0 4-15 16,0 2 25-16,0 3 17 0,0 1-20 0,0-1 3 0,0 4-16 0,0 0-32 16,0 1 29-16,0 1 10 0,0 3-4 0,0-2-6 0,-2 2-7 0,2 1-21 0,0-1-1 93,0 4 9-77,0 45-7-16,0-42 11 0,0 0-14 16,0 2-2-1,0 1 0 1,0-4 0-16,0 0 1 0,-2 0 43 0,1 0 23 0,1 0-35 0,-6 6-4 0,5 10-6 15,-3 9 23-15,0 2-4 0,3-7 3 16,-3-2 3-16,1-10-6 0,1 1-12 16,0 0-10-16,0 1-2 0,1 0-17 0,-3-10 0 0,4-5-3 0,0 6 0 0,0 7 0 0,0 0 1 0,0 0-1 0,0-16 3 0,0-6 2 15,0 6 10-15,0 7 1 0,-2 4-10 0,0 1 22 0,1-1 0 0,-1 0-6 0,2 0-16 0,-2-1-1 0,0 2 11 0,1-1 6 0,1-1-19 0,-2 9 0 0,0 8 0 0,2 11 3 0,0 4 13 0,0-6-13 0,0-7 9 0,0-9 1 0,0-7-11 0,0-10 1 16,0-6 11-16,0-7-13 0,0 9-1 31,0 4-20-31,0 5 19 16,0 0 0-16,-2-1 0 0,1-2 1 0,-1-2 1 31,0 2 2-31,0-2 0 16,-3-1 14-16,3 1-2 0,0-1-12 15,1 2 1-15,1-1-1 16,0 3 9-16,0-3-9 0,0 3 13 0,1-1-14 0,3-2-2 0,3-2 0 0,-3-1-19 0,-1-4 4 0,1 1 14 0,-1-5-1 0,-1 3 2 16,1-4 2-16,-1-4 0 0,0 0 1 0,3-2 9 0,-5 1-10 0,2-3 2 0,-2-1 11 0,0 1-14 0,0 0 12 15,0 0-12-15,0-3 0 0,0-1 2 16,-2 2 0-16,1-4 9 0,-3-1-12 15,2-1 2-15,2 0 0 0,0-6-2 16,-2 1-2-16,2-3-10 16,0-2 0-16,0 1-7 0,0-3-9 15,0 0 6-15,0 0 20 0,0 0-1 16,0 0 2-16,0 0 1 0,0 0 25 16,0 0 0-16,0 0 6 0,0 0 3 15,0 0 0-15,0 0 7 0,0 0-19 16,-1 0-4-16,-1 3-18 0,0-3 0 15,0 0 0-15,1 0 0 0,-1 0 0 16,0 0 0-16,0 0-1 0,2 0-1 16,-1 0-26-16,1 0 10 0,0 0-7 15,0 0-16-15,0 0 4 0,0-3 12 16,-2 0 6-16,2-1 17 0,-2-1-11 16,0-1 13-16,-3 0 1 0,3-1 0 15,-1-4-1 1,1 2-2-16,0-2 1 0,-1 0-1 0,-1-3-1 15,0 0 2 17,-3-1-11-32,2 3-21 0,2-4 14 0,-5 2 16 0,1 1 0 0,-1 0 3 0,2 2 1 0,-3-1 0 15,2 5 15-15,-2 2 0 0,6-1-4 16,-4 0-9-16,0 3 16 0,-2 2-17 16,4-1-2-16,-1 2 0 0,3 0-1 15,-1 0 0-15,1 0-12 0,-1 0 12 16,2 0-1-16,2 0-24 0,0 0-8 15,0 0-23-15,0 0-21 0,0 0-23 16,2 0 3-16,3 2 76 0,1-2 19 16,1 3-15-16,-2-3 17 0,9 1 2 15,-3 1 14-15,1-2 35 16,2 0 10-16,2-2-13 0,-1-2-24 0,4 2-8 16,-3-1-12-16,3-3 13 15,-1 4 0-15,-4-1-14 0,2 1 0 16,-5 1 0-16,1 1-2 0,-3 0 0 15,-2 0 1-15,-3 0 0 0,-1 0 15 16,-1 1-13-16,-2 1 32 0,0 0 21 16,0 1 39-16,-2 3 8 0,-3 2-37 15,0 1-51-15,-3 2 1 0,-2 3-16 16,3-2 1-16,-2 5 0 0,-3 1-1 16,3 1 1-16,0 3 2 0,-4-1-2 15,5 3 0-15,-1-1-1 0,-2-3-1 16,6-1 0-16,1-5-11 15,3-1-1-15,-1-4-12 0,2-3-47 0,3-5-214 16,3-1-118-16,8-1-120 0,-5-5-199 16,3-13-969-16</inkml:trace>
  <inkml:trace contextRef="#ctx0" brushRef="#br0" timeOffset="-8190.6">9776 8689 277 0,'0'0'352'0,"0"0"186"0,0 0-160 16,0 0-108-16,0 0-124 16,0 0-111-16,0 0-34 0,0 0 51 15,0 0 75-15,13-9 35 0,-4 6-17 16,3-4-9-16,0 0-23 0,2-2-17 16,2-3-15-16,0-4 2 0,6-3-9 15,-3-4-20-15,-3-1-19 0,7-6 1 16,-4-4 2-16,-3 1 3 0,6-1 17 15,-7-2-10-15,1 6-7 0,-3 0-6 16,-4 5-10-16,-2 5-9 0,-2 4 0 16,2 1-13-16,-3 7 23 0,-3 1-4 93,1 1 9-77,-2 2 23-16,0 3 10 0,0-1 11 16,0 2 4-16,0 0-10 0,0 0-25 0,0 0-25 0,-2 3-7 0,1 1-12 0,-5 6-28 0,-3 3 3 0,8 3-10 0,-5 3 10 15,1 3 6-15,3 1 1 0,2 2-1 0,0 0 3 0,0 0 3 0,0-4 10 0,2-2-13 16,3-4 15-16,1-6-18 0,-1-2-3 0,6-6-15 0,-3-1 37 0,3-6 0 0,5-5 31 0,0-9 4 16,0 0 3-16,0-7-10 0,-2 0-6 15,-2-1 0-15,1 0-3 0,-5 1-7 16,3 1-11-16,0 4 1 0,-6 4-2 15,2 4-2-15,-2 5-10 0,-3 3 10 16,0 4-14-16,-2 2 16 31,0 2 19-31,0 7-19 0,-4 7-3 0,1 5 0 47,-2 4 2-47,-1 3-25 16,4 0 11-16,2-5 2 0,0 0 10 0,0-4-10 15,6-1 11-15,1-3-20 0,0-2 20 0,2-5-26 0,-2-3 6 0,3-1-35 0,1-2-120 0,1-2 21 0,-1 0-74 0,-2-3-104 0,5-3-101 0,-3-4-220 0,-1 1-539 16</inkml:trace>
  <inkml:trace contextRef="#ctx0" brushRef="#br0" timeOffset="-7659.33">10562 8074 1130 0,'0'0'573'15,"0"0"-219"-15,0 0-92 0,0 0-74 16,0 0-101-16,0 0-45 0,0 0 3 15,0 0 4-15,0 0 2 0,0 0-12 16,0-11-20-16,0 12-3 0,1 2 10 16,-1 4 44-16,0 1 1 0,0 2-10 15,0 5-7-15,0 2-9 0,-1 1-13 16,-1 4-3-16,-2 0-13 0,1-1-13 16,1 1-3-16,0-1 0 15,2-3-1-15,0-3 0 0,0-2 1 0,0-3-45 16,0-2-128-16,0 0-32 15,0-4-76-15,0-3-74 0,0-1-223 16,0 0-483-16</inkml:trace>
  <inkml:trace contextRef="#ctx0" brushRef="#br0" timeOffset="-7378.06">10433 8196 1208 0,'0'0'661'0,"0"0"-230"0,0 0-85 16,0 0-82-16,0 0-136 15,0 0-70-15,0 0 82 0,0 0 61 16,0 0 11-16,0 0-41 0,47 0-74 16,-33 0-37-16,4 0-26 0,-2 1-15 15,2-1-18-15,-2 3-1 0,0 0 1 16,1 0-1-16,-3 0-1 0,6 0-55 15,-6 2-89-15,0-1-110 0,0-1-60 16,-3-1-169-16,-4 0-335 0,-2-2-993 0</inkml:trace>
  <inkml:trace contextRef="#ctx0" brushRef="#br3" timeOffset="619.79">9525 5581 193 0,'0'0'173'16,"0"0"-78"-16,0 0-17 0,0 0-39 15,0 0-39-15,0 0 0 0,0 0 0 16,0 0 10-16,0 0 49 0,18-3-4 15,-16 3-39-15,-2-1 268 0,0 1-53 16,1-2-81-16,-1 2-82 0,2-3-38 16,0 3-28-16,0-2 24 15,-2 2 19-15,1-3 17 0,-1 2 23 0,0 1 12 16,0 0 10-16,0 0 20 16,0 0 9-16,0 0-22 0,0 0-43 15,0 0-32-15,-1 5-23 0,-1-1-16 16,0 2 0-16,0 2 0 0,1 3-1 15,-1-2 0-15,0 2-20 0,0 0 19 16,-3-3 4-16,3 3-2 0,0 2 13 16,-1-3-12-16,-1 3 28 0,-1 3-29 15,0 0 0-15,-6 2 17 0,4 1-14 16,-2 0 0-16,-1 0 36 0,3 0-13 16,-2 0-24-16,2 0 11 15,-6 1-13-15,4 1 1 0,-1-2-1 0,1 3 3 16,-2 0 0-16,-1 0-1 15,3 2 172-15,-3 2-19 0,-1 0-100 0,4-1-43 16,-3-2-9-16,5 2-6 0,-5 3 3 16,-3 4 0-16,3-1 3 0,-2 0-2 15,2 0 0-15,-4-3 15 0,5 0 6 16,-1 1 20-16,3 1-29 16,-4 2-12-16,1-4 15 0,0 5-15 15,-2 1-1-15,3-2 11 0,-5-1-10 16,5 1-1-16,-1 0 0 0,-2-2-1 15,1 2 0-15,-1-3-1 0,0 1-1 16,0 2 1-16,2-1-1 0,-4 1 2 16,2-2 0-16,-1-1 0 31,1 5 1-31,-2-4 13 0,6 2-10 0,-6-1 7 0,3 3-10 0,-1-4-3 0,4 4 0 16,-6 0 3-1,5-2 0 1,-5 1 1-16,4 1 1 0,-4-2 1 31,4 2-2-31,-4-1 3 16,5 1 11-16,-3-4-14 0,3 1-2 0,1-1 1 0,-5 0-13 0,5 1 12 0,-3-2 0 0,1 2-3 0,-2 0 4 0,2-1 2 15,-4 3-2-15,5 0 2 0,-3-2-1 16,-2 6 15-16,-2-3-3 0,2 5 12 16,0-3 26-16,4 1-9 0,-4-3 15 15,4 2-12-15,-1-1-42 0,1 5 10 16,-6 1-10-16,6 0 10 31,-6 0-11-15,4 1-2 15,-5-1 0-15,1 0-16-1,2 0 0-15,-2 2 15 0,1 1 1 0,-1 1-1 16,-2 2-4-16,3 7 5 0,-4 11 70 0,-4 6-32 0,-2 0-35 0,2-3-1 15,2-7 11-15,2-7 3 0,-2 5 6 0,-2-4 10 0,2-1-20 0,-1 4-12 0,4-2-14 0,-5 1 10 0,-1 1-8 0,1 1 12 0,-1 0 0 0,-1-1 1 16,2-1 12-16,-1 1-13 0,1 0 0 16,-1 0 0-16,3 4 3 0,-4-2 9 15,0 0-11-15,1 1 2 0,1 2-1 0,-1-2 17 0,-3 0-19 32,5 3 2-32,-1-1 14 0,0 2-14 0,4-1-1 0,-2-4 11 0,-4 4-8 15,4-4-2-15,0 1 10 16,0-1-10-16,4-1-2 15,-4 3-18-15,0-4 15 0,0-1 0 0,3 3 2 16,-1-4 1-16,-2 1 0 0,4-3 2 16,-1-1 11-16,1 1-10 0,-2-3 13 15,3 3 0-15,-2-9 0 0,3-8-1 16,6-6 4-16,1-1-15 0,-8 4-4 16,2 7-4-16,-2 4 3 0,-3-1-1 15,2 0 2-15,3-3 0 0,-4 2 1 16,2-3 1-16,3-2 2 0,-3-2-1 15,7-3 22-15,-6-2 16 47,8-1-13-47,-2-2-3 0,0-2-9 0,4-3-16 32,0-1 0-32,0-6-3 15,4-2 0-15,-1-3-16 16,4-2 18-16,-2-3-15 0,2-2-15 0,0-2-1 0,0 1 23 0,0 0 9 15,0-2 19-15,-1 1 6 0,-1-1 16 0,0 0-3 0,2 1-13 0,-3 1-9 0,-1-1-13 0,-3 4-1 0,0-1 0 0,2 0-1 0,3-1 0 16,-4 0 2-16,1 2 0 16,-2-4 0-16,4 2 10 0,-3-2 0 15,5 0-11-15,1-1 10 0,-4 0 23 16,2 0 15-16,0 1-36 0,1 0-14 16,-1 0-12-16,-3-1-4 0,3 4-12 31,0-2 3-31,0 0 6 0,1 1 7 0,-1 1 8 0,-2-3 3 0,2 1 0 15,2-1 1-15,0-2 2 0,0 0 11 16,0 0-11-16,0 0 14 0,0 0-16 16,0 0 0-16,0 0-1 0,0-2 1 15,0 0 9-15,0-3-9 0,0 1-28 16,0-5 9 0,0 1 16-16,-1-1 2 0,1 1 0 0,0-2-1 0,0-1 0 15,-2 0-14-15,2 1 13 0,-2 1 3 16,0-3 12-16,1 4-10 0,1-2 11 15,-7 2 9-15,5-1-6 0,-2 1-14 16,1 1 10-16,-1 0-9 16,1-3 1-16,-1 4-4 0,-3 0 1 15,3 0 2-15,-1 0 9 0,0 0-11 32,1 2 1-32,-1-2 2 0,0 1-1 0,1 3 0 15,2-1 9 1,1 1-12-16,-1 1-2 0,2 0-10 0,-2 0-7 0,2 1-12 0,0 0-16 0,0 0 6 15,0 0 3-15,2 0 9 0,3 0-14 16,0 0 43-16,8 0 32 0,-3 0-7 16,8 0-3-1,2 0-19 1,-3 0-1-16,5 0-2 0,0 0 1 0,1 0 0 0,-1 1 1 0,1 0-2 16,0-1 2-16,0 1 1 0,-4 0-3 15,-1 0 0-15,0 1 2 0,-6-1 0 16,2 0 11-16,-5 0-13 0,-2 1 1 15,-3 1 0-15,3-2-1 0,-6 1 2 16,3-2 0-16,-2 2 0 0,-2-1 11 16,0-1 2-16,0 1 14 0,0 2 11 15,0-3 17-15,-2 2-6 0,-2 1-7 16,-4 1-10-16,2 1-9 0,-3 0-10 16,-3 3-2-16,0-1-1 0,-4 4 1 15,3-4-12-15,-4 3-1 0,2 3 1 16,-6 1 0-16,4 0 1 0,2 1 11 15,-2-1-1-15,4 0 0 0,1-2-12 16,1-1-12-16,6-2-10 0,1-2 0 16,1-1-15-16,3 0-28 0,0-3-128 15,5-2-135-15,1-1-114 16,9-1-137-16,-6-4-163 0,4-15-827 0</inkml:trace>
  <inkml:trace contextRef="#ctx0" brushRef="#br3" timeOffset="2251.13">7006 9412 280 0,'0'0'428'0,"0"0"-47"0,0 0-88 16,0 0-59-16,0 0-35 16,0 0-76-16,0 0-123 0,0 0-23 15,0 0-126 1,0 0 126-16,6 3 23 0,4 4 91 0,-3 2-36 15,4 0 10-15,1 6-13 16,-3 2 0-16,5 0 19 0,-3 2-6 0,-4 2 23 16,5 0-50-16,-5 1 11 15,0-1-30-15,1 0-2 16,0 0 9-16,-4-1-14 0,-1-1-10 16,3-3 1-16,-4-1 23 0,-1-5-26 0,3-1-14 15,-4-3 13-15,2-3 1 0,-2 0-2 16,3-2-14-16,-1-1 16 0,-2 0 15 15,0 0 40-15,0 0 19 0,2-1 43 16,1-4 8-16,-1-2-28 16,2-2-33-16,3-3-16 47,3-1-19-47,-1-2-27 0,2 1 1 15,3-1 9 16,-2 1-11-31,6-1-1 0,-8-1 2 16,6 0 11-16,-3-2 0 16,1 1 12-16,-3-1-6 0,1-1 4 0,-5 0 5 0,0 1-5 0,-3 2-20 0,-1-4 32 0,1 5-19 0,-1 2 0 0,-3 1-14 15,0 1 21-15,0 2-20 0,0 3-3 0,-5 1-83 0,1 3-19 0,3 0-23 0,-1 2-94 0,0 2-119 0,2 3-255 16,0 6 56-16,0-4-111 0,-2 6-34 0</inkml:trace>
  <inkml:trace contextRef="#ctx0" brushRef="#br3" timeOffset="3057.07">7192 9989 52 0,'0'0'170'0,"0"0"-17"0,0 0 10 0,0 0-130 16,0 0-7-16,0 0 98 0,0 0 22 15,0 0 37-15,0 0-20 16,0 0-4-16,26 0-38 0,-18 0 9 16,0-2 10-16,7-5-17 0,-7 0 10 15,5-4 0-15,1 0-3 0,-2-4-24 16,4-2-12-16,-3 1 6 0,1-2-16 16,-4 0-29-16,3 1-13 0,-6-1-10 15,0 2 10-15,0 1-4 0,2 1 7 16,-7 2-6-16,1 4-1 0,-3-2-9 31,0 3 3-31,0 2 4 0,0 2 5 0,0 0-6 0,0 0-3 0,-3 1-13 0,1 2-18 0,-2 0-1 16,3 0-17-16,-5 0 15 0,4 5 2 15,1 0-48-15,-3 1-3 0,1 4 13 16,1-1 9-16,2 3 6 31,0 0 20-31,-2 0-16 16,2-1 3-16,0-1 13 0,0 0-12 31,2-1 14-31,-2-3-17 0,5 0-8 0,-1-2 3 0,5-1 14 0,-2-1 9 16,-4-2 13-16,6 0 25 0,2-6 1 0,-3 1 22 0,0-5-23 0,-1 0-6 0,3-1-16 15,-4 2-14-15,1-1-2 0,1 0 0 16,0 3-2-16,-5 0-17 0,4 2 0 16,-2 2 18-1,3-3 1-15,-5 2 0 16,1 1 2-16,-1 0 14 0,-3 1 9 0,0 0 7 0,2 0 10 0,-2 1 6 15,0 1-13-15,0-1-6 16,-2 1-26 0,2 0-3-16,-2 0-14 0,-1 0-24 0,1 1-17 0,-1 2-9 31,-3 4 10-31,3 0 25 0,1 1 13 0,0 1-3 31,2 2 3-31,0-1-10 0,0 0 1 0,0 0 25 0,2-2-3 0,3 2 3 0,4-2-3 0,-2-2 2 16,0 0-89-16,7 0-129 0,-1 0-114 15,1-3-189-15,-5 0-614 0</inkml:trace>
  <inkml:trace contextRef="#ctx0" brushRef="#br0" timeOffset="8991.07">9467 10552 163 0,'0'0'297'0,"0"0"-141"0,0 0-87 15,0 0 205-15,0 0-30 0,0 0-94 16,0 0-40-16,0 0 20 0,0 0 40 16,2-3 18-16,-2 3 3 0,0 0-22 15,0 0-43-15,-2 1-55 16,0 1-13-16,0 2-16 0,-3 1-13 16,1-2-29-16,-1 2-3 0,0 1 1 15,1 0 2-15,-1 0 19 0,0 1 7 16,-1 0-10-16,-3 2-4 0,6 0-12 15,-6 3-1-15,-2 1 0 0,3 3 1 16,-3 0 1-16,-3 1 0 0,1 3 10 16,-2-1-9-16,-1 4-1 0,-2 0-1 15,-2 3 0-15,1-1 0 0,-4 4 1 16,0 0 0-16,-3 3-1 0,-1 5 3 16,-1 0 20-16,-1 2-20 31,-1 1 19-31,2 2 1 0,-6 2-21 0,4 3 11 0,0 0-10 0,2 1 11 0,0 0-13 15,-1 0-1-15,1 0 3 0,2-1 0 16,-5 5 9-16,3-3 8 16,0-1-20-16,-6 10 1 0,-5 3-1 15,-5 14 0-15,-4 5 0 0,2-8 16 16,9-9-13-16,2-7 0 0,3-9-2 16,5-6 1-16,-3 5 0 0,4-8 0 15,-1-3 11-15,-1 8 3 0,5-9 3 16,-5 4 32-16,-1 4 1 0,1-2-11 15,2-5 1-15,3 1-17 0,0-1 4 16,5-3 0-16,-3 3-16 0,3-6-1 16,4-1 1-16,-2-1 0 0,4-2 0 15,1-4 0 17,-1-3 6-32,4 0-3 0,1-1-14 0,-3 0 0 0,4-3 1 0,-1 0 0 0,2 1 20 15,-6-1-22-15,4 0 18 0,-1-2-7 16,-3 0-8-16,4 0 24 0,0-1-26 15,-4-2 17-15,2-1 13 0,4 0 35 16,1-4-10-16,1 1-7 0,-1-5 23 16,4 0 28-16,0 0-7 0,0 0-6 15,0 0-50-15,2-4-38 0,0-1-25 16,1-1-7-16,1-1 7 0,-2-1 22 16,3 1-9-16,-1 1-1 0,-1 0 11 15,1-1-67-15,-1 2 44 0,-1-1 21 16,0 1 4-16,0-2 0 0,-1 2 13 15,1-6-10-15,-2 1 16 32,2-1-16-32,0-3 10 0,-2-1-1 15,0-1 7-15,0-1-16 0,0 0 13 0,0-1-14 0,0 0 10 0,0 0-12 16,0 4 0 0,0 0 0-16,0-3 0 15,0 6-2-15,0-1-2 0,0 4-2 0,0 1 6 0,-2 2 25 0,2 0-9 16,-2 3-14-16,2 1 1 0,-2 1-3 15,1 0-13-15,1 0 9 0,0 0-21 16,0 0-9-16,0 0-23 0,0 0-9 16,0 0-13-16,0 0 0 0,0 3 29 15,0 2 24-15,1 0 14 0,3 1 8 16,3 1-21-16,4 1 25 0,-3 1 22 16,5 0 4-16,3 4-7 15,0-3 0 1,0-1-7-16,3 0 4 0,-1-2-3 0,1 1-1 0,1-2 11 15,-6-4-21-15,2 1 10 0,-6 0-10 32,3-2 1-32,-6 1 9 0,-4-1-10 0,1 0 1 0,-2-1 10 0,-2 0 3 15,0 0 28-15,0 1 41 0,-2 1 15 16,-4 0-5-16,-1 0-83 0,-9 3-12 16,4 0 0-16,-6 1-13 0,-1 2 12 15,1 0-12-15,-3 3 11 0,2 0-17 16,3 2-9-16,-6 0 27 0,5-1 1 15,1 1 0-15,-2-2 2 0,8 0 10 16,1-6 4-16,0-2-4 0,7 0-12 16,0-3-21-16,2 0-26 31,0 0-51-31,0 0-240 0,4 0-92 0,1 0-78 0,2 0-198 0,-1-14-643 16</inkml:trace>
  <inkml:trace contextRef="#ctx0" brushRef="#br0" timeOffset="9694.23">8147 11174 767 0,'0'0'440'15,"0"0"-105"-15,0 0 30 0,0 0-99 16,0 0-95-16,0 0-77 0,0 0-46 16,0 0 7-16,0 0-16 0,0 0-7 15,5 24 1-15,3-21 9 0,0-2 51 16,7-1 7-16,-3 0-1 0,4-3-35 15,-4-3-9-15,6-4-4 0,-6-2-3 16,4 1-16-16,-7-1-3 0,-2 0-4 16,2-1 4-16,-4 1-4 15,-3 0-2-15,0 4-21 0,-2 0-1 16,0 3 24-16,-2-1 1 0,-1 3-4 16,-3 0-22-16,-4 1-18 0,4 2-1 15,-4 0-19-15,-1 0-29 0,0 0 13 16,-1 2 18-16,3 1 14 0,0 2-10 15,-1 1 16-15,1 2-16 16,2 1-3-16,2-1 0 16,-6 3 2-16,6 3 5 0,1-1-4 0,1 2 16 0,1 1 16 15,2 0 1-15,0-2 0 0,0 0 0 16,3 1 15 0,3-2-16-16,6-1 0 0,-1-1 16 15,-1-2-14-15,8-4 35 0,-4-2-37 0,4 0-29 16,1-3-51-16,-3 0-55 0,5-3-65 15,-1-3-101-15,-2-3-140 0,-3 2-359 16</inkml:trace>
  <inkml:trace contextRef="#ctx0" brushRef="#br0" timeOffset="10051.69">8561 10799 385 0,'0'0'704'0,"0"0"-333"0,0 0-16 0,0 0-89 0,0 0-120 0,0 0-114 0,0 0-32 0,0 0 0 0,0 0 36 0,-18 53-1 16,15-36-6-16,1 1 4 0,0 0 22 16,1 1 12-16,-1 0-15 0,0-2-3 15,0 1-48-15,0-2 1 0,1-2 18 16,1 2-20 0,0-3-116-16,0-2-75 0,-2-4-81 15,2-1-79-15,0-3-241 0,0-1-177 16</inkml:trace>
  <inkml:trace contextRef="#ctx0" brushRef="#br0" timeOffset="10281.26">8448 10915 730 0,'0'0'401'0,"0"0"-52"0,0 0-8 0,0 0-94 0,0 0-46 0,0 0-109 0,0 0-92 0,0 0 0 0,0 0 30 0,0 0 60 0,30 0 10 0,-14 0-35 0,0-1-1 0,1-1-12 0,-1 1-14 0,2-2-15 0,2 3-20 0,-5-2 10 0,3 1-10 0,-4 1-3 15,4 0-42-15,-2 0-261 16,-5 1-118-16,-4 1-320 0,-4 4-594 0</inkml:trace>
  <inkml:trace contextRef="#ctx0" brushRef="#br3" timeOffset="14729.72">9516 10679 185 0,'0'0'352'0,"0"0"-78"15,0 0-196-15,0 0 297 0,0 0-115 16,0 0-117-16,0 0 26 0,0 0-19 15,0 0-11-15,0-3-32 0,0 1 13 16,0 2-26-16,0-2-10 0,-1 2 12 16,1 0-12-16,0 0-23 0,-2 0-22 15,2 0-18-15,-2 2-21 0,0 0-3 16,-1 1-16-16,-1 3 19 0,1 1 2 16,1 2 17-16,0 1-15 0,0 1-1 15,-3-1 0-15,3 4 10 0,-1-2 6 16,-3 2 68-1,3-1-42-15,-1 3-26 0,1-3-17 0,-1 3-1 0,-1 1 0 16,0 1 38-16,-4 2-23 0,3 3-14 16,-1-1 11-16,0 1 6 15,-2 0 29-15,4 2-3 0,-2 0-20 16,-4 3 17-16,3 3-20 0,1 0 7 16,-2 2-28-16,-4 3 15 0,4-3-14 15,-5 4-2-15,5 1 41 0,-1 1-19 16,-4 2-2-16,3 0-8 0,-3 0-9 15,2 0 32-15,-1 1-9 0,3-1 6 16,-3 0-26-16,1-1-6 31,-1 1 0-31,-2-1 0 0,0 2 1 0,1-2 24 0,-2 3 10 0,0 1 6 0,0 0 13 16,1 0-10-16,-3 0-9 0,5 0-1 16,-2-2-11-16,0 1-20 15,-1-2-1-15,4 4 14 0,-4-2-14 16,4-1 10-16,-2 0-9 0,1 1 7 15,-3-1-10-15,4 1-3 0,-2 2-10 16,1-2 12-16,-1-1 0 0,4 2 0 16,-3-3 1-16,1 1 0 0,3-5 0 15,-2 2 0-15,3-5 2 0,1-1-2 16,-2 1 1-16,0-2-1 0,2-1 1 16,-2 0 1-16,-2-3 1 0,4 1 10 15,0-1-12 1,-3 0 1-1,2-2-2-15,3-1-1 0,-2 0 1 0,-2-4-31 0,4-3-20 0,0-1-2 0,-1 0 12 16,3-1-4-16,-3-1 4 0,-1-1 16 16,2-3 12-16,3-1-12 0,2-6-10 15,-1-1 10-15,1-1-1 0,0-2-15 16,0 0-13-16,0 0 13 0,0 0 41 16,1-2 27-16,1-2 34 0,2-2-1 15,-1-2-12-15,2-1-17 0,-1 1-18 16,0-3-10-16,-3 1 10 0,1-1-13 15,2 0-10-15,-4 1-31 0,0 1 13 16,0 0 25-16,0-1 3 0,0 1 12 16,0-2-9-16,0 2 0 15,0-1 23-15,-2-2-7 16,-2 2-16-16,1-1-1 0,-3 0 11 0,-2-3-1 16,2 2-12-16,1-1 1 0,0-1 0 15,-4 3-1-15,4 0 0 0,-1 1 4 16,1 3 11-16,0 0-11 0,-2 1 8 31,3 3 1-31,0 0-11 0,3-1 1 0,-1 2-1 0,0 1-2 0,0 0 0 16,2 1-1-16,0 0-11 0,0 0-11 15,0-1-18-15,0 1-9 0,0 0-8 16,0 0 1-16,0 0 10 0,0 0 8 16,0 0 8-16,0 0-5 0,0 0 11 15,4 0 25-15,-1 0 0 0,3 0 16 16,3 0 0-16,1 1 0 0,-1 1-3 31,7-1-13-31,-2 1 3 0,6 1 19 0,-3 0-22 0,1 0 3 0,3-1 10 16,0 2 3-16,1-2-1 15,-3 1-14-15,1-2 1 0,-3 1 11 16,-3-2-13-16,1 0 1 16,-7 0 1-16,-1 0 1 0,-1 0 10 0,-3 0-11 15,3 0 10-15,-6 0 11 0,0 0 44 16,0 2 31-16,-2 0 6 0,-7 0-77 15,4 0-27-15,-2 2 0 0,-6 0-2 16,4 2-13-16,1 1 12 0,-5 1-12 16,4 0-7-16,0 4-4 0,-3-1 10 15,5 2 14-15,-4 1-1 0,-1 2 1 16,1 0-1-16,-3 4 2 31,0-2-10-31,-2 0 11 0,2 0 3 0,-5 1 23 0,1 0-14 0,2 0 26 16,-3-1 19-16,3-1-22 0,0-1-23 15,2-4-11-15,-1 0 0 0,8-5 1 16,4-4 2-16,-1-2-2 0,4-1-2 16,0 0-133-16,0-1-101 0,4-4-127 15,3-2-160-15,3-4-139 0,3 3-434 16</inkml:trace>
  <inkml:trace contextRef="#ctx0" brushRef="#br3" timeOffset="15889.21">9548 11364 46 0,'0'0'169'0,"0"0"-32"0,0 0-81 0,0 0 361 0,0 0-121 0,0 0-6 0,0 0-3 0,0 0-21 0,0 0-3 0,0 0-11 0,-30-35-20 0,28 32-19 16,2 0-53-16,-1 3-26 0,1 0-16 15,-2-2-29-15,2 2-31 16,0 0-49-16,0 0-9 0,0 2-44 16,0 3-23-16,2 4 67 0,1 2 21 0,2 5-5 15,-1-1-3-15,3 5-11 32,2 1 11-32,-6 1-10 0,3-2 9 0,-5 2 7 0,1 0 1 15,-2-2-5 32,0 2 14-47,0-1-10 0,0-2-18 0,0-2-1 0,0-1 0 16,0-3 0-16,-2-1 0 0,2-3-1 0,-1-2 0 0,1-2 1 15,0-2-2-15,0-2-14 0,0 1-3 0,0-2 3 0,1 0 10 0,3-2 6 0,5-2 60 0,0-3-6 16,0-2-10 0,6-3-12-1,0 1-1-15,4-3-2 0,-5-3-4 0,6 2-22 0,-3-1 28 0,-1-2-15 0,4 2 6 16,-4-4 0-16,0 1-6 0,-4 1-14 15,-1-3 17-15,-3 3 6 16,3 1 0-16,-6 0-9 0,-1 3 9 0,-2 2 9 16,-2 4-18-16,0 0-2 0,-4 2-11 15,2 1-3-15,-1 4-11 16,1 0-15-16,-3 1-83 0,1 0-102 16,2 4-119-16,1 5 1 0,1 2-12 15,0-1-114-15,0 5-178 0,0-3-466 16</inkml:trace>
  <inkml:trace contextRef="#ctx0" brushRef="#br3" timeOffset="16544.32">9495 12007 655 0,'0'0'730'16,"0"0"-294"-16,0 0-124 0,0 0-89 15,0 0-19-15,0 0-21 0,0 0-38 16,0 0-55-16,0 0-39 0,0 0-22 15,60-48-16-15,-42 33 0 0,-2-1-10 16,3-2 26-16,1-1-26 0,-6-1 10 16,5-2 3-16,-5 1-13 0,2 1 19 15,-3 1-19-15,-1 1 16 0,-3 2-6 16,-5 4-1-16,3 1-8 16,-6 3 27-16,1 2-8 0,-2 3 18 15,0 2 26-15,0 1 13 0,-2 0 12 16,-3 1-26-16,0 5-66 0,1 1-41 15,-1 2 16-15,0 4 24 0,1-2-3 16,2 2-18-16,-1 2 3 0,3-3 7 16,0-1 8-16,5-1 4 0,0 0 14 15,2-5 27-15,-1 1 29 0,4-6-4 16,-1 0-28-16,-2 0-6 0,6-2 2 16,-4-7-5-16,-1 0-4 0,5-2 3 15,-4-3-6-15,-2 0-21 0,2 0-1 16,-4 2 13-16,0 0-10 0,-1-1 8 15,-1 5-11-15,-3 2-2 0,2 3 0 16,-2 2 0-16,0 1-23 0,0 0-3 16,0 4-17-16,0 3 45 0,0 3 34 15,0 3-2-15,0-1-19 0,2-1-13 16,1 0-16-16,6 0 13 16,-2-2-1-16,2-1-14 15,5-4 15-15,-3-2-56 16,3-2-4-16,0-1-26 0,2-6-142 0,-2-5-226 0,0 1-538 15,-7-11-955-15</inkml:trace>
  <inkml:trace contextRef="#ctx0" brushRef="#br3" timeOffset="16966.22">9608 11079 215 0,'0'0'317'16,"0"0"279"-16,0 0-166 0,0 0 12 16,0 0-24-16,0 0-60 0,0 0-72 15,0 0-44-15,0 0-73 0,0 0-71 16,0-12-44-16,7 12 35 0,6 0 12 16,-1 0-7-16,6 0-3 0,-1 2-2 15,8-2-21-15,0 0-21 16,3 0-16-16,1 0-18 0,-1 0-10 15,0-3 12-15,1 1-14 0,-1-2-1 16,-2 1-3-16,-4 0-53 0,-3 3-69 16,-5 0-54-16,-3 0-77 0,-2 3-109 15,-6 1-196-15,-3 1-494 0,-5 1-612 0</inkml:trace>
  <inkml:trace contextRef="#ctx0" brushRef="#br2" timeOffset="21924.72">9555 10769 287 0,'0'0'196'0,"0"0"218"15,0 0-199-15,0 0-121 0,0 0-35 16,0 0-59-16,0 0 3 0,0 0-6 16,0 0-6-16,-14 41 9 0,12-33 2 15,2 0 34-15,-5 3 6 0,5-1 14 16,-2 0 6-16,0 1 22 0,-1 0 14 15,3 3-20-15,-4 1-13 0,1 3 45 16,-1 2-38-16,3 1-27 0,-3 2 20 16,2-1 23-16,-3 3-40 0,3 2-22 15,-1 0-7-15,1 1 53 16,0 4-8-16,-1 0-21 16,-3 2-31-16,3 1 24 0,-4 5 19 0,3-3 0 15,1 5-17-15,-1-4-25 0,-1 3-10 16,3 0 42-16,-3 0-13 0,-1-1 10 15,3 2-17-15,-1-1-22 0,2 2 13 16,-1-2-14 0,-1 3 20 31,3 1-6-47,-3-1-12 15,-3 1 18-15,3 2-21 0,1 1 0 16,-2 1 12-16,-1 1-12 0,1-2 12 0,-4 0 6 0,4 0 20 0,-2 0-17 0,0-1-6 0,-2-3 16 0,0 3 36 0,4-3-4 0,-4 3-32 15,4-1-10-15,1 0-10 16,-3 0-11-16,3 1-1 0,-1-2 2 0,-4-1-1 0,6-2 2 0,-3 1 0 0,1-2 10 16,0 1-11-16,-4-1-2 0,5 1 2 15,-1-1-2-15,0 0 13 0,-1 0 13 16,-1-3-12-16,4 1-14 16,-2 0-3-16,1-3-13 0,-1 0 15 0,-2-2 1 15,3 0 3-15,1-1-1 31,-1-2-2-31,2-1 1 16,-3 1 0-16,3-2-1 0,-1 1-10 0,-4 0 7 0,3 0 1 0,2 0 0 16,-1 0 2-1,-1 1 0-15,1-1-2 16,3-2 1-16,-2-2 0 31,-2-1 1-31,4 1 0 0,-1-5 3 0,-5-2-2 0,6-2 15 0,-1-2-15 16,-1 1-1-16,0-5-1 0,2 0-28 0,-2-1 0 0,2 0 13 0,0-4-35 0,0-2 10 15,0 0 15-15,0-2 25 0,0 0 1 16,-2-1 16-16,2-1 29 0,-1 0 15 16,1 0-12-16,0 0-6 0,0 0-20 15,0 0-20-15,0 0-2 0,0 0-3 16,0 0-11-16,0 0 14 0,0-1 0 16,-2-2-15-16,2 0-17 0,-2 0-3 15,0 0 33-15,2-3-33 0,0 3 6 16,-1-4-3-16,-1 2 4 15,0 0 2-15,0-1 23 0,-3-2-13 0,3 0 14 16,0-6-2-16,1 0-8 0,-1 0 1 16,-2-1 11-16,1 1 0 0,-1-1 0 15,1 2 13-15,-4-2 2 0,3 4-15 16,-3 0 0-16,2 1-1 0,-1 0-18 16,-2 1 16-16,2 2-7 0,-1 1 10 15,0 1 25-15,-2 2-24 0,4 2 12 16,0-1 3-16,-1 1-15 15,3 1 50-15,-2 0-9 0,3 0-13 16,2 0 19-16,0 0-48 0,0 0-7 16,0 0-50-16,0 0-23 0,0 0 3 15,5 0 77-15,0 0 40 0,1 0 21 16,3 0-13-16,3 0 3 0,0 0-16 16,2 0-15-16,1 0-4 0,4 0 3 15,2 0 0-15,-1-2-3 0,5 0-14 16,-2 0 1-16,1-1 0 0,-3 0-1 15,1 0 0-15,-1 0 1 0,-2 0-1 16,-4 0 1-16,-1 0 10 0,-4 1-11 16,-3-1 20-16,2 2-22 0,-7-1 22 15,0 2-9-15,-2 0 41 0,0 0 28 16,-2 0 13-16,-7 3-60 0,2 1-35 16,-4 2 0-16,-1 2 0 0,0 2 2 15,-4-2 23-15,3 3 4 0,-1 0-4 16,-2 1-22-16,0-1 10 15,2 1-11 1,-3 0 13 0,1 1 11-16,-2 0 40 0,0-2 3 0,4-2-9 15,-4 1-25-15,8 0-1 0,-3-2-15 0,5 0-19 0,1-1-2 0,1 0-20 16,-1-2 6-16,7-3-28 0,-2 4-41 16,2-5-113-16,2 1-65 0,5 0-55 15,-1-2-173-15,1 0-163 0,-4 0-659 16</inkml:trace>
  <inkml:trace contextRef="#ctx0" brushRef="#br2" timeOffset="23227.25">9605 12733 48 0,'0'0'104'0,"0"0"-9"0,0 0-43 16,0 0 59-16,0 0 254 0,0 0-36 15,0 0 10-15,0 0-43 0,0 0-24 16,-2-24-25-16,0 24-21 0,2 0-29 16,-2 0-10-16,2 0-43 0,0 0-54 15,0 0-45-15,0 0-45 16,0 0-16-16,0 0-45 0,0 3 19 16,4 2 42-16,0 5 17 0,1-3 25 15,0 7-7-15,4 0-3 0,-4 3-16 16,2 4 0-1,-5-5-13-15,3 4 13 0,2 0 7 0,-3 0-20 0,-2-1 0 16,0-2 13-16,-1-1-3 0,3 0-11 16,-4-2 17-16,2-2-18 0,-2-2 2 47,0 1 13-47,0-2-13 0,0-4-3 0,1-1-20 0,-1-1 4 0,2 0 15 0,0-2-18 0,1 0 1 0,3-1 18 15,-3 0 38-15,3-1 20 16,1-3 9-16,3-3-1 15,1-3 1-15,-2-2-10 0,5-1-28 0,-2 1-7 16,2-2-6-16,1 0-14 0,-3 0 14 16,0-1-16-16,-1 2 0 15,1-2 2-15,-3 1 17 0,4 1-4 16,-5-3 11-16,0 2-4 0,-7 1 25 0,3-2 22 16,-2 2-6-16,-2 2-13 0,0 1-3 15,0-1-11-15,-2 2-5 0,-3 2-12 16,1 1-7-16,0 2-11 0,1-1-1 15,-1 2-3-15,1 1-19 0,-1 1-3 16,3 0-60-16,1 1-82 0,0 0-123 16,0 1-195-16,1 4-169 0,3-1-95 15,-1 4-601 1</inkml:trace>
  <inkml:trace contextRef="#ctx0" brushRef="#br2" timeOffset="23883.54">9852 13053 179 0,'0'0'199'0,"0"0"212"15,0 0-144-15,0 0 0 0,0 0-55 16,0 0-20-16,0 0-1 0,0 0-28 16,0 0-14-16,0 0-16 0,59 35-1 15,-47-34 0-15,1-1-45 0,-1-2 0 16,-1-3 20-16,3-4-8 0,-5 1-19 15,3-2-9-15,-5 1-8 0,0-3-18 16,-3 1 0-16,-1 2-10 0,1 0 9 16,-3 1-15-16,-1 0 3 0,0 1-7 15,-5 1 4-15,0 1-16 0,1 1-1 16,-3 1-12-16,2 3-2 0,-7 0-8 16,4 0 7-16,0 3-29 0,-5 3 6 15,3 1 4-15,-3 4-4 0,3 0 14 16,-3 1 12-16,1-1-13 0,3 4-3 15,0-4 3-15,0 3-6 0,6 0 18 16,-1 0 1-16,4-2 26 0,0 1 12 16,0-1-13-1,4 0 10-15,3-1 23 0,5-3-5 0,-1 0 11 16,5 1-4-16,0-4-9 0,5 1-51 16,-2 0-53-16,-1-1-33 0,5-1-82 15,-5 0-93-15,-1 0-211 0,-2-1-571 78,-7-2-619-62</inkml:trace>
  <inkml:trace contextRef="#ctx0" brushRef="#br0" timeOffset="30045.52">7831 14782 121 0,'0'0'176'0,"0"0"-147"16,0 0 499-16,0 0-231 0,0 0-53 15,0 0 10-15,0 0-56 0,0 0-26 16,0 0-45-16,-4-6-30 0,4 6-16 16,0 0-13-16,0 0-20 0,0 0-38 15,0 0-10-15,0 0-52 0,2 3 52 16,3 1 37-16,0 2 11 0,2 2-6 15,-1 1-16-15,3 1 26 0,1 3-10 16,-1 1 9-16,2 2 10 16,1 0 1-16,-3 2-37 0,3 0 14 15,-1 2-36-15,-4 0 10 0,0 0 16 16,2 2-28-16,-2-3-1 0,-3-2 0 16,-1 1 0-16,1-3 2 0,1-1 0 15,-2 0 20-15,1-2-22 0,-4-1 0 16,4-1 0-16,-4 0 19 0,1-4-6 15,-1 1-1-15,0-2-9 0,0-1 16 16,0-2-6-16,0 0 6 0,0-2 13 16,0 0 13-16,0 0-4 0,0 0-9 15,0-2-9-15,4-3 29 0,-1-2-52 16,3-1-26-16,2-5 26 0,0 0 0 16,0-1 26-16,5 0-1 0,-3-4-5 15,5 3-5-15,-5-3 1 16,3-1-14-16,1 0 24 0,-5-2-4 0,5 2 10 15,-5 1-3 1,-4-2 12-16,4 4-9 16,-6-1-7-16,-1 2 3 0,-2 1-15 0,0 1 15 0,0 2-27 15,0 2 1-15,-4 2 14 0,-1 2-13 16,3 1-3-16,-1 1-15 0,1 1-58 16,-1 2-73-16,3 0-16 0,-2 0-85 15,2 4-139-15,0 1-11 0,0 2-51 16,0 1-540-16,0 2 196 0</inkml:trace>
  <inkml:trace contextRef="#ctx0" brushRef="#br0" timeOffset="30811.56">8009 15391 496 0,'0'0'463'0,"0"0"-17"16,0 0-98-16,0 0-98 0,0 0-20 15,0 0-55-15,0 0-4 0,48-42-19 16,-34 29-53-16,-3 0-12 0,5-5-3 16,-2 1 15-16,2-2 0 15,-2 0-13-15,0 0-16 0,0 0-22 16,0 1-26-16,-5 2-9 0,0 0 6 15,2 4-6-15,-6 1 0 0,-3 2-11 16,-1 0 20-16,1 3 13 0,-2 0-13 16,0 4-6-16,0 0 3 0,0 1 3 15,0 1 13-15,0 0 25 0,0 0-60 16,-2 0-33-16,1 1-33 16,1 2-17-16,0 3 17 0,-2 1 21 0,0 4 23 15,0 0-7-15,2 0 28 16,0 0-11-16,0 3-3 0,0-2 14 15,0 1 0-15,2-2-28 0,2-1 7 16,1-4 22-16,2 0 1 0,2-2 24 16,0-4 74-16,-2 0-26 0,5 0-32 15,-3-7 16-15,0-1-12 0,3-3-1 16,-3-2-16-16,-2 0 4 0,4-1-4 16,-4-2-9-16,-4 2-17 0,3 1 11 15,-3-1-11-15,3 4 1 0,-5 1 10 16,1 2-11-16,-2 3-1 0,0 2 11 15,0 2 10-15,0 0-22 0,0 0 0 16,0 0-22-16,0 3 0 0,-2 2-22 16,2 2 22-1,-1 1 21-15,1 1 0 0,0 2-2 0,0-1-13 0,0 0 4 16,0-1-11-16,5-1-5 0,0 1 6 16,2-3 0-16,4-1 20 0,1-3-93 15,-1-1-71-15,7-1 23 0,1 0-152 16,-5-6-211-1,2 0-476-15,-4-10-444 0</inkml:trace>
  <inkml:trace contextRef="#ctx0" brushRef="#br0" timeOffset="31374.09">7762 14564 878 0,'0'0'473'0,"0"0"-125"0,0 0-30 16,0 0-75-16,0 0-29 0,0 0 18 15,0 0-42-15,0 0-81 0,0 0-109 16,0 0-13-16,7-24 12 0,1 24 1 16,5 0 48-16,-3 0-13 15,6 1 1-15,2 3 12 0,3-1 22 16,4 0 22-16,2-1 4 0,1 2-17 16,0-3-28-16,1 0-13 0,-3 1-13 15,-3-1-12-15,-5 1-13 0,1-1 1 16,-6 0 0-16,-1 1 0 0,-3 0 0 15,-4-1-1 48,0 0 3-63,-1 0 1 0,-2-1-1 16,-2 0 18-16,0 0-21 0,0 0-79 0,0 0-131 0,0 0-132 0,0 0-199 0,0 0-523 0,-6-4-357 0</inkml:trace>
  <inkml:trace contextRef="#ctx0" brushRef="#br0" timeOffset="34980.21">8634 14705 365 0,'0'0'398'0,"0"0"-290"16,0 0 344-16,0 0-155 0,0 0-60 15,0 0-62-15,0 0-65 0,0 0-74 16,0 0-7-16,1 13 36 0,3-5 42 16,1 3 25-16,-1 3 23 0,1-1-55 15,2 4-7-15,0 0-6 0,-1 1-16 16,-1 3-10-16,0 1-29 0,0 0-6 15,-1 1-25-15,0-1-1 0,-3 2 13 16,1-4 32-16,0 1-42 0,0-4 0 16,-2-2-1-16,0 0 0 0,0-3 1 15,1-3-1-15,1-2-1 0,0-2-1 16,0-1 0-16,1-2 9 16,1-2-5-16,1 0 27 0,-1 0 8 15,1 0-4-15,0-3 0 0,4-2 3 16,0-1 0-16,-2-2-3 0,5 0-13 15,-1-3 13-15,-2 0 19 32,1-2 9-17,1-1 4 1,-4-2 18-16,7-1 0 16,-5-1-3-1,0-3-14-15,3 1-10 0,-3-2-14 16,0 1-10-16,2-1-12 0,-4 1-19 0,-2 1 0 0,4 1 9 0,-6 2-10 0,-1 3 1 0,0 0 9 0,-2 4-11 0,0 3 12 0,0 1-1 0,0 3-12 15,0 1-16-15,0 2-58 0,0 0-99 0,0 0-69 16,0 5-85-16,0 2 27 31,0 2-53-31,0 3-176 0,0-1-560 0</inkml:trace>
  <inkml:trace contextRef="#ctx0" brushRef="#br0" timeOffset="35623.06">8809 15286 222 0,'0'0'518'0,"0"0"-238"0,0 0-16 0,0 0 29 0,0 0-42 0,0 0-2 0,0 0 24 0,0 0 24 0,0 0-49 0,0 0-33 0,21 1-30 0,-14-10-26 0,2-3-42 0,5-2-31 0,-3-1-13 16,-1-3-14-16,4 1-18 0,-3-1-19 0,5-3-18 15,-5 1-2-15,3 0 0 16,-4-1 1-16,4 2-3 0,-1 1 0 15,-6 4 0-15,4 1 0 0,-6 2 0 16,-2 4 0-16,1 2-3 0,-4 3-10 16,2 1 10-16,-2 1 2 0,0 0-2 15,0 0-19-15,0 3-29 0,-4 2 17 16,1 4 34-16,1 1 19 16,-2 1-18-16,1 0-1 0,-1 1 0 0,4-1-3 15,0 1 3-15,0 0 0 0,0-2 18 16,7 1 17-16,-1-3-3 15,1-2-14-15,0-4 42 0,2 0-32 16,-1-2 1-16,0 0 5 0,4-3 7 16,-1-4-3-16,-3-2-16 0,7-4-6 15,-5 2-13-15,4-3 0 0,-3 0-1 16,-2 2 1-16,1 0-2 0,-1 4 1 16,-5-2-2-16,5 2-2 0,-4 2 0 15,-3 2 1-15,-1 2-2 0,1 1-12 16,-2 1-1-16,0 0-6 0,0 0-10 15,0 2 7-15,2 2 25 0,0 2-1 16,0 0 1-16,1 0-4 0,2 1-8 16,2-1-51-16,-3-1-22 0,3 1-56 15,-3-1-71-15,1 2-75 0,2-3-169 16,-2 2-203-16,-5-3-750 0</inkml:trace>
  <inkml:trace contextRef="#ctx0" brushRef="#br0" timeOffset="37061.42">9454 14710 767 0,'0'0'443'0,"0"0"-81"0,0 0-18 15,0 0-87-15,0 0-134 0,0 0-110 16,0 0-10-16,0 0 58 15,0 0 62-15,0 0-23 0,11 64-9 16,-7-42-30-16,1 0 0 0,2 1 7 16,-4 0 2-16,1-3-12 0,0 0-23 15,-3-3 7-15,1 0-20 0,0-1-9 16,0-4-12-16,1-2 1 0,1 0 0 16,1-5-1-16,-1-1 15 0,-1-2 10 15,1-1 67-15,1-1-26 0,0 0-10 16,4-4 0-16,0-3 0 0,-2-3-22 15,7 1-6-15,-3-5-13 0,5-1 9 16,-2-2 3-16,2 0 4 16,-4-2 9-16,4-2 3 0,-4 1-12 0,4-2-7 15,-5 3-3 1,-2-2-20-16,0 4 11 16,-2 3-11-16,-2 2 1 0,-5 3 16 0,0 1 6 0,2 4-22 15,-2 1 13-15,0 1-16 0,0 1-25 16,-2 1-95-16,2 0-76 0,0 0-61 15,-2 3-89-15,2 4 2 0,-2 3-8 16,1-1-220-16,1 1-534 0</inkml:trace>
  <inkml:trace contextRef="#ctx0" brushRef="#br0" timeOffset="37639.57">9688 15120 127 0,'0'0'447'0,"0"0"-216"16,0 0-42-16,0 0 43 0,0 0 77 16,0 0-52-16,0 0-23 0,0 0-37 15,0 0-45-15,51 13-32 0,-37-16-7 16,2-4 0-16,-3 0-13 0,4-1-10 16,-3-2-20-16,1 1-12 15,-5 1 9-15,3-3-15 0,-6 3-8 16,0 1 4-16,-5 0 3 0,-2 3 10 15,0-4 15-15,0 1-9 0,-4-1-10 16,-5 2-22-16,-1 0 3 0,1 2-3 16,-2 0-7-16,-3 4-15 0,2 0-13 15,-4 1-32-15,5 4 16 0,-1 3-15 16,3 0-1-16,0 3-6 0,0 1 3 16,2 0 13-16,2 1 22 0,-1 2 22 15,5 0 10-15,1 0-4 0,0 2 7 16,5-3-10-16,2 1 17 0,5-2 21 15,3-1 22-15,2-3-22 0,-1-1-44 16,7-2-19-16,-2-1 0 0,2-4-2 16,-1-1-16-16,1 0-61 0,1 0-54 31,-2-4-165-31,-6 2-239 0,1-2-889 16</inkml:trace>
  <inkml:trace contextRef="#ctx0" brushRef="#br0" timeOffset="40920.89">2306 15531 375 0,'0'0'616'0,"0"0"-241"15,0 0-43-15,0 0-17 0,0 0-108 16,0 0-26-16,0 0-32 0,0 0-101 16,0 0-48-16,0 0-54 0,2-1 54 15,-5 10 41-15,1 4 40 0,-4 5-33 16,1 3-12-16,-2 4-14 15,-2 4 7-15,-1 5 81 0,-3 3-40 16,-4 13-25-16,-3 12-9 0,-5 14 8 16,2 3-12-16,4-11-6 0,5-19-23 31,8-17 0-31,-1-7 0 0,0 2 17 0,0 0-19 0,0 2 14 16,2-6-14-16,-1-3-1 0,5-5 0 0,-3-4 2 15,2-3-3-15,2-3 1 0,0-3-83 16,0-2-74-16,0 0-20 0,2-7-146 15,2 1-270-15,3-15-938 0</inkml:trace>
  <inkml:trace contextRef="#ctx0" brushRef="#br0" timeOffset="42433.25">1876 15615 1858 0,'0'0'386'0,"0"0"-147"0,0 0-142 0,0 0 13 0,0 0-65 0,0 0-45 0,0 0 0 16,0 0 26-16,0 0 73 0,-15-32 11 15,16 27-30-15,3-1 16 0,1 0-16 16,2 1-64-16,4-2 0 0,3 0 28 16,5-2-5-16,4 0-1 0,6-1 13 15,3-3-20-15,5 0 14 0,3-1-4 16,3-2-12-16,1 1-4 0,2 3-23 16,0 0 1-16,0 3-2 0,-2 3-1 15,-1 4-12-15,-4 2-7 0,-4 0 0 16,-1 6 6-16,-8 3 10 0,1 1 0 15,-6 1-13-15,-2 3-10 32,-4 2 10-32,-5 1 14 0,-3 3 2 15,-1 1 12-15,-6 0-9 0,0 4 13 0,-8 0 0 0,-2 4 16 0,-6-2 2 16,-5 2 1-16,-6 0-35 0,-1-1-16 16,-4 0-9-16,-2-1 25 0,3-4 1 15,-5-4 15-15,4-4 3 0,2-3 22 16,-2-5-16-16,6-5 10 0,-1-2-13 15,6-1 3-15,3-5 20 0,4 0-23 16,4-3-22-16,3 1-28 0,3-2-22 16,2 1-16-16,2 0-1 0,0 1 42 15,4 1-19-15,1 0-13 0,0 1 2 16,4 3-24-16,-2 3-4 0,2 0 16 16,0 5 29-16,-2 4 6 31,2 2 0-31,-2 5 12 0,0 5 20 0,0 1 25 0,-1 6 17 0,-3-1 50 0,2 5-9 0,1 1-22 0,1-1-4 15,3 0 29 17,1-1-14-32,3 0-21 0,6-2-3 0,-1-4-23 0,0 0 3 0,4-4-6 0,2-1-9 0,0-2-10 15,2 0-1-15,1-4 14 16,0 0-14-16,4-4 1 0,0 1-3 16,0-4-66-16,3-1-32 0,0-2-133 15,-1-4-133-15,1 0-322 0,-12-2-813 16</inkml:trace>
  <inkml:trace contextRef="#ctx0" brushRef="#br0" timeOffset="44408.25">3217 15797 8 0,'0'0'140'15,"0"0"39"-15,0 0-55 0,0 0 72 16,0 0 240-16,0 0-172 0,0 0-137 15,0 0-52-15,0 0 29 0,0 0 88 16,11-1 6-16,-2 0-33 0,1 0-6 16,4-2-36-16,4 1-23 0,2 0-61 15,1-2 22-15,2-1-29 0,2 0-9 16,-4 0-11-16,0-1-12 0,-1 0-2 16,-5 2 0-16,0 0 2 0,-3 0 0 15,-1 1-77-15,-3 2-65 0,0 0-107 16,-3 0-85-16,0 1-193 0,-5 0-268 15</inkml:trace>
  <inkml:trace contextRef="#ctx0" brushRef="#br0" timeOffset="44673.9">3192 15927 734 0,'0'0'1086'0,"0"0"-820"0,0 0-182 0,0 0-84 0,0 0-58 0,0 0 58 0,0 0 84 0,0 0 140 0,0 0 8 0,0 0-74 0,36-4-58 0,-20 0 2 0,5-1-18 0,2 1-52 0,2 0-31 0,-4 0 15 16,4 0-15-16,0 0 15 0,-4-2-16 15,4 1-46-15,-2-1-69 16,-6 1-46-16,3 0-106 0,-1-1-138 0,-6-1-222 15,-3 3-566-15</inkml:trace>
  <inkml:trace contextRef="#ctx0" brushRef="#br0" timeOffset="48640.1">4199 14965 238 0,'0'0'727'0,"0"0"-401"15,0 0-134-15,0 0-55 0,0 0-14 16,0 0 10-16,0 0 30 0,0 0-11 15,0 0-45-15,0 0-55 0,-2-2-52 16,2 2-21-16,0 0-27 0,2 0 38 16,2 3 10-16,1 1 55 0,-2 2 6 15,6 4-9-15,-5-1-16 0,3 4 35 16,0 2-10-16,4 3-6 16,-6 2-26-16,4 1-27 0,-2 1 0 15,2-2 11-15,-2 2 3 16,0 0-13-1,2-3 10 1,-6-2-10-16,2-2-1 0,1-1-2 0,-3-4 0 0,1-3 0 0,-2-1 2 0,3-3 9 16,-3-1-9-16,-1-1 16 0,-1-1-5 15,2 0 9-15,2 0 43 0,-1-3 82 16,4-2-44-16,2-5-55 0,0-2-20 16,2-4-28-16,1 1 4 0,2-2-1 15,0-4 10-15,0 2-12 0,4-4 0 16,-4 1 0-16,2-3 12 0,-2 1-10 15,1 0-1 17,-1 2 0-32,-2 0 13 0,-1 5-15 0,-4 3 0 31,0 4 0-15,-4 1 0-16,-3 5-1 15,2 1-79-15,-2 0-58 0,0 3-70 0,0 0-118 0,0 3-179 0,0 1-191 0,-2 0 28 0,-1 4 28 0</inkml:trace>
  <inkml:trace contextRef="#ctx0" brushRef="#br0" timeOffset="49374.51">4372 15489 662 0,'0'0'381'0,"0"0"-163"0,0 0-42 15,0 0-26-15,0 0-56 0,0 0-51 16,0 0 64-16,0 0 36 0,0 0-20 15,0 0-10-15,46-55-3 0,-33 43-6 16,1-6 3-16,-2 1-20 0,4-1-10 16,-5-1-19-16,6 0-19 15,-4-3-7-15,3 2-19 0,-4-1-12 16,2 0 0-16,-3 2 0 0,0 1 0 16,-1 2-1-16,-6 3-22 15,-1 1 18-15,1 5 4 0,-4 2 0 0,0 3 29 16,0 2-29-16,0 0-6 0,-4 2-52 15,1 3-42-15,1 3 36 0,-3 3 28 16,-1 1 4-16,5 0 32 16,-3 1 16-16,2 1 19 0,2-2 20 15,0-1 19-15,0-1-32 0,4-2 10 16,-1-2 6-16,6-2-7 0,-5-3 13 16,5 1 32-16,-1-2-12 0,3 0-30 15,0-5-22-15,1-1 0 0,0-4-10 16,-1-1-22-16,1 1-2 31,-3-2-24-31,2 0 4 0,-4 2-10 0,-2 1-19 0,-1 1 16 0,-1 3 6 0,-1 1 16 16,-2 0 13-16,0 2 1 0,0 1 15 15,0 1-1-15,0 0-15 0,-2 0 0 16,1 0-19-16,1 3-48 0,0 1-3 16,0 1 70-16,0 3 32 0,0 0-12 15,1 0-8-15,3 0-12 0,3 2 4 16,-4-3 9-16,5-1 22 0,0 0-19 15,3-2-16-15,-2-2-48 0,3 0-106 16,2-2-7-16,0 0-126 0,2-4-176 16,-3 0-585-16</inkml:trace>
  <inkml:trace contextRef="#ctx0" brushRef="#br0" timeOffset="49749.52">5096 15001 903 0,'0'0'443'15,"0"0"-179"-15,0 0-76 0,0 0-77 16,0 0-11-16,0 0-12 0,0 0 51 16,0 0 26-16,0 0 3 0,0 0-45 15,2-6-49-15,-4 9-35 0,0 3-36 16,-1 1 29-16,1 2-4 0,0 3-27 16,0 2 11-16,0 1-12 0,-1-1-10 15,1 2 10-15,0-2 3 0,2 1 1 16,-1-1 21-16,-1-2-25 0,2 0 0 47,0-2-109-47,-2-2-46 0,2-1-35 0,0-3-59 0,0-2-115 0,0-2-163 0,0 0-287 0</inkml:trace>
  <inkml:trace contextRef="#ctx0" brushRef="#br0" timeOffset="49999.53">4944 15086 1368 0,'0'0'468'0,"0"0"-205"0,0 0-117 0,0 0-46 0,0 0-51 0,0 0 90 0,0 0 35 0,0 0-42 0,0 0-84 0,0 0-35 0,17-5 29 0,-4 1 19 0,3 1-45 0,3 0-13 15,-3 2 13-15,4-3-16 0,1 3 12 16,-4-2-12-16,3-1 0 0,3 1 0 15,-5-1-52-15,1 1-160 0,2-1-91 16,-5 1-150-16,-2 0-327 0</inkml:trace>
  <inkml:trace contextRef="#ctx0" brushRef="#br0" timeOffset="50468.61">5389 14951 977 0,'0'0'336'0,"0"0"-21"0,0 0-104 0,0 0-103 0,0 0-56 0,0 0-23 0,0 0-7 0,0 0 82 0,0 0 55 0,0 0-23 0,8 30-46 0,-7-17-16 0,1 3-6 0,5 1-7 0,-3 4-16 0,-1 0-12 0,3 2-17 0,-1-2-13 15,0 0 13-15,4-1-13 0,-5-2 10 16,1-2-12-16,-2-2 1 0,1-3-1 15,-1-1 22-15,1-2-10 0,0-5-11 16,-3 0-2-16,1-2 1 0,0-1 12 16,1 0 3-16,1 0 9 0,-1 0-5 15,3 0-7-15,1-2 22 0,-4-3 3 16,6-1-12-16,-2-3-7 0,6 1 0 16,-6-3 1-16,7 0 15 0,-3-5 13 15,1 1 3-15,0-3-13 16,2-3-3-16,1 2-13 0,-7-3-6 15,8 2-15-15,-7 1-1 0,2 1-31 16,1 4-125-16,-5 2-13 31,0 2-66-31,0 4-55 0,-3 3-59 0,-1 3-194 0,-3 0-571 16</inkml:trace>
  <inkml:trace contextRef="#ctx0" brushRef="#br0" timeOffset="51124.9">5506 15402 1182 0,'0'0'449'0,"0"0"-244"0,0 0-133 0,0 0-56 0,0 0 49 0,0 0 113 0,0 0 33 0,0 0-24 16,0 0-97-16,0 0-35 0,29-25-7 15,-15 16-19-15,-5-1-6 0,1 1-21 16,2-1 11-16,-3 0 3 0,2 0 0 16,0-2 13-16,1-1-10 0,0 0-3 15,-1-2 4-15,0 1-7 0,-1 0 3 16,-3 2-4-16,0-1 1 0,-3 4 6 47,1 1 1-47,-3 3-4 0,-2 2 13 0,0 3 6 0,0 0-26 0,0 0-5 0,0 0 22 0,-2 0-26 0,2 5-54 15,-2 1 35-15,-1 1-17 16,3 3 36-16,0 1 12 0,0 0-11 16,5-2 11-16,-1 0 1 0,-3-1 6 15,5-1 10-15,1-2 22 0,-2 0 16 16,4-4-22-16,-4 0-45 0,2-1 0 15,0 0 31-15,2-1 0 0,-2-5 11 16,0-1-23-16,-1-1-3 0,3-2-16 16,-6 0-11-16,1 1-30 0,-3-2-4 15,1 3-6-15,-2 1 22 0,0 2 26 16,0 3 3 0,0 2 2-16,-3 0-1 0,-1 0-1 0,2 3-15 0,1 3-32 15,-1 2 47-15,2 3 3 16,0 0 26-16,0 1-4 0,3-2 1 15,1 0 15 17,7-1 16-32,1-1 3 0,-1-2-60 15,6-2-26-15,-1-3-21 16,0-1-68-16,5-3-202 0,-7-3-270 0,4-10-995 0</inkml:trace>
  <inkml:trace contextRef="#ctx0" brushRef="#br0" timeOffset="51546.78">5282 14720 277 0,'0'0'1585'0,"0"0"-1202"0,0 0-335 0,0 0-5 0,0 0 28 0,0 0-29 0,58 0 19 0,-37-1 36 0,6 0 35 0,-1-1 10 15,6-1-14-15,3 0 3 0,-1 0-9 16,3 0-33-16,-5 1-48 0,3 0-15 16,-3 0-13-16,0 1-11 0,-4 1-1 15,-1 0 1-15,-4 0-2 0,-4 0-57 16,-4 1-48-16,-1 2-39 0,-5 3-39 15,-4-2-93-15,-2 1-93 0,-3 2-176 16,0-4-625-16</inkml:trace>
  <inkml:trace contextRef="#ctx0" brushRef="#br0" timeOffset="52343.71">4194 15683 1190 0,'0'0'517'0,"0"0"-198"0,0 0-76 0,0 0-101 0,0 0-122 0,0 0 5 0,0 0 59 0,0 0 45 0,0 0 10 16,63-14-27-16,-31 10-25 15,2 0-42-15,15 0-43 0,11 2 43 16,15-3-29-16,10 1-3 0,0-1-1 15,3-2 20-15,-7 4-29 0,4-3 16 16,4 0-7-16,-1-1 14 0,2 2 32 47,-3-1 5-16,-7 3-2-15,-4 0-26-1,-5 3-13 1,-3 0-20-16,-4 3-2 0,-4 0 2 16,-1 3-2-16,-12-2 3 0,-9 0-1 0,-10-1-2 0,-2-1 0 15,5 1 0-15,0 0 3 0,6 0 9 0,-3-1-8 0,-4-2 15 0,-2 0-19 0,-5-4-29 16,-7 0-76-16,2 1-35 0,-11-1-26 0,-2 0-88 0,-3 1-211 0,-2 1-592 0</inkml:trace>
  <inkml:trace contextRef="#ctx0" brushRef="#br0" timeOffset="54035.21">4277 16128 684 0,'0'0'459'16,"0"0"-205"-16,0 0-81 0,0 0-37 15,0 0-6-15,0 0 13 0,0 0 19 16,0 0-32-16,0 0-43 0,0 0-48 15,-9-3-39-15,9 3-13 0,2 0-39 16,5 0 13-16,-4 4 10 0,3 1 29 16,1 2 27-16,2 3 32 0,-4 4 34 15,4 2-28-15,-2 1 12 0,3 1-5 16,-2 2-11-16,2 0-26 16,-1 1 7-16,-4-1-16 0,2 0-7 0,-3-1-18 15,-1-3 12-15,1 0-11 0,-1-3 17 16,-1-1-15-16,0-3-3 15,-2-1 12-15,2-2-2 0,0-3-10 16,-1 0 0-16,1-3 1 0,0 0-1 16,-2 0 0-16,0 0-1 0,2 0-1 15,-1 0 1-15,-1 0 38 16,2-3 7-16,2-4 10 31,-1-1-23-31,4-2-16 0,-1-3 12 31,1 0-12-15,2-5-13-16,1 1-2 0,-1-3-1 0,0 2 0 16,0 0-13-16,0 1 12 0,1 2-12 0,1 0 11 0,-4 2-1 0,2 2-10 0,0 2 0 0,-4 2-3 0,0 1-19 0,-1 2-94 0,-3 1-19 15,1 2-10-15,0 0-51 0,0-1-70 16,1 2-111-16,-1 0-108 0,0 0-101 16,-2 0 5-16</inkml:trace>
  <inkml:trace contextRef="#ctx0" brushRef="#br0" timeOffset="54645.71">4510 16505 359 0,'0'0'215'0,"0"0"-202"0,0 0 88 15,0 0 49-15,0 0-20 0,0 0-48 16,57-6 32-16,-45 2 29 0,1-1 13 16,1-2-39-16,0-1-19 0,-2 0-13 15,3-3-4-15,-5 2-16 0,3 0-13 16,-6 2-26-16,0-1-13 0,-4 2 6 15,1-1 7-15,-2 1 6 0,-2 1 14 16,0 0-14-16,-2 2-9 0,-4-1-21 16,-1 3 1-16,2-1 33 0,-6 2-34 15,3 0 11-15,1 0 21 0,-6 2-34 16,3 2-33-16,-1 1 11 0,-1 2 5 16,1 2 4-16,-1 0-3 15,1 1 14-15,4 1 2 0,-2-1 40 16,2 2 28-16,2 1 10 0,3-1-4 15,2 1-16-15,0 1-9 0,3-2-7 16,4 1 9-16,4-4 4 0,-2 1 19 16,3-3 42-16,2-1-32 0,2-4-36 15,2-2-23-15,2 0-8 0,-5 0-17 16,3-2-1-16,2-4-37 0,-4-1-136 16,-1-3-132-16,1 1-124 0,-3 1-314 15,-3-7-607-15</inkml:trace>
  <inkml:trace contextRef="#ctx0" brushRef="#br0" timeOffset="55576.35">5046 16089 248 0,'0'0'332'15,"0"0"-41"-15,0 0-54 0,0 0-139 16,0 0 71-16,0 0-45 0,0 0 0 16,0 0-27-16,0 0-6 15,0 0 36-15,-7 34 19 0,5-21-10 16,-1 1-23-16,-1 4-12 0,3 2-24 16,-3 0-41-16,1 1-34 0,1-1 21 15,2-3-22-15,-2 0 0 0,2-6-1 16,0-1-1-16,0-3-70 0,2-1-78 15,1-3-65-15,-1-1-185 0,2-2-187 16,-3-2-196-16</inkml:trace>
  <inkml:trace contextRef="#ctx0" brushRef="#br0" timeOffset="55795.1">4917 16201 1459 0,'0'0'332'0,"0"0"-170"0,0 0-84 0,0 0-75 0,0 0 56 0,0 0 18 0,0 0 8 0,0 0 5 0,0 0-25 0,0 0 0 0,51-11-33 0,-33 9-30 0,-2 1-2 16,4 0 2-16,1-1 23 0,-2 2-25 15,4-2-36-15,-2 0-90 0,2-1 33 16,2-1-53-16,-7 3-49 0,3-2-110 15,-1 3-262-15,-6-1-406 0</inkml:trace>
  <inkml:trace contextRef="#ctx0" brushRef="#br0" timeOffset="56248.25">5441 16068 1203 0,'0'0'420'0,"0"0"-160"0,0 0-199 15,0 0-48-15,0 0 49 0,0 0 52 16,0 0 2-16,0 0-15 0,0 0-40 15,7 66 13-15,0-49-32 0,-4 4 10 16,8 0 0-16,-7 0-23 0,3-1-28 16,-2-2 21-16,4-2-2 0,-6-1 2 15,3-2-2-15,1-4 5 0,-5-1-12 16,5-2 3-16,-2-2 0 0,-3-2 7 16,-2-2 16-16,3 0-7 15,-1 0 0-15,0 0 38 0,1-3 26 16,1-5-3-16,-1-1-35 0,8-4-33 15,-7-2-22-15,6 0-3 0,-1 0 1 16,-2-1-1-16,4 0 0 0,-1 1-2 16,-1-1-1-16,2 1-13 0,-1 2-112 15,-3 2-54-15,0 3-27 0,-1 1-59 16,1 2-23-16,-4 4-121 0,-1 1-239 16,-2 0-76-16</inkml:trace>
  <inkml:trace contextRef="#ctx0" brushRef="#br0" timeOffset="56816.87">5664 16373 33 0,'0'0'1137'0,"0"0"-889"15,0 0-248-15,0 0-51 0,0 0 51 16,0 0 65-16,0 0 3 0,0 0 101 16,0 0-45-16,0 0-33 0,28 1-42 15,-19-1-33-15,1 0 13 0,3 0-10 16,1-1-6-16,0-2 10 0,-3 0 10 15,1-2 25-15,-1-1 13 16,-2 2-32-16,1-1-36 0,-6 0 1 16,1 1 28-16,-1 0 4 0,-4 0 15 15,0-1 14-15,0 0-13 0,-4-1-21 16,-1 1-31-16,-2 1-13 0,-4 1 11 16,0 2 2-16,1 0 3 0,1 1 20 15,0 0 6-15,2 1 16 0,-4 3-45 16,3 3 0-16,2 3-16 0,-4-3 16 15,3 2-2-15,-1 1-14 0,7-1 16 16,-3 3 14-16,-1-1-13 0,3 0 0 16,2 0 2-16,0 4 29 0,2-4-12 15,5 1 41-15,-2-2 0 94,4 0 42-94,3-1-16 0,-3-3-33 0,4 0-22 0,1-1 0 0,0-3-9 0,4-2-17 0,1 0-6 0,-3-1-125 0,0-5-74 0,5-2-88 0,-5 0-173 0,2-1-317 0,-6-6-444 0</inkml:trace>
  <inkml:trace contextRef="#ctx0" brushRef="#br0" timeOffset="57348.15">5358 15929 1554 0,'0'0'364'0,"0"0"-182"0,0 0-159 16,0 0 3-16,0 0 16 15,0 0 71-15,0 0 20 0,0 0 15 0,0 0-51 16,0 0-84-16,62-11-13 16,-43 15 16-16,0 0-13 0,6-1 10 15,4 1 0-15,2-3 7 0,6-1-10 16,-1 0-8-16,3-1 19 0,1-5-5 15,-4-1-3-15,-1 0-11 0,-6 1 0 16,-1 1 21 15,-5 3-23-31,-4 0-12 0,-5 1-143 0,1 1-77 0,-8 0-24 0,0 2-179 0,-5 0-310 0</inkml:trace>
  <inkml:trace contextRef="#ctx0" brushRef="#br0" timeOffset="64415.48">5991 15773 38 0,'0'0'460'0,"0"0"-141"0,0 0 105 0,0 0-242 0,0 0-65 0,0 0-65 0,0 0-52 0,-53-17-13 0,44 16 13 0,2 0 0 0,-5 1 4 16,1-2 51-16,0 1 16 0,-3 0 7 15,4-1-19-15,-6 1-23 0,5-2-10 16,-5 1-26-16,4 0-12 0,-4 0 11 16,2 1 0-16,-4-2-9 0,2 2 10 15,-5-1 26-15,0 0 39 0,-2 0-4 16,0 1 4-16,1-1 7 15,-4 0 5-15,-1-1-35 0,1 0-6 0,-3 2-23 16,-1-1-13-16,2 0 0 0,-4 0 2 16,-3 1-1-16,1 1-1 31,-1 0 0 16,-1 0-1-32,-2 0 1 1,2 4 17 15,-1-1-17-31,3 1-10 0,-3 0 7 0,2 0 3 16,3 0 17-16,0-1 5 0,2 0 4 0,2-1 0 0,-4 2-13 0,2 1-13 0,-4-1-1 0,2 1-2 0,-3 3-10 0,-2-1-7 16,-2 4-2-16,-5 2-56 0,1 1-19 0,-1 1 35 0,-2 3 20 0,0-1-7 0,2-1 14 0,0 1 33 0,5-3 2 0,2-1 2 15,0-1 21-15,1 0 2 0,6-1 24 0,0 1-10 0,2 1-26 0,1 4-13 0,1 1 0 0,-1 4-19 16,2 3-1-16,1 0 4 0,1 1 14 15,0 2-15 17,1-1 5-32,5 0-11 0,1-2 7 0,0 3-4 0,2-1 1 0,0 0-14 31,3-1-22-15,2-2 13-16,0 3 29 15,2-4-7-15,5 1 4 16,1-1 6-1,1 0 10 1,3-2 49 0,6 0-33-16,3-1 14 0,3 3-28 0,2-3-1 0,10 2 2 0,-3 1 17 0,7-3-7 0,0 1-13 0,5 0-3 0,1-3 3 15,2 2-1-15,2-4 1 0,-1 1-1 0,3 0-18 0,-1-1 19 0,1-2 1 0,1 2 1 0,-2-3 0 0,2 1 1 0,-3-4 59 16,3 0-4-16,-1-1-2 0,1 0 5 16,0-1-25-1,9-1-14 1,13-1 8-16,5-4-5 0,3-2-5 0,-9-1 3 0,-5-6-4 15,-14-1-18-15,-10-1 18 16,12 0-15-16,-1 0-4 0,13 1-1 0,4 4 1 0,-4 4 0 16,-7 0 0-16,4 4-96 0,-4 0-11 15,0-3-117-15,-9-1-29 0,-3 0 38 16,-13-1 101-16,2-4 75 0,2-1 39 16,5-5 12-16,8-2 102 0,-5-2 39 15,6-2-27-15,-5-2-41 0,3 0-33 16,-5-3-29-16,0 0-7 0,0-3 0 15,-7 2 7-15,0-3 38 0,-6 1 37 16,-1 0 2-16,-2-1 10 0,-7-1 13 31,2-1 16-31,1 3-39 16,-5-3-51-16,2 6-30 0,-4-1-6 16,-3 2 3-1,4 0 0 1,-10 0 6-1,2 1 7-15,-3-2 13 16,-2 3 32-16,0-2 19 16,-3 3 16-16,-4 0-7 0,-6-2-29 0,1 2-22 0,-6-1-28 15,0 1-11-15,-6 0-12 0,-3-2-2 0,-1 1-1 0,0 0 0 0,1 0-16 0,1 2 16 0,-3 0-1 0,4 0-31 0,1 1-6 0,-5-1 3 0,3 0-4 16,-2 2-47-16,-3 1-11 0,3 1-41 16,0 2-61-16,-4 4-99 0,7 3-347 15,-14-3-831-15</inkml:trace>
  <inkml:trace contextRef="#ctx0" brushRef="#br0" timeOffset="65261.85">3881 17393 817 0,'0'0'697'0,"0"0"-385"0,0 0-117 0,0 0-193 0,0 0 1 0,-52 2-3 0,43 1-26 0,-6 2 26 16,4 0 70-16,-3 2 37 0,1 0-10 15,3 0-26-15,-3 4-35 0,5 0-20 16,-5 4-16-16,3 1-1 0,1 1 0 16,3 3-8-16,-1-3-17 0,4 1 26 15,3-2-26-15,0 0 1 0,2-4 25 16,6-1 13-16,1-5 3 0,2-2 45 16,3-4 85-16,0 0 70 0,6-7-81 15,-4-5-65-15,-1-2-18 0,0-4-11 16,-3-1-15-16,-3 0-4 0,0 0-6 15,-2 1-14-15,-4 2-2 0,1 3 0 16,-4 0-3-16,0 4 3 0,0 0-3 16,-4 3-10-16,-6 2-3 15,1 1-77 1,-2 3-45-16,2 0 22 16,-3 3-16-16,3 5-87 0,-1 2-131 0,2 0-141 0,3 1-186 0,2-4-44 15</inkml:trace>
  <inkml:trace contextRef="#ctx0" brushRef="#br0" timeOffset="65824.36">4132 17126 261 0,'0'0'1259'0,"0"0"-989"15,0 0-270-15,0 0-75 0,0 0 10 16,0 0 65-16,-29 57 10 0,19-38 146 16,1 4-1-16,2 3-5 0,-5 4-24 15,1 4-45-15,-1 1-16 0,-1 1-23 16,3 0-26-16,-3-4 0 0,3-1-16 16,1-4 0-16,2-6-2 0,1-2 2 15,1-3 23-15,1-4-21 0,3-4-1 16,-1-2-1-16,-2-3-1 0,4-2-19 15,0-1-12-15,6 0-33 0,-1-5 14 16,2-2 51-16,4-4 22 0,1-2-6 16,4-3-16-16,0 0 0 0,3 2-15 15,-3-1-11-15,2 4 26 0,3 1 7 16,-1 3 6-16,-3 3-13 16,3 3-33-16,-6 1 23 0,2 2 10 31,-5 3 42-31,-1 3-23 0,-3 1-3 0,-3 1 62 0,-2 0 58 15,-2 2 15-15,-2-1-25 32,-4 0-30-17,-6 2-45-15,0-2-12 16,-4 3-7-16,0-2-3 0,-4 0-13 16,3-3-16-16,-3-2-36 0,1-2-50 0,3-3-65 0,2-2-58 15,1 0-46-15,4-3-43 0,4-3-82 0,3 0-320 0</inkml:trace>
  <inkml:trace contextRef="#ctx0" brushRef="#br0" timeOffset="66545.42">4443 17366 1197 0,'0'0'248'15,"0"0"-72"-15,0 0-92 0,0 0-29 16,0 0-19-16,0 0 19 0,0 0 10 16,0 0 13-16,-28 60 0 0,30-46-10 15,1 0-9-15,2 2-8 0,6-1-2 16,-2 1-14-16,0 0-9 0,0 0-6 16,-4-2-17-16,2 1 23 0,-4-3-3 15,-3-2-7-15,0-1 10 0,0-1 12 16,-1-1 8-16,-8-3 5 15,0-1 1-15,-3-1-14 0,-4-2-24 16,2 0-14-16,-4-6-35 0,5-4-7 16,-1-1-42-16,5-1 16 0,1-1 68 15,4 2 10-15,2 1 22 0,2 2 4 16,0 1-36-16,6 1-29 0,2 1 3 16,3 0 23-16,5 0 3 0,2 3 21 15,3 1-8-15,4-1-12 0,-1 1-1 16,3-2 0-16,1 2 1 0,-1-2 19 15,-1-1-4-15,-4-2 0 0,2-2 13 16,-6-1-13-16,-2-1 20 0,-2-1-17 16,-3-1 10-16,1 1-29 0,-7 0-19 15,1 1-14-15,-4 0 17 16,-2 2 16-16,0 0 23 0,-6 1-23 0,1 3 0 16,-6 1 0-16,2 3 15 0,-1 0-15 15,-1 4-3-15,2 4-26 0,1 2-13 16,-5 2 29-16,3 0 13 15,4 2 58-15,-3 0-10 0,6 2-9 16,3-1-1-16,0 0-21 0,0 0-15 16,12 0 17-16,-5-3 20 0,6-1 9 15,-1-3 26-15,2-2-51 0,2-3-21 16,2-2 12-16,-4-1 15 0,4-3-7 16,-4-4-2-16,2-1-18 0,0-3-2 15,-2 0-40-15,2 0-27 0,-4 0 0 16,0 1-7-16,-1 2-13 0,-4 2 32 15,0 1 26-15,-1 1 26 0,-5 3 0 32,-1 1-36-32,0 0 39 0,0 1 32 0,0 6 65 0,-3 1-4 15,-1 5-38-15,-1 2-30 0,1 1-22 16,3 1-3 0,-1-3 0-16,2 2 1 0,0-4-1 15,0-2-15-15,0-1 14 16,3-2 1-16,-1-1-161 0,3-2-68 0,3-2-65 15,2-2-203-15,-6 0-216 16,5-10-317-16</inkml:trace>
  <inkml:trace contextRef="#ctx0" brushRef="#br0" timeOffset="66904.81">5018 17399 1583 0,'0'0'497'0,"0"0"-361"15,0 0-136-15,0 0 0 0,0 0 45 16,0 0 55-16,0 0-32 0,0 0-26 16,0 0-16-16,-2 59-24 0,6-44-2 15,-2-2 0-15,3 2 0 0,-2-1 0 16,1-2 0-16,3-1-3 0,-3-1 3 16,-1 0 2-16,2-5 14 0,-1-1 39 15,1-2 13-15,1-1-52 0,-3-1 0 16,1 0 1-16,1 0 28 0,0-4 22 15,1 0-22-15,2-5-3 16,-2 1-10-16,-1-1-16 0,2-3 7 0,0 1-7 16,-3-3 3-16,-3 0 3 15,1 1-9-15,0-1 10 16,-2-1-23-16,0 4-39 0,0-1-67 0,-2 3-45 16,0 1-13-16,1 2 18 0,1 4-25 15,0 0-124-15,0 2-336 0,0 0-522 16</inkml:trace>
  <inkml:trace contextRef="#ctx0" brushRef="#br0" timeOffset="67279.83">5310 17454 284 0,'0'0'502'0,"0"0"-385"16,0 0 72-16,0 0 7 0,0 0-82 15,0 0-40-15,0 0-15 0,58 2-17 16,-45-7-19-16,-6-3 3 0,2 1-26 16,-4-2-20-16,2 1 20 0,-4-3 15 15,-3 1-12-15,0 2 23 0,0-1 6 16,-3 1-2-16,-8 2 70 0,2 2-18 15,1 1-8-15,-8 3-2 0,3 0 5 16,-1 1 8-16,4 5-56 0,-5 0-27 16,5 3 34-16,3 0 28 0,-4-1 37 15,4 3 34-15,2 2-9 0,3-1-13 16,2 1-52-16,0 1-58 16,3 1 13-16,8 0-16 0,1 1-18 15,3-2-185-15,1-3-23 0,7 0-46 16,-6-4-120-16,6-3-142 0,-3-1-212 15</inkml:trace>
  <inkml:trace contextRef="#ctx0" brushRef="#br0" timeOffset="67811.1">5770 17424 843 0,'0'0'316'0,"0"0"-195"15,0 0 3-15,0 0 25 0,0 0 24 16,0 0 12-16,0 0 39 0,-13-51-7 16,8 44-20-16,0 0-74 15,-4 2-40-15,2 0-54 0,0 3-27 16,-4 2-2-16,2 0 20 0,0 0-20 16,-1 4-1-16,3 3 0 0,-4 4 1 15,6-1-23-15,-2 3 10 0,3 0 13 16,1 2 1-16,3 1 0 0,0-3 1 15,0 2 18-15,5-5-4 0,4-1 22 16,-4-2-9-16,2-2-26 0,4-3 16 16,-1-2-6-16,5-1 28 0,-1-5-9 15,2-5-9-15,-2-3-23 0,2-3 0 16,-2-1-29-16,0-2 3 0,0 0 23 16,-1-1 3-16,-1-1 1 0,-1 1-1 31,1-1-20-31,-5 2 1 0,2-1-13 0,-4 3 31 0,6 2 1 15,-8 0 1-15,1 2 15 0,-1 5-14 16,-1-1 1-16,2 0 0 0,-4 6-3 16,0 1-3-16,0 2-23 0,0 1-19 15,0 0-26-15,0 5 65 0,-2 5 6 16,-2 3 58-16,1 3 6 0,-1 5-19 16,1 1-6-16,-1 3-10 0,-3 1 22 15,5 0-25-15,2 0 9 0,0-1-34 16,0-2-1-16,2 0-42 0,5-3-150 15,-1 0-66-15,-3-4-91 0,1-7-248 16,1 0-768-16</inkml:trace>
  <inkml:trace contextRef="#ctx0" brushRef="#br0" timeOffset="68897.86">4452 17944 160 0,'0'0'264'15,"0"0"-13"-15,0 0 33 0,0 0-40 16,0 0-23-16,0 0 33 0,0 0-30 15,0 0 0-15,0 0-49 0,0 0-62 16,-12-10-61-16,10 10-49 0,2 2-3 16,0 5 3-16,0 2 27 0,0 4 8 15,0 1-25-15,0 4-13 0,0 0 1 16,0-1 3-16,0 0 8 0,0-3 1 16,0-3-13-16,0-3 4 0,0-3-4 15,0-2 0-15,0-2-3 0,2-1-68 16,1 0 23-16,-1 0 38 15,0-3 10-15,1-2 0 0,2-2 0 16,1 1-48-16,1-3-10 0,2-1 25 16,-2 1 7-16,3-3 7 0,-1 2 16 15,2-2-33-15,-1 1 36 0,3-2 1 16,-1 1-1-16,-1 1-16 0,-1 2 3 16,1 1-6-16,-2 2-7 15,0 4 9-15,-4 2-28 0,0 0 20 0,4 5 25 16,-9 2 139-16,4 4-35 0,-4 2 0 15,2 3-33-15,-2 0 0 0,1 2-26 16,-1 0-32-16,2 0-13 0,0-3-2 16,1-2-2-16,-1-1 4 0,2-4 0 15,1-1 0-15,-1-2-52 0,1-3-132 32,2 0-27-32,0-2-217 0,2 0-249 0</inkml:trace>
  <inkml:trace contextRef="#ctx0" brushRef="#br0" timeOffset="69319.75">4873 17885 1128 0,'0'0'287'15,"0"0"-167"-15,0 0-49 0,0 0 1 16,0 0 0-16,0 0-50 0,0 0 69 15,0 0 39-15,0 0-16 0,-21 51-17 16,17-36-19-16,2 0-27 0,2 3-15 16,0-1-19-16,0-1-15 0,2-1-4 15,3 0 2-15,3-4-2 16,-1-3-14-16,0-2 0 0,2-4 13 16,-1 0 3-16,3-2 1 0,0-4-1 15,1-3-17-15,-3-3-21 0,1 0-17 16,3-3 12-16,-3 1 31 0,-2 0-1 15,2 1 11-15,-5-1 2 0,1 3 0 16,-3 2 4-16,-1 1 12 0,0 3 3 16,0 1 20-16,-2 0 49 0,0 2 9 15,0 0-20-15,0 0-9 0,0 2-68 16,0 3-3-16,0 2-4 0,0 2 7 16,0 3 26-16,0 1-26 0,5 0-3 15,-2 1 1-15,-1 2 2 16,7-3 22-1,-2-1-22-15,4 0-116 0,-2-3-78 0,1-1-33 0,3-3-68 16,-1-1-213-16,-1-3-186 0</inkml:trace>
  <inkml:trace contextRef="#ctx0" brushRef="#br0" timeOffset="69897.89">5232 17941 878 0,'0'0'342'0,"0"0"-33"16,0 0-81-16,0 0-49 0,0 0-75 16,0 0-43-16,0 0-48 0,0 0 3 15,0 0 20-15,0 0 52 0,0 8 5 16,0 2-25-16,0 0-55 0,0 1-1 16,0 1-12-16,4 0-13 0,-3-2 12 15,3-2-1-15,-1-3 0 0,3 0 2 16,1-2-84-16,2-3 48 15,-4 0 35-15,4-6 0 0,3-1-56 16,-3-4-76-16,3-2-33 0,1-1-32 16,-3 0 29-16,3 2-16 0,-4-3 22 15,1 3 65-15,1 1 79 0,-6 6 6 16,2-1-10-16,-1 3 23 0,-3 3 95 16,-1 0 150-16,-2 3 77 0,3 3-46 15,-3 5-98-15,0 0-42 0,0 3-26 16,0 0-32-16,0-1-27 15,0 1-6 1,0-3-24-16,4-1-21 0,-1-3-2 0,-1-1 2 0,4-3 21 16,1-2-18-16,1-1 17 0,-2 0 6 15,4-6-26-15,3-1-32 0,-3-2-68 16,-1-2-51-16,5-2 18 0,-5 1 13 16,4 0 39-16,-6 3 42 0,0 0 10 15,0 3 16-15,0 1-3 0,-2 2-17 16,-3 3 4-16,0 0 29 0,0 0 188 15,-2 5-16-15,1 2-46 0,1 1-13 16,-2 2-22-16,2 1-17 0,-2 1-26 16,2-1-6-16,1 1-26 0,-1-2-16 15,5-1 0-15,-2-3-1 0,-1-1-144 16,3-3-45 0,-2-2-5-16,6-1-61 0,-4-8-290 0,2 2-632 15</inkml:trace>
  <inkml:trace contextRef="#ctx0" brushRef="#br0" timeOffset="70351.05">5805 17680 1083 0,'0'0'492'0,"0"0"-303"16,0 0-76-16,0 0 50 0,0 0-4 15,0 0-33-15,0 0-58 0,0 0-4 16,0 0-15-16,0 0 44 0,18-6 46 15,-18 18-33-15,2 3-19 0,-1 4-29 16,-1 3-10-16,4 3-22 0,-4 0-7 16,0 1 0-16,0 0-3 0,0-3 0 15,0-2-13-15,-4-1 10 0,4-5-11 16,0-2-2-16,-1-4 0 0,1-2 0 31,0-4-45-31,0-2-48 0,0-1 48 0,5-1 45 0,0-5 42 0,-1-3-35 16,5-4-7-16,1-1-77 0,-1-1-23 15,3-2 23-15,3 4 25 16,-7 1 14-16,5 3-1 0,-4 2 0 16,1 3 13-16,1 4 1 0,-4 0-11 15,2 2 36-15,-2 6 52 0,3 0-7 16,-6 1 13-16,0 1-16 0,-1 1 9 16,-1-1-6-16,-2 0 20 0,0-1 9 15,-5-2-23-15,-3 2-16 0,-2-2-3 16,-2-1-9-16,-1-1-1 0,-5-3-22 31,3-1-29-31,-1-1 7 0,0 0-71 0,3-2-87 0,-1-2-62 0,7 1-55 16,0-3-44-16,5 2-101 15,0 1-259-15,2 1-55 0</inkml:trace>
  <inkml:trace contextRef="#ctx0" brushRef="#br0" timeOffset="70993.7">6101 17808 916 0,'0'0'440'0,"0"0"-167"0,0 0-126 0,0 0-1 0,0 0 0 0,0 0-36 0,0 0 7 0,0 0 6 0,0 0-52 0,53 38 0 0,-41-39-20 0,0-6-12 0,3-1-39 0,-1 0-29 0,-4-2-55 0,3-1 0 16,-6-2 0-16,-2 2-16 0,-1-1 25 16,-4 1 72-16,0-1 3 0,0 5 26 15,-7-2-25-15,1 3 15 0,-4 2 0 16,1 1 52-16,0 2 23 0,-2 1-30 16,2 1-32-16,2 5 20 0,0 1-30 15,-2 3 4-15,6 2-10 0,-1 2 9 16,1 1-2-16,3 1 22 0,0 2-26 15,0-2 35-15,5 2-28 16,2-2 9 0,6-1-10-16,-6-4 7 0,7 0-25 0,-4-4 5 0,3-4-9 15,3-3-3-15,-2 0-32 0,2-8-17 16,2-2-41-16,-4-3-27 0,3-2-9 16,-4 0 32-16,1-2 36 0,-3 2 19 15,3 1 3-15,-5 0 13 0,-1 4-10 16,3 3 17-16,-4 2 2 0,-3 2-21 15,1 3 38-15,-2 0 107 0,1 2 77 16,-2 4 4-16,3 3-43 0,-1 0-49 16,-3 2-34-16,1 2-30 15,2-1-16-15,-1 0 0 0,-1 0-15 16,1-2 12-16,-1-2 0 0,-2-2 6 16,0-2-3-16,0-2 48 0,0-1 19 15,0-1 7-15,0 0-39 0,0-6-51 16,-3-1-51-16,1-3 28 15,-2-2 13-15,3-3 10 0,-1-1 28 0,2 0-28 16,0-2-22-16,0 3-3 0,5 0 5 16,0 3-2-16,3 1-10 0,-1 4-10 15,0 1 10-15,3 2-199 0,3 3-82 16,-3-1-147-16,1 2-637 0</inkml:trace>
  <inkml:trace contextRef="#ctx0" brushRef="#br0" timeOffset="71696.86">6870 17674 939 0,'0'0'127'0,"0"0"7"0,0 0-17 16,0 0 39-16,0 0 0 0,-46-8-42 15,34 8 10-15,5 0 28 0,1 1-29 16,1 4-38-16,-2 0-17 0,2 2-17 16,-1 2 17-16,5 4-6 0,-3 0-1 15,4 3 0-15,0 0 14 0,0-1 15 16,5 0 3-16,4 0-16 0,3-3 3 16,-1-3-41-16,5-2-4 0,-4-4-16 15,4-3 26-15,-2-1-3 16,4-7-10-16,-7-4-29 0,5-2-3 15,-6-2-10-15,3-5-50 16,-4-4-20-16,-6 3 12 0,-1-1 33 0,-2 5 32 16,-5 4 3-16,-4 1-4 0,-4 3-34 15,3 2 3-15,-6 3-1 0,3 4-9 16,-3 1-35-16,6 4 22 0,-3 6 3 16,6 0 0-16,2-2-22 0,5 2-79 15,0-2-87-15,0 2-185 0,2-2-233 16,3-2-112-16</inkml:trace>
  <inkml:trace contextRef="#ctx0" brushRef="#br0" timeOffset="72165.64">7208 17341 646 0,'0'0'391'0,"0"0"-43"0,0 0-84 16,0 0-59-16,0 0-33 0,0 0-33 16,0 0 20-16,0 0 2 0,0 0-38 15,0 0-45-15,-57-29-37 0,48 37 1 16,1 2-10-16,-3 2-9 0,2 4 12 16,0 4 26-16,-1 2 13 0,3 7 0 15,3 1-4-15,2 6-12 0,1 2-10 16,1-6-19 62,0-4-10-78,0-1-16 0,1-2-3 0,3 2 0 0,1 2-2 0,0-4-14 0,4-3-39 0,-2-4 33 0,-3-5-29 0,3-2-23 0,-3-2-47 0,1-3-50 0,-3-3-29 0,-1-3 29 0,-1 0 113 16,0 0 26-16,0-4-134 0,-7-4-31 0,2-3 5 15,-2 0 62-15,2-1 101 0,-8-1 29 16,6 1 26-16,-2 1 204 0,2 1 27 15,-2 2-50-15,4-3 19 0,2 5-23 16,3-1-42-16,0 1-20 0,0 2-45 16,0-1-38-16,8 1-4 0,5-2 0 15,-1 0-15-15,4-2-8 0,0 3-5 16,3-1-10-16,1 1-14 0,-2 2-2 16,1-3-104 15,0 3-190-31,-6 1-118 0,3 0-144 0,-7 1-583 0</inkml:trace>
  <inkml:trace contextRef="#ctx0" brushRef="#br0" timeOffset="72793.19">6136 18227 1288 0,'0'0'484'16,"0"0"-273"-16,0 0-207 0,0 0-4 16,0 0 113-16,0 0 1 0,0 0-1 15,0 0-26-15,0 0 4 0,51 8-23 16,-35-8-26-16,-5-2-20 0,5-3 4 15,-4-2 3-15,2-2-3 0,-5 0-26 16,0-2-43-16,2 0-31 0,-6-1 6 16,-3 1 19-16,-2-1 20 0,0 0-10 15,-2 2 10-15,-9 1 0 0,1 2 26 16,-1 0 3-16,-3 3 1 0,1 0 15 16,-2 4 62-16,2 0-14 0,-1 0-9 15,2 6-3-15,-1 3 0 0,6 0-4 16,0 4-13-16,4 0-15 0,-1 0-17 15,2 1-1-15,2 1 14 0,4-1 0 16,1-2-3-16,4 0 20 0,5 0-33 16,-2-4-16-16,6 0-35 15,-4-1-55 63,6-5-56-78,1-1-42 0,-5-1-74 0,3 0-131 0,3-2-230 0,-10-3-97 0</inkml:trace>
  <inkml:trace contextRef="#ctx0" brushRef="#br0" timeOffset="73061.3">6465 18099 1056 0,'0'0'336'0,"0"0"-37"0,0 0-117 0,0 0-81 0,0 0-46 0,0 0 10 0,0 0-39 31,0 0 9-31,0 0 62 0,0 0 14 16,0 16-24-16,2-4-16 0,1 1-13 15,1 1-32-15,5-1 0 0,-4 1-26 16,-2-2 18-16,5-2-17 0,-3-2-1 16,4-1 3-16,-6-2 10 0,3-1 0 15,-3-2-13-15,1-1-42 0,-1-1 21 16,2 0 21-16,-3-3 35 0,0-3 7 16,-2 0-13-16,0-1-29 15,0-2-21-15,0 0-21 0,0-1-16 16,0-1-46-16,0 1-77 0,4 0-75 15,-3-1-101-15,3 3-121 0,1-2-132 16,-1 5 27 0</inkml:trace>
  <inkml:trace contextRef="#ctx0" brushRef="#br0" timeOffset="73842.59">6721 18108 26 0,'0'0'1001'15,"0"0"-669"-15,0 0-263 0,0 0-56 16,0 0 97-16,0 0 66 0,0 0-30 16,0 0-23-16,0 0-61 15,52-18-17-15,-42 11-28 0,4-2-16 16,-5 2-1-16,5-1 13 0,-5 0-13 15,-2 2-1-15,0-1-25 0,2 0 0 16,-5 2 13-16,-1-1 11 0,-1 2 0 16,-2-1 2-16,0 0 0 0,0 2-31 15,-2-1-24-15,-3 0 10 0,-6 1 19 16,3 2 23-16,1 0 2 0,-8-1-20 16,7 2 20-16,0 0 1 0,-4 4 16 15,5 1 16-15,0 2 69 0,2 0 25 16,-4 2-3-16,5 2-12 15,1 1-18-15,1 3-25 0,2-1-16 16,0 2-4-16,5 2 0 0,1 0-19 16,6-1 4-16,-1-2-8 0,4-2-14 15,-2-1-11-15,5-5-39 0,-4-3 11 16,2-3 25-16,-4-1-29 0,4-6 6 16,-5-2 1-16,4-6-30 0,-4-1-10 15,1-2-16-15,-3-1-38 31,0 1-43-31,4 0-36 0,-6 1 6 0,0 2 88 0,0 4 72 0,2 1 16 0,-4 3-1 16,-3 3 17-16,1 2 77 0,1 1 60 16,1 0 57-16,-1 1-25 15,1 5-17-15,-2 1-29 0,-1 0-45 0,4 3-23 16,-3-2-26-16,2 1-10 0,1 0-6 16,-3 0-10-16,-1-2 10 0,0-3-13 15,0 0 0-15,-1-2 1 0,1-2 11 16,2 0-12-16,-3 0-13 15,5-1-39-15,3-4 4 0,-4 1-17 16,0-3 14-16,2 1 18 0,2-2 30 16,-2 1 0-16,2 0 0 0,2 1 0 15,-4 0-1-15,0 0 2 0,0 1-1 16,2 0-10-16,-4 2 10 0,-1 0-13 16,1 3-4-16,-2 0-6 15,1 0 26-15,-1 0 58 0,-1 0 23 0,2 4-10 16,-3 1-32-16,1-2-7 0,0 4-9 15,0-1-20 1,0-2 13-16,-1 2-16 0,3-1-90 0,-2-1-165 16,5-1-125-16,-2-2-208 0,-1-1-194 15</inkml:trace>
  <inkml:trace contextRef="#ctx0" brushRef="#br0" timeOffset="74389.48">7388 17762 758 0,'0'0'94'0,"0"0"72"0,0 0-123 0,4 49 38 0,-4-33 10 0,0 2 4 0,0 1-27 0,0-2 33 0,0 2 3 16,0-4-32-16,0 0-27 15,0-2-9-15,2-1-13 0,-2-2 9 16,0-3 14-16,0-2 2 0,1-1 4 16,1-2-10-16,-2-1-9 0,0-1 51 15,0 0 17-15,0 0-4 0,0-2-42 16,2-1-52-16,0-2-1 0,1 0 1 15,-1-1 14-15,3 1-17 0,2-4-17 16,-1 1 15-16,-3-1-11 0,6 0 0 16,0 1 12-16,0-1-2 0,0 1-13 15,3 0 3-15,-3 1-3 0,7 0-7 16,-4 1 20-16,-1 4-23 0,3 0 23 16,-3 1 0-16,3 1-20 0,-5 0 7 15,1 4 14-15,1 3 2 16,-6-2 27-16,-1 4 44 0,-1-1-3 15,-1 2 22-15,-2-1-9 0,0 2 19 16,0 1 6-16,-5-2-15 0,-1 0-11 16,-1 0-29-16,-5-1-3 0,3 0 26 15,-2-4-4-15,1 0-45 0,3-2-25 16,0-1-189 0,-2-2-178-16,3 0-215 0,1-2-823 0</inkml:trace>
  <inkml:trace contextRef="#ctx0" brushRef="#br0" timeOffset="88987.86">6405 15525 201 0,'0'0'101'0,"0"0"238"15,0 0-127-15,0 0-101 0,0 0-98 16,0 0-13-16,0 0-50 0,0 0-12 16,0 0 62-16,0 0 33 0,-9 0 35 15,14 0 30-15,-1 0 91 0,1 0-26 16,4 0-40-16,3 0-38 0,-1 0 35 16,7 0-39-16,-4 0 27 0,5 0-53 15,2 0-33-15,-5-2 14 0,2 1-23 16,2-1 20-16,-8 1-11 0,4 1-22 15,-9 0-19-15,4 0 17 0,-1 0 2 16,-3 0 13-16,-1 0-10 0,-1 0-6 16,-2 0-10-16,3 0-62 0,-5 0-55 15,1 0-55-15,-2 0 3 0,0 0-17 16,0 0-3-16,0 0-81 0,-3 1-72 16,-1 1-99-16</inkml:trace>
  <inkml:trace contextRef="#ctx0" brushRef="#br0" timeOffset="89425.38">6361 15666 108 0,'0'0'668'0,"0"0"-319"0,0 0-92 0,0 0-94 0,0 0-14 15,0 0-41-15,0 0-27 0,0 0-23 16,0 0-3-16,0 0-51 0,1 0 9 15,5 0-13-15,-1-1 39 0,-1 0 3 16,3 1 13-16,5-1-13 0,-3 0 0 16,1 0 10-16,6 1-7 0,-3-1-3 15,4 1 4-15,-2 0-21 0,0 0-12 16,0 0-12-16,-1 0 19 0,3 0-19 16,-6 0 21-16,3 0-9 0,0 0 0 15,-1-1 0 1,-3 0 13-16,-4 1-26 0,1 0-75 0,-5 0-174 0,-1 0-141 15,-1 1-286-15,-3-1-465 0</inkml:trace>
  <inkml:trace contextRef="#ctx0" brushRef="#br0" timeOffset="90949.2">6323 15592 68 0,'0'0'124'0,"0"0"-78"15,0 0 39-15,0 0-30 0,0 0-29 16,0 0 206-16,0 0 91 0,0 0-73 16,0 0-18-16,-8-1-5 0,6 1-9 15,0 0-40-15,2 0-57 0,0 0-37 16,0 0-13-16,0 0-3 0,0 0-10 16,0 0 10-16,0 0 16 0,2 0 9 15,0 0 52-15,-1 0 64 0,1-2 46 16,0 0-13-16,-2-1-40 15,2 0-41-15,1-1-58 0,1-1-45 16,1-3-41-16,4-2-17 0,-4 0-2 16,6-1-1-16,3 0-16 0,0 1 0 0,4-3 6 0,-2 1 12 15,1 2-2-15,5-1-13 0,-5 2 13 16,3 1 3-16,-1 2 6 0,-3 2-6 16,0 2 0-16,2 2 0 0,-6 0-1 15,1 0-1-15,-1 4 2 16,2 1-1-16,-2 1-2 0,-1 1 0 0,1 0 3 15,-4 2 1-15,2-1 2 0,-1-1-2 16,0 2 12-16,-4-2-11 0,2 0 1 31,2-2 13-15,-2-1 6-16,-2-1 16 0,3-3 6 0,0 0-1 0,-1 0-12 0,2 0 0 0,4-5-3 47,-4-2 0-47,3-1-28 0,4-1-3 0,1 0-62 0,-4-1-106 15,6 1-104-15,-3 2-117 0,2 0-152 16,-2 2-276-16,-4 2-688 0</inkml:trace>
  <inkml:trace contextRef="#ctx0" brushRef="#br0" timeOffset="91527.35">6290 15705 401 0,'0'0'1004'0,"0"0"-741"0,0 0-55 15,0 0-88-15,0 0-9 0,0 0 31 16,0 0 1-16,0 0-17 0,0 0-13 16,0 0-4-16,9-3-35 0,-6-3-19 15,3 1-13-15,2 0-4 0,-1-4-2 16,4 2-4-16,3-3 6 15,-3 0-19-15,5 0-3 0,-4 1-16 16,6 1-1-16,-8 1 1 0,6 1 0 16,-5 3 1-16,1 3-1 0,-3 0-38 15,4 1-7-15,-1 5 45 0,-1 0 11 16,1 3 78-16,-1 1 1 0,1-1-42 16,0 0 3-16,1-1-3 0,1-1 15 15,-4-2 7-15,5 1 3 0,-7-3 13 16,1-3 12-16,2 0 6 0,-6 0-7 31,4 0-40-31,-2-2-14 0,2-1-4 0,-5 1-1 0,4-2-17 0,-1 1-21 16,4-3-11-16,-2 2-58 0,5 0-35 15,-2 1-16-15,8-3-31 16,-2 0-42 0,5-1-110-1,3-3-182-15,-5 3-298 16,8-15-870-16</inkml:trace>
  <inkml:trace contextRef="#ctx0" brushRef="#br0" timeOffset="92339.89">7162 15511 912 0,'0'0'667'0,"0"0"-312"16,0 0-89-16,0 0-56 0,0 0-97 16,0 0-13-16,0 0 29 0,0 0 29 15,0 0-14-15,-18-50-22 0,24 43-100 16,-1-1-22-16,5 2-16 0,-2 0 0 15,-1 3 3-15,5-1 0 0,-1 1 13 16,-1 2 3-16,4 1 9 0,0 0-12 16,1 2-19-16,2 2 19 15,-4 1 1-15,3 2 25 0,-6 2 6 16,1 0 22-16,1 2 10 0,-6 0 6 16,1 1 19-16,-4 1-25 0,-1 3-11 15,-2-2-21-15,0 2-7 0,-5 4-3 16,-4-1 7-16,-4 3 6 0,-3-1-13 47,-1 1 3-16,-1-1-6-15,-1 2-7-16,-3-1-10 0,1-2 0 0,2 1-1 15,-2 0-1-15,-2 1 0 0,5-3 1 0,-2 0-1 0,4-1-2 0,4-3 0 0,0 0 1 0,3-5 0 0,4 0-2 0,5-3-22 0,0-3-6 0,0 0-10 0,0-1 12 0,3-1 8 16,2 0 21-16,6-2 32 0,-2 0 59 15,5 0 19-15,4 0-22 0,5-1-28 16,3-3-6-16,1 1 2 0,1-1-9 16,4 0-22-16,-2 1-22 0,-2 0-1 15,2 1-2-15,-3 0-2 0,-2 1 2 16,-4-1 0-16,-5 1 0 0,0-2 0 31,-7 2 0-15,-1 0 2 15,1 0-2-31,-7 0 0 0,2 1-16 0,-4 0-2 0,0 0-17 0,0 0-39 0,0 0-47 0,0 2 2 0,0 0 34 0,-2 2-57 0,0 0-61 0,2 0-84 0,0 1-157 16,0-3-258-16,0 0-756 0</inkml:trace>
  <inkml:trace contextRef="#ctx0" brushRef="#br4" timeOffset="99262">5780 14379 150 0,'0'0'466'0,"0"0"-68"0,0 0-82 15,0 0-92-15,0 0-61 0,0 0-46 16,-44-52-20-16,39 44-28 15,-2-1 18-15,3 3 4 0,-5-1 9 16,2 1 7-16,-2 2 0 0,-1 1-39 16,-3 1-24-16,1 2-44 0,-4 0-13 15,-2 0 0-15,3 4 13 0,-5-3 0 16,4 0 16-16,-5-1 3 0,0 0 7 16,0-1 36-16,-1-3 21 0,-1-3 33 15,-3-1 16 1,-3-1-1-16,1-2-32 0,-4 2 12 0,0-2-31 0,-6-1-29 15,-1 3-10-15,-2 0-9 0,-1 0-13 16,-1 3 22-16,-1 0-25 0,-2 0-4 16,-9 4-10-16,-9 1-2 0,-8 1-15 15,-1 0 12-15,8 0 2 0,3 0 0 16,7 0 0-16,-3 3-2 0,1-1 2 16,-3 2 1-16,-2 1 0 0,0 2 3 15,0-1 19-15,-5 0-3 0,2 2-15 16,-1 2-1-16,1 1 9 15,-3 0-8-15,1 1 11 0,2 3-15 16,1-1 2-16,-3 1 2 0,0-1 8 16,-1 2-11-16,3-2 0 0,0 1 2 15,-1 2 9-15,-1-1-12 32,0-1 0-32,-1 4-2 0,3-3 1 0,-2 2 1 0,5 1-2 0,0-2 0 0,2 1 2 15,0-1-1-15,3-1 1 0,0 3-16 16,11-4 15-16,11-3-1 0,5-4 1 15,2 5-1 1,-2-1-2-16,-8 4 1 0,-2 3-13 0,-1-1 13 0,0 3-13 16,3-2 13-16,0 1 2 0,3-1-2 15,1 2 2-15,1-2-15 0,-1 1 14 16,4 2-14-16,0 0 0 16,-2 1 1-16,4 3 11 0,0-1-40 0,1 2 31 15,1 0 1-15,1-1 10 0,2 1 0 16,3-2-1-16,1 1 1 15,1-2-13-15,4 2 2 32,-2 1 10-17,4 0-1-15,1 3-11 0,0-1 2 16,1 1 10 15,1 1-10-31,2 1 11 0,0 0 0 0,0 0 2 0,1 0-3 0,1 3 1 16,2 0 1-16,-3 2-2 15,3-1 1 1,-3 1-14-16,5 2 16 0,-1-1 2 0,0-1 1 0,2 1 17 0,0-1-8 0,0 0 4 0,0-2 3 0,4 1-6 0,3-1-10 0,0 1 16 16,0 0-16-16,0 2-1 0,2-1 1 0,-2 2 11 0,2-2-14 15,0-1-12-15,-1 0 12 0,1 0 0 16,0 0 1-16,4-2-1 0,-1 1-13 16,2 2 11-16,0-2 2 0,0 1 3 15,4-3-1 1,0 0-2-16,1-3-15 15,-1-1 13 1,1-1-1-16,3 0 3 0,-1-1 0 0,0 0 13 0,-3 0-3 0,3 0-7 0,-2 1-3 16,-1 0 2-16,2 0 0 15,-3 1-1 1,3 0 11-16,3 0-12 0,-4-1 0 0,4 0 4 0,-2 0-3 0,4-1 2 0,-2 2 0 16,2-2-2-16,0 1 1 0,-1 1-2 15,1-4-2-15,0 2-14 0,1-3 15 16,1 1 1-16,1-1 13 0,1-2-11 15,-5 0 11-15,3 1-12 16,1-3-1-16,-1 2-1 0,1-2 0 0,0-1 1 16,1 2 2-16,-3-3-1 15,4 0 1-15,-1-1 10 0,1 0-8 16,0 1-1 15,2 0 13-15,-4-1-14-16,0 1 10 31,-5-2-9-31,-2-2 9 0,2 1-10 16,-1 0 1-16,2 2 1 0,6 5-4 0,2-2 3 0,-2 2-1 0,4-2 0 15,0 0 1-15,-1-2 13 0,3-2 9 0,-1 0 7 0,2-4-4 0,-2 1-6 0,4-2 0 0,-3 0-22 16,-1-1-2-16,2 1 0 0,-1 0-9 0,1 1 11 0,-2-2 2 16,4 0 1-16,-2 0-2 0,0 0 1 15,1-2 1-15,-1 1 22 0,0-2-3 16,2 0-6-16,0 1 3 0,1-1 3 15,-1-2-6 17,0 2-4-32,4 0 1 0,-3-1-11 0,1 1 0 0,0-2 14 0,-1 1-15 0,-2 1 0 15,2 0-1-15,-1 0 1 32,2 2-2-32,-1-2 2 15,-1 2 0-15,2-1 0 0,0 0 0 47,-1-1 1-47,3 1 1 16,-1-2 22-16,3 0 0 15,-1-3 4-15,2 1 0 0,2-2-14 0,-4-1-2 0,4-1-10 16,-1 0 12-16,-2 0-2 0,1 0-12 0,0 0 0 0,0 0 0 0,-1 0 2 0,-2 1-3 0,1 1 0 0,0 1-1 0,-1 1 1 0,1-1 0 16,-1 0 0-16,4 0 0 0,-4 0-11 0,4 0 11 0,-4 0 0 15,1-1 0 16,2 0 0-31,0 0 3 0,4-1-1 16,-8 0 17-16,4-1-16 47,2 0 12-47,-4 0-13 0,2 0 1 0,-3-2 13 0,1-1-13 0,-2-1 0 16,1 0 16-16,-3 0-18 15,3 1-1 1,-2-1-1-16,-1 0 0 0,-1-1 0 0,-2 1 0 0,6 0 1 15,-6 0 0-15,4 1 0 0,-6 1 0 0,2-1 0 0,2 0 0 0,-2 0 0 0,-1 0 0 0,1-1 0 0,3 0 2 0,-3 0-1 0,6-2 0 16,-6-1 1-16,2 0 0 0,2 0 0 0,-2-3-1 16,1 1 1 15,-3-1 2-15,1-1-2-16,2-1 0 31,-4 1-2-31,1-3 1 0,0 1-1 15,-3-3 2-15,-1 0 1 0,1-2 0 0,-1 2 9 0,3-4-8 16,-3 1-1-16,-1-2 9 16,2 1-11-16,-1 1-1 0,-1-2 0 15,4 0 1-15,-6 0-1 0,3-3 1 0,-1-5 2 0,-2 1 13 0,0 0-1 0,-5-1-11 0,-2 5 8 0,-5-2 0 0,-1 1 7 0,3-2 9 0,-6 2-10 16,2-2-14 0,-2 2 14-16,2-1-15 0,-4 1 10 0,4 0-11 0,-5-1 1 15,5 1 9-15,-6-1-11 78,6 1-1-78,-5-3-11 16,3 1 10 0,-3-3 1-16,-1 2 0 0,3-1 15 15,-8-1-2-15,2 3-11 16,-5-2 13-16,1 3-13 0,-3-2 20 15,0 1-19 1,-1-2-1-16,-3 1 1 0,-1 0-1 0,3-2 11 0,-3 0-12 0,-1 1-1 0,-1 0 3 0,2 1 27 0,-2 0-11 0,2 0-19 16,-4 2 0-16,2-1 0 0,0 3-1 0,0-1 0 0,-4 2-1 0,2-1 2 0,2 2 0 0,-4-2 1 0,4-1 0 0,0 0 1 0,0-2-2 15,-2-1-12-15,1 2 11 0,2-4-2 0,1 1 3 0,-6 1 2 16,4-2 10 0,-2 1-11-16,-3-1 0 0,3-1 1 15,-1 2 1-15,-3-1 22 0,3 0-13 0,-6 2 1 0,5-1-1 16,-5 2-11-16,4 1 23 31,-4 1-8-31,3-1-16 0,-2-1-19 0,0 2 7 16,-1-1 0-16,4 0-1 0,-4-2 10 15,4 3 3-15,-6-4 0 0,4 1 1 0,-4 0 2 16,6-1 25-16,-6 1-28 0,0-2 2 0,4 2-2 16,-3-1 25-16,2-2-13 0,-2 3-12 0,3-1 0 0,-2-1 9 0,-2 0-9 15,2 1-3-15,-3 0-9 0,-1-2 10 16,1 1-13-16,-4 1 15 0,0-1 2 15,-2 0-2-15,0 2-3 0,4-1-10 32,-4 3 11-32,-1-3 0 0,-1 1-1 15,2 0 0-15,-3 0 0 0,3-1 2 0,-1 1-2 0,-2 0 3 0,-1-1 2 16,1 1 13-16,0 1 13 0,-2-1-28 31,1 0-1-31,-1 0 1 0,0 2 0 16,-2-2-1-16,2 2 1 0,-3 1 11 0,-5-1 4 0,7 1-15 47,-5 0 0-47,1-1 0 0,-4-1 0 0,0 2 0 0,2-3 2 0,-6 2 1 0,1 1 12 0,-9-6-13 0,-10-1-2 15,-11-4-3-15,-4 3 0 16,3 7-9-16,1 4-1 0,3 9 1 0,-5 1-6 16,-8 5-19-16,-3 6 3 0,-8 1-13 15,-5 4-14-15,-8 9-29 0,-7 2-31 47,-7 9-28-47,-13 4-72 0,-9 5-59 0,-10 1-107 16,-9-3-278 31,39-6-698-32</inkml:trace>
  <inkml:trace contextRef="#ctx0" brushRef="#br0" timeOffset="124663.87">12615 11832 163 0,'0'0'323'16,"0"0"49"-16,0 0 80 0,0 0-217 16,0 0-14-16,0 0 16 0,0 0-68 15,0 0-14-15,0 0-35 0,2-32-33 16,-2 32-48-16,0 0-27 0,0 3-12 16,-2 0 17-16,1 3-17 15,-5 4 96-15,1 3-12 0,0 2 0 16,-4 2-36-16,2 5 10 0,-4 3-1 15,-1 3-12 1,-1 3-6-16,-1 6-1 0,0-1-9 0,-4 3-13 0,2-3-13 16,1 0-3 15,0-2 2-15,1-3-1-16,2-5 1 15,1-2-1-15,2-5 12 0,2-5-13 16,2-1-56-16,2-3-43 0,1-5-62 0,2-2-67 0,0-3-163 0,0 0-242 0,0-1-484 0</inkml:trace>
  <inkml:trace contextRef="#ctx0" brushRef="#br0" timeOffset="125058.2">12393 11783 871 0,'0'0'325'0,"0"0"-2"0,0 0 57 0,0 0-85 0,0 0-120 0,0 0-36 0,0 0 10 0,31-57-34 0,-18 52-57 0,4-1-22 0,5 1 6 0,2 2-4 0,5 0 1 15,1 3-7-15,0 0 3 16,3 6-9-16,1 2-7 0,-4 3-18 15,-2 3 31-15,-3 1-10 0,-4-1-3 16,-3 3 10-16,-7-1 29 0,-2 0 18 125,-6 0-38-125,-3-2 7 0,0 2-1 0,-7-1 7 0,-5 1-6 0,-4 0-7 0,-4-2 3 0,-3 2-10 0,-1-5-2 0,-3-2-4 0,0 0-6 0,-1-2 6 0,5-1-22 0,0 0-3 0,2-4-6 0,3 2-92 0,8-4-51 0,1 1-86 0,5 1-85 0,4-1-150 0,0 1-334 0,4-1-390 0</inkml:trace>
  <inkml:trace contextRef="#ctx0" brushRef="#br0" timeOffset="125481.15">12874 12061 648 0,'0'0'1086'0,"0"0"-677"0,0 0-33 0,0 0-138 0,0 0-106 0,0 0-93 0,0 0 38 0,0 0 13 0,0 0-33 0,-25 60-25 0,16-42-13 0,4-3 0 0,-2 0-16 0,1 0 0 0,1-3-2 15,3-4 34-15,-1-2 7 16,3-4-40-16,0 1 1 0,0-3 25 16,0 0 17-16,0 0 22 0,0 0 9 15,0 0 3-15,0-3-53 0,0 0-26 16,0-3-92-16,3 0 41 0,-1-1 6 16,5-1 14-16,2-3 12 0,-2 0 17 15,4-1-13-15,-1 0 11 0,1-2-8 31,1 3 11 32,-1 0-3-63,-1 2-21 0,1 3 9 0,-2 3-29 0,0-1 4 0,0 4-4 0,-2 0 32 0,2 0 1 0,-2 4-319 0,0 0-137 0,-2-1-323 0,0-2-778 0</inkml:trace>
  <inkml:trace contextRef="#ctx0" brushRef="#br0" timeOffset="125878.04">13256 12076 417 0,'0'0'326'0,"0"0"251"0,0 0-219 0,0 0-105 0,0 0-6 0,0 0-30 0,0 0-117 0,0 0-45 0,0 0-3 0,-52 4-10 0,40 6 32 16,1 2 3-16,1 1-6 0,1 5-13 15,0-4-26-15,6 1-7 0,1 1-12 16,2-3-12-16,2-1 38 0,5-3 2 16,0 0 68-16,5-3-48 0,1-5 3 0,-1 0-10 15,0-1 13-15,2-4-7 16,1-4-6-16,-3 0-7 0,-1-4-9 15,-3-1-3-15,-1-2 0 0,-1-1-7 16,-3 2 4-16,-3-4-31 0,0 3-1 16,0 2-21 46,-5 2-14-62,0 1-9 0,-4 6-10 0,0 1-98 0,-2 3 9 0,1 3-74 0,1 7-150 0,0 1-172 0,6-4-508 0</inkml:trace>
  <inkml:trace contextRef="#ctx0" brushRef="#br0" timeOffset="126456.2">13712 11697 1037 0,'0'0'384'16,"0"0"-68"-16,0 0-96 0,0 0-103 16,0 0 26-16,0 0 12 0,0 0 26 15,-28 62-26-15,21-38-42 0,-6 5-14 16,3 2-22-16,-3 2 71 0,-1 2-78 16,0-2 0-16,0 1-31 0,0-3-1 15,0-3-3-15,1-1-32 0,1-4 16 16,1-4-19-16,2-3 0 0,1-1 0 15,2-5-22-15,1-3-36 0,1-2 7 16,4-2 10-16,0-1 41 0,0-2 22 16,0 0 33-16,0-2 2 0,0-2-3 15,7-3-54-15,1-3-39 0,2-1 26 16,4-4-9-16,2 2 9 0,0-2 10 16,4-1 1-16,-3 5 2 0,-1 2 38 15,-2 2 29-15,-1 6-53 16,-3 1-14-16,-3 1 0 0,0 7-2 15,-1 2 2-15,-4 0 0 0,-2 4 73 16,0 0-38-16,-6 1-6 0,-3 3-1 16,-1-4-6-16,-3 0 4 0,-1 0-26 15,-2-5 0-15,0-2-13 0,1-1 10 16,-1-2-35-16,0-2-25 0,0-2-20 16,2 0-22-16,3 0-42 0,0-5-57 46,6 1-57-46,3-3-68 0,2-1-254 0,2 1-599 32</inkml:trace>
  <inkml:trace contextRef="#ctx0" brushRef="#br0" timeOffset="126884.37">14006 12062 375 0,'0'0'1080'0,"0"0"-625"0,0 0-66 16,0 0-121-16,0 0-23 0,0 0-14 16,0 0-45-16,0 0-68 15,0 0-65-15,0 0-53 0,-46-18-29 0,39 23-3 16,-4 6 4-16,0 0 25 0,1 4 2 16,3 1 0-16,-2 3-2 0,4 0 0 15,1-2 3-15,2-1 1 0,2-2-1 16,0-4-2-16,4-3 2 0,1-2 0 15,2-2 0-15,2-3 19 0,0 0-19 16,3-3 32-16,-3-3-19 0,4-4-13 16,-3-1-1-16,1-5-15 15,-1 0-13-15,1 2-15 0,-2-5-11 16,0 4 4-16,-4 3 3 0,0 4 48 16,-3 1 1-16,-2 6 44 0,0 1 67 15,0 0-9-15,-2 5-103 0,-1 3 0 16,1 4 32-16,0 1 15 0,0 3-21 15,2 0-24-15,0 1 23 0,0-3-25 16,6-1-2-16,3-3-17 0,1-1-54 78,3-1-86-78,3-6-101 0,1-2-129 0,-1 0-297 0,5-7-906 0</inkml:trace>
  <inkml:trace contextRef="#ctx0" brushRef="#br0" timeOffset="127364.43">14517 11691 1106 0,'0'0'521'0,"0"0"-199"0,0 0 76 0,0 0-291 0,0 0-87 0,0 0 15 0,0 0 91 0,-42 58-10 16,27-31-10-16,1 9-32 0,-5 5 77 15,1 4-84-15,-3 1-25 0,0-1-30 16,1-5 1-16,2-3 22 0,4-4 7 16,2-9-14-16,5-3-12 0,2-5-16 15,1-5 0-15,4-4-2 0,0-3-10 16,0-4 12-16,4-3 19 0,3-4 51 16,1-4-23-16,5-3-21 0,3-3-26 15,1-2 0-15,1 1-7 0,3-1 7 16,-1 2-3-16,-1 4-16 0,1 4-6 15,-6 3-10 1,-2 3-16 0,-1 3 0-16,-2 10 51 0,0 1 73 0,-4 4-6 0,0 3 25 0,-1 1-19 15,-3 0-19-15,-1 2 6 0,0-4-7 16,-5-1-28-16,-2-1 1 0,0-3-7 16,-5-1 12-16,-1-2-6 0,-1-1-3 15,0-5 3-15,-2 0-9 0,4-3-16 16,-1 0-72-16,3-1-42 0,1-4-18 15,2-1-78-15,5 0-57 0,2-2-77 16,0 0-153-16,7 0-165 0,0 2-417 16</inkml:trace>
  <inkml:trace contextRef="#ctx0" brushRef="#br0" timeOffset="127583.19">14754 12075 1595 0,'0'0'432'0,"0"0"-160"0,0 0-39 16,0 0-78-16,0 0 108 0,0 0 25 16,0 0-77-16,0 0-91 0,0 0-50 15,-16 52-23-15,14-40-24 0,-1-1-8 16,1 3 7-16,0-3-22 0,0-2 0 16,2-2-12-16,0 0-32 0,0-2-83 15,0-2-38-15,0-2-126 0,4-1-136 16,0-3-129-16,-1-2-198 0</inkml:trace>
  <inkml:trace contextRef="#ctx0" brushRef="#br0" timeOffset="127755.07">14867 11876 2282 0,'0'0'513'0,"0"0"-96"0,0 0-77 0,0 0-162 0,0 0-160 0,0 0-16 0,0 0-2 0,0 0-29 0,0 0 4 0,0 0-64 0,-46 33-63 16,46-28-100-16,4-3-158 0,1-1-279 16,0-1-765-16</inkml:trace>
  <inkml:trace contextRef="#ctx0" brushRef="#br0" timeOffset="128005.08">15102 11726 1635 0,'0'0'419'0,"0"0"-251"0,0 0-155 0,0 0 42 0,0 0 133 16,0 0 22-16,0 0-33 0,-1 57 47 15,-6-37-105-15,1 5-46 0,-1 3-12 16,0 2-7-16,-2 3 3 0,2-1-19 15,-2-3-12-15,2 1 12 0,0-4-4 16,2-2-2-16,-2-4-16 0,3-3-13 16,-1 0-3-16,1-4-34 0,-1-1-39 15,3-3-25-15,1-1-116 47,-3-3-90-47,2-2-131 0,2-3-229 0,0 0-643 0</inkml:trace>
  <inkml:trace contextRef="#ctx0" brushRef="#br0" timeOffset="128269.08">15244 12021 378 0,'0'0'1373'15,"0"0"-990"-15,0 0-137 0,0 0-75 16,0 0 13-16,0 0 99 0,0 0 33 15,0 0-68-15,0 0-103 0,0 0-60 16,-2 53-37-16,-1-40-26 0,1-3-21 16,-2 1 0-16,3-3 0 0,-1 0-1 15,2 0 0-15,0-4 0 0,0-1-41 16,0-3-66-16,0 0-70 16,-2 0-106-16,2 0-89 0,0-3-34 15,0-3-297-15,0-8-855 0</inkml:trace>
  <inkml:trace contextRef="#ctx0" brushRef="#br0" timeOffset="128456.58">15338 11847 359 0,'0'0'2046'0,"0"0"-1630"0,0 0-73 0,0 0-270 16,0 0-73-16,0 0-95 0,0 0 37 15,0 0-16-15,0 0-125 16,0 0-220-16,-48 33-707 0</inkml:trace>
  <inkml:trace contextRef="#ctx0" brushRef="#br0" timeOffset="129300.74">15686 11665 627 0,'0'0'590'0,"0"0"-281"16,0 0 0-16,0 0-59 0,0 0-68 15,0 0-24-15,0 0 4 0,0 0-50 16,0 0-50-16,0 0-8 0,-19 14 43 15,12 1 22-15,0 5-14 0,-4 2-28 16,2 6-23-16,0 2-35 0,-3 2-17 16,-2 6 0-16,3-1 0 0,-1 1 0 15,1-1 0-15,2-1-2 16,0-1-11-16,4-2-21 0,-2-4-41 0,2-2-33 16,1-4-25-16,2 0-17 15,-3-8-23-15,3-3-22 0,1-4-70 16,-1-2-149-16,2-6-157 0,0 0-103 15</inkml:trace>
  <inkml:trace contextRef="#ctx0" brushRef="#br0" timeOffset="129878.89">15476 12023 1808 0,'0'0'432'16,"0"0"-264"-16,0 0-74 0,0 0-43 15,0 0-6-15,0 0 23 0,0 0 22 16,0 0-6-16,0 0 3 0,0 0-10 16,10 35-23-16,3-31-12 0,1 2-7 15,7-3-3-15,0-2-6 0,2 1-10 16,2-2-16-16,2 0-4 0,-3-3-91 16,5 0-53-16,-6-3-9 0,1 1 2 15,-1-1-19-15,-1-1-37 16,-1 2 14-16,-5-1 77 0,-2-1 35 15,-2 2 40-15,-5 1 45 0,0 1 13 16,-7 0 117-16,0 3 165 0,-5 0-79 16,-2 0-109-16,-2 4-49 0,2 4 13 15,-7 1 32-15,3 0 32 0,1 4 19 16,3-2-33 0,0 4-28-16,3-2-20 0,2 2-12 0,2-1 2 0,4 3-3 15,5-5 1-15,5 1-4 0,0-2 12 16,4-4-9-16,5-2-10 0,-4-2-18 15,6-3-14-15,-2 0 1 16,2-5-16-16,-2-2 10 0,3-5-13 16,-6 1-1-16,-3 0 1 0,3-1 1 15,-8-1-1-15,-3 3 0 0,0 3-13 16,-6 1 11-16,-1 3 0 0,-2 3 1 16,0 0-30-16,-3 1-4 0,-4 7 4 15,-6 4 31-15,1 6 24 0,-8 1-2 16,-1 5-6-16,2 4 2 0,-3 1-14 15,1 1 11-15,2 2 1 0,-1 2-14 16,-1-4 14-16,0 1-16 0,1-2-13 31,3-4 10-31,1-1-10 0,2-2 1 16,-2-2-13-16,5-2-26 0,6-4-59 0,-4-1-95 0,5-2-85 16,4-5-98-16,0-2-176 0,2-2-612 0</inkml:trace>
  <inkml:trace contextRef="#ctx0" brushRef="#br0" timeOffset="130425.79">17025 11646 1007 0,'0'0'632'0,"0"0"-421"0,0 0-71 15,0 0-7-15,0 0-88 0,0 0-45 16,0 0 36-16,0 0 71 0,0 0 25 15,0 0 7-15,-26 5 29 0,17 11 41 16,2 4-39-16,-7 7-65 0,1 5-44 16,-1 5-23-16,2 2-9 15,-2 5-26-15,-1 0-1 0,0 1 1 16,2-2 0-16,-5-2 13 0,6-2-1 16,-4-3-15-16,6-3-35 0,1-5-44 15,0-3-43-15,5-2-54 0,1-7-17 16,3-2-13-16,-2-6-72 0,2-2-160 31,0-4-232-31,-2-2-509 0</inkml:trace>
  <inkml:trace contextRef="#ctx0" brushRef="#br0" timeOffset="130675.8">16624 12082 2428 0,'0'0'358'0,"0"0"-197"15,0 0-106-15,0 0-55 0,0 0-68 16,0 0 68-16,0 0 77 0,0 0 39 16,0 0-27-16,0 0-35 0,47 0-12 15,-29 0-13-15,5 0-28 16,5 0 1-16,1 0-2 0,1 0-42 16,3-3-92-16,1 0-45 0,0 1-75 15,-2-1-43-15,1 0-56 0,-1-3-222 16,-7 4-505-16</inkml:trace>
  <inkml:trace contextRef="#ctx0" brushRef="#br0" timeOffset="131115.49">17243 12071 2156 0,'0'0'508'0,"0"0"-295"15,0 0-88-15,0 0-52 0,0 0-41 16,0 0-19-16,0 0-12 0,0 0 18 15,0 0 1-15,0 0 15 0,-30-29-6 16,19 26 2-16,4 3-11 0,-2 0 2 16,-3 0-19-16,1 1 10 0,1 5 3 15,-6 3-3-15,3 1 3 0,-3 5-4 16,4 1-10-16,-4 2 17 0,5 1 4 16,-3-2 2 30,7 0 1-46,4 0-11 0,3-3 14 0,0-2-7 0,3-1-21 0,6-3 34 0,5-4 9 0,0-3-2 0,2-1-4 0,4-5 0 0,1-7-20 16,0 0-17-16,2-3-1 0,0-3-15 16,-7-1-20-16,4 2-6 0,-6-4-29 15,-2 5 10-15,-5 1-3 0,-1 3 28 16,-3 6 32-16,-3 4 3 0,0 2 1 16,-2 2 25-16,-3 6-10 0,-2 5 54 15,2 2-4-15,-4 2-3 0,3 3-28 31,3-2-24-31,3 0-11 0,0-2-2 0,2-1-11 0,5-2 10 16,3-2-60-16,1-3-20 0,5-3 7 0,0-2-115 16,2-3-116-16,4-3-173 15,-9-2-519-15,10-11-481 0</inkml:trace>
  <inkml:trace contextRef="#ctx0" brushRef="#br0" timeOffset="133914.31">17289 11673 911 0,'0'0'479'0,"0"0"-206"0,0 0-26 16,0 0-69-16,0 0-80 0,0 0 5 15,0 0 27-15,0 0 2 0,0 0-19 16,0 0-20-16,-46 63-12 0,35-38-26 16,1-3-4-16,-1 6 0 0,-3 2 4 15,3 1-1-15,-1 4 1 0,-1 0-8 16,1 1-27-16,0-3-4 0,1-1-15 16,-1-1 2-16,3-3 16 0,2-3-3 15,0-5 0-15,1-1-13 0,3-3 23 16,1-5-26-16,-1-3 0 0,3 0-1 15,0-5-1 1,0 0-14 0,0-3 16-16,3 0 0 0,2 0 31 0,2-5 23 0,2-2-15 0,0-5-27 15,7-1-9-15,-5-5 0 0,5 2 9 0,-6-1 1 16,4-2-11-16,-1 2-2 16,-1 2-2-16,1 3-17 0,-5 2 16 15,3 2-13-15,-2 3-6 0,-6 4 22 16,1 1 9-16,-2 2 10 0,-2 7 39 15,1 2 84-15,-1 7-44 0,0 1-41 16,0 3-38-16,0 4-4 0,0-4-13 16,0 3 2-16,0-4 15 0,4-3 9 15,5-3 6-15,-4-2 10 0,6-1-12 16,1-5-14-16,1-1 1 0,4-3-16 31,1-1-3-31,3-2-105 0,0-3-68 0,6-3-163 0,-2-5-201 0,-11 2-618 16,11-13-573-16</inkml:trace>
  <inkml:trace contextRef="#ctx0" brushRef="#br0" timeOffset="134476.81">17743 12090 33 0,'0'0'1213'0,"0"0"-702"0,0 0-209 0,0 0-52 0,0 0-14 0,0 0-59 0,0 0-22 0,0 0-8 0,-10-55-6 0,5 49-55 0,-1 0-19 0,-3 0-47 16,1 3-20-16,-1 3-28 15,-5 0-17-15,-1 3 0 0,-2 6 33 16,3 4 12-16,-8 2 35 0,5 2 3 16,2 3 7-16,-2 3-13 0,4 2 2 15,1-3-5-15,5 1-7 0,3-4-18 16,1-3 8-16,3-3 1 0,3-2 12 16,4-5 4-16,6-1-10 0,-4-2 0 15,5-3 0-15,4-3-3 31,1-7-16-31,-1-1-20 0,1-3-34 0,2-1 0 0,-5-1-10 0,0-1 10 0,-2 0 3 16,-1 2 3-16,-4-2 7 0,-1 6-1 16,-2 2 42-16,-5 4 0 15,-1 2 42-15,0 2 25 0,-1 1 89 16,-5 3-105-16,-1 4-49 0,2 4 55 16,-2 2 3-16,3 1-9 0,-1 1-13 15,3 0-22-15,2-1-4 0,0-2-12 16,7-2-2-16,1-2-17 0,2 0-28 15,4-4-29-15,0-3-26 0,6-1-69 16,1-5-130-16,0-3-224 0,-5-1-494 16,7-9-395-16</inkml:trace>
  <inkml:trace contextRef="#ctx0" brushRef="#br0" timeOffset="134742.47">18136 11726 1823 0,'0'0'458'16,"0"0"-316"-16,0 0-90 0,0 0-52 16,0 0-88-16,0 0 88 0,0 0 149 15,0 0 38-15,0 0-4 16,0 0-38-16,-41 66-27 0,33-41-22 16,-5 5-10-16,4 2-22 0,2 3-4 15,-5-2 4-15,3 3-4 0,2-2-6 16,-4 1-20-16,6-1-18 0,-2-4-15 15,2 0-1-15,-1-5-31 0,1-2-23 16,2-5-41-16,-1 2-42 16,0-8-41-1,1 1-69 17,-1-4-113-32,-1-3-190 0,2-2-521 0</inkml:trace>
  <inkml:trace contextRef="#ctx0" brushRef="#br0" timeOffset="135018.46">17857 12082 1368 0,'0'0'731'0,"0"0"-378"16,0 0-156-16,0 0-23 0,0 0-33 16,0 0-3-16,0 0-16 0,0 0 46 15,0 0-5-15,0 0-8 0,26-46-51 16,-15 45-23-16,-1-2 4 0,10 0-16 15,-8 3-21 1,6 0-23-16,3 0-13 0,-5 0-9 0,5 3-3 16,1 0 0-16,-5-1 0 0,1 1-2 15,3 1-1-15,-7-1 1 0,2-1 0 16,-3 1-63-16,-1-1-59 0,-1 1-96 16,-3-3-68-16,1 0-115 15,-5 0-328-15,-4-5-1141 0</inkml:trace>
  <inkml:trace contextRef="#ctx0" brushRef="#br0" timeOffset="136914.04">18338 12740 668 0,'0'0'789'15,"0"0"-454"-15,0 0-144 0,0 0-12 16,0 0-27-16,0 0-6 0,0 0-1 15,0 0-19-15,46-56-17 0,-29 41-32 16,-1-1-26-16,4-5-9 0,3 0 0 16,2-4-4-16,3 1 1 0,0-4-10 15,0-3 2-15,1-1-8 0,-1-3 18 16,2-1 23-16,-2 0 9 16,-1 1-15-16,0 0 2 0,-6 3-44 15,0 3-14-15,0 2 0 0,-5 5 1 16,-2-2 0 15,0 5 0-31,1 0-2 16,-8 6-1 15,0 3 2-15,0 2 1-16,-5 4 16 0,-2 3 0 0,0 1 44 0,0 0-9 0,0 0-54 0,-2 3-66 0,0 4-1 0,-7 2 45 15,4 3 22-15,0 5 2 0,-1-1 1 0,-1 1-1 0,4 3-2 0,1-4 1 0,2 0 3 0,0 0 18 16,5-3-20-16,2-1 0 0,0-1 0 15,6-3 0-15,1-4 20 16,-2-2-3-16,4-2 7 0,5-3 2 0,-1-6-3 0,1-4-25 0,2-1-10 16,-2-3-25-16,-1-3 0 0,-1-1 0 47,-1-1 16-32,-4 0 7 16,0 1 10 1,-5 1 0-32,-4 3 2 0,1 0 11 0,-3 5 5 15,-3 3 3-15,0 3 19 0,0 3 123 0,-2 3-48 0,-1 0-113 0,-2 7-34 0,-1 4 2 0,1 3 32 0,-4 6 0 0,4 1 16 0,0 3 9 16,5-4-12-16,0 1-12 0,0-4 2 0,5-1-1 0,2-1 0 16,4-5-2-16,-3-1-2 0,7-2-102 0,-1-4-51 0,7-3-197 0,-7 0-270 0,6-11-1125 0</inkml:trace>
  <inkml:trace contextRef="#ctx0" brushRef="#br0" timeOffset="137653.14">19900 11996 722 0,'0'0'1060'0,"0"0"-888"0,0 0-42 16,0 0-13-16,0 0-36 0,0 0 22 15,0 0 68-15,0 0 78 0,0 0-102 16,0 0-95-16,-13-13-52 0,10 22 35 15,-1 3 29-15,-1 4 22 0,0 3-15 16,-6 2-20-16,4 1 0 0,0 1-19 16,-2-1-10-16,0-3-6 0,6-3 3 15,-1-3-6-15,1-4 2 0,-1-3-2 16,4-2 3-16,0-2 3 0,0-1 3 16,0-1 29-16,0 0 44 0,0-4 40 15,0-4-55-15,4-2-80 0,1-6-41 16,-2 0 19-16,6-5 19 15,4 2-19-15,-3-1 6 0,4-1 14 16,-1 2-23-16,3 2-7 0,-4 5 10 16,2 2-6-16,-3 4-7 0,-1 2-9 31,1 4-4-31,-2 0 20 0,2 4 28 0,3 2 35 0,-2 1-1 0,6 0 8 16,-1 1-17-16,1-2-12 0,3-2 6 15,-1-3-17-15,-2-1 17 31,1 0 9-31,-1-2 0 0,-4-7-15 0,2 3 9 0,-2-3-9 0,0-1-13 0,-3-2-26 16,-6-1-8-16,2 1-17 0,-3-1 10 16,-3 0 16-16,-1 1 25 0,-1 3 1 15,-5 1 12-15,-1 2-12 0,2 1 37 16,-6 3-38-16,-1 2-25 0,-1 1 25 16,-4 6 20-16,3 5 18 0,-4 1 3 15,0 5-3-15,6-1-3 0,0 4-7 16,4-2-6-16,5 0 0 31,1 1-6-31,2-2-4 0,2 0-9 0,3-3-3 0,6 0-15 31,-1-3-36-31,6 0-24 16,-1-4-42-16,6-1-85 0,0-3-53 16,2-4-139-16,0 0-216 0,-2-2-623 0</inkml:trace>
  <inkml:trace contextRef="#ctx0" brushRef="#br0" timeOffset="138142.29">20556 11959 1679 0,'0'0'630'0,"0"0"-352"0,0 0-175 15,0 0-61-15,0 0-31 0,0 0-11 16,0 0 0-16,-35-52 108 0,22 50-66 16,4 2-42-16,-3 0-9 0,1 5 9 15,-1 1 45-15,-4 3 25 16,4 4 20-16,-4 2 6 0,3 1 16 15,-3 2-7-15,6 2-10 0,-3-1-31 16,6-1-4-16,0 2-19 0,4-2-12 16,-1-6-10-16,4 2-4 15,0-7-2-15,4 1 6 0,3-1-17 0,-2-4-1 16,6-2 0-16,3-1 11 0,-3-2 3 31,6-8-15-31,-4 0 2 0,4-3-2 16,-3-2-21-16,2-3-10 0,-3 1-20 0,1 1 13 0,-3-2 13 0,1 2 24 15,-3 2 1-15,0-1 0 0,-4 5 3 16,-2 4 29 15,-1 1 31-31,-2 5 79 0,0 0-1 0,0 0-90 0,-3 2-51 0,-3 6-67 0,-1 0 27 16,2 5 21-16,-2 1 17 31,2 2-14 0,-1 0 0-15,6 0 1-16,0-1-1 16,0-3-3-16,7 2-38 0,2-4-44 0,2 2-50 0,3-5-37 31,0-2-39-31,4-1-84 0,-1-4-150 0,1 0-214 0,-4-3-508 0</inkml:trace>
  <inkml:trace contextRef="#ctx0" brushRef="#br0" timeOffset="138407.93">20874 11917 33 0,'0'0'2101'0,"0"0"-1719"15,0 0-189-15,0 0-67 0,0 0-72 16,0 0-18-16,0 0 37 0,0 0 65 16,0 0-114-16,0 0-23 0,-40-24-1 15,27 35 16-15,6 2 25 0,-3 2 10 16,-3 6-3-16,8-4 3 0,0 5 3 16,3-4-6-16,0 1-16 0,2-1-16 15,4-3-7-15,1 1-9 0,4-4-44 16,1 0-26-16,3-3-51 0,1-5-33 15,0-2-48-15,6-2-71 0,-1-1-73 16,2-6-179-16,-3 0-459 0,7-12 176 16</inkml:trace>
  <inkml:trace contextRef="#ctx0" brushRef="#br0" timeOffset="139091.57">21241 11582 1413 0,'0'0'508'0,"0"0"-242"16,0 0-4-16,0 0-91 0,0 0-171 15,0 0 13-15,0 0 55 0,0 0 99 16,0 0-3-16,-57 60-20 0,41-35-33 16,4 5 1-16,-4 2-4 0,2 3-13 15,-2 2-29-15,5-1 1 0,-1-1-26 16,-1-2-13-16,6-2 4 0,-2-3-14 15,2-3-15-15,2-5-3 0,3-3 0 16,-1-4-16-16,1-4-13 16,2-3-18-16,0-3-6 0,0-3-14 15,5 0 20-15,0 0 47 0,8-8 44 16,-3 0-44-16,8-1-79 0,-4-5-38 16,8 1 5-16,-5 2 42 0,-3 3 25 15,1 0 1-15,-5 1 8 16,-3 3 8-16,-1 4-4 0,1 0-7 0,-6 0 39 15,1 5 58-15,0 3 73 0,-2 1-4 16,2 4-15-16,-1-1-33 0,3 3-54 16,1 0-24-16,6-1-1 0,0-1-1 15,-1-1 1-15,4-2 4 0,0-4 18 16,6 0-6-16,-2-6 9 0,-2 0-6 16,5-2-3-1,-2-5-16 1,1-3-3-16,-1-4-45 0,1 0-15 0,-5-4-4 0,1-1-9 0,-5-1-13 0,0-3-7 15,-6 0 13 17,-5 1 3-32,0 3 38 0,0 2 42 15,-4 3 29-15,-3 7 102 0,0 3 19 0,2 4-64 0,-6 0-48 0,-1 6 10 0,5 5 3 16,-4 3-7-16,-1 2 0 0,7 3-2 16,-1 0-11-16,3-1-12 0,1 1 6 15,2-3 7-15,2 0-10 0,7-3-10 16,-4-4 1-16,7 0-13 0,1-4-14 15,3-3 14-15,-1-2 1 0,3-2 0 16,2-3-1-16,-1-6-12 0,8 0-29 47,-6-3-19-47,4 0 28 0,-1 1 4 0,1-1 15 0,0 1-6 0,0 5-9 0,-1 0 12 0,-2 4-9 16,-6 1-1-16,1 3 26 0,-6 0 10 15,1 7 56 1,-5 2 26-16,-1 3 9 15,-3 3 6-15,2 3-16 0,-3 1-34 16,-2 1-28-16,0 1-26 0,-2-2 0 0,-3-4-1 0,0 0 1 16,1-7 6-16,-4 3-9 0,-3-5-31 15,0-2-36-15,-5 0-131 0,0-1-169 16,2-3-369-16,-7-6-1391 0</inkml:trace>
  <inkml:trace contextRef="#ctx0" brushRef="#br0" timeOffset="141013.54">12736 12822 476 0,'0'0'453'16,"0"0"-296"-16,0 0-69 0,0 0-86 15,0 0-1-15,0 0 0 0,-60-1 71 16,51 5 48-16,-2 1-6 15,2 1-10-15,2 3 7 0,2 0-30 16,1-1-16-16,3 6 10 0,-1 1 15 16,2 1-2-16,0 2 0 0,5 3-4 15,0-3-26-15,1 3-22 0,1-2-20 16,-2-1-14-16,0 0 1 31,-3 0-1-31,0-3 31 0,-2 0-17 0,0-2-14 0,-4-2 27 0,-3-1 7 16,-3 0-4-16,-3-1 10 0,-1-2-7 0,-2-2-6 15,-1-2 7-15,-5-2-10 32,5-1-4-32,1 0-8 0,0-1-14 0,2-2-16 0,1 0-10 0,3-2-32 0,4 1-19 15,1-1 22-15,2 1 16 16,1 0 17-16,2-1 2 0,0 1-25 16,7 1-36-16,2-1 32 0,1 2 24 15,8-4 21-15,1 2 4 0,4-1 42 16,4-1-6 15,1-1-34-31,2-2 18 0,2 1-8 31,0-2-10-15,-2 0 14-16,0-3-3 0,-2-1 6 16,-3 1-16-16,-2-1 20 0,-5 0-21 0,-2 2 14 0,-4 2 1 0,-1 1-14 0,-4-1 16 0,0 3-18 0,-4 2 19 0,1 2-1 15,-4 1 20-15,0 1 6 0,0 1 103 0,-2 0-83 0,-3 3-65 0,0 4 0 16,-4 4 25-16,2 0 49 0,0 4-6 15,0 2-7-15,1 2-10 0,1 1-22 16,5-1-13-16,0-1-13 0,0-2-2 16,5 0 15-16,2-3 0 15,6-4 6-15,-3-2-22 0,4-4 13 32,4-3 6-32,-2 0-19 0,4-6-9 0,1-3-14 15,0-1-2-15,-2-3-33 0,-1 0-16 0,-2 0-35 0,0 1-10 16,-2 0 13-16,-1-1 22 0,-3 3 23 15,-1 0 9-15,-4 4 17 0,1-3 35 16,-5 3 14-16,-1 4 2 0,0 1 36 16,0 0 109-16,0 1-3 0,0 1-106 15,-1 2-50-15,-1 6 9 0,0-1 43 16,0 4-5-16,1 0-24 16,-1 1 7-16,2 1-12 0,0 0-1 15,3 1-16-15,4-3 10 0,0-1-11 16,4-1 27-16,0-4-10 0,3 0 3 31,-2-1-20-31,2-4 23 0,2-1-25 0,-2-3-1 0,1-3-15 16,4-1-19-16,-1-1-26 0,-1-2 3 0,1-1-6 15,0-1-16 1,-2 1-4-16,0 1 20 0,-4 0 19 16,2-2 26-16,-1 1 2 0,-3 3 17 0,1-1 2 0,-4 4 14 15,-2-1 3-15,-1 3 71 0,-3 2-3 16,-1 1-10-16,0 0-19 0,0 4-17 15,0 2 30-15,-1 0-1 0,-1 4-25 16,-2 2-10-16,1 2-33 0,-1 1 0 16,-1 1 11-16,1-4-12 0,4 1-1 15,0-2 0-15,0-3-3 16,0 1-128-16,0-2-81 0,6-5-77 16,1-2-99-16,0 0-235 0,0-3-627 31</inkml:trace>
  <inkml:trace contextRef="#ctx0" brushRef="#br0" timeOffset="141397.79">13992 12635 85 0,'0'0'668'0,"0"0"-75"16,0 0-206-16,0 0-49 0,0 0-150 16,0 0-78-16,0 0-23 0,0 0 42 15,-57-26 23-15,43 29 6 0,1 2-4 16,1 2-42-16,0 2-39 0,-1 2-28 16,1 3-7-16,-2 1-6 0,0 4 0 15,1 4-13-15,-1 3 0 0,0 5-3 16,0 5-3-16,1 1 3 47,-1 0 3-47,2 3 6 0,1 0-3 0,1 1-22 0,1-3-2 0,2 0-26 0,0-5-4 0,1-1-10 0,5-5-5 0,-1-5-14 15,0-5-35-15,2-1-38 0,0-7-52 16,0-2-62-16,0-3-139 0,2-3-194 16,-2-1-495-16</inkml:trace>
  <inkml:trace contextRef="#ctx0" brushRef="#br0" timeOffset="141647.81">13620 13040 1315 0,'0'0'442'0,"0"0"-88"0,0 0-63 0,0 0-94 0,0 0-64 16,0 0-8-16,0 0 32 0,0 0-64 15,0 0-64-15,0 0-3 0,23-26 3 16,-10 24-4-16,1 1 1 0,3-1-26 15,1 2 2-15,1 0 11 0,3-1-13 16,1-1 3-16,1 0 0 16,1-1 16-16,0 0-19 0,2 0-61 15,-4-1-89-15,-2 2-62 0,0-2-52 16,-3-1-72 31,-4 3-154-47,-4 0-304 0</inkml:trace>
  <inkml:trace contextRef="#ctx0" brushRef="#br0" timeOffset="142132.2">14167 12965 336 0,'0'0'466'0,"0"0"-208"0,0 0-213 16,0 0 14-16,0 0-1 0,0 0 30 15,0 0 95-15,0 0 87 0,0 0-20 16,30-50-69-16,-30 45-29 0,-4 2-26 15,-1 0-22-15,0 2-17 16,-2-1-61-16,-1 2-26 0,0 0-32 16,-3 3-4-16,-1 3 33 0,-1 2 3 15,-1 0 13-15,-2 2 29 0,4 0 6 16,-2 2 23-16,0-1 9 0,1 2-3 16,3 0 16-16,2-2-13 0,3 0-25 15,3 1-23-15,2-1-13 0,0-1 6 16,4-2 1-16,3 0 9 0,0-3-10 15,4 1-12-15,1-6-13 0,0 0 13 16,4 0 3-16,2-4-16 0,-2-1-35 16,0-6-23-16,0 0-9 0,-2-1 19 15,-2 0 23-15,-3 2 24 16,0-1 1-16,-4 1 3 0,1 1 8 16,-3 1-11-16,-1 3 0 0,-2 1 12 15,0 3 4-15,0-1 7 0,0 2 60 16,-2 2-54-16,0 1-29 0,-3 5 0 15,2 2 25-15,-1 0 20 0,0 2-4 16,3-1 0-16,1 0-9 16,0 1-10-1,1-2-6-15,5 0 0 16,-1-3-13-16,0 2-3 0,2-3-15 0,2-2-26 0,-2 0-35 0,2-2-42 0,0-1-106 16,2-1-168-16,-4 0-277 0,2-9-1002 15</inkml:trace>
  <inkml:trace contextRef="#ctx0" brushRef="#br0" timeOffset="142679.09">14565 12950 209 0,'0'0'111'0,"0"0"-95"0,0 0 30 0,0 0-17 0,0 0 336 0,0 0 3 0,0 0 49 0,0 0-50 0,0 0-68 0,0 0-66 0,-16-49-159 0,9 49-26 16,0 0-15-16,-2 2-4 0,0 2 0 15,0 1 9-15,-1 4 1 0,1-1 6 16,0 4 0-16,0 2 16 0,4-1-10 16,-2 4 10-16,3-2-6 0,4 0-13 15,0 2-7-15,0-2-7 0,5-1-12 16,4-1 4-16,2-2-20 15,3-1-3 17,4-4 0-32,1-2-19 15,2-2-20 1,2-2-34 0,0-2-17-16,2-5 9 0,0-1 26 0,-2-3 39 15,2 0 17-15,-2-2 2 16,-4 3 0-16,1-1 2 0,-3-2 1 15,-1 1 20 1,-3 0-4-16,-5 0 7 0,-1-3 6 0,-1 3 0 0,-4 0-3 0,-2-1 3 0,0 5 32 0,-2 1 16 0,-4 4 25 0,1 0 23 0,-4 3-90 0,0 0-38 0,-1 6-16 0,-1 0 16 0,-1 3 16 16,3 2 10-16,0 0-4 0,2 3 0 15,4 2 10-15,-1 0-4 0,4 0 7 16,0 1 0-16,4-1-10 0,4-1 1 16,3-3-7-16,5 2-19 0,3-4-64 15,4-1-43-15,2-5-106 16,3-2-191-16,-5-2-364 31,9-4-1055-31</inkml:trace>
  <inkml:trace contextRef="#ctx0" brushRef="#br0" timeOffset="143816.66">15791 12862 380 0,'0'0'297'0,"0"0"156"16,0 0-231-16,0 0-8 0,0 0-58 15,0 0-45-15,0 0-59 0,-59-37 3 16,45 37-3-16,-4 3-13 0,1 5 13 15,1 2 29-15,-4 1 26 16,4 5 19-16,-1 0 13 0,1 2-10 16,2 2-10-16,1 3-19 0,4-6-45 15,4 5-20-15,5-7-33 0,0-2-1 16,7-1 2-16,4-4 45 0,1-2-32 16,6-3 0-16,3-3 10 0,2-5 0 15,-2-4-1-15,4-5-25 0,-2 0-14 78,-2-4-50-78,-5 0-48 0,0 0-33 0,-2-2-28 0,-1 2 1 0,-6 0 7 0,-2 0 46 0,-3 1 83 0,-2 3 36 0,0 1 25 0,-2 3 10 0,-2 4 153 0,-1 2 48 0,2 4-7 16,-1 0-171-16,-3 3-30 0,2 3 21 16,1 1 8-16,2 2 1 0,2 2-29 15,0-3-10-15,6 1 10 0,8-3 9 16,-4-1 16-16,8-2-15 0,0-3-14 15,5 0-3-15,3-6-22 0,3-5 0 16,1-3-63-16,0-2-4 0,0-4 6 16,0-3 16-16,0 0 7 0,-2-3-1 31,-1-2-6 0,-2 0-12-15,-4-1-17-16,-2 0-10 15,-5-3 4-15,-3 4 18 0,-4 1 28 0,-3 4 34 0,-3 4 23 0,-1 7 15 0,-1 4 136 0,-5 4-7 0,-1 4-58 0,-2 0-96 0,1 7 19 0,-3 4 6 16,2 5 13-16,-3 5-3 0,1 2-16 0,2 6-19 0,0 5 6 16,1 5-3-16,-3 10-4 0,2 10-9 15,0-4-1-15,1-6 1 16,0-7-3-16,5-8-14 0,-4 4-5 16,0 4 0-16,1-3-10 0,-1-2-12 15,4-4-1-15,-8-4 13 0,4-2 26 16,-2-6-13-16,0-1 2 31,-1-6 14-31,1-2 2 0,-2-3 1 0,1-3-2 0,3-3 2 0,-7-3 10 0,6-5-12 31,1-3-1-31,-1-5-26 0,4-3 26 0,0-5 0 0,3 0 14 16,1-4 21-16,3 4 32 0,4-4-32 0,2 6-6 16,4-1 9-1,1 5 0-15,0 3 13 0,2 2-13 0,1 0-38 0,1 5 0 16,3 1-22-16,4 1 6 0,-4 3-92 15,4 0-211-15,3 0-177 0,-6 0-537 16,9 0-488-16</inkml:trace>
  <inkml:trace contextRef="#ctx0" brushRef="#br0" timeOffset="144863.57">16748 13000 372 0,'0'0'319'0,"0"0"232"16,0 0-388-16,0 0-127 0,0 0 103 15,0 0 83-15,0 0 18 0,0 0-59 16,0 0-41-16,51 1-40 0,-33-5 0 16,-4-2-16-16,3 0-23 0,1-2-32 15,0-1-16-15,-1-1 3 0,-1 2-3 16,0-5-10-16,-2 1 13 0,-1-1-13 15,-3 1 17-15,-1-3 2 0,-3 3 4 16,-5-3-10-16,1 2 13 0,-2 0-26 16,-2 0 0-16,1 3 1 0,-8 4-4 15,0 0-23-15,0 3 22 0,-2 3-31 16,-1 0 0-16,-2 6 32 0,0 2 19 16,-2 5 52-16,0 2 12 0,0 4 13 15,2 2-19-15,0 1 3 0,1 4-29 16,4 0-22-16,1-4-19 0,4 3-10 15,4-5-13 17,0 0 1-32,4-5-7 0,8-2-7 0,0-1 4 31,6-4-13 0,0 0-7-15,5-4-31 15,5-3-81-15,0-1-113-16,2-1-108 0,2-5-163 0,-2-5-214 0,-7 2-260 0</inkml:trace>
  <inkml:trace contextRef="#ctx0" brushRef="#br0" timeOffset="145273.04">17328 12885 1672 0,'0'0'655'0,"0"0"-345"0,0 0-197 0,0 0-65 0,0 0-34 0,0 0-14 16,0 0 0-16,0 0 1 16,-57-27 67-16,43 27-68 0,0 0-16 15,-2 3 16-15,4 3 1 16,-6 3 41-16,5 1 31 0,-4 4 14 15,4 1 3-15,-3 0-20 0,4 2-13 16,0 0-3-16,5-1-19 0,1 2-9 16,5-4-10-16,1-1-14 0,0-1 1 15,1-3 16-15,6-1-5 16,0-2-14-16,6-1-2 0,-1-5 2 0,6 0 16 16,0-4 3-16,1-5-19 0,4-2-18 15,0-2-11-15,-3-1 10 0,-1 0 18 16,0-1-2-16,-6 0-16 0,3 3-23 15,-6 0-5-15,-1 1-1 79,0 3 19-48,-7 3 7-16,0 2 20 1,-2 3-21-16,0 0 20 0,-2 3 3 0,0 5 48 0,-3 4-13 0,-4 1 29 0,5 3-32 0,1 2-23 0,1-2-9 0,2-2-19 16,0 1 6-16,5-3 11 0,2-1-33 0,2-2-51 0,2-2-51 0,3-3-24 0,0-2-103 0,4-2-127 0,-2-2-333 15,-2-2-626-15</inkml:trace>
  <inkml:trace contextRef="#ctx0" brushRef="#br0" timeOffset="145569.94">17657 12870 1292 0,'0'0'761'15,"0"0"-457"-15,0 0-281 0,0 0 3 16,-18 52 25-16,13-32-12 0,-6 0-23 15,4 0 33-15,0 0 35 0,-2-3 3 16,2-2 12-16,2-3 4 0,-1-3 6 16,5-2-16-16,-1-4-13 0,-3 0 13 15,3-3 34-15,-2 0 9 0,3 0-18 16,1-6-24-16,-2-1-40 0,2-2-15 16,0-3-39-16,5-5-16 0,4 2 1 15,-4-2 14-15,6-1-11 16,3 3 0-16,-2-2-10 0,3 3 3 15,-1 5-9-15,2 1-7 0,-4 4-9 16,2 2 6-16,-1 2 36 0,-3 2-17 16,4 3 6-16,0 2 10 0,1 3-45 47,2-2-85-16,-3 1-58-31,8-2-53 0,-1-1-74 15,-5-3-57-15,5-3-95 0,0 0-161 16,-7-3-171-16</inkml:trace>
  <inkml:trace contextRef="#ctx0" brushRef="#br0" timeOffset="145914.43">18134 12585 1167 0,'0'0'540'0,"0"0"-208"0,0 0-164 0,0 0-155 0,0 0 81 0,0 0 100 0,0 0 19 0,0 0-49 0,-17 69-26 0,4-44-13 15,3 5-16-15,-6 4-23 0,3 2-20 16,-3 1-11 0,4 2-20-16,-2-1-10 0,2-3-6 15,4-5-17-15,0-3 11 0,1-5-11 16,1-4 1-16,4-3 13 0,1-8-15 16,-1 0 2-16,0-4-1 0,2-2 0 15,0-1 36-15,0-1 35 0,0-6-73 16,0-3-3-16,0-7-79 0,0-2 47 15,2-2 16-15,1-1 17 0,3-2-14 16,4 3 0-16,-1 3 3 0,0 2-22 31,0 5 16-31,2 4-15 0,-4 3 34 0,1 2 1 0,3 2 18 0,-2 0 16 16,2 3-19-16,3 2-14 0,-4 2 0 0,6-1-1 0,-3 1-1 16,4 0-71-16,4-3-121 15,-6 0-32-15,6-4-33 0,2 0-75 16,-4 0-63-16,3-6-174 0,-5 1-450 0</inkml:trace>
  <inkml:trace contextRef="#ctx0" brushRef="#br0" timeOffset="146367.57">18490 12611 1463 0,'0'0'666'0,"0"0"-361"16,0 0-287-16,0 0-17 0,0 0 130 15,0 0 50-15,-21 64 25 0,14-41-5 16,-6 3-44-16,1 5-49 0,-2 3-28 16,-2 2-8-16,2 0-24 0,1-1-17 15,3-3-5-15,-3-2 9 16,4-3 2-16,4-3 4 0,-2-4-3 16,3 1-13-16,1-6 4 0,1-1-26 15,2-4 12-15,0-3-15 0,2-3-1 16,3-3-2-16,2-1 3 0,-1 0 19 15,2-7 15-15,7-3-2 0,-3-3-32 16,6-4-23-16,-1 0-8 0,1-5-32 16,-2 4-22-16,0 1-16 0,2 4 34 15,-8 4 20-15,1 3 9 0,-2 4-3 16,-4 2-7-16,-1 0-3 0,-1 5 51 16,-1 1 13-16,-2 1 70 0,2 3 18 15,-2 3-16-15,0-1-31 0,1 0-26 16,-1 1-15-1,2-1-12-15,0 0-1 16,3-2-1-16,0 1 1 0,-1-4-1 0,3 2 0 0,4-2 0 16,-2-2 1-16,1-1-29 0,4-1-65 15,0-3-68-15,4 0-99 16,-2-1-178-16,-4-2-311 0,11-10-876 0</inkml:trace>
  <inkml:trace contextRef="#ctx0" brushRef="#br0" timeOffset="146664.46">19059 12837 1106 0,'0'0'1477'0,"0"0"-1017"16,0 0-197-16,0 0-108 0,0 0-155 15,0 0 10-15,0 0-10 0,0 0 57 16,0 0-16-16,0 0-41 0,-1-1-85 16,1 4 12-16,-2 3-45 0,2-3-100 15,0 3-77-15,0-3-63 0,2 2-102 16,1-2-220-16,1-1-465 0</inkml:trace>
  <inkml:trace contextRef="#ctx0" brushRef="#br0" timeOffset="146867.59">19015 13034 985 0,'0'0'1097'0,"0"0"-725"0,0 0-94 15,0 0-28-15,0 0-48 0,0 0-39 16,0 0-45-16,0 0-71 0,0 0-47 16,0 0-60-16,7 6 25 0,-3-3-220 15,-2-1-262-15,-1-1-929 0</inkml:trace>
  <inkml:trace contextRef="#ctx0" brushRef="#br0" timeOffset="149423.77">12591 14287 297 0,'0'0'476'16,"0"0"-258"-16,0 0 4 0,0 0-30 15,0 0-43-15,0 0 30 0,0 0 29 16,0 0 6-16,0 0-32 0,-4-7-40 16,2 7-29-1,2 0-32-15,0 0-81 16,-3 4-19-16,1 3 19 0,-3 2 42 0,-1 5-6 16,-1 4-11-16,4 4-2 0,-3 5-20 15,-2 2 13-15,-3 6 4 0,4 3-19 16,-7 3 2-16,-2 9 0 0,-4-3 0 15,5 2 20-15,-5-3-23 0,2-5 2 16,1 0 11-16,-3-5 16 0,4-5 35 16,2-5 23-16,2-6-20 0,-1-3-6 47,6-4-17-47,0 0-41 0,5-5-3 0,1-2-12 15,1-3-7-15,0-1-33 0,1 0-60 0,7-2-61 0,-1 0-136 0,-2-4-119 0,2 1-316 16</inkml:trace>
  <inkml:trace contextRef="#ctx0" brushRef="#br0" timeOffset="150158.18">12297 14305 218 0,'0'0'509'0,"0"0"-144"0,0 0-121 0,0 0-81 0,0 0-33 0,28-51 46 0,-21 43-7 0,4-1-17 15,0 2-35-15,-1-1-23 0,4-1-13 16,4 1 9-16,3 0-9 0,2 0-13 16,0 1-4-16,6 0-6 0,1 0 3 15,1 2 10-15,3 0-10 0,-2 2 6 16,5 0-12-16,-2 1-14 0,-1 2-15 15,0 0 2-15,-4 0-8 0,-4 2-19 16,1 4 0-16,-6 0 1 0,-2 1-1 16,-3 4 1-16,-3-4-2 31,-1 2 0-15,-5 2 1-16,0-1 14 0,-5 3-2 0,0-2 6 0,-2 1 10 15,-2 1-13 1,-3-1 9-1,-2 2 1-15,-4 2-23 16,-3-1 13 0,2 1 0-16,-4 1 3 15,-4 1-7-15,1 0 4 0,-4-2-3 16,-2 3-10-16,-2-3 0 0,-1 2 20 0,3-4-22 0,1-1 11 0,-3-1-8 0,4-1 8 0,5-4-8 0,2-1 18 0,2-2-3 0,4-2 0 0,-3-1-4 0,8-1 17 16,-4 0-10-16,2 0-22 0,0 0-31 15,5-2-134-15,-1 1-30 0,1 0-93 16,-2-1-172-16,4 1-344 0,-1-6-876 0</inkml:trace>
  <inkml:trace contextRef="#ctx0" brushRef="#br0" timeOffset="170390.76">13295 14604 78 0,'0'0'300'0,"0"0"206"16,0 0-321-16,0 0-54 0,0 0-14 16,0 0 39-16,0 0 33 0,0 0-7 15,0 0-20-15,-13 0-42 0,13 0-32 16,0-4-17-16,0 2-45 0,2-1-7 16,0 1 30-16,1-1 6 15,3-1-4-15,-3 0-2 0,4-2-14 16,2 0 1-16,2 0-10 0,-1-2-7 15,3-1 0-15,1 2 17 0,-2-1-17 16,2 1 4-16,1 0-23 0,-1 0 1 16,2 2-1-16,-2 1-13 0,-2 0 0 15,-1 4-22-15,-1 0 9 0,-1 0 13 16,-2 5 13-16,2 3 19 0,0-1 23 16,-2 3-3-16,0 1 3 0,2-2-1 15,-2 4 8-15,0-2-11 31,0 0 10-31,0-1-6 0,2-2-16 0,-2 0-4 0,0-2 1 0,2-2-1 0,0-3 13 16,0-1 0-16,0 0 10 31,-2-1-10-31,3-3 0 16,-1-5-35-16,0-1-138 0,0 1-93 0,0-2-130 16,-2 0-131-1,-2-3-255-15,0 4-452 0</inkml:trace>
  <inkml:trace contextRef="#ctx0" brushRef="#br0" timeOffset="170890.78">13286 14748 13 0,'0'0'219'0,"0"0"-14"0,0 0-84 15,0 0 368-15,0 0-115 0,0 0-10 16,0 0-72-16,0 0-123 0,0 0-69 16,0 0 10-16,5-12 13 0,0 2 19 15,4 0-7-15,0 1-23 16,0-3-25-16,0 0-13 0,1 2-1 0,-1 0-18 16,2 1-33-16,-2-1-19 0,-2 5-3 15,-2 2-25-15,2 1-20 0,-3 2-22 16,1 0 6-16,-1 3 22 15,-1 4 23-15,2 4 16 0,-1 2 33 16,-1 0 8-16,5 3-28 0,-1 0-10 16,0-3-1-16,0-3 11 0,3 1 3 15,1-4 6-15,1-2 10 0,1-1-12 16,3-3 8-16,0-1 14 31,0 0-23-15,3 0-19-16,-1-6-86 0,3 0-93 0,-2-3-130 0,3-1-198 0,-8 3-605 0</inkml:trace>
  <inkml:trace contextRef="#ctx0" brushRef="#br0" timeOffset="173299.79">14597 14568 3 0,'0'0'251'15,"0"0"-137"-15,0 0-112 0,0 0 121 16,0 0-100-16,0 0 7 0,0 0 87 16,0 0 85-16,0 0-36 0,0 0-22 15,-2-2-40-15,2 2-42 16,0 0-33-16,0 0-3 0,0 0 0 15,0 0 42-15,0 0 33 0,2 2 10 16,1-1-33-16,2 1 3 0,1-1 23 16,-1 0-13-16,2 0 13 0,4 0-23 15,-2 0 0-15,1-1-17 0,1 0 7 16,3 0-25-16,0 0-27 0,2 0-6 16,0 0-11-16,0-2 17 0,0-1-6 15,0 0-10-15,0 0 9 0,-2-3 8 16,-4 0 2-16,1 1-5 0,-2 1-14 15,-2-1 32-15,0-3-3 16,-2 2-12 0,1-1 9-16,-3 2-7 0,1-3-21 0,-4 1 38 0,0 0 0 15,0 0 2 17,0 2-21-32,0-3 5 15,-2 3 4-15,-3 0-10 0,1-1 10 0,-1 2-13 0,1 0-3 0,-1 0-10 0,0 1-3 0,-1 0-2 0,-1 0-20 16,0 1 21-16,-2 2-15 0,0 0-10 15,1 0 26-15,-3 0-16 0,0 0 13 16,1 2 2-16,-3 1 0 0,1 1-1 16,0 0 2-16,-1 1 2 0,-1 0 1 15,0 3 13-15,0-3 0 16,1 0-3 15,1 2-10 16,0 0 16-47,1 2 0 16,0 0-16-16,1 1 16 0,1 1-19 0,0 2 2 0,-2-1 11 0,4 5-13 0,0 1 0 0,2 1 18 0,0 1 1 0,-1 0 3 0,6 1-6 0,0 0 0 0,0 1 10 15,0-2-10-15,6 2 6 0,1-2-19 0,0-2 26 0,2 1 16 0,3-4-20 16,0-1 17-16,4-1-7 0,2-4-4 0,2-3 11 0,1-3 2 16,7-3 10-16,0 0 6 15,2-5-28-15,6-4-7 0,-3-1-25 16,1-2 0-16,1 0-142 0,-1 1-103 15,1-1-78-15,-3-1-189 0,-11 5-647 16</inkml:trace>
  <inkml:trace contextRef="#ctx0" brushRef="#br0" timeOffset="175512.27">15416 13930 199 0,'0'0'101'0,"0"0"-72"15,0 0 144-15,0 0-52 0,0 0-20 16,0 0 6-16,0 0 79 0,0 0-36 15,0 0 6-15,0 0 14 0,3 13 25 16,4-13-4-16,-5 0-15 0,3 0-27 16,1-2-23-16,-1 1-25 0,0 1-11 15,4-3-16-15,0 3-12 0,0-3-8 16,1 2-9-16,3-2 10 16,-1 1-20-16,2 0-31 0,2-1 31 0,-2 1-6 15,0 1-10-15,2-1 7 0,-1 2 19 16,0 0-23 46,1 0-3-62,-1 0-16 0,-5 0 9 0,3 0 4 0,-1 0-12 0,-7-3 9 0,4 3 9 0,-4-2-3 0,1 1 16 0,-1 1-6 0,-5-1 6 0,0 1-9 0,0 0 2 16,0 0-2-16,0 0-26 0,0 0-16 16,0 0-102-16,0 0-65 0,0 0-67 0,0 0-135 0,0 0-348 15,0-3-807-15</inkml:trace>
  <inkml:trace contextRef="#ctx0" brushRef="#br0" timeOffset="178239.89">16206 13600 55 0,'0'0'271'0,"0"0"-170"16,0 0 489-16,0 0-277 0,0 0-115 15,0 0-9-15,0 0 22 0,0 0 0 16,0 0-23-16,0 0-10 0,9-13-23 15,-9 13-30-15,0 0-31 16,0 0-40-16,0 0-12 0,0 0-13 16,0 0-26-16,0 0-3 0,0 0-22 15,0 0-14-15,0 2-2 0,-2 1 38 16,2 1 21-16,-1 1-19 0,-1 2 1 16,0-1 30-16,0-1-11 0,0 2 10 15,1 0-3-15,-3 0 0 0,1 3-4 16,-1-1-21-16,2 0-1 0,-3 2 10 78,0 0 3-62,-1 1 6-16,3 1-9 0,-2 0 9 0,3 1-9 0,-5 1-10 0,1 0-1 0,3-1-1 0,-2 1 1 0,-1-1 1 0,4 0-1 0,-5 1-1 0,6-4 0 0,-3 0 18 0,4-1-17 0,0 0 11 0,0-1-12 15,0-1-1-15,4 0 2 0,-3-1 17 0,6-2-17 16,-5 0 21-16,5 1-7 0,-1-1-13 15,1-1 19-15,0-1-6 16,2-1-14-16,-1 1 14 0,3-2-16 0,3-1 0 16,0 0-45-16,1-1-114 15,0-2-36-15,1 0-63 0,-1-2-61 16,0-1-158-16,-4 2-514 0</inkml:trace>
  <inkml:trace contextRef="#ctx0" brushRef="#br0" timeOffset="178786.79">16072 13762 46 0,'0'0'254'16,"0"0"-52"-16,0 0-75 0,0 0 20 15,0 0 169-15,0 0-75 0,0 0-3 16,0 0-14-16,0 0-36 0,0 0-61 16,-11-7-43-16,11 6 7 0,2-1 45 15,0 1 3-15,3 0-36 0,-1 1 6 16,1-2-25-16,2 2 0 0,2 0-11 15,3 0-15-15,-3 0 0 16,3 0 12-16,3 0-16 0,-1 0-9 16,-2 0-19-16,0 0-25 0,-1 0 11 15,1 0-12-15,-3 0-2 0,0 0 0 16,0 0-71-16,-2 0-106 0,2 0-88 16,-7 0-120-16,3 0-242 0,-3 0-530 15</inkml:trace>
  <inkml:trace contextRef="#ctx0" brushRef="#br0" timeOffset="184444.83">16848 13645 855 0,'0'0'264'15,"0"0"62"-15,0 0-118 0,0 0-45 16,0 0-56-16,0 0-26 0,0 0 7 16,0 0 6-16,0 0-43 0,0 0-28 15,-35-4-7-15,24 10 7 0,1 3 3 16,3 0 6-16,-7 3 7 0,3 0 3 15,-3 3 16-15,1 0-45 0,-4 4 10 16,3 1 6-16,-6 1 6 0,-1 4-32 16,-4 0 10-1,-1 1-10-15,-1 2-1 0,-7 3-1 0,1 0 12 0,-3-2-11 16,-2 2 27-16,0 0 0 0,-1-3-3 16,6 0 19-16,-4-2 9 0,5-1 30 15,5-4 3-15,4-2-7 0,2-2-7 16,3-3-9-16,8-3-13 31,-4-2-9-15,7-3-16-16,-1-2-7 0,8 0-16 0,-5-2-3 0,5-1-1 15,0-1-18-15,0 0-7 0,0 0-60 0,0 0-39 0,5-1-32 0,-1-2-13 32,3-1-30-1,2-2-140-31,0-1-387 0,0-5-722 15</inkml:trace>
  <inkml:trace contextRef="#ctx0" brushRef="#br0" timeOffset="185523">16562 14071 126 0,'0'0'179'0,"0"0"69"0,0 0-13 16,0 0-95-16,0 0-55 0,0 0 367 16,0 0-188-16,0 0-63 0,0 0-48 15,0 0-66-15,0-6-77 0,0 6-10 16,0 0-42-16,0 0 10 0,2 0 32 15,-1 0 22-15,1 1-2 0,0 2 15 16,1 1 11-16,-1-1 2 0,3 3 27 16,-1 0 6-16,3 1 6 0,-3-1-6 15,3 2-20-15,-2 1-3 0,4 0-20 16,-4 0-18-16,2 2-19 0,0 0 18 109,4-1-6-109,-6 2 3 0,2 3 3 0,-3-3 10 0,3 3-6 0,-2 0 9 0,-3-1-13 0,0 3 17 0,-2-2 8 0,0-1 5 0,0 2-5 0,0-3-21 0,0 0-7 0,-2-1 6 0,0 0-20 0,0 0 14 0,-3-3-14 0,2 1 11 0,-1-2-10 0,-1 1 20 16,-1 0-14-16,1-3-9 0,-5 2-60 16,2-1-33-16,0-1 16 0,-1-1 3 15,2 1 7-15,1 0 31 0,1-5 33 16,3 2 3-16,1-3 36 0,-3 0-14 15,2 0-22-15,0-3-26 0,1-3-6 16,-3-1 3 0,2 0 26-1,1-1 1-15,-1 0 2 32,0-3 0-32,0-3 13 15,1 2-10-15,-1-1 16 0,2-1 20 0,0-1 12 16,0 2 7 15,0-1-16-15,3 1-32-16,1-3-10 0,-1 2-1 0,3 2 1 0,3-3 1 15,-6 2 1-15,4-1-2 0,2 1 1 0,2-2 2 0,-4 3-3 0,3 1 0 0,1-1 2 0,0 1 27 0,-1-1-17 0,1 1 4 0,-1 1-13 0,5 1-1 16,-7 1 11-16,3 3 2 0,1-1-15 0,-1 1-1 0,1 1-15 0,-5 1 0 16,4 0 4-16,0 3-4 0,-8 0-138 15,3 0-123-15,-3 6-134 0,-1-5-355 16,-2 2-683-16</inkml:trace>
  <inkml:trace contextRef="#ctx0" brushRef="#br0" timeOffset="186335.73">16866 13972 62 0,'0'0'264'16,"0"0"-81"-16,0 0-24 0,0 0-57 16,0 0-44-16,0 0 73 0,0 0 41 15,0 0 177-15,0 0-92 0,0 0-121 16,12 1-42-16,-4-3-3 0,0-1-10 15,-1 1-3-15,2 0 6 0,-2 1 0 16,4-1-26-16,-2 0-6 0,1 1-16 16,1 1-4-16,0-1-6 0,5 1 0 15,-6 0-23-15,6 0 32 0,-2 0 26 16,6 0 14-16,-3 0-24 0,3-2-6 16,1 1 3 15,0-1 0-31,-5-2-25 0,2 3-7 0,-2-3-16 0,-4 2 16 0,1 0-16 0,-1 0 2 15,-8-1-2-15,3 2-21 0,-6 0-69 16,1-1-36-16,0 2-60 0,-2 0-41 16,0 0-80-16,-4 0-158 0,3 0-225 15</inkml:trace>
  <inkml:trace contextRef="#ctx0" brushRef="#br0" timeOffset="186929.51">17031 13964 457 0,'0'0'449'0,"0"0"-90"15,0 0-115-15,0 0-49 0,0 0-26 16,0 0 16-16,0 0 16 0,0 0-42 15,0 0-75-15,0 0-78 16,-4 1-6-16,2 2-16 0,-1 1 16 16,-3 2 26-16,5 2 16 0,-6 1-4 15,1-1 4-15,1 3-6 0,-2 0-17 16,2 1 4-16,-4-1 2 0,2 2 24 16,0 2 5-16,1-3 1 0,1 1 9 15,0 1 4-15,1-2-17 16,2-1-9-16,2-1 5 31,0 0 5-15,2-3 11-16,3-1 14 0,4 2 22 15,0-4 15-15,3 2 19 16,3-6-29-16,1 2-45 0,1-2-30 0,3 0-17 0,-3-2-12 0,1-3-1 16,0 1-24-16,-6 1 0 0,4 1-22 0,-7-2-51 0,0 4-51 0,1-1-60 0,-6 0-56 15,-1 1-140-15,-1 0-154 0,0 0-572 16</inkml:trace>
  <inkml:trace contextRef="#ctx0" brushRef="#br0" timeOffset="209617.36">17600 14615 805 0,'0'0'577'0,"0"0"-190"16,0 0-176-16,0 0-62 0,0 0-128 16,0 0-19-16,0 0 22 0,0 0 41 15,0 0-7-15,30-14-19 0,-21 14 3 16,0-1 19-16,7-1 36 0,-4 1 3 16,6-1-16-16,-2 1-10 15,2-2-19-15,3-1-26 0,-2 0-16 16,1 0-11-16,1-1 16 0,-3 0-17 15,-3 2 1-15,3 1-2 0,-9 1-3 16,0 0-110-16,1 1-15 0,-4 0-27 16,-4 0-1-16,1 0-5 0,-3 0-53 15,0 2-72-15,0-1-121 0,-3 3 19 16,-3-1-208-16</inkml:trace>
  <inkml:trace contextRef="#ctx0" brushRef="#br0" timeOffset="210009.17">17607 14751 1313 0,'0'0'439'0,"0"0"-170"0,0 0-52 15,0 0-74-15,0 0-24 0,0 0 46 16,0 0 31-16,0 0-64 0,0 0-39 16,0 0-39-16,32-24-22 0,-16 20-32 15,-2 0 0-15,4 0-3 0,-2 2-24 16,1-1 25-16,-1 0 1 0,4 1 1 15,-1 1 20-15,-5 1-8 0,2 0-12 16,-3 0-1-16,3 0 1 16,-9 0-2-16,0 3-1 0,0-2-80 15,0 2-94-15,-4-1-38 0,-1 1-76 16,-2-1-159-16,0-1-308 0,0-1-433 0</inkml:trace>
  <inkml:trace contextRef="#ctx0" brushRef="#br0" timeOffset="-214337.45">18561 14666 163 0,'0'0'238'0,"0"0"179"0,0 0-192 0,0 0-81 0,0 0-56 0,0 0 9 0,0 0 40 0,0 0 29 0,0 0-26 16,0 0-37-16,-6 3-21 16,6-3-14-16,0 1-13 0,0-1-52 15,0 0-3-15,0 1-45 0,0 3 45 16,2 0 6-16,0 0 27 0,1 2 6 15,4 0-4-15,1 0 11 0,-3 0 34 16,9-3 14-16,-2 0 13 0,4-1-33 16,-2-2 7-16,9 0-10 0,0-2-20 15,2-6-19-15,-4 0-12 0,4-1-7 16,-2 0-13-16,0-2 3 0,-5 0 16 16,3-2-19-16,-1 0-32 31,-6 1-7-31,0-1 14 15,-2 0 2-15,-1 1-9 0,-4 0-23 0,-3 2 16 0,-4-1 39 0,0 3 23 16,-2-1 16-16,-5 0-23 0,-4 2-14 0,-1 1 33 16,1 0 4-16,-5 3-26 0,4 1-13 0,-6 2 0 15,0 0-20-15,4 0 1 0,-3 5 3 16,1 1-6 0,-4 1 2-16,4 2 17 0,0 2-23 0,0-1 23 15,2 3-13-15,-3 1 3 0,4 1 13 16,-3 2 6-16,9 0 36 0,-5 2 10 15,1 2-36-15,6-1 19 0,1 2 10 16,1 0 0-16,3-1 0 0,0-2 3 16,3 1 10-16,3-1 10 0,2-3-11 15,7-1-12-15,-5-3 3 32,8-1-20-32,0-4 23 0,3-2-16 0,4-3 4 0,1-2-4 15,4 0 6-15,2-5-41 31,3-2-45-31,1-2-117 16,-1-4-123-16,-1-2-175 0,-11 5-566 31</inkml:trace>
  <inkml:trace contextRef="#ctx0" brushRef="#br0" timeOffset="-213684.15">19553 13982 418 0,'0'0'610'0,"0"0"-444"16,0 0-29-16,0 0-26 0,0 0-11 16,0 0 53-16,0 0 42 0,0 0-13 15,0 0-39-15,0 0-72 0,-7-11-52 16,16 11 14-16,0 0 41 0,-1 0-3 15,8 0 33-15,0 0-24 0,6 0-19 16,-1 0-9-16,4 0 19 0,5-3 3 16,-2-1-13-16,4-1-10 15,0 0-13-15,-4 1-15 0,-2 0-23 16,-1 1 1-16,-5-1 1 0,-3-1-1 16,-1 4-1-16,-3-2-16 0,-3 1-93 15,-1 1-39-15,-4 1-42 16,-3 0-58-16,-2 0-122 0,0 0-244 15,-3 0-539-15</inkml:trace>
  <inkml:trace contextRef="#ctx0" brushRef="#br0" timeOffset="-209886.07">21011 13552 3 0,'0'0'225'16,"0"0"-65"-16,0 0-39 0,0 0-92 16,0 0 232-16,0 0-92 0,0 0-6 15,0 0-13-15,0 0-46 0,10-32-29 16,-10 28-3-16,0-1-17 0,0 1 7 16,0-1 6-16,0 0-22 0,0 2-24 15,-2-4-2-15,1 2-18 0,-1 0 0 16,0 0 0-16,-1 1 50 15,-3-2 46-15,-1 1-30 0,0 0-39 16,4 1-26-16,-5 1 33 0,1-1-17 16,-3 1 11-16,3 1-11 0,-2 1-16 15,-2 0 26-15,4 1 4 0,-3 0 15 16,-3 0-18-16,3 1-8 0,-3 2-2 16,3 2 5-16,-3 0 8 0,-1 1-10 15,5 2-1-15,-3-1 4 0,5 1-24 16,-4 2-2-16,1 3-15 0,2-1-12 15,0 3 25-15,2 1 1 16,-1 2-12-16,2 0 13 0,3 1 32 0,2 1 4 16,0-4-1-16,0 2-15 0,0-4-19 15,0-1 1-15,7-2 11 16,0-3 0 15,4-2 13-31,-2-2-1 0,3-3 8 0,-1-1 2 0,5-3-9 0,-2-6 9 0,5-3-12 0,-1-1 3 16,0-3-10-16,1-3 0 0,-3-2-15 15,2 0 1-15,-1-1 11 16,-2-1-10-16,-1 0-5 16,0 1 4-16,-5 0 8 0,5 1-10 0,-4-2-2 0,3 2 2 15,-4-3-4-15,0 1 4 0,1-1-14 16,-1 2 12-16,-4 0 2 0,2 2 0 16,0-1-3-16,-1 5 3 0,-3 3 1 15,-1 3-1-15,-2-1 0 0,2 6 1 16,-2 2 2-16,0 0 1 0,0 3-1 15,0 0-3-15,0 0-68 0,-2 3-44 16,-1 1 44-16,-3 2 45 0,1 4 21 31,-2 0 2-31,2 3 0 0,1 1 48 0,-1 1 11 0,-2 1 11 16,1 3 1-16,-1 2-23 0,4 1-12 16,-3 2-1-16,1-1-6 0,0 3 9 15,-2-2-6 1,3 1-3-16,1-1-25 0,-1-3 8 0,1 0-8 0,-1 0-4 15,0-4 0-15,1-1-27 0,-1 1-73 16,1-3-80-16,3-1-74 0,-5 2-122 16,1-6-368-16,-5-2-669 0</inkml:trace>
  <inkml:trace contextRef="#ctx0" brushRef="#br0" timeOffset="-209065.23">20353 13918 277 0,'0'0'294'0,"0"0"120"0,0 0-199 15,0 0-98-15,0 0-49 0,0 0 14 16,0 0 31-16,0 0 37 0,0 0-20 16,0 0-46-16,12-20-38 0,-7 19-14 15,4-1 4-15,-2 2 3 0,-2 0-20 16,6 0-15-16,1 0 25 0,-1 0-28 16,3 0 2-16,0 1-2 0,4 0 15 15,3 0 17-15,1-1 12 0,2 0 20 16,3 0-4-16,3 0 11 0,3 0 28 15,3-2-39-15,-1 1-19 0,1-3-16 16,6-1-10-16,-1 2 3 0,3-3 4 16,2 1 6-16,2-1 25 0,7-2 1 15,6 0 3-15,10-1 9 16,0 0-9-16,-4 1-3 0,0 0-11 16,-5 2-2-16,0 1 12 0,2 1 0 31,1 1-28-31,-3 2-13 0,0-1-11 0,-3-2 1 0,2 2 35 0,5 0 29 15,-2-1-23-15,-2-1 7 0,7 1 0 16,-4 2-10-16,0-2-9 0,-4 3-20 16,-3-1 1-16,-7 0 3 15,-15 1-16-15,-8 0-1 0,-3 0 0 0,3 0-2 16,0 0 1-16,4 1-13 0,-7 0-27 16,-4-1-8-16,-5 0-14 0,-4 0-24 15,-5 0-8-15,-3 0-22 0,-4-2-71 16,0-4-151-16,-2 3-359 0,-10-7-980 0</inkml:trace>
  <inkml:trace contextRef="#ctx0" brushRef="#br0" timeOffset="-206010.72">20628 14158 89 0,'0'0'173'0,"0"0"-23"0,0 0 42 15,0 0-32-15,0 0-65 0,0 0 224 16,0 0-124-16,0 0-55 0,0 0-26 15,0 0-36-15,0-22 10 0,0 19 13 16,0 2-20-16,0-2 0 0,0 1 0 16,-1 2 23-16,-3-2-36 0,1 1 6 15,1 1 7-15,-5-1-81 0,1 1-1 16,-4 0-28-16,5 0 27 0,-4 1-11 16,-2 2 13-16,2-1 10 0,-1 1-7 15,-3 1 13-15,3-2 10 0,-3 2-14 16,3 1 5-16,-6 0-1 0,3 2 0 15,-3 0 13-15,2 3 23 16,0-2 25-16,2 3-6 0,5-4 0 16,-2 2-20-16,4 0-9 0,1 1-23 15,2 1-17-15,2-1 0 0,0 0 11 16,6 0 13 0,2-1 22-16,1-1 10 0,0-2 12 15,3 1-12-15,1-1-11 0,1 0-34 16,-2-1 16-16,-3-3-10 0,5 0-18 15,-5 1-1-15,5-3 0 0,-1 0-32 16,1 0-54-16,-2 0-103 0,4 0-97 16,-2-3-101-16,2 0-210 0,-5-1-573 15</inkml:trace>
  <inkml:trace contextRef="#ctx0" brushRef="#br0" timeOffset="-204555.22">20618 14591 245 0,'0'0'306'0,"0"0"-22"0,0 0-151 16,0 0 134-16,0 0-156 0,0 0-78 15,0 0-14-15,0 0-19 0,0 0-3 16,0 0 3-16,19-46 1 0,-15 40 15 16,-1-4 49-16,1 0 36 0,1-2 20 15,1-1 9-15,1-1 6 0,1-1-35 16,0-4 2-16,4 2 4 0,-1-7-16 15,4 2 3-15,-2-3-4 0,5 1 4 32,-3-2-17-32,3 1-19 0,2-1-29 0,-6 1 0 0,5-1-26 0,-3 2 0 15,2 0 1-15,-4 2 21 0,4 1-21 16,-8 2 8-16,6 2-12 0,-5-2 0 16,3 4-1-1,-5 0-13 1,3 3 12-16,-3 2 2 0,-2 2 0 0,0 2 13 0,0 2-13 0,0 1 0 15,-3 2-16-15,-1 1-16 32,1 0 6-32,3 0 26 15,-2 3 1-15,1 2 15 0,-3 1-15 16,4-2 18-16,0 1-19 0,-3 1 0 0,-1 0-4 0,1-2-12 0,-2 4 16 0,-2-2 64 0,0 0-42 16,-2 1 4-16,-5 3-4 0,-4 1-9 15,2 2-12-15,-3-1-1 0,-2 3-19 16,0-3-7-16,0 0-25 15,-1-1 25-15,1-1-3 0,4 0 16 16,1-5 13-16,2 1 2 0,3-3 10 16,1-2-12 15,1 2-3-31,2-3-39 0,0 0-3 0,2 3 13 0,3-3 32 0,-1 0 0 0,8 0 16 0,0 0-13 16,2 0 10-16,1 0 6 0,4 0-3 15,-3 2 4 1,5 2-20-16,-5-1-11 0,-2 2 11 0,2 1-3 0,-5 1-23 15,3 2 23-15,-7 0-13 0,0-2 0 16,-5 2-4-16,0-1 20 0,-2 2 29 16,-2-3 119-16,-3 2-61 0,-4-2-33 15,-5 0-9-15,3 3-25 0,-7-2-1 16,2-1-3-16,-1-1-13 0,-5 1-3 16,5-4-13-16,-3-1-48 0,-1 1 0 15,5 0-6-15,0-3 0 0,-1 0-7 31,8 0-26-31,2 0-10 0,0-3-42 0,3-2-74 0,4-1-216 16,0 1-385-16</inkml:trace>
  <inkml:trace contextRef="#ctx0" brushRef="#br0" timeOffset="-203759.91">21341 14118 322 0,'0'0'267'16,"0"0"-133"-16,0 0-40 0,0 0-35 15,0 0 94-15,0 0 144 16,0 0-83-16,0 0-22 0,0 0-33 16,0 0-58-16,25 24-30 0,-16-14 7 15,0-1-23-15,-2 1 23 0,2 5 0 16,1-1-17-16,-3 1-6 0,4 4 13 15,-2-2 3-15,-4 2-13 0,2 2-29 16,0-1-13-16,-1 2 4 16,-5 0 2-16,3 0-3 0,-2-1 7 0,-2 1-3 15,0-4 18-15,0-1-15 0,-6-1 10 16,3-1-8-16,-2-4 14 0,-3-1 16 16,3-2-23-16,0-2-6 0,-2 0 0 15,-4-2-4-15,4-1-2 31,-4 0-23-31,1-1-39 0,-1-2-25 0,1 0-32 0,-3 0-16 0,3-3 41 0,-3-3 45 16,6-1 7-16,-2-2 0 0,-1 0 15 16,3-2-6-1,1 1 10-15,1 0 16 0,3-1-15 0,1-2-1 16,1 0-2-16,0 2-2 0,5-5-15 16,2 1 3-16,0 3 16 0,7-3-13 15,-1-2 12-15,4 2-2 0,-1-2 1 16,4-1 0-16,4 0-10 0,-2-2 11 15,1 1 1-15,0 0-1 0,-2 0 1 16,0 2 2-16,-7 4-1 0,2 1-1 16,-7 3 0-16,2 2-16 0,-6 5-159 15,-2 1-168-15,1 1-284 0,-4 0-692 16</inkml:trace>
  <inkml:trace contextRef="#ctx0" brushRef="#br0" timeOffset="-201962.95">21975 14039 150 0,'0'0'1080'0,"0"0"-754"16,0 0-203-16,0 0-58 0,0 0-16 16,0 0 42-16,0 0 29 0,0 0 10 15,0 0-17-15,0 0-45 0,58-24-32 16,-42 21 9-16,0-2 10 0,3 2-7 15,-1-1-15-15,3 1-20 0,0 0 9 16,1 0 17-16,-5 2-26 16,5 0-13-16,-5 0 3 0,-1 0-1 15,2 0-1-15,-6 1 0 0,2 0-1 16,-3-2 4-16,0 0-2 0,-1 0-2 16,-3 1-10-16,-1 0-58 0,-1-1-54 15,-2 1-69-15,-1 0-59 0,-2 0-65 16,0 0-193-16,-5 0-268 0</inkml:trace>
  <inkml:trace contextRef="#ctx0" brushRef="#br0" timeOffset="-201537.97">22120 14033 261 0,'0'0'381'0,"0"0"-32"15,0 0-72-15,0 0-43 0,0 0-32 16,0 0-33-16,0 0 3 0,0 0-10 16,0 0-19-16,0 0-33 0,-2-25-36 15,2 25-42-15,0 0-20 0,0 0-11 16,-2 4 21-16,-1 2 39 0,-1 1-3 15,-3 4-36-15,2-3-9 0,-1 0 7 16,1 2 31-16,-2 1 33 0,-2-1 5 16,4 2-2-16,-4 0-48 0,4-1-24 15,-2 1-15-15,5-2 16 0,-2 0 20 16,4-2-1-16,0 2 6 0,4-1 29 16,5 0 45-16,3-3 43 0,2 0-56 15,2-1-33-15,5 0-25 0,2-2-16 16,2 0-12-16,-4-2-14 0,2 0-2 15,-1 1-2-15,-3-2-64 0,-3 1-35 16,-2 0-76-16,-2 2-78 0,-1-1-87 16,3-1-128-16,-8-1-263 0,-3 0-719 15</inkml:trace>
  <inkml:trace contextRef="#ctx0" brushRef="#br0" timeOffset="-188496.64">11959 16161 741 0,'0'0'538'0,"0"0"-294"0,0 0-120 0,0 0 12 16,0 0-51-16,0 0-17 0,0 0 42 15,0 0 43-15,0 0 5 0,-41 22-16 16,41-27-45-16,0-1 3 0,0 1-3 16,0 0-97-16,0 0-3 0,2 0-26 15,0 0 3-15,2 1 13 0,-1-3 13 16,-1-1-16-16,1-2 13 0,-1-2 3 16,0-1 0-16,3-3 11 0,-1-2 5 15,1-2-16-15,2-2 0 16,2-4 28-16,5-4 8 0,-1-2-10 0,8-3-1 15,0-3 17-15,2 1-10 32,3 0 10-32,-3 2-16 0,4 1-14 0,1 4-9 15,-3 3-1-15,2 2-2 0,-3 3-29 0,-1 2 16 32,0 3-6-1,-1 4-7-31,1 3 4 0,-6 4 6 0,-1 2-23 0,0 4-9 0,-5 0 19 0,-1 5 6 0,-3 1 20 15,-1 4 6-15,-4 0 13 0,-2 1 29 0,0 3 7 0,-4 2 6 0,-7 0-4 0,1 4-18 16,-4-1 2-16,-2 1-6 0,-2 0-6 16,-3-1-23-16,0-2 13 0,-2 0-13 15,3-2-2-15,2-2 11 0,-1-1-11 16,5-2-1-16,5-3 0 16,0-3-1-16,7-1-2 0,-1-1-23 15,3-2-15-15,0 0-33 0,5 0 5 16,7 0 69-16,4-3 58 15,6 0-26-15,1 0-21 0,3-1-11 0,2 3-29 16,1 0 27-16,-3 1-17 31,-4 1 15-31,4 3-15 16,-5 0 3-16,-3 2 16 16,0 1-29-16,-6 0 29 0,0 4 45 15,-8-3-22-15,1 2-7 16,-5 0 0-16,0 3 32 0,-9 0 3 0,-1 1-6 0,-8 0-7 0,-1 3-9 0,-4-2-10 0,-6 0-3 15,3-1 13-15,-4-3-16 0,1-2 9 0,-1 0-6 0,2-5-15 16,0 0 15-16,5-3 6 0,5-1-22 16,4 0-16-16,3-1-83 0,8-3-35 15,3 0-119-15,2 0-244 0,10-2-526 16,-1 0-34 0</inkml:trace>
  <inkml:trace contextRef="#ctx0" brushRef="#br0" timeOffset="-187996.61">12720 15827 817 0,'0'0'359'16,"0"0"-125"-16,0 0-26 0,0 0 7 15,0 0-82-15,0 0-52 0,0 0 4 16,0 0 2-16,0 0-22 0,0 0 0 15,0-31-10-15,9 22 0 0,-1 0-4 16,5 0-12-16,-3 1-16 0,3-1-23 16,-3-1-2-16,5 4-1 0,-3-1-10 15,0 2 13-15,-1 3-38 0,-2 2 5 16,1 0 11-16,-1 0 22 0,0 6 36 16,0 2 16-16,-2 1 22 0,2 3-6 15,-2 1 6-15,5-1 19 16,-3 1-16-16,4-1 7 78,-1-1-39-78,2-3 3 0,2 0 3 0,-2-4-10 0,6-1-5 0,-4-1 11 0,-1-2-11 0,5-5-11 0,-4 0 13 0,3-5-25 0,-3-1-13 0,-2-2-131 0,1-2-38 0,-7 0-81 0,-2 1-160 0,1-2-307 16,-7 6-647-16</inkml:trace>
  <inkml:trace contextRef="#ctx0" brushRef="#br0" timeOffset="-187515.73">12661 16018 1612 0,'0'0'383'15,"0"0"-169"-15,0 0-68 0,0 0-88 16,0 0-9-16,0 0 31 0,0 0 24 16,22-50-4-16,-15 39-49 0,3 2-35 15,3-2 0-15,3 0-3 0,-2 3-10 16,2-1 1-16,0 1 8 0,-2 2 11 15,3 0 3-15,-1 1 6 16,0 3 9-16,-2 1-15 0,-1 0-23 0,-4 1 13 16,3 0-13-16,-3 4-1 15,-2 3 1-15,0 0 48 0,0 2 35 16,-2 1-12-16,-1 2-20 0,1 0-12 16,2-1-11-16,-1 0-18 0,1-2 0 0,0-1 6 0,2-2-3 0,-1-2-3 15,3-1-11-15,0-1 17 16,1-2 9-16,4 0 11 0,2-3-39 0,-1-3-144 15,5-4-69-15,2 0-111 16,-1-2-134-16,0 1-217 0,-3-1-575 16</inkml:trace>
  <inkml:trace contextRef="#ctx0" brushRef="#br0" timeOffset="-186796.94">13629 15829 843 0,'0'0'329'0,"0"0"-241"0,0 0 85 15,0 0 81-15,0 0-53 0,0 0-68 16,0 0 10-16,0 0-7 0,55-30-39 15,-41 17-13-15,0-1 13 0,4-2 9 16,-1-1 30-16,5 0 2 0,-3-1-26 16,2-2-6-16,-1 2-30 0,1 1-28 15,-3 2-37-15,-1 1-11 0,-2 3-16 16,-1 2 13-16,-2 1-13 0,-3 3 13 16,-2 2-26-16,-2 2-6 15,-3 1-7-15,-2 0-12 0,0 3 54 16,0 0 45-16,0 5 50 0,-3 2-37 15,-3-1-20-15,-3 4-9 0,-1 2-17 16,1 2 14-16,-2 3-13 0,-1 1-11 16,1 2-2 15,-1 2 3-31,0 0 16 0,-1 1-3 0,3-2 0 0,-1 0-15 0,2-3 15 0,2 0-14 0,2-4 0 62,-1-2-2-62,5-4-1 16,-1-1-1-16,2-4-17 0,0-2-58 0,0-1-114 0,2-2-97 0,3-1-131 0,-1 0-278 0,-1-6-731 0</inkml:trace>
  <inkml:trace contextRef="#ctx0" brushRef="#br0" timeOffset="-186045.61">14266 15911 1311 0,'0'0'553'0,"0"0"-193"0,0 0-334 16,0 0 36-16,0 0 28 0,0 0 20 15,0 0-23-15,-14 54-9 0,8-40-1 16,1 0-25-16,0-1-17 0,-1 3-16 16,1-1 1-16,0 2-18 15,-1-1-2 1,3 1-7-16,-2-2-128 15,-1-1-45-15,3-1-40 0,-1-1-114 16,1-3-205-16,1-3-492 0</inkml:trace>
  <inkml:trace contextRef="#ctx0" brushRef="#br0" timeOffset="-185260.18">14998 15756 1125 0,'0'0'361'0,"0"0"13"0,0 0-114 16,0 0-11-16,0 0-52 0,0 0-90 15,0 0-14-15,0 0-3 0,-14-51-19 16,9 48-23-16,-1-5-46 0,-3 3-2 15,2 2-22-15,-3 0 6 0,-3 1 16 16,1 2-26-16,-4 0 3 0,0 6 1 16,-3 2-17-16,-4 2 17 0,2 3 9 15,-4 3 13-15,2 1 3 0,0 1 16 16,3 2 1 93,3 3 1-109,2-2-20 0,7 1 1 0,-1-2 34 0,7 0 5 0,2-3 1 0,2-3-7 0,7-1 1 0,1-5 12 0,6-3 35 0,4-5 0 0,1 0-26 0,5-4-22 0,1-7-3 0,1-3-13 0,1-2-19 0,-3-2 0 0,-1-1-16 0,1 1-6 0,-3-2-13 0,-5 1 3 0,1-1 4 0,1-1-4 16,-4 1 9-16,0-2 4 0,1 0-10 16,-2-2-9-16,-1-1 22 15,2-1 14 1,-4 1 1-16,-1-1-22 0,1 2 22 0,-3 2 1 0,-2 4 12 15,0 2-9 32,-3 4-3-31,-3 5 0-16,-1 1 26 0,0 2-23 0,0 3 32 0,0 1 16 0,0 0 23 0,-3 0-74 16,-1 4-19-16,-1 3-36 0,-2 3 29 0,-2 8 26 15,-3 1 3-15,-1 5-2 16,3 5 0-16,-4 2 0 0,1 0 0 0,3 1 2 0,-3 2-3 15,4-4-3-15,4 1 3 0,-2-4-1 0,3-1 1 0,3-4 1 0,-1-1 0 0,2-5-1 16,0 2-57-16,0-4-91 0,0-3-44 16,2 0-47-16,-1-4-55 0,3-4-206 15,1-2-281-15</inkml:trace>
  <inkml:trace contextRef="#ctx0" brushRef="#br0" timeOffset="-184932.04">15403 15666 1231 0,'0'0'446'0,"0"0"-128"0,0 0-175 0,0 0-33 0,0 0-6 0,0 0 22 0,0 0-23 0,0 0-54 0,0 0-24 0,64 11-12 0,-46-7 3 15,-3-2 17-15,5-1-17 16,-1 1-15-16,-1-2-1 0,0 0-1 15,-2 0-193-15,-4 0 10 0,0 0-30 16,-1 0-62-16,-4 0-104 0,-2 0-157 16,-3 0-93-16</inkml:trace>
  <inkml:trace contextRef="#ctx0" brushRef="#br0" timeOffset="-184697.66">15371 15793 1345 0,'0'0'439'0,"0"0"-143"16,0 0-115-16,0 0-42 0,0 0 52 15,0 0 86-15,0 0-62 0,0 0-97 16,0 0-3-16,0 0-13 0,50-14-83 16,-34 13-19-16,1 1-3 0,1 0 1 15,0 1-46-15,0 3-121 0,1 0-33 16,2 0-48-16,0 2-57 0,1-4-192 15,-5 0-662-15</inkml:trace>
  <inkml:trace contextRef="#ctx0" brushRef="#br0" timeOffset="-182509.6">15872 15804 307 0,'0'0'365'0,"0"0"-147"0,0 0 53 0,0 0 80 0,0 0-123 0,0 0-79 0,0 0-32 0,0 0-23 16,0 0-48-16,0 0-30 0,3 3 52 16,5-3 68-16,0 0-23 0,5-3-13 15,-1-2-35-15,8-5-30 0,-4 2 0 16,5-5-6-16,0 0-6 0,6-5-7 16,-4 1 3-16,1-1-16 0,1-3 13 15,2 1-13-15,-3 0-3 16,-4 4-1-16,1 0-22 0,-7 2 23 15,0 2-3-15,-1 2-52 0,-6 2 13 16,-2 1 40-16,0 1 2 0,-5 4 45 0,0 1-22 16,0 1-13-16,0 0-7 0,-1 0-6 15,-3 5-7-15,-3 3-19 0,-2 3 29 32,-1 4 55-17,-3 4-4-15,4 1 23 0,-7 3-7 0,6 2-25 0,-4 2-10 0,-1-3-32 31,3 2 0-15,3-2-3-16,2-1 1 0,-2-3 0 0,4-5 1 16,0 2-35-1,1-4-50 1,4-2-72-16,0-2-55 0,0 2-71 0,0-5-147 0,6-3-171 0,-3-3-200 0</inkml:trace>
  <inkml:trace contextRef="#ctx0" brushRef="#br0" timeOffset="-182056.46">16535 15505 271 0,'0'0'231'0,"0"0"125"0,0 0-37 0,0 0 13 0,0 0-156 0,0 0-118 0,0 0 82 0,0 0 35 0,0 0-13 16,0 0-45-16,-49 33-23 0,40-22-20 15,-2 0-19-15,2 1-4 0,1 0 11 16,1-1-24-16,-1 2 1 0,3-1-23 16,3 0-13-16,-1-2 13 0,3 2 4 15,0-3 2-15,3 0-20 0,1-1 24 16,5-2-23-16,0 1 20 0,3 2 12 16,4-5 20-16,0 2-1 0,2-2-15 125,1 2-23-125,-5-2-13 0,4 1-3 0,-6 1 0 0,4-1-16 0,-7 3 14 0,0-2-14 0,0 3 14 0,-8-2-14 0,1 1 13 0,-2-1-11 0,0 3 14 0,-3-2 29 0,-6 0 3 0,-2 1-12 0,1-2 12 0,-8 1-16 0,-2 0-4 0,4-1-11 0,-5-1-1 0,2-1-11 0,3 0-31 0,-4-1-16 15,5-3-6-15,0 1-9 16,5-2 15-16,-4 0-39 0,5 0-48 0,3 0-36 15,-4 0-29-15,6-3-153 0,3 0-288 16,1-6-464-16</inkml:trace>
  <inkml:trace contextRef="#ctx0" brushRef="#br0" timeOffset="-181743.95">16475 15493 336 0,'0'0'434'0,"0"0"-109"16,0 0-155-16,0 0-24 0,0 0 20 15,0 0-10-15,0 0 3 0,0 0 1 16,62 0-5-16,-41 0-38 0,-3 0-36 15,3-3-36-15,2 0-16 0,2 0-13 16,-6-2 2-16,1 1-18 0,-1 1 0 16,-6-1 0-16,3 1 0 15,-6 1-92-15,1 1-73 0,-1 0-69 16,-2-1-110-16,0 2-160 0,1 0-129 16,-3 0 92-16</inkml:trace>
  <inkml:trace contextRef="#ctx0" brushRef="#br0" timeOffset="-181316.26">17082 15475 411 0,'0'0'515'15,"0"0"-114"-15,0 0-180 0,0 0-81 16,0 0-106-16,0 0-34 0,0 0-32 16,0 0 32-16,0 0 36 0,0 0 84 15,-7 18 16-15,3-7-29 0,-5 4-13 16,1 4-19-16,-1 2-33 0,-5 2 0 15,1 3-6-15,-1-1 9 0,-2 1-6 16,2-2 9-16,0 0-3 0,3-1-42 16,-1-1 13-1,5-2-16-15,-4-4 0 0,4 2-4 0,4-5 3 0,-3-1-41 16,4-2-90 15,2-1-98-15,0-5-120-1,6-3-220-15,-3-1-183 0</inkml:trace>
  <inkml:trace contextRef="#ctx0" brushRef="#br0" timeOffset="-180910.37">17131 15693 1239 0,'0'0'302'0,"0"0"-9"0,0 0-137 15,0 0-49-15,0 0-45 0,0 0-14 16,0 0 7-16,0 0 29 0,0 0-19 15,0 0-36-15,-26-7-29 0,17 7-1 16,-3 4 0-16,1 0 0 0,-5 1-1 16,4-2 2-16,-2 1 3 0,-1-1-1 15,3-1 18-15,1-1 22 0,3 0 12 16,-5 0-2-16,6-1-10 0,0 0-13 31,3 0-16-31,-3 0 6 0,4 0-3 16,1 0 55-16,2 0-23 0,0 0-48 15,0 1-16-15,0 0 16 0,2 2 0 16,1 1 87-16,6 1-3 0,-3 1 2 16,2 0-19-16,7 2-25 0,-7 0-23 15,5-1-19-15,1 2-26 0,0-2-21 16,2 1-30-16,-2 0-42 109,2 1-19-109,2-3-46 0,-2 0 7 0,0 0-40 0,3-3-143 0,-3-1-213 0,-4-1-219 0</inkml:trace>
  <inkml:trace contextRef="#ctx0" brushRef="#br0" timeOffset="-180296.58">17393 15611 271 0,'0'0'824'0,"0"0"-387"0,0 0-229 0,0 0-62 0,0 0-45 0,0 0-36 0,-42 63-30 0,31-48-2 0,6 1 6 16,-2-3 29-16,3 0 9 15,-3-3 7-15,5 0-9 0,1-4-30 0,1 0 0 16,0-1-19-16,0-1-13 15,1-3-10-15,3 0-3 0,3-1-19 16,-2 0 18-16,4 0 1 0,3-5-42 16,-4-1-42-16,6-1-42 0,-2-1 6 15,0-2 52-15,3 1 19 0,-3 0 48 16,0 0 0-16,-1 0-12 0,1 2-13 16,-1 0-13 15,0 2 16-31,1-1 4 0,-8 4 17 0,3 0-1 0,-4 2-23 0,2 0 9 0,-3 1 17 0,-2 4 120 62,0 2 49-62,0 0-40 0,-2 4-44 0,-1-2-43 16,-1 2-20-16,4-2-20 0,-3-1 11 0,3 0-13 0,0-2-2 0,0-2-14 16,0-1 14-16,3 0 2 0,1-2 68 0,7-1 19 15,-4 0-3-15,5 0-65 0,2-4-19 0,4-2-77 0,0 0-43 0,1-2-35 16,-3 0 6-16,3 1 10 0,1-1 25 15,-8 2 46-15,4 0 23 0,-5 1 41 16,-2 3-12-16,1-1 15 0,-4 2 1 16,-3 1 90-16,-1 0 17 0,0 0 0 15,-2 6 32-15,0-2 7 32,0 3-20-32,-2 2-7 0,0 0-54 15,-1 1-36-15,-1 1-27 0,4-1-1 0,-2-3 0 0,0 0-1 0,2 0-1 0,0-1-25 16,0 1-142-16,2 1-54 0,0-3-138 31,0-1-333-31,1-1-617 0</inkml:trace>
  <inkml:trace contextRef="#ctx0" brushRef="#br0" timeOffset="-177481.44">17945 15789 417 0,'0'0'300'0,"0"0"-52"0,0 0 39 15,0 0 90-15,0 0-159 0,0 0-65 16,0 0-46-16,0 0-17 0,0 0-41 16,-14-42-49-16,14 42-104 0,2 3 104 15,5 3 20-15,0 3 74 0,-2 2-20 16,6 1-12-16,-1 4 12 0,-3-1 0 16,4 3 1-16,0 1-21 0,-6 0-15 15,-1 1 6-15,-1-2 0 0,-3 1-16 16,0 1 3-16,-3 0 4 0,-5 1-14 15,-2-1-22 32,-1 1-215-31,-1-1 31 0,1-4-88-16,-1-2-215 0,1-5-713 15</inkml:trace>
  <inkml:trace contextRef="#ctx0" brushRef="#br0" timeOffset="-175433.78">18536 15428 186 0,'0'0'525'16,"0"0"58"-16,0 0-280 0,0 0-40 16,0 0-55-16,0 0-17 0,0 0-42 15,0 0-39-15,0 0-61 0,0-9-49 16,0 12-42-16,0 0 42 16,-2 4 45-16,-1 1 7 0,1 3 19 15,-2 3 10-15,1 1-36 0,-3 2-13 16,-2 4 10-16,-1 0-14 0,0 6-12 15,-3-1 7-15,1 2-10 0,0 1 25 16,1-1-6-16,3-3 4 0,3-1-17 16,4-3 3-16,0-3 7 0,4-3 16 15,4-2 12 1,7-1-6 0,-1-4 10-16,3-2-10 0,8-2 12 15,0-2 10-15,3-2-19 0,4-2-3 0,0-5-1 0,2-2-15 16,-1 1-19-16,3-4 0 15,-8 4-16-15,-3 1-21 16,-4 0-169-16,-2 3-55 0,-5-1-68 0,-1 0-135 0,-8-1-196 16,-3 2-632-16</inkml:trace>
  <inkml:trace contextRef="#ctx0" brushRef="#br0" timeOffset="-175168.15">18412 15623 1282 0,'0'0'358'16,"0"0"-82"-16,0 0-126 0,0 0-50 16,0 0 39-16,0 0 30 0,0 0-31 15,57-12-38-15,-38 12-16 16,-1 0-29-16,1 0-46 0,4 0-6 15,-2 0-3-15,-3 0 0 0,2 0-33 16,-1 0-63-16,-3-1-85 0,3-2-32 16,-4 1-56-16,-1-2-82 0,-4 0-101 15,-1 1-216-15</inkml:trace>
  <inkml:trace contextRef="#ctx0" brushRef="#br0" timeOffset="-174804.9">18493 15404 1474 0,'0'0'208'0,"0"0"-3"0,0 0-33 0,0 0 6 0,0 0-45 0,0 0 9 0,0 0 42 0,0 0-36 0,0 0-83 0,0 0 8 0,20-24 24 16,-6 24-11-1,5 0-32-15,-1 1-19 16,5 1-34-16,0 1 2 0,4-1-3 31,-3 1-7 1,5-3-63-32,-3 0-10 15,-1 0-23-15,2 0 1 0,-8 0-69 0,4-3-64 0,-2 1-157 31,-1-1-297-31,-3-3-596 16</inkml:trace>
  <inkml:trace contextRef="#ctx0" brushRef="#br0" timeOffset="-174039.93">18798 16094 349 0,'0'0'616'0,"0"0"-349"0,0 0-153 0,0 0 39 0,0 0 3 0,0 0 23 0,0 0 3 0,0 0-33 0,55-50-39 0,-48 37-35 0,5-1-37 0,2-2 8 0,-1-2 18 16,4 1 7-16,-3-1-35 16,2-1-1-16,2 1-15 0,-4 0-18 15,2 0 0-15,-4 1 0 0,4 2-1 16,-7-1 1-16,0 2-2 0,2 1 0 16,-6 1-2-16,-2 4 2 0,-1 0 13 15,0 4 0-15,-2-1-10 0,0 4 20 16,0 1-1-16,0 0 72 0,-2 0-46 15,0 0-48 17,-1 3-45-32,-2 4-13 0,-4-1 19 0,3 3 39 31,-1 3 49-15,4-1-4-16,-1 1 3 0,3-1 6 0,1 0-37 0,0-1-16 0,0-1 1 0,5-3 17 15,0-2 10-15,2-1 6 0,6-3 26 0,-3 0 9 0,8-3-31 0,-6-3-8 0,8-4-31 16,-6 0-13-16,4-3-38 0,-4 2-7 15,0 1-6-15,-2-1 3 0,-1 2 7 16,-2 0 12-16,-4 2-6 0,0 2 9 16,1-1 20-16,-3 2 19 0,-1 1 1 15,-2 1-1-15,0 2 0 0,0 0 32 16,0 2 26-16,0 4-4 0,0 1 14 16,0 3-36-1,0 2-30-15,0 0-1 0,0 1-1 0,4-3 0 0,1 0 0 16,2 0 0-16,5-4-18 0,-3-2-98 15,9-1-25-15,-6-2-88 16,6-1-104-16,-7 0-304 0,6-9-720 16</inkml:trace>
  <inkml:trace contextRef="#ctx0" brushRef="#br0" timeOffset="-172507.07">19519 15536 238 0,'0'0'483'0,"0"0"-63"15,0 0-68-15,0 0-79 16,0 0-78-16,0 0-75 0,0 0-29 16,0 0 9-16,0 0-16 0,0 0-9 15,15-30-11-15,-14 30-3 0,1-1-6 16,2 1 0-16,-1 0-7 0,2 0 1 16,6 0-4-16,-2 0-19 0,0 1-10 15,7 0-13-15,1-1 10 0,1 0-10 16,5 0 16-16,-2 0-19 0,-1 0-21 15,-1-2-34-15,-1 1-32 0,-4-1-42 16,0 2 3-16,-5 0-29 0,-2 0-65 16,0 0-115-1,-2 2-55-15,-5 0-170 0,0 1-14 0</inkml:trace>
  <inkml:trace contextRef="#ctx0" brushRef="#br0" timeOffset="-172210.18">19516 15614 1153 0,'0'0'290'0,"0"0"-63"16,0 0-74-16,0 0-42 0,0 0-43 15,0 0 16-15,0 0 30 0,0 0 54 16,0 0 94-16,0 0-40 0,23 2-68 15,-13-2-64-15,6 0-71 0,-3 0-19 16,3 2-2-16,-2 0 1 0,4 1 0 16,-6 0-15-16,4 2-61 0,2-4 9 15,-3 1 14-15,5-2-20 0,-4 0-20 16,3 0-44-16,3 0-24 0,-5-2-48 16,1-3-153-16,0 1-239 15,-8 1-223-15</inkml:trace>
  <inkml:trace contextRef="#ctx0" brushRef="#br0" timeOffset="-171647.65">20202 15613 737 0,'0'0'362'15,"0"0"-183"-15,0 0-7 0,0 0 1 16,0 0-14-16,0 0 10 0,0 0-46 15,0 0-58-15,0 0-19 0,0 0-14 16,37-26-29-16,-26 18 10 0,0-1 3 16,3 1-16-16,0-3 1 0,4 1-1 15,-3-2 0-15,1 2 0 0,4-3 0 16,-4 1 0-16,1 1 1 0,-1 0 3 16,0-3-1-16,0 2 0 0,-2 2 0 15,1-1-2-15,-5 1 2 16,4 0-1-16,-7 4 17 0,-1-1 4 0,-1 2 22 15,-1 1 23 1,-3 2 0-16,1 0-3 0,-2 2 9 16,0 0-26-16,0 0 0 0,-2 0 33 0,1 2-68 0,-5 1-13 15,3 4-20-15,-4 2 20 0,-4 2 28 16,2 2 11-16,2 1-7 16,0 2-9-16,-4 0-4 0,4 1-16 15,-2 0 16-15,1 1-18 0,1-2-1 16,3 2-1-16,-1-2 0 0,-1-2 1 15,3-1-61-15,-1-2-58 0,4-1-58 16,0-3-69-16,0-1-84 31,0-2-183-31,4-3-204 0,-1-1-75 0</inkml:trace>
  <inkml:trace contextRef="#ctx0" brushRef="#br0" timeOffset="-171094.39">20712 15479 62 0,'0'0'336'0,"0"0"-202"0,0 0-95 16,0 0-37-16,0 0-2 0,56-43 1 16,-47 38 0-16,-4-1 84 0,1 3 110 15,-5-3 66-15,-1 5-17 0,0 0 0 16,0 0-3-16,0 1-53 0,-5 0-74 15,0 0-53-15,-4 1-60 0,0 1 1 16,0 4 29-16,-3 0 20 16,1 0-2-16,-3 3 0 0,0 0 2 0,0 4 1 0,1-1 13 31,1 1 9-31,-4 3 6 47,7 1-12-47,-3 1 0 0,3 1-11 0,0-1-12 0,2 1 16 0,2-1-3 0,3-1-10 0,2-2-13 0,0 0-3 0,2-2 3 0,5-2-12 0,5-2 21 15,-3-2-24-15,5-3-4 0,0-2-1 16,4-2 8-16,-2 0-4 0,2-3-9 16,1-3-10-16,-5-4-22 0,6 0-16 15,-8-3 19 17,4 2 18-32,-3-4 1 0,-1 1 0 0,-3-1 0 0,-6-1 3 0,3 0 16 0,-1 1-16 0,-5-2 0 15,0 2 23-15,0 1-10 0,-7-2-4 16,2 4-8-16,1 1-3 0,-3 2 0 15,-4 1 0-15,4 1-1 16,0 2-2-16,-2 2-21 0,0 2-5 0,2 1-26 16,0 0-39-16,-2 1-41 0,2 3-81 15,4 1-75-15,-1 1-89 0,-1 0-147 16,3-2-538-16</inkml:trace>
  <inkml:trace contextRef="#ctx0" brushRef="#br0" timeOffset="-170413.55">21389 15299 225 0,'0'0'646'0,"0"0"-249"16,0 0-221-16,0 0-72 0,0 0-68 15,0 0 52-15,0 0 45 0,0 0 10 16,-51-5-23-16,40 8-7 0,2 0-58 16,-3 1 29-16,1 3-6 0,-3 2-33 15,4 0-16-15,-5 2-6 0,0 1 19 16,-1 4 10-16,0-1-7 0,0 3-6 15,3 3 9-15,-3-3 3 0,6 4-15 16,-1-2-17 15,-3 0 0-31,7 0 4 0,0-1 6 0,2 1-7 0,1-3 7 0,4 0-6 0,0-2-20 0,0-2 26 16,0-2-13-16,5 2-4 0,1-3-12 16,1-1-16-16,-2-2-13 15,0 0-19-15,1-3-13 0,3 1-4 0,-4-2-6 16,0 0-3-16,2-2 32 0,4-1 7 15,-2 0-7-15,0 0 13 16,1-3 16-16,1-1 13 0,1-1 1 16,-1 0 15-16,-2-1-3 0,1-1 3 15,-1-1-3-15,-2 0 6 0,0-1 1 16,0 0-1-16,-1-3 4 0,-1 2-7 16,-5-2-16-16,0 0 3 0,0 1 17 15,0 0-8-15,-4 1-11 0,-1 0 3 16,0 4-4-16,-4 2 1 0,4 1 21 15,-2 2 7-15,-1 1-29 16,0 0-22-16,2 0-46 0,6 3-80 0,-3 1-59 16,1 0-72-16,0-1-78 0,2 0-135 15,0 0-150-15</inkml:trace>
  <inkml:trace contextRef="#ctx0" brushRef="#br0" timeOffset="-169882.29">21419 15547 1002 0,'0'0'329'0,"0"0"-280"15,0 0-7-15,0 0 7 0,0 0 3 16,0 0 59-16,0 0 32 0,0 0 6 16,0 0-32-16,51 3-56 0,-38-3-38 15,-1 0-10-15,-1-3-13 0,3 3 3 16,-5-3-2-16,5 0 12 0,-3 0-9 16,-3-1-4-16,1 0 0 15,-2-1-39-15,-3 0 26 0,-2 1 13 16,-2-2 23-16,0 0-11 0,-2-1-8 15,-2 1 9-15,-1 2-12 0,-4-1 25 16,2 1 48-16,-2 1 4 0,2 1-10 16,-5 2-20-16,7 0 4 0,-6 0-7 15,0 3 0-15,4 1-9 0,-3 0-7 16,-1 1 0-16,4 2 16 0,-2-1 3 16,0 2-3-16,2 0-9 0,4 0 6 15,-3 0 6-15,3 2-3 0,-1 0-4 16,4 2 1-16,-3 0-10 0,3-1 10 15,0 2-14-15,3 0 1 0,3-2-3 16,1 1-24-16,-2-2-2 0,6 0-3 16,-3-2-65-16,3-1-37 0,3-1-17 15,-3-2-77-15,5 0-50 0,-4-1-48 16,6-2-129-16,-8-1-296 0,10 0-330 16</inkml:trace>
  <inkml:trace contextRef="#ctx0" brushRef="#br0" timeOffset="-169347.64">21814 15368 78 0,'0'0'1001'0,"0"0"-672"16,0 0-108-16,0 0-42 0,0 0-36 16,0 0 74-16,0 0-3 0,0 0-46 15,0 0-81-15,0 0-87 0,1-16-40 16,-1 21 40-16,-1 1 52 0,-3 5 45 16,2 1-49-16,-3 4-9 0,0 4-7 15,1-1 0-15,-3 5-6 0,2-2 6 16,3 4-16-16,-3-2-14 0,3 0 0 15,-2-2 0-15,3-1 17 0,1-2-18 16,-2-1 3-16,2-3 11 0,0-2-15 16,0-2-3-16,3-4 1 0,1 0-23 15,1 1 12-15,-1-5-3 0,1-2-4 16,4-1 20-16,-4 0 4 0,4-1 25 16,-4-4-4-16,6-4-2 0,-4-1-10 15,2 1-1-15,2-6-8 0,1 0 8 16,-1-1-9-16,4-3-3 0,-2-1-2 15,5-1-1 1,-1-1-10 0,-1 1 12-16,5-1 0 0,-3 3 1 0,-2 0-1 0,2 1 1 0,-4 4-1 15,0 1 2-15,-5 2-2 0,-2 4 1 16,0 1-1-16,-5 3 1 0,1 0-3 0,-3 2-45 16,0 1-174-16,0 0-59 0,0 0-75 15,0 0-108-15,-1 0-233 0</inkml:trace>
  <inkml:trace contextRef="#ctx0" brushRef="#br0" timeOffset="-161792.07">14503 16656 1197 0,'0'0'547'0,"0"0"-320"16,0 0-149-16,0 0-19 0,0 0-27 16,0 0 39-16,0 0 10 0,0 0-22 15,0 0-11-15,-9-10-48 0,7 12 1 16,2 2 19-16,-2 0 41 0,1 3 20 16,-3 3-20-16,-1 2 13 0,0 4 0 15,-1 1-32-15,-1 3-6 0,-2 5-11 16,0 2-5-16,-3 1 21 0,1 3 17 15,-1 3 3-15,-2 2-10 0,0 0-3 16,-2 0-3-16,0-2-3 47,0 0-17-31,2-3 4-1,0-3-13-15,3-1 6 16,-1-4-22-16,5-1-2 15,1-6 1-15,1 0-15 16,3-2 13 0,2-4-29-16,0-2-112 0,2-4-77 0,5-4-82 0,0 0-72 0,2-9-89 0,-2 1-281 0</inkml:trace>
  <inkml:trace contextRef="#ctx0" brushRef="#br0" timeOffset="-161291.56">14246 16640 1471 0,'0'0'322'0,"0"0"35"0,0 0-166 0,0 0-39 15,0 0-62-15,0 0-41 0,2-53 9 16,5 45 35-16,2-1-32 0,2 1-32 15,-1 0-27-15,4 2 18 0,4 3-19 16,0 0-1-16,5 1 0 0,3 2 29 16,-1 0 12-16,5 0-28 0,0 0-12 15,2 5 1-15,0 1-1 0,-4 3-1 16,2-1-3-16,-1 1 0 0,-5 2 3 78,-4 0 3-78,-4 2 33 0,-2-1-1 0,-4 0 3 16,-4 0 42-16,-3 2-25 0,-3-2-17 0,0 1 0 0,-7 2 7 0,-3 1-4 0,-5 0-19 0,-2 1-6 0,1 1 0 0,-5-1-3 0,1-1 3 0,-5 0-13 15,4-3 16 1,-4 1 0-16,2-5-19 0,0 0-13 0,-1-3-6 0,-1-2 3 0,0-2 13 16,2 0 2-16,4-2-2 0,1 2-19 15,0-2-32-15,6 0-32 0,3 0-29 16,4 0-77-16,3 0-82 0,2-4-104 15,4 1-296-15,1 0-646 0</inkml:trace>
  <inkml:trace contextRef="#ctx0" brushRef="#br0" timeOffset="-159961.92">15092 17005 711 0,'0'0'352'16,"0"0"-101"-16,0 0-141 0,0 0-19 15,0 0 105-15,0 0-5 0,0 0-6 16,0 0-32-16,0 0-30 0,0 0-30 15,-5 0 36-15,5 0 7 0,1-3-75 16,-1-1-42-16,2 0 17 0,0 0-4 16,3-3 3-16,-1 1 4 0,1-1-36 15,4-1 16-15,1-2-19 0,3-1 13 16,1-1-12-16,5 0-1 0,-3 0-1 16,2 1-1-16,0 0 2 0,-1 2 0 109,-1 4 0-109,-3 2 0 0,-1 1-3 0,1 2-23 0,-1 0 23 0,-3 4-7 0,1 2 10 0,-1 1 39 0,0 3 2 0,-2 0 36 0,0 0-16 0,6 1-19 0,-5-2-1 0,3 1-9 0,0-2-3 0,3-1 6 0,0-2 3 0,0-4-12 0,2 0-10 16,-2-1 3-16,2 0-3 0,-4-4-16 0,4-1-55 15,-3-2-82-15,1 0-86 0,-2-3-105 16,-3 0-121-16,-2 3-240 0,-3 0-580 15</inkml:trace>
  <inkml:trace contextRef="#ctx0" brushRef="#br0" timeOffset="-159461.89">15129 17137 163 0,'0'0'1156'0,"0"0"-801"0,0 0-147 0,0 0-7 0,0 0 19 0,0 0-132 0,0 0-20 0,0 0 32 0,0 0 22 0,0 0-35 0,37-56-45 0,-28 45-26 0,0 1 10 0,0 0-7 0,1 1-17 0,-1-1 14 16,0 1 10-16,0 2 3 16,3 0-26-16,-1 0-2 0,-1 3 12 15,1 1 13-15,1 3 6 0,-3 0-7 16,0 2 4-16,0 4 3 0,-4 3 19 15,2 0 17-15,0 5-1 0,2-3 0 16,-3 0-20-16,2 0-12 0,1-3-9 16,4 0 15-16,-3-3 7 0,3-2-1 15,1-2-6-15,2-1-9 0,0 0-16 16,1-4-13-16,-1-1-3 0,0-1-110 16,0 1-80 15,-2-1-66-31,0 1-97 0,-1 0-163 0,-4 1-474 0</inkml:trace>
  <inkml:trace contextRef="#ctx0" brushRef="#br0" timeOffset="-157867.68">16036 16743 153 0,'0'0'261'15,"0"0"-26"-15,0 0-26 0,0 0-14 16,0 0-9-16,0 0 22 16,0 0 43-16,0 0-40 0,0 0-39 15,0 0-26-15,-3-8-10 0,5 7-20 16,-1 0-39-16,-1 0-22 0,2 1 23 15,2-1-14-15,3 0-48 0,-5 0-16 16,1-1-3-16,6 1 3 0,0-1 30 16,3 1 15-16,4-2-13 0,4 1 10 15,1 0 0-15,2-2-17 0,5-1 1 16,0 0-7 0,1-1 10-16,-3 0-11 0,3 1-17 0,-6-1-2 0,0 1 2 15,-2 1 10-15,0 1-11 0,-7-2 2 63,0 2-1-63,-3 0 12 15,-2-1-12-15,-2 4 0 0,-7 0-1 0,2 0-3 0,-2 0 2 0,0 0 1 0,-4 2 3 16,-5 3 42-16,2 3-32 0,-2 2-13 0,-5 1 16 0,0 5 28 0,0 0-2 0,0 2 3 16,-4 5-7-16,6-1-10 0,-8 3 1 0,4-1-7 15,2 3-6-15,-2-1-3 16,4 0-10-16,3-2 10 0,-2-3-12 15,4-2-1-15,2 0-1 0,1-3 0 0,4-3 0 16,-1 2-2-16,-3-4 0 0,2 1-28 47,2-1-33 0,-1 0-16-47,-1-1-60 15,2-2-36 1,-2 1-49-16,2-1-79 0,-2-2-110 0,0 0-210 0,1-3-194 31</inkml:trace>
  <inkml:trace contextRef="#ctx0" brushRef="#br0" timeOffset="-157648.92">16098 16927 391 0,'0'0'1046'0,"0"0"-571"16,0 0-79-16,0 0-60 0,0 0-28 15,0 0-23-15,0 0-27 0,0 0-118 16,0 0-105-16,0 0-32 0,18-33 9 16,-4 24-12-16,4-1-2 0,0 2-17 15,3 0 7-15,-2 3-1 0,4-1-6 16,-3 3 0-16,-1 1 3 0,2-1-66 16,2 3-45-16,-1-2-52 0,-3 1-52 15,1 1-90-15,1 0-103 0,-4 0-128 16,-4 0-219-16</inkml:trace>
  <inkml:trace contextRef="#ctx0" brushRef="#br0" timeOffset="-156804.83">16825 16722 349 0,'0'0'486'0,"0"0"-193"16,0 0-137-16,0 0-29 0,0 0-42 16,0 0-40-16,0 0 4 0,0 0 16 15,0 0-6-15,0 0-20 0,-44-29-39 16,39 26-1-16,0 0-1 16,1 3 2-16,0-2 0 0,1 0 16 15,-4 0 13-15,0 0 0 0,1 0 7 16,-2 0 16-16,1 2 10 0,-2-1-1 15,0 1 7-15,4 0 10 0,-6 0-16 16,4 0 6-16,-2 0 0 0,5 1 3 16,-4-1-3-16,1 2-33 0,-1 0-6 15,0 0-13-15,-3 1-16 0,0 0-3 16,-1 3-16-16,-2 2 19 0,1 1 21 16,-1 0 37-16,4 3 13 0,-1 0 0 15,0 1-29-15,8 0-26 0,-1-1-3 16,3 1-11-16,1-1 0 0,5-1 30 15,2-2 4-15,5 0 47 0,4-1-48 16,2-4-33-16,1-2 14 0,4-2-16 16,0 0-12-16,2-4-49 15,-2-5 6-15,0-1-32 0,0 1 13 16,-3-3 17-16,-1-1-11 0,-1 0 26 16,-2 0 6-16,-4 1 7 0,-3 2 10 15,0 1 1-15,-7 2 18 0,-1 2 22 16,-1 2 23-16,0 2-15 0,-3 0-30 15,-8 1 22-15,4 2 23 0,-3 6-29 16,-3 2-9-16,3 2 41 0,1 3-16 16,-5 0-6-16,3 3-24 0,0 0 34 15,2 1-1-15,-1 3 7 0,-3 1-7 16,3 3 10-16,-1 1 9 0,1 2-15 16,-1 2-10-16,0-1-17 15,1-1-8-15,1 1-2 0,-2-4 1 16,4-3-2-16,4-5-1 0,-1-3-2 31,4-5-30-31,0-1-87 0,4-5-96 0,1-4-88 0,9 0 38 0,-3-10-134 16,-2 1-718-16</inkml:trace>
  <inkml:trace contextRef="#ctx0" brushRef="#br0" timeOffset="-155891.88">17246 16710 310 0,'0'0'306'0,"0"0"-71"0,0 0-66 15,0 0-2-15,0 0-73 0,0 0-29 16,0 0-29-16,-51-29 23 0,40 29-1 16,-1 0-12-16,0 2 35 0,1 3 62 15,-1 2 10-15,3 4-17 0,-2-1 10 16,2 1-13-16,2 2 2 0,4 1-5 15,-3 0-11-15,5-1-45 16,1 0-29-16,0 0-6 0,0-2-26 16,7-3-13-16,-2 1 35 0,2-4-19 15,4-1 9-15,-1-3-5 0,3-1 5 16,1 0 4-16,-3-4-13 0,3-2-14 16,-5 0-2-16,-1 0-2 0,1-1-49 15,-5 0 0-15,-2-1-10 0,-2 0 0 16,0 0 3-16,0-2 3 0,-4 1 17 15,-5-1 37-15,2-2 2 0,-2 1 0 16,4 0-1-16,-7-1 0 0,3 0 3 16,-2 2-1-16,0 2-1 0,3 1 54 15,-1 2 54-15,2 0-32 0,3 4-10 16,2 0-9-16,-1-1-3 0,3 2-55 16,0 0-32-16,3 0-71 0,4 0 52 15,4 0 51-15,1 0 34 0,6 0-18 16,0 0-3 46,3 3-13-30,4-2 2-32,0 3 1 15,1-2 0-15,-1 1-3 0,1 0-17 0,-4 2-79 0,-1-1 3 0,0-1-14 0,0 3 40 0,-8-2 28 16,-3 1 26-16,-1 2-6 0,-7-1-1 0,0-2 20 0,-2 2 15 0,0 0 82 0,-2 1 19 0,-3-1-26 0,-6 4-38 0,-1-1-33 0,-4 3-16 0,2 1-1 0,-4 1 0 15,-2 4 9-15,-1 0-11 0,-2 2-1 0,0 2 1 16,0 0 0-16,0 1 0 0,2 2 48 16,-4-1-32-16,6 2-16 0,1-2 0 31,0 0 1 16,2-3-2-32,4 1 1-15,1-5-32 0,1-1-42 0,3 0-45 0,1-5-52 16,5-3-13-16,-5 0-71 31,6-3-99-31,0-3-206 0,0 1-209 0</inkml:trace>
  <inkml:trace contextRef="#ctx0" brushRef="#br0" timeOffset="-155532.48">17384 17022 116 0,'0'0'375'0,"0"0"-81"0,0 0-95 0,0 0 12 0,0 0-28 0,0 0-1 0,0 0 3 0,0 0 4 0,-56 25-27 16,47-16-32-16,0 1-33 15,4 0-20-15,-1 2 17 0,6-2 22 16,0 0 0-16,0-1-19 0,6-1 3 15,1 0-1-15,5-1-19 0,-1-5-19 16,1 1-26-16,2-3-3 0,0 0-3 16,2-2-1-16,-3-1-13 0,-1-6-14 15,-1 1 2-15,-1-1 9 0,-6-3 14 16,-1 3-26-16,-1-3-30 0,-2-1-24 16,-2 0 9-16,-5 1-3 0,-3 0 23 62,-1 1 23-62,-3 2-10 0,0 2-1 0,0 3-51 0,0 2-39 0,1 2-16 0,-1 0-16 0,5 6-65 0,-7 2-62 0,7-1-176 0,1 0-353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26.49463" units="1/cm"/>
          <inkml:channelProperty channel="Y" name="resolution" value="574.55725" units="1/cm"/>
          <inkml:channelProperty channel="F" name="resolution" value="4.0315E-5" units="1/dev"/>
          <inkml:channelProperty channel="T" name="resolution" value="1" units="1/dev"/>
        </inkml:channelProperties>
      </inkml:inkSource>
      <inkml:timestamp xml:id="ts0" timeString="2025-01-16T09:05:32.2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16058 13015 200 0,'38'-12'0'16,"22"-12"0"-16,8-9 0 0,-2-6 0 0,-3-5 0 0,-7-11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26.49463" units="1/cm"/>
          <inkml:channelProperty channel="Y" name="resolution" value="574.55725" units="1/cm"/>
          <inkml:channelProperty channel="F" name="resolution" value="4.0315E-5" units="1/dev"/>
          <inkml:channelProperty channel="T" name="resolution" value="1" units="1/dev"/>
        </inkml:channelProperties>
      </inkml:inkSource>
      <inkml:timestamp xml:id="ts0" timeString="2025-01-16T09:23:31.7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1547 10312 200 0,'-11'-16'0'0,"-6"-6"0"0,5 5 0 15,2 6 0-15,4 4 0 0,6 7 0 16,0 0 0-16,0 0 0 15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941.31" units="1/cm"/>
          <inkml:channelProperty channel="Y" name="resolution" value="1659.08862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0-11-27T12:09:48.97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19436 7015 196 0,'0'0'94'15,"0"0"-22"-15,0 0-17 0,0 0 170 16,0 0-36-16,0 0 14 0,0 0 15 15,0 0 16-15,0 0-26 0,6 5-45 16,-1-4-30-16,-3-1-3 0,3 0-1 16,0 1-38-16,1-1-17 0,2 0-25 15,1 2 6-15,0-1-17 16,3-1 14-16,-1 0 3 0,5 0 0 16,-4 0-4-16,4 0-15 0,-2-1 18 15,2-2 1-15,-3 0-4 0,3 0-12 16,-6 0-20-16,1 2 7 0,0-1-1 15,-6-1-2 1,0 3-20-16,-1-2 19 0,-3 2-21 0,1 0-1 0,-2 0-1 16,0 0-27-16,0 0 2 0,0 0 26 15,0 4 18-15,0-1 17 0,-2 1 23 16,-1 2 6-16,1 2-20 0,-1 3-8 16,-1 0-14-16,-3 0-20 0,0 5 17 15,0 0-17-15,2-1 1 0,-4 4 9 16,0-3-12-16,0 1-3 0,2 3 3 15,2-3 9-15,-4-1-9 16,3 2-1-16,3-7-2 31,-1 3 0-31,3-4 0 0,-1-3-10 32,2-1 13-32,0-1-2 0,0-2-72 0,0-2-86 0,2-1-77 0,-1 0-89 15,3-3-23-15,-1-6-167 0,-1 3-525 0</inkml:trace>
  <inkml:trace contextRef="#ctx0" brushRef="#br0" timeOffset="265.63">19470 7134 245 0,'0'0'551'16,"0"0"-151"-16,0 0 50 0,0 0-57 15,0 0-82-15,0 0-30 0,0 0-46 16,0 0-59-16,0 0-64 0,0 0-61 16,10-7-38-16,-4 7 32 0,1 2-20 15,3 3-5-15,-1-3-18 0,2 3 9 16,0 1-9-16,-3-2-2 0,1 1 1 16,4-2 11-16,-3 2-12 0,4-2-43 15,-5-3-66-15,5 0-67 0,1 0-97 16,-1 0-173-16,-2 0-261 0,0-8-598 0</inkml:trace>
  <inkml:trace contextRef="#ctx0" brushRef="#br0" timeOffset="718.78">19909 7024 101 0,'0'0'222'0,"0"0"-46"16,0 0 121-16,0 0-102 0,0 0 43 15,0 0 65-15,0 0-20 0,0 0-8 16,0 0-41-16,-9 54-31 0,2-38-41 16,0 1-34-16,1 6 4 0,1-1 38 15,-4 1-80-15,0 1-1 0,2 0-3 16,-2 1-16 0,-1-3-22-16,3 1-20 0,1-3-12 15,1-1-14-15,-4-3-2 0,7 0 0 16,-1-5-3-1,1 0-64-15,2-5-12 0,0 0-26 16,0-4-68-16,0-2-64 0,0 0-88 0,2 0-21 0,1-6-41 0,-1-1-410 0</inkml:trace>
  <inkml:trace contextRef="#ctx0" brushRef="#br0" timeOffset="1312.56">19742 7011 887 0,'0'0'430'0,"0"0"-114"0,0 0-5 0,0 0-126 16,0 0-10-16,0 0-13 0,0 0-39 15,0 0-39-15,0 0-26 0,64-25-17 16,-46 25-5-16,1 0 22 0,1 3-4 15,-1 3 1-15,2 0-7 16,-5 2-22-16,4 1-1 0,-1 1-5 16,-5 0-18-16,4 1 14 0,-7-1-3 15,1-1-1-15,-3 1-12 0,-6-3 3 16,1-1 29-16,-4 0-3 0,0-1 57 16,-4 0 35-16,-1 1-19 0,-7-1-35 15,-1 2-29-15,-3-1-10 47,2-2-9-47,-2 0-19 0,4 1-28 0,-4-1-17 0,4 1-24 0,3-2 8 0,0 0-2 0,2-3 5 0,3 2 14 0,4-2 2 16,-2 3-9-16,2-3-29 0,0 0-45 15,2 0 10-15,0 3 57 0,5-3 13 16,2 3 45-16,2-1 3 0,1 0 39 16,4-1 3-16,-4 2 3 0,4 0-29 15,-3 2-15-15,2 2-4 0,-4 1 0 16,3 3-20-1,-3 1 20 1,-1-1 42-16,-2 0-20 0,-3 1-20 0,-3 1 17 0,-2-1 19 0,0-1 23 16,0 1 41-16,-4-1 1 0,-5-3-46 31,-3 3-3-31,-1-2-6 0,-2-2-4 0,-1 0-9 16,-2-1 3-16,0-3-3 0,2-1 0 0,-3-2-10 0,5 0 0 15,-4 0 7-15,6-2-10 0,-4-1-19 16,5-3 29-16,-1 1-31 0,5 2-1 15,1-3-85-15,1 2-39 0,1-1-38 16,4 2-58-16,0 1-90 0,0-1-142 16,9 0-209-16,-3 3-323 0,1-5 188 0</inkml:trace>
  <inkml:trace contextRef="#ctx0" brushRef="#br0" timeOffset="1860.77">20172 7229 711 0,'0'0'453'15,"0"0"-193"-15,0 0-51 0,0 0-73 16,0 0-32-16,0 0 19 0,0 0-12 16,0 0-56-16,0 0-54 15,0 0 15-15,2 14 7 0,5-11 54 0,-2 0 63 16,4-3-60-16,0 3-15 16,3-3-7-16,-3 0-3 0,4 0-20 15,-1-3-2-15,-5-3-21 0,4 3 8 16,-1-4-17-16,-4 1-1 0,1-1 11 15,-2 0-10-15,0 0 13 0,-3-1-13 16,0 0 30-16,0 2-17 0,-2-2 6 16,0 2 7-16,0 0 29 0,-6 1 45 15,1 2-4-15,-2 0-32 0,-2 0-42 16,2 3-25-16,-4 0-38 0,1 1-7 16,1 4-9-16,-4 3 22 0,3 0 6 15,-4 1 10-15,1 0-6 0,4 2 9 16,-3 1 13-16,3-1 12 0,2 0 13 15,-2 0 1-15,4 1 6 0,2 2 13 16,1 0-4-16,2-1 17 0,0 2-13 16,0-1-17-1,7-3 14-15,2-1 21 0,1 0 10 0,-1-1-25 16,5-3-29-16,-3-4-19 16,5 1-29-16,-2-3-56 0,4 0-161 0,-4 0-174 0,5 0-167 15,-8-3-749-15</inkml:trace>
  <inkml:trace contextRef="#ctx0" brushRef="#br0" timeOffset="2985.82">20860 7046 307 0,'0'0'753'0,"0"0"-356"0,0 0-39 15,0 0-66-15,0 0-114 0,0 0-146 16,0 0-32-16,0 0-45 15,0 0 45-15,0 0 23 0,-17 53 12 16,8-27 33-16,-4 2-29 0,6 3 3 16,-3-2-40-16,-3-2 11 0,6 1 3 15,-2-5-16-15,0 1 0 0,4-5 0 16,2-2 0-16,1-3-13 0,0-3-187 16,2-5-82-16,0-4-258 0,0-2-483 15</inkml:trace>
  <inkml:trace contextRef="#ctx0" brushRef="#br0" timeOffset="3345.21">20889 6986 1208 0,'0'0'300'0,"0"0"-89"0,0 0 33 15,0 0-166-15,0 0-77 16,0 0 64-16,0 0 48 0,0 0-32 15,0 0-19-15,0 57-24 0,3-35 11 16,2 1 6-16,1-1 0 0,3 2 29 16,3-2-26-16,-5 0 22 0,7-2-19 15,-3-1 55-15,1-1 31 0,-1-4-92 16,-2 0-36-16,1-5 10 0,1 2-10 16,-4-5 3-16,0-1 20 0,2-2-23 15,-2-3 16-15,-2 0-3 0,2 0 19 16,0-6 25-16,2-2 6 0,-2-4-15 15,2-3-23-15,2-5-6 0,-2-3-22 16,3-2 6-16,-5-4-22 0,0 1 0 16,0-1 0-16,0 4-53 0,-1-1-80 15,-5 4-76-15,1 5-27 0,0 6-95 16,0 1-176-16,-2 8-539 0</inkml:trace>
  <inkml:trace contextRef="#ctx0" brushRef="#br0" timeOffset="3813.99">21253 7161 382 0,'0'0'339'0,"0"0"88"16,0 0-40-16,0 0-98 0,0 0-71 16,0 0-59-16,0 0-14 0,0 0-6 15,0 0-29-15,51 25 0 0,-37-26-10 16,-3-5 31-16,3 1-34 0,-1-5-36 15,-3 0-20-15,1 0-15 0,-2 0-10 16,3-2 9-16,-5 0-12 0,-2 1-10 16,-3 2 36-16,-2-2-36 0,0 0 25 15,0 3-2-15,-3 2-24 0,-3 1 11 16,-3 2-11-16,1 3 11 0,-1 0-13 16,-5 6-74-16,5 1 20 0,-4 5 9 15,-1 2 17-15,5 3 24 0,-3 1-28 16,5 3 29-16,3-1-13 0,3 3-3 15,1-3 6-15,0 0 13 0,5-1-13 32,0-4-19-32,8 1-83 0,-3-1 96 15,4-5-252-15,1-3 32 0,2-2-105 0,1-5-342 0,-4 0-306 16</inkml:trace>
  <inkml:trace contextRef="#ctx0" brushRef="#br0" timeOffset="4246.92">21585 7099 711 0,'0'0'687'16,"0"0"-361"-16,0 0-28 0,0 0-71 15,0 0-78-15,0 0-3 0,0 0-11 16,0 0-106-16,0 0 0 0,0 0 16 16,-28 26 3-16,25-13 14 0,-3 0 27 15,1 3-8-15,-2-2-21 16,3-2-9-16,3 2-6 0,-1-1-16 15,2-3-16-15,0 0 0 0,2-4-10 16,1 0 25-16,4-2-24 0,-1-3-2 16,1-1 0-16,-4 0 33 0,8 0 3 15,-1-5-3-15,1-4-35 0,1-1-29 16,1 1-31-16,-1-6-17 0,1 4-2 16,-5-1 31-16,1 2 28 0,-2 1 8 15,-1 3 8-15,-6 2 4 0,3 1 11 16,-3 2 8-16,0 1-3 0,0 0 25 15,0 1-41-15,-3 4-67 0,1 3 51 16,0 1 15-16,-3 4 1 0,3 2-3 16,0 1-13-16,-1 0 16 0,3 0 1 15,0-3 22-15,3 1-23 16,1-4-40-16,3-2-114 0,0-3-39 16,7-1 13-16,-3-4-105 0,5 0-250 15,-6-7-534-15</inkml:trace>
  <inkml:trace contextRef="#ctx0" brushRef="#br0" timeOffset="4498.28">21953 6958 1842 0,'0'0'340'0,"0"0"-246"0,0 0-10 15,0 0 55-15,0 0 13 0,0 0-13 16,-30 57-30-16,27-37 13 0,-4 2-36 15,1 6-38-15,-2-2-19 0,2 4 3 16,-3-1 3-16,4-4-12 0,-4 0-7 16,4-5-14-16,0-1-2 0,-1-3-14 15,3-2 1-15,-3-4-54 0,3-3-35 16,1-1-49-16,0-1-42 0,2-5-39 16,0 0 9-16,0-6-4 15,0-4-335-15,2-2-125 0,0 2 57 16</inkml:trace>
  <inkml:trace contextRef="#ctx0" brushRef="#br0" timeOffset="4982.68">21879 7164 574 0,'0'0'639'0,"0"0"-154"0,0 0-125 0,0 0-62 0,0 0-39 15,0 0-18-15,0 0-71 0,0 0-90 16,0 0-44-16,0 0 8 0,32-28-2 16,-23 28-7-16,-2 0-6 0,2 2-7 15,1 1-9-15,-1 0 12 0,0 1-6 16,3 2-6-16,-5 1 6 0,2 2 0 15,0 0 19-15,-4 0-12 0,-1 1-10 16,0-1 6-16,-4-2 10 0,0 3 12 16,0-2 19-16,0 0 7 15,-4-2-4-15,2-3-6 0,2 0-32 0,-2-1-12 16,2-2-13-16,0 0 25 0,0 0 19 16,0 0 16-16,0 0 13 15,0-5-4-15,0-1-72 0,2-2-35 16,2-3-18-16,5-1-1 0,-2-2-2 15,2 0 12-15,5 4 3 16,-2-3 10 0,-1 5 2-16,1 2-9 0,-1 1 10 0,1 2-10 0,0 2 7 0,1 1-1 15,1 0 1-15,0 3-14 0,-1 3 20 16,-3 1 6-16,1 3 17 0,-1 0-1 16,-3 0 3-16,2-2 0 0,-2 4 12 15,-3-3 17-15,-1 2-7 0,-3-3 10 16,0 0 15-16,0 1 7 0,0-2-1 15,-1-2-2-15,-5 1-1 0,1-2-31 16,0-1-19-16,1 0-27 16,1-3-14-16,1 0-44 0,0 0-42 15,0 0-47-15,2-3-110 0,0-3-220 16,0 1-217-16,2-9-692 0</inkml:trace>
  <inkml:trace contextRef="#ctx0" brushRef="#br0" timeOffset="5138.92">22320 7021 1277 0,'0'0'647'15,"0"0"-310"-15,0 0-81 0,0 0-92 16,0 0-135-16,0 0-29 0,0 0-22 16,0 0-82-16,0 0-54 0,0 0-30 15,-9 8-61-15,14-1-216 0,-3 0-284 16,1-1-26-16</inkml:trace>
  <inkml:trace contextRef="#ctx0" brushRef="#br0" timeOffset="5529.57">22424 7102 969 0,'0'0'1146'0,"0"0"-932"0,0 0-7 0,0 0 93 0,0 0-31 0,0 0-77 0,-14 57-36 0,10-42-32 0,1-3-33 0,1 3-27 0,-3-2-11 16,1-1-12-16,2 0 0 0,1-4-9 0,1-2-10 15,0-2-4-15,0-2-5 16,0-1 3-16,0-1-16 0,0 0-2 16,0 0 2-16,0 0 0 0,1 0 29 15,5-2 5-15,1-6-15 0,3-1-19 16,8-5-17-16,-2-3-8 0,0 0 3 15,5 3-9-15,-7 0-10 0,2 3 3 16,-3 2 7 0,-1 4-19-16,-3 4 12 0,-2 1-38 0,0 0 44 0,-4 3 7 15,1 6 25-15,-2 0 13 0,-2 6 53 16,0-3-12-16,-2 3-1 0,-3-2-5 16,-1 2-17-16,3-4-15 0,-2-2-15 15,3-1-1-15,0-2-1 0,0 1-31 16,2-3-97-16,0-1-86 0,0-3-59 15,0 2-129-15,4-2-172 0,-1 0-250 16,10-11-533-16</inkml:trace>
  <inkml:trace contextRef="#ctx0" brushRef="#br0" timeOffset="5920.69">22779 7167 1000 0,'0'0'657'0,"0"0"-299"15,0 0-76-15,0 0-20 0,0 0-114 16,0 0 3-16,0 0 26 0,0 0-20 16,0 0-62-16,0 0-40 0,-37-20-20 15,34 20-26-15,-4 3-9 0,-2 3-44 16,4 2 15-16,-1 2 26 0,1 2 3 16,-2 1 3-16,3 2 19 15,1 3-3-15,3-4 13 0,0 1-29 16,2-2 0-16,3-1 26 0,2-4-27 15,0-3-2-15,2-1 2 0,0-1 27 16,1-3 28-16,-1-4 7 0,2-1-14 16,-1-3-9-16,-3-4-18 0,2 2-5 15,-2-3 5-15,-3-1-11 0,-1 1 16 16,-3 0-5-16,0 0 2 0,0 1-6 16,-3 1 0-16,-2 0-19 0,-2 3-3 15,-2 2-19-15,2 1-9 0,-2 4-10 16,-2 1-127-16,4 0-12 0,-2 6-79 15,-1 2-107-15,4 1-170 0,5-1-578 16</inkml:trace>
  <inkml:trace contextRef="#ctx0" brushRef="#br0" timeOffset="6389.45">23043 7114 760 0,'0'0'231'15,"0"0"108"-15,0 0-53 0,0 0-29 16,0 0-27-16,0 0 13 0,0 0 35 16,0 0-17-16,0 0-46 0,0 0-74 15,-23-26-33-15,16 26-102 0,0 2-6 16,2 2-35-16,-2-1-3 0,-2 2 38 15,2 0 3-15,3-1 16 0,-1 2-6 16,1 1 9-16,1-2 4 0,-1 2 6 16,2 1 0-16,1 1-29 0,1-1 19 15,0 5-6-15,0-3 13 0,0 1 5 16,5 1-11 0,2 1-23-16,-2 0 0 0,1 0 0 0,1 0 0 0,0 2-1 15,-4-3 1-15,-1-1 0 16,0 0 1-16,0-2-1 0,-2-1 2 15,0-2 10-15,0-1 7 0,-4 0 19 16,-3-1 79-16,-4-2 25 0,3 2-42 16,-3-4-14-16,-3 0-8 0,1 0-19 15,-1 0 4-15,4-4-1 0,-1 2-10 16,0-3-27-16,4 1 0 0,2-1-22 16,1 2-3-16,3 0-1 0,-3 0-36 15,4-1-109-15,0 1-86 0,0-1-101 16,4 1-291-16,1 1-776 0</inkml:trace>
  <inkml:trace contextRef="#ctx0" brushRef="#br0" timeOffset="12465.18">13422 8276 359 0,'0'0'146'0,"0"0"154"0,0 0 111 16,0 0-190-16,0 0-65 0,0 0-9 15,0 0-27-15,0 0-19 0,0 0-40 16,5-1-35-16,-5 1-3 0,2 0 0 15,-2 2 42-15,2 3 25 0,-2 5 14 16,2-2-4-16,-2 8-16 0,0 0 16 16,0 6-26-16,0 3 4 0,0 3-8 15,0 1-15 1,0 0-17-16,-2-1 4 0,0-1-16 0,0-2-1 16,1-3 1-16,-1-2 19 0,2-3-3 0,0 0-4 15,0-6 13-15,0-1-38 16,0-3-11-16,0-4 11 0,0-2 6 15,0-1 35-15,0 0 67 0,0-1 47 16,0-7-29-16,0-1-79 0,-2-1-42 16,2-2-15-16,-4-2 0 0,4-1 7 31,-1-2-10-31,1 0-3 0,0 0-22 0,0 1 0 0,1-2 6 0,8 2 0 16,-2 0-6-16,2 1 25 0,0 2-22 15,3 3-10-15,-1 0 4 0,3 2-7 16,0 1 35-1,2 1 16 1,2 3 34-16,-2 0 16 0,0 1-29 0,2 2-37 0,-3 0-16 0,0 0 14 16,-1 0 0-16,-2 0-1 0,-1 0-22 15,-4 0-10-15,2-1-53 0,-6 1-131 16,1 0-132-16,-3 0-261 0,-1-1-737 16</inkml:trace>
  <inkml:trace contextRef="#ctx0" brushRef="#br0" timeOffset="13183.97">13908 8417 502 0,'0'0'365'15,"0"0"69"-15,0 0-93 0,0 0-65 16,0 0-16-16,0 0-7 0,0 0-5 16,0 0-42-16,0 0-33 0,0 0-73 15,-12-45-27-15,9 43-6 16,-1-1-41-16,0 2-26 0,-1 1-21 16,0 0-7-16,-2 0-20 0,0 1 3 15,0 4 19-15,-4 2 4 0,0 3 3 16,-1 3 18-16,1 4 0 0,1 2 0 15,-1 0 2-15,2 1 0 0,2 2 1 16,2-1-2-16,1-1 3 0,4 0-1 16,0-5-2-16,0-2-2 0,7 0 2 15,1-7 10 17,0 0 28-32,5-4 13 0,-1-2 26 15,2-2 9-15,2-7-13 31,0-3-9-15,-2-2-20 0,0 0 3-16,1-4-9 0,-3 2-15 0,-3 0-1 15,0-1-19-15,-2 3 9 0,-2 2 0 0,-1 0-11 0,-3 2 0 0,1 3 21 0,-2 3-6 0,0-1-14 0,0 2-2 0,0 2-19 16,-2 1-44-16,-1 1-60 0,-1 4-24 0,-1 3 52 0,1 6 54 0,-1 0 38 0,2 1-22 16,-1 1 6-16,4 2 18 0,0-4-28 15,0-1 16-15,5 2 13 0,2-5 0 16,4 2 11-16,1-3 24 0,4-1-35 15,0-2-19 1,4-3-148 0,3-3-48-16,0-3-101 0,-6 0-322 0,10-13-745 0</inkml:trace>
  <inkml:trace contextRef="#ctx0" brushRef="#br0" timeOffset="13840.25">14395 8451 1345 0,'0'0'342'0,"0"0"-118"0,0 0-10 15,0 0-78-15,0 0-29 0,0 0 97 16,0 0-14-16,0 0-4 0,16-52-61 16,-16 45-38-16,2-2-1 0,-2 1-25 15,0 0-1-15,-2-1-19 0,0 2 13 16,-1 1-15-16,-1 0 8 0,-3 2-12 15,0 1-35-15,0 0-2 0,0 1-30 16,-2 2 16-16,-4 0 4 0,3 2-23 16,-4 4-3-16,1 3 15 0,-1 3 4 15,-2 2 0-15,2 3-6 0,-2 3 22 16,4 0-23-16,3 2 1 0,0 1 2 16,7 1-5-16,-1-2 26 15,3-1-20-15,0 1 22 0,5-5 36 16,2-2-10-16,4-4-1 0,-1-2-9 15,5-4 26-15,-1-4 12 0,0-1 16 16,2-4-10-16,0-7-13 16,1-3-12-1,1-4-6-15,-2-1-4 0,-2-4 7 0,0-3-14 0,-1 0-15 0,-1-3-3 16,0 0-38-16,1-2-16 16,-3-1 16-16,3 0 9 15,-3-1 27-15,1 0-17 16,-2 0 16-16,0 4-13 0,-4 2 13 0,0 2 3 0,-3 5 3 0,-2 3-2 15,0 5 28-15,0 4-13 0,-2 2-14 16,-1 3-1-16,-1 3-1 0,-3 0-67 16,2 4-28-16,-2 6 25 15,-2 4 26-15,0 6 21 0,2 0 11 16,0 8 12-16,0 0 11 0,2 3 8 16,-1 4 13-16,5 0 32 0,-1 3-7 31,0-1-19-31,2-2-19 0,0-3 3 0,4-1 1 0,-1-4-8 0,4-4 0 15,2-3-14-15,-2 0-2 0,2-6-13 32,0-3-71-17,1-2-65-15,1-6-86 0,1 0-159 16,-1-3-300-16,3-10-699 0</inkml:trace>
  <inkml:trace contextRef="#ctx0" brushRef="#br0" timeOffset="14036.02">14745 8421 1601 0,'0'0'338'0,"0"0"-62"0,0 0-53 15,0 0-23-15,0 0-29 0,-9 59-26 16,6-43-24-16,1 3-25 0,2-3-32 16,-4 0-19-1,4 1-23-15,0-5-18 0,0-1-1 0,0-1-2 16,0-3-1-16,0-1-109 15,0-3-96-15,0-3-100 0,0 0-31 16,0-6-199-16,0-11-1020 0</inkml:trace>
  <inkml:trace contextRef="#ctx0" brushRef="#br0" timeOffset="14176.66">14788 8228 1026 0,'0'0'1482'15,"0"0"-1176"-15,0 0-94 0,0 0-212 16,0 0-51-16,0 0-42 0,0 0 3 16,0 0-123-16,0 0-65 15,0 0-208-15,-11 23-662 0</inkml:trace>
  <inkml:trace contextRef="#ctx0" brushRef="#br0" timeOffset="14639.45">14989 8422 26 0,'0'0'1624'0,"0"0"-1341"47,0 0 28-47,0 0-123 0,0 0-111 0,0 0 39 0,0 0 49 0,0 0-14 0,0 0-13 0,-26-47-39 0,22 47-86 16,-3 2-13-16,2 8-29 0,-4 1 29 0,0 5 16 0,2 5-13 15,-2 2 42-15,4 2-13 0,1 0-16 16,4 0 12 0,0 2 4-16,0-6 6 0,2-1 16 0,5 0-19 15,2-6 4-15,2 0-5 0,3-6-2 16,2-2 3-16,1-5 6 0,1-1 19 16,0-4 19-16,-2-7-10 15,1-6-12-15,-1 0-10 0,-2-5-13 0,-1 0-15 16,-4-2 19-16,-2 2-35 0,-4-3 26 15,1 3-13-15,-4 3 9 0,-9 2-23 16,0 4-2-16,-1 3-21 0,-3 4-13 31,-1 2-24-31,2 4-4 0,-3 0-11 0,1 5-46 0,0 2-30 0,4 4-60 16,1 2-82-16,-2 0-172 0,6-2-550 16,-2 0-615-16</inkml:trace>
  <inkml:trace contextRef="#ctx0" brushRef="#br0" timeOffset="15217.6">15470 8361 1056 0,'0'0'326'0,"0"0"-23"0,0 0-34 16,0 0-16-16,0 0-156 0,0 0 0 15,0 0-3-15,0 0-4 0,-51-11-15 16,44 15-30-16,-4 5-26 0,1 0 26 16,-1 2 32-16,2 4-19 15,0 4 6-15,2-1-9 0,2-1 3 16,3 3-36-16,2 0 1 0,2 0-4 15,5-2-18-15,2 1 21 0,5-1-19 16,0-4 23 15,4-2-26-31,0-1-63 0,1-5-27 0,4-3-76 0,0-3-15 0,0-3-67 0,4-6-131 0,-3-4-183 16,-6 3-495-16</inkml:trace>
  <inkml:trace contextRef="#ctx0" brushRef="#br0" timeOffset="15670.74">15785 8147 1366 0,'0'0'169'16,"0"0"-75"-16,0 0 69 0,0 0-95 16,0 0-39-16,0 0 43 0,0 0 67 15,0 0-16-15,0 0-13 0,-53 39-19 16,48-18 16-16,1 4-11 0,-1 3-5 15,0 5-53-15,3 0-2 0,-3 2 9 16,1 0 86-16,2 1 39 0,-1-4-90 16,1-3-29-16,0-2 7 0,1-5-17 31,1-2-6-31,-2-7-16 0,2-1-16 0,0-6 1 0,0-3-4 0,0 0 1 16,2-3 53-16,1-3 66 0,1-6 10 15,3-4-89-15,3-1-41 0,3-7-3 16,1 2-32-16,2-5 13 15,1 5 0-15,3-4-13 0,-4 7 10 16,1 0-23-16,-4 7-12 0,-1 3 19 16,-5 3-10-16,-1 3-26 0,-5 4-21 15,1 7 98-15,-2 2 0 0,0 4 70 16,0 4-22 0,-2-1-4-16,1 4 23 0,-1-5-32 0,2 1-13 0,0-2-6 15,0-4-13-15,5 2 0 0,4-7 0 16,-5 2-3-16,4-6-12 0,-1 0-119 15,4-4-111-15,0-1-120 16,-1-1-213-16,-1-4-620 0</inkml:trace>
  <inkml:trace contextRef="#ctx0" brushRef="#br0" timeOffset="16068.92">16072 8440 189 0,'0'0'1346'0,"0"0"-1164"0,0 0-81 16,0 0-10-16,0 0-7 0,0 0 26 16,0 0 23-16,0 0 0 0,0 0-7 15,0 0 0-15,28 48 19 0,-19-48 9 16,3 0-32-16,2-3-51 0,-1-4-26 16,1 0-17-16,-3-1 1 0,1-4-10 15,0-1-16-15,-3 1 20 0,4-3-22 16,-8 0 5-16,2 1-6 0,-5-1-32 15,-2 1 13-15,0 0 19 16,0 4 2-16,-6 0-2 0,1 1-13 16,-2 3-3-16,-2 3 0 0,0 3-44 15,-1 0 15-15,-3 6 45 0,1 4 18 16,-6 4 17-16,2 0-9 31,2 5-7-15,2 0 19-16,3 2-6 0,0 1 13 0,4 0-10 0,3 1 13 0,2-1-10 0,0 2-16 15,2-4 4-15,1 3-23 16,8-7-1-16,1 1-2 16,3-3 0-16,2-3-57 15,3-3-10-15,3-5-51 0,1-3-113 0,3-3-68 0,-2-5-211 0,-4 0-519 16,7-9-115-16</inkml:trace>
  <inkml:trace contextRef="#ctx0" brushRef="#br0" timeOffset="16647.06">16449 8385 2055 0,'0'0'253'0,"0"0"-1"0,0 0-155 16,0 0-85-16,0 0 108 0,0 0 76 15,0 0-14-15,-18 51-51 0,14-36-48 16,1 4-32-16,1-1-7 0,2 2 1 16,0-3 9-16,0 0-26 15,0-2-9-15,0-2-18 0,0-2 12 16,0-2-11-16,2 0-2 0,0-4 1 15,-1-2-1-15,1-3-22 0,-2 0 22 16,2 0 6-16,1-3 61 0,3-7-67 16,3 0-10-16,-1-4-85 0,5-3 0 15,-1 0 35-15,1-2 35 0,-1-1 24 16,2 3-30-16,-2 0-23 0,1 2 26 16,1 2 27-16,-7 4-19 0,0 0 17 15,-2 6 3-15,-1 0 0 0,-4 3 21 16,4 3-5-16,-4 5 26 0,0 3 15 15,0 2-19-15,0 4-6 16,0 0-16-16,0-1-13 0,-4 3 0 0,4-4 13 16,0-2-13-16,4-2 10 15,-3-1 9-15,1-4 7 0,3-2-17 16,-1-2 7-16,-1 0 7 0,3-2 12 16,1 0 15-16,-2-2 1 0,2-4-54 15,2-2-23-15,3-5-31 0,-1 0-19 16,3-3 10-16,-3-2-10 0,1 2 0 15,2-1 13-15,1-3-23 0,-3 6 22 16,-1 1 23-16,-1 4 12 0,-6 3 24 16,-3 3 2-16,1 3 13 0,-2 0 38 15,0 7-25-15,0 2 9 32,0 3 13-32,-2 2-7 0,1 3-6 0,1-2-21 0,0 2-14 0,0-1 0 0,3-2 1 15,3-3-1-15,2 0 2 16,1-2-2-16,2-3-103 0,5-3-111 0,-4-3-133 15,6 0-163-15,-6-1-506 0</inkml:trace>
  <inkml:trace contextRef="#ctx0" brushRef="#br0" timeOffset="16850.2">17069 8415 1574 0,'0'0'328'15,"0"0"-29"-15,0 0-99 0,-24 54-32 16,15-35-51-16,4-1-50 0,-1 1-28 16,4-5-20-16,1 0-18 0,1-3 22 15,0-3-21-15,3-2-2 0,1-3-55 16,1 0-135-16,2-3-94 0,-3-3-239 16,1 0-583-16</inkml:trace>
  <inkml:trace contextRef="#ctx0" brushRef="#br0" timeOffset="17022.09">17110 8183 1099 0,'0'0'1627'0,"0"0"-1337"0,0 0-3 16,0 0-118-16,0 0-169 0,0 0-3 15,0 0-35-15,0 0-20 0,0 0-21 16,0 0 5-16,-35-3-159 0,35 13-60 15,5 1-137-15,-1-1-669 0</inkml:trace>
  <inkml:trace contextRef="#ctx0" brushRef="#br0" timeOffset="17365.84">17372 8414 205 0,'0'0'747'0,"0"0"-337"16,0 0 43-16,0 0-174 0,0 0-85 15,0 0 26-15,9-53-36 0,-11 48-4 16,-5-1-64-16,0 3-39 0,2 3-44 16,-3 0-33-16,-4 1-12 0,0 5 12 15,-4 4 1-15,2 1 38 0,-2 3 2 16,3 1-15-16,-1 2 18 0,2 2 14 15,1 0-10-15,2 2-13 0,4-1-7 16,2 0 4 0,3-4-3-16,0 1-4 0,1-3-23 0,6-3-2 0,9-2-9 15,-3 0-33-15,6-4-37 0,4-2-106 16,0-3-84-16,5-3-115 16,-3-5-283-16,-4-1-693 0</inkml:trace>
  <inkml:trace contextRef="#ctx0" brushRef="#br0" timeOffset="18116.27">17623 8402 1045 0,'0'0'424'0,"0"0"-31"0,0 0-75 0,0 0-153 0,0 0-55 0,0 0 71 0,0 0-59 0,2-51-6 16,-4 44 0-16,-1 0-17 0,-1 1-16 15,1 2-3-15,-1 2-19 0,0-1-20 16,-3 3-15-16,0 0-14 0,-2 0-8 16,1 5-1-16,-5 1 13 0,3 5 6 15,-6 1 3-15,3 4 4 0,-1 1 0 16,4 2-4-16,4 3 3 0,-3-1-2 16,6 2 2-16,3-2-25 0,0-2 13 31,3-3-14-31,8-1-2 0,-4-4-2 15,4-2-20-15,3-3-3 0,2-3 24 0,1-3-12 0,3-2-6 0,-1-5-25 16,-1-2-42-16,2-4 0 16,-6 0-35-16,2-2 28 0,-6-1 45 0,-1 2 47 15,0 0-15-15,-6 1-32 16,-1 3 29-16,-2 2 19 0,0 3 0 0,-2 3 99 16,-3 2-99-16,-4 0 32 0,0 6 32 15,1 3 6-15,-3 2-3 16,2 4-13-16,2-1 7 0,4 2-23 0,-3 2-3 15,4-4 0-15,2 0-10 16,0 1-6-16,8-2-16 0,0-3 16 16,7-1 0-16,2-2 19 0,3-4 32 15,6-3-53-15,1 0-16 16,-1-6-2-16,3-7 2 16,-1 0-2-16,-3-2-10 0,1-5 0 0,1 0 11 0,-3-4 16 15,1-1 0-15,-2-3-13 16,2-1 16-16,-2-3-6 0,-7-2-10 0,3 2 0 15,-6 1 9-15,-1 0 7 16,-7 5 10-16,-1 2-14 0,-2 4 26 16,-2 3-9-16,0 3 43 0,-6 4 13 15,1 3-38-15,-5 1-50 0,2 4-24 16,-2 2-22-16,-3 2-18 0,1 6-5 16,-2 3 19-16,0 7 15 0,-2 4 13 15,2 4 20-15,-2 5 1 0,3 2-30 16,-1 2 27-16,7 1 4 0,2 1 27 15,5-3 11-15,0-1 9 0,3-1 3 16,10-1-32-16,4-6 8 16,8 0 9-16,5-5-13 0,4-3-22 0,8-5-73 15,-3-6-59 1,5-4-130 15,-5-4-224-31,-9-4-792 0,9-17-587 0</inkml:trace>
  <inkml:trace contextRef="#ctx0" brushRef="#br0" timeOffset="18803.8">18683 8411 947 0,'0'0'547'0,"0"0"-352"15,0 0-46-15,0 0 7 0,0 0-7 16,0 0-42-16,56 9-23 0,-40-9 20 16,4-1-1-16,-4-4-6 0,1-2-13 15,-1 1-23-15,-3-3-13 16,3-1-19-16,-9 0-9 0,1-3-17 15,0 2 0-15,-3 0-3 0,-3-1-13 16,-2 0 12-16,0 0-1 0,-7 5 0 16,-4-2 1-16,2 3-18 0,-7 3-14 15,0 3 20-15,-1 0 10 0,-3 6 3 16,2 4 2-16,-3 2 11 0,3 3 19 16,4 3-3-16,-2 1 0 0,8 1 10 15,2-1-14-15,4 3 20 0,2-4-29 16,2 1-12-16,7-2-2 0,2-2 1 15,5-2 29-15,5 0-32 0,4-3-35 16,-2-5-7-16,8-2-77 0,0-3-112 16,-3 0-138-16,0-2-144 0,-10-1-558 15</inkml:trace>
  <inkml:trace contextRef="#ctx0" brushRef="#br0" timeOffset="19038.18">19127 8327 2027 0,'0'0'385'0,"0"0"-88"0,0 0-4 16,0 0-120-16,0 0-58 0,0 0-26 15,0 0-89-15,0 0-72 0,0 0 56 16,0 0 16-16,9 32 28 0,-4-15 23 16,-2 2-9-16,4 0-27 0,6-1 5 15,-6-1-19-15,4 1 15 0,1-2-13 16,-1-3-3-16,-1 1-60 0,3-4-54 15,-8-2-88-15,4 0-180 16,-2-4-245-16,-4-2-775 0</inkml:trace>
  <inkml:trace contextRef="#ctx0" brushRef="#br0" timeOffset="19288.2">19052 8536 2153 0,'0'0'469'0,"0"0"-86"0,0 0-130 16,0 0-65-16,0 0-109 0,0 0-35 16,0 0 7-16,0 0 19 0,4-54 8 15,3 41 4-15,7-2-31 0,-1 3-23 16,4-1-16-16,-4 1-12 0,6-1-34 16,-3 1 9-16,3 2-16 0,1 0-120 15,-4 1-51-15,3-1-24 0,1 2-75 16,-8 2-201-16,4 2-511 0</inkml:trace>
  <inkml:trace contextRef="#ctx0" brushRef="#br0" timeOffset="19747.91">19442 8353 1368 0,'0'0'504'0,"0"0"-374"0,0 0 0 15,0 0 51-15,0 0-32 0,-8 60 32 16,3-38-4-16,2 6-23 0,-3 2-29 16,5 4-48-16,-5 1-55 0,6-1-21 15,0-1 0-15,0 1 0 0,0-5 41 16,0-4-17-16,0-4-9 0,0-2-15 16,0-7 2-16,0-4 17 0,-2-3-17 15,2-2-2-15,0-3 56 0,0-3 83 16,0-8-10-16,0-3-83 0,0-6-46 15,0-6 2-15,2-5-2 0,4-3-1 16,-3 1 0-16,2-5-13 0,6 2-16 16,3 1-2-16,0 2-10 15,4 2 9-15,1 2-3 0,1 5 16 16,1 1 16-16,0 6-16 0,1 3 19 16,-6 6 0-16,3 2 0 0,-5 6 0 15,0 0-61-15,-5 6-9 0,4 4 19 16,-6 2 16-16,-4 4 35 15,-3-2 7-15,0 1 31 0,0 0-6 16,-7-1 22-16,-4-2 0 0,-1-2 6 0,-7 1 10 16,3-2-10-16,-7-3-22 15,-2-3-6 1,0-1 0-16,2-2-32 0,4-2-26 0,1-3-66 0,2-3 1 16,7 1-11-16,6 0-64 0,3 0-122 15,1-2-127-15,10 0-226 0,-2 3-450 16,10-4 274-16</inkml:trace>
  <inkml:trace contextRef="#ctx0" brushRef="#br0" timeOffset="20139.45">19792 8383 1964 0,'0'0'402'0,"0"0"-334"0,0 0-33 16,0 0 33-16,0 0 55 0,0 0 22 15,0 0-17-15,0 0-38 0,0 0-13 16,49 31-16-16,-35-31-10 0,6 0 13 16,-4 0-4-16,3-5-6 0,3 0-25 15,-5-4 3-15,1 2-13 16,-2-4-19-16,-4 3-10 0,-3-3-21 0,-2 0 8 16,-3 1 20-16,-4-1 1 15,0 1 0-15,-2-2 0 0,-7 4-1 16,0 0 0-16,4 1-22 0,-7 2 24 15,1 4-28-15,0 1 1 0,-3 2 26 16,0 8 2-16,-2 2 1 0,4 2 11 16,-2 4 14-16,3 1-10 0,2 3 3 15,0-1-18-15,6 3 0 0,1-3 1 16,2-1 14 0,5-3-16-1,4-2-1-15,5-3-12 0,-1 0-3 0,4-6-63 0,6-4-119 0,4-2-101 0,1-2-49 16,-8-4-356-16,13-12-1037 0</inkml:trace>
  <inkml:trace contextRef="#ctx0" brushRef="#br0" timeOffset="20608.22">20222 8299 1608 0,'0'0'519'0,"0"0"-328"15,0 0-90-15,0 0 102 0,0 0 29 16,-25 62-7-16,20-42-82 0,-1-2-53 15,1 3-49-15,-2-2-12 0,5-1-4 16,-1-1-6-16,1-3 13 0,2-3 3 16,-2 0-9-16,2-6-14 0,0 0 4 15,0-3 6-15,0-2 29 0,0 0 53 16,0-5 70-16,-2-4-87 0,2-3-52 16,0-4-24-16,0-1-11 0,2-3-28 15,2-1 25 1,4 0-53-16,3 1-14 0,1 0-8 0,4 3-1 0,0 4 35 15,2 1 9-15,-2 3-3 0,0 3-10 16,3 6 1-16,-5 0-7 16,4 0 3-16,-4 7 16 0,4 4-6 15,1-1 41-15,-4 2 1 0,2 0-1 47,-4 1 1-16,-1-1 29-15,-3 0-1 0,0 2 0-1,0 1 22-15,-6 1-20 0,1-2-2 0,-4 3-26 0,0-3 22 0,0-2-21 16,-4 1 15-16,1-4 6 16,-1-1-6-16,0-5-19 0,1 0 0 0,3-1-105 0,0-2-54 0,0-2-32 0,2-4-101 0,3 1-382 0,0-13-955 0</inkml:trace>
  <inkml:trace contextRef="#ctx0" brushRef="#br0" timeOffset="20764.49">20526 8140 1026 0,'0'0'1613'0,"0"0"-1381"0,0 0-33 15,0 0-125-15,0 0-74 0,0 0-26 16,0 0-12-16,0 0-87 0,0 0-81 16,0 0-39-16,-4 0 31 0,13 6-74 15,-3-2-314-15,8 2-591 0</inkml:trace>
  <inkml:trace contextRef="#ctx0" brushRef="#br0" timeOffset="21311.38">20657 8307 1121 0,'0'0'505'0,"0"0"-50"15,0 0-89-15,-9 51-63 0,7-32-94 31,-1 0-74-31,-1-1-56 0,2-3-15 16,2-1 0-16,0-3 6 0,0-2 7 0,6-3-17 0,-3-3 0 0,-1-1-12 16,3-2 15-16,1 0 16 15,-1-3 28-15,2-4-16 0,0-5-50 0,2 0-41 16,3-2-6-16,-3-4-13 0,5 2-6 16,-3-1-13-16,3 0-47 0,0 1-3 15,4 3-35-15,-6 3 15 0,1 1 38 16,-3 6 19-16,-6 2-3 0,-1 1-32 15,1 4 86-15,-4 6 60 0,0 2-18 16,0 1 12-16,0 3-6 0,0 0-23 16,-4 0-6-16,4-2-17 0,0-1 11 15,0-1-11-15,0-5-1 0,6-1-1 16,-1-3 3-16,2-2 48 16,0-1 12-16,4 0-63 0,3-4-1 15,0-3-21-15,4-4-22 0,-4-1 3 16,0-1-1-16,2 0 14 0,-2 0-1 15,2 0-38-15,-5 0-35 0,4-2-32 16,-2 5 25-16,1 1 45 0,-5 0 41 16,-4 6 23-16,-5 2 68 0,0 1 6 15,0 3 25-15,0 7-32 0,-2 1 10 16,-5 4-7-16,2 1-13 0,-4 3-10 16,4-1-24-16,1 0-21 0,4-2-2 15,0-3-2-15,2-1-21 0,3-1-5 16,6-4-115-16,3-2-62 15,0-4-167 1,2-1-217 0,-2 0-584-16</inkml:trace>
  <inkml:trace contextRef="#ctx0" brushRef="#br0" timeOffset="21670.77">21235 8354 1808 0,'0'0'415'15,"0"0"-124"-15,0 0-107 0,0 0-61 16,0 0-40-16,0 0-25 0,0 0-16 16,0 0 38-16,0 0 38 0,0 0 4 15,36 44-43-15,-17-44-38 0,1-5-34 16,-1 0-7-16,4-2-35 0,-5-2 33 16,1 1-103-16,-3-2 47 15,-7 0 58-15,3-1 2 0,-6 2 27 0,-5-2-3 16,-1-1 2-16,-1 3-27 15,-5-2 18-15,-4 1 1 0,1-2-17 16,-4 4-1-16,3 3 36 0,-3 2 7 16,-1 3-43-16,2 0 23 0,-6 6 10 15,4 1-16-15,-4 6 3 0,2 0-20 16,4 4 0-16,-2 1 11 0,3 2-13 16,4 0-2-16,0 0-11 0,2 1 11 15,5-2-10-15,0 0-39 0,5-3 0 16,4 1-3-16,0-4-64 0,5-5-35 15,2-1-146-15,3-2-130 0,3-5-258 16,-6 0-674-16</inkml:trace>
  <inkml:trace contextRef="#ctx0" brushRef="#br0" timeOffset="22081.15">21582 8271 1869 0,'0'0'431'15,"0"0"-69"-15,0 0-130 0,0 0-165 16,0 0 23-16,0 0-10 0,0 0 13 16,0 0-30-16,0 0-24 0,-7 58-4 15,3-40-32-15,3 4 13 0,1-4 16 16,0-1-4-16,0-1-28 0,0-6-17 16,3-2 15-16,1-3 2 0,-3-2 11 15,3-3 14-15,-1 0 10 0,5 0 44 16,0-3 26-16,3-5-26 0,1-1-26 15,3-2-26-15,-1 0-27 16,0-1-35-16,0 1 13 0,2 0 3 0,-4 0-3 16,2 5 0-16,-6-2-7 15,0 5 14-15,-2 0-14 0,-3 2-15 16,-1 1-45-16,-2 0 0 0,2 6 89 16,-2 0 13-16,0 1 3 0,0 5 3 15,0 0-7-15,0-1-9 0,0 1 13 16,0 1-4-1,0-1-11-15,2-3 1 0,3 1-2 16,4-1-20-16,1-2-27 0,-1-1-68 16,4-2-64-16,-1-1-129 0,4-3-198 15,-6 0-586-15</inkml:trace>
  <inkml:trace contextRef="#ctx0" brushRef="#br0" timeOffset="22331.16">22044 8086 714 0,'0'0'1273'0,"0"0"-956"16,0 0-194-16,0 0-123 0,0 0 0 16,0 0 20-16,0 0 99 0,0 0 4 15,-22 66-46-15,15-41 20 0,2 1-30 16,3 3-29-16,0-1-15 0,1 4-20 15,1-5 0-15,0-2 29 16,1-2 10-16,1-1-3 0,0-2-20 16,3 0-19-16,1-6-51 0,-6-3-139 15,0-1-74-15,0-4-69 0,-4-2-169 16,-1-3-319-16</inkml:trace>
  <inkml:trace contextRef="#ctx0" brushRef="#br0" timeOffset="22534.3">21943 8377 323 0,'0'0'1251'0,"0"0"-861"16,0 0-30-16,0 0-53 0,0 0-88 15,0 0-14-15,0 0-32 0,0 0-65 16,0 0-15-16,0 0-39 0,14-48-23 16,-3 44-15-16,-1-2-5 0,4 3-11 15,-1-2-26-15,3 4-15 0,-2-2-13 16,3 3-108-16,1 0-98 15,3 0-116-15,2 0-122 0,-7 0-315 0,13-1-498 16</inkml:trace>
  <inkml:trace contextRef="#ctx0" brushRef="#br0" timeOffset="22924.94">22366 8247 1492 0,'0'0'292'0,"0"0"-90"0,0 0 12 0,0 0-133 16,0 0 29-16,0 0 16 16,0 0 0-16,0 0-30 0,-61-47-25 0,53 47-71 15,0 4 0-15,0 4-23 16,-1 0 20-16,0 0 3 0,0 4 10 16,-2-2 45-16,4 2 12 0,2 2-12 15,0 0-7-15,1 0-19 0,1 1 3 31,3-1-13-31,0 1 0 0,3 0-3 0,4-2 22 0,2 0 1 0,4-1-4 16,-1-2-10-16,2 0 4 0,-2-2-28 16,3-1 0-16,-5-1 15 0,-3-2-16 15,-3-1-14-15,-2-1-14 0,-2 1 21 16,0-3 7-16,-6 4 86 0,-1-3 58 16,-9 1-11-16,4 0-17 0,-8-2-2 15,6 0-26-15,-3 0-32 0,1 0-34 16,2 0-20-16,-1 0-2 0,3 0-22 15,1 1-62-15,1 0-102 0,3 3-112 16,0-2-223 0,1-2-785-16</inkml:trace>
  <inkml:trace contextRef="#ctx0" brushRef="#br0" timeOffset="67737.98">14381 9386 157 0,'0'0'410'0,"0"0"402"0,0 0-412 16,0 0-196-16,0 0-116 0,0 0 16 16,0 0 29-16,0 0 19 0,0 0-10 15,0-6-39-15,0 4-16 0,0 2 0 16,0 0-17-16,0 0-12 0,0 0-39 16,-2 0-19-16,2 0-48 0,-4 2-3 15,3 4 44-15,-5 0 7 0,3 3 39 16,-4 7-1-16,0 1 7 0,-2 4 0 15,-2 6-3-15,-1 5-23 0,-1 4-6 16,1 3-10-16,0 1 51 0,-1-2-53 16,3-5 1-16,1-3-2 0,2-7-2 15,3-2 2-15,1-5 2 0,1-5-2 16,0-2 0-16,2-3-54 0,0-1-35 16,0-5-43-16,0 0-77 0,4-3-130 15,1-5-121-15,-1 1-714 0,1-12 410 16</inkml:trace>
  <inkml:trace contextRef="#ctx0" brushRef="#br0" timeOffset="68430.58">14135 9413 950 0,'0'0'306'0,"0"0"-42"16,0 0 48-16,0 0-111 0,0 0-71 15,0 0 45-15,0 0-30 0,0 0-67 16,0 0-30-16,0 0-9 0,46-45-20 16,-28 38 33-16,1 1-1 0,0 0 14 15,4 1-23-15,4 3 9 0,1 0 13 16,2 2-19-16,-1 0-3 0,-1 3 2 16,-1 6-31-16,-3 3 0 0,-2-2 0 15,-5 3 16-15,-1 0-17 0,-2 0 14 16,-5 2-13-16,0-3 22 0,-6 3 16 15,-1 1-13-15,-2-4-6 0,-2 2 3 16,-5 2 0-16,-3-1 16 0,-4-3 2 16,-4 4-21-1,-1-5-3 1,-3 0-29 0,-2-2-27-16,1-1-23 0,0 1 8 0,1-5 14 0,1-1 12 0,5 0-3 0,2-2-3 0,0-1 9 31,5 0 12-31,2 0 1 0,3 0-13 0,1 0-31 0,1 0-11 0,2 0-8 0,0 0-40 15,0 2-38-15,0 3 64 0,4 2 77 16,-3 1-25-16,5 0 24 0,-5 4-19 16,5 0 20-16,-1 2 1 0,0-1 64 15,2 2 5-15,2 2 14 0,0-3-17 16,4 0-10-16,1-1 1 0,0-1-14 16,2 0-9-16,3-4-3 0,1-2 0 15,3-1-32-15,-2-4-22 31,0-1-119-15,2 0-66-16,0-1-192 0,-5-1-401 0,5-8-902 0</inkml:trace>
  <inkml:trace contextRef="#ctx0" brushRef="#br0" timeOffset="68993.11">14952 9529 760 0,'0'0'775'0,"0"0"-330"0,0 0-114 16,0 0-134-16,0 0-29 0,0 0-7 15,0 0-58-15,0 0-58 0,0 0 6 16,0 0-9-16,35-4 2 0,-24 4-8 15,0 0-1-15,1 0-35 0,2 0-2 16,-1 0 2-16,-1 3 0 0,2-2 2 16,-1-1 0-16,-1 2 14 0,0-1-3 15,1-1 8-15,-4 0-21 0,1 0-35 16,-5 0-90-16,1 0-58 0,-4 0-39 16,-1 0-78-16,-1 1-99 0,0 1-218 15,-1-2-188-15</inkml:trace>
  <inkml:trace contextRef="#ctx0" brushRef="#br0" timeOffset="69290">14938 9654 202 0,'0'0'1171'0,"0"0"-680"0,0 0-231 0,0 0-95 16,0 0-32-16,0 0 28 16,0 0 10-16,0 0-26 0,0 0-4 15,58 0-35-15,-45-2-46 31,1 1 8-15,2-4-5-16,0 4-52 16,-2-1-11-16,4 2-32 0,-8 0-128 0,1 0-141 0,1 0-186 0,-7 0-533 0</inkml:trace>
  <inkml:trace contextRef="#ctx0" brushRef="#br0" timeOffset="72681.34">15838 9358 153 0,'0'0'167'15,"0"0"348"-15,0 0-255 0,0 0-67 16,0 0-47-16,0 0 4 0,0 0 16 16,0 0-27-16,0 0-64 0,0-3-39 15,0 3 9-15,0 3 62 0,-1 3 39 16,-3-1-1-16,0 4 1 0,-1 3-30 15,-2 3-10-15,0 4-6 0,-4 2-30 16,-1 5-2-16,-2 0-1 0,0 6-32 16,-2 0 0-16,-2 3-34 0,4 2 1 15,-7-1 2-15,3 1-3 16,2-4-1-16,2-3 0 0,0-4 2 0,3-6-2 16,6-3-19-16,1-4 17 15,1-2-11-15,3-4-83 0,0-1-81 16,2-5-35-16,3-1-50 0,2-3-52 15,2-6-215-15,0 1-616 16</inkml:trace>
  <inkml:trace contextRef="#ctx0" brushRef="#br0" timeOffset="73056.36">15791 9378 199 0,'0'0'574'0,"0"0"-271"0,0 0-36 16,0 0-7-16,0 0-39 0,0 0-45 16,10 59-17-16,-3-41-10 0,0 2-14 15,2-1 7-15,2 3-19 0,-1-3-17 16,3 2 13-16,1-5-35 0,0 4-11 16,-2-1-5-16,3-1-14 0,-1-3-3 15,-2 2-19-15,2 0-3 0,0-6-27 16,-1 2 17-16,-1-2-18 0,-3-2 15 15,-2 0-16-15,0-1-10 16,0-3-105-16,-3 0-44 0,-1-3-37 0,-1 0-36 16,0-2-91-16,-2 0-173 0,0 0-243 15</inkml:trace>
  <inkml:trace contextRef="#ctx0" brushRef="#br0" timeOffset="73509.5">16171 9330 235 0,'0'0'525'16,"0"0"-98"-16,0 0-82 0,0 0-79 16,0 0-77-16,0 0-115 0,0 0 20 15,0 0 20-15,0 0-11 0,0 0-6 16,-20 64 0-16,13-39 16 0,-2 3-20 15,-1 4-15-15,1 2 8 0,0 0-15 16,-3 1-20-16,1 0-3 0,4 2 0 16,-5-5 45-16,1 1 3 0,1-2-39 15,2-6-41-15,1-1 12 0,0-7-5 16,6-4-4 0,-3-2-16-1,2-4-3-15,2-3-28 0,0-4-48 0,0 0-61 0,2-2-55 0,3-10-161 16,1 4-660-16</inkml:trace>
  <inkml:trace contextRef="#ctx0" brushRef="#br0" timeOffset="86979.17">16328 9835 321 0,'0'0'117'16,"0"0"10"-16,0 0 114 0,0 0-192 15,0 0-49-15,0 0-49 0,0 0-22 16,0 0 2-16,0 0 46 0,4-2 23 16,-4 2 10-16,0 0 166 0,0 0 72 15,0 0-23-15,0 0-20 16,0 0-10-16,0 0-39 0,0 0-52 16,0 0-46-16,0 3 43 0,0 4-20 15,0 1 9-15,0 1-15 0,0 3-14 16,-5-1-28-16,-1 3-14 0,3 0 17 15,-3-2-4 1,3 1 29-16,-1-1 46 0,3 0-27 0,-7 1-35 0,5-1-29 31,-1-1-15-31,3 0 0 16,-1-1 19 0,0-3-20-16,0 1-20 0,1-4-89 0,1 0-23 0,0-2-49 0,0 0-71 0,0-2-174 0,0 0-212 0,0 0-157 15</inkml:trace>
  <inkml:trace contextRef="#ctx0" brushRef="#br0" timeOffset="87401.07">16185 9800 851 0,'0'0'609'0,"0"0"-206"15,0 0-20-15,0 0-124 0,0 0-53 16,0 0 3-16,0 0-48 0,0 0-78 15,0 0-51-15,0 0-16 16,18-3 6-16,-6 3 45 0,4 0-9 16,2 0-20-16,-2 0-3 0,3 0-34 15,1 0-1-15,-6 0 0 0,2 0-13 16,-6 2 12-16,3-1-1 0,-5 0-43 16,1 1-34-16,0 0-52 0,-2-1-42 15,-3 0-68-15,1 2-101 0,0-3-96 16,-1 0-189-16,-1 0-159 0</inkml:trace>
  <inkml:trace contextRef="#ctx0" brushRef="#br0" timeOffset="87963.6">16505 9935 195 0,'0'0'185'15,"0"0"-28"1,0 0 120-16,0 0-3 0,0 0 22 0,0 0-78 0,0 0-10 15,0 0-52-15,0 0-23 0,11-52-13 16,-11 49 35-16,0 3-6 0,-2-2-13 16,-1 2-33-16,-1 0-103 0,2 0 0 15,-5 2-49-15,0 1 8 0,0 3 40 16,0 0 1-16,-4 2 16 16,2 0-16-16,2 0-4 31,-1 4-12-31,0-1 16 15,1 2 36-15,2 0-14 0,3-1-9 0,1 1 3 0,1-1 10 0,0-4 6 16,0 3-6-16,5-4-10 0,2 0 3 0,0-5 10 0,4 2 0 16,-3-4 3-16,1-2-32 0,4-2-12 15,-4-4-20-15,1-4-19 0,-3 2-4 16,0 1-6-16,-1-4 3 0,-1 0 19 16,2 2-6-16,-4 0-52 0,-3 0 33 15,4 3 19-15,-2 2 42 0,-2 3 2 16,0 3-1-16,0 0-27 0,0 0 6 15,0 5 10-15,-2 2 13 0,2 0 42 32,-2 2-3-32,0 0-6 0,2 1-30 0,0-1-3 0,0 1 2 15,0-3 17-15,2 2-16 0,2-4-3 16,1 0-177-16,0-2-115 16,4 0-156-16,-5-3-279 0</inkml:trace>
  <inkml:trace contextRef="#ctx0" brushRef="#br0" timeOffset="88323.29">16712 9898 848 0,'0'0'1033'0,"0"0"-904"16,0 0-2-16,0 0 48 0,0 0-52 15,0 0-7-15,0 0 0 0,-21 57-32 16,16-47-7-16,3-2-19 0,-2-1-29 15,3 0-13-15,-1-1 29 0,0 0-19 16,0-4 3-16,2-1-1 0,0 2 20 16,-2-3 23-16,-1 0 15 15,1-3-9-15,0 0-20 0,1-1-13 16,-1-1 1-16,2-2-4 0,0 0-19 16,0-1 0-16,2 2-22 0,1-1-2 15,4 0 2-15,-3 2 1 0,1 1-1 16,0 1-25-16,1 0-26 0,3 3-6 15,-6 0 16-15,4 0-7 0,2 0-118 16,2 2-55-16,-1-1-65 0,1-1-115 16,-1 0-290-16,1 0-480 0</inkml:trace>
  <inkml:trace contextRef="#ctx0" brushRef="#br0" timeOffset="88698.31">16875 9875 623 0,'0'0'973'0,"0"0"-609"0,0 0-121 0,0 0 3 0,0 0 22 0,0 0-11 0,0 0-94 0,-14 50-86 0,10-33-13 0,1 3 41 0,-3 4-54 0,3 0-35 16,-1 1 12-16,-3-2 1 0,2 3-10 15,1-3 3-15,-1 2-6 16,2-6 0-1,-1 1-14-15,-5-5 14 0,4 1 0 0,-4-5-4 0,4-1 14 47,-6-2-4-31,4-3-6 0,0 1-1-16,-4-4-14 0,2-2-1 0,1 0 1 0,-3 0 2 0,2-5 19 0,2-1 6 0,4-1-3 0,-3-2 4 0,3 0-27 0,3 1 26 15,0-2-12-15,0 3-16 0,0 2-13 0,1-5 10 0,7 4 0 16,-5 1 0-16,4-1-63 0,2-1-58 15,3 3-113-15,1-1-137 16,1-1-141-16,-5 0-549 0</inkml:trace>
  <inkml:trace contextRef="#ctx0" brushRef="#br0" timeOffset="89088.96">16939 9946 518 0,'0'0'616'0,"0"0"-238"0,0 0-127 16,0 0-83-16,0 0 14 0,0 0-30 16,0 0-35-16,0 0-23 0,0 0-30 15,0 0-19-15,31 3 17 0,-24-1-17 16,2-2 10-16,-3 0-13 0,1 0-17 15,0-2 7-15,0-1 4 0,-2-1-10 16,0-2-6-16,-3 1-20 0,2-3-87 16,-4 2 3-16,0 0 26 0,0 1 20 15,0 0 37-15,-2 1 0 0,-2 1 2 16,-1-1 69-16,2 4-29 0,1 0-15 16,-5 0 6-16,0 0-12 0,1 4 5 15,1 2-5-15,2 0 5 0,-5 0 20 16,3 2-32-16,3 1 0 15,-1 1-13-15,3 0 1 0,0-1 0 16,0 3-1-16,0-2-16 0,3 0-154 16,3-1-66-16,4-3-55 0,-1-4-153 15,-2-2-249-15,6 0-440 0</inkml:trace>
  <inkml:trace contextRef="#ctx0" brushRef="#br0" timeOffset="89417.09">17243 9773 2004 0,'0'0'356'0,"0"0"-239"0,0 0-53 0,0 0-15 0,0 0 25 0,-32 51 45 16,21-32 48-16,4-1-51 0,0 4-46 15,2 1-57-15,-4-4 6 0,2 1 10 16,2 0 19-16,-1-6-13 0,-2 0 3 15,0-2 4-15,3-2-17 16,2-4-3-16,1-2 1 0,0-1 8 16,0-1 36-16,-1-2 25 0,1-2 12 15,0-5-9-15,2-2-16 0,0-1-20 16,0-2-9-16,7 0-15 0,-1-1-6 16,2 0-17-16,1 0-12 0,2 3-2 46,-6 4-26-46,4 0-4 0,0 3-25 0,-4 3-15 0,1 0-110 0,1 3-85 0,0 3-80 0,2-3-187 0,-6 2-579 16</inkml:trace>
  <inkml:trace contextRef="#ctx0" brushRef="#br0" timeOffset="89807.32">17788 9569 1672 0,'0'0'558'0,"0"0"-90"16,0 0-133-16,0 0-143 15,0 0-68-15,0 0-38 0,0 0 3 16,0 0-10-16,0 0-43 0,0 0-36 16,-16 29-13-16,12-22-3 0,2-1-72 15,-3 0-212-15,5-3-316 0,-5-3-1101 0</inkml:trace>
  <inkml:trace contextRef="#ctx0" brushRef="#br0" timeOffset="93265.51">19431 9248 427 0,'0'0'496'15,"0"0"-193"-15,0 0-150 0,0 0-49 16,0 0 55-16,0 0 14 0,0 0-5 16,0 0-57-16,0 0-33 0,0 0-17 15,-53-15 33-15,46 15 22 0,0 0 7 16,-2-1 6-16,0 0-7 0,2 1-25 15,0 0-17-15,-5 0-16 0,6 0-22 16,-3 0-7-16,-3 0-22 16,5 0-12-16,-4 2-1 0,-1 2-1 15,5-2-1-15,-6 1 1 0,3 1-2 16,3 1-20-16,-4 1 20 0,1 0 0 16,1 1-12-16,-2 1 15 0,0 0 19 15,1 2-3-15,-3 1-15 0,5 0 12 16,-5 1 3-16,3 1-15 0,-1 2-1 15,2-1-1-15,0 3-18 0,4-1-7 16,-2 1 10-16,5 1 14 0,-3 2 2 16,3-4 23-16,2 2-20 0,0 1 35 15,4-1-3-15,1-1 10 0,2 0-4 16,4-1 10-16,1-2 10 0,-1-1-7 31,5-1 3-15,-4-2 6-16,6 0-18 0,-2-1-23 0,1-1 0 0,4-3 16 0,-3-2 12 47,3 0 1-32,2-2-7-15,-1-1-9 0,-3 0 9 16,2 0-13 0,2-4-3-16,-5 0 0 0,0-2-12 0,1-1 6 15,-3-1 4-15,2 0-4 0,-8-2-3 0,3-1 12 0,-4 1-3 0,-1-4 3 0,1 2 3 0,-2-1-9 0,-1-1 0 0,-1-1 16 0,-2 1 8 0,3-2-18 0,-3 1-3 16,-1 1-6-16,0 0-1 0,0-2 13 15,-2 3-30-15,0-1 33 0,0 0-35 16,-2 3 1-16,-2-1 9 0,-1 1-10 16,-2 2-2-16,0-1 0 0,-2 2-18 31,0 0 15-31,-1 2-22 0,4-1-9 0,-3 1-13 16,-1-1-5-16,3 3-26 0,0 1-12 0,0 0-47 31,1 1-71-31,1 0-86 0,1 2-161 15,3 0-527-15,-5-1-624 0</inkml:trace>
  <inkml:trace contextRef="#ctx0" brushRef="#br0" timeOffset="93890.53">19456 9101 470 0,'0'0'717'0,"0"0"-206"0,0 0-213 15,0 0-135-15,0 0-31 0,0 0 8 16,0 0-37-16,0 0 0 0,0 0-58 16,-36 57 0-16,29-38-12 0,0 1 5 15,0 5 17-15,-2 2-29 0,-1 6 25 16,-1 3 0-16,-3 1 106 0,2 5-48 15,-3-1-77-15,3 0-10 0,0 2 1 16,-3-4 43 15,3 1 4-31,-4-2 3 0,6-2-3 0,-6 1-35 0,7-2-13 0,-4-3 0 0,3 1 3 16,-1-5 13-16,1-1-9 0,-1-2-1 0,6-3-12 16,-2-3-16-16,-1 0-1 0,5-3 1 15,-1-2-1-15,3-3 0 16,1 1 1-16,-2-5 0 0,2-1 0 15,-2 0 0-15,2 0 0 0,0-1 2 16,0-2-1-16,-2-1 0 0,2 2-1 16,0-1 0-16,0 3 0 0,0-3-3 15,0 2 2-15,0 1 0 0,0-1-2 16,0 1 2-16,0-3-1 0,0-1 2 16,0-1 1-16,0-1 15 0,0 0 19 15,0 0 24-15,0-1 23 0,0-4-82 16,4-5-78-16,-2 0-225 15,3-4-178-15,0 2-648 0,1-10-881 0</inkml:trace>
  <inkml:trace contextRef="#ctx0" brushRef="#br0" timeOffset="94997.88">19366 9910 108 0,'0'0'319'0,"0"0"53"0,0 0 29 0,0 0-186 0,0 0-141 0,0 0 11 15,0 0-17-15,0 0-3 0,0 0 36 16,0 0 22-16,-11 0-15 0,11 1-1 16,0 0 6-16,5 1-9 0,-3 1 5 15,2 3 14-15,-1-3-23 0,1 3 6 16,1 1-25-16,2 0-14 0,0 3-28 16,0 2-1-16,-2-1-9 15,2 3-3-15,1 0-7 0,-7 0-6 16,3 1 3-16,-2-1 13 0,-2-1-7 15,0-1 0-15,0-1 7 0,-2-1 16 16,-2-3-7-16,3-3-3 16,-1 0-10-16,-2-1 20 0,2-3 15 0,2 0 20 15,0 0 40-15,0 0 25 0,0 0-7 16,0-2-50-16,0-2-69 0,2-1-19 16,4-1-25-16,1-2 24 0,-2 0-1 15,4-5-11-15,3 3 10 0,-5-1 1 16,7-1 2-16,-3-2 0 15,-2 1 1-15,1 0 15 0,-1-2 7 16,0 3-8-16,0-3 1 0,-4 4-4 16,-1 0-8-16,-2 3-3 0,-1-1 20 15,1 5-21-15,-2 0-3 0,0 1-85 16,0 1-69-16,0 1-102 0,-2 1-164 16,1 0-187-16,-1-2-692 0</inkml:trace>
  <inkml:trace contextRef="#ctx0" brushRef="#br0" timeOffset="95607.28">19983 9190 110 0,'0'0'287'0,"0"0"189"0,0 0 45 15,0 0-144-15,0 0-65 0,0 0-66 16,0 0-94-16,0 0-55 0,0 0-23 15,0 0-32-15,-46 13-16 0,35-6 6 16,-3 0 23-16,3 3-7 0,-4 2 3 16,2 0 4-16,-3 7 12 0,0 0-31 15,-1 2-1-15,-3 5-9 0,4 2-26 16,-3 2 2 0,3 4 23-16,2 1 1 0,0 2 41 0,5 2 6 0,2 0-3 15,3-2-16-15,2-1-9 0,2-6 2 16,0 0-15-16,2-5-29 0,3-1 13 15,1-5-15-15,3-1 9 0,1-3-10 16,-4-3-86-16,4-4-51 0,1 0-99 16,-4-5-149-16,0-1-223 15,2-4-849-15</inkml:trace>
  <inkml:trace contextRef="#ctx0" brushRef="#br0" timeOffset="95982.3">20082 9400 1664 0,'0'0'506'0,"0"0"-243"0,0 0-34 15,0 0-78-15,0 0 10 0,0 0 21 16,0 0-150-16,0 0-32 0,0 0-41 16,0 0 41-16,-14 21 16 0,5-10 9 15,2 2 7-15,2 2-6 0,-6 0-4 16,0 0 1-16,2 3-23 0,-1 2 1 16,-1-4-2-16,6 4 2 0,-6-3 17 15,6 0-5-15,1-1-10 0,1-1 16 16,3-1-3-16,0 0 6 0,2-3 16 15,5 1 3-15,2-5 10 16,1 2 6-16,-1-3 13 0,7-3 3 0,0-2-20 16,0-1-15-16,2 0-16 0,-6 0-20 15,4 0-2-15,-4-3-66 0,2-1-98 16,-5 1-62-16,-2-3-61 0,0-1-118 16,-1 2-291-16,-6-8-911 0</inkml:trace>
  <inkml:trace contextRef="#ctx0" brushRef="#br0" timeOffset="96232.31">19978 9540 1502 0,'0'0'611'0,"0"0"-258"0,0 0-98 0,0 0-104 15,0 0-45-15,0 0-22 16,0 0 2-16,56-9-22 0,-40 9-32 16,-5 1-32-16,5 2-2 0,-6 0 2 15,4-1 0-15,-1-2-1 0,-3 2-108 16,1-2-93-16,-6 0-101 0,4-2-133 16,-5 0-272-16,-1-5-566 0</inkml:trace>
  <inkml:trace contextRef="#ctx0" brushRef="#br0" timeOffset="96479.59">20057 9421 1117 0,'0'0'693'16,"0"0"-274"-16,0 0-47 0,0 0-99 0,0 0-51 0,0 0-8 15,0 0-49-15,0 0-44 0,0 0-49 16,0 0-15-16,57-14-16 0,-41 14-23 16,-2 0-18-1,2 0-3-15,-2 0-10 0,2 3-18 0,-4-1-111 0,2-1-65 16,-3-1-51-16,1 0-176 0,-3 0-200 16,-4 0-630-16</inkml:trace>
  <inkml:trace contextRef="#ctx0" brushRef="#br0" timeOffset="96964">20223 9222 417 0,'0'0'1232'0,"0"0"-846"16,0 0-139-16,0 0-63 0,0 0-6 15,0 0-30-15,0 0-13 0,0 0-13 16,0 0-20-16,0 0-25 0,50 11-1 16,-39-5-12-16,3 0 12 0,-2 3-6 15,4 1-16-15,-2 4-22 0,2 0 6 16,-2 4 0-16,2 2-22 0,-3 2-4 15,1 4 4-15,-5 1-16 0,1 2 1 16,-1 0 28-16,-2 1-26 0,-5-1 0 16,-2-1 13-16,0 0-4 0,-2-2 10 15,-1 0 10-15,-6-1-13 0,0-2 12 16,0-1-12-16,-2-1 6 0,-3 0-12 16,2-3-1 15,-2-3 1-31,1 3-11 0,1-6 13 0,5-1 4 0,-4-2-17 0,4-2 11 0,0 1-11 0,4-5-2 15,-1-1 0-15,0 2-13 0,1-2-9 16,1-2-6-16,-1 2 3 0,3 0-3 16,-2-2-13-16,2 0-9 15,0 0-29-15,-2 0-60 0,2 0-90 16,-2 0-158-16,1 0-328 0,-5-5-1085 0</inkml:trace>
  <inkml:trace contextRef="#ctx0" brushRef="#br0" timeOffset="98339.06">20664 9532 225 0,'0'0'554'15,"0"0"23"-15,0 0-174 0,0 0-91 16,0 0-20-16,0 0-44 0,0 0-64 16,0 0-49-16,0 0-42 0,0 0-38 15,0-13-55-15,0 13-42 0,0 0-19 16,0 0-19-16,0 0-7 0,0 3 87 15,0 3 22-15,0-2 7 0,0-1 0 16,0 0-25-16,0-1 15 0,2 2-16 16,-2-4 13-16,3 1 6 15,-1-1 7-15,-2 0 10 0,2 0 9 16,-1 0 3-16,-1 0-3 0,0-3-3 16,0-1-45-16,0 1 0 0,-3-1-23 15,-2 1 1-15,-2-3 3 0,1 6-16 16,-1-2 12-16,5 2 4 0,-1 0-13 15,-2 0-6-15,3 2-11 0,2 1 1 16,-4 0 7-16,4-2 15 0,0 3 6 16,0 1 17-16,6-3 3 0,-1 2-2 15,0-1-46-15,2-2-152 0,2-1-211 16,-2 0-678-16</inkml:trace>
  <inkml:trace contextRef="#ctx0" brushRef="#br0" timeOffset="99246.33">20950 9466 326 0,'0'0'499'0,"0"0"-40"0,0 0-143 0,0 0-108 0,0 0-68 0,0 0-14 0,0 0-28 0,0 0 8 0,0 0-9 0,55-23 4 15,-44 23-30-15,3 0-3 0,-2 2-26 16,-1 4 9-16,3-1 1 0,-3 1-7 16,1 1-13-16,-1 0 10 0,-4 2-4 15,3 0-35-15,-2 2 36 0,-3 0-23 16,0 1 32-16,-3-2-16 0,3 5 19 15,-5-1 1-15,0 0 27 0,0 0-5 16,-5 1-1-16,0-3-35 0,1 1-6 16,-5-2 6-16,-1 1-9 0,1-2-1 15,0 0-9-15,-3-1-3 0,3 1-3 16,-2-2-12-16,-1-2 2 0,3 0 10 16,-4-4-13-1,3 3 0-15,-1-4 1 16,1-1 2-16,1 0 16 0,-2 0-7 0,-1 0 4 0,3-4 13 15,0 1-13-15,-1-2-4 0,6 0-11 32,-3-1 12-32,0 0-12 0,2-3 0 0,-1 2 0 0,3-2 2 0,1-1-3 15,-2 0 3-15,3-1-2 0,-3 1 12 16,2 0-13-16,1 0 0 0,1-1 13 16,0 1-13-16,0-1 0 0,0 0 1 15,0 0 14-15,0-5 7 0,1 5 7 16,3-2 9-16,-1-2 6 0,1 1-7 15,-2-1 13-15,1-2-18 0,1 0-16 16,-1 0-15-16,4-1-1 0,0 1-3 16,-1-1-9-1,1 0 12-15,3 1 2 0,-1 2-1 16,2-2 16-16,1 4-5 0,-3 1 19 0,3 0-9 16,1 2-22-16,-6 1-15 0,7 1 11 15,-3 2-27-15,3 0-7 16,-4 3 0-16,6 1-12 0,-3 2 0 15,3 0 18-15,-2 2 10 0,5 3 21 0,-5 0-1 16,6 0-1-16,-2 0 3 0,-4-1 1 16,2 1-1-16,-6-2-2 0,4 0-14 15,-6-2-9-15,-3 2-35 0,-3-3-22 16,-2 0-42-16,0 0-3 0,0 0 6 16,0 0-35-16,0 0-139 0,-6 0-390 15,-6 0-960-15</inkml:trace>
  <inkml:trace contextRef="#ctx0" brushRef="#br0" timeOffset="99856.8">21621 9231 411 0,'0'0'489'16,"0"0"-27"-16,0 0-159 0,0 0-127 15,0 0-1-15,0 0-32 0,0 0-30 16,0 0-3-16,0 0-13 0,0 0-7 16,-46 4 14-16,35 0-21 0,2 3-15 15,-1 1-13-15,-4-1-1 0,5 3 1 16,-5 1-4-16,1 0-12 0,-4 4-27 15,1 2 4-15,-2 1 16 0,2 3-3 16,0-2-10-16,4 3-6 16,-2 1 3-16,3 0 13 0,-1 5 22 0,5 0 0 15,-2 0 9-15,0 2-6 0,0 0 4 32,7-1-17-32,-1-1 0 0,1-2-9 15,2-2 2-15,0-2-5 0,0-2-4 0,0-3-12 0,2-3-1 0,1-2-10 16,-1 0 1-16,5-5-1 15,0-1-2-15,2-2-11 0,-2-2-68 0,5-1-105 16,1-1-125-16,1-1-221 16,-5-2-437-16,0-6-383 0</inkml:trace>
  <inkml:trace contextRef="#ctx0" brushRef="#br0" timeOffset="100341.19">21681 9389 957 0,'0'0'622'0,"0"0"-310"0,0 0-88 15,0 0-46-15,0 0-22 0,0 0 8 16,0 0-15-16,0 0-81 0,0 0-68 16,0 0 0-16,-12 17 21 0,10-6 21 15,-5 1 19-15,0 3 12 0,-2 1-2 16,2 0-10-16,0 2-23 0,-2-1-13 15,2 0 14-15,0-1-20 0,0 2-6 16,-2-1-11-16,2-1 13 0,3 0-15 16,-1 1-2-16,1-5-11 0,3 2 11 15,-1-1 2-15,-2-2 0 16,2-2 16-16,2 1-2 0,0-2-14 16,0-2-13-16,0-4 13 0,0 2 22 15,6-2 38-15,-1 0 30 0,4-2 24 16,2 0 9-16,3 0-13 0,0 0-50 15,2-2-25 1,0 0-33-16,-2-2 0 0,0 2-2 0,0-1 0 16,-3 0-19-16,1 1-38 0,-5 1-62 0,2-2-58 15,-4 3-59-15,1-3-32 0,-5 0-111 16,1 2-200-16,0-1-605 0</inkml:trace>
  <inkml:trace contextRef="#ctx0" brushRef="#br0" timeOffset="100639.01">21596 9558 140 0,'0'0'1065'15,"0"0"-434"-15,0 0-280 0,0 0-118 16,0 0 28-16,0 0 16 0,0 0-56 16,0 0-58-16,48 0-39 0,-32 0-45 15,-4 0-42-15,2 0-37 0,-1 0-3 16,-1 0 1-16,2 0-14 0,-7 0 13 16,4 0-13-16,-2 0-73 0,-6 0-73 15,3 0-62-15,-1-1-75 0,-2-3-133 16,-1-1-289-16,-2-5-708 0</inkml:trace>
  <inkml:trace contextRef="#ctx0" brushRef="#br0" timeOffset="100920.28">21640 9413 486 0,'0'0'1034'16,"0"0"-664"-16,0 0-87 0,0 0-89 16,0 0-26-16,0 0 9 0,0 0-9 15,0 0-11-15,0 0-3 0,0 0-39 16,57-10-45-16,-43 10-40 0,0 0-29 16,4 0-2-16,-6 0-1 0,6 0-61 15,-7 0-119-15,3 0-117 0,-2 0-139 16,-3 0-305-16,0 0-648 31</inkml:trace>
  <inkml:trace contextRef="#ctx0" brushRef="#br0" timeOffset="101389.06">21865 9225 831 0,'0'0'597'0,"0"0"-233"0,0 0-137 15,0 0-113-15,0 0-17 0,0 0 3 16,0 0 1-16,0 0-11 0,0 0 16 15,0 0 4-15,28 18-4 0,-22-10 10 16,2-1-20-16,3 5-19 0,-4 0 3 16,4 2-19-16,-1 0-4 0,-1 4-13 15,4-3-15-15,-3 3 9 0,-1 1-12 16,2-2-4-16,-3 4 10 0,-2 1-20 16,-1 1-8-16,0 2-1 0,-5 1 28 15,0 0-5-15,0 3-4 0,0 1 0 16,-7 1-3-16,0 1-6 0,2-1 3 15,-6 1-14-15,-1-1-1 0,0 0 2 32,-4-3 13-32,5-3 3 15,-5-1 3-15,4-3 6 0,-2-2-12 0,1-4-14 0,1-5 10 0,3 0 1 16,4-6-13-16,-2-1-13 0,-1-3-84 16,3 0-106-16,2-1-96 0,1-2-266 15,-3-7-1239-15</inkml:trace>
  <inkml:trace contextRef="#ctx0" brushRef="#br0" timeOffset="102972.8">18936 8856 176 0,'0'0'294'0,"0"0"724"15,0 0-572-15,0 0-213 0,0 0-84 16,0 0-32-16,0 0-43 0,0 0 0 16,0 0-25-16,-14-14-20 0,12 10-7 31,-2 1 10-31,2 1 26 0,-1 1-16 0,-1-1 19 15,-4 0 0-15,2 1-6 16,1 1-26-16,0 0 6 0,-4 0-22 16,0 0 3-16,4 3-13 0,-2 0 10 15,-6 0 6-15,4 3-6 0,0-4 0 16,-1 4-1-16,1 0-10 0,2-1-2 16,-4 1-3-16,4 2 2 0,0-2 0 15,-3 0 1-15,1 2 1 0,2 1 18 16,0-2 1 15,-4 4 18-31,2 2 16 0,2 0-19 0,-2 2-3 0,2-1 13 0,0 3-7 0,0 0-6 0,-2 3-10 16,0-1 10-1,4 0 9-15,0 2-17 0,-4-1-23 0,3 2 11 16,3 2 23-16,-1 1-4 0,1 0-28 0,-1 2 10 16,-3-2-13-16,4 5 2 0,-1-5 30 15,-1 1-4-15,3-1-9 0,-3-3-17 16,-2-1 33-16,1 3-1 0,-1-4-18 15,4 3 3-15,-3-3 3 16,-4 2-6-16,5-3 0 0,-1 2-14 16,-1-2 0-16,0 1 10 0,2 2-11 15,0-2 0-15,-1 4 0 16,-1 1-1 0,-3 1-3-16,2 2-10 0,3 1 13 0,0 1 15 0,-4-3-11 0,2 2 11 15,2-3-2-15,-1 0-11 0,-3-1 1 16,2 1 13-1,0 1-4-15,2-1-9 16,-2 2 16-16,0 0-18 0,2 1 12 0,-1-5-11 0,3 2-1 0,-6-4 1 16,4 0 11-16,-1-1-10 0,3 1-1 15,-3-5 13-15,-2 2-14 0,2-1 0 16,1-4 0-16,1 3 2 16,-1-3-1-16,-4-3-1 0,0 1 21 15,2-1-4-15,-5-4 1 0,3-2 0 16,0 0 6-16,-5 0-1 0,3-4 1 15,-1 0 0-15,0-1 3 0,3 0-6 16,-4 0 12 0,5 0 0-16,1-2-18 15,-1 2-16-15,5-2-12 0,-1 1 11 0,4 1-2 0,-1-2-21 0,1 0-39 16,0 1-46-16,0-1-123 0,5-1-184 16,4 0-165-16,-4 0-585 15,2-11-626-15</inkml:trace>
  <inkml:trace contextRef="#ctx0" brushRef="#br0" timeOffset="106965.06">22403 9646 49 0,'0'0'375'0,"0"0"-297"0,0 0 444 16,0 0-232-16,0 0-76 0,0 0 34 0,0 0-24 16,0 0-4-16,0 0 16 0,16-36-52 15,-15 30-29-15,-1 0-46 0,2 0-38 16,-2 3-1-16,0-3 7 0,0 2-6 16,0 0-4-16,-2 1 0 0,1 0-29 15,-1-2 3-15,-5 2-7 0,3 0-34 16,-1 1-16-16,-4 0-6 0,0 2-10 15,0 0-15-15,1 0-5 0,-7 4 8 16,5 3 12-16,-6 3 3 0,2 2 16 16,-2 0-15-16,3 6 5 0,1 0-12 15,1 1 35 17,3-1 48-32,0 2-29 0,3-1-19 0,3-2-2 0,2-3-14 0,0 0 14 0,2-3 2 15,7-3 1-15,0-4 34 0,0-1 13 16,5-3 57-16,-2 0 0 31,2-4-3-15,2-5-26-16,-2 0-28 0,1-6-14 0,-1 0-15 0,0-3 0 0,0-1 0 0,0 0-17 0,2-3 24 0,-2-1-14 15,2 0-11-15,-2-2 18 0,4 0-17 16,0-3-1-16,-4-1-1 0,16-26-35 16,-18 29 35-16,1 2 3 15,-6 2-1-15,2 2 0 0,-2 1-2 16,-2 4-1-16,-1-1-18 0,-1 4 16 15,-1 4 0 17,0 0 3-32,-1 4 1 0,-1 1 2 0,0 3-3 0,0 0-16 0,0 0-34 0,0 0-42 15,-1 4-41-15,-3 4 69 0,1 2 64 16,-3 3 0-16,-4 6 19 16,-1 2-6-1,2 5 9-15,-5 0-6 0,3 5 13 0,-1 0-14 0,0 1-11 0,-1-1-1 16,1 1 0-16,5 0-3 0,-4-1 0 15,4-3 24-15,2-3-22 0,1-5 10 16,1-1-12-16,3-6-2 0,-2-2-42 16,2-5-46-16,0-5-43 0,2-1-81 15,1 0-92-15,1-4-146 0,1-1-553 16</inkml:trace>
  <inkml:trace contextRef="#ctx0" brushRef="#br0" timeOffset="107465.08">22785 9356 55 0,'0'0'415'16,"0"0"217"-16,0 0-264 0,0 0-72 15,0 0-36-15,0 0-37 0,0 0-109 16,0 0-82-16,0 0 16 0,0 0 65 16,-4 13-16-16,2-4 10 15,-3 0-21-15,3 3 4 0,-3 2 16 16,-2 1-22-16,-2 2-27 0,2 4-19 15,0 0 1-15,-5 2-26 0,5-1 6 16,-4 3 0-16,0-1-3 16,2-1 9-16,2-3 61 0,0-1-60 0,0-2-14 15,5-3-9-15,-1-3 20 0,3-3-1 16,0 1 13-16,0-1 0 0,3-5-7 16,1 2 4-16,3-2 3 0,4 1 12 15,-4-1 10-15,7-1-1 0,-2-1 4 16,8-1-19-16,-6 0-13 0,4 0-9 31,-8-1-7-15,6-1-9-16,-7-2 19 0,3 1-22 0,1-1-51 0,-6 0-37 0,2 1-56 0,-4-2-49 15,0 0-81-15,-3 1-139 16,-2-3-210-16,0 3-830 0</inkml:trace>
  <inkml:trace contextRef="#ctx0" brushRef="#br0" timeOffset="107761.97">22700 9556 620 0,'0'0'1276'0,"0"0"-981"15,0 0-39-15,0 0-24 16,0 0-19-16,0 0-27 0,0 0-30 16,0 0-12-16,0 0-14 0,0 0-16 15,53 0-44-15,-41 0-36 0,-3-2-5 16,5 2-28-16,-3-1 0 0,0-1 1 16,1 1 0-16,-3 1-2 0,1-3-63 15,-3 1-76-15,1-1-49 0,-5 0-61 16,2 1-75-16,1-3-179 0,-5 1-528 15</inkml:trace>
  <inkml:trace contextRef="#ctx0" brushRef="#br0" timeOffset="108121.37">22788 9346 473 0,'0'0'977'0,"0"0"-538"0,0 0-30 16,0 0-128-16,0 0-59 0,0 0-80 16,0 0-59-16,0 0-12 0,0 0-1 15,0 0 29-15,29-10 13 0,-17 10-17 47,2 0-22-47,2 0-16 0,0 0-9 0,-2 0-4 0,6 0-19 0,-6 0 3 0,3 0-12 0,-2-2 9 0,-1-1-3 16,-4 0-19-16,5 3-3 15,-8-4-13-15,-2 2-101 16,-3 1-56-16,1 1-53 0,-3 0-52 0,0 0-95 16,0 3-151-16,0 1-210 0,-5 1-444 15</inkml:trace>
  <inkml:trace contextRef="#ctx0" brushRef="#br0" timeOffset="122717.71">13376 10902 238 0,'0'0'365'0,"0"0"85"0,0 0-144 16,0 0-98-16,0 0 17 0,0 0-21 15,0 0 4-15,0 0-33 0,0 0-30 16,4-33-67-16,-4 33-78 0,0 0-20 16,0 0-28-16,0 0 48 0,0 5 0 15,0-1 51-15,0 5 8 0,-2 0-1 16,0 3 6-16,-2 1 13 0,1 5-6 16,-2 0 25-16,-4 3-38 0,2 4 0 15,-2 4-14-15,-4 3-25 16,3 1 7-1,-3 1-25-15,1 2 0 0,3-2 2 32,-3-2 9-17,7-4-11 1,-1-5-2-16,3-4 0 0,-1-2-2 0,2-6-20 0,1-4-88 16,1-2-47-16,0-2-31 0,0-3-53 0,0 0-69 0,3-2-156 0,-1-2-567 0</inkml:trace>
  <inkml:trace contextRef="#ctx0" brushRef="#br0" timeOffset="123170.85">13118 10906 10 0,'0'0'228'15,"0"0"245"-15,0 0-36 0,0 0-92 16,0 0-75-16,0 0-72 0,0 0-88 15,0 0-61-15,0 0 38 0,0 0 85 16,21 2 51-16,-7-2-4 0,7-2-17 16,2-2-52-16,2-2-41 0,5-1-39 15,2-1-38-15,-2 1 4 0,2 1-34 16,-2 0-1-16,-3 4 0 16,-1-3-1-16,-5 2-2 0,-1 2-103 15,-4-1-54-15,-2 2-11 63,-4 0-23-63,-1 0-52 0,-3 2-59 0,-3 1-134 0,-3 0-242 0,0-2-309 0</inkml:trace>
  <inkml:trace contextRef="#ctx0" brushRef="#br0" timeOffset="123905.26">13585 11183 196 0,'0'0'120'0,"0"0"262"0,0 0-102 15,0 0-84-15,0 0 28 0,0 0-25 16,0 0-53-16,0 0-32 0,0 0-40 16,0 0-38-16,-23-22 13 0,21 22 12 15,-3 3-22-15,-2 0 0 0,1 4-13 16,-1 0 0-16,0 3 3 0,0 0-13 15,2 1-12-15,-1 1 31 0,1 0-15 16,2 1-17-16,-1 0-2 0,2 3 2 16,1-4 10 46,1 1-11-62,0-2 15 0,1-2 5 0,5-1-20 0,1-2 50 0,0-2-3 0,0-2 31 0,2-1 14 0,1-1 12 0,-1 0-25 0,0-1-30 0,2-2-15 0,-3-3-4 16,1 0-7-16,0 1 1 0,0-1-4 15,-2-2 1-15,-2-1-1 0,1 3-2 16,-3-2 12-16,-1 2 6 0,-2-2 32 16,0 1-3-16,0 0-29 0,-4-2-9 15,-1 2 3-15,0-1-29 0,-2 0 19 16,-2 3-22-16,-2-1-22 0,2 1-13 16,-1 2 16-16,1 0-16 15,-2 3 13-15,1-2-10 16,1 2-26-16,0 0-44 0,2 2-97 0,2 1-65 0,-1 0-127 15,6-2-258-15,-1 0-549 0</inkml:trace>
  <inkml:trace contextRef="#ctx0" brushRef="#br0" timeOffset="132458.12">16587 11158 36 0,'0'0'264'0,"0"0"-209"0,0 0 581 16,0 0-190-16,0 0-98 0,0 0-69 16,0 0-65-16,0 0-45 0,0 0-47 15,-4 2-25-15,4-2 0 0,0 0 3 16,0 0-4-16,0 0-26 0,0-2-31 16,5 2 3-16,-3-3-17 15,3 0-9-15,2-1 3 0,6-1 4 16,-4-2 2-16,5-1 14 0,2-5-1 15,3 1 6-15,-1-5 4 0,5 0 6 16,2-3-19-16,-2 1-16 0,1-1-6 16,-4 3 0-1,1-3 6-15,-3 4-18 16,-6 2 0-16,4 1-2 0,-7 2-1 0,-2 4 2 0,-2 1 1 0,1 3 1 16,-6 2 14-16,0-1-16 0,0 2-11 15,0 0-21-15,0 0-25 0,0 0-25 16,0 2-17-16,0-1 57 0,0 4 42 15,0-2 23-15,0 3-1 0,0-2-6 16,0 1-16-16,0 5 3 0,0-2 16 16,0 4 13-16,-6 1 6 0,-1 3-3 15,2 2 7-15,-4 4 2 0,0 1-6 16,0 1-16-16,-1 1 23 0,-1-3-26 16,2 1 0-16,1-1-7 15,0-1 7 1,-2-4-16-16,5-1 1 0,-1 0-3 0,3-4-1 0,-4 0 0 15,3-1 1-15,1-2-1 0,1-4-1 16,-2-2-37-16,2 1-13 16,2-2-44-16,0-1 0 0,0-1-49 0,2 0-57 15,2 0-43-15,1 0-114 0,0 0-216 16,2-7-828-16</inkml:trace>
  <inkml:trace contextRef="#ctx0" brushRef="#br0" timeOffset="135448.54">17229 11258 55 0,'0'0'225'0,"0"0"-13"0,0 0-13 16,0 0-156-16,0 0 133 0,0 0 202 15,0 0-121-15,0 0-98 0,0 0-52 16,0 0-32-16,-7 8 0 0,7-8 22 16,0 1 17-16,0-1-17 0,0 0-13 15,0 0 0-15,0 0 16 0,0 0 29 16,0 0 26-16,1-2 5 0,-1 1-19 16,2-5-61-16,2 3-64 15,-1-3-3-15,4-2 22 0,-1 0-22 16,1-1-10-16,2-4 19 0,1 0-6 15,1 0-12-15,1-2-4 0,-1 0 12 16,1-1 1-16,1-1 0 0,-1-1 3 16,2-1-15-16,-2-2 19 0,4 3-20 15,-3-4-3-15,3 1 3 0,0 2-1 16,-2-1-12-16,0 0 0 0,-2 4 12 16,-3 5 0-1,0-1 1-15,-2 6 0 16,-5 0 0-16,0 4 0 0,-2 2 0 0,0 0-15 0,0 0-26 0,0 0-17 15,0 0-31-15,0 2-1 0,0 1 65 16,0 3 25-16,0-2 16 31,0 2-14-31,0 0-2 0,0 1-3 0,0 4 3 0,0-3 22 16,1 4 32-16,-1 1-12 0,2 2 6 0,-2 1-23 0,0 2 11 16,0 0-11-16,-2 1-3 15,1 1-2-15,-1 2 2 0,-2-2-21 16,-1 2 15-16,0-3-16 0,1 2 2 15,4-4 7-15,-2-2-9 0,1 0 0 16,1-3 0-16,0-4-2 0,0-1-58 16,0-2-81-16,0-2-38 0,0-3-78 15,0 0-72-15,0 0-186 0,0 0-220 16</inkml:trace>
  <inkml:trace contextRef="#ctx0" brushRef="#br0" timeOffset="135713.19">17328 11128 1172 0,'0'0'407'15,"0"0"3"-15,0 0-106 0,0 0-80 16,0 0-18-16,0 0-32 0,0 0-52 15,56-20-48-15,-43 17-30 0,3 3-12 16,-2 0-18-16,0 0-14 0,-3 0-2 16,3 0-11-1,-5 3-12-15,3 0-168 0,-1 0-116 16,-1-2-182-16,-3-1-685 16</inkml:trace>
  <inkml:trace contextRef="#ctx0" brushRef="#br0" timeOffset="136062.44">17761 10864 1047 0,'0'0'364'0,"0"0"-16"16,0 0-59-16,0 0-123 0,0 0-30 16,0 0-49-16,0 0-87 0,0 0 13 15,0 0 77-15,0 0 75 0,5 27-91 16,-8-10-19-16,-2 0 15 0,-1 5-2 16,1 0-7-16,-4 3-13 15,2 2-10-15,0-1 23 0,2-1-42 16,-6 0-16-16,4-4 0 0,2 0 13 15,-4-2-13 1,2-1 9-16,3-4-12 0,-1-3-32 0,1-1-96 0,3-3-45 16,1 0-75-16,-2-4-71 0,2-2-87 15,0-1-140-15,0 0-89 0,0-4-114 0</inkml:trace>
  <inkml:trace contextRef="#ctx0" brushRef="#br0" timeOffset="137314.72">17593 11114 1469 0,'0'0'403'0,"0"0"-79"0,0 0-110 15,0 0-94-15,0 0 25 0,0 0 3 16,0 0-36-16,0 0-19 0,0 0-3 15,0 0-45-15,43 0-16 0,-33 0 15 16,6 1 1-16,-4 0-13 0,1-1 9 16,3 1-22-16,0 0-7 0,-2-1-11 15,3 0 20-15,-4 0-20 0,1 0 15 16,-5 0-16-16,1 0-27 0,-1-1-2 16,-2-1-9-16,-1 1 16 0,1-1 18 15,0 1 4-15,-4-2 4 0,1 2 12 16,-2-2 6-16,-1 0 6 0,-1 1-5 15,2 0 2-15,-2 1-9 0,0-1 6 16,0 2 0-16,0 0-22 16,0 0-26-16,0 0-22 0,-2 0-12 15,-1 2 6-15,1 1 25 0,-1 1 0 16,-3 1 26-16,3 2-29 0,-3 1 13 16,5 2-3-16,-3-1 22 0,1 1 12 15,1 2-8-15,2 0-4 0,-2 2 2 16,2-3 31-16,0 0-17 0,2 1 0 15,1-5-13-15,3 0 35 0,1-2 13 16,2-2 32-16,-1-2 0 0,1-1-39 16,4 0 7-16,-4-4-10 0,3 0 3 15,-1-3-9-15,-3-1-10 0,7-1-3 16,-10 1-9-16,2-3-11 0,-4 1 17 16,1 0-19-16,-2-2-1 0,-2 3-18 15,-2 0 18-15,-3 0-1 0,-1 2-17 16,1 0-22 15,-6 1-16-31,3 1-10 0,1 1 17 0,-4 1 15 0,2 1 9 0,2-2 11 0,2 3 11 16,1 0 2-16,-1 1 2 0,3-1 0 15,0-1-1-15,2 2-1 0,0 0-27 16,0-2-9-16,0 1-16 0,4 1 35 16,3-2 19-16,-2 1 45 0,2-2-10 15,4 0-16-15,0-1 0 0,-1-1-19 16,4 1 0-16,-1 1 1 0,1-2 0 15,-2 1-1-15,2 1-1 0,-1 0-12 16,-1 3 0-16,1 0-6 0,-3 0 0 16,3 0-16-16,-6 2 10 0,-2 2-17 15,4 3 14-15,-4 2 2 0,-3 1 26 16,-2 3 48-16,0-1 35 0,-2 2 3 31,-7 0-35-31,2-1-20 0,2-1-8 0,-2 0-4 0,0-4-7 0,1 0 1 16,1-3-10-16,2-1 10 15,1-1 2-15,2-3 1 0,0 0 10 16,-2 0 18-16,2 0-6 0,0 0-38 16,0 0 0-16,2-5-89 0,1 0-21 15,3-1 52-15,2-3 27 0,1-3 18 16,0 3 11-16,2 0-17 0,1-4-29 16,1 2 22-16,1 0 7 0,-4 4 18 15,3 0-18-15,-6 2-6 0,2 2 2 16,1 2-18-16,-3 1 13 0,-3 0 28 15,3 4 26-15,-2 2-14 0,2 1 43 32,-3 3 18-32,-4 3-13 0,2-2-5 0,-2 2 2 0,0 0 0 0,0 1 3 15,-4-1-22-15,0-3-16 0,-1-1-6 32,0-2-4-32,1 0 1 0,1-3 0 0,3-2-12 15,-2-1 0-15,2-1 0 0,0 0 24 0,0 0 35 0,2-4-60 16,1-2-38-16,3-4-60 0,4 2 29 15,-4-3 18-15,4-2 13 16,4 0 0-16,-1 2-6 0,3 1-14 16,-4 0 1-16,4 3 12 0,-4 0 26 15,2 3-9-15,-3 3-4 0,-2 1-4 16,0 0 36-16,-4 6 10 0,0 1 51 16,-1 2 9-16,-1 1 16 0,-3-1 3 31,0 3 6-31,0-1-3 0,0 0-14 0,-5-1-30 0,3-1-14 0,-3 1-5 15,2-3-7-15,-1 0-7 0,-3-1 1 16,2-1-14-16,1-2-2 16,1 1-2-16,1-2-83 0,2-1-57 0,0 1-101 15,0-2-95-15,0 0-248 16,3-2-766-16</inkml:trace>
  <inkml:trace contextRef="#ctx0" brushRef="#br0" timeOffset="138424.15">18812 11111 329 0,'0'0'385'15,"0"0"159"-15,0 0-88 0,0 0-122 16,0 0-55-16,0 0-72 0,0 0-55 16,0 0-82-16,0 0-70 0,0 0-35 15,-13 14 35-15,10-2 6 0,-2 4 46 16,1 2-7-16,-3 5 16 15,2 1-26-15,-4 5 4 0,-4 4-26 16,5-3-13-16,-7 3 13 0,5-1-13 16,-1-4 3-16,-1-2-3 0,5-5 3 47,0-6 13-47,0-2-15 0,1-4 28 0,3-5-10 0,-1-2-16 0,4 1 29 0,-2-3 7 0,2 0-39 15,0-5-24-15,0-1-72 0,0-1 32 16,0-4 16 15,0-3 13-31,6 0-4 16,-1 0 23-16,0-2 16 0,4 0-1 0,-3-1-12 0,2-2 10 0,3 0-10 0,-4 1 10 0,2-4 0 0,2 2 2 15,-3 0-12-15,-2 0-3 0,4 0 16 16,1 3 1-16,-4 1-1 0,2-2 4 16,5 2 25-16,-5 1 41 0,7-2 11 15,-4 3 12-15,6 3-16 0,-6 0-48 16,6 6 18-1,-6 1-29-15,4 4-18 0,-3 0-20 0,-1 6-5 0,-3 2 6 16,1 1 15-16,-1 2 4 0,-5 0 32 16,1 0 39-16,-5 1 18 15,0-1-6-15,0 0 9 16,-5 1-19-16,-2-1-10 0,-7 0-25 0,1 1-6 0,-4-4-10 16,-1 0 6-16,2 0-15 0,-4-3 9 15,6-2 0-15,-3-3-22 0,6 0 0 16,0 0-31-16,6-4-45 0,2-1-19 15,1-2-57-15,2 2-100 16,2-2-130-16,5 0-89 0,1 1-526 16,5-5-292-16</inkml:trace>
  <inkml:trace contextRef="#ctx0" brushRef="#br0" timeOffset="139110.2">19120 11079 859 0,'0'0'378'16,"0"0"-183"-16,0 0-91 15,0 0-78-15,0 0-26 0,0 0 59 16,0 0 51-16,0 0 56 0,0 0 6 15,0 0-39-15,5 0-10 0,-5 0 42 16,-2 1 57-16,0 1 16 0,1-2-97 16,-1 0-61-16,-2 0-38 0,4 0 3 15,-1 0 18-15,1 0 1 0,0 0-16 16,0 0-48-16,0 0-13 0,0 0-35 16,0 0-15-16,0 0-17 0,0 0 3 15,0 3 52-15,0-2 25 0,1 1 0 16,-1 1 2-16,0-3 1 0,2 1-3 15,-2 1-1-15,2-2-2 16,0 3 3-16,-1-2-15 0,3 0 14 16,1 3 1-16,1-2 0 0,1 1 16 15,-2 0 22-15,2-2 20 0,4 1-4 16,-4-2-22-16,5 0-4 0,-1-2 11 16,-2 0-8-16,1-3-2 0,3-1-7 15,-8 1 7-15,4-1-10 0,0-3 13 16,-4 2-30-16,-3 1 20 0,1-2 0 15,-3 3-22-15,2-2-12 0,-2 1-6 16,0-1 14-16,-2 0 3 16,-1 0-1-16,-3 3-14 0,-3-3 1 0,2 5-1 15,-1 0-16-15,0 2-16 0,-2 0 4 16,-1 2-1-16,2 4 4 0,-5 3 21 16,4-1-11-16,-3 2 27 0,4 0-8 15,2 2 1-15,-2 1 11 0,4 2 16 16,2 0 22-16,1-1 10 0,2 3 22 15,0-3-19-15,5-1-22 0,2 1-27 16,4-1-2-16,-4-4-1 16,9-2-28-16,-6-1-38 0,8-2-44 15,-5-2-113-15,2-2-127 0,0 0-124 16,-1-5-119 0,2-5-744-16</inkml:trace>
  <inkml:trace contextRef="#ctx0" brushRef="#br0" timeOffset="139391.46">19401 11046 1841 0,'0'0'369'15,"0"0"-129"-15,0 0-111 0,0 0-68 16,0 0-15-16,0 0 37 0,0 0-31 16,0 0-7-16,-25 55 3 0,20-41-32 15,1 1 26-15,1-3 9 0,-1 0-22 16,-3-2 13-16,4 0-4 0,-1-4 10 15,1-1-16-15,3-3-7 0,0 1 1 16,-2-3 41-16,0 0 38 0,2-3 60 16,0-3-54-16,0-5-29 0,0-1-51 15,2 0-18-15,0-4-1 0,5-2-12 16,3 3-1-16,-3 0-18 16,0 2 0-16,2 1 7 0,0 4-1 0,-2 3-31 15,-2 3-22 1,2 2-7-16,2 0 26 0,-2 1-58 0,4 4-125 0,1 1-61 15,-1 1-89-15,5-1-161 0,-7-1-617 16</inkml:trace>
  <inkml:trace contextRef="#ctx0" brushRef="#br0" timeOffset="140064.47">19917 11026 91 0,'0'0'620'0,"0"0"-271"15,0 0-76-15,0 0-104 16,0 0-123-16,0 0 52 0,0 0 12 15,0 0 43-15,0 0-30 0,0 0 0 16,16-27-3-16,-17 24 6 0,-3 0-3 16,2 1-39-16,-5-1-10 0,0 2-9 15,4-2-14-15,-5 0-12 0,0 0-39 16,1 3-20-16,1 0-2 0,-4 0-17 16,-1 0 10-16,2 6 27 0,-3 3 2 15,-1 1 20-15,5 2 5 0,-5-1 33 16,4 6-13-16,0-2 13 0,-1 3-23 15,3 0-19-15,5-1 10 0,2 0 9 16,0-3 1-16,2-2 88 0,3-2-79 16,6-1 3-16,-2-3-29 0,-2-5 7 15,5-1-4-15,0-1 29 0,1-7-13 16,1-2-13-16,4-3-11 0,-4-4-14 16,3-3-3-16,-1 0 3 0,2-5 0 15,-2 1 3-15,0-2 10 0,3 0-11 16,-4 0-2-1,4-1-13-15,-5 1-38 0,2 0-89 16,-4 3 16-16,-1 3 9 0,-4 2 28 0,-2 5 62 16,-3 5 25-16,-2 4 4 0,0 3 34 15,-2 1 1-15,-3 3-39 0,-2 3-65 16,-4 4 27-16,1 2 38 0,-3 1 13 16,-1 5 22-16,2-2 10 0,-2 5-10 15,5 1 13-15,-3 3-9 0,1 0-14 16,4 0-9-16,2-1-13 0,-4-2 20 15,5-2-23-15,2 0 0 0,2-3-62 16,0-3-89-16,2-2-119 0,5-2-127 16,0-2-278-16,0-3-515 0</inkml:trace>
  <inkml:trace contextRef="#ctx0" brushRef="#br0" timeOffset="140640.28">20253 11028 1155 0,'0'0'401'0,"0"0"-112"0,0 0 3 0,0 0-111 16,0 0-71-16,0 0 103 0,0 0-23 15,0 0-26-15,0 0-23 0,0 0-45 16,0-49-26-16,-3 48 23 0,-4 1-49 15,-4 0-44-15,1 6-35 0,-1 0 35 16,0 0 11-16,-1 2 1 0,-2 3-8 16,5 0 8-16,-3 4 17 0,-1-1-10 15,8 3-6-15,-2 0 9 16,3-1 0-16,1 1 13 0,3-3-7 16,0-2-2 15,3 0-1-31,6-5-8 0,-2 2-17 0,6-6-17 0,-3-1 17 0,1-2 13 0,3-2 10 0,0-6-23 15,4-1-32-15,-6-1-25 16,4-1 16-16,-5-2 38 0,-1-1 3 0,-1-1 1 16,-2 2 2-16,-1 0-3 0,-1 4-31 15,-3-1 31-15,-1 4 0 0,-1 4 3 16,0-1 19-16,0 3-9 0,-1 0 2 16,-1 3-15-16,-3 2-19 0,1 4 19 15,-1 3 4-15,1 1 24 0,1 1 4 16,-1-1-4-16,4 3-12 31,0-2-13-31,0 0-1 0,2-2 2 0,3 1-4 31,1-3-2-15,6-3-89-16,-1-1 18 16,-1-3-105-1,4-2-142-15,-3-1-269 0,1 0-635 0</inkml:trace>
  <inkml:trace contextRef="#ctx0" brushRef="#br0" timeOffset="140999.68">20448 11038 1687 0,'0'0'295'0,"0"0"-262"0,0 0 71 0,0 0-40 0,0 0-5 15,0 0 77-15,-16 56-1 0,16-45-2 16,0 2-30-16,4 0-42 0,-1 2-10 16,4-6 14-16,-1 0 12 0,2 0-32 15,5-3-13-15,-3-4-16 0,5 2 16 16,-1-4-22-16,2-2-10 0,-4-2-25 15,4-5-36-15,-5 1-23 0,3 0-18 16,-5 0 12-16,3-5 32 0,-3 3 29 16,-2-1-10-16,-2 3 24 0,0 0 15 62,-3 1 23-62,2 3 73 0,-4 2 75 0,0 2-17 0,0 0-49 0,-6 2-22 0,-1 5-22 0,2 2-33 0,-6 2 36 0,-1 6 9 0,1 0-3 16,-4 2 0-16,2 5-4 0,-4-1-12 15,1 6-4-15,0-4-22 0,-2 2-15 16,6 0 6-16,-6-4-3 0,7 2-14 16,-3-6-2-16,5-1-3 0,2-1-35 15,0-3-41-15,2-3-76 0,0-3-108 16,3-1-179 15,-2-4-352-31,4-3-1159 0</inkml:trace>
  <inkml:trace contextRef="#ctx0" brushRef="#br0" timeOffset="141593.46">21539 10649 390 0,'0'0'336'0,"0"0"6"0,0 0-58 16,0 0-83-16,0 0-12 15,0 0 16-15,0 0 18 0,-56-8-48 16,45 8 19-16,2 3-45 0,1 3-62 16,-7 6-20-16,3 1 14 0,-4 4-27 15,2 7 7-15,-5 1-6 0,-3 4-30 16,3 5 13-16,-1 4 7 0,1 11 0 15,-4 9-23 1,9-4 4-16,0-6 44 0,8-5-42 0,6-12 7 0,0 2-12 16,0 2-1-16,0-4-22 15,6-8-11-15,-1-3-55 0,6-3-33 0,-4-5-90 16,0-4-83-16,5-5-99 0,-3-1-216 16,5-8-856-16</inkml:trace>
  <inkml:trace contextRef="#ctx0" brushRef="#br0" timeOffset="143129.26">21743 10770 68 0,'0'0'447'0,"0"0"-88"15,0 0-85-15,0 0 25 0,0 0-81 16,0 0-7-16,-23 53-16 0,12-39-46 16,1 7-13-16,-1 1 52 0,-3 4-37 15,3 1-25-15,-3 2-14 0,4 0-12 16,-3-2-39-16,3-2-20 16,2-2-18-16,1-4-4 0,4-1-10 15,-2-7-9-15,5-2 0 0,0-2 0 16,0-4 3-16,3-3 9 0,2 0-11 15,2 0 40-15,-1-5 0 0,6-6-41 16,2-1-20-16,-1 1-12 0,1-4 31 16,0 0 0-16,0-1-2 0,0 1-26 15,0 0-60-15,1 3-21 16,-7 2 11-16,0 2 38 0,-3 4 38 0,2 1-12 16,-7 3-39-16,2 0 74 0,-2 4 55 15,0 4 77-15,-2 0-4 0,-3 3-25 16,-1 1-46-16,3 0-9 0,-1 0-26 15,1 0-22-15,1 0 0 0,-2-1 0 16,4 0 31-16,0-1-12 0,4-2-6 16,3 0 6-16,-2 1 19 0,6-3 45 31,3-2-58-31,-3-1-9 0,6-2-12 0,-3-1 8 31,2 0 4-31,4-4-16 16,-4-2-2-16,3-1-27 0,-3-3-9 62,-2 2 6-46,4-2 10-16,-6-2 0 0,4 0-7 0,-5 2 10 0,1-5-5 16,-6 4 24-16,-3-1 19 0,-1 1 6 0,-2-1-2 0,-4 2-21 15,-1 1-2-15,-2-1-3 0,0 4 2 0,3 2 1 0,-4 4 2 0,0 0 33 0,0 0-35 0,4 4-16 0,-3 4 16 0,-2 6 41 0,2-1-6 0,4 5 0 16,-1-1 25-16,2 2-15 15,2-2-14-15,0 0-12 0,0-3-7 16,6-2-12-16,-1-1-22 16,4-6-39-16,1-2 39 0,-1-3 22 15,7 0-1-15,0-6-25 0,3-2-50 0,-3-4-26 16,2-1-22-16,3-2 18 31,-5-1 20-31,0 3-1 16,0-1-19-16,-4 3 16 0,4 2 48 31,-3 5 16-15,-4 1 1-16,-2 3 25 0,0 0 3 0,-4 6 119 0,-1 2 13 0,-2 4 29 0,0 1-17 0,0 3-29 0,0-1-36 0,0 1-21 15,0-3-33-15,0-1-9 0,0 0-15 0,0-5-2 0,0-1-1 0,0-2 0 0,2-2 1 16,-2-1 11-16,0-1 50 16,0 0 38-16,0-5-19 0,0-2-82 15,0-3-76-15,3-3 29 0,1-2 22 31,1 1-10-31,1-3-9 0,1 3 12 16,0 0-3 0,3 2 7-1,1 3-4-15,-6 3 0 0,4 2 10 0,-2 4-20 0,-2 0-21 0,1 0 36 16,1 4 27-16,2 3 38 0,-1 0-15 0,1 0-7 0,7-1 9 0,-3-4 0 0,3 1 10 16,1-3 7-16,-3 0-4 0,1-3-19 15,-1-2 19-15,-4-2-10 0,3 0-6 16,-4-1 1-16,-4-1-21 0,2 0 10 15,-4 0-8-15,-1-1 11 0,-2 1 1 16,0 1-13-16,0-1 12 0,-2 4-15 16,-3 2-2-16,-2 3 2 0,0 0-22 15,-4 3 6-15,-3 6 16 16,0 3 6 15,0 4 64-31,2 0-1 0,-1 2-22 0,4 1 4 0,2 2-4 16,2-3 6 15,-2 1-11-15,3-2-17-16,4 0-3 15,0-4-7 1,4-3-15-16,5-3 0 0,3-1-53 0,2-3-33 16,4-3-55-16,8-4-203 0,-6-2-633 0,8-12-1033 0</inkml:trace>
  <inkml:trace contextRef="#ctx0" brushRef="#br0" timeOffset="144301.2">22944 10521 756 0,'0'0'505'0,"0"0"-140"16,0 0-92-16,0 0-117 0,0 0-39 16,0 0-17-16,0 0 10 0,0 0 13 15,0 0-52-15,0 0-29 0,53-47-13 16,-44 47 3-16,3 0-6 0,-3 5-25 15,0 3 2-15,2 1 33 0,-6 5-6 16,2-3-30-16,-5 1 0 16,-1 1 0-16,-1 2 1 0,0-3 10 15,-3-1 57-15,-2-1 35 0,-2 0-17 16,-6-2-21-16,4-1-18 0,-3-2-8 16,1-1-7-16,1-3 3 0,-3 1-10 15,8-2-5-15,2 0-4 0,1 0-16 16,2 0-22-16,0 0-58 0,0 1-3 15,0 1 32-15,5 1 49 0,0 3 2 16,8 0 10 0,-3 1 2-16,1 2-2 0,1 1-10 0,-3 0-16 0,0 2 3 15,0-2 0-15,-6 2-15 32,1-5 8-32,-4 2 18 15,0 0 2-15,0-2 74 16,-7-1 51-16,-4-2-36 15,-1 1-35-15,-2-1-13 16,-4-2-18-16,-3 1-23 0,5-3-26 0,-2 0-37 0,4 0-59 0,2 0-57 16,5 0-68-16,-2-2-53 0,7 1-131 0,2-2-365 0</inkml:trace>
  <inkml:trace contextRef="#ctx0" brushRef="#br0" timeOffset="144643.34">23238 10530 143 0,'0'0'812'0,"0"0"-395"0,0 0-111 16,0 0-82-16,0 0-84 0,0 0 28 15,0 0-6-15,0 0-26 0,0 0-13 16,0 0-33-16,53 13-10 0,-44-6-38 16,-4 4 13-16,-2-3 12 0,1 3-9 15,-4 1 9-15,0 0-3 0,0 1 0 16,0 1-3-16,-5-1 19 0,-1 1 2 16,-1 2-9-16,-2-4-19 0,2 2-41 15,2-1-13-15,-2-3-3 16,-2 0-89-16,6-1-70 15,-1 0-110-15,0-2-114 0,1-4-173 0,1 0-625 16</inkml:trace>
  <inkml:trace contextRef="#ctx0" brushRef="#br0" timeOffset="144871.81">23186 10671 408 0,'0'0'1352'0,"0"0"-985"0,0 0-49 16,0 0-18-16,0 0-88 16,0 0 37-16,0 0-25 0,0 0-126 15,0 0-79-15,0 0-19 0,29-3 1 0,-17 1 2 0,2 1 38 16,2 1-37-16,-2-2-4 0,0 2 0 16,-1 0-54-16,-3 0-140 0,1 0-78 15,1 0-155-15,-5 2-165 0,-1 1-607 16</inkml:trace>
  <inkml:trace contextRef="#ctx0" brushRef="#br0" timeOffset="145418.74">23289 11131 170 0,'0'0'1426'0,"0"0"-1020"0,0 0-205 15,0 0-72-15,0 0-48 0,0 0 52 16,0 0-11-16,0 0-12 0,0 0-30 15,53-59-9-15,-42 42-10 0,-1 0-16 16,3-3 19-16,1-1 0 0,0-2-13 16,4-1-10-16,-1-2-12 15,1 1 6-15,1 0-16 0,4 0-6 16,-5 0 0-16,5 2 0 0,-2 0-13 31,-1 3-4-31,-3 0-11 0,-1 4 13 0,-5 4 1 0,0 2 1 0,-6 2 0 16,-2 5 16-16,-1 2-16 0,-2 1-41 15,0 1-58-15,0 6 99 0,-3 1 73 16,-3 2-15-16,-1 2-17 0,2 3-12 16,0 2-26-16,-1 0-1 15,-1 4 30-15,0-3 28 0,2 4-19 0,0 0-12 16,1-1 9-16,-1 2-13 0,1-4-12 16,1 2-12-16,-1-5 0 0,2 0 0 15,2 0-1-15,0-5 0 16,0 0-60-16,0-1-48 15,0 0-57-15,0-4-68 0,0 2-133 0,2-5-138 16,-2 1-315-16,0-3-440 0</inkml:trace>
  <inkml:trace contextRef="#ctx0" brushRef="#br0" timeOffset="145653.12">23386 10918 1590 0,'0'0'351'15,"0"0"-95"-15,0 0 23 0,0 0-79 16,0 0 44-16,0 0-3 0,0 0-94 16,0 0-39-16,59-25-38 0,-44 23-42 15,5 2-25-15,-1 0-3 16,-1 0 0-16,2 0-102 0,-5 0-166 15,0 1-172-15,-5 0-288 0,4-1-887 0</inkml:trace>
  <inkml:trace contextRef="#ctx0" brushRef="#br0" timeOffset="146121.87">23722 10918 935 0,'0'0'784'0,"0"0"-514"0,0 0-248 0,0 0 53 0,0 0 39 0,0 0 102 0,0 0 7 0,0 0-52 0,-14 60-17 0,9-45-38 0,1-2-36 0,-1 2-13 0,1-3-13 0,1 1-16 16,-1-4-15-16,4 0-20 0,0-1-3 16,0-5-1-16,0 1 1 0,0-4 1 15,0 0 34-15,0 0 3 0,0 0 45 16,4-7-26-16,-1-1-35 0,1-2-21 16,1 0-1-16,-1-2 0 0,-1-2 2 15,3 2 0-15,1-1-2 0,2-2 0 31,-2 4-3-31,0-2 2 0,3 3-12 16,-3-1 13-16,2 4-3 0,-5 2-16 0,5 2 0 47,-4 2-25-47,-3 1-17 0,3 0 17 0,0 1 9 16,1 2-99-16,1 2-187 0,-2-1-224 15,0-1-687-15</inkml:trace>
  <inkml:trace contextRef="#ctx0" brushRef="#br0" timeOffset="146528.16">24009 10632 401 0,'0'0'727'0,"0"0"-271"0,0 0-86 0,0 0-72 15,0 0-26-15,0 0-11 0,0 0-39 16,55 50-36-16,-50-32-46 0,0 4-41 16,1 3-17-16,-6 0-18 0,1 6-1 15,-1 1-22-15,0 1-19 0,0 2-9 16,0 1-13-16,0-1-1 0,-1-1 1 15,-3 1 1-15,-1 0-1 0,-2-2 1 141,-6-1-1-141,3-1-43 0,-8-1-71 0,-7-3-23 0,6 0-54 0,-6-5-68 0,0-2-85 0,0-2-164 0,10-8-745 0</inkml:trace>
  <inkml:trace contextRef="#ctx0" brushRef="#br0" timeOffset="157602.23">14124 11149 121 0,'0'0'208'16,"0"0"399"-16,0 0-233 0,0 0-172 15,0 0-72-15,0 0-58 0,0 0-56 16,0 0 49-16,0 0 78 0,2-1-20 15,-2 5 4-15,-4 2 15 0,1 3 4 16,-1 4-20-16,1 0-23 0,-1 4-32 16,1 2-30-16,-3 2 14 0,3 4-32 15,-2 0 6-15,-1 3-26 0,1 1-2 16,0 0 18-16,-2 1-19 16,0-2-6-16,0-2 6 0,1-3 29 15,1-6-27-15,1-4 14 0,1-4-16 16,1-4 3-16,0-2 35 0,-1-2 17 15,3-1 47-15,-2-1 23 0,2-4-74 16,-2-4-49-16,2-2-2 0,0-4-1 16,2 0-12-16,0-2 0 0,3-1-3 15,2-3 14-15,-2 0-14 0,3-2 4 16,0-2-8-16,1 0 4 0,2-3-41 16,-1 1-23-16,5-4-6 0,-3-1 2 15,2 1 4 1,0 0-30-16,0 2 91 0,1 2 18 0,-1 6 1 0,-2 1 1 15,-1 6 96-15,-1 3 9 0,-1 3-26 16,0 4-70-16,0 4-10 0,0 0-14 16,-2 5 14-16,2 6 51 15,-4 0 7-15,-2 5 6 0,1-1-13 0,-2 3-29 16,-2-1 4-16,0-1-24 0,0 0 14 16,0-4 0-16,-6 1 6 15,-1 1 6-15,-3-3 14 0,-3 3-7 16,-1-3-35-16,0-3 0 0,0 1-48 15,-2-4 7-15,0-2-20 0,4-2-22 16,1-1-13-16,4 0-48 0,0 0-33 16,5-1-39-16,0-3-91 0,2 0-176 31,0-2-314-31</inkml:trace>
  <inkml:trace contextRef="#ctx0" brushRef="#br0" timeOffset="157961.62">14434 11079 218 0,'0'0'698'0,"0"0"-356"0,0 0-42 16,0 0-60-16,0 0-45 0,0 0-3 15,-2 54-53-15,-1-39 6 0,1 1 10 16,-2 1-58-16,2 0-36 0,1-3-16 16,-3 0-43-16,2-2 18 0,1-6-19 15,-1-1 2-15,2-2 16 0,-2-3 23 16,2 0 51-16,0 0 67 0,0-3 54 16,-2-3-131-16,1-4-68 0,1-2-15 15,0-2 64-15,0 0-7 16,0-3-41-16,5 2-15 0,0 2-1 15,2-2-41-15,2 2 22 0,2 1-10 16,-1 3-9-16,-1 2-3 0,2 3 6 16,-1 1-19-16,1 3-4 0,1 0-82 15,-3 4-104-15,5 3-107 0,-1-2-89 16,-1-1-275-16,-1-1-338 0</inkml:trace>
  <inkml:trace contextRef="#ctx0" brushRef="#br0" timeOffset="158352.26">14717 11094 638 0,'0'0'515'0,"0"0"-85"0,0 0-102 16,0 0-111-16,0 0-9 0,0 0 31 15,0 0-91-15,0 0 0 16,0 0-32-16,0 0-39 0,-21-37-77 15,12 40-65-15,-2 6 24 0,-1 1 28 16,1 2 0-16,1 2 0 0,1 3 13 16,2-2 12-16,1 2 14 0,1-1-1 15,5-1-25-15,0-3 0 0,0 1 1 16,5-5 10-16,1-1-9 0,2-2 9 16,1-2 11-16,2-2 20 0,0-1 32 15,-1-1-17-15,3-4-6 0,-3-2-9 16,1-2-23-16,-1 1 6 0,-3-2 4 15,1 1-3-15,-5-2-11 0,1 1 5 16,-3-1 8-16,-1 1-2 16,0 2-7-16,0-1-7 0,-5 0 14 15,0 2-26-15,-1 1-10 0,-1 0-12 16,2 2-10-16,0 1-89 0,-1 1-9 16,1 2-43-16,3 0-155 0,-1 2-199 15,1 1-466-15,-1 2-211 0</inkml:trace>
  <inkml:trace contextRef="#ctx0" brushRef="#br0" timeOffset="158916.91">14963 11123 179 0,'0'0'604'0,"0"0"15"0,0 0-229 15,0 0-137-15,0 0-88 0,0 0-32 16,1-53-23-16,-1 47-26 0,0 0-48 16,-1 2-11-16,1 3-10 15,-4-1-15-15,1 2 0 0,-1 0 0 16,-1 0-16-16,-6 4-35 0,4 5 5 16,-4-1 17-16,-1 2 27 0,0 5 0 15,1-2-17-15,2 2-8 0,0-1 27 16,6 1 42-16,1-1-13 15,-1 1 0-15,3-2-10 0,3-2 36 0,1-3-16 16,3 1 3-16,2-3 9 0,1-3 4 16,1-3 26-16,-1 0-20 0,3-5-4 15,1-5-9-15,4 0-22 0,-4-5-26 16,2-2-54-16,0-1 9 0,-4-3 25 16,4-2 17-16,-4 0 3 0,4-4 0 15,-5 1-1-15,3 0-2 0,-2 1 2 16,1-2 1-16,-3 3 0 0,1 2 1 15,-4 1 15-15,0 1 13 0,-5 4-29 32,0 5 0-32,-2 1 19 0,0 5 48 0,0 4 52 0,0 1-1 15,-2 0-118-15,0 5-3 0,-5 3-90 16,2 6 54-16,-6 3 39 0,2 3 25 16,0 4-9-16,-1 4 51 0,5-1-31 15,-4 1-24-15,3 1-12 0,-1-1-3 16,2 0 2-16,3-3 1 0,-3 0 2 15,1-3-2-15,3-1-105 0,-1-4-84 16,2-3-84-16,0-3-115 0,0-6-231 16,0-2-609-16</inkml:trace>
  <inkml:trace contextRef="#ctx0" brushRef="#br0" timeOffset="159385.68">15322 10996 238 0,'0'0'1012'0,"0"0"-814"0,0 0 66 0,0 0-167 15,0 0-35-15,0 0 149 16,0 0 9-16,0 0-3 0,0 0-8 16,-32 53-41-16,28-38-82 0,3 1-15 15,1 2 41-15,-4-2-64 0,4 0-46 16,0 0 14-16,4-6 22 0,-3 1-9 15,5-2-7-15,-1-2 4 0,0-3 12 16,2-1 0-16,0-3 0 0,2 0-3 16,0-3 10-16,2-5 2 15,1-3-19-15,2-2-28 0,0 0-48 0,-1-3-12 16,1-2-16-16,0 4 15 16,-5-1-9-16,2 2 25 0,-3 1-12 0,0 4 3 15,-3-1 19-15,-2 4 32 16,-3 1 3-16,0 2 32 0,0 2-32 15,0 0-21-15,-3 4 20 0,-2 3-11 16,-1 4 12-16,-3 1 43 0,2 3 8 16,2 1-6-16,0 0-20 0,1-1 26 15,4-1-19-15,-5 0-3 0,5-2-28 16,0 2 2-16,0-5-2 0,5-1-1 16,0-2-22-16,4-1-119 0,0-2-50 15,5-3-54-15,-1 0-207 0,-3 0-366 16,4-6-698-16</inkml:trace>
  <inkml:trace contextRef="#ctx0" brushRef="#br0" timeOffset="159698.2">15713 11070 947 0,'0'0'303'16,"0"0"-63"-16,0 0 1 0,0 0-124 15,0 0-23-15,0 0 166 0,0 0-37 16,0 0-23-16,0 0-29 0,0 0-10 16,-11-30-39-16,9 30 28 0,-1 0 35 15,-4 0-160-15,0 6-25 0,-2-1-22 16,0 4 22-16,-2 3 3 0,3 1 16 16,-1-1 13-16,0 1-16 0,5 0 12 15,-3 3-9-15,5-3-3 0,1 2 10 16,1-1-23-16,0-1 0 0,0 0 7 15,3-2-10-15,6-1-12 0,-5-2 9 16,4-2-92-16,3-2 15 0,0-1-67 16,1-2-83-16,2-1-188 0,0-1-255 15,-1-4-737-15</inkml:trace>
  <inkml:trace contextRef="#ctx0" brushRef="#br0" timeOffset="160138.01">15854 11091 785 0,'0'0'407'0,"0"0"-192"0,0 0-36 16,0 0 61-16,0 0-3 0,0 0 19 15,0 0-20-15,0 0-49 0,0 0-48 16,0 0-43-16,34 16-70 0,-29-15 9 15,2-1 13-15,0 0-6 0,-3 0-17 16,3-4 14-16,-2-1-4 0,-1 0-3 16,1-3-13-16,0 1 3 0,-3-3-3 15,0 1-15-15,-2 0 15 0,0 1-16 16,0 1 13-16,-2 0-13 0,0 2-3 16,1 2 1-16,-6-2-1 0,1 4-26 15,-1 1 8-15,0 0 17 16,-4 1-26-16,3 5-12 0,-1 2 17 15,-5 1 22-15,3 1 26 0,2 2-7 16,-1 1 19-16,1 2 19 0,3 1 10 16,-1-1 3-16,2 1-3 0,1 0-1 15,4-1-15-15,0 1-4 0,2-1 29 16,2-1-26-16,3 0-18 0,2-1-20 16,1-3-9-16,4-1-3 0,1-1-48 15,2-2-47-15,1-5-110 0,0-1-161 16,-2 0-679-16,0-12-1109 0</inkml:trace>
  <inkml:trace contextRef="#ctx0" brushRef="#br0" timeOffset="166398.24">14170 11976 385 0,'0'0'274'15,"0"0"270"-15,0 0-199 0,0 0-49 16,0 0-24-16,0 0-25 0,-7-51-47 15,4 43-23-15,-1 1-19 0,-1 1-59 16,-1 0 17-16,1 2-20 0,-4 0-20 16,2-1-47-16,-2 2-26 0,2 0 0 15,-3 2-2-15,1-1-1 0,0 2-22 16,2 0 9-16,-2 0-3 0,0 0 4 16,-1 3-11-16,-1 0 10 0,0 4-6 15,-3 1 7-15,2 2-11 0,-2 3 10 16,-2 3 1-16,2 2-4 0,-2 1 16 15,2 4-2-15,3 1 2 0,0 0 28 16,4 3-15-16,4 1 13 16,1 0-23-1,2-3 0-15,5 1 10 16,4-4-13-16,5-1 1 0,2-4 1 0,4-4 24 0,-1-4-14 16,4-3 33-16,4-5-13 0,-3-1 47 0,3-5-40 15,-1-3-1-15,1-3-3 0,-2-3-10 16,-4 0 3-16,-2-3 4 0,-1 3 0 15,-4-4-13-15,-1 3 12 0,-6 0-8 16,2 0 8-16,-6-1-12 0,1 1 16 16,-4 1-4-16,0 0-12 15,-4 1 9-15,-1 3-28 32,-2-3 0-32,-2 4 0 0,0-1 2 0,-2 1-5 0,1 1 3 0,1 1-25 15,-2 0-44-15,1 2-61 0,3 1-57 0,-4 1-74 0,4 0-95 16,0 2-218-16,3 0-659 0</inkml:trace>
  <inkml:trace contextRef="#ctx0" brushRef="#br0" timeOffset="166779.7">14243 11775 684 0,'0'0'417'0,"0"0"-134"0,0 0-114 0,0 0-19 16,0 0-7-16,0 0 13 15,0 0 19-15,-34 53-23 0,27-35 13 16,-2 7-23-16,-3 2-7 0,-1 3-12 15,1 7-30-15,-2 3-10 0,-2 4-19 16,2 1-6-16,-4 2-26 0,2 0-16 16,0-2-1-16,0-1 40 0,4-4 110 15,-2-3-67-15,0-4-47 0,3-2-16 16,2-6-22-16,0-2 18 0,2-4-28 16,2-4 10-16,-2-1-10 0,3-5-2 31,3 0-1-31,-3-4-47 0,4-1-64 0,0-1-45 0,4 0-48 0,1-2-138 0,2-1-129 15,0 0-537 1</inkml:trace>
  <inkml:trace contextRef="#ctx0" brushRef="#br0" timeOffset="167701.62">14699 12121 878 0,'0'0'521'0,"0"0"-43"0,0 0-140 15,0 0-121-15,0 0-59 16,0 0-10-16,0 0-32 0,0 0-10 16,0 0-10-16,0 0-29 0,-19 1-38 15,19-1 19-15,0 0 19 0,0 0 16 16,0 0-10-16,0 0 7 0,0 0-4 16,1 0-3-16,1 0 28 0,0-1-13 15,0-1-28-15,0-1-32 0,3 1-12 16,-2-3-15-16,4 1 1 0,-3-2 10 15,3-2 10-15,0 1-19 0,4-2 16 16,-2 2-16-16,3-1-2 0,0 0-1 16,1 0-15-16,-1 1-4 0,1 2 6 15,-1-1-6 1,-1 3-12-16,-3 1 12 0,3 2-9 0,-4 0 9 0,2 0-3 16,0 5 9-16,-4 1 10 0,2-1 1 15,0 2 0-15,-1 4 1 0,-1-1 1 16,0 0 16-16,0 2 31 0,2 0 0 47,-3-2-12-47,3 0-7 0,-2 1 0 0,2-2 3 15,1-1-5 1,-1-2 0-16,0-1-14 16,0-1 19-16,2-2 0 15,-1-2 13-15,0 0 9 0,0-3 0 0,3-4-7 0,-2-1-2 0,1-2-16 0,3-3-10 0,-4 4-5 0,0-3-11 0,-2 1-2 0,-2 4-1 16,-2-1-58-16,-1 3-31 0,-2 2-56 15,0 3-43-15,0 0-94 0,-5 3-197 16,1 4-27-16,-1-1-137 0,-2 0-886 16</inkml:trace>
  <inkml:trace contextRef="#ctx0" brushRef="#br0" timeOffset="180246.97">15603 12139 160 0,'0'0'169'0,"0"0"-12"15,0 0-46-15,0 0-10 0,0 0 65 16,0 0 144-16,0 0-122 0,0 0-28 15,0 0-30-15,-21 18 0 0,19-17 19 16,2 0 4-16,0 0-46 0,0-1-23 16,0 0 7-16,0 0-4 0,4 0 26 15,-1 0 64-15,2-2 16 0,3-2-51 16,4-2-47-16,2-2-24 0,4-2-17 16,-1-4-3-16,5 0-35 0,4-1-13 15,-1-3 19-15,1 0-18 16,3-1-4-16,1-4 2 0,-2 0 9 0,4 1-10 15,-9 0-1-15,0 2 1 0,-4 3 1 16,-3 3-1-16,-5 2 1 16,-2 5 0-16,-6 2 1 0,-1 3 22 15,-2 2 17-15,0 0-10 0,0 0-32 16,-5 0-30-16,1 2-24 0,-3 4-26 16,2 3 33-16,-7 2 15 0,3 1 28 15,2 2-18-15,-4 2 20 0,2 0-11 16,2 0 11-16,-5 4-11 0,3 2 13 15,0 2 23 1,-5 0 31-16,3 3-32 0,1 0 1 0,-1 1-11 0,2-3-12 16,0-1-3-1,2-3 2-15,0-2-18 0,4-5 19 0,1-2 0 16,-5-4-1-16,5 3 1 0,0-5 2 0,0 0-2 16,2-3-41-16,-1 0-113 0,1 0-86 15,0 0-73-15,0 0-104 16,0-2-226-16,0-1-391 0</inkml:trace>
  <inkml:trace contextRef="#ctx0" brushRef="#br0" timeOffset="180919.57">16169 11998 375 0,'0'0'241'0,"0"0"-120"0,0 0-40 15,0 0-45-15,0 0 59 0,0 0 104 16,0 0-20-16,0 0-26 0,0 0-49 15,0 0-39-15,25-27 39 0,-25 27 32 16,0 0 23-16,0 0-32 0,0 0-50 16,0 0 1-16,-2 0 16 0,0 0-26 15,-3 0-55-15,1 0 3 0,1 0 26 16,-2 0-20-16,-1 0-2 0,3 2-4 16,-8 1-16-16,4 1 0 0,-2 3 12 15,-1 0 3-15,-1 3-14 0,2 3-1 16,-5 2 23-16,2 2-1 15,-2 2-20-15,1 3 27 0,1 0 3 0,3 2 10 16,2-1 19-16,3 0-25 0,4-4 12 16,0 1 13-16,4-5 6 0,3-3 0 15,2 0-9-15,3-6 25 0,1 0 32 16,1-5-20-16,-2-1-25 0,4-1 9 16,0-9-22-16,0 1-10 31,0-5 0-31,0-2-2 0,1-2-1 0,-4 0-7 15,3-4 13-15,-8 0-24 0,12-25 27 32,-17 25-27-32,1 2-7 0,-4 1 24 0,-4-1-11 0,1 4 11 0,-8 3 20 0,2 0-26 15,1 4 3-15,-7 0-24 0,3 3-16 16,-2 4-19-16,2-1-27 0,-1 3-26 16,3 0-50-16,2 5-26 0,-4 3-69 15,5 0-52-15,0 5-114 0,5-2-248 16,0-2-593-16</inkml:trace>
  <inkml:trace contextRef="#ctx0" brushRef="#br0" timeOffset="181794.62">16519 11871 39 0,'0'0'574'16,"0"0"-209"-16,0 0-68 0,0 0-89 16,0 0-16-16,0 0-4 0,0 0 4 15,0 0-24-15,0 0-32 0,0 0-16 16,-3 2-1-16,5-2 7 0,1 0 6 15,-1 0-13-15,7-2-49 0,-6-2-12 16,6 1-3-16,5-4 5 0,-5 1-9 16,5-2-6-16,0-1 0 15,1 0 9-15,-1-1 12 0,2-1-12 0,-2 1-6 16,3-2-1-16,-4-1-12 16,-1 3-6-16,2 0-28 0,-3-2 18 15,0 5-16-15,-3-1 13 0,-2 4-13 16,-3-2 9-16,1 4-8 0,-4 2 8 15,3-2-12-15,-3 2 0 0,0 0-22 16,0 0-13-16,0 0-22 0,-3 2 23 16,1 3 34-16,-3 1 44 0,-1 5-9 15,-2 3-13-15,-3-1-10 0,0 3-9 16,3 3-2-16,-5-2 0 0,3 1-1 16,2 1-2-16,-2-1-11 0,5-1 11 15,-3 1 0-15,5-3 0 31,-2-2-2-31,1 2-18 0,4-6 0 0,0-1-117 0,0-2-49 0,0-1-77 16,9-4-137-16,-6 1-151 0,3-2-509 16</inkml:trace>
  <inkml:trace contextRef="#ctx0" brushRef="#br0" timeOffset="182279.01">16903 11776 1342 0,'0'0'325'0,"0"0"-42"0,0 0-43 15,0 0-127-15,0 0 52 0,0 0 32 16,0 0-52-16,0 0-39 0,0 0-35 16,0 0-39-16,-5-12-32 0,-4 16-20 15,2 2 20-15,-2 3 23 0,2 0 22 16,-2 2-7-16,2-2-6 15,0 4 0-15,-2 3 0 0,2-3 0 16,2 2 0-16,1-1-13 0,3 0 7 16,1-1-4-16,0-3 4 0,0-2 12 15,5 2 6-15,0-4 13 0,2-3 19 16,2-1-3-16,-4-2-25 0,2 0 9 16,4 0 2-16,-2-5-2 0,2-1-16 15,3-4-10-15,-7-1-9 0,2-1 6 16,1 0-24-16,-6-2 18 0,1 1 3 15,-1 0-9 1,-4 3-3-16,0-1 9 16,0 0 6-16,-4 2-25 0,-1 4-3 0,1 1-2 0,-5 1-26 0,1 0 26 15,0 3-46-15,-4 0-12 0,1 3 1 16,3 2-33 0,-5 2-49-16,3 3-49 0,1 0-43 0,2-1-122 15,3-2-274 1,1-1-817-16</inkml:trace>
  <inkml:trace contextRef="#ctx0" brushRef="#br0" timeOffset="183721.41">17798 11662 2 0,'0'0'320'0,"0"0"12"15,0 0-29-15,0 0 69 0,0 0-76 16,0 0-36-16,0 0-17 0,0 0-13 16,0 0-39-16,0 0-46 0,13-34 19 15,-12 34-45-15,-1 0-48 0,0 0-40 16,0 2-30-16,0 2 1 0,-1 4 84 15,-5 4-16-15,1 1-34 0,0 2-1 16,-2 4-13-16,0 1 0 0,-2-2 10 16,0 4-29-1,2-4 10-15,0 1 3 0,-4-2-14 0,4 0-2 16,0-1-6-16,2 0-192 0,-4-4-113 0,4-3-127 16,3 0-324-16,-5-6-831 0</inkml:trace>
  <inkml:trace contextRef="#ctx0" brushRef="#br0" timeOffset="184205.81">17239 12111 196 0,'0'0'639'16,"0"0"-213"-16,0 0-64 0,0 0-50 15,0 0-101-15,0 0 22 0,0 0 3 16,0 0-24-16,0 0-51 0,0 0-104 15,14-6-18-15,4 4 31 0,2 2 55 16,6 0-17-16,2 0-6 0,2 2-23 16,8 1-9-16,-5 0-4 0,10-3 4 15,6 0-20-15,13 0-28 0,12-6-9 32,4-3-10-32,-5 0 9 0,-4-2-9 0,-11 0 15 0,-1 3 11 0,-11 0 27 15,-7 3-9-15,-13 4-11 0,-6-1-11 16,3 1-22-16,-2 0-2 15,2 1 1-15,-7 0-1 0,-4 0-1 16,-3 1-3-16,-2 1-10 0,-5 0-6 16,3-2-3 15,-5 3-13-31,0-1-103 0,-5-2-42 0,-2 3 79 0,0-1-115 0,-2 1-190 0,2-3-339 0,-4 0-945 0</inkml:trace>
  <inkml:trace contextRef="#ctx0" brushRef="#br0" timeOffset="185391.57">17174 12489 388 0,'0'0'287'0,"0"0"6"15,0 0-71-15,0 0 35 16,0 0 42-16,0 0-29 0,0 0-76 16,0 0-45-16,0 0-48 0,0 0-8 15,9-42 17-15,-9 39 28 0,0 0-44 16,0 2-14-16,0 0-19 0,-2-1 16 15,-2 2-39-15,-1 0 16 0,2 0-54 16,-1 0-3-16,-1 0-19 0,1 0-4 16,-5 3-6-16,0 3 4 0,1 0-1 15,-1 3 16-15,-2-1 10 0,2 0-1 16,-1 4-21-16,-1-1 12 0,2 4 0 16,-3 2 11-16,3-3-14 0,2 5 0 15,-2-2 16-15,4 1 42 0,1 0-30 16,1-1-9-16,1 1 13 0,2-6 6 15,0 1 4-15,2-5-24 0,1-1 11 16,3 0 51-16,2-5 22 0,-2-1-6 16,3-1-7-16,5-1-10 31,-5-4-12-31,1-3-6 0,4-2-23 16,-1-2-21-16,3 0-1 0,-4-4 0 0,4 1-1 0,-2-2 0 31,4-2-15-16,-2 2 14 1,1-1-20 0,1 2 21-1,-4 1-3 1,2 4-21-16,-5 1 9 0,1 5-12 0,-7 3-20 0,3 2-35 0,-5 0 10 0,-1 7 73 0,0 4 73 16,-2 2 39-16,0 3-5 0,-4 2-8 0,-1 0-49 0,-1-1-34 0,1 1-13 0,-5-1-1 0,4-4 1 0,1 0 1 0,3-6 8 0,-1-1-10 15,1-3 11-15,-2-2 3 0,4-1 9 31,0 0 16-31,0 0 12 0,0-4-53 0,0-3-110 0,6-1-13 0,-3-6 34 16,6 0 29-16,2-1 38 0,-1-3 6 16,6 1-6-16,-2-1 20 31,0 2-24-15,1 2-47-16,-1 1 19 0,-4 2 32 0,1 5-7 0,-2 2 0 0,0 4-19 0,-4 0 3 15,0 1 45-15,-1 6 34 0,-1 3 24 0,-1 1 25 16,-2 1 12-16,0 1 1 0,0 2-11 15,-3-4-12-15,-1 3-22 0,0 0-10 16,-1-1-16-16,2-2-6 0,-1-1-2 16,2-3-17-16,-1-1 0 0,1-1 0 15,2-3-3-15,0-2-13 0,0 0 16 16,0 0 0-16,2 0 0 0,3-7 10 16,0 0-10-1,4-4-25-15,5-1-19 0,-1-2 19 0,3-1 22 0,-4 3 0 16,6-3-20-16,-6 3 4 31,2 2 7-15,-5 2-23-1,-2 3 16 1,0 1-13-16,-1 3-18 16,-3 1-27-16,-3 3 26 0,2 4 51 0,0-2 115 0,-2 4 12 0,0 2-26 0,0 1-19 0,0-1-13 0,-2 1-19 0,0 1-15 0,-1-1-13 0,1-1-7 0,-3 0-11 15,1-3 14-15,0 0-17 0,1-1 0 16,-1-2-1-16,1-1-76 0,3-2-75 15,-4 0-83-15,3-2-84 0,-3 0-202 16,2 0-595-16</inkml:trace>
  <inkml:trace contextRef="#ctx0" brushRef="#br0" timeOffset="186000.97">17648 12282 660 0,'0'0'489'0,"0"0"18"16,0 0-52-16,0 0-131 0,0 0-34 15,0 0-74-15,0 0-94 0,0 0-55 16,0 0-29-16,0 0-19 0,25-27 13 16,-16 27 7-16,3 0 15 15,-1 2-3-15,-1 2-23 0,3 2-12 16,-5 0-16-16,5 1-2 0,-6 1 0 15,-2-2 0-15,0 3 1 0,-1-2 0 16,-2 2 1-16,-2-2 1 0,0 0 2 16,-4 2 32-16,-5 0 60 0,0 1-31 15,-6 0-36 17,2-1-28-32,-4 0 2 0,6-1 0 0,-5 0-2 0,5-1-1 0,6-1 1 0,-4 0 1 46,6-2 53-46,1 0-10 16,0 0-9-16,2 0-3 0,0-1 12 0,2 1 3 0,3 1 9 0,6-2 16 31,-4 0 2-31,4-2-37 16,3-1-28-16,2 0-9 0,0 0-62 0,5-3-77 0,-7 0-145 0,4 0-158 16,-10 0-261-16,8-1-886 0</inkml:trace>
  <inkml:trace contextRef="#ctx0" brushRef="#br0" timeOffset="186610.37">18150 12494 415 0,'0'0'499'15,"0"0"-79"-15,0 0-101 0,0 0-23 16,0 0-37-16,0 0-52 0,0 0-10 16,0 0-52-16,0 0-19 15,0 0-20-15,-16-36 3 0,11 33-23 16,2 0-22-16,-3 1-35 0,1-1 3 15,-2 2 9-15,0 1 35 0,0-2 1 16,-4 2-30-16,-3 0-47 0,5 0-2 16,-5 3-14-16,3 2 14 0,-1-2-10 15,3 3 8-15,2-1 3 0,-2 1-18 16,2-1-6-16,4 1-7 0,1 0 19 16,0 1 13-16,0-2 29 0,2 4 3 15,0-3-10-15,4 3 3 16,1 0 7-16,2-1 22 0,2 1 6 0,-2 0 0 15,0 0-22-15,4 0-23 16,-4-1-3-16,-2 0-12 31,2 2-1-31,-3-2-1 0,1 1-1 0,-3-1 3 0,-2-1 1 16,0 1 0-16,0 1 18 16,-7-3-16-16,1 0 16 15,-2-1 9-15,1 1 0 0,-6 0-9 16,1-4 6-16,-4 3-12 0,3-2-10 0,-4-1 13 0,6 2-14 0,-5-2 10 0,6-2-9 15,1 0 13-15,-4 0 0 0,6-6 22 16,4 2-35-16,-1 0-3 0,-1 0-45 16,5-3-106-16,0 0-117 0,0 1-175 15,5 2-542-15,-1-6-974 0</inkml:trace>
  <inkml:trace contextRef="#ctx0" brushRef="#br0" timeOffset="200769.58">13769 13300 151 0,'0'0'222'16,"0"0"19"-16,0 0-84 0,0 0 74 15,0 0 293-15,0 0-143 16,0 0-135-16,0 0-100 0,0 0 19 16,0 0-13-16,0-3-11 0,0 1-9 15,1-2-7-15,-1 2-22 0,2-4-36 16,2 2-35-16,-1-1-10 0,3-3-9 16,1 3 0-16,2-3-13 0,-1 2 19 15,3-1 0-15,1 0-6 0,4 3-12 16,-3-1 1-16,3 4-2 0,-4 1 0 15,0 0-2-15,1 3 2 0,-1 3 35 16,1 1 3 15,-5 4 13-31,3-2-6 0,-2 3-23 0,-4-1 0 0,2 0 7 0,-1 1 2 0,-5 2 4 0,1 0-10 16,-2 0 7-16,0-1-7 0,-2 2 1 16,-3-1-4-16,-4-1 3 0,2 3 6 15,-4-4-12-15,1 1-6 0,-1-2-10 16,-1 1 10-16,3-3-1 15,0-2 1-15,0-2 3 0,0-1 9 16,2-1 12-16,-1-3-5 0,-1 0 18 16,2-2-8-16,-4-3-8 15,2 0-6 1,2-4-6-16,0 1-20 0,0-2 17 0,0 0-18 0,0 0 0 0,1 0-1 16,-1 0 0-16,2-1 0 15,0 2-14-15,-1 1 12 16,3-1-9-16,-1 0 10 15,1 1 1-15,1 0-4 0,2 1-11 0,-2 0 14 0,2-3-20 0,0 0 20 16,0 0-17-16,2 1 15 0,2-4 1 16,-3 0 2-16,5-2 0 15,-3-1 28-15,4 0-12 0,0-4-4 16,2 3 13-16,2-1-15 0,-1 1-10 16,3 0-3-16,1 1 3 0,-2 1 0 15,1 2 22-15,-1 2-3 0,-1 1-19 31,-1 5-9-31,1-1-19 16,0 5 6-16,1 1-9 0,0 0 6 0,3 0 24 0,-1 4-11 0,0 2 12 0,2-4 1 16,0 4 1-16,-2-1 0 0,2 0-1 15,-4-1 3 1,1-1-1-16,-3-2 0 16,2 0-2-16,-1-1-1 15,-2 0-1 1,-2 0-62-16,0 0-170 0,-2-2-185 0,1-3-390 0,-3-12-1475 0</inkml:trace>
  <inkml:trace contextRef="#ctx0" brushRef="#br0" timeOffset="203075.34">14506 13335 225 0,'0'0'333'0,"0"0"-196"0,0 0 446 15,0 0-245-15,0 0-55 0,0 0-23 16,0 0-31-16,0 0-73 0,0 0-31 16,-8-7-5-16,8 5-14 15,0 0-16-15,0-1 25 0,0 1-13 16,0-2-38-16,0 1-19 0,3-1-20 15,1-2 10-15,1 0 3 0,2-1-22 16,2-2-14-16,1 0 2 0,-1 0-2 16,4 0 11-16,-5 0 2 0,7 0 1 15,-3 3 7-15,2-3-11 0,-3 3 1 16,1 3-13-16,-3 1-16 0,2 2-22 16,-3 0 36-16,3 1 2 0,-2 4 3 15,2 3 19-15,-3-1-21 0,1 2 1 16,-2 2 11-16,0 3 3 0,0 0 25 47,-1 1-12-47,1 1-7 0,0-1-19 0,0 0 16 15,0-4-16 1,0-1 0 15,4-1 23-31,-2-1 2 16,-1-5 10-16,3 1 3 15,0-3 3-15,-4-1 3 0,2 0 19 0,-1-1-19 0,0-4 0 0,2-1 4 16,-5-2-10-16,4-1-10 0,-2 0-12 0,0 1 0 0,1-1-19 0,0 0 0 0,-2 0-19 0,1 3-3 0,-2 0-135 0,0 2-79 0,-1 0-113 16,-1 2-255-16,-1-2-891 0</inkml:trace>
  <inkml:trace contextRef="#ctx0" brushRef="#br0" timeOffset="205107.19">15458 13355 117 0,'0'0'366'0,"0"0"28"0,0 0-234 15,0 0 462-15,0 0-259 0,0 0-61 16,0 0-41-16,0 0-38 0,0 0-79 16,-9-2-67-16,14 0-54 0,1-1-22 15,4 0 18-15,6-3 13 0,2-3 7 16,5 0 5-16,4-3-12 0,-1 0 23 15,2-2-1-15,1 0 6 0,-3 0 7 16,-3 0-35-16,2 2-19 0,-7-1-1 16,-4 4 7-16,-2 2-17 15,-5 2-1-15,-1 3-1 0,-6 1-22 32,1 1 6-17,-1 0 16-15,0 0 3 0,-1 5 50 0,-7 2-34 0,0 4-6 0,-3 6 16 16,-1 1-14-1,-1 3-11-15,-3 3 27 16,2 2-2-16,2 0-4 0,-2 0-3 0,1 1-6 0,3-2-15 0,1-2-1 0,2-1-3 0,0-4-16 16,5-3 18-16,-2 0-1 0,4-4-39 15,-1-1-48-15,1-4-51 0,0 0-70 16,1-2-110-16,3-1-125 0,1-3-219 16,2 0-513-16</inkml:trace>
  <inkml:trace contextRef="#ctx0" brushRef="#br0" timeOffset="205654.08">16008 13300 821 0,'0'0'338'15,"0"0"4"-15,0 0 0 0,0 0-86 16,0 0-42-16,0 0 12 0,0 0-68 16,0 0-10-16,0 0-29 0,0 0-112 15,-16-21-7-15,11 25-20 0,-2 2 20 16,0 1 26-16,0 5 6 0,-6 1 19 16,3 5 1-16,-1 0-11 0,0 4-12 15,-1 1 16-15,3 2-20 16,2-2-9-16,2 0-16 47,3-2-3-47,2-3 3 0,0-1 12 0,2-3 13 0,5-2 1 0,0-2-7 0,0-2 6 0,4-2 36 0,-4-5-17 0,3-1 10 15,-3-1 13-15,4-5 34 0,1-4-19 16,-1-3-13-16,3-4-25 0,-5-1-9 16,2-2-4-16,1-2-6 0,-3-1-22 15,0 0 19-15,0-1 7 0,-4 3-27 16,0 0 21 15,-1 5-21 0,-4-1 54-15,0 3 25-16,0 3-44 16,0 1-36-16,-4 1 29 15,1 3-30 1,-3-1-1-16,3 1 1 0,-6 3-25 0,2 0-56 0,0 1-1 0,2 2-28 0,-8 0-88 0,6 0-30 15,0 0-30-15,-2 1-81 0,2 2-141 0,4-2-269 0,-3 1-684 0</inkml:trace>
  <inkml:trace contextRef="#ctx0" brushRef="#br0" timeOffset="206044.73">16311 13192 1112 0,'0'0'462'16,"0"0"-124"-16,0 0-111 0,0 0-49 15,0 0 7-15,0 0-21 0,0 0-25 16,0 0 21-16,0 0-44 0,0 0-24 16,40 0-21-16,-27 0 9 0,-4 0 2 15,6 0-2-15,-6 0-29 0,4 0-7 16,-1 0-12-16,-1 0 2 0,3 0-18 16,-7 0-14-16,2 0 0 0,3-2 24 15,-7 1-7-15,3-2-19 0,-5 3-26 16,1-2-107-16,-3 2-76 0,1 0-69 15,-2 0-117-15,4-1-214 0,-4 1-541 16</inkml:trace>
  <inkml:trace contextRef="#ctx0" brushRef="#br0" timeOffset="206450.99">16728 13054 368 0,'0'0'450'15,"0"0"-78"-15,0 0-92 0,0 0-49 16,0 0-14-16,0 0 27 0,0 0-37 15,0 0-16-15,0 0-56 0,0 0-122 16,-12-4 3-16,8 10-16 0,-3 3 29 16,4-1 29-16,-6 4-32 0,2 0 6 15,0 1-19-15,1-1-10 0,-1 2 39 16,2 0-10-16,1-2 6 0,3 2 4 16,1-1-3-16,0-4 2 0,0 2-41 15,1 0 0 16,3-2-2-31,1-4 2 16,4 1 45 0,-2-3 15-16,4-1 36 0,1-1-29 0,0-1-16 0,3 0-51 0,-3-3-10 0,2-1-107 0,-1-1-75 0,-3 0-94 0,1 0-94 0,-4-1-220 15,0 0-589-15</inkml:trace>
  <inkml:trace contextRef="#ctx0" brushRef="#br0" timeOffset="206763.52">16806 13093 518 0,'0'0'516'0,"0"0"-106"16,0 0-91-16,0 0-102 15,0 0-48-15,0 0-33 0,-27 57 16 16,22-46 6-16,-2 4 16 0,0-2-29 16,-2 2-30-16,0-1-9 0,0 1-10 15,4 0-23-15,-6-1-28 0,6 2-13 16,-2-3-16-16,5 1-16 0,-5 0 0 16,5-3 0-16,-1 0 0 0,1-2-103 15,2-4-70-15,0-1-99 0,0-1-148 16,0-3-225-16,0 0-662 0</inkml:trace>
  <inkml:trace contextRef="#ctx0" brushRef="#br0" timeOffset="207420.46">17041 13073 620 0,'0'0'707'0,"0"0"-255"16,0 0-170-16,0 0-120 0,0 0-77 15,0 0 8-15,0 0-5 0,0 0-43 16,0 0-6-16,0 0-14 0,-42 59-21 15,36-47 21-15,3-3 34 16,-1 2-5-16,3-2-28 0,-1 1-7 16,-5-3 1-16,7 0-20 0,-2-1 0 15,2-2-3-15,0 0-15 0,0 0 18 16,2-1 23-16,5-1 9 0,-5-2 10 16,1 3-23-16,1-3 7 0,1 1-26 15,-2 1 13-15,3 1 6 0,1-2 42 16,-2 2-23-16,2 0-19 0,0 2-17 15,2 1-2-15,-4 0 16 0,1 3 0 16,-3 0-14-16,1-1 17 0,-2-2-19 16,-1 1 1-16,-1 1-1 0,0-3 3 15,-5 1 61-15,-2-2 67 16,0 3-32-16,-7-3-52 0,1 0-15 16,1-2-19-16,-2-2-13 31,1 0-61-31,1 0-31 0,3 0-10 0,-3-3-3 0,5 0-59 0,0-1-48 0,3 0-81 15,-1-2-109-15,3-1-228 32,0 2-500-32</inkml:trace>
  <inkml:trace contextRef="#ctx0" brushRef="#br0" timeOffset="207717.34">16992 13074 853 0,'0'0'430'0,"0"0"-43"0,0 0-143 15,0 0-46-15,0 0 3 0,0 0 19 16,0 0-1-16,0 0-16 0,0 0-18 15,56 9-38-15,-42-7-7 0,1 0-22 16,-1-1-45-16,0 0-32 0,-2-1-25 16,1 1-14-16,-5-1 14 0,3 0-16 15,-2 0-38-15,-4 0-105 0,1 0-79 16,-1 0-50-16,-2 0-114 0,1 0-174 16,-4 0-624-16</inkml:trace>
  <inkml:trace contextRef="#ctx0" brushRef="#br0" timeOffset="209075.14">17460 13339 700 0,'0'0'306'0,"0"0"-16"16,0 0-46-16,0 0-120 0,0 0-23 15,0 0 38-15,0 0-44 0,0 0 12 16,0 0 3-16,-53 8-29 0,44-1-20 16,2 4-9-16,0-1 35 0,2 3 20 15,-4 1-10-15,4 5-7 0,-2-3-7 16,1 2-34-16,-1 2-30 0,4-1 3 15,-1-2 1-15,4-1 15 0,0-3-35 16,0-1 0 0,2-1-2-16,3-4 24 0,2-1 14 0,-3-3 31 15,3-3-19-15,-2 0 16 0,2-2 0 16,1-2-3-16,-3-4-29 0,2 1-3 16,0-1-17-16,0-1-2 0,-2 0 5 15,2-1-18-15,2-2 0 0,2-1-3 16,0 0 0-16,4-1-13 0,-2-2 14 15,5 3-14-15,-4-1-3 0,3 3 6 16,3 0-6-16,-6 3-19 0,5 2 16 16,-6 4-7-16,1 2 10 0,-3 0 3 31,-3 5 16-31,3 2-16 0,-6 4-4 0,-1 0 20 0,-2 3 19 16,-2 0 48-16,0 4 25 31,0-2-13-31,-6 1-6 0,1-1-9 0,2-4-45 0,-3 0 6 0,-1-2 3 15,4-1-12-15,-3-2 0 0,3-4-1 0,1 0-2 0,2-3 19 16,-2 0 21-16,2-1 25 16,0-7-78-16,4-2-65 0,-1-3 11 15,6-2 13-15,4-2 13 16,-1-2-23-16,4 0-47 0,-2-1 19 0,4 3-6 16,-4 1-55-16,4 1 41 0,-3 5 28 15,0 3 36-15,-3 4-6 0,0 1 2 16,-5 2 7-16,0 5 26 0,2 4 6 15,-5 2 61-15,-2 3 6 16,-1 0 25 0,-1 2-12-16,0-1 0 0,-1 1-7 0,-5-1-13 0,5-2-6 0,-7-1-9 15,3-2-14-15,2-2-15 16,-1-1 3-16,2-3-6 31,2-2-11-31,-1 2 1 0,1-4 19 0,0 0 13 0,0 0 25 0,0-4-7 0,1 1-53 16,3-5-75-16,1 0-1 15,2-2 35-15,6-2 6 16,-3 0-16-16,6-4 10 0,-3 3-3 0,4-3-7 0,-1 2-13 16,0 2-6-16,-2 2 13 0,0 1 25 15,-1 3 13-15,-1 4-13 0,-5 2 3 16,2 0 29-16,-2 4 10 0,-2 5 70 16,-3 1-1-16,0 1 10 15,0 1-12-15,-2 2-1 16,0 0-3-16,-4-1-10 0,2-1 0 0,-3-1 0 0,-2 0-19 47,2-2-22-47,-2-1-6 15,1-1-13-15,-2-2-3 0,0 2-39 0,5-2-77 0,-1-1-58 0,4-2-93 0,0-2-91 0,0 0-206 0,0 0-585 16</inkml:trace>
  <inkml:trace contextRef="#ctx0" brushRef="#br0" timeOffset="209778.31">18159 13088 303 0,'0'0'584'0,"0"0"-128"0,0 0-79 16,0 0-97-16,0 0-60 0,0 0-22 15,0 0-31-15,0 0-12 0,0 0-52 16,0 0-32-16,32-14-39 16,-27 14-6-16,2 0 6 0,0 3 6 15,-1 0 4-15,1 0-20 0,2 2 10 16,-4 0-19-16,2-1-11 0,0 3-2 16,0 0 1-16,-5 1-1 0,1 1 1 15,-3-1 15-15,0 3 32 0,-3-3 45 16,-4-1-7-16,0 3-29 0,0-2-16 47,-2 1-9-47,-4-2-10 0,3 0-6 0,-4-2 0 0,0 2-13 0,1 1 0 0,1-2-2 0,3-1-1 0,0 0-3 15,4-1-7-15,1 0 10 0,3 0 15 16,1 0-2-16,0-1 6 0,0 1 0 16,0 0 16-1,1 1 15-15,3 0-2 0,3-1 2 16,0 1 16-16,0-1 19 0,2 0-13 0,3 0-2 15,-3-1-30 1,2-1-8 0,3-2-4-16,-5 0-7 0,3 0-2 15,-5 0-3-15,2-2-4 0,0 2 4 0,-2-4-13 16,-4 3 15-16,-1-2-2 0,2 2-4 0,-4-1-12 0,0 2-12 0,0-2-44 16,0 1-106-16,0-1-84 0,0 1-145 15,0 0-274-15,0-5-951 0</inkml:trace>
  <inkml:trace contextRef="#ctx0" brushRef="#br0" timeOffset="-214343.96">18884 11744 98 0,'0'0'130'0,"0"0"-32"0,0 0 290 16,0 0-140-16,0 0-66 0,0 0-42 15,0 0-39-15,0 0 3 0,0 0-9 16,30-20 22-16,-28 18 16 0,2 2-29 15,-2 0-49-15,1 0-32 0,-1 0-20 16,0 0 23-16,-2 0 6 0,3 2-9 16,-3-2-3-16,4 0 22 0,-4 1-7 15,0-1-12-15,0 0-21 0,0 1 11 16,1-1-13-16,-1 2-2 16,0-1 2-16,0 0 1 0,0 4 22 15,2-1-1-15,-2 3 4 0,2-1-6 16,0 0-20-16,0 3 22 0,-2-1-2 15,1 4 6-15,3 1 9 0,-4 1 7 63,2 0-9-63,-2 4-1 0,0 1-6 0,0 0-13 0,0 4 3 0,0-2 19 0,0 2 17 0,-2-3-4 0,0 1 13 0,0-1-16 0,1 3 13 0,-3-4-6 16,2 1 15-16,0-1-16 0,1 0-6 15,-3 1-13-15,4-2 7 0,0 1 21 16,0 2-41-16,0-2-6 0,5 1-10 15,1-1 0-15,-3-1-1 0,6 1 33 16,2-1-32 15,-1 0 10-31,6-3 12 0,-3 1-3 47,4-1-3-47,-3-3 7 0,4-4-26 0,-2-1 3 0,0 0 32 31,5-3-16-31,-7-1 10 0,8-3 15 0,-6 0-22 0,1 0-6 16,3-1-13-16,-6-1-1 0,0-1-1 0,-5 2-1 16,1 0-3-16,-2 1-22 0,-5-2-22 0,-1 2 18 0,0 0-6 0,-2 0 3 0,0 0-9 0,-2 0 3 0,-3 2 38 0,-6 0-1 0,2 1 1 15,-2 2-42-15,-1-1 13 0,0 0 27 16,-2-1 0-16,3 3-17 0,-3 1-10 16,3 0-6-16,1 4 32 0,-3 1-16 15,3 1-4 16,-5 1 21-31,3 2-17 0,0 0 16 0,-1 3 3 0,3 1 0 0,-6 2-3 16,7 4-29-16,-4-1 20 0,3 1 12 0,5 2 19 16,-4 0 0-1,2 1 10-15,3 2 9 0,1 0 1 0,1 0-10 0,0 3-10 16,0-3-3-16,2 2-15 0,0-2 15 16,0 1-15-16,0-2 2 0,0 1 22 15,0 1-22-15,0 0 0 0,0 0 19 16,0 1 0-16,0 1 10 0,-3 0-10 15,-3 4 1-15,1 1-4 0,0 4-3 16,0 0 0-16,-3-2-16 0,-4-1-26 16,3-3-15-16,-8-6 28 0,2-6 13 47,-4-2 25-47,-1-7 64 0,-1-4 10 0,0-1-30 0,-2-4-12 0,2-3-26 0,1-1-5 0,1-1-24 0,3 0-2 15,4-2-2 1,3 0-30-16,-2 0-47 0,6 0-73 0,3 0-92 15,2-4-176-15,0 1-241 0,7-10-1120 0</inkml:trace>
  <inkml:trace contextRef="#ctx0" brushRef="#br0" timeOffset="-213515.8">19935 11935 7 0,'0'0'198'0,"0"0"-51"16,0 0 143-16,0 0 53 0,0 0-11 15,0 0-20-15,0 0-13 16,0 0-85-16,0 0-71 0,0 0-56 16,25-34-38-16,-25 34-10 0,0 0-14 15,0 0 11-15,0 0 19 0,0 2 13 16,-2 2-33-16,0 3 20 0,1 1 25 15,-5 2 1-15,1 5-27 0,-2 2 1 16,3 2-17-16,-3 0 10 16,-2 2-3-16,2 0-10 0,2 0 0 0,-2-1-15 15,0-3-18-15,0-1 26 0,3-1-28 16,2-4 13 15,-1-2-13-31,1-2 16 0,2-3-16 0,0-3 2 0,0 0-2 0,0-1 39 0,0 0 18 0,0 0 22 16,2-2 1-16,1-4-49 0,3-2-31 15,3-2-25-15,3-3 0 0,0 0 6 16,3-2 16-16,2 0-20 16,1-1-59-16,1 2 31 0,1-3 28 0,-2 4 20 15,3 1-19-15,-7 4 20 16,0 2-27-16,-3 1-6 0,-2 4 9 16,-1 1 9-16,-2 0 17 0,-5 2 26 15,5 3-1-15,-3 0 11 0,1 0 34 16,-1 0-26-1,-3 4 10-15,2 0 4 0,-2 0-5 0,0 2-2 0,0 1-19 16,-2-1-4-16,-5 1-12 0,6 0-14 16,-5-3-1-16,4-1-1 0,2-1-1 15,-1-1 0-15,1-2-24 0,0-1-39 16,0 0-110-16,1-2-72 0,5-1-61 16,1 0-74-16,3 0-218 15,-4-3-636-15</inkml:trace>
  <inkml:trace contextRef="#ctx0" brushRef="#br0" timeOffset="-213031.4">20259 12044 722 0,'0'0'247'0,"0"0"-247"0,0 0-45 0,0 0 45 0,0 0 55 0,0 0 251 0,0 0 10 0,0 0-14 0,0 0-55 0,0 0-88 0,16 10-20 16,-11-9-42-16,2 1 3 0,0-2-17 16,0 1-34-16,-1-1-1 0,4 0-3 15,1-1-10-15,-2-2 1 0,1-4-4 16,1 1-7-16,-6 0 4 0,2-3 16 16,-3 3-32-16,-2-2 25 0,1 3 1 15,-3-1-37-15,0-1 17 16,-3 3-6-16,-1 0-13 0,-1-2 0 15,-1 4 56-15,-1 0-27 0,-2 1-29 16,-1 1-32-16,-1 0-3 0,-3 5 6 16,5 2 29-16,-5 0 14 0,2 3-12 15,3 0 24-15,-4 2-13 0,8 1-12 16,-4 0 24-16,2 0 1 0,2-2 9 16,3 3-19-16,2-2 9 0,0 0-6 15,2-3-3-15,3 2 0 0,4-1 0 16,0-3 0-16,2-1-16 0,3-3-39 15,0-1-127-15,4-2-10 16,1 0-116-16,-1-6-235 0,-2 1-652 16</inkml:trace>
  <inkml:trace contextRef="#ctx0" brushRef="#br0" timeOffset="-212593.88">20496 12039 235 0,'0'0'401'16,"0"0"65"-16,0 0-98 0,0 0-85 15,0 0-108-15,0 0-90 0,0 0-34 16,0 0 60-16,0 0-34 0,0 0 17 16,12 9-3-16,-6-8 3 0,2 1 22 15,1-2 9-15,-2 0-2 0,6-2-33 16,-3-1-23-16,-1-2-35 0,2 0-6 15,-2-2-1-15,-2 1 4 16,1 0-13-16,-4-1 13 0,0 2-17 16,-3-1 1-16,-1 0 13 0,0 0-7 15,0-1 0-15,-1 2-19 0,-3 0-3 16,-3 1 0-16,0 2-16 0,2-1 15 16,-4 3-12-16,-2 0-22 0,1 0 12 15,-5 4 23-15,3 2-17 0,0 2 20 16,-4 0 22-16,3 1 17 0,-1 0 5 15,5 1-18-15,-3 1-10 0,3 3-16 16,2 0-1-16,2-2-12 0,-2 2 11 16,3-1-11-16,4 2 10 0,0-2 3 15,0 2 0-15,4-3 13 0,3-1 0 16,2-1 11-16,-1-1-24 16,7-3-134-16,-5-2-39 0,6-2-26 15,-2-2-43-15,4 0-117 0,0-6-231 16,-4 4-383-16</inkml:trace>
  <inkml:trace contextRef="#ctx0" brushRef="#br0" timeOffset="-211999.1">20804 12105 209 0,'0'0'199'0,"0"0"88"0,0 0 65 0,0 0-85 0,0 0-1 15,0 0-9-15,0 0-17 0,0 0 16 16,0 0-23-16,0 0-36 0,23-40-27 16,-27 37 0-16,1 1-29 0,1-3-49 15,0 1-38-15,-2 0-22 16,-1 0-7-16,2 1-24 0,-4 0 10 16,-1 2-11-16,3 1-3 0,-4 0-38 15,-1 0-7-15,1 5 10 0,-4 2 16 16,1 2 19-16,0 2-22 0,-1 1 6 15,3 1 5-15,-1 0 14 0,2 0 17 16,6 2-17-16,-1-2-13 0,2-3 13 16,2-1 2-16,0 0-2 0,4-2 19 15,-1-4 4-15,6-1 56 0,2-2 17 16,0 0-14-16,3-3-41 0,0-4-9 16,4-5-13-16,-4 0-6 0,3-2-10 15,-1-3 16-15,4 1-17 0,-4-3 1 16,0 0-1-16,3-2-1 0,-3 0-1 15,2-2-31-15,-2 0 12 0,-4 2-10 16,2 0 26-16,-5 0-16 0,-2 2 19 31,0 0 2-15,-2 2 24-16,-1 1-14 0,-2 2 4 0,1 3-15 0,-3 2 0 0,0 3 21 0,0 3 7 16,0 1 31-16,0 1-51 0,0 1-9 0,0 0-57 15,0 0-22-15,-3 4-54 16,1 4 79-16,-5 2 54 0,2 5 0 15,-1 4 16-15,-1 4-3 0,-3 2 22 16,1 3 0-16,2 1 18 0,-2 2-8 16,-2-3-20-16,6 0-3 0,-4-2-6 15,2-4-13-15,2-2-2 0,-1 0 0 16,3-5 10-16,-1-2-11 0,-1-2-16 16,3-2-60-16,-3-2-73 0,1-1-144 31,1-3-205-31,1 0-537 0,2-6-614 0</inkml:trace>
  <inkml:trace contextRef="#ctx0" brushRef="#br0" timeOffset="-209826.33">21460 12082 276 0,'0'0'421'0,"0"0"45"16,0 0-186-16,0 0-95 15,0 0 17-15,0 0 15 0,0 0-42 16,0 0 13-16,0 0-26 0,7-6-24 16,-4 2-35-16,5 0-10 0,4-2 10 15,-3 1 6-15,7-4-16 0,-2 0 15 16,5-1-12-16,-3-2-10 0,4-1-17 15,1-2-2-15,0-2-23 0,2-1-28 16,2-4-15-16,-2 1 2 0,2 0-2 16,-4-2 15-16,-5 3-16 0,3 1-1 15,-6 3 1-15,-1 4 2 0,-3 1 11 16,-4 2-10-16,-3 4 19 0,1 3 16 16,-3 1-1-16,0 1-37 0,0 0 0 15,0 0-41-15,-3 1-50 16,1 2-26-16,-1 4 78 0,-1 3 39 15,1 0 0 17,-6 2-1-32,2 5 0 0,-2-3 1 0,5 5 35 0,-5-2-20 0,1 5 23 0,1-1-3 0,-1 3-6 15,1 0-10-15,-1 1 9 0,2-3-15 16,-1 0-10 0,0 0-1-16,-2-1 1 0,4-4-1 0,1-1-1 0,-3 0-1 15,2-3-12-15,1-3-48 0,-1-1-57 16,2 2-45-16,3-4-49 0,-2-3-109 15,2-1-115-15,0 0-249 0,0-3-537 16</inkml:trace>
  <inkml:trace contextRef="#ctx0" brushRef="#br0" timeOffset="-209263.15">22091 11886 303 0,'0'0'137'0,"0"0"-88"0,0 0 274 16,0 0-88-16,0 0 106 0,0 0-31 15,0 0-38-15,0 0-25 0,0 0-40 16,0 0-16-16,-5-26-92 0,0 26-47 15,1 0-52-15,-5 4 0 0,2-1 0 16,-3 5 35-16,-4 1 4 16,3 4-4-16,-5 1 1 0,2 3 18 15,-2 4-15-15,0 3-36 0,4 2 26 32,-3 4-7-32,3-2-18 0,5 1-1 0,0-3 13 0,3-1 13 0,4-5 66 15,0-2-34-15,0-3-39 0,4-5-2 16,3-1 27-16,-2-3-8 0,1-5 21 15,6-1 16-15,-1 0 54 16,1-6-16-16,2-4-36 0,2 0-37 0,-2-5-16 16,4-3-9-16,-2 1 9 0,3-4 10 15,-6 1-35-15,4-1 18 0,-2-2 0 16,-1 1-17-16,-5-1-1 0,-1 2 19 16,-2 2 13-16,-3 3-3 0,-3 0-17 15,0 0 7-15,-5 4-7 0,-2 0-9 16,-4 0 13 15,6 4-7-31,-7 1-9 0,-1 1-31 0,4 3-16 16,-3 0-13-16,3 3-9 0,-3 0-28 0,1 0-48 0,6 6-77 0,-2 2-39 0,0 1-123 15,1 2-233-15,1-5-722 16</inkml:trace>
  <inkml:trace contextRef="#ctx0" brushRef="#br0" timeOffset="-208653.75">22304 11657 310 0,'0'0'277'0,"0"0"196"0,0 0-125 15,0 0-104-15,0 0-52 0,0 0-1 16,0 0 1-16,0 0-60 0,0 0-25 16,0 0-42-16,23-43-23 0,-15 40 29 15,3 1 3-15,0 2 45 0,5-3-36 16,-4 3-2-16,6 0-17 0,-2 3 0 15,-2 0-16-15,0 3-20 0,-2-1 4 16,-3 4-16-16,0-2 13 0,-4 2 19 16,-1 0-45-16,-4 1 42 0,0-1-4 15,-5 0-16-15,-3-1 30 0,-4 3-11 16,-2-3-6-16,-2 1-10 0,-2-2 1 16,4 0-29-1,-4-3-18-15,6 1-17 0,0-2 3 0,5-1 13 16,1 1 16-16,3-3 1 0,1 1 1 15,2-1-21-15,0 2-42 0,0-2-34 16,0 3 12-16,5 0 86 0,1 3 0 16,-1-2 60-16,6 3-6 0,-3 1-6 15,1 0-13-15,2 1-32 0,-2-1-3 16,-4 0 0-16,-1 2 1 0,1 1 1 16,-5-3-1-16,0 0 30 0,0 1-15 15,-5-3 13-15,-1-1 15 16,-4 1 3-16,-6-2-2 0,2 1-14 15,-4 1-5-15,2-2-1 0,-2-1-13 0,-1 0-12 16,6-3-25-16,-1 0-13 16,5 0 7-16,2-2-26 0,2-2 6 15,1-1-22-15,4-1-70 0,0-2-112 0,8 2-118 16,0-3-170-16,-2 4-493 0</inkml:trace>
  <inkml:trace contextRef="#ctx0" brushRef="#br0" timeOffset="-208168.98">22640 11730 346 0,'0'0'596'0,"0"0"68"16,0 0-261-16,0 0-179 0,0 0-124 16,0 0-60-16,0 0-38 0,0 0 51 15,0 0-14-15,0 0 3 0,-46 28-3 16,39-18 19-16,-4 5 10 0,6-1 12 16,-4 1-12-16,5-1-13 0,1 3-23 15,3-6 29-15,0 1-10 0,3-2-25 16,1 0 6-16,5 0 3 0,-4-3 22 15,6-1 23-15,-1-4 32 0,-1 1 15 16,5-3-10-16,-3-4-15 0,1-2-39 16,2-1-16-16,-3-4-9 0,3 1 3 15,-5-1-29-15,2-4 16 0,-4 0 4 16,-2 1-4-16,-1-2-26 0,-3 1 39 16,-1 1-9-16,0 2-10 0,0 1-10 15,-1 0 4-15,-3 1 12 0,-3 2-12 16,-4 0-16-16,4 2-13 15,-3 3-27-15,-5 1-27 0,3 2-18 16,-4 0-12-16,2 5-16 0,-2 0-36 16,6 1-54-16,1 2-71 0,-2-1-170 15,9 0-206-15,-1-1-656 0</inkml:trace>
  <inkml:trace contextRef="#ctx0" brushRef="#br0" timeOffset="-207637.72">23087 11789 1199 0,'0'0'439'0,"0"0"-228"0,0 0-159 15,0 0-39-15,0 0 97 0,0 0 95 16,0 0-34-16,0 0-38 16,-28 48-27-16,19-30 1 0,-2 2 2 15,1 3-3-15,-4 1-26 0,1 3-12 16,-3 3-5-16,4 0-15 0,0 0-46 15,-2-3 11-15,5 3 3 0,-2-5-3 16,0 0 0-16,6-5 6 0,-4-1-6 16,4-4-12-16,0 0 2 0,3-5-2 31,0-3-1-31,2-2-45 0,-2-1-60 0,2-2-84 0,0-1-123 0,0-1-144 16,0 0-210-16,0-7-539 0</inkml:trace>
  <inkml:trace contextRef="#ctx0" brushRef="#br0" timeOffset="-207340.83">22799 12082 1266 0,'0'0'530'16,"0"0"-150"-16,0 0 2 0,0 0-105 15,0 0-107-15,0 0-23 0,0 0-80 16,0 0-22-16,0 0-3 0,55-20-27 16,-39 20-12-16,0 0 19 0,0 0-20 15,-1 0-2-15,1 0 0 0,-1 0-1 16,2 0-50-16,-3 0-150 0,6 0-75 16,-4 0-76-16,0-2-173 15,-6-1-573-15</inkml:trace>
  <inkml:trace contextRef="#ctx0" brushRef="#br0" timeOffset="-206809.55">23177 12115 924 0,'0'0'433'16,"0"0"-95"-1,0 0-68-15,0 0-114 0,0 0-20 0,0 0 93 16,0 0-35-16,0 0-43 0,0 0-51 0,0 0-4 16,9-44-28-16,-12 42 2 0,1 1 13 15,-3 1-73-15,1 0-10 0,-3 3-55 16,-2 1 1-1,-3 5 32-15,1 0 20 0,-3 3 2 0,2-1 1 0,-2 6 21 16,3-3-19-16,0 1-1 0,2 1 0 16,6 0 24-16,-1-3-1 0,4 1-5 15,0-3 12-15,2-1 3 0,3-3-7 16,3-1 4-16,2-2-3 0,-3-4 12 16,7 0 13-16,-3-4 3 0,3-3-15 15,0-4-30-15,-1-1-9 0,1-4 26 16,-4 1-10-16,5-1 0 0,-5-1-19 15,1 0-1-15,-2 2-50 16,-2 0-22-16,2 3-3 0,-4 3 48 0,-2 3 28 16,-3 3 0 15,0 3-13-31,0 0-92 0,0 3 47 0,-5 4 58 0,-2 4 35 0,2 1-31 0,-1 4-2 16,-1-1-1-16,2 1 1 0,-2 2 0 15,2-4 1 1,-1 0 11-1,5-1-14 1,-3-2-89-16,4-1-94 0,0-1-74 0,0-2-97 0,2-3-145 0,1-1-549 0</inkml:trace>
  <inkml:trace contextRef="#ctx0" brushRef="#br0" timeOffset="-206465.78">23376 12096 13 0,'0'0'1077'0,"0"0"-836"16,0 0-241-16,0 0 29 16,0 0-3-16,0 0 176 0,0 0 55 15,0 0-43-15,0 0-39 0,0 0-32 16,-9 48 15-16,5-39 13 0,2 0-17 16,1-2-22-16,-3 1-49 0,1-3-44 15,3 0-20-15,-6-2 0 0,6-3-16 16,0 1 20-16,0-1-4 0,0 0 38 15,0 0 23-15,0-1 12 0,0-2-85 16,0-2-7-16,0-5-2 0,0 2-14 16,0-1 16-16,0 0 28 0,6 0 36 15,-5-1-13-15,3 1-7 16,-1 2-3-16,1 1-9 0,1 0-32 16,-1 1 0-16,3 2-35 0,-4 2 3 15,3 0-18 1,-3 1 5-16,3 0 10 0,-5 0 10 0,6 0-128 0,2 1-35 15,-3 2-95-15,-1-3-142 0,0 3-341 16,4-3-709-16</inkml:trace>
  <inkml:trace contextRef="#ctx0" brushRef="#br0" timeOffset="-205995.99">23588 12084 751 0,'0'0'316'0,"0"0"13"0,0 0-111 16,0 0-104-16,0 0-49 0,0 0 159 16,0 0-49-16,0 0-10 0,0 0 36 15,0 0-2-15,2 49-51 16,-6-34-35-16,-1 4-20 0,-2 5-10 0,1 0-23 15,-1 3-18-15,2 1-1 16,-6 0 7-16,6 2-3 0,-2-3-10 16,0 1-13-16,-4-1 10 0,4-1 6 15,-3-1-37-15,-3-3 14 16,3-1-12-16,-5-2-1 0,7-3 0 16,-3-2-2-16,-1-5-14 0,3 0 1 0,0-5 11 15,-2-2 1-15,4-2 1 0,-2-4 41 16,-1-2-6-16,3-4 3 0,1-5-12 15,1-2 2-15,3-5-26 16,1-3 14-16,1-1-16 0,3-2-16 0,4 2-12 16,0 4 12-16,4 1 13 15,-2 5 1-15,0 5-36 0,1 1 12 16,1 3-43-16,-2 3-116 0,3 2-48 16,0 2-78-1,-1 0-138-15,0 0-316 16,-1 0-593-16</inkml:trace>
  <inkml:trace contextRef="#ctx0" brushRef="#br0" timeOffset="-205589.72">23655 12185 939 0,'0'0'489'0,"0"0"-284"0,0 0-69 16,0 0 43-16,0 0 22 0,0 0 32 16,0 0-39-16,0 0-23 15,0 0-65-15,0 0-42 0,50 12-19 16,-42-15-3-16,5-1-13 0,-3-4 0 16,-2 1-13-16,6-4-15 0,-7 1 31 15,0 0-32-15,2-1 2 0,-4-1-2 16,-3 2 2-16,1-2 17 0,-3 0-6 15,0 4 3-15,0-2-3 0,-3 3-10 16,-3 2-1-16,-1 2 55 0,-1 1-15 16,-3 2-42-16,-1 2 0 0,1 4 3 15,-1 2 32-15,-1 6 0 0,1 0 13 16,-1 2 9-16,6 2-31 16,0-1-4-16,0 0 10 0,2 1-4 15,3-2-6-15,2 1-20 31,0 0-2-31,4-5-1 0,3 1-52 0,2-3-27 0,-1-1-41 0,5-3-64 0,-1-5-68 16,2-1-147-16,-5 0-293 0,9-7-774 0</inkml:trace>
  <inkml:trace contextRef="#ctx0" brushRef="#br0" timeOffset="-205167.82">24048 11875 635 0,'0'0'466'0,"0"0"-20"0,0 0-180 0,0 0-171 0,0 0-1 16,0 0 123-16,0 0 13 16,0 0-27-16,-29 61-29 0,22-38-23 15,-7-2-35-15,5 6-30 0,-1 2-25 16,-3 1-10-16,1 0-26 0,-2 1-23 15,3-5 0-15,1-1 11 0,1-6-13 16,2-1-1-16,1-4 0 0,3-3-1 16,-1-3-27-16,4-3-22 0,-1-3-61 15,1 0-29-15,0-2-6 0,0-2 63 16,0-4-122-16,0-1-144 0,0-3-36 16,1-3 139-16,3 0 205 0,-1 1 42 15,3 0 198-15,-1-5 26 0,-1 3 26 16,3 3 15-16,-2 0-3 0,-2 3-18 15,1 2 3-15,-2 5-31 0,1 1-32 16,-1-2-86-16,0 2-51 0,3 0-21 16,2 0-1-16,0 2-25 0,0 0-15 15,4 1-29-15,0 1-89 16,-1 0-133-16,-1-3-298 0,3-1-945 0</inkml:trace>
  <inkml:trace contextRef="#ctx0" brushRef="#br0" timeOffset="-203979.78">22601 12833 137 0,'0'0'479'0,"0"0"-120"0,0 0 110 15,0 0-72-15,0 0-66 0,0 0-108 16,0 0 22-16,0 0-42 0,0 0-20 15,0 0-13-15,26-33-30 0,-20 20-44 16,4 0-17-16,4 0-9 0,-3-5-32 16,5-1-13-16,-4 0-9 0,6-2-16 15,-2-2 2-15,-2 1-2 0,2-2 16 16,-4 3-16-16,1 0 0 0,-3 3-2 16,-3 1-1-16,4 2 2 0,-6 4-44 15,1 0-24-15,-5 4 15 16,1 4 25-16,-2 3-22 0,0 0-92 15,0 5-13-15,0 3 149 0,-3 5 7 16,-4 5 29-16,-2 2-26 0,3 3 26 16,-1 2 3-16,0 0 0 0,0 1 9 15,0-2-9-15,4 1-13 0,-1-1-17 16,-1-5 24-16,3 1-10 0,0-4 0 16,0-4-14-16,2-1-2 15,0-4-13-15,0-2-86 0,0 0-131 0,0-4-146 16,0 1-183-16,-3-2-500 0</inkml:trace>
  <inkml:trace contextRef="#ctx0" brushRef="#br0" timeOffset="-203776.64">22638 12694 767 0,'0'0'1336'0,"0"0"-915"16,0 0-189-16,0 0-10 0,0 0-62 15,0 0-19-15,0 0-36 0,0 0 6 16,0 0-31-16,0 0-20 0,64 0-38 16,-47-1-19-16,6 0-3 0,-5-1-66 15,0 1-128-15,3-1-58 0,-3-1-79 16,1 1-85-16,2-5-209 0,-5 2-386 16,4-6 246-16</inkml:trace>
  <inkml:trace contextRef="#ctx0" brushRef="#br0" timeOffset="-203526.63">23062 12551 1457 0,'0'0'345'0,"0"0"-199"0,0 0-42 0,0 0-20 0,0 0 23 0,0 0 35 0,0 0 26 0,0 0-32 0,-26 59-20 0,19-40-23 0,0 2-32 0,0 0 6 0,-2 1-28 0,5 0-38 16,-1 0 1-16,0 1 17 0,-1-4-19 15,3-1-151-15,-1-3-74 0,3 0-75 16,-1-5-154-16,0 0-294 0,-1-6-370 16</inkml:trace>
  <inkml:trace contextRef="#ctx0" brushRef="#br0" timeOffset="-202464.08">22935 12673 1509 0,'0'0'358'0,"0"0"-40"0,0 0-40 0,0 0-104 0,0 0-84 16,0 0-35-16,0 0-55 0,0 0-1 15,0 0-12-15,0 0-5 0,57-8 18 16,-43 11 3-16,4-1 39 0,-1 0-13 15,1 1 19-15,1-3 16 0,3 0-19 16,-6 0-19-16,3 0 6 0,-5 0-30 16,2 0 1-16,-7 0 7 0,0 0-10 15,-4 0-19-15,-1 0 6 0,-4 0-26 16,0 1-12-16,-2 2 51 0,-3 2 42 16,-4 0 38-16,2 0-38 0,-6 3-26 15,1-1-15-15,3 1 31 0,0 2 9 16,0-3-12-16,4 5-7 0,1-1-6 15,1-2 7-15,3 2-4 0,-2-1 16 16,2 0-10 0,2 1-6-16,1-4 13 0,5-1 6 0,-3-2-9 15,7-1-26-15,-3-1-1 0,2-2 27 16,1 0-29-16,-1-5-16 0,3-1-44 16,-4-1-17-16,-1 0-2 0,2-1 8 15,-4-4-2-15,-3 1 12 0,-1 1 19 16,1 0-3-16,-4-3 42 0,0 4 3 15,0-2 13-15,-7 2-11 0,1 1-2 16,-3-2-20-16,2 5 1 0,-2-2-1 16,2 1 20-16,0 2 29 0,-2 1 29 15,4 2 3-15,2 1-48 0,-1 0 3 16,2 0-16 0,1 0-10-16,-1 2-15 0,2 1-1 0,0-1 10 15,0 1-3-15,0 1 16 0,3-4-9 16,4 2 8-16,-1-2 4 0,6 0 15 15,0 0 11-15,4 0-24 16,-1 0 1-16,4 0 0 0,-1 0 9 16,-1 0 17-16,1 3-26 0,-2 0-1 0,5 1-1 15,-5 4-1-15,-2-1 0 0,-1 1-19 16,-6 4-9-16,-2-1 28 0,-1 4 22 16,-4 1 61-16,-2 0 32 0,-5 2 3 15,-2-1-51-15,-2-2-29 0,2 1-16 16,-1-7-9-16,1 2 3 31,5-5-15-31,1-3 12 0,1-1-11 0,2-2 13 0,0 0 30 0,0 0 47 0,0-2-11 16,5-7-81-16,-1 2-47 0,7-4 13 15,-3 1 15-15,1-2 3 16,2 0-19-16,1 0-63 0,-1 0-13 16,5 0 12-16,-4 4-3 0,2 0 9 15,-3 5 39-15,1-1 15 0,-1 3 17 16,-4 1 19-16,2 1 3 0,0 3 70 15,-6 2 1-15,1 1 8 0,-4 2-5 16,0 0 9-16,0 2-7 0,0-3 0 16,0 3-6-16,-4-2-13 0,1 0-35 15,-3-1-9-15,3-3-12 0,-1-1 11 16,4-2-10-16,-3 0-1 0,3-2 12 16,0 0 12-16,0 0 10 15,0-1-13-15,5-2-22 0,0-3-73 16,1 1-9-16,-1-3 6 0,2-2 16 15,4 0-26-15,-1-1 1 0,3 2 27 16,-1-3 17-16,4-1 6 16,-2 4 3-1,-1 0 16-15,-1 3-13 0,-5 3 3 0,2 3-9 0,-2 0 35 0,-4 3 15 16,-1 4 1-16,-2 1 54 0,0 3 74 16,-2 3-7-16,-3-3-39 0,-4 3-54 15,4-1-28-15,0 0-3 0,-1-4-11 16,1-1 0-16,-2 0 0 0,5-5-2 15,0 1 0-15,1-2-114 0,1-2-89 16,0 0-120-16,0 0-225 0,0-2-455 16,5-8-386-16</inkml:trace>
  <inkml:trace contextRef="#ctx0" brushRef="#br0" timeOffset="-202069.79">23883 12715 1024 0,'0'0'312'0,"0"0"4"0,0 0-11 15,0 0-126-15,0 0 18 0,0 0-6 16,0 0-17-16,0 0-26 0,0 0 45 16,0 0-87-16,-37-23-62 0,32 24 4 15,-2 4-6-15,1 0-13 0,3 0-27 16,1 2-1-16,0 1 20 0,2-1 5 15,-1 3-4-15,1 0-3 16,0 1 0-16,0-1 0 0,0 1-3 16,0 1 3-16,0-1-3 0,0-1 0 15,0 0 9 1,1 1-6-16,-1 0 3 0,0-2-6 0,0 1-15 0,0-3 15 16,0 2-14-16,0-3 11 0,-5 0 6 15,0-2 12-15,-1 1 11 0,-2-1-11 16,-1-2-12-16,0 1 9 0,-2 0-9 15,6-3-3-15,-2 0 0 0,0 0-13 16,2 0 32-16,1 0-35 0,2-3-16 16,0 0-180-16,2-2-239 0,0 2-587 15,-1-7-1181-15</inkml:trace>
  <inkml:trace contextRef="#ctx0" brushRef="#br0" timeOffset="-198142.89">14062 14379 10 0,'0'0'94'15,"0"0"-22"-15,0 0 23 0,0 0 16 16,0 0-36-16,0 0-23 0,0 0 104 15,0 0 59-15,0 0-88 0,22-18-16 16,-21 15 49-16,3 0-4 0,-1-1 7 16,-1 3-14-16,3-5-41 0,1 3-34 15,-3 0 1-15,3 1-14 16,1-3-9-16,-2 1 13 0,0 0 6 16,1 1 4-16,-1 1-46 0,0-1-29 15,1 2-16-15,-3 1-16 0,2 0-82 16,-3 0-100-16,0 1 3 0,0 2 48 15,-2-1 108-15,0 0 55 0,-4 1 104 16,1-1 59-16,-1 2-1 0,1-3-19 16,-3 0 3-16,1 0 19 0,0-1-20 15,-1 2 3-15,-1-2-16 0,0 1-29 16,0 1-13-16,-4 0-39 0,3 1-32 16,-3 3-15-16,-1-1-4 0,-2 3-11 15,1 2-8-15,-1 3 3 16,-4-1 14-16,2 5-2 15,-1 0 2-15,1-1-17 0,2 4 19 0,-1-4 66 16,5 3-2 0,1-1-16-16,2 1-16 0,2 0 0 0,1 1-13 0,2-1-16 15,1 3 23-15,1-1-24 0,0-1 17 16,3-2-6-16,4 0-12 0,2-2 0 16,0-4 11-16,5-1 20 0,-2-2 6 15,1-2-9-15,-1-2 0 0,2-3 9 16,-1-2-4-16,-1 0 17 0,0-1 9 47,1-5 0-47,-1-3-13 0,-1-1 13 0,-1-2-22 0,-1 2 6 0,-2-1-22 0,-1-1 15 0,-5 1-18 31,1 0 17-31,-2 2-2 16,-2-1-3-16,-3 0-6 0,0 1-12 0,-4 1-13 0,-2 1 28 15,1 0-11-15,-1 2-17 0,-1 2-21 0,1 3-1 0,-1 0-19 0,1 0-12 16,1 8 2-16,-3-1 13 0,4 1 1 15,0 2-17-15,2 0-18 0,2 3-7 16,0-2-22-16,3 0-22 0,0-1-39 16,2-1-33-16,2 1-81 0,3-2-169 15,1-2-252 1,1-4-602-16</inkml:trace>
  <inkml:trace contextRef="#ctx0" brushRef="#br0" timeOffset="-197846.01">14361 14548 2088 0,'0'0'524'0,"0"0"-93"0,0 0-60 16,0 0-108-16,0 0-105 0,0 0-45 16,0 0-113-16,0 0-35 0,0 0-47 15,0 0 32-15,-26 17 9 0,22-9 16 16,2 0 3-16,2 1-13 0,0-2-47 16,0 1-118-16,0-3-142 0,6-2-247 15,-3-1-692-15</inkml:trace>
  <inkml:trace contextRef="#ctx0" brushRef="#br0" timeOffset="-197470.99">14720 14436 1672 0,'0'0'227'15,"0"0"-97"-15,0 0 48 0,0 0-48 16,0 0-33-16,0 0 25 15,0 0-25-15,0 0-45 0,0 0 51 16,0 0-16-16,-1 27 3 0,-1-17 12 16,-2 3 10-16,-1 3-10 0,0 2-22 15,-1 2 9-15,-2 2-22 0,-1 2-26 16,2 0-19-16,0 0-6 0,-1 0-16 16,1-1-2-16,2-3-2 31,2-1-15-31,-1-3-47 0,4-4-17 0,-2-3-25 0,2-3-39 0,0-4-103 0,4-1-129 15,1-1-217-15,-1 0-543 0</inkml:trace>
  <inkml:trace contextRef="#ctx0" brushRef="#br0" timeOffset="-196955.34">14913 14457 865 0,'0'0'313'0,"0"0"42"0,0 0-79 16,0 0-52-16,0 0-165 0,0 0 12 16,0 0 20-16,0 0 9 0,0 0-6 15,-44 57-1-15,37-42 11 0,-2 1 5 16,4 4-86-16,-1-1 144 0,1 1-39 15,3 1-67-15,1-2-19 0,1 1-20 16,0-3-7-16,3 0-15 0,2-2 0 16,3-5 2-16,2 0 14 0,-1-4-16 15,2-2 1-15,1-4 28 0,0 0 31 16,1-5 10-16,-1-2-19 0,0-3-3 16,3-2-16-16,-7 0-4 0,3-3 4 15,0-1-4 63,-4-2 10-62,2 1-12-16,-4-3-14 0,0 0 1 0,-3 0 12 0,-2 2 13 0,0 1-16 0,0 1 0 0,-5 2-9 0,-1 1-10 0,-1 3 0 0,0 3-3 0,0 2-12 0,0 2-13 0,0 1-53 0,-2 2-30 0,0 0-41 0,0 4-45 16,1 1-46-16,2 2-98 0,-3-2-160 0,8 0-591 15</inkml:trace>
  <inkml:trace contextRef="#ctx0" brushRef="#br0" timeOffset="-196424.06">15140 14265 303 0,'0'0'753'0,"0"0"-303"0,0 0-115 16,0 0-124-16,0 0-49 0,0 0 45 15,0 0 6-15,0 0-62 0,0 0-25 16,0 0-27-16,-4-17-25 0,8 15-4 16,1-1-28-16,0 0-17 15,4 0-5-15,-2 2 21 0,4-1-6 16,-1 2-9-16,3 0-2 0,-3 0-24 16,-1 2-16-16,0 2-9 0,-2 1 23 15,-2 3 2-15,1 1 12 0,-4 2 26 16,1-2 39-16,-3 3-23 0,0-1-19 15,-7 3 6 1,0-2-6-16,-2 1-10 0,-2-4 4 0,1 1-7 0,-3 0-10 16,3 0-12-16,1-3 0 0,2 1 0 15,0 1-3-15,3-1-13 0,1 0 4 16,1 0-14-16,2-2 26 0,0 2 0 16,0-1 21-16,2 2-21 15,3-2-1-15,2-4 0 16,2 3 1-16,2-3 0 0,-1-2-22 0,6-1-101 15,0 0-97 17,-2-4-196-32,-3 1-314 15,5-7-884 1</inkml:trace>
  <inkml:trace contextRef="#ctx0" brushRef="#br0" timeOffset="-195804.26">15371 14268 1301 0,'0'0'325'0,"0"0"-7"0,0 0-81 16,0 0-94-16,0 0 28 0,0 0 52 16,0 0-46-16,0 0-1 0,0 0-64 15,0 0-22-15,-1-24-62 0,2 21-5 16,6 2 5-16,0 0-9 0,2-1-6 16,0 2 6-16,2-1-6 0,1 1-12 15,-1 0 0-15,1 0 0 0,2 0-1 16,-5 1-1-16,2 2-1 0,-6 0-24 15,0 0 26-15,1 1 1 0,-6-1 31 16,1 2-9-16,-1 0 27 0,-1 0 45 16,-5 4-19-16,-2 0-38 15,-3-1-38-15,0 0-15 0,-1 0-14 16,1 0-6-16,2-3 13 16,1-1-13-16,1 0-9 15,3-1 6-15,-1 0 6 0,1-1 3 0,2 0 4 0,1 1-10 16,1 0-6-16,0 1 6 0,0 1-1 15,0 0 24-15,3 3-6 0,2-2 18 16,3 2 2-16,2-1-1 0,-3 1 37 16,2 1 0-16,0-1-12 0,0 0-25 31,-2 0 0-31,-4-2-1 0,3 0-1 0,-5-1 1 0,1-1 3 0,-2 1 10 16,0-1 25-16,-5-1 48 0,-2-1-16 15,-4 1-16-15,-3-1-23 31,0 0 1-15,0-1-16-16,-2 0 3 0,2 1-18 0,0 0-1 16,1-1-22-16,1 1 19 0,5-1 1 0,1-1-131 0,3 1-99 0,3 1-75 0,0-2-163 0,0 0-510 15,2-4-564-15</inkml:trace>
  <inkml:trace contextRef="#ctx0" brushRef="#br0" timeOffset="-193195.66">15734 14773 688 0,'0'0'528'0,"0"0"-40"16,0 0-82-16,0 0-111 0,0 0-63 16,0 0 16-16,0 0-68 0,0 0-40 15,0 0-25-15,0 0-57 0,3-35-27 16,1 28 1-16,3-4 13 0,4-2-13 16,-1-2-29-16,3-1 13 0,1-2 6 15,0-3-19-15,4-1-1 0,-1-2 1 16,1-1-2-16,0 0 12 0,1 0-11 15,-1 0-2-15,1 2-15 16,-6 1 14-16,3 5-20 0,-7 4 19 16,-2 4-23-16,-2 6-20 0,0 3-31 15,-3 0-26-15,0 7 48 16,-2 5 54 0,2 1 35-16,-2 3 16 0,0 5-23 0,0 1-2 0,-4 4 6 0,4 1 6 15,-5 0-22 16,1 2 3-15,-1-6-16-16,3 1-3 0,-1-5 0 0,-1 0 0 0,2-4 2 0,-1-3 8 0,3-2-10 0,0-2-108 0,-2-3-84 0,2-3-86 16,0-1-183-16,-4-1-301 0,-1-2-622 0</inkml:trace>
  <inkml:trace contextRef="#ctx0" brushRef="#br0" timeOffset="-192976.9">15868 14597 1996 0,'0'0'493'0,"0"0"-142"0,0 0-136 0,0 0-74 0,0 0-23 0,0 0 3 0,0 0-7 0,0 0-16 0,0 0-44 0,59 7-32 0,-42-7-22 0,5 0-34 0,-5-6-55 0,1 3-121 0,3 1-131 0,-7-1-171 16,1 0-472-16,1-3-384 0</inkml:trace>
  <inkml:trace contextRef="#ctx0" brushRef="#br0" timeOffset="-192726.89">16272 14370 1994 0,'0'0'425'0,"0"0"-74"0,0 0-119 0,0 0-139 0,0 0-65 0,0 0 17 0,0 0 9 0,-22 53-25 0,15-31 3 0,-3 4-15 0,-1 3-16 0,2 1-2 16,-1-1 2-16,1 1-2 0,2-3 2 16,0-3-4-16,1-3 5 0,1-3-4 15,2 0-53-15,1-6-79 0,2-1-78 16,-2-2-104-16,-2-5-150 0,4-1-301 15,-1-3-472-15</inkml:trace>
  <inkml:trace contextRef="#ctx0" brushRef="#br0" timeOffset="-191694.19">16127 14591 1793 0,'0'0'334'0,"0"0"-130"0,0 0-117 0,0 0-86 0,0 0 46 0,0 0 105 0,0 0 2 16,0 0-9-16,0 0-65 0,51 0-12 16,-37 0-43-16,2-1 11 0,3-1-8 15,-3 1-9-15,2 0 1 0,0-1-19 16,-2 1 1-16,1 0-1 0,-2 0 0 16,-5 1-1-16,-1 0-9 0,-2 0 8 15,0 0-1-15,-5 0-36 0,-2 1 12 16,0 3 8-16,0-1 18 0,-2 2 93 15,-5 2-20-15,0 3-28 0,0 0-43 16,2 2 11-16,-2 0 6 0,-1 1-18 16,7-1 0 31,-1 1 2-32,2-1-1-15,0 0 24 0,2-4 6 0,1 0 9 0,3-2 13 0,1-3 3 0,-2-2 22 0,2-1-28 0,2 0-1 0,0-4 1 0,1-4-20 16,4-2-13-16,-6-1-18 0,2-3-13 15,3 1-5-15,-8 0-27 0,2-3-8 0,-2 0 6 16,-1 1 28-16,-2-1-16 0,-2 3 16 16,0 1-3-16,-6 4 18 0,-1 0-27 15,-2 2-39-15,0 3 3 0,-1 1 42 16,-1 2-1-16,-3 0-2 0,3 0 24 16,6 1-9-16,-5 1 13 15,4 2 3-15,3 0-3 31,-1-2 0-31,4-1-32 0,0-1 0 0,0 2 3 0,4-2 29 0,-1 0 80 0,4 0 3 0,4 0-26 32,-2 0-28-32,3 0 2 15,1-2-31-15,1 2 0 0,0-1-3 16,0 1-9 0,0 0-14-16,-1 1 1 0,-1 4-1 0,-1 2 7 0,-3 3 0 0,1 2-3 0,-3 3 3 0,-3-1 19 15,-1 2 6-15,0 0 32 0,-2-2 64 16,-2-1-23-16,0 0-28 0,-3-3-10 15,1-1-16-15,1-4-6 0,-1-2-15 16,2-1-1-16,2 0 22 0,0-2 7 16,0 0 21-16,0-2-28 0,0-2-25 15,6-2-142-15,-3-3 32 0,4-1 15 16,2-2 28-16,3 0 16 0,-1 2 22 16,3-3-6 15,-3 3 10-31,3 1-1 0,0 2 13 0,-1 4-12 0,-3 0-10 15,1 3 9-15,3 0 14 16,-7 4 12-16,0 2 32 0,0 3 42 31,0 1 21-31,-5 3-5 0,-2-1 2 0,0 0 3 0,0 1-26 0,0-3-6 0,-2 1-28 0,0-3-13 0,-3-2-19 16,3-2 10-16,1-1-1 0,-1-3-9 16,2 0 0-16,0 0 12 0,0 0 11 15,2-3-26-15,1-3-19 0,4 0-28 16,-3-2-20-16,5-1 4 0,-1-3-10 15,3 1 29-15,0 0 6 16,3-1 26-16,-2 1-1 0,4 0 12 0,-7 2-1 47,0 3-14-47,1 4-22 0,-4 2 25 0,-1 0 13 16,-3 3 57-16,0 3 29 15,-1 3 15-15,-1 1-10 0,0 3-31 0,0-3-28 16,-3 2-16-16,1 0-4 0,-1-2-11 0,-3 0 1 0,4-3 0 0,-3-1-2 0,2-1-48 15,1-1-106-15,0-3-113 0,0-1-141 16,2 0-321-16,0-3-930 0</inkml:trace>
  <inkml:trace contextRef="#ctx0" brushRef="#br0" timeOffset="-191412.92">17130 14581 1235 0,'0'0'323'0,"0"0"5"16,0 0 13-16,0 0-92 0,0 0 25 15,-16 60-65-15,10-44-65 0,1-3-54 16,2-1-49-16,-5 0-9 0,5-4-19 16,-1-2 3-16,3-1-14 0,-1-4-2 15,2-1-64-15,0 0-150 0,0 0-150 16,2-4-95-16,-1-1-330 0</inkml:trace>
  <inkml:trace contextRef="#ctx0" brushRef="#br0" timeOffset="-191225.42">17183 14423 130 0,'0'0'1449'0,"0"0"-1111"16,0 0-36-16,0 0-124 0,0 0-146 16,0 0-32-16,0 0 0 0,0 0-113 15,0 0 3-15,0 0-127 0,-6-5-140 16,6 10-251-16,0-2-194 0</inkml:trace>
  <inkml:trace contextRef="#ctx0" brushRef="#br0" timeOffset="-190803.53">17246 14565 1421 0,'0'0'338'0,"0"0"-224"0,0 0-13 15,0 0 58-15,0 0 16 16,0 0 125-16,0 0-42 0,0 0-82 16,0 0-51-16,-14 57-45 0,9-43-29 15,1-3-10-15,1 2-18 0,1-3-11 16,-1-1-12-16,3-2 0 0,0-4 0 16,0 0-1-16,0-1 0 0,0-2-1 15,0 0-10-15,0 0-68 0,1 0 13 16,6-7 25-16,-1 1-28 0,4-4-7 15,-1 1-6-15,0-2-40 0,3 0 17 16,-1 0 3-16,0 1 64 0,3 0 36 16,-2 1-20-16,-1 3 23 0,-2 3 10 15,-1 1 74-15,-1 2 38 0,-3 0-2 16,0 2-18-16,-1 2-18 0,-1 5 28 16,-2 0-10-16,0 0 0 15,0 3-23-15,0-2 7 0,-2 3 22 16,-1-1-20-16,-1-2-28 0,0 0-25 15,-1-1-10-15,0 0-6 0,1-3-18 16,1 1 0-16,1-2-1 0,-1-1-25 16,3-1-142-16,0-2-122 0,0 0-104 15,0-1-229-15,1 0-724 0</inkml:trace>
  <inkml:trace contextRef="#ctx0" brushRef="#br0" timeOffset="-189504.19">17795 14578 964 0,'0'0'407'0,"0"0"-98"15,0 0-68-15,0 0-47 0,0 0-19 16,0 0-52-16,0 0-32 0,0 0-7 15,0 0 16-15,0 0 61 0,10 1-23 16,-3-6-36-16,0-1-6 0,8-1-29 16,-7-4 0-16,7 2-16 0,-1-4-22 15,5 0-1-15,-5-2-24 0,8-2 8 16,-1-1 7-16,-3-2-17 0,3 1 20 16,0-5-6-1,-3 3 9-15,1-2-24 0,-1 4-1 0,-6 1 1 31,4 4 1-15,-9 1-2 0,-1 6-1-16,-1 0 0 0,-2 3-1 0,1 2-14 0,-4 1 0 0,0 1-22 0,0 0-19 0,0 0-16 0,0 1 73 0,0 4 57 15,0 2 42-15,-4 1-49 0,1 2-21 16,-2 1-27-16,-3 3 11 0,3 4-1 16,-4 0-9-16,0 3 35 0,1 1-19 46,-3 3-3-46,2 0 6 0,2 0 4 0,0 1-10 0,-2-2-13 0,2 0 8 32,2-2-11-32,-1-3 0 0,-1 2 0 15,4-7-1-15,-1-3-2 32,3-1-54-32,1-4-50 0,0-4-87 15,0-1-109-15,5-1-160 0,-2 0-260 0,3-9-892 0</inkml:trace>
  <inkml:trace contextRef="#ctx0" brushRef="#br0" timeOffset="-188824.61">18258 14470 1585 0,'0'0'416'0,"0"0"-134"15,0 0-169-15,0 0-42 0,0 0 84 16,0 0 74-16,0 0-56 0,-16 51-74 16,9-32-57-16,2 0-16 0,-6 3-24 15,4-3 14-15,2 0 6 0,0-5 7 16,-3-3 12-16,5-3-12 0,1-3 3 15,2-1-30-15,0-3-2 0,0-1 1 16,0 0 21-16,4-1-3 0,-1-5 23 16,8-4-42-16,-4-1 0 0,4-3-64 15,-1-1 19-15,3-1 27 16,2 0 17-16,-4 2 1 16,1 0 0-16,-1 3-22 0,-2 3-10 15,3 2 10-15,-3 2-1 0,0 4-12 0,2 0-3 16,-6 0 38-16,4 5 44 0,0 0 0 15,-4 2 33-15,-2 1-13 0,-1-1-1 16,0 4 26-16,-2 0 12 0,0 1 1 16,-4 0-8-16,1 0-40 0,-1-2-26 15,-3-1-9-15,4-3-7 0,-1-3-11 16,2-1 0-16,2-1 0 0,0-1-1 16,0 0-3-16,0 0-50 0,0 0-10 15,0-1-19-15,2-4 0 16,4-1-19 15,2 0-7-31,-2-3-4 31,1-3 29-31,3 2-6 0,1-2 19 0,-2 1 18 0,5-2 1 0,-3 5 38 16,-1 0 0-16,3 1 13 0,-5 2 41 0,5 2 46 0,-6 1 24 16,2 1-18-16,-2 1-1 15,0 1-25-15,-2 4-22 0,-3 1 9 0,0 1 15 0,-2 0 1 0,0 2-20 0,0 2-6 0,0-3-6 16,-2 1 3-16,0-2-22 0,-1-1-16 15,1 0-3-15,-5 1-34 0,3-3-39 16,1 0-50-16,1 0-89 0,0-2-27 16,2 0-72-16,0 0-147 0,0-2-193 15,0 0-547-15</inkml:trace>
  <inkml:trace contextRef="#ctx0" brushRef="#br0" timeOffset="-188032.64">18727 14489 1239 0,'0'0'439'0,"0"0"-65"0,0 0-86 16,0 0-114-16,0 0-67 0,0 0 41 15,0 0-61-15,0 0-26 16,0 0-26-16,-50 27-2 0,42-14 2 16,0-1 10-16,1 0 28 0,0 1-2 15,2 2-7-15,1-2 18 0,4 1-15 16,0-2-10-16,0-1 10 0,2-1-16 16,4-3-13-16,1-1 12 0,0-2-37 15,0-2-11-15,0-2 0 0,2 0 20 16,-2 0-3-16,0-5-3 0,0-3 0 15,4 1 3-15,-6-2 6 0,0-2-13 16,0-2 10-16,-1-1-18 0,1 0 14 16,-5 0-15-16,0-1-1 0,0 4 20 15,0-1-11-15,0 1-11 0,-1 4-12 16,-7-2 10-16,5 4-11 0,-1 1 0 16,1 2-15-16,1 2 3 0,0 0-10 15,1 0-28-15,1 4 3 0,0 1 25 16,0 2 10 15,0 1 12-31,0-2-3 0,3 0 16 16,4-1 2-16,6-2 64 0,-5-2 4 0,7-1-7 0,-1 0-22 0,5-2-19 0,-3-4-10 15,5-4 4 1,1-1-13-16,-3-4 0 16,4-1 13-16,0-3 0 0,2 1-15 0,-4-1 2 0,-3-4 19 0,1 1 6 15,-5 0-28-15,2 0 13 0,-3 0-10 16,-1 1 6-16,-5 0-9 0,2 3-3 15,-2 5-19-15,-4-2 22 0,-3 7-12 16,0 0 9 0,-1 5 0-16,-3 1-44 0,-6 2-25 0,1 4 3 0,0 3 12 0,-5 2 25 0,5 2 13 15,-5 1 17 17,0 3-11-17,-1 2 13 1,5 1-2-16,-3 4 2 0,1 1 22 0,3 1 13 0,-1 2-3 0,3 1 6 0,3 0-4 15,2 1 1-15,2-2 9 0,0-1 0 0,0-1-3 0,0-2-7 0,6-4-6 0,1-3-6 16,1 2-19-16,0-6-3 0,2-1-16 16,2-3-53-16,-1-3-79 0,3-1-127 15,-5-3-200-15,2 0-531 0,-1-6-1027 0</inkml:trace>
  <inkml:trace contextRef="#ctx0" brushRef="#br0" timeOffset="-183165.15">19779 14350 284 0,'0'0'433'15,"0"0"167"-15,0 0-93 0,0 0-153 16,0 0-76-16,0 0-20 0,0 0-16 16,0 0-63-16,0 0-10 0,-5-18-9 15,5 17-5-15,0 1-51 0,0 0-19 16,0-2-42-16,0 2-43 0,2 0-53 15,3 0-54-15,8 0 91 0,-3 3 16 16,10 1 25-16,6-1 10 0,2 2 9 16,3-2-6-16,-1 0-1 0,5-3 8 15,-3 0 14-15,1 0-9 16,-4 0-9 15,-4 0-12-15,-1 0-16-16,-2 0-11 0,-3 0 19 0,-5 0-21 0,2 0 0 15,-7 0 2-15,0-3 23 0,-2 3 6 0,-2-3-6 0,-1 0 6 0,-4 0-28 0,0 1-3 0,0 2-59 16,0 0-44-16,0 0-52 0,0 0-53 16,0 0-112-16,-4 0-111 0,-1 2-143 15,1 1-185-15,-8 3-564 0</inkml:trace>
  <inkml:trace contextRef="#ctx0" brushRef="#br0" timeOffset="-182711.99">19739 14518 789 0,'0'0'459'15,"0"0"-101"-15,0 0 3 0,0 0-63 16,0 0-19-16,0 0 27 0,0 0-27 16,0 0-81-16,0 0-49 0,0 0-44 15,17-29-61-15,-6 27 10 16,3-1 6-16,2 2-10 0,4 1-12 15,1-1-3-15,2 1 15 0,0 0-6 16,2 0-9-16,3 0 8 0,-2 0-7 16,-1 0-2-16,0 0-15 0,1 0-18 15,-4 0-1-15,-1 0-1 0,2 2-1 16,-4 1 0-16,-3-1-9 0,2-1 11 16,-6 0 3-16,2-1-2 0,-5 0 2 15,0 0 9-15,-2-2-12 0,-1 0-31 16,-5 1 0-16,-1-2-58 0,0 3-84 15,0-1-58-15,0 1-128 0,-1 0-229 16,-3 0-490-16,-3-1-469 0</inkml:trace>
  <inkml:trace contextRef="#ctx0" brushRef="#br0" timeOffset="-182029.99">20091 14152 98 0,'0'0'799'16,"0"0"-288"-16,0 0-91 0,0 0-73 15,0 0-82-15,0 0-36 0,0 0-90 16,0 0-94-16,0 0 26 0,0 0 28 16,26 3-3-16,-13 0-35 0,-3 2 12 15,4 0-6-15,-3 4-19 0,1 0 0 16,4 0-10-16,-5 2-13 0,7 1-21 15,-6 2 18-15,4-1 0 0,0 1 10 16,0 2-4-16,1 0 1 0,-2-2-4 16,1 1-3-1,-4-1-3-15,4-1-3 0,-6-2 12 0,3 1 1 0,-3-3-4 16,-4 1-6-16,1-1-3 0,0-2-15 16,-2 2-2-16,-1-2 0 15,-4 1-1-15,3-1 2 16,-1 0 3-16,-2 0 0 0,0 1 12 0,0 0-12 0,0 1 12 15,-5-1-14-15,1 3 3 16,-5 1-1-16,-1 1 0 0,-1 1 6 0,-3 0-9 16,2 3-19-16,-3 0 16 15,1-2-16-15,-3 4-9 0,4-2 9 0,-6 1-3 0,3-2 19 16,0-1-12-16,-2-1 14 0,6-2 1 16,-2-3 0-16,3 1 1 0,4-4 12 15,0-2-10 1,2-2 28-16,1-1 17 0,2-1 21 0,1 0 0 0,1 0-3 15,0 0 0-15,0 0-16 0,0 0-12 16,0 0-23-16,0 0-14 0,0 0 0 16,0 0-1-16,0 0-18 0,0 0-13 15,0 0-44-15,0 0-70 0,0 0-142 16,0 1-177-16,-2 0-202 16,0-1-793-16</inkml:trace>
  <inkml:trace contextRef="#ctx0" brushRef="#br0" timeOffset="-180107.39">21265 14137 836 0,'0'0'251'16,"0"0"-56"-16,0 0-22 0,0 0-76 15,0 0-54-15,0 0 109 16,0 0 43-16,0 0-20 0,0 0-58 15,-12-50 6-15,12 45 19 0,-2 2 0 16,0-3 19-16,-1 4-35 0,1 1-20 16,0-1-84-16,-1 2-22 0,-1 0-38 15,-3 0-7-15,-3 1-10 0,-1 3 30 16,-1 5 5-16,-1-3 1 0,-3 4 19 16,4 0 14-16,-4 3-12 0,2 2 9 15,-4 1 56-15,4 3-12 0,-2 5-7 16,4 1-16-16,-3 5 3 0,5 3 7 15,-4 3 15-15,5 0-12 0,0 3-4 16,-3 1 1-16,5 1 18 0,-4-2 52 16,0-3-27-16,4-2-31 15,-3-3-13-15,1-5-9 0,0 1-1 0,2-4-19 16,0-1-12-16,-2-4-2 0,4-1-10 16,1-4-48-16,-1-1-32 0,1-2-54 15,3-3-86-15,-3-1-133 0,4-4-190 16,0 0-534-16,0-6-130 0</inkml:trace>
  <inkml:trace contextRef="#ctx0" brushRef="#br0" timeOffset="-179826.13">20908 14483 940 0,'0'0'316'0,"0"0"-65"0,0 0 178 16,0 0-137-16,0 0-24 15,0 0-26-15,0 0-71 0,0 0-69 16,0 0-22-16,0 0 13 0,34-8 22 16,-22 8 16-16,2 0-36 0,2 0-13 15,-4 0-34-15,6 0-17 0,-6 0-13 16,3 0-18-16,-3 0-13 0,2 1 11 15,-3-1-66-15,3 1-195 0,-3-1-140 16,-3 0-307-16,3-2-1040 0</inkml:trace>
  <inkml:trace contextRef="#ctx0" brushRef="#br0" timeOffset="-179293.87">21172 14468 1255 0,'0'0'465'0,"0"0"-286"15,0 0-33-15,0 0-36 0,0 0 4 16,0 0 9-16,0 0-17 0,0 0-22 15,0 0-13-15,0 0-16 0,21 8-16 16,-18-8 41-16,3 0 17 0,-1 0-17 16,2-2-16-16,-3-1 19 0,3 0-3 15,3-2-13-15,-3-1-19 0,2 1-4 16,0-1-2-16,0 1-10 0,-4 0-20 16,2 0-10-16,2 0 14 0,-4-2-3 15,1 1 12-15,-1-2 1 0,-1 1 5 31,-1 2-9-31,-1-2 13 0,-2 0-9 0,0 1-4 0,0 1 1 0,-2-3-23 16,-5 3-22-16,2 1 3 0,-1 3-25 16,-1 1-55-16,-2 0 30 0,1 0-8 15,-3 4 42-15,0 4 7 0,3 1 10 16,-3 4 18-16,0 1 25 16,4 2 23-16,-2 1-7 0,2 0-6 15,2 3 13-15,1-2-13 0,4-2-13 16,0 1-21-16,0-2-1 0,6-2 0 15,4-1-2-15,1-3-1 0,3-4-61 16,0 0-66-16,8-5-27 0,-7 0-89 16,5-2-128-16,1-5-176 0,-8 2-608 15</inkml:trace>
  <inkml:trace contextRef="#ctx0" brushRef="#br0" timeOffset="-178731.35">21486 14376 935 0,'0'0'667'0,"0"0"-296"0,0 0-67 16,0 0-35-16,0 0-111 15,0 0-7-15,0 0-103 0,0 0-48 16,0 0 36-16,0 0 12 0,-24 37 6 16,18-24 14-16,-1 3 18 0,0 1-22 31,4 1-7-31,-3-1 13 0,1 0-16 15,3-1-12-15,-3-2-11 0,5-2-8 16,0-2-4-16,0-4-7 0,5-1 17 16,1-3 15-16,1-2 22 0,-4 0 13 15,10-5-13-15,-5-3-15 0,1-4-23 16,4 0 0-16,-3-2-10 0,-3 0-18 16,6-1-19-16,-4 1 17 0,-2 0-36 15,3 1-15-15,-3 3 9 0,0 2 41 16,-3 3-13-16,-2 2 0 0,-1 3-34 15,-1 0-42-15,0 3-3 0,0 2 95 16,0 3 82-16,0 2-6 0,0 1-50 16,-1 2-14-16,1-1 1 15,0 2-13-15,0 0 0 0,0-1-2 16,3-1-1-16,4-3 1 0,-1 2-1 16,1-5 3-16,-2 0 35 0,4-3 9 15,-4-1 16-15,2-2 12 0,-3 0-3 16,3 0-8-16,2-7-18 15,-2 1-8-15,-2-3-10 0,2-3-1 16,2 1-20-16,-2-2 11 0,-3-1-2 0,1-1-10 16,2 1 9-16,-3-1-10 0,-1 0 26 15,-1 1-15-15,0 2-10 0,-1-1-1 16,-1 2 0-16,0 1-2 0,0 3-1 16,0 0-11-16,0 4-7 15,0 0-81-15,0 3-82 0,0 0-130 16,0 0-164-16,0 0-96 0,0 3-150 15,0-3-812-15</inkml:trace>
  <inkml:trace contextRef="#ctx0" brushRef="#br0" timeOffset="-178027.78">22026 14408 274 0,'0'0'440'16,"0"0"-107"-16,0 0-53 15,0 0-46-15,0 0 0 0,0 0 6 16,0 0-16-16,0 0-30 0,0 0-23 16,0 0 29-16,2 8-23 0,3-10-46 15,0-3-22-15,6 0-17 0,-2-1-9 16,0-2-16-16,3 0-17 0,0-4-8 16,3 1-14-16,-1-1 4 0,3-1-4 15,3-2-15-15,1-3-11 0,2 0 14 16,-2-2 0-16,0 0-1 0,1 1-13 15,-5 0 11 1,-2 3 3 0,2-2-14-16,-8 5-2 0,2 2-1 0,-4 1 1 0,-2 5 0 0,-1 0 2 0,-4 3-1 15,0 2 15-15,0 0 22 0,0 4-7 16,-4 4-28-16,-3 3-3 0,0 5 3 16,-5 3-2-16,1 1 12 15,-3 5-10-15,1 1 19 0,-3 3-19 0,4 1 19 16,-2 1-19-16,3 1 1 0,-3-1 11 15,4-2 10-15,-1 0 4 16,2-5-1-16,2-2-16 0,2-4 1 16,1-2-13-16,2-2-1 15,2-4-2 1,0-1-13-16,0-4-72 0,4 0-88 0,1-3-106 0,1-2-36 0,4 0-180 16,-4-1-671-16</inkml:trace>
  <inkml:trace contextRef="#ctx0" brushRef="#br0" timeOffset="-177574.64">22523 14241 1321 0,'0'0'371'0,"0"0"-36"0,0 0-18 0,0 0-81 0,0 0-97 0,0 0-91 0,0 0 52 0,0 0-4 0,-48 56-3 0,34-33-26 0,2 4 32 0,-2 2-31 15,1 0-5-15,1 3-12 0,5-1 0 16,0-3 3-16,1-2-13 0,6-4 13 16,0-4-19-16,0-5 0 0,4-2-10 15,3-6 13-15,-2-1 9 0,8-4-6 16,-3 0 9-16,3-4 1 0,1-6-17 15,0-3-6-15,4-3-12 0,-4-2 3 16,2-3-3-16,-4-3-14 0,2-1 14 16,0-3-14-16,-1 1 11 0,-6 1 0 15,2-1-13-15,-4 4 0 16,-1 0 0 0,-3 4 3-16,-1 4-3 0,0 2-1 15,-3 4 0-15,-3 3 0 0,-1 3-11 0,2 2-42 0,-4 1-21 16,-3 3 24-16,1 4-12 0,-3 2 16 15,3 1-16 1,-1 3-44-16,0-2-27 0,5 0-69 16,-2 1-105-16,3 0-120 0,1-3-207 0,0 0-641 0</inkml:trace>
  <inkml:trace contextRef="#ctx0" brushRef="#br0" timeOffset="-177012.11">22778 14325 473 0,'0'0'476'0,"0"0"-23"15,0 0-73-15,0 0-146 0,0 0-1 16,0 0 7-16,0 0-50 0,0 0-135 16,0 0-20-16,0 0 23 0,-34 16 23 15,23-4 5-15,1 3-18 0,1-1 8 16,0 2-9-16,-1 2-6 0,1 0 0 16,2 0-10-16,0 3-13 15,-1-2 3-15,5 2 13 0,3-4 0 16,0 0-13-16,0 0-12 0,0-3-17 15,5-4-10-15,4-2 14 0,0-3 0 16,0-1 0 15,3-4 6-31,1-1 22 0,-1-8-12 0,2 0-4 0,0-3-9 0,0 0 0 0,-1-5-3 0,1 1 6 16,-5-2-10-16,5-4 10 0,-5 1-6 16,-2-1 12-16,0 2 38 15,-4-3 10 1,1 4-4-16,-4 3-7 0,0-2-28 15,-4 5-21 1,1 1-13-16,-4 3-1 0,0 1-2 0,0 4-1 0,-4 1-18 0,-1 3-52 0,1 0-29 0,-3 6-39 16,3 3-27-16,-3 2-20 0,5 1-52 15,-1 0-75 1,3 2-195-16,1-4-476 0,5 1-488 0</inkml:trace>
  <inkml:trace contextRef="#ctx0" brushRef="#br0" timeOffset="-176527.72">23050 14394 378 0,'0'0'1008'0,"0"0"-855"0,0 0 26 15,0 0 3-15,0 0-62 16,0 0 107-16,0 0 22 0,0 0-100 16,0 0-43-16,0 0-29 0,-48 4-16 15,43 5-3-15,-6 0 6 0,1 1-12 16,3 2-30-16,0 2-9 0,0 3 19 16,-2 0 0-16,5-1-31 0,1 2 28 15,-1-2-7-15,4-1 0 0,0 0-20 16,0 0 14-16,2-5 13 0,3 3 3 15,1-6-13-15,2-2-6 0,3-2 3 16,-2-3 16-16,5 0 3 0,-2-3 9 16,4-4-6-16,-2-4-12 0,2 1-11 15,-2-2 4-15,2-1 13 0,-3-2 35 16,1 1-14-16,-3-2-12 0,-3 0-12 16,1 1 8-1,-3-1 17-15,-5 2 18 16,1-1 13-16,-2-1 0 0,0 0-16 0,-2 1-10 0,-3-1-6 0,0 3-10 15,-4-1-6-15,0 3-9 16,-2 4-12 0,-1 1-16-16,3 3-22 0,-7 1-15 15,4 2 0-15,-4 0-16 0,2 6-44 0,-2 1-66 0,5 4-70 16,-5-2-61-16,8 4-133 0,0-1-220 16,1-4-695-16</inkml:trace>
  <inkml:trace contextRef="#ctx0" brushRef="#br0" timeOffset="-175605.18">23600 14130 111 0,'0'0'593'0,"0"0"-277"0,0 0 17 16,0 0-24-16,0 0-62 0,0 0-46 16,0 0-20-16,0 0-71 15,0 0-61-15,0-6-23 0,-3 11 0 16,3 2 54-16,-4 0-22 0,1 5 13 15,-3 1 39-15,-1 2 21 0,-2 4 4 16,2 3-20-16,0 1-25 0,-5 5-33 16,3-1-19-16,-2 3-9 0,1-1-13 15,1 0-4-15,-2-1-9 0,2-4-1 16,2-1 36-16,0-2-16 0,-2-4-21 16,4-1 0-16,2-3-1 0,-3-2-39 15,3-3-21 1,1 0-71-1,0-2-67-15,0-2-43 0,1 0-117 0,1-2-82 0,0 1-161 0,0 0-188 0,0-3 135 16</inkml:trace>
  <inkml:trace contextRef="#ctx0" brushRef="#br0" timeOffset="-175308.29">23393 14391 189 0,'0'0'1282'0,"0"0"-885"16,0 0-31-16,0 0-10 0,0 0-50 16,0 0-27-16,0 0-69 15,0 0-73-15,0 0-39 0,0 0 38 0,27-8 9 16,-17 6-36-16,6-2-23 15,-3 0-30-15,4 1-31 0,1-2-12 16,0-1-13-16,-1 1 0 0,-2 1-13 16,2 1-21-16,-6-3-58 0,3 5-71 15,-3 0-77-15,-1 1-109 0,-3 0-202 16,-1 2-522-16,-3 4-539 0</inkml:trace>
  <inkml:trace contextRef="#ctx0" brushRef="#br0" timeOffset="-174777.02">23782 14426 954 0,'0'0'456'16,"0"0"-140"-16,0 0-112 0,0 0-45 16,0 0-29-16,0 0 58 0,0 0 6 15,0 0-49-15,0 0-52 0,0 0-42 16,-31-37-18-16,24 37 15 0,-1 0-10 16,1 6-37-1,-7 1 22-15,5 4-20 0,1 2 45 0,-3 0-10 0,2 0-9 16,2 4 25-16,2-2-31 0,-2 1 12 15,7-2 6-15,0-1 7 0,0-1 3 16,0-3 0-16,7-1 9 16,0-2 23-16,0-3-17 0,0-2-12 15,4-1-1-15,-3 0 1 0,1-3 0 16,0-4-10-16,0-4-16 0,-2 0 0 16,4 0-25-16,-3-1 10 0,-2-3 9 15,-3 2-22-15,1-1 18 0,-1 0 5 16,-3 1-7-16,0 2 0 0,-5 3-14 15,3-2-2-15,-7 2-1 0,4 3-12 16,-5 0-44-16,2 2-9 0,1 1-13 16,0 2-28-16,0 0-73 0,4 2-74 15,1 3-88-15,0 0-180 0,2 0-500 16,0-1-377-16</inkml:trace>
  <inkml:trace contextRef="#ctx0" brushRef="#br0" timeOffset="-174289.93">23929 14370 1239 0,'0'0'462'15,"0"0"-241"-15,0 0-205 0,0 0 91 16,0 0 52-16,0 0 32 0,0 0-46 15,-26 54 1-15,19-37-47 0,-4 5 17 16,4-4-7-16,-2-1-9 0,0 1-1 16,2-1-23-16,0-5-9 0,5-1-32 15,-1-4-21-15,1-2-14 0,2-3-1 16,0-1 1-16,0-1 41 0,2 0 13 16,1 0-16-16,3-3 26 0,-1-1-17 15,6-3-28-15,-4-2-17 16,1 0-2-16,5-2 0 0,-1-1-3 15,1 1-10-15,1-3-2 0,0 3-1 16,-2 0 16-16,-1 1 0 0,1 1 0 16,-1 2-3-16,-6 2-20 0,6 1-2 15,-6 3-10-15,-1 0-15 0,1 1 50 16,-5 0 22 0,4 4-6-16,-1 0 31 0,1 1 4 0,-3 0 6 0,3 0-10 15,-2 4 10-15,-1-2-7 0,1 1 1 16,-2 2-10-16,0-1-1 0,0 2-12 15,-2-1 4-15,-5 1 3 0,2 0-6 16,-2-2-14-16,0 0-15 0,2 0-24 16,-1-3-27-16,3-1-27 0,-1-1-80 15,4-3-75-15,0-1-79 0,7 0-205 16,-1-1-259-16,2-9-957 0</inkml:trace>
  <inkml:trace contextRef="#ctx0" brushRef="#br0" timeOffset="-173818.63">24313 14389 1266 0,'0'0'660'16,"0"0"-365"-16,0 0-101 0,0 0-6 15,0 0-59-15,0 0 105 0,0 0-48 16,0 0-48-16,0 0-27 0,0 0-12 16,-26-23-98-16,17 25 2 15,-2 0 32-15,-3 4-13 0,5 0 9 16,0 1-2-16,-1-1-16 0,3 0-12 16,1 1 0-16,-3 3-1 0,2-4-1 15,4 2 1-15,1-1 19 0,0 1 3 16,1 0-9-16,1 1 9 0,0-2 12 15,1 1 1-15,3-1 18 16,3 1-2-16,0 0-23 0,0-1-9 0,0 0-17 16,2 2-2-16,0-1 0 0,-4-1-19 15,2 0-3-15,-2 2 10 0,1-2 10 16,-4 0 1-16,-1 1-2 0,-1 0 2 16,0-1 1-16,-5-2 4 0,-4 3 21 15,2-2 9-15,-3 0-12 16,-3-2 6-16,1-1-3 0,-4 0-3 15,3 0-6-15,-1-3 1 0,4 0 2 16,3 0-4-16,-2 0-12 0,5-4-3 16,2 2-37-16,1-3-146 0,-1 3-171 15,2-1-288-15,0-5-953 0</inkml:trace>
  <inkml:trace contextRef="#ctx0" brushRef="#br0" timeOffset="-148628.62">13489 15589 677 0,'0'0'447'16,"0"0"-141"-16,0 0-53 0,0 0-41 15,0 0-47-15,0 0-22 0,0 0-33 16,0 0-39-16,0 0-9 0,0 0-1 16,-33 40 0-16,24-23 46 0,0 3-11 15,2 3-6-15,-2 2 13 0,-2 2 6 16,3 2-29-16,-3 2-35 0,2-1-26 16,-2 3-16-16,1 0-3 0,-1-1 23 31,1-1-22-31,-1 0 1 0,4-5 14 0,2-1-13 0,-1-5 16 0,3-3-19 15,1-3 0-15,0-2-3 0,2-4-32 16,0-2-80-16,0 0-113 0,0-2-126 16,4-3 1-16,1-1-169 15,-1 0-175-15,1-13-280 0</inkml:trace>
  <inkml:trace contextRef="#ctx0" brushRef="#br0" timeOffset="-148331.72">13654 15672 241 0,'0'0'88'15,"0"0"85"-15,0 0 49 0,0 0 0 16,0 0 97-16,0 0-4 0,0 0-28 15,0 0-83-15,0 0-58 0,0 0 19 16,-21 7 19-16,15 2 26 0,-1 5-27 16,0 0-58-16,0 6-13 0,-2 3-45 15,-1 2-3-15,1 2-20 0,0 1-8 16,0 2-36-16,0 1-3 0,2-2 0 16,-2-2 0-16,4-2 2 0,0-1-2 15,1-4-29-15,1-2-29 31,1-4-70-31,2-2-32 16,-2-2-27-16,2-2-80 0,0-2-174 0,-2-4-349 0,-1-2-439 0</inkml:trace>
  <inkml:trace contextRef="#ctx0" brushRef="#br0" timeOffset="-148112.96">13383 15893 1231 0,'0'0'248'0,"0"0"-8"16,0 0 98-16,0 0-79 0,0 0-81 15,0 0-36-15,0 0-36 0,0 0-86 16,0 0 63-16,0 0 11 0,28-5-40 16,-12 8-31-16,-2-1 5 0,1 0-15 15,1 3-13-15,-1-3 0 0,0 3-13 16,1 0-218-16,-2 0-159 15,-2-2-239-15,0-1-693 0</inkml:trace>
  <inkml:trace contextRef="#ctx0" brushRef="#br0" timeOffset="-147549.16">13701 15964 615 0,'0'0'655'0,"0"0"-346"0,0 0-26 16,0 0-59-16,0 0-55 0,0 0 2 15,0 0-77-15,0 0-91 0,0 0 16 16,0 0 36-16,15 11-22 0,-8-9 5 16,0-2 33-16,2 0 3 0,-1 0 3 31,7-4-22-31,-5-2-17 0,3-2-2 0,-1-1-7 0,-1-2-1 16,-3-1-2-16,1 1 0 0,-2-1 9 15,-3 1-6-15,-2-1-17 0,-2 1 30 16,0 2-29-1,-4 0 6-15,-1 1-10 0,-4 2-9 0,0 1-19 0,-1 2 3 16,-1 2-35-16,0 1 22 0,-1 3-6 16,0 3-9-16,-1 6 17 0,1-1 27 15,3 3 29-15,-2 5-7 0,2 0 13 16,1 2-12-16,2 1 5 16,5 1-2-16,-1-2 2 0,2-2-28 0,3-1-3 15,3-3-16-15,1-2-3 16,3-3 22-16,1-1 0 0,3-6-26 15,2-1-124-15,3-2-62 0,-1-2-127 32,2-8-208-32,-6 2-634 0,3-11 423 0</inkml:trace>
  <inkml:trace contextRef="#ctx0" brushRef="#br0" timeOffset="-147205.39">14022 15855 202 0,'0'0'825'0,"0"0"-509"16,0 0-82-16,0 0-45 0,0 0-85 15,0 0 39-15,0 0 32 0,0 0-55 16,-50 54-17-16,45-37-6 0,1 2-26 16,-1 0 23-16,1 3 15 15,3-3-35-15,-1-1-13 0,0-1-35 16,2-2-1-16,0-3-2 0,0-5-4 15,0 0 7-15,0-4-13 0,0 0 12 16,0-3 20-16,0 0 48 0,0-3 47 16,0-7-16-16,0-2-110 0,0-5-12 15,0-2-3-15,4-2 1 0,-1 2-1 16,1-1 1-16,1 3 0 0,0 2 0 16,1 4 21-16,-1 3 5 0,-1 2-23 15,-1 4-3-15,4 1-70 0,-2 1-3 16,6 0 19-16,0 3 53 0,-1 2-63 15,3 1-144-15,-1 0-120 0,4-3-127 16,-5 1-337-16,4-4-463 0</inkml:trace>
  <inkml:trace contextRef="#ctx0" brushRef="#br0" timeOffset="-146692.46">14214 15947 754 0,'0'0'356'0,"0"0"-177"15,0 0-78-15,0 0 100 16,0 0-38-16,0 0-7 0,0 0-10 15,0 0-23-15,0 0 13 0,0 0-36 16,29 22 10-16,-19-21 10 0,1-1-20 16,1 0 15-16,-1-3-31 0,0-1-14 15,1-3 7-15,-1 0-25 0,-1-2-1 16,-1-1-26-16,2 0 4 0,-4 2 3 16,-2 0 9-16,-3-1 36 0,-2 2 15 15,0 0-19 1,0 1-3-16,-7 0-45 0,1 1-19 15,-4 0-6-15,1 2-2 0,-2 2-26 16,-1 1-1-16,0 0-15 0,-3 2 6 16,1 5 0-16,0 1 9 0,0 1 7 15,3 3-13-15,-1 0 35 0,3 1 38 0,0 1 22 16,4 3-15-16,-2-2 2 0,3 1-25 16,1 0-18-16,3-1-1 0,0-1 0 15,0 0 16-15,3-1-3 0,3-2-15 16,1 0-1-16,3-1-13 31,3-4 13-31,3 0 1 0,0-3-1 0,3-2-2 0,2-1-52 0,-1-1-117 0,1-5-145 16,-2 0-240-16,-4 0-717 15</inkml:trace>
  <inkml:trace contextRef="#ctx0" brushRef="#br0" timeOffset="-144676.28">14768 15850 147 0,'0'0'469'0,"0"0"-19"0,0 0-121 16,0 0 240-16,0 0-122 0,0 0-92 16,0 0-40-16,0 0-37 0,0 0-69 15,2-13-79-15,-2 13-64 16,0 0-66-16,0 0-13 0,0 0-19 15,0 0-6-15,0 0-3 0,2 2 12 16,-2 3-15-16,1 0-140 0,-1 0-87 16,0 0-118-16,0 0-215 0,0-1-573 15</inkml:trace>
  <inkml:trace contextRef="#ctx0" brushRef="#br0" timeOffset="-144473.15">14701 16040 2255 0,'0'0'391'0,"0"0"-137"0,0 0-78 0,0 0-28 0,0 0-14 0,0 0-55 0,0 0-3 0,0 0-19 0,0 0-31 0,0 0-26 0,-9-3-47 0,9 3-51 0,0 0-20 0,0 1-128 0,0 4-33 0,0 1-89 0,0-1-202 0,0-2-539 0,4-3 348 16</inkml:trace>
  <inkml:trace contextRef="#ctx0" brushRef="#br0" timeOffset="-143565.78">13185 16331 1585 0,'0'0'351'16,"0"0"-150"-16,0 0-91 0,0 0-58 15,0 0-36-15,0 0-6 0,0 0 61 16,-14 52 7-16,14-38 18 0,0 2-18 15,7-1-46-15,0 0 13 0,5-4-3 16,1 1 10-16,3-5-17 0,0-2 20 16,7-3 9-16,-4-2 3 0,2 0 4 15,0-7-27-15,4-3-5 16,0-2-4-16,-2-1-16 0,2-1-6 0,-2-1-13 16,2 1-45-16,-2 3-67 0,0 1 13 15,-2 4 38-15,0 1 26 16,-3 5-17-16,-1 2 17 0,-1 7-4 15,-2 4 4-15,-3 2 35 0,0 5 74 16,1 1 9-16,-5-1-18 0,5 0-4 16,-1-2-20-16,1-4 1 15,3-4 3-15,1-2-4 0,1-3 7 0,3-3-6 16,1-2 24-16,-2-6-15 0,4-2-19 16,0-3 16-16,-1-5-7 0,1-1-38 15,-2-2-3-15,0 0-70 0,0-1-70 16,-3 2-19-16,0 2 15 0,-2 4 22 15,-2 3 22-15,-2 5 45 0,1 4 10 16,-5 0-6-16,-1 5 51 0,1 4 29 16,0 2 93-16,-1 0 7 0,6 3-62 15,-3-2 7-15,6-1 6 0,2-2-42 16,3-2-3-16,4-4 10 0,0-2-23 16,3-1 10-16,2-6-6 15,0-3-7-15,-1-3 13 0,-1-1-10 16,-2-3-22-1,-4 2-10-15,-3 2-21 0,-3-1-27 16,-4 4-6-16,-3 1 4 0,-2 3 37 0,-3 2-12 0,1 3-13 16,-3 0-42-16,1 3 52 0,-1 5 38 15,0 0 125-15,0 5 16 0,3-2-23 16,0 2-36-16,2-2 1 0,4 1-23 16,1-5-15-16,3-1-11 0,2-2-21 15,3-4 9-15,3 0 13 0,1-6-35 16,3-3-35-16,-4-3-85 0,4 0-128 15,-4 0-133-15,-6 3-274 16,1-6-836-16</inkml:trace>
  <inkml:trace contextRef="#ctx0" brushRef="#br0" timeOffset="-142456.33">15822 15572 329 0,'0'0'372'0,"0"0"-20"16,0 0-75-16,0 0 3 0,0 0-105 15,0 0-9-15,0 0 19 0,0 0-13 16,0 0 5-16,0 0-25 0,-7-8-52 16,7 8-32-16,0 1-17 0,-1 4-19 15,-1 4 48-15,0 4-9 0,-3 3-23 16,1 2-25-16,-1 0-23 0,-2 3 16 16,0-2-4-16,-2 2 14 0,4 0 9 31,-4 0-19-31,3-2 26 0,1-1-7 0,0 2-3 0,3-6 6 0,2-2-3 15,0-1-16-15,0-2-6 0,2-2 12 16,3-1 10-16,0-1 13 0,4-3 18 16,0 1-6-16,3-1 16 0,4-2-10 15,2 0-15-15,2 0-17 0,1 0-15 16,2 0-18-16,-4 0-1 0,2-2-1 31,-3 1-1-31,2 1 1 0,-1 0-1 0,-3 0-74 16,-2-2-34-16,2 1-93 0,-2-2-70 0,-1 0-125 15,-5-2-176-15,-2 1-583 0</inkml:trace>
  <inkml:trace contextRef="#ctx0" brushRef="#br0" timeOffset="-142112.58">16021 15619 1623 0,'0'0'354'0,"0"0"-104"0,0 0 76 15,0 0-116-15,0 0-101 0,0 0-25 16,0 0-17-16,0 0-3 0,0 0 3 15,-54 36-16-15,46-19 1 0,-1 0 8 16,0 5-3-16,4 1-37 0,-6 5-1 16,6-1 3-16,-4 4-6 0,2 1-16 15,-2 0-1-15,0-1-1 0,4-2 2 16,-4-4 0-16,4-2 1 0,1-4-1 16,1-4-2-16,1-3-1 0,2-2-19 15,0-3-6-15,2-3-100 0,3-1-64 16,0-3-110-16,6 0-211 0,-8-3-606 15</inkml:trace>
  <inkml:trace contextRef="#ctx0" brushRef="#br0" timeOffset="-141455.91">16503 15597 726 0,'0'0'274'0,"0"0"-46"16,0 0 88-16,0 0-34 0,0 0-119 15,0 0-30-15,0 0-33 0,-54 22-25 16,41-12 9-16,4 0-13 0,1 3-16 15,-3-1 6-15,2 3-3 0,2-2-6 0,5 1-7 0,0-2-13 16,2 0 23-16,0-3-23 0,2 1-6 16,0-3 3-16,5-1-16 0,0-3 9 15,6 1-19-15,-6-1 58 0,3-2-16 16,3-1-3-16,-1 1-10 0,4 0-13 16,-4 0-19-16,4 2-12 15,-5 1 11-15,3 2-24 0,-5 4 5 16,1-2 8-16,1 4 10 0,-6 0 2 15,-1 2-2-15,-1 1 2 0,-3 0 26 16,0-1 13-16,-3 1 5 0,-4 0 11 16,-6-1-8-16,3 0-5 0,-3-2-10 15,-2-1 9-15,-1-1-15 0,-2-1 2 16,0-2-6-16,-1-3 7 16,1-2 0-16,0-2 2 0,4 0-15 0,-2-2 13 15,4-4-27-15,1-1-2 0,2-3-79 16,2 1-87 15,6-3-41-31,1 0-72 0,0-3-169 0,0 4-285 16,0-6-815-16</inkml:trace>
  <inkml:trace contextRef="#ctx0" brushRef="#br0" timeOffset="-141143.4">16454 15626 1053 0,'0'0'511'0,"0"0"-62"0,0 0-77 16,0 0-30-16,0 0-107 0,0 0-27 15,0 0 0-15,0 0-53 0,0 0-66 16,0 0-29-16,67-1-31 0,-47 1-10 16,1-2-17-16,0-1-1 0,-2 1-1 15,-1-1-63-15,-2-1-99 0,0 1-32 16,-4 2-42-16,-1-2-70 0,-4 1-139 16,-3 2-311-16,-3-1-587 0</inkml:trace>
  <inkml:trace contextRef="#ctx0" brushRef="#br0" timeOffset="-140549.62">16939 15715 809 0,'0'0'329'0,"0"0"-140"0,0 0 74 0,0 0-38 0,0 0-86 0,0 0-32 0,0 0 7 0,0 0 35 0,0 0-42 0,0 0-43 0,-22-28-25 0,17 28 29 0,-4 3 6 16,4 1-26-1,-7 4-16-15,1-2-6 16,2 4-10-16,-5 1 26 0,3 2 19 0,-3 2-10 16,2 3 1-16,-4 1-7 15,5 0-4-15,-1 2-12 0,5 0-10 0,1-1-6 0,3 0 25 16,3-2-2-16,0-2-11 0,2-2-23 15,7-3 1-15,1-3 13 0,4-2 20 16,6-4 8-16,-3-2 4 0,3-2 0 16,1-7-4-16,4 0-25 31,-6-7-16-31,-1 2 23 0,1-2-4 0,-6-2-3 0,3 1-7 0,-9 0 17 0,2-1-13 16,-4 3 9-16,-3 0 29 0,-2-2 9 15,0 2-6-15,-2 0-13 0,-5-1-32 16,-2 3 7-1,0-1 3 1,-1 2-6-16,-1 0-16 0,-1 3 0 0,1 4-16 0,2 1-15 0,-3 4-54 0,3 0-60 16,2 0-39-16,-2 3-23 15,4 3-91-15,-1 3-117 0,1 1-206 16,5-4-629-16</inkml:trace>
  <inkml:trace contextRef="#ctx0" brushRef="#br0" timeOffset="-139996.06">17308 15677 1588 0,'0'0'332'0,"0"0"-141"0,0 0 3 16,0 0 17-16,0 0-98 0,0 0-23 16,0 0-7-16,0 0 4 15,0 0-22-15,-55 4-30 0,48 1-22 16,-1 3-1-16,-5 3-12 0,3 2 2 16,-1 3-2-16,-1 4-2 0,4-1 2 15,-4 3 2-15,7-1-1 0,-1 1-1 16,5 0-3-16,1-4-9 0,0-1 8 47,7-2-9-47,3-5 13 0,3 0 3 0,1-3 22 0,4-2-22 0,-1-3 13 0,-1-2-14 0,0-2 20 31,0-7 17-31,2-1-4 0,-4-5-3 0,2-1-10 0,0-4 16 0,-6 2 52 0,1-3 18 16,0 3 16-16,-6-1 3 15,-2 0-11-15,-1 1-2 0,-2 1-8 16,0 1-36-16,-3 1-35 0,-4-2 11 15,-2 3 1-15,-2 0-22 0,0 3-9 16,-1 3-14 0,0 2-2-16,-4 3-16 15,3 3-81-15,-2 1-41 0,2 6-48 63,-3 3-88-63,4 3-166 0,3-3-327 0,-2 3-906 0</inkml:trace>
  <inkml:trace contextRef="#ctx0" brushRef="#br0" timeOffset="-138961.45">17781 15719 46 0,'0'0'1095'0,"0"0"-701"0,0 0-137 16,0 0 32-16,0 0-4 0,0 0-40 15,0 0-87-15,0 0-55 0,0 0-83 16,0 0-19-16,-9 3-1 0,2 9 48 15,0 4 13-15,1 3-4 0,-3 3-21 16,1 3-11-16,1 3-22 0,1 0 1 16,-4 0 12-16,3-3-13 0,1-1 10 15,3-4-13-15,-1-3 0 47,4-5-16-47,-2-4 12 0,2-3-8 0,0-5 12 0,4 0 27 0,1-4 40 0,4-5 4 0,3-6-42 0,1-4-29 0,3-3-15 16,-2-5-1-16,4 0-13 0,-3-1 29 15,3 0-3-15,2 3-26 16,-6 2 13-16,3 4 13 16,-6 8-16-16,3 0-10 0,-5 6-10 0,-2 4-18 15,0 1 5-15,0 6 52 0,-3 5 68 16,-1 3-4-16,-1 1 6 0,-2 4-22 16,0 1-10 15,0 1-9-31,-2-2-13 0,-1 0 6 0,-1 0-9 0,3-3 0 0,-7-2-10 15,3-1 10-15,3-4-13 0,1-3 0 0,1-2-16 0,0-2-3 32,0-2 9-32,0 0 10 0,1 0 29 0,5-5 6 0,3-2-23 15,-1-4-12-15,5-4-51 0,1-2-9 16,2-3 3-16,2 0-1 0,1 0-22 16,-3-1 26-16,2 5 28 15,-1 1 23-15,-4 4-13 0,3 2 3 16,-8 4-3-16,1 2-3 0,2 2-15 15,-4 1 34-15,0 2 44 0,-2 4 1 16,4 2 7-16,-4 2 21 0,-1 1-6 16,0 2 4 15,-1-1-33-31,1 2 9 0,-4 0 20 0,0 1-16 0,0 0 9 0,-4 1-19 0,1-1-6 16,-1-1 0-16,0 0-10 0,1-3-10 31,-4 0-15-31,3-3-1 0,1 1-2 0,1-5-16 0,2 1-73 0,-2-3-101 15,2-1-101-15,0-1-178 0,2 0-341 16,3-9-532-16</inkml:trace>
  <inkml:trace contextRef="#ctx0" brushRef="#br0" timeOffset="-138055.16">18350 15509 691 0,'0'0'499'15,"0"0"-89"-15,0 0-59 0,0 0-37 16,0 0-100-16,0 0-27 0,0 0-71 15,0 0-10-15,0 0-45 16,0 0-32-16,11-34-29 0,-1 29 0 16,-3 0 0-16,4 1 0 0,3-1 16 15,-5 3-3-15,7 0 19 0,-5 2 13 16,5 0-42-16,-6 0 0 0,1 3 17 16,1 3-20-16,-5-1 19 0,2 2-6 15,0 1-10-15,-7-1 0 0,1 4 13 16,-1-3 19-16,-2 4-19 0,-2-2 3 15,-3 2 10-15,-4-1 0 0,-2 3-17 16,1-3 14-16,-6 0-10 0,4-2 9 16,-4-1-9-16,5-2-3 0,-5-2-13 15,7-3-26-15,-1 1 1 0,3-2 3 16,5 0-7-16,-2 0 27 0,2 0-17 16,2 0-7-16,0 0-9 0,4 0-42 15,1 0 7-15,6 0 19 0,-4 0 25 31,5 1 13-31,3 3 13 47,-5 2-11-15,4-1 9-32,-5 5 2 0,2 0-3 15,-2-2 3-15,-2 2 0 16,0-1 1-16,0 0 0 0,-2 1-1 0,-3-3-1 0,0 0 1 0,-2-1 2 0,0 0 24 0,-2-1 25 0,-5 1 13 0,0-2-12 0,-2 3-1 0,-3-1-7 15,-1-1-15-15,-1-1-6 0,-2 1-1 0,0-1-3 0,0-2 3 0,-1-1 7 0,6-1 19 0,-3 0-23 0,5 0 10 16,2-3-16-16,0-1 3 16,3-2-22-16,2-2-28 0,2-1-125 15,0 1-106-15,4-1-126 0,1 3-320 0,2-5-895 16</inkml:trace>
  <inkml:trace contextRef="#ctx0" brushRef="#br0" timeOffset="-136436.85">19571 15807 279 0,'0'0'372'0,"0"0"-108"0,0 0 81 15,0 0-84-15,0 0-11 0,0 0 26 16,0 0 13-16,0 0-31 0,0 0-65 15,0 0-38-15,-18-21-53 0,14 17-28 16,-1-1-10-16,2 1-16 0,-3 0 0 16,-3 0 3-16,-1 2-3 0,3 1-42 15,-6 1-6-15,3 0-32 0,-1 3 4 16,-3 4-4-16,3 4 32 0,-3 3 35 16,2 1 3-16,-1 2-6 0,5 3-10 15,1-2 0-15,1-1-6 0,1 3-13 31,1-2 13-31,4-1-13 0,0-4-3 0,2-2-2 16,7-2 2-16,2-4 7 0,5-2 62 0,21-6 58 31,-14-7-80-15,0-3-25 0,-2-3 10-16,0-2-4 0,0 0-6 0,-8-1 4 0,1 3-1 0,-9 0 0 0,1 2 3 0,-6 2-15 0,0 0 9 15,-4 0-20-15,-1 0-2 0,-6 4-24 16,-1 0-20-16,-1 3-7 0,-4 2-56 15,2 3-3-15,1 0 8 0,0 3-34 16,4 2-91-16,4 3-109 0,3-1-142 16,1 2-245-16,2-4-452 0</inkml:trace>
  <inkml:trace contextRef="#ctx0" brushRef="#br0" timeOffset="-136014.95">20070 15448 1422 0,'0'0'416'0,"0"0"-198"15,0 0-33-15,0 0-95 0,0 0-19 16,0 0 13-16,-62-10 49 0,49 11 9 15,-3 5-46-15,2 3-51 0,-4 2-16 16,3 1 26-16,-5 4 18 0,6 4-5 16,-4 4-14-16,1 4 7 15,-1 2-17-15,0 4-9 0,0 3 16 16,1 3 7-16,-4 3-20 0,1 2-19 78,4-1-3-78,-1 4-13 0,2-2 10 0,5-1-13 0,-1-4-1 0,6-7-2 0,1-5-63 0,4-10 12 0,0-6-7 0,0-4-25 0,0-3-55 0,4-4-80 0,-1-2-111 0,1-7-36 0,-1 2-393 16,5-16-600-16</inkml:trace>
  <inkml:trace contextRef="#ctx0" brushRef="#br0" timeOffset="-135797.52">19709 15737 843 0,'0'0'479'0,"0"0"-82"0,0 0-105 16,0 0 36-16,0 0-134 0,0 0-78 15,0 0 87-15,0 0 50 0,0 0 6 16,60 1-75-16,-34 0-83 0,1-1-47 15,-2 0-25-15,1 0-17 0,-6 2-12 16,1 1-14-16,-2 3 10 0,-3-1-37 16,0 1-95-16,-5 1-118 15,-2 0-95-15,-4 1-173 0,-3-3-500 16,-8 2-380-16</inkml:trace>
  <inkml:trace contextRef="#ctx0" brushRef="#br0" timeOffset="-133589.8">15835 16484 139 0,'0'0'294'15,"0"0"19"-15,0 0 182 0,0 0-82 16,0 0-72-16,0 0-59 0,0 0-71 16,0 0-34-16,0 0-78 15,-11-12-99-15,9 18-29 0,-3 0 29 0,3 5 2 16,-3 4 17-16,1 1 30 0,-3 6-2 15,4 4-46-15,-10 5-1 0,6 4 0 16,-1 3 0-16,-3 2 16 16,0 1-3-16,2 1-13 0,-3-5-15 15,1-1-4-15,3-2 15 16,-1-7 3-16,4-6-1 16,-1-4-17-16,4-4 17 0,1-6-24 15,1-5-100-15,0-2-38 0,0 0 85 0,1-4 77 0,5-6-197 16,-1-1-177-16,-3 2-362 0</inkml:trace>
  <inkml:trace contextRef="#ctx0" brushRef="#br0" timeOffset="-133225.22">15743 16455 648 0,'0'0'254'0,"0"0"189"0,0 0-49 16,0 0-83-16,0 0-71 0,0 0 6 16,0 0-7-16,63-31-27 0,-40 30-36 15,4 1-39-15,-2 4-60 0,1 6-20 16,-4 2-29-16,1 2 14 0,-4 1-17 15,-5 0 4-15,-1-1-4 0,-5 2-3 16,-6-2 7-16,-2 0 15 0,0 2 13 16,-10-2 25-16,-5 2-13 0,-2 0-31 15,-5 0-24 79,-1-2-14-94,-1 0-50 0,-3-2-3 0,4-1-36 0,2-3-24 0,3-1-20 0,6-1-39 0,-1-1-74 0,8-1-98 0,3-1-176 0,2-1-493 0,4-1-174 0</inkml:trace>
  <inkml:trace contextRef="#ctx0" brushRef="#br0" timeOffset="-132750.3">15960 16870 1630 0,'0'0'442'0,"0"0"-387"0,0 0 20 0,0 0 96 0,0 0-61 0,0 0 0 0,0 0 9 0,0 0-51 0,64 13-13 16,-48-13-39-16,3-6 26 0,1 1 9 15,-4-4-13-15,0 0-9 0,0-4 3 16,-2 1 7-16,-4 0-1 0,-3 0 1 15,-1 0-17-15,-3 1 13 0,-3 1 0 16,0 0 0-16,-3-1-31 16,-4 1 12-16,-2 2-14 0,-4 0 0 15,1 3-1-15,0 3-1 0,-1 1 0 16,-1 1 3-16,0 5 7 0,-2 2-10 16,0 5 0-16,4 1 12 0,1 2-12 15,2 0-25-15,4 3 2 0,0 0-5 63,5 2 5-63,0 0-2 0,2-1 23 0,6-1-10 0,-1-2 11 0,6-1-20 0,-1-2-123 0,4-2-75 0,-2-1-71 0,0-4-121 0,-1-2-245 0,3-4-538 15</inkml:trace>
  <inkml:trace contextRef="#ctx0" brushRef="#br0" timeOffset="-132375.28">16419 16752 866 0,'0'0'248'0,"0"0"-43"0,0 0 55 0,0 0 39 0,0 0-52 0,0 0-101 15,0 0-7-15,0 0-26 0,0 0-10 16,0 0-9-16,-38 16-20 0,33-4 6 15,0 3 10-15,-1 2-55 0,3 0 30 16,-6 2-27-16,2 0 0 0,2 0 7 16,-1-1-13-16,3-4-32 0,-4-1-1 15,5-1-15-15,-2-4 16 16,4-3-18-16,0-3 17 0,0-1 2 16,0-1 31-16,2 0 80 0,2-4-1 15,-1-3-25-15,3-1-45 0,-1-5-22 16,2-1-16-16,0 0 10 0,2-4-10 15,-4 2-1-15,2 0 10 0,2 2-12 16,0 1-14-16,-2 1 12 16,2 3-12-16,2 1-17 0,-6 3-4 0,2 1-13 15,2 2-73-15,0 2-102 0,-1 0-24 16,3 0-50-16,-2 4-49 16,2 1-212-16,-6-1-210 0</inkml:trace>
  <inkml:trace contextRef="#ctx0" brushRef="#br0" timeOffset="-131937.78">16930 16741 1058 0,'0'0'421'15,"0"0"-28"-15,0 0-65 0,0 0-86 16,0 0-100-16,0 0 16 0,0 0-32 15,0 0-27-15,0 0-22 0,0 0-19 16,-57-11 0-16,47 15 9 0,1 0-23 16,-2 5-21-16,-3 0-21 0,2 1-2 15,-1 2-3-15,1 2-23 0,1 1-3 16,2 0 17-16,2-1 1 0,4 1 11 16,3-2 3-16,0-2 0 0,5 0 10 15,2 0 26-15,5-3 5 0,1-1-11 16,3-1-33-16,0-2-92 0,3-2-94 15,2-2-129-15,-3-1-153 16,-2-3-567 0,5-7-219-1</inkml:trace>
  <inkml:trace contextRef="#ctx0" brushRef="#br0" timeOffset="-131444.72">17296 16484 411 0,'0'0'714'15,"0"0"-415"-15,0 0 10 0,0 0 32 16,0 0-146-16,0 0-43 16,0 0-29-16,0 0-14 0,0 0 20 0,-55 29-29 15,44-12-23-15,3 4-29 16,1 5-10-16,-4 2 17 0,2 2-7 15,-2 2-23-15,-1 1-5 0,1 0 2 16,-1 2-22-16,1-4 0 0,3-1 149 16,2-5-105-1,-3-5-44-15,8-6 0 0,-3-3-1 0,4-5-15 0,0-3 15 16,0-3-2-16,0 0 3 0,5-2 73 16,-1-5-9-16,5-4-64 0,-2-2-3 15,2-3-32-15,5-2 3 0,-3 0-16 16,3 0 13-16,-2-1 3 0,2 2-31 15,-3 3-1-15,-1 2 16 0,1 4 6 16,-4 4 20-16,-2 3-13 16,-1 1-49-16,0 6 11 0,-4 5 73 15,0 4 0-15,-2 1 73 0,-2 4-9 16,-1 0-41 0,1-1-21-1,1 1-2-15,-1-2 2 0,-1 1 8 0,1-4 3 0,3-2-13 0,1-2-77 0,-2-2-93 31,2-2-101 1,0-2-153-32,2-3-349 0,3-2-570 0</inkml:trace>
  <inkml:trace contextRef="#ctx0" brushRef="#br0" timeOffset="-131179.08">17618 16507 813 0,'0'0'280'0,"0"0"-78"0,0 0 78 16,0 0 45-16,0 0-85 0,-28 58-84 16,20-39-1-16,-2 4 35 0,-1 1-41 15,1 4-43-15,-1 0 12 0,0 3-37 16,3 2-43-16,-5-1 192 0,6 0-141 15,0-4-74-15,-2-4-15 0,4-3-3 16,3-3-61-16,-1-4-48 0,1-1-9 16,2-1-68-16,0-3-17 0,0-1-126 15,0-2-160-15,0-4-282 16,3-2-367-16</inkml:trace>
  <inkml:trace contextRef="#ctx0" brushRef="#br0" timeOffset="-130741.55">17719 16790 944 0,'0'0'352'0,"0"0"-7"0,0 0-23 16,0 0-40-16,0 0-1 0,0 0-16 15,0 0-8-15,0 0-56 0,0 0-73 16,0 0-100-16,-20-20-28 0,17 25-35 15,-1 3 16-15,-3 3 19 0,2 3 0 16,-1 3 2-16,1 2-2 0,3 0-2 16,2-1-11-16,0-1-2 0,0-3-1 15,2-1 12-15,3-3 4 16,3-3 0-16,0-2 3 0,-1-2 16 16,2-3-16-16,4 0 22 0,-6-6 13 15,3-5-12-15,3 0-26 0,-6-5 1 16,0-2-1-16,-2 0 25 0,2-1-22 15,-7 0 22-15,0 2-3 0,0 0-9 16,-7 2 22-16,2 2 34 0,-2 3-27 16,1 1 1-16,-1 1-43 0,-1 3-1 15,1 3-47-15,1 1-2 0,-1 1-33 16,0 1-130-16,2 4-91 0,1 4-108 16,2-1-248-16,1-3-727 0</inkml:trace>
  <inkml:trace contextRef="#ctx0" brushRef="#br0" timeOffset="-130272.77">17984 16713 1426 0,'0'0'244'0,"0"0"-227"0,0 0 38 16,0 0 124-16,0 0-14 16,0 0-32-16,-21 59-42 0,17-41-56 0,2 2-31 15,-3-1 8-15,3 1-9 16,-1 1 29-16,-4-3 84 0,1 2 232 15,3-5-226-15,-1-2-99 0,1-3-7 16,3-4 13-16,-2-2-26 0,0-2-2 16,2-2 50-16,0 0 64 0,0-7 7 15,4-4-121-15,-4-4-1 0,3-2 3 16,3 0-2-16,-3-1 8 0,8 0 4 16,-6 0-10-16,2 1-3 0,2 2-14 15,3 1 10-15,-4 3-21 0,6 3-1 16,-5 1-6-16,1 1 4 0,3 2 9 15,-3 1-7-15,1 2 6 0,-1 1 20 16,1 0 32-16,1 0-16 16,-3 1 3-16,0 2-17 0,2-1-2 0,-2 0 3 15,-2 0 26-15,3-2 4 16,-6 1-33-16,-1-1-112 0,-3 0-115 0,0 0-182 16,0 0-154-16,-5 0-797 0</inkml:trace>
  <inkml:trace contextRef="#ctx0" brushRef="#br0" timeOffset="-128661.2">18361 16816 805 0,'0'0'567'16,"0"0"-141"-16,0 0-172 15,0 0-102-15,0 0 58 0,0 0-13 0,0 0-19 16,0 0-53-16,0 0-38 16,44 36-7-16,-30-33-29 0,2-2-10 15,-2-1 1-15,0 0 6 0,-1-5 3 16,1-1-3-16,-5-3 15 0,0 0-12 15,-4 1-6-15,0-1 2 0,-5 0-21 16,0-2 2-16,-2 1-27 0,-3 0-1 16,-5 2-19-16,-1 1 17 0,0 1-33 15,-1 1 0-15,1 5 13 0,-5 0-10 16,4 0-3-16,-4 8-9 0,4 3 3 16,-2 1 21-16,5 4-3 0,-2 2 23 15,4 0 22-15,3 3 13 0,1 0-35 16,3-2 0-16,0 1-1 0,3-4 2 15,5-2 9-15,2-2-10 16,1-4-54-16,6-4-141 0,-1-1-68 16,4-3-40-16,3-3-82 0,-11-1-277 15,9-9-628-15</inkml:trace>
  <inkml:trace contextRef="#ctx0" brushRef="#br0" timeOffset="-128379.95">18805 16474 909 0,'0'0'602'0,"0"0"-205"16,0 0-258-16,0 0 43 0,0 0-11 15,0 0-29-15,-18 60 0 0,11-39-39 16,0 5-22-16,-5 2-20 0,1 3 16 16,0 3-13-16,-3 1-13 0,4 0-25 15,-5 0-7-15,5-1-16 0,1-2 10 16,-5-5-13-16,8-3-101 0,1-5 17 16,3-4-38-16,1-4-71 0,1-4-110 15,0-4-161-15,1-3-512 0,3-1 184 16</inkml:trace>
  <inkml:trace contextRef="#ctx0" brushRef="#br0" timeOffset="-128192.43">18667 16759 1121 0,'0'0'456'0,"0"0"67"0,0 0-28 16,0 0-64-16,0 0-121 0,0 0-141 16,0 0-138-16,0 0-30 0,0 0 86 15,0 0-17-15,42-2-51 0,-29 7-17 16,4 0-2-16,-1 0-15 15,4-2-51-15,-1 0-106 0,-3-1-66 16,5-1-67-16,1-1-78 0,-7-3-171 16,0-2-592-16</inkml:trace>
  <inkml:trace contextRef="#ctx0" brushRef="#br0" timeOffset="-127742.86">19003 16520 173 0,'0'0'1676'0,"0"0"-1329"0,0 0-114 15,0 0-26-15,0 0-117 0,0 0-88 16,0 0-2-16,0 0 62 0,-28 57-4 16,20-35 6-16,0 6-29 0,-1 1 0 15,-2 2 7-15,-1 0 6 0,1 2 32 16,-1-2-3-16,1 0-10 0,2 0-16 15,1-5 0-15,0 1 25 0,3-7-19 16,2-4-35-16,3-3-20 0,0-7-2 16,1 0-2-16,3-5 1 0,5-1 1 15,0-1 57-15,1-7 13 0,4-2-35 16,-1-5-13-16,3-1-6 0,-2 0-15 16,2-3 0-16,-4 3-1 0,2 2-3 15,-5 0-38-15,2 4-42 31,-2 4-5-15,-8 3 21-16,3 2-13 0,-4 1-44 0,0 5 51 0,0 3 73 0,-4 4 124 0,3 2 23 31,-7 2-33-31,3-1-64 0,2 2-21 16,1-3-29-16,0 0 0 0,2-3-18 0,0 1 2 16,4-4-6-16,3-2-41 0,3 0-103 0,-3-4-25 0,6 1-149 15,1-3-251-15,-5 0-576 0</inkml:trace>
  <inkml:trace contextRef="#ctx0" brushRef="#br0" timeOffset="-127305.34">19275 16779 1305 0,'0'0'459'0,"0"0"-112"16,0 0-120-16,0 0-40 0,0 0 20 16,0 0 2-16,0 0-65 0,0 0-45 15,0 0-54-15,16 58 3 16,-9-46-7-16,4 0-28 0,-2-1-11 16,1-3 24-16,5 0-1 0,-5-2-6 15,4-3-17-15,-5-3 30 0,5 0-16 16,-3-4-14-16,1-3-2 0,2-2-35 15,-5 1-9-15,4-1-23 0,-6 0 12 16,-6 1 36-16,1 0 19 0,0 2 23 16,-2 2 18-16,0 2-38 0,-2-1 10 15,0 3 22-15,-1 0 48 0,-4 4-83 16,-4 5-7-16,1 5 7 0,-5 3 61 16,3 4 2-16,-4 2 10 0,4 4 16 15,-4 0-7-15,4 2-13 16,-4 0-22-16,5 0-16 0,2-2-15 15,-1-1-14-15,2 1-1 0,5-2-1 16,-2-2-33-16,1-2-43 0,-1-2-88 16,5-5-102-16,0-2-152 0,0-5-311 15,0-7-816-15</inkml:trace>
  <inkml:trace contextRef="#ctx0" brushRef="#br0" timeOffset="-126492.81">19848 16490 1191 0,'0'0'433'16,"0"0"-121"-16,0 0-79 0,0 0 30 16,0 0 8-16,0 0-62 0,0 0-90 15,0 0-78-15,0 0-6 0,0 0 13 16,-21 33 45-16,16-20-7 0,-4 2 0 15,-3 6-19-15,1 1-20 0,-3 4-12 16,2 2-6-16,-4 2-27 0,3 2-1 16,-3-1-1-16,6-2 0 0,-3-1-48 15,4-6-5-15,2-2 27 0,2-4 1 16,2-3-36-16,-5-2-28 0,7-4-42 16,-1 1-48-16,2-4-94 0,0-1-112 15,0 0-238-15,0-3-483 16</inkml:trace>
  <inkml:trace contextRef="#ctx0" brushRef="#br0" timeOffset="-125992.78">19834 16747 1056 0,'0'0'381'16,"0"0"-156"-16,0 0-102 0,0 0 105 16,0 0-5-16,0 0-28 0,0 0-95 15,0 0-23-15,0 0 7 0,0 0 19 16,7 30 19-16,-1-25-19 0,-1-1-17 15,0 0-3-15,4-2-25 0,3-1-17 16,-1-1 10-16,5 0 0 0,-4-5-16 16,4-1-19-16,0-2 10 0,0 0-10 15,-5-2 6-15,1-1-22 0,-5 2-1 16,-1-1-31-16,-3 2-28 0,-3-1 47 16,0 1 13-16,-9 0-22 0,2 3 6 15,-5 1-3 1,-1 1-10-16,-3 2 13 0,2 1 16 0,-3 1 48 0,2 5-48 15,-2 2 0-15,3 4 0 0,-2 3 47 16,3 0 14-16,-3 4 15 0,9-1-6 16,-2 1-16-16,4-1-1 31,3-2-8-31,2 1-5 0,2-4-8 0,7 0 12 0,2-3-9 0,-1 0-35 16,8-4-37-16,7-3-73 15,-1-3-172 1,5 0-165-16,-4-4-555 0,6-11-1022 0</inkml:trace>
  <inkml:trace contextRef="#ctx0" brushRef="#br0" timeOffset="-124907.59">20230 16686 580 0,'0'0'401'0,"0"0"0"16,0 0-33-16,0 0-92 0,0 0-1 15,0 0-58-15,0 0-75 0,0 0-46 16,0 0-6-16,0 0-16 0,-19 23 19 16,8-8-6-16,3 4-4 0,-3 1-9 15,-3 0-7-15,7-1-4 0,-4-1 4 16,6-3-26-16,0-2 4 0,3-1-30 15,2-3-15-15,0-4-4 0,0 1-27 16,3-5 19-16,6-1 12 16,0 0 35-16,-2-4-3 0,5-5-32 15,3-2-48-15,-3-1-31 0,2-2 28 16,-3 1 25-16,3-1 14 0,-4 1-20 16,5 1-51-16,-5 2-16 0,1 2-17 31,-2 3 55-31,-6 4 10 0,1 1-16 0,-2 4 67 0,-2 5 112 0,0 1-16 15,-4 3-6-15,0 0-42 0,1 1 9 16,-2-3 20-16,1 0-20 16,4 0-31-16,0-3-14 0,0 0-12 0,2-2 23 15,5-2 8-15,0-1 33 16,0 0-13-16,7-3-23 0,-3 0-28 16,7 0 0-16,-3 0-32 0,3-4-28 15,-2-1-22-15,2-1 8 0,-1-1 4 16,1 0 13-16,2 0 22 0,-3-2 16 15,-1 0 19-15,5-1 0 0,-1-1 1 16,-6 0 23-16,2-3-21 0,-5 3 42 16,-8-2 22-16,-1 1 6 0,-2-1 42 31,0 2-46-31,-4 1-27 0,3-1 8 0,-8 3 1 0,2 4 31 16,-2 1 6-16,2 3 12 0,-2 0-62 0,-3 4-38 15,3 6-25 1,-4 2 6-16,4 1 18 0,4 4 1 0,-2 3 1 15,5-1 11 1,-3 1 7-16,5 1 10 0,0 0-7 0,5-2-4 16,2-1-17-16,0 0 14 0,9 0-15 0,0-5-117 15,7 0-40-15,0-6-204 0,-5-3-333 16,10-8-1495-16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1:26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168 24 744 0 0,'0'0'7864'0'0,"1"-4"-7435"0"0,2-11-35 0 0,-2 11 925 0 0,4 18-809 0 0,-7 1-338 0 0,0 0 0 0 0,-1 0 1 0 0,0-1-1 0 0,-1 1 1 0 0,-1-1-1 0 0,0 1 0 0 0,-12 21 1 0 0,-11 35-58 0 0,-17 59-3 0 0,-9 30-93 0 0,52-151-75 0 0,0 1 0 0 0,0 0 0 0 0,0 0 1 0 0,1 15-1 0 0,31-25 301 0 0,-21-1-107 0 0,1-1 0 0 0,-1-1 0 0 0,16-5 0 0 0,-15 5-71 0 0,0-1 1 0 0,0 2 0 0 0,14-3-1 0 0,201-15 353 0 0,-199 14-487 0 0,-26 6 25 0 0,0 0 0 0 0,0 0 0 0 0,0 0-1 0 0,1 0 1 0 0,-1 0 0 0 0,0 0 0 0 0,0 0 0 0 0,0 0 0 0 0,0 0 0 0 0,0 0 0 0 0,0 0 0 0 0,0 0-1 0 0,1-1 1 0 0,-1 1 0 0 0,0 0 0 0 0,0 0 0 0 0,0 0 0 0 0,0 0 0 0 0,0 0 0 0 0,0 0-1 0 0,0 0 1 0 0,0-1 0 0 0,0 1 0 0 0,0 0 0 0 0,1 0 0 0 0,-1 0 0 0 0,0 0 0 0 0,0 0 0 0 0,0 0-1 0 0,0-1 1 0 0,0 1 0 0 0,0 0 0 0 0,0 0 0 0 0,0 0 0 0 0,0 0 0 0 0,0 0 0 0 0,0-1-1 0 0,0 1 1 0 0,0 0 0 0 0,-1 0 0 0 0,1 0 0 0 0,0 0 0 0 0,0 0 0 0 0,-12-6-4938 0 0,2 2 287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1:26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 1316 0 0,'0'0'8028'0'0,"3"0"-7602"0"0,30-1 515 0 0,0 0-1 0 0,46-9 1 0 0,-73 8-1051 0 0,30-3-55 0 0,-15 6-4389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1:27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1004 0 0,'0'0'9564'0'0,"5"0"-9375"0"0,56-3 759 0 0,94-19 0 0 0,-145 20-980 0 0,-3 1-30 0 0,0 0 0 0 0,0 0-1 0 0,1 0 1 0 0,11 1 0 0 0,-18 0-83 0 0,0 0 1 0 0,0 0 0 0 0,0 0 0 0 0,0 0-1 0 0,1 1 1 0 0,-1-1 0 0 0,0 0 0 0 0,0 1-1 0 0,0-1 1 0 0,0 1 0 0 0,0-1-1 0 0,0 1 1 0 0,0-1 0 0 0,0 1 0 0 0,0 0-1 0 0,-1-1 1 0 0,1 1 0 0 0,0 0 0 0 0,0 0-1 0 0,0 0 1 0 0,-1-1 0 0 0,1 1 0 0 0,0 0-1 0 0,-1 0 1 0 0,1 0 0 0 0,-1 0 0 0 0,1 0-1 0 0,-1 0 1 0 0,0 1 0 0 0,1-1 0 0 0,-1 0-1 0 0,0 0 1 0 0,0 0 0 0 0,0 0-1 0 0,0 0 1 0 0,0 2 0 0 0,0 5-2274 0 0,0-1-432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1:27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0 444 0 0,'0'0'5602'0'0,"-7"4"-5184"0"0,-23 11 49 0 0,29-14-428 0 0,0-1 0 0 0,0 1 0 0 0,0 0 0 0 0,0-1 0 0 0,0 1 0 0 0,0 0 0 0 0,1-1 0 0 0,-1 1 0 0 0,0 0 0 0 0,0 0 0 0 0,1 0 0 0 0,-1 0 0 0 0,1 0 0 0 0,-1 0 0 0 0,1 0 0 0 0,-1 0 0 0 0,1 0 0 0 0,0 0 0 0 0,-1 0 0 0 0,1 0 0 0 0,0 0 0 0 0,-1 2 0 0 0,-2 7 341 0 0,-11 22 1069 0 0,-19 53 0 0 0,8-17-831 0 0,-5 25 2 0 0,16-44-378 0 0,-1 21-83 0 0,15-60-231 0 0,-1 3 30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9T16:51:28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96 1332 0 0,'0'0'7269'0'0,"4"8"-6819"0"0,13 28-12 0 0,-16-35-387 0 0,0 0 1 0 0,0 1 0 0 0,0-1-1 0 0,0 0 1 0 0,1 0-1 0 0,-1 0 1 0 0,0 0 0 0 0,0 0-1 0 0,1 0 1 0 0,-1-1-1 0 0,0 1 1 0 0,1 0-1 0 0,-1 0 1 0 0,1-1 0 0 0,-1 1-1 0 0,1-1 1 0 0,-1 0-1 0 0,1 1 1 0 0,-1-1-1 0 0,1 0 1 0 0,-1 0 0 0 0,1 0-1 0 0,0 0 1 0 0,-1 0-1 0 0,1 0 1 0 0,-1 0 0 0 0,3-1-1 0 0,3 0 211 0 0,2 0-177 0 0,0 0-1 0 0,-1-1 1 0 0,1-1-1 0 0,0 1 1 0 0,-1-1-1 0 0,0 0 1 0 0,1-1 0 0 0,-1 0-1 0 0,-1 0 1 0 0,1-1-1 0 0,-1 0 1 0 0,1-1-1 0 0,-1 1 1 0 0,-1-1-1 0 0,1 0 1 0 0,-1-1 0 0 0,6-8-1 0 0,-11 14-78 0 0,0 0 1 0 0,0 0-1 0 0,0-1 0 0 0,0 1 0 0 0,-1-1 1 0 0,1 1-1 0 0,0 0 0 0 0,-1-1 0 0 0,1 1 0 0 0,-1-1 1 0 0,1 1-1 0 0,-1-1 0 0 0,0 0 0 0 0,0 1 1 0 0,1-1-1 0 0,-1 1 0 0 0,0-1 0 0 0,-1 1 0 0 0,1-1 1 0 0,0 0-1 0 0,0 1 0 0 0,-1-1 0 0 0,1 1 1 0 0,-1-1-1 0 0,1 1 0 0 0,-1-1 0 0 0,1 1 1 0 0,-1 0-1 0 0,0-1 0 0 0,0 1 0 0 0,0 0 0 0 0,0-1 1 0 0,0 1-1 0 0,0 0 0 0 0,0 0 0 0 0,0 0 1 0 0,0 0-1 0 0,-1 0 0 0 0,1 0 0 0 0,0 0 0 0 0,-3-1 1 0 0,0 0-64 0 0,1 0 0 0 0,-1 1 1 0 0,0-1-1 0 0,1 1 1 0 0,-1 0-1 0 0,0-1 1 0 0,0 2-1 0 0,0-1 0 0 0,0 0 1 0 0,0 1-1 0 0,0 0 1 0 0,0 0-1 0 0,0 0 0 0 0,0 0 1 0 0,-7 2-1 0 0,5 1 1 0 0,0 0 0 0 0,1 0 1 0 0,-1 0-1 0 0,1 1 0 0 0,0 0 0 0 0,0 0 0 0 0,0 0 1 0 0,0 0-1 0 0,-7 10 0 0 0,2-1-58 0 0,1 0 0 0 0,-15 25 0 0 0,19-26 87 0 0,-1 1 0 0 0,1-1 0 0 0,1 1 0 0 0,-3 14-1 0 0,5-19 39 0 0,1-1 0 0 0,0 1 0 0 0,0 0-1 0 0,1 0 1 0 0,0 0 0 0 0,0 0 0 0 0,1 0 0 0 0,2 10-1 0 0,-2-15 5 0 0,0 0 0 0 0,0 0 0 0 0,1 0 1 0 0,0 0-1 0 0,-1 0 0 0 0,1 0 0 0 0,0 0 0 0 0,0 0 0 0 0,1-1 0 0 0,-1 1 0 0 0,0-1 0 0 0,1 1 0 0 0,0-1 0 0 0,0 0 0 0 0,-1 0 0 0 0,1 0 0 0 0,0-1 0 0 0,0 1 0 0 0,1-1 0 0 0,-1 1 0 0 0,0-1 0 0 0,0 0 0 0 0,1 0 0 0 0,-1-1 0 0 0,0 1 0 0 0,7 0 0 0 0,1-1-384 0 0,0 1-1 0 0,-1-1 1 0 0,1-1-1 0 0,0 0 0 0 0,-1-1 1 0 0,1 0-1 0 0,17-6 0 0 0,36-17-5081 0 0,-32 7 2319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D19B6B-656B-475E-A183-4EED0C3D3AB5}" type="datetimeFigureOut">
              <a:rPr lang="de-DE" smtClean="0"/>
              <a:t>01.07.2025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E6AA5E-2185-411B-A4C0-7CF762EEC1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966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ahooart.com/Art.nsf/Art_DE?Open&amp;Complex&amp;Query=((%5bChamp1%5d=%22Corrado%20Giaquinto%22)%20AND%20(%22%C3%B6l%20an%20segeltuch%22,%22geburt%20und%20tod%22,%22Firmament%22,%22Mythen%22,%22@Portrait@%22,%221750%22,%22AA5555%22))" TargetMode="External"/><Relationship Id="rId7" Type="http://schemas.openxmlformats.org/officeDocument/2006/relationships/hyperlink" Target="https://de.wahooart.com/Art.nsf/Art_DE?Open&amp;Complex&amp;Query=((%5bChamp32%5d=%22Museo%20del%20Prado%20(Madrid,%20Spain)%22)%20AND%20(%22Corrado%20Giaquinto%22,%22geburt%20und%20tod%22,%22Firmament%22,%22Mythen%22,%221750%22,%22%22,%22@Portrait@%22,%22AA5555%22))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e.wahooart.com/Art.nsf/Art_DE?Open&amp;Complex&amp;Query=((%5bChamp31%5d=1750)%20AND%20(%22Corrado%20Giaquinto%22,%22geburt%20und%20tod%22,%22Firmament%22,%22Mythen%22,%22%22,%22@Portrait@%22,%22AA5555%22))" TargetMode="External"/><Relationship Id="rId5" Type="http://schemas.openxmlformats.org/officeDocument/2006/relationships/hyperlink" Target="https://de.wahooart.com/Art.nsf/Art_DE?Open&amp;Complex&amp;Query=((%5bChamp1%5d=%22Corrado%20Giaquinto%22)%20AND%20(%5bChamp36%5d=%22@Portrait@%22)%20AND%20(%22geburt%20und%20tod%22,%22Firmament%22,%22Mythen%22,%22%22,%221750%22,%22AA5555%22))" TargetMode="External"/><Relationship Id="rId4" Type="http://schemas.openxmlformats.org/officeDocument/2006/relationships/hyperlink" Target="https://de.wahooart.com/Art.nsf/Art_DE?Open&amp;Complex&amp;Query=((%5bChamp1%5d=%22Corrado%20Giaquinto%22)%20AND%20(%5bChamp7_DE%5d=%22%C3%B6l%20an%20segeltuch%22)%20AND%20(%22geburt%20und%20tod%22,%22Firmament%22,%22Mythen%22,%22@Portrait@%22,%221750%22,%22AA5555%22))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0F0EDF-41D6-4ED9-B6F9-B6EEC4B0E975}" type="slidenum">
              <a:rPr kumimoji="0" lang="en-GB" alt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27250" y="1054100"/>
            <a:ext cx="9372600" cy="5272088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1474" y="6676135"/>
            <a:ext cx="4093011" cy="6325467"/>
          </a:xfrm>
        </p:spPr>
        <p:txBody>
          <a:bodyPr/>
          <a:lstStyle/>
          <a:p>
            <a:r>
              <a:rPr lang="en-US" altLang="de-DE"/>
              <a:t>Atmosphaerisch ohne th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923925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923925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923925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923925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488DB0-7236-495C-AC70-5B2B0E34E4D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308225" y="1076325"/>
            <a:ext cx="9575800" cy="5387975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/>
              <a:t>S.T. </a:t>
            </a:r>
            <a:r>
              <a:rPr lang="de-DE" sz="1200" dirty="0" err="1"/>
              <a:t>Petcov</a:t>
            </a:r>
            <a:r>
              <a:rPr lang="de-DE" sz="1200" dirty="0"/>
              <a:t> et al., </a:t>
            </a:r>
            <a:br>
              <a:rPr lang="de-DE" sz="1200" dirty="0"/>
            </a:br>
            <a:r>
              <a:rPr lang="de-DE" sz="1200" dirty="0"/>
              <a:t>PLB533(2002)94 </a:t>
            </a:r>
            <a:br>
              <a:rPr lang="de-DE" sz="1200" dirty="0"/>
            </a:br>
            <a:r>
              <a:rPr lang="de-DE" sz="1200" dirty="0" err="1"/>
              <a:t>S.Choubey</a:t>
            </a:r>
            <a:r>
              <a:rPr lang="de-DE" sz="1200" dirty="0"/>
              <a:t> et al., </a:t>
            </a:r>
            <a:br>
              <a:rPr lang="de-DE" sz="1200" dirty="0"/>
            </a:br>
            <a:r>
              <a:rPr lang="de-DE" sz="1200" dirty="0"/>
              <a:t>PRD68(2003)113006 </a:t>
            </a:r>
            <a:br>
              <a:rPr lang="de-DE" sz="1200" dirty="0"/>
            </a:br>
            <a:r>
              <a:rPr lang="de-DE" sz="1200" dirty="0"/>
              <a:t>J. </a:t>
            </a:r>
            <a:r>
              <a:rPr lang="de-DE" sz="1200" dirty="0" err="1"/>
              <a:t>Learned</a:t>
            </a:r>
            <a:r>
              <a:rPr lang="de-DE" sz="1200" dirty="0"/>
              <a:t> et al., </a:t>
            </a:r>
            <a:br>
              <a:rPr lang="de-DE" sz="1200" dirty="0"/>
            </a:br>
            <a:r>
              <a:rPr lang="de-DE" sz="1200" dirty="0" err="1"/>
              <a:t>hep</a:t>
            </a:r>
            <a:r>
              <a:rPr lang="de-DE" sz="1200" dirty="0"/>
              <a:t>-ex/0612022 </a:t>
            </a:r>
            <a:br>
              <a:rPr lang="de-DE" sz="1200" dirty="0"/>
            </a:br>
            <a:r>
              <a:rPr lang="de-DE" sz="1200" dirty="0"/>
              <a:t>L. </a:t>
            </a:r>
            <a:r>
              <a:rPr lang="de-DE" sz="1200" dirty="0" err="1"/>
              <a:t>Zhan</a:t>
            </a:r>
            <a:r>
              <a:rPr lang="de-DE" sz="1200" dirty="0"/>
              <a:t>, Y. Wang, J. Cao, L. Wen, </a:t>
            </a:r>
            <a:br>
              <a:rPr lang="de-DE" sz="1200" dirty="0"/>
            </a:br>
            <a:r>
              <a:rPr lang="de-DE" sz="1200" dirty="0"/>
              <a:t>PRD78:111103, 2008, </a:t>
            </a:r>
            <a:br>
              <a:rPr lang="de-DE" sz="1200" dirty="0"/>
            </a:br>
            <a:r>
              <a:rPr lang="de-DE" sz="1200" dirty="0"/>
              <a:t>PRD79:073007, 2009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3B8C4-9BB5-41B9-85B0-54B712D9781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3233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Add beam power </a:t>
            </a:r>
            <a:r>
              <a:rPr lang="de-DE" dirty="0" err="1"/>
              <a:t>from</a:t>
            </a:r>
            <a:r>
              <a:rPr lang="de-DE" dirty="0"/>
              <a:t> beam </a:t>
            </a:r>
            <a:r>
              <a:rPr lang="de-DE" dirty="0" err="1"/>
              <a:t>to</a:t>
            </a:r>
            <a:r>
              <a:rPr lang="de-DE" dirty="0"/>
              <a:t> super beam!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92DA9-E319-4C12-819D-CC8C715191A9}" type="slidenum">
              <a:rPr lang="de-DE" smtClean="0"/>
              <a:t>71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7366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Plots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T2K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B92DA9-E319-4C12-819D-CC8C715191A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01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1962 </a:t>
            </a:r>
            <a:r>
              <a:rPr lang="de-DE" dirty="0" err="1"/>
              <a:t>muon</a:t>
            </a:r>
            <a:r>
              <a:rPr lang="de-DE" dirty="0"/>
              <a:t> neutrino </a:t>
            </a:r>
            <a:r>
              <a:rPr lang="de-DE" dirty="0" err="1"/>
              <a:t>discovered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Lederman, </a:t>
            </a:r>
            <a:r>
              <a:rPr lang="de-DE" dirty="0" err="1"/>
              <a:t>schwartz</a:t>
            </a:r>
            <a:r>
              <a:rPr lang="de-DE" dirty="0"/>
              <a:t>, </a:t>
            </a:r>
            <a:r>
              <a:rPr lang="de-DE" dirty="0" err="1"/>
              <a:t>steinberger</a:t>
            </a:r>
            <a:r>
              <a:rPr lang="de-DE" dirty="0"/>
              <a:t> -&gt; NP in 1988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B92DA9-E319-4C12-819D-CC8C715191A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341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73D68-C34E-447D-AC73-7F48085D4AB6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805342-9DAB-40CA-A778-F4E53819F178}" type="slidenum">
              <a:rPr kumimoji="0" lang="en-US" alt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24075" y="1054100"/>
            <a:ext cx="9371013" cy="5272088"/>
          </a:xfrm>
          <a:ln/>
        </p:spPr>
      </p:sp>
      <p:sp>
        <p:nvSpPr>
          <p:cNvPr id="75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2129" y="6675207"/>
            <a:ext cx="3751703" cy="6325935"/>
          </a:xfrm>
        </p:spPr>
        <p:txBody>
          <a:bodyPr/>
          <a:lstStyle/>
          <a:p>
            <a:r>
              <a:rPr lang="en-US" altLang="de-DE"/>
              <a:t>Aus hep-ex/0212035: Wilkes 15.12.2002 Conference Report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de-DE" b="0" i="0" dirty="0">
                <a:solidFill>
                  <a:srgbClr val="FFEAA4"/>
                </a:solidFill>
                <a:effectLst/>
                <a:latin typeface="Times New Roman" panose="02020603050405020304" pitchFamily="18" charset="0"/>
              </a:rPr>
              <a:t>die </a:t>
            </a:r>
            <a:r>
              <a:rPr lang="de-DE" b="0" i="0" dirty="0" err="1">
                <a:solidFill>
                  <a:srgbClr val="FFEAA4"/>
                </a:solidFill>
                <a:effectLst/>
                <a:latin typeface="Times New Roman" panose="02020603050405020304" pitchFamily="18" charset="0"/>
              </a:rPr>
              <a:t>geburt</a:t>
            </a:r>
            <a:r>
              <a:rPr lang="de-DE" b="0" i="0" dirty="0">
                <a:solidFill>
                  <a:srgbClr val="FFEAA4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de-DE" b="0" i="0" dirty="0" err="1">
                <a:solidFill>
                  <a:srgbClr val="FFEAA4"/>
                </a:solidFill>
                <a:effectLst/>
                <a:latin typeface="Times New Roman" panose="02020603050405020304" pitchFamily="18" charset="0"/>
              </a:rPr>
              <a:t>of</a:t>
            </a:r>
            <a:r>
              <a:rPr lang="de-DE" b="0" i="0" dirty="0">
                <a:solidFill>
                  <a:srgbClr val="FFEAA4"/>
                </a:solidFill>
                <a:effectLst/>
                <a:latin typeface="Times New Roman" panose="02020603050405020304" pitchFamily="18" charset="0"/>
              </a:rPr>
              <a:t> die sonne und der Triumph </a:t>
            </a:r>
            <a:r>
              <a:rPr lang="de-DE" b="0" i="0" dirty="0" err="1">
                <a:solidFill>
                  <a:srgbClr val="FFEAA4"/>
                </a:solidFill>
                <a:effectLst/>
                <a:latin typeface="Times New Roman" panose="02020603050405020304" pitchFamily="18" charset="0"/>
              </a:rPr>
              <a:t>of</a:t>
            </a:r>
            <a:r>
              <a:rPr lang="de-DE" b="0" i="0" dirty="0">
                <a:solidFill>
                  <a:srgbClr val="FFEAA4"/>
                </a:solidFill>
                <a:effectLst/>
                <a:latin typeface="Times New Roman" panose="02020603050405020304" pitchFamily="18" charset="0"/>
              </a:rPr>
              <a:t> Bacchus"</a:t>
            </a:r>
          </a:p>
          <a:p>
            <a:pPr algn="just"/>
            <a:r>
              <a:rPr lang="de-DE" b="0" i="0" u="none" strike="noStrike" dirty="0">
                <a:solidFill>
                  <a:srgbClr val="E4AC4E"/>
                </a:solidFill>
                <a:effectLst/>
                <a:latin typeface="Georgia" panose="02040502050405020303" pitchFamily="18" charset="0"/>
                <a:hlinkClick r:id="rId3" tooltip="Corrado Giaquinto"/>
              </a:rPr>
              <a:t>Corrado Giaquinto</a:t>
            </a:r>
            <a:r>
              <a:rPr lang="de-DE" b="0" i="0" u="none" dirty="0">
                <a:solidFill>
                  <a:srgbClr val="E4AC4E"/>
                </a:solidFill>
                <a:effectLst/>
                <a:latin typeface="Georgia" panose="02040502050405020303" pitchFamily="18" charset="0"/>
              </a:rPr>
              <a:t> - </a:t>
            </a:r>
            <a:r>
              <a:rPr lang="de-DE" b="0" i="0" u="none" strike="noStrike" dirty="0">
                <a:solidFill>
                  <a:srgbClr val="E4AC4E"/>
                </a:solidFill>
                <a:effectLst/>
                <a:latin typeface="Georgia" panose="02040502050405020303" pitchFamily="18" charset="0"/>
                <a:hlinkClick r:id="rId4" tooltip="Corrado Giaquinto &amp; öl an segeltuch"/>
              </a:rPr>
              <a:t>öl an </a:t>
            </a:r>
            <a:r>
              <a:rPr lang="de-DE" b="0" i="0" u="none" strike="noStrike" dirty="0" err="1">
                <a:solidFill>
                  <a:srgbClr val="E4AC4E"/>
                </a:solidFill>
                <a:effectLst/>
                <a:latin typeface="Georgia" panose="02040502050405020303" pitchFamily="18" charset="0"/>
                <a:hlinkClick r:id="rId4" tooltip="Corrado Giaquinto &amp; öl an segeltuch"/>
              </a:rPr>
              <a:t>segeltuch</a:t>
            </a:r>
            <a:r>
              <a:rPr lang="de-DE" b="0" i="0" u="none" dirty="0">
                <a:solidFill>
                  <a:srgbClr val="E4AC4E"/>
                </a:solidFill>
                <a:effectLst/>
                <a:latin typeface="Georgia" panose="02040502050405020303" pitchFamily="18" charset="0"/>
              </a:rPr>
              <a:t> - </a:t>
            </a:r>
            <a:r>
              <a:rPr lang="de-DE" b="0" i="0" u="none" strike="noStrike" dirty="0">
                <a:solidFill>
                  <a:srgbClr val="E4AC4E"/>
                </a:solidFill>
                <a:effectLst/>
                <a:latin typeface="Georgia" panose="02040502050405020303" pitchFamily="18" charset="0"/>
                <a:hlinkClick r:id="rId5" tooltip="Corrado Giaquinto &amp; @Portrait@"/>
              </a:rPr>
              <a:t>168 x 140 cm</a:t>
            </a:r>
            <a:r>
              <a:rPr lang="de-DE" b="0" i="0" u="none" dirty="0">
                <a:solidFill>
                  <a:srgbClr val="E4AC4E"/>
                </a:solidFill>
                <a:effectLst/>
                <a:latin typeface="Georgia" panose="02040502050405020303" pitchFamily="18" charset="0"/>
              </a:rPr>
              <a:t> - </a:t>
            </a:r>
            <a:r>
              <a:rPr lang="de-DE" b="0" i="0" u="none" strike="noStrike" dirty="0">
                <a:solidFill>
                  <a:srgbClr val="E4AC4E"/>
                </a:solidFill>
                <a:effectLst/>
                <a:latin typeface="Georgia" panose="02040502050405020303" pitchFamily="18" charset="0"/>
                <a:hlinkClick r:id="rId6"/>
              </a:rPr>
              <a:t>1762</a:t>
            </a:r>
            <a:r>
              <a:rPr lang="de-DE" b="0" i="0" u="none" dirty="0">
                <a:solidFill>
                  <a:srgbClr val="E4AC4E"/>
                </a:solidFill>
                <a:effectLst/>
                <a:latin typeface="Georgia" panose="02040502050405020303" pitchFamily="18" charset="0"/>
              </a:rPr>
              <a:t> - </a:t>
            </a:r>
            <a:r>
              <a:rPr lang="de-DE" b="0" i="1" u="none" dirty="0">
                <a:solidFill>
                  <a:srgbClr val="E4AC4E"/>
                </a:solidFill>
                <a:effectLst/>
                <a:latin typeface="Georgia" panose="02040502050405020303" pitchFamily="18" charset="0"/>
              </a:rPr>
              <a:t>(</a:t>
            </a:r>
            <a:r>
              <a:rPr lang="de-DE" b="0" i="1" u="none" strike="noStrike" dirty="0">
                <a:solidFill>
                  <a:srgbClr val="E4AC4E"/>
                </a:solidFill>
                <a:effectLst/>
                <a:latin typeface="Georgia" panose="02040502050405020303" pitchFamily="18" charset="0"/>
                <a:hlinkClick r:id="rId7" tooltip="Museo del Prado (Madrid, Spain)"/>
              </a:rPr>
              <a:t>Museo del Prado (Madrid, Spain)</a:t>
            </a:r>
            <a:r>
              <a:rPr lang="de-DE" b="0" i="1" u="none" dirty="0">
                <a:solidFill>
                  <a:srgbClr val="E4AC4E"/>
                </a:solidFill>
                <a:effectLst/>
                <a:latin typeface="Georgia" panose="02040502050405020303" pitchFamily="18" charset="0"/>
              </a:rPr>
              <a:t>)</a:t>
            </a:r>
            <a:endParaRPr lang="de-DE" b="0" i="0" u="none" dirty="0">
              <a:solidFill>
                <a:srgbClr val="E4AC4E"/>
              </a:solidFill>
              <a:effectLst/>
              <a:latin typeface="Georgia" panose="02040502050405020303" pitchFamily="18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B92DA9-E319-4C12-819D-CC8C715191A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421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16F17A-EB4C-4E19-AF32-22F2FD4BFD1E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de-DE"/>
              <a:t>Atmosphaerisch ohne th</a:t>
            </a:r>
          </a:p>
        </p:txBody>
      </p:sp>
    </p:spTree>
    <p:extLst>
      <p:ext uri="{BB962C8B-B14F-4D97-AF65-F5344CB8AC3E}">
        <p14:creationId xmlns:p14="http://schemas.microsoft.com/office/powerpoint/2010/main" val="3781517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de-DE" b="0" i="0" u="none" dirty="0">
                <a:solidFill>
                  <a:srgbClr val="E4AC4E"/>
                </a:solidFill>
                <a:effectLst/>
                <a:latin typeface="Georgia" panose="02040502050405020303" pitchFamily="18" charset="0"/>
              </a:rPr>
              <a:t>Edvard </a:t>
            </a:r>
            <a:r>
              <a:rPr lang="de-DE" b="0" i="0" u="none" dirty="0" err="1">
                <a:solidFill>
                  <a:srgbClr val="E4AC4E"/>
                </a:solidFill>
                <a:effectLst/>
                <a:latin typeface="Georgia" panose="02040502050405020303" pitchFamily="18" charset="0"/>
              </a:rPr>
              <a:t>munch</a:t>
            </a:r>
            <a:endParaRPr lang="de-DE" b="0" i="0" u="none" dirty="0">
              <a:solidFill>
                <a:srgbClr val="E4AC4E"/>
              </a:solidFill>
              <a:effectLst/>
              <a:latin typeface="Georgia" panose="02040502050405020303" pitchFamily="18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B92DA9-E319-4C12-819D-CC8C715191A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372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B92DA9-E319-4C12-819D-CC8C715191A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590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990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990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990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990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4F393-9EEC-4F7B-A2D2-E84964B9EBF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308225" y="1076325"/>
            <a:ext cx="9575800" cy="5387975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HH-Logo" descr="Logo der Universität Hamburg">
            <a:extLst>
              <a:ext uri="{FF2B5EF4-FFF2-40B4-BE49-F238E27FC236}">
                <a16:creationId xmlns:a16="http://schemas.microsoft.com/office/drawing/2014/main" id="{7B0EE754-E1E0-A5A0-D9D1-3B741E903E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2" y="0"/>
            <a:ext cx="3461329" cy="1604797"/>
          </a:xfrm>
          <a:prstGeom prst="rect">
            <a:avLst/>
          </a:prstGeom>
        </p:spPr>
      </p:pic>
      <p:sp>
        <p:nvSpPr>
          <p:cNvPr id="2" name="Titel">
            <a:extLst>
              <a:ext uri="{FF2B5EF4-FFF2-40B4-BE49-F238E27FC236}">
                <a16:creationId xmlns:a16="http://schemas.microsoft.com/office/drawing/2014/main" id="{212D9A33-9A12-B80E-DCB8-72E1ADC3E8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381" y="4435307"/>
            <a:ext cx="6432715" cy="625877"/>
          </a:xfrm>
        </p:spPr>
        <p:txBody>
          <a:bodyPr wrap="square" lIns="0" anchor="b" anchorCtr="0">
            <a:spAutoFit/>
          </a:bodyPr>
          <a:lstStyle>
            <a:lvl1pPr algn="l">
              <a:lnSpc>
                <a:spcPct val="100000"/>
              </a:lnSpc>
              <a:defRPr sz="3467"/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11" name="Person">
            <a:extLst>
              <a:ext uri="{FF2B5EF4-FFF2-40B4-BE49-F238E27FC236}">
                <a16:creationId xmlns:a16="http://schemas.microsoft.com/office/drawing/2014/main" id="{D42A4AC9-20EE-7518-5501-9C75AFE90B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7380" y="5445224"/>
            <a:ext cx="6432715" cy="473195"/>
          </a:xfrm>
        </p:spPr>
        <p:txBody>
          <a:bodyPr wrap="square" lIns="0" tIns="36000" bIns="36000"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133" b="0" i="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de-DE" dirty="0"/>
              <a:t>(Titel) Vorname Nachname</a:t>
            </a:r>
          </a:p>
        </p:txBody>
      </p:sp>
      <p:sp>
        <p:nvSpPr>
          <p:cNvPr id="7" name="Datum">
            <a:extLst>
              <a:ext uri="{FF2B5EF4-FFF2-40B4-BE49-F238E27FC236}">
                <a16:creationId xmlns:a16="http://schemas.microsoft.com/office/drawing/2014/main" id="{FCBF30C3-33D1-752C-FC76-BA17BF1B52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132" y="5829267"/>
            <a:ext cx="6432715" cy="575733"/>
          </a:xfrm>
        </p:spPr>
        <p:txBody>
          <a:bodyPr>
            <a:normAutofit/>
          </a:bodyPr>
          <a:lstStyle>
            <a:lvl1pPr marL="0" indent="0">
              <a:buNone/>
              <a:defRPr sz="2133" b="0" i="0">
                <a:latin typeface="+mn-lt"/>
              </a:defRPr>
            </a:lvl1pPr>
          </a:lstStyle>
          <a:p>
            <a:pPr lvl="0"/>
            <a:r>
              <a:rPr lang="de-DE" dirty="0"/>
              <a:t>Datum</a:t>
            </a:r>
          </a:p>
        </p:txBody>
      </p:sp>
      <p:sp>
        <p:nvSpPr>
          <p:cNvPr id="10" name="Bildplatzhalter">
            <a:extLst>
              <a:ext uri="{FF2B5EF4-FFF2-40B4-BE49-F238E27FC236}">
                <a16:creationId xmlns:a16="http://schemas.microsoft.com/office/drawing/2014/main" id="{905ACCED-057A-5F1D-E5CC-5F73BBA4A6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55019" y="0"/>
            <a:ext cx="4642923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Bild einfügen und mit Alternativtext versehen</a:t>
            </a:r>
          </a:p>
        </p:txBody>
      </p:sp>
      <p:sp>
        <p:nvSpPr>
          <p:cNvPr id="6" name="Copyright">
            <a:extLst>
              <a:ext uri="{FF2B5EF4-FFF2-40B4-BE49-F238E27FC236}">
                <a16:creationId xmlns:a16="http://schemas.microsoft.com/office/drawing/2014/main" id="{0E1FD2E4-6DF4-BF5A-4349-163545BE0B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70032" y="6539901"/>
            <a:ext cx="627910" cy="318100"/>
          </a:xfrm>
          <a:solidFill>
            <a:schemeClr val="bg1">
              <a:alpha val="75000"/>
            </a:schemeClr>
          </a:solidFill>
        </p:spPr>
        <p:txBody>
          <a:bodyPr wrap="none" lIns="72000" rIns="72000" anchor="b" anchorCtr="0">
            <a:spAutoFit/>
          </a:bodyPr>
          <a:lstStyle>
            <a:lvl1pPr marL="0" indent="0" algn="r">
              <a:buNone/>
              <a:defRPr sz="1467">
                <a:solidFill>
                  <a:schemeClr val="tx1"/>
                </a:solidFill>
              </a:defRPr>
            </a:lvl1pPr>
            <a:lvl2pPr marL="609585" indent="0">
              <a:buNone/>
              <a:defRPr>
                <a:solidFill>
                  <a:schemeClr val="tx1"/>
                </a:solidFill>
              </a:defRPr>
            </a:lvl2pPr>
            <a:lvl3pPr marL="1219170" indent="0">
              <a:buNone/>
              <a:defRPr>
                <a:solidFill>
                  <a:schemeClr val="tx1"/>
                </a:solidFill>
              </a:defRPr>
            </a:lvl3pPr>
            <a:lvl4pPr marL="1828754" indent="0">
              <a:buNone/>
              <a:defRPr>
                <a:solidFill>
                  <a:schemeClr val="tx1"/>
                </a:solidFill>
              </a:defRPr>
            </a:lvl4pPr>
            <a:lvl5pPr marL="2438339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Foto: </a:t>
            </a:r>
          </a:p>
        </p:txBody>
      </p:sp>
    </p:spTree>
    <p:extLst>
      <p:ext uri="{BB962C8B-B14F-4D97-AF65-F5344CB8AC3E}">
        <p14:creationId xmlns:p14="http://schemas.microsoft.com/office/powerpoint/2010/main" val="2212799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(blau/wei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">
            <a:extLst>
              <a:ext uri="{FF2B5EF4-FFF2-40B4-BE49-F238E27FC236}">
                <a16:creationId xmlns:a16="http://schemas.microsoft.com/office/drawing/2014/main" id="{5AFF9095-81B9-BCB9-F995-76D7A95EC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46771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F30FE764-F7B3-C3A0-BE17-FF59C3C4F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B54A2940-BCB3-827D-5062-53A2A8B1B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509183"/>
            <a:ext cx="8256488" cy="3167956"/>
          </a:xfrm>
        </p:spPr>
        <p:txBody>
          <a:bodyPr lIns="0"/>
          <a:lstStyle>
            <a:lvl1pPr>
              <a:lnSpc>
                <a:spcPct val="11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Foliennummernplatzhalter">
            <a:extLst>
              <a:ext uri="{FF2B5EF4-FFF2-40B4-BE49-F238E27FC236}">
                <a16:creationId xmlns:a16="http://schemas.microsoft.com/office/drawing/2014/main" id="{BCE49DE1-412F-9551-E6D9-B0052C749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2880" y="6155943"/>
            <a:ext cx="937320" cy="366183"/>
          </a:xfrm>
          <a:prstGeom prst="rect">
            <a:avLst/>
          </a:prstGeom>
        </p:spPr>
        <p:txBody>
          <a:bodyPr/>
          <a:lstStyle/>
          <a:p>
            <a:pPr defTabSz="609585"/>
            <a:fld id="{309D5144-004E-1E45-907B-65C86CA25C3F}" type="slidenum">
              <a:rPr lang="de-DE" smtClean="0">
                <a:solidFill>
                  <a:srgbClr val="333333"/>
                </a:solidFill>
              </a:rPr>
              <a:pPr defTabSz="609585"/>
              <a:t>‹Nr.›</a:t>
            </a:fld>
            <a:endParaRPr lang="de-DE">
              <a:solidFill>
                <a:srgbClr val="333333"/>
              </a:solidFill>
            </a:endParaRPr>
          </a:p>
        </p:txBody>
      </p:sp>
      <p:sp>
        <p:nvSpPr>
          <p:cNvPr id="5" name="Datumsplatzhalter">
            <a:extLst>
              <a:ext uri="{FF2B5EF4-FFF2-40B4-BE49-F238E27FC236}">
                <a16:creationId xmlns:a16="http://schemas.microsoft.com/office/drawing/2014/main" id="{1A332F47-736B-CDE0-6752-F10D3D68B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pPr defTabSz="609585"/>
            <a:endParaRPr lang="de-DE" dirty="0">
              <a:solidFill>
                <a:srgbClr val="333333"/>
              </a:solidFill>
            </a:endParaRPr>
          </a:p>
        </p:txBody>
      </p:sp>
      <p:sp>
        <p:nvSpPr>
          <p:cNvPr id="6" name="Fußzeilenplatzhalter">
            <a:extLst>
              <a:ext uri="{FF2B5EF4-FFF2-40B4-BE49-F238E27FC236}">
                <a16:creationId xmlns:a16="http://schemas.microsoft.com/office/drawing/2014/main" id="{5C11D619-E32A-2CEE-9965-9C829412BC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pPr defTabSz="609585"/>
            <a:endParaRPr lang="de-DE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5386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Master-Untertitelformat bearbeiten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B0F3BF4-25CF-49ED-A833-290526B5BCFE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32980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B0F3BF4-25CF-49ED-A833-290526B5BCFE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523676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Abschnitts-&#10;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B0F3BF4-25CF-49ED-A833-290526B5BCFE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942505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B0F3BF4-25CF-49ED-A833-290526B5BCFE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949579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Vergleic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B0F3BF4-25CF-49ED-A833-290526B5BCFE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66228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B0F3BF4-25CF-49ED-A833-290526B5BCFE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081857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lstStyle/>
          <a:p>
            <a:pPr algn="l">
              <a:defRPr/>
            </a:pPr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7B0F3BF4-25CF-49ED-A833-290526B5BCFE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53159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Inhalt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B0F3BF4-25CF-49ED-A833-290526B5BCFE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710749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Bild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B0F3BF4-25CF-49ED-A833-290526B5BCFE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906793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el und vertikaler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B0F3BF4-25CF-49ED-A833-290526B5BCFE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8283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mit schmalem 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022CAA55-EBA8-B65A-0AFD-E54B4AB91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52670"/>
            <a:ext cx="6624307" cy="767788"/>
          </a:xfrm>
        </p:spPr>
        <p:txBody>
          <a:bodyPr lIns="0"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2C284ADE-10D9-51D8-79D6-838CA15619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800" y="1509184"/>
            <a:ext cx="6144253" cy="3937000"/>
          </a:xfrm>
        </p:spPr>
        <p:txBody>
          <a:bodyPr lIns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Bildplatzhalter">
            <a:extLst>
              <a:ext uri="{FF2B5EF4-FFF2-40B4-BE49-F238E27FC236}">
                <a16:creationId xmlns:a16="http://schemas.microsoft.com/office/drawing/2014/main" id="{C35977E2-0412-120B-2CE6-634B43C86E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59869" y="0"/>
            <a:ext cx="4642577" cy="68580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Bild einfügen und mit Alternativtext versehen</a:t>
            </a:r>
          </a:p>
        </p:txBody>
      </p:sp>
      <p:sp>
        <p:nvSpPr>
          <p:cNvPr id="8" name="Copyright">
            <a:extLst>
              <a:ext uri="{FF2B5EF4-FFF2-40B4-BE49-F238E27FC236}">
                <a16:creationId xmlns:a16="http://schemas.microsoft.com/office/drawing/2014/main" id="{36C21B6C-1199-7410-D70C-DF13D6B43E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1266" y="6539900"/>
            <a:ext cx="1036676" cy="318100"/>
          </a:xfrm>
          <a:solidFill>
            <a:schemeClr val="bg1">
              <a:alpha val="75000"/>
            </a:schemeClr>
          </a:solidFill>
        </p:spPr>
        <p:txBody>
          <a:bodyPr wrap="none" lIns="72000" rIns="72000" anchor="b" anchorCtr="0">
            <a:spAutoFit/>
          </a:bodyPr>
          <a:lstStyle>
            <a:lvl1pPr marL="0" indent="0" algn="r">
              <a:buNone/>
              <a:defRPr sz="1467">
                <a:solidFill>
                  <a:schemeClr val="tx1"/>
                </a:solidFill>
              </a:defRPr>
            </a:lvl1pPr>
            <a:lvl2pPr marL="609585" indent="0">
              <a:buNone/>
              <a:defRPr>
                <a:solidFill>
                  <a:schemeClr val="tx1"/>
                </a:solidFill>
              </a:defRPr>
            </a:lvl2pPr>
            <a:lvl3pPr marL="1219170" indent="0">
              <a:buNone/>
              <a:defRPr>
                <a:solidFill>
                  <a:schemeClr val="tx1"/>
                </a:solidFill>
              </a:defRPr>
            </a:lvl3pPr>
            <a:lvl4pPr marL="1828754" indent="0">
              <a:buNone/>
              <a:defRPr>
                <a:solidFill>
                  <a:schemeClr val="tx1"/>
                </a:solidFill>
              </a:defRPr>
            </a:lvl4pPr>
            <a:lvl5pPr marL="2438339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Foto: UHH</a:t>
            </a:r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338EC3EA-D4DA-303C-806E-472FC6B32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2875" y="6153346"/>
            <a:ext cx="877325" cy="36618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pPr defTabSz="609585"/>
            <a:fld id="{3449650F-E03B-624E-B2AD-4F9591B58B11}" type="slidenum">
              <a:rPr lang="de-DE" smtClean="0">
                <a:solidFill>
                  <a:srgbClr val="333333"/>
                </a:solidFill>
              </a:rPr>
              <a:pPr defTabSz="609585"/>
              <a:t>‹Nr.›</a:t>
            </a:fld>
            <a:endParaRPr lang="de-DE" dirty="0">
              <a:solidFill>
                <a:srgbClr val="333333"/>
              </a:solidFill>
            </a:endParaRPr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9AAC19B7-37FD-AA89-39AA-F7DF9419D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pPr defTabSz="609585"/>
            <a:endParaRPr lang="de-DE" dirty="0">
              <a:solidFill>
                <a:srgbClr val="333333"/>
              </a:solidFill>
            </a:endParaRPr>
          </a:p>
        </p:txBody>
      </p:sp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4BFEEC7F-37CA-96F1-CC3A-8A300A1C2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pPr defTabSz="609585"/>
            <a:endParaRPr lang="de-DE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03227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kaler Titel u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B0F3BF4-25CF-49ED-A833-290526B5BCFE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516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 (mit breitem Foto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">
            <a:extLst>
              <a:ext uri="{FF2B5EF4-FFF2-40B4-BE49-F238E27FC236}">
                <a16:creationId xmlns:a16="http://schemas.microsoft.com/office/drawing/2014/main" id="{E58634C5-D0B6-1717-8CE0-5AE7DF487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2544" y="6155943"/>
            <a:ext cx="937320" cy="3661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609585"/>
            <a:fld id="{309D5144-004E-1E45-907B-65C86CA25C3F}" type="slidenum">
              <a:rPr lang="de-DE" smtClean="0">
                <a:solidFill>
                  <a:srgbClr val="FFFFFF"/>
                </a:solidFill>
              </a:rPr>
              <a:pPr defTabSz="609585"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022CAA55-EBA8-B65A-0AFD-E54B4AB913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452670"/>
            <a:ext cx="3743987" cy="767788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2C284ADE-10D9-51D8-79D6-838CA15619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800" y="1509184"/>
            <a:ext cx="3743987" cy="3937000"/>
          </a:xfrm>
        </p:spPr>
        <p:txBody>
          <a:bodyPr lIns="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Bildplatzhalter">
            <a:extLst>
              <a:ext uri="{FF2B5EF4-FFF2-40B4-BE49-F238E27FC236}">
                <a16:creationId xmlns:a16="http://schemas.microsoft.com/office/drawing/2014/main" id="{C35977E2-0412-120B-2CE6-634B43C86E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56668" y="0"/>
            <a:ext cx="7535729" cy="68580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Bild einfügen und mit Alternativtext versehen</a:t>
            </a:r>
          </a:p>
        </p:txBody>
      </p:sp>
      <p:sp>
        <p:nvSpPr>
          <p:cNvPr id="8" name="Copyright">
            <a:extLst>
              <a:ext uri="{FF2B5EF4-FFF2-40B4-BE49-F238E27FC236}">
                <a16:creationId xmlns:a16="http://schemas.microsoft.com/office/drawing/2014/main" id="{6F379341-4B7C-56ED-E5CE-3AF27C9C07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1266" y="6539901"/>
            <a:ext cx="1036676" cy="318100"/>
          </a:xfrm>
          <a:solidFill>
            <a:schemeClr val="tx1">
              <a:alpha val="75000"/>
            </a:schemeClr>
          </a:solidFill>
        </p:spPr>
        <p:txBody>
          <a:bodyPr wrap="none" lIns="72000" rIns="72000" anchor="b" anchorCtr="0">
            <a:spAutoFit/>
          </a:bodyPr>
          <a:lstStyle>
            <a:lvl1pPr marL="0" indent="0" algn="r">
              <a:buNone/>
              <a:defRPr sz="1467">
                <a:solidFill>
                  <a:schemeClr val="bg1"/>
                </a:solidFill>
              </a:defRPr>
            </a:lvl1pPr>
            <a:lvl2pPr marL="609585" indent="0">
              <a:buNone/>
              <a:defRPr>
                <a:solidFill>
                  <a:schemeClr val="tx1"/>
                </a:solidFill>
              </a:defRPr>
            </a:lvl2pPr>
            <a:lvl3pPr marL="1219170" indent="0">
              <a:buNone/>
              <a:defRPr>
                <a:solidFill>
                  <a:schemeClr val="tx1"/>
                </a:solidFill>
              </a:defRPr>
            </a:lvl3pPr>
            <a:lvl4pPr marL="1828754" indent="0">
              <a:buNone/>
              <a:defRPr>
                <a:solidFill>
                  <a:schemeClr val="tx1"/>
                </a:solidFill>
              </a:defRPr>
            </a:lvl4pPr>
            <a:lvl5pPr marL="2438339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Foto: UHH</a:t>
            </a:r>
          </a:p>
        </p:txBody>
      </p:sp>
      <p:sp>
        <p:nvSpPr>
          <p:cNvPr id="11" name="Datumsplatzhalter">
            <a:extLst>
              <a:ext uri="{FF2B5EF4-FFF2-40B4-BE49-F238E27FC236}">
                <a16:creationId xmlns:a16="http://schemas.microsoft.com/office/drawing/2014/main" id="{7D88BC12-8F4E-BFC6-264F-89270375E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pPr defTabSz="609585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" name="Fußzeilenplatzhalter">
            <a:extLst>
              <a:ext uri="{FF2B5EF4-FFF2-40B4-BE49-F238E27FC236}">
                <a16:creationId xmlns:a16="http://schemas.microsoft.com/office/drawing/2014/main" id="{F86D739E-9299-6C18-D483-F75B8037A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pPr defTabSz="609585"/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13" name="UHH-Logo">
            <a:extLst>
              <a:ext uri="{FF2B5EF4-FFF2-40B4-BE49-F238E27FC236}">
                <a16:creationId xmlns:a16="http://schemas.microsoft.com/office/drawing/2014/main" id="{C5C0F380-ADA6-104E-BE5C-DE52B098D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1800" y="5884801"/>
            <a:ext cx="1589549" cy="51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17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el und Inhalt (mit Beschreibu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aues Rechteck">
            <a:extLst>
              <a:ext uri="{FF2B5EF4-FFF2-40B4-BE49-F238E27FC236}">
                <a16:creationId xmlns:a16="http://schemas.microsoft.com/office/drawing/2014/main" id="{14BDBED3-5910-DE22-D9E0-EF5709BC0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49819" y="0"/>
            <a:ext cx="464218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022CAA55-EBA8-B65A-0AFD-E54B4AB91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2C284ADE-10D9-51D8-79D6-838CA15619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800" y="1509184"/>
            <a:ext cx="7008349" cy="3937000"/>
          </a:xfrm>
        </p:spPr>
        <p:txBody>
          <a:bodyPr lIns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CB799E1F-ECFF-810B-2A66-CDC2F619B91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933432" y="1509184"/>
            <a:ext cx="3826768" cy="2563821"/>
          </a:xfrm>
        </p:spPr>
        <p:txBody>
          <a:bodyPr lIns="0" anchor="t" anchorCtr="0">
            <a:normAutofit/>
          </a:bodyPr>
          <a:lstStyle>
            <a:lvl1pPr marL="380990" indent="-380990">
              <a:lnSpc>
                <a:spcPct val="120000"/>
              </a:lnSpc>
              <a:buClr>
                <a:schemeClr val="bg1"/>
              </a:buClr>
              <a:buFont typeface="Wingdings" pitchFamily="2" charset="2"/>
              <a:buChar char="§"/>
              <a:defRPr sz="1867">
                <a:solidFill>
                  <a:schemeClr val="bg1"/>
                </a:solidFill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</p:txBody>
      </p:sp>
      <p:sp>
        <p:nvSpPr>
          <p:cNvPr id="9" name="Foliennummernplatzhalter">
            <a:extLst>
              <a:ext uri="{FF2B5EF4-FFF2-40B4-BE49-F238E27FC236}">
                <a16:creationId xmlns:a16="http://schemas.microsoft.com/office/drawing/2014/main" id="{F6365823-088A-8693-C71E-3BE224B70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2880" y="6155943"/>
            <a:ext cx="937320" cy="3661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09585"/>
            <a:fld id="{309D5144-004E-1E45-907B-65C86CA25C3F}" type="slidenum">
              <a:rPr lang="de-DE" smtClean="0">
                <a:solidFill>
                  <a:srgbClr val="FFFFFF"/>
                </a:solidFill>
              </a:rPr>
              <a:pPr defTabSz="609585"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Datumsplatzhalter">
            <a:extLst>
              <a:ext uri="{FF2B5EF4-FFF2-40B4-BE49-F238E27FC236}">
                <a16:creationId xmlns:a16="http://schemas.microsoft.com/office/drawing/2014/main" id="{0406DA75-B94C-88A6-DC22-02C95D67C7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pPr defTabSz="609585"/>
            <a:endParaRPr lang="de-DE" dirty="0">
              <a:solidFill>
                <a:srgbClr val="333333"/>
              </a:solidFill>
            </a:endParaRPr>
          </a:p>
        </p:txBody>
      </p:sp>
      <p:sp>
        <p:nvSpPr>
          <p:cNvPr id="6" name="Fußzeilenplatzhalter">
            <a:extLst>
              <a:ext uri="{FF2B5EF4-FFF2-40B4-BE49-F238E27FC236}">
                <a16:creationId xmlns:a16="http://schemas.microsoft.com/office/drawing/2014/main" id="{1670BC1F-CA78-59FB-8906-557B8A8BB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49819" y="6153347"/>
            <a:ext cx="333305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defTabSz="609585"/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5523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4964934C-EA16-90F9-FF01-DDA26AEA7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8A498CDC-352F-BF56-E3E4-9366FD040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2880" y="6155943"/>
            <a:ext cx="937320" cy="366183"/>
          </a:xfrm>
          <a:prstGeom prst="rect">
            <a:avLst/>
          </a:prstGeom>
        </p:spPr>
        <p:txBody>
          <a:bodyPr/>
          <a:lstStyle/>
          <a:p>
            <a:pPr defTabSz="609585"/>
            <a:fld id="{309D5144-004E-1E45-907B-65C86CA25C3F}" type="slidenum">
              <a:rPr lang="de-DE" smtClean="0">
                <a:solidFill>
                  <a:srgbClr val="333333"/>
                </a:solidFill>
              </a:rPr>
              <a:pPr defTabSz="609585"/>
              <a:t>‹Nr.›</a:t>
            </a:fld>
            <a:endParaRPr lang="de-DE">
              <a:solidFill>
                <a:srgbClr val="333333"/>
              </a:solidFill>
            </a:endParaRPr>
          </a:p>
        </p:txBody>
      </p:sp>
      <p:sp>
        <p:nvSpPr>
          <p:cNvPr id="3" name="Datumsplatzhalter">
            <a:extLst>
              <a:ext uri="{FF2B5EF4-FFF2-40B4-BE49-F238E27FC236}">
                <a16:creationId xmlns:a16="http://schemas.microsoft.com/office/drawing/2014/main" id="{B324906E-3EC6-43D0-38B0-7F3BC8939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pPr defTabSz="609585"/>
            <a:endParaRPr lang="de-DE" dirty="0">
              <a:solidFill>
                <a:srgbClr val="333333"/>
              </a:solidFill>
            </a:endParaRPr>
          </a:p>
        </p:txBody>
      </p:sp>
      <p:sp>
        <p:nvSpPr>
          <p:cNvPr id="4" name="Fußzeilenplatzhalter">
            <a:extLst>
              <a:ext uri="{FF2B5EF4-FFF2-40B4-BE49-F238E27FC236}">
                <a16:creationId xmlns:a16="http://schemas.microsoft.com/office/drawing/2014/main" id="{511DF910-5AC6-4699-67BD-422B03AEE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pPr defTabSz="609585"/>
            <a:endParaRPr lang="de-DE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740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">
            <a:extLst>
              <a:ext uri="{FF2B5EF4-FFF2-40B4-BE49-F238E27FC236}">
                <a16:creationId xmlns:a16="http://schemas.microsoft.com/office/drawing/2014/main" id="{A6F2484B-6A49-A01C-CB00-04C3C61D9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2880" y="6155943"/>
            <a:ext cx="937320" cy="366183"/>
          </a:xfrm>
          <a:prstGeom prst="rect">
            <a:avLst/>
          </a:prstGeom>
        </p:spPr>
        <p:txBody>
          <a:bodyPr/>
          <a:lstStyle/>
          <a:p>
            <a:pPr defTabSz="609585"/>
            <a:fld id="{309D5144-004E-1E45-907B-65C86CA25C3F}" type="slidenum">
              <a:rPr lang="de-DE" smtClean="0">
                <a:solidFill>
                  <a:srgbClr val="333333"/>
                </a:solidFill>
              </a:rPr>
              <a:pPr defTabSz="609585"/>
              <a:t>‹Nr.›</a:t>
            </a:fld>
            <a:endParaRPr lang="de-DE" dirty="0">
              <a:solidFill>
                <a:srgbClr val="333333"/>
              </a:solidFill>
            </a:endParaRPr>
          </a:p>
        </p:txBody>
      </p:sp>
      <p:sp>
        <p:nvSpPr>
          <p:cNvPr id="2" name="Datumsplatzhalter">
            <a:extLst>
              <a:ext uri="{FF2B5EF4-FFF2-40B4-BE49-F238E27FC236}">
                <a16:creationId xmlns:a16="http://schemas.microsoft.com/office/drawing/2014/main" id="{A6EB1508-E0F4-F09F-03BC-AA73731C5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pPr defTabSz="609585"/>
            <a:endParaRPr lang="de-DE" dirty="0">
              <a:solidFill>
                <a:srgbClr val="333333"/>
              </a:solidFill>
            </a:endParaRPr>
          </a:p>
        </p:txBody>
      </p:sp>
      <p:sp>
        <p:nvSpPr>
          <p:cNvPr id="3" name="Fußzeilenplatzhalter">
            <a:extLst>
              <a:ext uri="{FF2B5EF4-FFF2-40B4-BE49-F238E27FC236}">
                <a16:creationId xmlns:a16="http://schemas.microsoft.com/office/drawing/2014/main" id="{AA413CEF-D37C-976C-E37F-68A4D6D80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pPr defTabSz="609585"/>
            <a:endParaRPr lang="de-DE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6256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022CAA55-EBA8-B65A-0AFD-E54B4AB91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2C284ADE-10D9-51D8-79D6-838CA15619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800" y="1513325"/>
            <a:ext cx="5280157" cy="3932859"/>
          </a:xfrm>
        </p:spPr>
        <p:txBody>
          <a:bodyPr lIns="0"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CB799E1F-ECFF-810B-2A66-CDC2F619B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0043" y="1513325"/>
            <a:ext cx="5280157" cy="3932859"/>
          </a:xfrm>
        </p:spPr>
        <p:txBody>
          <a:bodyPr lIns="0"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Foliennummernplatzhalter">
            <a:extLst>
              <a:ext uri="{FF2B5EF4-FFF2-40B4-BE49-F238E27FC236}">
                <a16:creationId xmlns:a16="http://schemas.microsoft.com/office/drawing/2014/main" id="{E58634C5-D0B6-1717-8CE0-5AE7DF487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0792" y="6155943"/>
            <a:ext cx="937320" cy="366183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609585"/>
            <a:fld id="{309D5144-004E-1E45-907B-65C86CA25C3F}" type="slidenum">
              <a:rPr lang="de-DE" smtClean="0">
                <a:solidFill>
                  <a:srgbClr val="333333"/>
                </a:solidFill>
              </a:rPr>
              <a:pPr defTabSz="609585"/>
              <a:t>‹Nr.›</a:t>
            </a:fld>
            <a:endParaRPr lang="de-DE">
              <a:solidFill>
                <a:srgbClr val="333333"/>
              </a:solidFill>
            </a:endParaRPr>
          </a:p>
        </p:txBody>
      </p:sp>
      <p:sp>
        <p:nvSpPr>
          <p:cNvPr id="5" name="Datumsplatzhalter">
            <a:extLst>
              <a:ext uri="{FF2B5EF4-FFF2-40B4-BE49-F238E27FC236}">
                <a16:creationId xmlns:a16="http://schemas.microsoft.com/office/drawing/2014/main" id="{256A2770-1A1F-77F6-78D7-E44AEAE9E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pPr defTabSz="609585"/>
            <a:endParaRPr lang="de-DE" dirty="0">
              <a:solidFill>
                <a:srgbClr val="333333"/>
              </a:solidFill>
            </a:endParaRPr>
          </a:p>
        </p:txBody>
      </p:sp>
      <p:sp>
        <p:nvSpPr>
          <p:cNvPr id="6" name="Fußzeilenplatzhalter">
            <a:extLst>
              <a:ext uri="{FF2B5EF4-FFF2-40B4-BE49-F238E27FC236}">
                <a16:creationId xmlns:a16="http://schemas.microsoft.com/office/drawing/2014/main" id="{1BB2272B-6D56-1FA3-D138-FFB24858D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pPr defTabSz="609585"/>
            <a:endParaRPr lang="de-DE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2987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">
            <a:extLst>
              <a:ext uri="{FF2B5EF4-FFF2-40B4-BE49-F238E27FC236}">
                <a16:creationId xmlns:a16="http://schemas.microsoft.com/office/drawing/2014/main" id="{CD2ED777-FF9B-1F8E-A73B-AE96714D0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52670"/>
            <a:ext cx="11328400" cy="767788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">
            <a:extLst>
              <a:ext uri="{FF2B5EF4-FFF2-40B4-BE49-F238E27FC236}">
                <a16:creationId xmlns:a16="http://schemas.microsoft.com/office/drawing/2014/main" id="{E37D0021-4AE9-12EF-77C5-6E40087CF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1" y="1511107"/>
            <a:ext cx="5280156" cy="815909"/>
          </a:xfrm>
        </p:spPr>
        <p:txBody>
          <a:bodyPr anchor="b">
            <a:norm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">
            <a:extLst>
              <a:ext uri="{FF2B5EF4-FFF2-40B4-BE49-F238E27FC236}">
                <a16:creationId xmlns:a16="http://schemas.microsoft.com/office/drawing/2014/main" id="{5A6B0E0E-75A2-F94A-0962-615DE4EB2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01" y="2506133"/>
            <a:ext cx="5280156" cy="2940051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04117240-25E0-9C7E-438D-28789BCE676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480045" y="1511107"/>
            <a:ext cx="5280156" cy="825500"/>
          </a:xfrm>
        </p:spPr>
        <p:txBody>
          <a:bodyPr anchor="b">
            <a:norm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BCE98A3E-1FE1-0DB5-2352-C9DF207F4B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0045" y="2506133"/>
            <a:ext cx="5280156" cy="2940051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Foliennummernplatzhalter">
            <a:extLst>
              <a:ext uri="{FF2B5EF4-FFF2-40B4-BE49-F238E27FC236}">
                <a16:creationId xmlns:a16="http://schemas.microsoft.com/office/drawing/2014/main" id="{2D7E17B0-6C39-E84C-8C98-5FA3A41CA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2880" y="6155943"/>
            <a:ext cx="937320" cy="366183"/>
          </a:xfrm>
          <a:prstGeom prst="rect">
            <a:avLst/>
          </a:prstGeom>
        </p:spPr>
        <p:txBody>
          <a:bodyPr/>
          <a:lstStyle/>
          <a:p>
            <a:pPr defTabSz="609585"/>
            <a:fld id="{309D5144-004E-1E45-907B-65C86CA25C3F}" type="slidenum">
              <a:rPr lang="de-DE" smtClean="0">
                <a:solidFill>
                  <a:srgbClr val="333333"/>
                </a:solidFill>
              </a:rPr>
              <a:pPr defTabSz="609585"/>
              <a:t>‹Nr.›</a:t>
            </a:fld>
            <a:endParaRPr lang="de-DE">
              <a:solidFill>
                <a:srgbClr val="333333"/>
              </a:solidFill>
            </a:endParaRPr>
          </a:p>
        </p:txBody>
      </p:sp>
      <p:sp>
        <p:nvSpPr>
          <p:cNvPr id="2" name="Datumsplatzhalter">
            <a:extLst>
              <a:ext uri="{FF2B5EF4-FFF2-40B4-BE49-F238E27FC236}">
                <a16:creationId xmlns:a16="http://schemas.microsoft.com/office/drawing/2014/main" id="{1D790461-F92A-CC5D-2798-7693BAA1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pPr defTabSz="609585"/>
            <a:endParaRPr lang="de-DE" dirty="0">
              <a:solidFill>
                <a:srgbClr val="333333"/>
              </a:solidFill>
            </a:endParaRPr>
          </a:p>
        </p:txBody>
      </p:sp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DDED3A4E-19FA-52ED-810A-479DD1F26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pPr defTabSz="609585"/>
            <a:endParaRPr lang="de-DE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374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71CA5E38-AD06-052F-D243-EF2FC83E6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452670"/>
            <a:ext cx="4224867" cy="767788"/>
          </a:xfrm>
        </p:spPr>
        <p:txBody>
          <a:bodyPr/>
          <a:lstStyle/>
          <a:p>
            <a:r>
              <a:rPr lang="de-DE" dirty="0"/>
              <a:t>Titel</a:t>
            </a:r>
          </a:p>
        </p:txBody>
      </p:sp>
      <p:sp>
        <p:nvSpPr>
          <p:cNvPr id="4" name="Textplatzhalter">
            <a:extLst>
              <a:ext uri="{FF2B5EF4-FFF2-40B4-BE49-F238E27FC236}">
                <a16:creationId xmlns:a16="http://schemas.microsoft.com/office/drawing/2014/main" id="{C6CD7452-71E2-D02E-ACAE-A574F4E5A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1801" y="1509184"/>
            <a:ext cx="4224867" cy="3937000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7610A72B-21A5-96FD-DCC8-D60D15D1A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452671"/>
            <a:ext cx="6576483" cy="499351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Foliennummernplatzhalter">
            <a:extLst>
              <a:ext uri="{FF2B5EF4-FFF2-40B4-BE49-F238E27FC236}">
                <a16:creationId xmlns:a16="http://schemas.microsoft.com/office/drawing/2014/main" id="{32C229D4-8F43-CC72-97C2-B0866651D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2880" y="6155943"/>
            <a:ext cx="937320" cy="366183"/>
          </a:xfrm>
          <a:prstGeom prst="rect">
            <a:avLst/>
          </a:prstGeom>
        </p:spPr>
        <p:txBody>
          <a:bodyPr/>
          <a:lstStyle/>
          <a:p>
            <a:pPr defTabSz="609585"/>
            <a:fld id="{309D5144-004E-1E45-907B-65C86CA25C3F}" type="slidenum">
              <a:rPr lang="de-DE" smtClean="0">
                <a:solidFill>
                  <a:srgbClr val="333333"/>
                </a:solidFill>
              </a:rPr>
              <a:pPr defTabSz="609585"/>
              <a:t>‹Nr.›</a:t>
            </a:fld>
            <a:endParaRPr lang="de-DE">
              <a:solidFill>
                <a:srgbClr val="333333"/>
              </a:solidFill>
            </a:endParaRPr>
          </a:p>
        </p:txBody>
      </p:sp>
      <p:sp>
        <p:nvSpPr>
          <p:cNvPr id="2" name="Datumsplatzhalter">
            <a:extLst>
              <a:ext uri="{FF2B5EF4-FFF2-40B4-BE49-F238E27FC236}">
                <a16:creationId xmlns:a16="http://schemas.microsoft.com/office/drawing/2014/main" id="{AB98D548-7EFA-0993-27E3-142384E12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pPr defTabSz="609585"/>
            <a:endParaRPr lang="de-DE" dirty="0">
              <a:solidFill>
                <a:srgbClr val="333333"/>
              </a:solidFill>
            </a:endParaRPr>
          </a:p>
        </p:txBody>
      </p:sp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3A89B385-8C99-FB81-B57F-F3ED4EB9C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pPr defTabSz="609585"/>
            <a:endParaRPr lang="de-DE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329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">
            <a:extLst>
              <a:ext uri="{FF2B5EF4-FFF2-40B4-BE49-F238E27FC236}">
                <a16:creationId xmlns:a16="http://schemas.microsoft.com/office/drawing/2014/main" id="{A7BA631A-EF29-8182-4001-4759D66849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452670"/>
            <a:ext cx="4224867" cy="767788"/>
          </a:xfrm>
        </p:spPr>
        <p:txBody>
          <a:bodyPr/>
          <a:lstStyle/>
          <a:p>
            <a:r>
              <a:rPr lang="de-DE" dirty="0"/>
              <a:t>Titel</a:t>
            </a:r>
          </a:p>
        </p:txBody>
      </p:sp>
      <p:sp>
        <p:nvSpPr>
          <p:cNvPr id="4" name="Textplatzhalter">
            <a:extLst>
              <a:ext uri="{FF2B5EF4-FFF2-40B4-BE49-F238E27FC236}">
                <a16:creationId xmlns:a16="http://schemas.microsoft.com/office/drawing/2014/main" id="{9690B3AD-4342-072E-81A9-FF969E28A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1801" y="2057400"/>
            <a:ext cx="4224867" cy="3388784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Bildplatzhalter">
            <a:extLst>
              <a:ext uri="{FF2B5EF4-FFF2-40B4-BE49-F238E27FC236}">
                <a16:creationId xmlns:a16="http://schemas.microsoft.com/office/drawing/2014/main" id="{2922ACD9-FFDA-7A98-706E-2EE5D82A6D4B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423925" y="452968"/>
            <a:ext cx="6336275" cy="4993217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de-DE" dirty="0"/>
              <a:t>Bild einfügen und mit Alternativtext versehen</a:t>
            </a:r>
          </a:p>
        </p:txBody>
      </p:sp>
      <p:sp>
        <p:nvSpPr>
          <p:cNvPr id="2" name="Foliennummernplatzhalter">
            <a:extLst>
              <a:ext uri="{FF2B5EF4-FFF2-40B4-BE49-F238E27FC236}">
                <a16:creationId xmlns:a16="http://schemas.microsoft.com/office/drawing/2014/main" id="{42E28986-8242-C2CB-3C35-2C7D2E91C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0792" y="6155943"/>
            <a:ext cx="937320" cy="366183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609585"/>
            <a:fld id="{309D5144-004E-1E45-907B-65C86CA25C3F}" type="slidenum">
              <a:rPr lang="de-DE" smtClean="0">
                <a:solidFill>
                  <a:srgbClr val="333333"/>
                </a:solidFill>
              </a:rPr>
              <a:pPr defTabSz="609585"/>
              <a:t>‹Nr.›</a:t>
            </a:fld>
            <a:endParaRPr lang="de-DE">
              <a:solidFill>
                <a:srgbClr val="333333"/>
              </a:solidFill>
            </a:endParaRPr>
          </a:p>
        </p:txBody>
      </p:sp>
      <p:sp>
        <p:nvSpPr>
          <p:cNvPr id="5" name="Datumsplatzhalter">
            <a:extLst>
              <a:ext uri="{FF2B5EF4-FFF2-40B4-BE49-F238E27FC236}">
                <a16:creationId xmlns:a16="http://schemas.microsoft.com/office/drawing/2014/main" id="{38E4443A-0699-BA84-956E-50A918F28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pPr defTabSz="609585"/>
            <a:endParaRPr lang="de-DE" dirty="0">
              <a:solidFill>
                <a:srgbClr val="333333"/>
              </a:solidFill>
            </a:endParaRPr>
          </a:p>
        </p:txBody>
      </p:sp>
      <p:sp>
        <p:nvSpPr>
          <p:cNvPr id="6" name="Fußzeilenplatzhalter">
            <a:extLst>
              <a:ext uri="{FF2B5EF4-FFF2-40B4-BE49-F238E27FC236}">
                <a16:creationId xmlns:a16="http://schemas.microsoft.com/office/drawing/2014/main" id="{2B7E7A43-F431-D033-68A6-04D5F8AE6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pPr defTabSz="609585"/>
            <a:endParaRPr lang="de-DE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352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(breites 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HH-Logo" descr="Logo der Universität Hamburg">
            <a:extLst>
              <a:ext uri="{FF2B5EF4-FFF2-40B4-BE49-F238E27FC236}">
                <a16:creationId xmlns:a16="http://schemas.microsoft.com/office/drawing/2014/main" id="{85CCA211-4FA3-DE47-9381-1796FDA2B8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2" y="0"/>
            <a:ext cx="3461329" cy="1604797"/>
          </a:xfrm>
          <a:prstGeom prst="rect">
            <a:avLst/>
          </a:prstGeom>
        </p:spPr>
      </p:pic>
      <p:sp>
        <p:nvSpPr>
          <p:cNvPr id="2" name="Titel">
            <a:extLst>
              <a:ext uri="{FF2B5EF4-FFF2-40B4-BE49-F238E27FC236}">
                <a16:creationId xmlns:a16="http://schemas.microsoft.com/office/drawing/2014/main" id="{212D9A33-9A12-B80E-DCB8-72E1ADC3E8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381" y="4594599"/>
            <a:ext cx="3839995" cy="508794"/>
          </a:xfrm>
        </p:spPr>
        <p:txBody>
          <a:bodyPr wrap="square" lIns="0" anchor="b" anchorCtr="0">
            <a:spAutoFit/>
          </a:bodyPr>
          <a:lstStyle>
            <a:lvl1pPr algn="l">
              <a:lnSpc>
                <a:spcPct val="110000"/>
              </a:lnSpc>
              <a:defRPr sz="2667"/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3" name="Person">
            <a:extLst>
              <a:ext uri="{FF2B5EF4-FFF2-40B4-BE49-F238E27FC236}">
                <a16:creationId xmlns:a16="http://schemas.microsoft.com/office/drawing/2014/main" id="{49607EE8-9A52-264C-0A8E-04314631BBD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7382" y="5445224"/>
            <a:ext cx="3839997" cy="473195"/>
          </a:xfrm>
        </p:spPr>
        <p:txBody>
          <a:bodyPr wrap="square" lIns="0" tIns="36000" bIns="36000" anchor="b" anchorCtr="0">
            <a:normAutofit/>
          </a:bodyPr>
          <a:lstStyle>
            <a:lvl1pPr marL="0" indent="0" algn="l">
              <a:buNone/>
              <a:defRPr sz="1867" b="1" i="0">
                <a:solidFill>
                  <a:schemeClr val="accent2"/>
                </a:solidFill>
                <a:latin typeface="+mn-lt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de-DE" dirty="0"/>
              <a:t>(Titel) Vorname Nachname</a:t>
            </a:r>
          </a:p>
        </p:txBody>
      </p:sp>
      <p:sp>
        <p:nvSpPr>
          <p:cNvPr id="8" name="Datum">
            <a:extLst>
              <a:ext uri="{FF2B5EF4-FFF2-40B4-BE49-F238E27FC236}">
                <a16:creationId xmlns:a16="http://schemas.microsoft.com/office/drawing/2014/main" id="{DA956C75-6071-5A72-5101-E9E0F0B381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133" y="5925608"/>
            <a:ext cx="3845244" cy="575733"/>
          </a:xfrm>
        </p:spPr>
        <p:txBody>
          <a:bodyPr>
            <a:normAutofit/>
          </a:bodyPr>
          <a:lstStyle>
            <a:lvl1pPr marL="0" indent="0">
              <a:buNone/>
              <a:defRPr sz="1867" b="0" i="0">
                <a:latin typeface="+mn-lt"/>
              </a:defRPr>
            </a:lvl1pPr>
          </a:lstStyle>
          <a:p>
            <a:pPr lvl="0"/>
            <a:r>
              <a:rPr lang="de-DE"/>
              <a:t>Datum</a:t>
            </a:r>
            <a:endParaRPr lang="de-DE" dirty="0"/>
          </a:p>
        </p:txBody>
      </p:sp>
      <p:sp>
        <p:nvSpPr>
          <p:cNvPr id="10" name="Bildplatzhalter">
            <a:extLst>
              <a:ext uri="{FF2B5EF4-FFF2-40B4-BE49-F238E27FC236}">
                <a16:creationId xmlns:a16="http://schemas.microsoft.com/office/drawing/2014/main" id="{905ACCED-057A-5F1D-E5CC-5F73BBA4A6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56669" y="0"/>
            <a:ext cx="7535332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Bild einfügen und mit Alternativtext versehen</a:t>
            </a:r>
          </a:p>
        </p:txBody>
      </p:sp>
      <p:sp>
        <p:nvSpPr>
          <p:cNvPr id="12" name="Copyright">
            <a:extLst>
              <a:ext uri="{FF2B5EF4-FFF2-40B4-BE49-F238E27FC236}">
                <a16:creationId xmlns:a16="http://schemas.microsoft.com/office/drawing/2014/main" id="{75D257FE-24B9-E7DF-27AC-9DC6B024DE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22931" y="6539901"/>
            <a:ext cx="575011" cy="318100"/>
          </a:xfrm>
          <a:solidFill>
            <a:schemeClr val="bg1">
              <a:alpha val="75000"/>
            </a:schemeClr>
          </a:solidFill>
        </p:spPr>
        <p:txBody>
          <a:bodyPr wrap="none" lIns="72000" rIns="72000" anchor="b" anchorCtr="0">
            <a:spAutoFit/>
          </a:bodyPr>
          <a:lstStyle>
            <a:lvl1pPr marL="0" indent="0" algn="r">
              <a:buNone/>
              <a:defRPr sz="1467">
                <a:solidFill>
                  <a:schemeClr val="tx1"/>
                </a:solidFill>
              </a:defRPr>
            </a:lvl1pPr>
            <a:lvl2pPr marL="609585" indent="0">
              <a:buNone/>
              <a:defRPr>
                <a:solidFill>
                  <a:schemeClr val="tx1"/>
                </a:solidFill>
              </a:defRPr>
            </a:lvl2pPr>
            <a:lvl3pPr marL="1219170" indent="0">
              <a:buNone/>
              <a:defRPr>
                <a:solidFill>
                  <a:schemeClr val="tx1"/>
                </a:solidFill>
              </a:defRPr>
            </a:lvl3pPr>
            <a:lvl4pPr marL="1828754" indent="0">
              <a:buNone/>
              <a:defRPr>
                <a:solidFill>
                  <a:schemeClr val="tx1"/>
                </a:solidFill>
              </a:defRPr>
            </a:lvl4pPr>
            <a:lvl5pPr marL="2438339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Foto:</a:t>
            </a:r>
          </a:p>
        </p:txBody>
      </p:sp>
    </p:spTree>
    <p:extLst>
      <p:ext uri="{BB962C8B-B14F-4D97-AF65-F5344CB8AC3E}">
        <p14:creationId xmlns:p14="http://schemas.microsoft.com/office/powerpoint/2010/main" val="2330090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43FE6B7B-AECD-5DB3-3C5A-BC472D3EB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">
            <a:extLst>
              <a:ext uri="{FF2B5EF4-FFF2-40B4-BE49-F238E27FC236}">
                <a16:creationId xmlns:a16="http://schemas.microsoft.com/office/drawing/2014/main" id="{90EE0EAE-B40D-ABFA-DF3B-1E0A271EB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73D19A3A-9D19-25EC-0099-B725FA014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2544" y="6155943"/>
            <a:ext cx="937320" cy="366183"/>
          </a:xfrm>
          <a:prstGeom prst="rect">
            <a:avLst/>
          </a:prstGeom>
        </p:spPr>
        <p:txBody>
          <a:bodyPr/>
          <a:lstStyle/>
          <a:p>
            <a:pPr defTabSz="609585"/>
            <a:fld id="{309D5144-004E-1E45-907B-65C86CA25C3F}" type="slidenum">
              <a:rPr lang="de-DE" smtClean="0">
                <a:solidFill>
                  <a:srgbClr val="333333"/>
                </a:solidFill>
              </a:rPr>
              <a:pPr defTabSz="609585"/>
              <a:t>‹Nr.›</a:t>
            </a:fld>
            <a:endParaRPr lang="de-DE">
              <a:solidFill>
                <a:srgbClr val="333333"/>
              </a:solidFill>
            </a:endParaRPr>
          </a:p>
        </p:txBody>
      </p:sp>
      <p:sp>
        <p:nvSpPr>
          <p:cNvPr id="7" name="Datumsplatzhalter">
            <a:extLst>
              <a:ext uri="{FF2B5EF4-FFF2-40B4-BE49-F238E27FC236}">
                <a16:creationId xmlns:a16="http://schemas.microsoft.com/office/drawing/2014/main" id="{EAEFFCCA-FF96-1BD5-82EC-A8E5D8FC7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pPr defTabSz="609585"/>
            <a:endParaRPr lang="de-DE" dirty="0">
              <a:solidFill>
                <a:srgbClr val="333333"/>
              </a:solidFill>
            </a:endParaRPr>
          </a:p>
        </p:txBody>
      </p:sp>
      <p:sp>
        <p:nvSpPr>
          <p:cNvPr id="8" name="Fußzeilenplatzhalter">
            <a:extLst>
              <a:ext uri="{FF2B5EF4-FFF2-40B4-BE49-F238E27FC236}">
                <a16:creationId xmlns:a16="http://schemas.microsoft.com/office/drawing/2014/main" id="{CC773BF3-EE87-D7D3-42AC-14118F40B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pPr defTabSz="609585"/>
            <a:endParaRPr lang="de-DE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8210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">
            <a:extLst>
              <a:ext uri="{FF2B5EF4-FFF2-40B4-BE49-F238E27FC236}">
                <a16:creationId xmlns:a16="http://schemas.microsoft.com/office/drawing/2014/main" id="{739204E3-4520-F5FE-68EE-32837232A4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">
            <a:extLst>
              <a:ext uri="{FF2B5EF4-FFF2-40B4-BE49-F238E27FC236}">
                <a16:creationId xmlns:a16="http://schemas.microsoft.com/office/drawing/2014/main" id="{223D141D-59D3-B9C9-964F-A39EADF298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F81C2F92-9DFB-31EA-C968-2E1243100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2544" y="6155943"/>
            <a:ext cx="937320" cy="366183"/>
          </a:xfrm>
          <a:prstGeom prst="rect">
            <a:avLst/>
          </a:prstGeom>
        </p:spPr>
        <p:txBody>
          <a:bodyPr/>
          <a:lstStyle/>
          <a:p>
            <a:pPr defTabSz="609585"/>
            <a:fld id="{309D5144-004E-1E45-907B-65C86CA25C3F}" type="slidenum">
              <a:rPr lang="de-DE" smtClean="0">
                <a:solidFill>
                  <a:srgbClr val="333333"/>
                </a:solidFill>
              </a:rPr>
              <a:pPr defTabSz="609585"/>
              <a:t>‹Nr.›</a:t>
            </a:fld>
            <a:endParaRPr lang="de-DE">
              <a:solidFill>
                <a:srgbClr val="333333"/>
              </a:solidFill>
            </a:endParaRPr>
          </a:p>
        </p:txBody>
      </p:sp>
      <p:sp>
        <p:nvSpPr>
          <p:cNvPr id="7" name="Datumsplatzhalter">
            <a:extLst>
              <a:ext uri="{FF2B5EF4-FFF2-40B4-BE49-F238E27FC236}">
                <a16:creationId xmlns:a16="http://schemas.microsoft.com/office/drawing/2014/main" id="{B38C2671-C222-21BA-E35B-E77593FA6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pPr defTabSz="609585"/>
            <a:endParaRPr lang="de-DE" dirty="0">
              <a:solidFill>
                <a:srgbClr val="333333"/>
              </a:solidFill>
            </a:endParaRPr>
          </a:p>
        </p:txBody>
      </p:sp>
      <p:sp>
        <p:nvSpPr>
          <p:cNvPr id="8" name="Fußzeilenplatzhalter">
            <a:extLst>
              <a:ext uri="{FF2B5EF4-FFF2-40B4-BE49-F238E27FC236}">
                <a16:creationId xmlns:a16="http://schemas.microsoft.com/office/drawing/2014/main" id="{ADBC56CA-4587-858F-4917-69D3A260B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pPr defTabSz="609585"/>
            <a:endParaRPr lang="de-DE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8383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62A0E6-590A-4880-A781-EF3F2407C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63C6252-A23F-4CD4-A9AE-DE00E57DA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B8742A-6686-423D-B172-CAA439C87A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7ACA67-2B3A-4907-9DE2-8637B1D9C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4B2514-F7D0-4B65-B33D-08B9ACE3E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3BF4-25CF-49ED-A833-290526B5BC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5825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D4C3E6-F633-4186-BED9-214806C4C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635DE7-7EC5-4831-87D6-ACC5DD8FE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AAFC049-66D0-4351-B334-CF1023341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FC69DE4-41AD-43EC-8CAE-D0014BE68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9563312-C478-4F94-9EDB-E30827557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3BF4-25CF-49ED-A833-290526B5BC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6978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E8B95A-C84F-4620-A279-9B212FA95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618C960-C8CE-489A-91AF-BEFB267464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67FD17-EC54-4F7A-B215-C6B39BBB1A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EFCAFCE-7636-4C9D-A783-7D0905610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37555B6-7AA1-43DE-B523-6FDB394A0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3BF4-25CF-49ED-A833-290526B5BC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95645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D780A2-96F6-4AA0-A098-DB78FD43D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F78A15-CCE6-4EAE-8554-4FECA4E67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6A4B182-F226-42EF-9F9D-4E86EEEB3B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5DD11E3-08EE-45FC-926A-613F8648B2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D44B8F4-FF4C-411B-8D8A-ED23CBF53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18A74C0-7898-4014-816C-EB40644EC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3BF4-25CF-49ED-A833-290526B5BC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8015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788465-51D3-4D07-A424-2E7165F04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79DDDC7-8ACA-45AB-A67A-86497A574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D224877-32E2-4583-857D-7E86E8607F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121DB37-39C4-46EF-B1D1-2C5B089F48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68C0B1A-93B6-4BE8-8F41-E852CD799E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5874F98-7772-4E44-A6D2-FA6E880848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3BD0F43-8258-41F4-829D-11FE66F00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85D9205-EB6B-4E22-A7E8-34D866B0D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3BF4-25CF-49ED-A833-290526B5BC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6309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492890-3B9E-49BD-983B-E32255566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E5AD52-179D-4AE8-85D2-887AD5A566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A6450B8-1044-4113-83AD-1EDB62A7D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242B556-A432-45CD-AAE6-2BFEBCE91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3BF4-25CF-49ED-A833-290526B5BC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3699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0B503A2-2E37-480A-8292-4274EBA6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A122154D-F19A-4551-94CD-2884E2304E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0F3BF4-25CF-49ED-A833-290526B5BC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26696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D1A0FC-7818-4912-A4D4-2BF20B996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F64180-5B1A-4F4E-A904-5ED74CFDB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FBE0913-A38D-4F8A-BEA4-E350BEB41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B7F06F7-9BE4-45CE-AA0C-49CF5D1699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A1FAC6-F24A-4063-A543-F491C5B2B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6F334B-FC01-4E51-B3A8-45F1FAB8E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3BF4-25CF-49ED-A833-290526B5BC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304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(ohne 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HH-Logo" descr="Logo der Universität Hamburg">
            <a:extLst>
              <a:ext uri="{FF2B5EF4-FFF2-40B4-BE49-F238E27FC236}">
                <a16:creationId xmlns:a16="http://schemas.microsoft.com/office/drawing/2014/main" id="{A58A1DC7-81D7-0178-6AA2-CE73893550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2" y="0"/>
            <a:ext cx="3461329" cy="1604797"/>
          </a:xfrm>
          <a:prstGeom prst="rect">
            <a:avLst/>
          </a:prstGeom>
        </p:spPr>
      </p:pic>
      <p:sp>
        <p:nvSpPr>
          <p:cNvPr id="5" name="Titel">
            <a:extLst>
              <a:ext uri="{FF2B5EF4-FFF2-40B4-BE49-F238E27FC236}">
                <a16:creationId xmlns:a16="http://schemas.microsoft.com/office/drawing/2014/main" id="{19332011-8135-2225-4921-150D6415C2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381" y="4293097"/>
            <a:ext cx="9217024" cy="1370460"/>
          </a:xfrm>
        </p:spPr>
        <p:txBody>
          <a:bodyPr wrap="square" lIns="0" anchor="b" anchorCtr="0">
            <a:normAutofit/>
          </a:bodyPr>
          <a:lstStyle>
            <a:lvl1pPr algn="l">
              <a:lnSpc>
                <a:spcPct val="110000"/>
              </a:lnSpc>
              <a:defRPr sz="3200"/>
            </a:lvl1pPr>
          </a:lstStyle>
          <a:p>
            <a:r>
              <a:rPr lang="de-DE" dirty="0"/>
              <a:t>Vorstellung des neuen Exzellenzclusters „Understanding XYZ“</a:t>
            </a:r>
          </a:p>
        </p:txBody>
      </p:sp>
      <p:sp>
        <p:nvSpPr>
          <p:cNvPr id="9" name="Person">
            <a:extLst>
              <a:ext uri="{FF2B5EF4-FFF2-40B4-BE49-F238E27FC236}">
                <a16:creationId xmlns:a16="http://schemas.microsoft.com/office/drawing/2014/main" id="{6C7258FA-754E-8F00-113F-DF369E71B0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59563" y="5909458"/>
            <a:ext cx="7968885" cy="426173"/>
          </a:xfrm>
        </p:spPr>
        <p:txBody>
          <a:bodyPr wrap="none"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33" b="1" i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(Titel) Vorname Nachname</a:t>
            </a:r>
          </a:p>
        </p:txBody>
      </p:sp>
      <p:sp>
        <p:nvSpPr>
          <p:cNvPr id="3" name="Datum">
            <a:extLst>
              <a:ext uri="{FF2B5EF4-FFF2-40B4-BE49-F238E27FC236}">
                <a16:creationId xmlns:a16="http://schemas.microsoft.com/office/drawing/2014/main" id="{561DAFA2-5F25-5D62-43E1-96363D6D69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133" y="5925278"/>
            <a:ext cx="1445409" cy="588605"/>
          </a:xfrm>
        </p:spPr>
        <p:txBody>
          <a:bodyPr>
            <a:normAutofit/>
          </a:bodyPr>
          <a:lstStyle>
            <a:lvl1pPr marL="0" indent="0">
              <a:buNone/>
              <a:defRPr sz="2133" b="0" i="0">
                <a:latin typeface="+mn-lt"/>
              </a:defRPr>
            </a:lvl1pPr>
          </a:lstStyle>
          <a:p>
            <a:pPr lvl="0"/>
            <a:r>
              <a:rPr lang="de-DE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33761834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B1BB83-2C7B-416A-A066-3CBE0DCD5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14878B2-6C9D-4C58-AAFA-59A4F23DD4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28CEA41-E850-4657-95CA-EB639AAA4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511D566-B079-4214-9B36-30563BAF7D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C374FEF-83E9-4CC5-8F8C-12D1B98DB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210824B-A59B-412F-8DC0-12BA4E411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3BF4-25CF-49ED-A833-290526B5BC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10054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51AF81-6818-4D0A-947E-37AA945A3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022FAC-42CB-425C-B2FB-D97771A586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C2EB1B9-8FF3-485A-8064-723A74550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7671D-5127-445A-ACCF-1D98C95DD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85B421-99E3-425F-85A4-34FB40448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3BF4-25CF-49ED-A833-290526B5BC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5686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CFD2ABD-3957-46E1-BD94-75F37B6AB8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22C51FD-A2EF-4156-B3C8-0A05934980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968A8F1-3BCA-451A-A14C-A62E6170E7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D1B423-9B8B-4C58-805A-6AAB59C06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9B79C6D-2256-43B8-995E-C3D0C7711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3BF4-25CF-49ED-A833-290526B5BC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7460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306853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312900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676880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157267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7187976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657727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708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(ein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F30FE764-F7B3-C3A0-BE17-FF59C3C4F4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lIns="0"/>
          <a:lstStyle/>
          <a:p>
            <a:r>
              <a:rPr lang="de-DE" dirty="0"/>
              <a:t>Agenda</a:t>
            </a:r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B54A2940-BCB3-827D-5062-53A2A8B1B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3712" y="1509184"/>
            <a:ext cx="8256488" cy="3937001"/>
          </a:xfrm>
        </p:spPr>
        <p:txBody>
          <a:bodyPr lIns="0">
            <a:normAutofit/>
          </a:bodyPr>
          <a:lstStyle>
            <a:lvl1pPr marL="457189" indent="-575986">
              <a:lnSpc>
                <a:spcPct val="110000"/>
              </a:lnSpc>
              <a:spcBef>
                <a:spcPts val="2400"/>
              </a:spcBef>
              <a:buSzPct val="180000"/>
              <a:buFont typeface="+mj-lt"/>
              <a:buAutoNum type="arabicPlain"/>
              <a:defRPr sz="2667"/>
            </a:lvl1pPr>
            <a:lvl2pPr marL="1066773" indent="-457189">
              <a:lnSpc>
                <a:spcPct val="110000"/>
              </a:lnSpc>
              <a:buSzPct val="100000"/>
              <a:buFont typeface="Wingdings" pitchFamily="2" charset="2"/>
              <a:buChar char="§"/>
              <a:defRPr sz="2667"/>
            </a:lvl2pPr>
            <a:lvl3pPr marL="1676358" indent="-457189">
              <a:lnSpc>
                <a:spcPct val="110000"/>
              </a:lnSpc>
              <a:buSzPct val="100000"/>
              <a:buFont typeface="Wingdings" pitchFamily="2" charset="2"/>
              <a:buChar char="§"/>
              <a:defRPr sz="2667"/>
            </a:lvl3pPr>
            <a:lvl4pPr marL="2285943" indent="-457189">
              <a:lnSpc>
                <a:spcPct val="110000"/>
              </a:lnSpc>
              <a:buSzPct val="100000"/>
              <a:buFont typeface="Wingdings" pitchFamily="2" charset="2"/>
              <a:buChar char="§"/>
              <a:defRPr sz="2667"/>
            </a:lvl4pPr>
            <a:lvl5pPr marL="2895528" indent="-457189">
              <a:lnSpc>
                <a:spcPct val="110000"/>
              </a:lnSpc>
              <a:buSzPct val="100000"/>
              <a:buFont typeface="Wingdings" pitchFamily="2" charset="2"/>
              <a:buChar char="§"/>
              <a:defRPr sz="2667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Foliennummernplatzhalter">
            <a:extLst>
              <a:ext uri="{FF2B5EF4-FFF2-40B4-BE49-F238E27FC236}">
                <a16:creationId xmlns:a16="http://schemas.microsoft.com/office/drawing/2014/main" id="{BCE49DE1-412F-9551-E6D9-B0052C749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2880" y="6155943"/>
            <a:ext cx="937320" cy="366183"/>
          </a:xfrm>
          <a:prstGeom prst="rect">
            <a:avLst/>
          </a:prstGeom>
        </p:spPr>
        <p:txBody>
          <a:bodyPr/>
          <a:lstStyle/>
          <a:p>
            <a:pPr defTabSz="609585"/>
            <a:fld id="{309D5144-004E-1E45-907B-65C86CA25C3F}" type="slidenum">
              <a:rPr lang="de-DE" smtClean="0">
                <a:solidFill>
                  <a:srgbClr val="333333"/>
                </a:solidFill>
              </a:rPr>
              <a:pPr defTabSz="609585"/>
              <a:t>‹Nr.›</a:t>
            </a:fld>
            <a:endParaRPr lang="de-DE">
              <a:solidFill>
                <a:srgbClr val="333333"/>
              </a:solidFill>
            </a:endParaRPr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B159FC35-01D5-3D9B-4190-D9C5FC36B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pPr defTabSz="609585"/>
            <a:endParaRPr lang="de-DE" dirty="0">
              <a:solidFill>
                <a:srgbClr val="333333"/>
              </a:solidFill>
            </a:endParaRPr>
          </a:p>
        </p:txBody>
      </p:sp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E4430A3C-2541-14FB-44D9-E3672892A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pPr defTabSz="609585"/>
            <a:endParaRPr lang="de-DE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1743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013614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778481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5302594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520532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100922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832047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1587A9-04EF-4A6E-8DDD-B4A4B26A416E}" type="datetimeFigureOut">
              <a:rPr lang="de-DE" smtClean="0">
                <a:solidFill>
                  <a:prstClr val="black"/>
                </a:solidFill>
              </a:rPr>
              <a:pPr/>
              <a:t>01.07.2025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43F9223-879E-434E-A606-5FAF01B43DDE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1039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1587A9-04EF-4A6E-8DDD-B4A4B26A416E}" type="datetimeFigureOut">
              <a:rPr lang="de-DE" smtClean="0">
                <a:solidFill>
                  <a:prstClr val="black"/>
                </a:solidFill>
              </a:rPr>
              <a:pPr/>
              <a:t>01.07.2025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43F9223-879E-434E-A606-5FAF01B43DDE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637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1587A9-04EF-4A6E-8DDD-B4A4B26A416E}" type="datetimeFigureOut">
              <a:rPr lang="de-DE" smtClean="0">
                <a:solidFill>
                  <a:prstClr val="black"/>
                </a:solidFill>
              </a:rPr>
              <a:pPr/>
              <a:t>01.07.2025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43F9223-879E-434E-A606-5FAF01B43DDE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5184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1587A9-04EF-4A6E-8DDD-B4A4B26A416E}" type="datetimeFigureOut">
              <a:rPr lang="de-DE" smtClean="0">
                <a:solidFill>
                  <a:prstClr val="black"/>
                </a:solidFill>
              </a:rPr>
              <a:pPr/>
              <a:t>01.07.2025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43F9223-879E-434E-A606-5FAF01B43DDE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704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(zwei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F30FE764-F7B3-C3A0-BE17-FF59C3C4F4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lIns="0"/>
          <a:lstStyle/>
          <a:p>
            <a:r>
              <a:rPr lang="de-DE" dirty="0"/>
              <a:t>Agenda (zweispaltig)</a:t>
            </a:r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B54A2940-BCB3-827D-5062-53A2A8B1B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435" y="1892830"/>
            <a:ext cx="10752765" cy="3264927"/>
          </a:xfrm>
        </p:spPr>
        <p:txBody>
          <a:bodyPr lIns="0" numCol="2" spcCol="180000"/>
          <a:lstStyle>
            <a:lvl1pPr marL="457189" indent="-457189">
              <a:lnSpc>
                <a:spcPct val="110000"/>
              </a:lnSpc>
              <a:buSzPct val="180000"/>
              <a:buFont typeface="+mj-lt"/>
              <a:buAutoNum type="arabicPlain"/>
              <a:defRPr/>
            </a:lvl1pPr>
            <a:lvl2pPr marL="990575" indent="-380990">
              <a:lnSpc>
                <a:spcPct val="110000"/>
              </a:lnSpc>
              <a:buSzPct val="100000"/>
              <a:buFont typeface="Wingdings" pitchFamily="2" charset="2"/>
              <a:buChar char="§"/>
              <a:defRPr/>
            </a:lvl2pPr>
            <a:lvl3pPr marL="1676358" indent="-457189">
              <a:lnSpc>
                <a:spcPct val="110000"/>
              </a:lnSpc>
              <a:buSzPct val="100000"/>
              <a:buFont typeface="Wingdings" pitchFamily="2" charset="2"/>
              <a:buChar char="§"/>
              <a:defRPr/>
            </a:lvl3pPr>
            <a:lvl4pPr marL="2285943" indent="-457189">
              <a:lnSpc>
                <a:spcPct val="110000"/>
              </a:lnSpc>
              <a:buSzPct val="100000"/>
              <a:buFont typeface="Wingdings" pitchFamily="2" charset="2"/>
              <a:buChar char="§"/>
              <a:defRPr/>
            </a:lvl4pPr>
            <a:lvl5pPr marL="2895528" indent="-457189">
              <a:lnSpc>
                <a:spcPct val="110000"/>
              </a:lnSpc>
              <a:buSzPct val="100000"/>
              <a:buFont typeface="Wingdings" pitchFamily="2" charset="2"/>
              <a:buChar char="§"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Foliennummernplatzhalter">
            <a:extLst>
              <a:ext uri="{FF2B5EF4-FFF2-40B4-BE49-F238E27FC236}">
                <a16:creationId xmlns:a16="http://schemas.microsoft.com/office/drawing/2014/main" id="{BCE49DE1-412F-9551-E6D9-B0052C749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2880" y="6155943"/>
            <a:ext cx="937320" cy="366183"/>
          </a:xfrm>
          <a:prstGeom prst="rect">
            <a:avLst/>
          </a:prstGeom>
        </p:spPr>
        <p:txBody>
          <a:bodyPr/>
          <a:lstStyle/>
          <a:p>
            <a:pPr defTabSz="609585"/>
            <a:fld id="{309D5144-004E-1E45-907B-65C86CA25C3F}" type="slidenum">
              <a:rPr lang="de-DE" smtClean="0">
                <a:solidFill>
                  <a:srgbClr val="333333"/>
                </a:solidFill>
              </a:rPr>
              <a:pPr defTabSz="609585"/>
              <a:t>‹Nr.›</a:t>
            </a:fld>
            <a:endParaRPr lang="de-DE">
              <a:solidFill>
                <a:srgbClr val="333333"/>
              </a:solidFill>
            </a:endParaRPr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DA8BD811-AB80-6771-3C5B-8A71DDAD8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pPr defTabSz="609585"/>
            <a:endParaRPr lang="de-DE" dirty="0">
              <a:solidFill>
                <a:srgbClr val="333333"/>
              </a:solidFill>
            </a:endParaRPr>
          </a:p>
        </p:txBody>
      </p:sp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13CB44A2-3722-CFA6-C04F-90B773B51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pPr defTabSz="609585"/>
            <a:endParaRPr lang="de-DE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358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1587A9-04EF-4A6E-8DDD-B4A4B26A416E}" type="datetimeFigureOut">
              <a:rPr lang="de-DE" smtClean="0">
                <a:solidFill>
                  <a:prstClr val="black"/>
                </a:solidFill>
              </a:rPr>
              <a:pPr/>
              <a:t>01.07.2025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43F9223-879E-434E-A606-5FAF01B43DDE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0215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" y="265983"/>
            <a:ext cx="12204700" cy="564281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1587A9-04EF-4A6E-8DDD-B4A4B26A416E}" type="datetimeFigureOut">
              <a:rPr lang="de-DE" smtClean="0">
                <a:solidFill>
                  <a:prstClr val="black"/>
                </a:solidFill>
              </a:rPr>
              <a:pPr/>
              <a:t>01.07.2025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43F9223-879E-434E-A606-5FAF01B43DDE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0" y="836712"/>
            <a:ext cx="12192000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6863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1587A9-04EF-4A6E-8DDD-B4A4B26A416E}" type="datetimeFigureOut">
              <a:rPr lang="de-DE" smtClean="0">
                <a:solidFill>
                  <a:prstClr val="black"/>
                </a:solidFill>
              </a:rPr>
              <a:pPr/>
              <a:t>01.07.2025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43F9223-879E-434E-A606-5FAF01B43DDE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2140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1587A9-04EF-4A6E-8DDD-B4A4B26A416E}" type="datetimeFigureOut">
              <a:rPr lang="de-DE" smtClean="0">
                <a:solidFill>
                  <a:prstClr val="black"/>
                </a:solidFill>
              </a:rPr>
              <a:pPr/>
              <a:t>01.07.2025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43F9223-879E-434E-A606-5FAF01B43DDE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605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1587A9-04EF-4A6E-8DDD-B4A4B26A416E}" type="datetimeFigureOut">
              <a:rPr lang="de-DE" smtClean="0">
                <a:solidFill>
                  <a:prstClr val="black"/>
                </a:solidFill>
              </a:rPr>
              <a:pPr/>
              <a:t>01.07.2025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43F9223-879E-434E-A606-5FAF01B43DDE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7434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1587A9-04EF-4A6E-8DDD-B4A4B26A416E}" type="datetimeFigureOut">
              <a:rPr lang="de-DE" smtClean="0">
                <a:solidFill>
                  <a:prstClr val="black"/>
                </a:solidFill>
              </a:rPr>
              <a:pPr/>
              <a:t>01.07.2025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43F9223-879E-434E-A606-5FAF01B43DDE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7621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1587A9-04EF-4A6E-8DDD-B4A4B26A416E}" type="datetimeFigureOut">
              <a:rPr lang="de-DE" smtClean="0">
                <a:solidFill>
                  <a:prstClr val="black"/>
                </a:solidFill>
              </a:rPr>
              <a:pPr/>
              <a:t>01.07.2025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43F9223-879E-434E-A606-5FAF01B43DDE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6599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7498044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1"/>
            <a:ext cx="12192000" cy="8366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5" name="Textfeld 4"/>
          <p:cNvSpPr txBox="1">
            <a:spLocks noChangeArrowheads="1"/>
          </p:cNvSpPr>
          <p:nvPr userDrawn="1"/>
        </p:nvSpPr>
        <p:spPr bwMode="auto">
          <a:xfrm>
            <a:off x="0" y="6594593"/>
            <a:ext cx="3877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cs typeface="Arial" pitchFamily="34" charset="0"/>
              </a:rPr>
              <a:t>Caren Hagner , Physikerinnentagung Göttingen, 18.10.2015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36712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196753"/>
            <a:ext cx="109728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504048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 userDrawn="1"/>
        </p:nvSpPr>
        <p:spPr bwMode="auto">
          <a:xfrm>
            <a:off x="0" y="6594593"/>
            <a:ext cx="3877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cs typeface="Arial" pitchFamily="34" charset="0"/>
              </a:rPr>
              <a:t>Caren Hagner , Physikerinnentagung Göttingen, 18.10.2015</a:t>
            </a:r>
          </a:p>
        </p:txBody>
      </p:sp>
    </p:spTree>
    <p:extLst>
      <p:ext uri="{BB962C8B-B14F-4D97-AF65-F5344CB8AC3E}">
        <p14:creationId xmlns:p14="http://schemas.microsoft.com/office/powerpoint/2010/main" val="51367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1D405C45-0DD4-C48A-FA2D-9BDC7F7EB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567" y="3369986"/>
            <a:ext cx="5975781" cy="1307153"/>
          </a:xfrm>
        </p:spPr>
        <p:txBody>
          <a:bodyPr anchor="b">
            <a:spAutoFit/>
          </a:bodyPr>
          <a:lstStyle>
            <a:lvl1pPr>
              <a:lnSpc>
                <a:spcPct val="110000"/>
              </a:lnSpc>
              <a:defRPr sz="3733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17A60BCC-5616-273E-2AA8-BB9E0C108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2875" y="6153346"/>
            <a:ext cx="877325" cy="36618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pPr defTabSz="609585"/>
            <a:fld id="{3449650F-E03B-624E-B2AD-4F9591B58B11}" type="slidenum">
              <a:rPr lang="de-DE" smtClean="0">
                <a:solidFill>
                  <a:srgbClr val="333333"/>
                </a:solidFill>
              </a:rPr>
              <a:pPr defTabSz="609585"/>
              <a:t>‹Nr.›</a:t>
            </a:fld>
            <a:endParaRPr lang="de-DE" dirty="0">
              <a:solidFill>
                <a:srgbClr val="333333"/>
              </a:solidFill>
            </a:endParaRPr>
          </a:p>
        </p:txBody>
      </p:sp>
      <p:sp>
        <p:nvSpPr>
          <p:cNvPr id="3" name="Textplatzhalter">
            <a:extLst>
              <a:ext uri="{FF2B5EF4-FFF2-40B4-BE49-F238E27FC236}">
                <a16:creationId xmlns:a16="http://schemas.microsoft.com/office/drawing/2014/main" id="{FA120FAF-72E8-3893-7931-08E06A07772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56819" y="536624"/>
            <a:ext cx="6103277" cy="2451890"/>
          </a:xfrm>
        </p:spPr>
        <p:txBody>
          <a:bodyPr wrap="square" lIns="0">
            <a:spAutoFit/>
          </a:bodyPr>
          <a:lstStyle>
            <a:lvl1pPr marL="0" indent="0">
              <a:buNone/>
              <a:defRPr sz="15333">
                <a:solidFill>
                  <a:schemeClr val="accent2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1" name="Bildplatzhalter">
            <a:extLst>
              <a:ext uri="{FF2B5EF4-FFF2-40B4-BE49-F238E27FC236}">
                <a16:creationId xmlns:a16="http://schemas.microsoft.com/office/drawing/2014/main" id="{02B05530-5D4E-70F8-52DA-FDF69546DB6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35334" y="0"/>
            <a:ext cx="4657063" cy="68580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Bild einfügen und mit Alternativtext versehen</a:t>
            </a:r>
          </a:p>
        </p:txBody>
      </p:sp>
      <p:sp>
        <p:nvSpPr>
          <p:cNvPr id="13" name="Copyright">
            <a:extLst>
              <a:ext uri="{FF2B5EF4-FFF2-40B4-BE49-F238E27FC236}">
                <a16:creationId xmlns:a16="http://schemas.microsoft.com/office/drawing/2014/main" id="{D440C51C-B06F-CB2E-ED83-8E483E7779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1266" y="6539900"/>
            <a:ext cx="1036676" cy="318100"/>
          </a:xfrm>
          <a:solidFill>
            <a:schemeClr val="bg1">
              <a:alpha val="75000"/>
            </a:schemeClr>
          </a:solidFill>
        </p:spPr>
        <p:txBody>
          <a:bodyPr wrap="none" lIns="72000" rIns="72000" anchor="b" anchorCtr="0">
            <a:spAutoFit/>
          </a:bodyPr>
          <a:lstStyle>
            <a:lvl1pPr marL="0" indent="0" algn="r">
              <a:buNone/>
              <a:defRPr sz="1467">
                <a:solidFill>
                  <a:schemeClr val="tx1"/>
                </a:solidFill>
              </a:defRPr>
            </a:lvl1pPr>
            <a:lvl2pPr marL="609585" indent="0">
              <a:buNone/>
              <a:defRPr>
                <a:solidFill>
                  <a:schemeClr val="tx1"/>
                </a:solidFill>
              </a:defRPr>
            </a:lvl2pPr>
            <a:lvl3pPr marL="1219170" indent="0">
              <a:buNone/>
              <a:defRPr>
                <a:solidFill>
                  <a:schemeClr val="tx1"/>
                </a:solidFill>
              </a:defRPr>
            </a:lvl3pPr>
            <a:lvl4pPr marL="1828754" indent="0">
              <a:buNone/>
              <a:defRPr>
                <a:solidFill>
                  <a:schemeClr val="tx1"/>
                </a:solidFill>
              </a:defRPr>
            </a:lvl4pPr>
            <a:lvl5pPr marL="2438339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Foto: UHH</a:t>
            </a:r>
          </a:p>
        </p:txBody>
      </p:sp>
      <p:pic>
        <p:nvPicPr>
          <p:cNvPr id="4" name="UHH-Logo">
            <a:extLst>
              <a:ext uri="{FF2B5EF4-FFF2-40B4-BE49-F238E27FC236}">
                <a16:creationId xmlns:a16="http://schemas.microsoft.com/office/drawing/2014/main" id="{D9B3E6FA-960E-96B0-B53A-73021BB11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" y="5503702"/>
            <a:ext cx="2358852" cy="1093649"/>
          </a:xfrm>
          <a:prstGeom prst="rect">
            <a:avLst/>
          </a:prstGeom>
        </p:spPr>
      </p:pic>
      <p:sp>
        <p:nvSpPr>
          <p:cNvPr id="6" name="Datumsplatzhalter">
            <a:extLst>
              <a:ext uri="{FF2B5EF4-FFF2-40B4-BE49-F238E27FC236}">
                <a16:creationId xmlns:a16="http://schemas.microsoft.com/office/drawing/2014/main" id="{6F15DAC3-6FD9-0866-D987-4FF0DF5E7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pPr defTabSz="609585"/>
            <a:endParaRPr lang="de-DE" dirty="0">
              <a:solidFill>
                <a:srgbClr val="333333"/>
              </a:solidFill>
            </a:endParaRPr>
          </a:p>
        </p:txBody>
      </p:sp>
      <p:sp>
        <p:nvSpPr>
          <p:cNvPr id="7" name="Fußzeilenplatzhalter">
            <a:extLst>
              <a:ext uri="{FF2B5EF4-FFF2-40B4-BE49-F238E27FC236}">
                <a16:creationId xmlns:a16="http://schemas.microsoft.com/office/drawing/2014/main" id="{BE06C47F-82E8-8701-5EC1-831DF30A6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pPr defTabSz="609585"/>
            <a:endParaRPr lang="de-DE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9648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582400" y="6553201"/>
            <a:ext cx="609600" cy="2317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4EDFB-A532-4449-BA25-74940F9FDB7C}" type="slidenum">
              <a:rPr lang="en-US" sz="1800">
                <a:solidFill>
                  <a:prstClr val="black"/>
                </a:solidFill>
                <a:latin typeface="Calibri" pitchFamily="34" charset="0"/>
                <a:cs typeface="Arial" charset="0"/>
              </a:rPr>
              <a:pPr>
                <a:defRPr/>
              </a:pPr>
              <a:t>‹Nr.›</a:t>
            </a:fld>
            <a:endParaRPr lang="en-US" sz="18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" name="Textfeld 3"/>
          <p:cNvSpPr txBox="1">
            <a:spLocks noChangeArrowheads="1"/>
          </p:cNvSpPr>
          <p:nvPr userDrawn="1"/>
        </p:nvSpPr>
        <p:spPr bwMode="auto">
          <a:xfrm>
            <a:off x="0" y="6594593"/>
            <a:ext cx="3877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cs typeface="Arial" pitchFamily="34" charset="0"/>
              </a:rPr>
              <a:t>Caren Hagner , Physikerinnentagung Göttingen, 18.10.2015</a:t>
            </a:r>
          </a:p>
        </p:txBody>
      </p:sp>
    </p:spTree>
    <p:extLst>
      <p:ext uri="{BB962C8B-B14F-4D97-AF65-F5344CB8AC3E}">
        <p14:creationId xmlns:p14="http://schemas.microsoft.com/office/powerpoint/2010/main" val="28090945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746249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974829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700938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076135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484422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524054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1752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109444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6387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nittsüberschrift (auf 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">
            <a:extLst>
              <a:ext uri="{FF2B5EF4-FFF2-40B4-BE49-F238E27FC236}">
                <a16:creationId xmlns:a16="http://schemas.microsoft.com/office/drawing/2014/main" id="{9C441111-369E-A65C-85C0-6BD35550F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2875" y="6153346"/>
            <a:ext cx="877325" cy="36618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pPr defTabSz="609585"/>
            <a:fld id="{3449650F-E03B-624E-B2AD-4F9591B58B11}" type="slidenum">
              <a:rPr lang="de-DE" smtClean="0">
                <a:solidFill>
                  <a:srgbClr val="333333"/>
                </a:solidFill>
              </a:rPr>
              <a:pPr defTabSz="609585"/>
              <a:t>‹Nr.›</a:t>
            </a:fld>
            <a:endParaRPr lang="de-DE" dirty="0">
              <a:solidFill>
                <a:srgbClr val="333333"/>
              </a:solidFill>
            </a:endParaRPr>
          </a:p>
        </p:txBody>
      </p:sp>
      <p:sp>
        <p:nvSpPr>
          <p:cNvPr id="11" name="Bildplatzhalter">
            <a:extLst>
              <a:ext uri="{FF2B5EF4-FFF2-40B4-BE49-F238E27FC236}">
                <a16:creationId xmlns:a16="http://schemas.microsoft.com/office/drawing/2014/main" id="{02B05530-5D4E-70F8-52DA-FDF69546DB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396" cy="68580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Bild einfügen und mit Alternativtext versehen</a:t>
            </a:r>
          </a:p>
        </p:txBody>
      </p:sp>
      <p:sp>
        <p:nvSpPr>
          <p:cNvPr id="3" name="Copyright">
            <a:extLst>
              <a:ext uri="{FF2B5EF4-FFF2-40B4-BE49-F238E27FC236}">
                <a16:creationId xmlns:a16="http://schemas.microsoft.com/office/drawing/2014/main" id="{DF8F1031-7DA1-B48B-66B9-8557FAFE06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1266" y="6539900"/>
            <a:ext cx="1036676" cy="318100"/>
          </a:xfrm>
          <a:solidFill>
            <a:schemeClr val="bg1">
              <a:alpha val="75000"/>
            </a:schemeClr>
          </a:solidFill>
        </p:spPr>
        <p:txBody>
          <a:bodyPr wrap="none" lIns="72000" rIns="72000" anchor="b" anchorCtr="0">
            <a:spAutoFit/>
          </a:bodyPr>
          <a:lstStyle>
            <a:lvl1pPr marL="0" indent="0" algn="r">
              <a:buNone/>
              <a:defRPr sz="1467">
                <a:solidFill>
                  <a:schemeClr val="tx1"/>
                </a:solidFill>
              </a:defRPr>
            </a:lvl1pPr>
            <a:lvl2pPr marL="609585" indent="0">
              <a:buNone/>
              <a:defRPr>
                <a:solidFill>
                  <a:schemeClr val="tx1"/>
                </a:solidFill>
              </a:defRPr>
            </a:lvl2pPr>
            <a:lvl3pPr marL="1219170" indent="0">
              <a:buNone/>
              <a:defRPr>
                <a:solidFill>
                  <a:schemeClr val="tx1"/>
                </a:solidFill>
              </a:defRPr>
            </a:lvl3pPr>
            <a:lvl4pPr marL="1828754" indent="0">
              <a:buNone/>
              <a:defRPr>
                <a:solidFill>
                  <a:schemeClr val="tx1"/>
                </a:solidFill>
              </a:defRPr>
            </a:lvl4pPr>
            <a:lvl5pPr marL="2438339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Foto: UHH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1D405C45-0DD4-C48A-FA2D-9BDC7F7EB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53091"/>
            <a:ext cx="4559829" cy="1530158"/>
          </a:xfrm>
          <a:solidFill>
            <a:schemeClr val="accent2"/>
          </a:solidFill>
        </p:spPr>
        <p:txBody>
          <a:bodyPr wrap="square" lIns="540000" tIns="270000" rIns="360000" bIns="270000" anchor="b">
            <a:sp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">
            <a:extLst>
              <a:ext uri="{FF2B5EF4-FFF2-40B4-BE49-F238E27FC236}">
                <a16:creationId xmlns:a16="http://schemas.microsoft.com/office/drawing/2014/main" id="{DB7858C6-DCA2-C893-3EE8-987458DD8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pPr defTabSz="609585"/>
            <a:endParaRPr lang="de-DE" dirty="0">
              <a:solidFill>
                <a:srgbClr val="333333"/>
              </a:solidFill>
            </a:endParaRPr>
          </a:p>
        </p:txBody>
      </p:sp>
      <p:sp>
        <p:nvSpPr>
          <p:cNvPr id="6" name="Fußzeilenplatzhalter">
            <a:extLst>
              <a:ext uri="{FF2B5EF4-FFF2-40B4-BE49-F238E27FC236}">
                <a16:creationId xmlns:a16="http://schemas.microsoft.com/office/drawing/2014/main" id="{D369F843-3366-1209-6128-E5DC123E6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pPr defTabSz="609585"/>
            <a:endParaRPr lang="de-DE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657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823396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395244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1587A9-04EF-4A6E-8DDD-B4A4B26A416E}" type="datetimeFigureOut">
              <a:rPr lang="de-DE" smtClean="0">
                <a:solidFill>
                  <a:prstClr val="black"/>
                </a:solidFill>
              </a:rPr>
              <a:pPr/>
              <a:t>01.07.2025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43F9223-879E-434E-A606-5FAF01B43DDE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0557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1587A9-04EF-4A6E-8DDD-B4A4B26A416E}" type="datetimeFigureOut">
              <a:rPr lang="de-DE" smtClean="0">
                <a:solidFill>
                  <a:prstClr val="black"/>
                </a:solidFill>
              </a:rPr>
              <a:pPr/>
              <a:t>01.07.2025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43F9223-879E-434E-A606-5FAF01B43DDE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9787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1587A9-04EF-4A6E-8DDD-B4A4B26A416E}" type="datetimeFigureOut">
              <a:rPr lang="de-DE" smtClean="0">
                <a:solidFill>
                  <a:prstClr val="black"/>
                </a:solidFill>
              </a:rPr>
              <a:pPr/>
              <a:t>01.07.2025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43F9223-879E-434E-A606-5FAF01B43DDE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4576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1587A9-04EF-4A6E-8DDD-B4A4B26A416E}" type="datetimeFigureOut">
              <a:rPr lang="de-DE" smtClean="0">
                <a:solidFill>
                  <a:prstClr val="black"/>
                </a:solidFill>
              </a:rPr>
              <a:pPr/>
              <a:t>01.07.2025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43F9223-879E-434E-A606-5FAF01B43DDE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2040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1587A9-04EF-4A6E-8DDD-B4A4B26A416E}" type="datetimeFigureOut">
              <a:rPr lang="de-DE" smtClean="0">
                <a:solidFill>
                  <a:prstClr val="black"/>
                </a:solidFill>
              </a:rPr>
              <a:pPr/>
              <a:t>01.07.2025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43F9223-879E-434E-A606-5FAF01B43DDE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4270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" y="265983"/>
            <a:ext cx="12204700" cy="564281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1587A9-04EF-4A6E-8DDD-B4A4B26A416E}" type="datetimeFigureOut">
              <a:rPr lang="de-DE" smtClean="0">
                <a:solidFill>
                  <a:prstClr val="black"/>
                </a:solidFill>
              </a:rPr>
              <a:pPr/>
              <a:t>01.07.2025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43F9223-879E-434E-A606-5FAF01B43DDE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0" y="836712"/>
            <a:ext cx="12192000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480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1587A9-04EF-4A6E-8DDD-B4A4B26A416E}" type="datetimeFigureOut">
              <a:rPr lang="de-DE" smtClean="0">
                <a:solidFill>
                  <a:prstClr val="black"/>
                </a:solidFill>
              </a:rPr>
              <a:pPr/>
              <a:t>01.07.2025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43F9223-879E-434E-A606-5FAF01B43DDE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6530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1587A9-04EF-4A6E-8DDD-B4A4B26A416E}" type="datetimeFigureOut">
              <a:rPr lang="de-DE" smtClean="0">
                <a:solidFill>
                  <a:prstClr val="black"/>
                </a:solidFill>
              </a:rPr>
              <a:pPr/>
              <a:t>01.07.2025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43F9223-879E-434E-A606-5FAF01B43DDE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205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B54A2940-BCB3-827D-5062-53A2A8B1B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509184"/>
            <a:ext cx="8256488" cy="3937001"/>
          </a:xfrm>
        </p:spPr>
        <p:txBody>
          <a:bodyPr lIns="0"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29B302F5-284F-3079-6EAC-C920CD76E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endParaRPr lang="de-DE" dirty="0">
              <a:solidFill>
                <a:srgbClr val="333333"/>
              </a:solidFill>
            </a:endParaRPr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1C7B469-3DC0-7EC7-FA90-6C165FB15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de-DE" dirty="0">
              <a:solidFill>
                <a:srgbClr val="333333"/>
              </a:solidFill>
            </a:endParaRP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9367073-303F-D294-FFA0-CB0A3A86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3449650F-E03B-624E-B2AD-4F9591B58B11}" type="slidenum">
              <a:rPr lang="de-DE" smtClean="0">
                <a:solidFill>
                  <a:srgbClr val="333333"/>
                </a:solidFill>
              </a:rPr>
              <a:pPr defTabSz="609585"/>
              <a:t>‹Nr.›</a:t>
            </a:fld>
            <a:endParaRPr lang="de-DE" dirty="0">
              <a:solidFill>
                <a:srgbClr val="333333"/>
              </a:solidFill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CEE53C70-75A7-A62E-53DB-69DDC21A6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214760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1587A9-04EF-4A6E-8DDD-B4A4B26A416E}" type="datetimeFigureOut">
              <a:rPr lang="de-DE" smtClean="0">
                <a:solidFill>
                  <a:prstClr val="black"/>
                </a:solidFill>
              </a:rPr>
              <a:pPr/>
              <a:t>01.07.2025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43F9223-879E-434E-A606-5FAF01B43DDE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9142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1587A9-04EF-4A6E-8DDD-B4A4B26A416E}" type="datetimeFigureOut">
              <a:rPr lang="de-DE" smtClean="0">
                <a:solidFill>
                  <a:prstClr val="black"/>
                </a:solidFill>
              </a:rPr>
              <a:pPr/>
              <a:t>01.07.2025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43F9223-879E-434E-A606-5FAF01B43DDE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0724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1587A9-04EF-4A6E-8DDD-B4A4B26A416E}" type="datetimeFigureOut">
              <a:rPr lang="de-DE" smtClean="0">
                <a:solidFill>
                  <a:prstClr val="black"/>
                </a:solidFill>
              </a:rPr>
              <a:pPr/>
              <a:t>01.07.2025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43F9223-879E-434E-A606-5FAF01B43DDE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3409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094609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5350181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015930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639200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11200" y="1417638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9200" y="1417638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933032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685451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654985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 (blau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F30FE764-F7B3-C3A0-BE17-FF59C3C4F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Inhaltsplatzhalter">
            <a:extLst>
              <a:ext uri="{FF2B5EF4-FFF2-40B4-BE49-F238E27FC236}">
                <a16:creationId xmlns:a16="http://schemas.microsoft.com/office/drawing/2014/main" id="{2060DD5D-EE2C-1DE9-17FB-CFD0B6F63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509184"/>
            <a:ext cx="8256488" cy="3937001"/>
          </a:xfrm>
        </p:spPr>
        <p:txBody>
          <a:bodyPr lIns="0"/>
          <a:lstStyle>
            <a:lvl1pPr>
              <a:lnSpc>
                <a:spcPct val="110000"/>
              </a:lnSpc>
              <a:buClr>
                <a:schemeClr val="tx1"/>
              </a:buClr>
              <a:defRPr/>
            </a:lvl1pPr>
            <a:lvl2pPr>
              <a:lnSpc>
                <a:spcPct val="110000"/>
              </a:lnSpc>
              <a:buClr>
                <a:schemeClr val="tx1"/>
              </a:buClr>
              <a:defRPr/>
            </a:lvl2pPr>
            <a:lvl3pPr>
              <a:lnSpc>
                <a:spcPct val="110000"/>
              </a:lnSpc>
              <a:buClr>
                <a:schemeClr val="tx1"/>
              </a:buClr>
              <a:defRPr/>
            </a:lvl3pPr>
            <a:lvl4pPr>
              <a:lnSpc>
                <a:spcPct val="110000"/>
              </a:lnSpc>
              <a:buClr>
                <a:schemeClr val="tx1"/>
              </a:buClr>
              <a:defRPr/>
            </a:lvl4pPr>
            <a:lvl5pPr>
              <a:lnSpc>
                <a:spcPct val="110000"/>
              </a:lnSpc>
              <a:buClr>
                <a:schemeClr val="tx1"/>
              </a:buClr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Datumsplatzhalter">
            <a:extLst>
              <a:ext uri="{FF2B5EF4-FFF2-40B4-BE49-F238E27FC236}">
                <a16:creationId xmlns:a16="http://schemas.microsoft.com/office/drawing/2014/main" id="{4587A11D-BE80-671B-6AF9-9C02BBFD07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pPr defTabSz="609585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F3FCC813-C10C-BF29-F6C2-5F382BA4E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pPr defTabSz="609585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F6114D8C-4BDC-53CF-1F7F-A0EAB3E232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2880" y="6155943"/>
            <a:ext cx="937320" cy="366183"/>
          </a:xfrm>
          <a:prstGeom prst="rect">
            <a:avLst/>
          </a:prstGeom>
        </p:spPr>
        <p:txBody>
          <a:bodyPr/>
          <a:lstStyle/>
          <a:p>
            <a:pPr defTabSz="609585"/>
            <a:fld id="{309D5144-004E-1E45-907B-65C86CA25C3F}" type="slidenum">
              <a:rPr lang="de-DE" smtClean="0">
                <a:solidFill>
                  <a:srgbClr val="FFFFFF"/>
                </a:solidFill>
              </a:rPr>
              <a:pPr defTabSz="609585"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  <p:pic>
        <p:nvPicPr>
          <p:cNvPr id="8" name="UHH-Logo">
            <a:extLst>
              <a:ext uri="{FF2B5EF4-FFF2-40B4-BE49-F238E27FC236}">
                <a16:creationId xmlns:a16="http://schemas.microsoft.com/office/drawing/2014/main" id="{08341B6D-86FB-2C48-9ED7-E618429B1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1800" y="5884801"/>
            <a:ext cx="1589549" cy="51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07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0284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5733240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8896411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6983700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915400" y="-152400"/>
            <a:ext cx="2768600" cy="60960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-152400"/>
            <a:ext cx="8102600" cy="60960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452718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1"/>
            <a:ext cx="12192000" cy="8366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36712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196753"/>
            <a:ext cx="109728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585545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11143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1"/>
            <a:ext cx="12192000" cy="8366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36712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196753"/>
            <a:ext cx="109728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9843372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81956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582400" y="6553201"/>
            <a:ext cx="609600" cy="2317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4EDFB-A532-4449-BA25-74940F9FDB7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15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hyperlink" Target="http://www.uni-hamburg.de/" TargetMode="Externa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hyperlink" Target="http://www.uni-hamburg.de/" TargetMode="Externa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">
            <a:extLst>
              <a:ext uri="{FF2B5EF4-FFF2-40B4-BE49-F238E27FC236}">
                <a16:creationId xmlns:a16="http://schemas.microsoft.com/office/drawing/2014/main" id="{42467729-862C-ACCE-B8E1-699AA571B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52670"/>
            <a:ext cx="11328400" cy="767788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">
            <a:extLst>
              <a:ext uri="{FF2B5EF4-FFF2-40B4-BE49-F238E27FC236}">
                <a16:creationId xmlns:a16="http://schemas.microsoft.com/office/drawing/2014/main" id="{EC447979-4F8F-513E-6D67-85083E82B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509183"/>
            <a:ext cx="11328400" cy="391112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A38D8480-7034-8749-BB95-7BE05B39A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pPr defTabSz="609585"/>
            <a:endParaRPr lang="de-DE" dirty="0">
              <a:solidFill>
                <a:srgbClr val="333333"/>
              </a:solidFill>
            </a:endParaRPr>
          </a:p>
        </p:txBody>
      </p:sp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C8655903-FC10-2F8E-CBB3-890499D62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pPr defTabSz="609585"/>
            <a:endParaRPr lang="de-DE" dirty="0">
              <a:solidFill>
                <a:srgbClr val="333333"/>
              </a:solidFill>
            </a:endParaRPr>
          </a:p>
        </p:txBody>
      </p:sp>
      <p:pic>
        <p:nvPicPr>
          <p:cNvPr id="10" name="UHH-Logo">
            <a:extLst>
              <a:ext uri="{FF2B5EF4-FFF2-40B4-BE49-F238E27FC236}">
                <a16:creationId xmlns:a16="http://schemas.microsoft.com/office/drawing/2014/main" id="{EA56778A-D8C2-3522-4BDE-8E5736FA4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" y="5503702"/>
            <a:ext cx="2358852" cy="1093649"/>
          </a:xfrm>
          <a:prstGeom prst="rect">
            <a:avLst/>
          </a:prstGeom>
        </p:spPr>
      </p:pic>
      <p:sp>
        <p:nvSpPr>
          <p:cNvPr id="8" name="Foliennummernplatzhalter">
            <a:extLst>
              <a:ext uri="{FF2B5EF4-FFF2-40B4-BE49-F238E27FC236}">
                <a16:creationId xmlns:a16="http://schemas.microsoft.com/office/drawing/2014/main" id="{F0FD46E1-37CF-B929-B565-E8D8B2CAE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2875" y="6153346"/>
            <a:ext cx="877325" cy="36618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pPr defTabSz="609585"/>
            <a:fld id="{3449650F-E03B-624E-B2AD-4F9591B58B11}" type="slidenum">
              <a:rPr lang="de-DE" smtClean="0">
                <a:solidFill>
                  <a:srgbClr val="333333"/>
                </a:solidFill>
              </a:rPr>
              <a:pPr defTabSz="609585"/>
              <a:t>‹Nr.›</a:t>
            </a:fld>
            <a:endParaRPr lang="de-DE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149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  <p:sldLayoutId id="2147483782" r:id="rId18"/>
    <p:sldLayoutId id="2147483783" r:id="rId19"/>
    <p:sldLayoutId id="2147483784" r:id="rId20"/>
    <p:sldLayoutId id="2147483785" r:id="rId21"/>
  </p:sldLayoutIdLst>
  <p:hf hdr="0" ftr="0" dt="0"/>
  <p:txStyles>
    <p:titleStyle>
      <a:lvl1pPr algn="l" defTabSz="1219170" rtl="0" eaLnBrk="1" latinLnBrk="0" hangingPunct="1">
        <a:lnSpc>
          <a:spcPct val="110000"/>
        </a:lnSpc>
        <a:spcBef>
          <a:spcPct val="0"/>
        </a:spcBef>
        <a:buNone/>
        <a:defRPr lang="de-DE" sz="3467" b="1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100000"/>
        </a:lnSpc>
        <a:spcBef>
          <a:spcPts val="1600"/>
        </a:spcBef>
        <a:buClr>
          <a:schemeClr val="tx2"/>
        </a:buClr>
        <a:buFont typeface="Wingdings" pitchFamily="2" charset="2"/>
        <a:buChar char="§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100000"/>
        </a:lnSpc>
        <a:spcBef>
          <a:spcPts val="667"/>
        </a:spcBef>
        <a:buClr>
          <a:schemeClr val="tx2"/>
        </a:buClr>
        <a:buFont typeface="Wingdings" pitchFamily="2" charset="2"/>
        <a:buChar char="§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100000"/>
        </a:lnSpc>
        <a:spcBef>
          <a:spcPts val="667"/>
        </a:spcBef>
        <a:buClr>
          <a:schemeClr val="tx2"/>
        </a:buClr>
        <a:buFont typeface="Wingdings" pitchFamily="2" charset="2"/>
        <a:buChar char="§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100000"/>
        </a:lnSpc>
        <a:spcBef>
          <a:spcPts val="667"/>
        </a:spcBef>
        <a:buClr>
          <a:schemeClr val="tx2"/>
        </a:buClr>
        <a:buFont typeface="Wingdings" pitchFamily="2" charset="2"/>
        <a:buChar char="§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100000"/>
        </a:lnSpc>
        <a:spcBef>
          <a:spcPts val="667"/>
        </a:spcBef>
        <a:buClr>
          <a:schemeClr val="tx2"/>
        </a:buClr>
        <a:buFont typeface="Wingdings" pitchFamily="2" charset="2"/>
        <a:buChar char="§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04">
          <p15:clr>
            <a:srgbClr val="F26B43"/>
          </p15:clr>
        </p15:guide>
        <p15:guide id="3" pos="5556">
          <p15:clr>
            <a:srgbClr val="F26B43"/>
          </p15:clr>
        </p15:guide>
        <p15:guide id="4" orient="horz" pos="3026">
          <p15:clr>
            <a:srgbClr val="F26B43"/>
          </p15:clr>
        </p15:guide>
        <p15:guide id="5" orient="horz" pos="2573">
          <p15:clr>
            <a:srgbClr val="F26B43"/>
          </p15:clr>
        </p15:guide>
        <p15:guide id="6" orient="horz" pos="713">
          <p15:clr>
            <a:srgbClr val="F26B43"/>
          </p15:clr>
        </p15:guide>
        <p15:guide id="7" pos="3560">
          <p15:clr>
            <a:srgbClr val="F26B43"/>
          </p15:clr>
        </p15:guide>
        <p15:guide id="8" pos="2200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-27384"/>
            <a:ext cx="12192000" cy="10081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609600" y="-27384"/>
            <a:ext cx="10972800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09600" y="1556792"/>
            <a:ext cx="1097280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feld 4"/>
          <p:cNvSpPr txBox="1">
            <a:spLocks noChangeArrowheads="1"/>
          </p:cNvSpPr>
          <p:nvPr userDrawn="1"/>
        </p:nvSpPr>
        <p:spPr bwMode="auto">
          <a:xfrm>
            <a:off x="1" y="6594593"/>
            <a:ext cx="34083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cs typeface="Arial" pitchFamily="34" charset="0"/>
              </a:rPr>
              <a:t>Caren Hagner ,</a:t>
            </a:r>
            <a:r>
              <a:rPr lang="de-DE" sz="1200" baseline="0" dirty="0">
                <a:solidFill>
                  <a:srgbClr val="000000"/>
                </a:solidFill>
                <a:cs typeface="Arial" pitchFamily="34" charset="0"/>
              </a:rPr>
              <a:t> Kolloquium Uni Rostock, 29</a:t>
            </a:r>
            <a:r>
              <a:rPr lang="de-DE" sz="1200" dirty="0">
                <a:solidFill>
                  <a:srgbClr val="000000"/>
                </a:solidFill>
                <a:cs typeface="Arial" pitchFamily="34" charset="0"/>
              </a:rPr>
              <a:t>.10.2015</a:t>
            </a:r>
          </a:p>
        </p:txBody>
      </p:sp>
    </p:spTree>
    <p:extLst>
      <p:ext uri="{BB962C8B-B14F-4D97-AF65-F5344CB8AC3E}">
        <p14:creationId xmlns:p14="http://schemas.microsoft.com/office/powerpoint/2010/main" val="3338371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FFC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81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B0F3BF4-25CF-49ED-A833-290526B5BCFE}" type="slidenum">
              <a:rPr lang="de-DE"/>
              <a:t>‹Nr.›</a:t>
            </a:fld>
            <a:endParaRPr lang="de-DE"/>
          </a:p>
        </p:txBody>
      </p:sp>
      <p:cxnSp>
        <p:nvCxnSpPr>
          <p:cNvPr id="8" name="Gerader Verbinder 7"/>
          <p:cNvCxnSpPr>
            <a:cxnSpLocks/>
          </p:cNvCxnSpPr>
          <p:nvPr userDrawn="1"/>
        </p:nvCxnSpPr>
        <p:spPr bwMode="auto">
          <a:xfrm>
            <a:off x="1009816" y="6281530"/>
            <a:ext cx="1016176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7644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hf hd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A0EE273-E4B1-40E3-83F3-8C140D10C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3FA8325-2470-475F-9D37-AD83BA77F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81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41CAFE9-3C26-42D3-A509-E092A3C963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7A2AFD-4BAD-4FE4-95DC-745E04A0BC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F3BF4-25CF-49ED-A833-290526B5BCFE}" type="slidenum">
              <a:rPr lang="de-DE" smtClean="0"/>
              <a:t>‹Nr.›</a:t>
            </a:fld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1D70D308-977F-474C-8926-3412F9B0EDEE}"/>
              </a:ext>
            </a:extLst>
          </p:cNvPr>
          <p:cNvCxnSpPr/>
          <p:nvPr userDrawn="1"/>
        </p:nvCxnSpPr>
        <p:spPr>
          <a:xfrm>
            <a:off x="1009816" y="6281530"/>
            <a:ext cx="1016176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9274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82006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rgbClr val="FFFF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FFFF66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FFFF66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FFFF66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66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231900" y="265983"/>
            <a:ext cx="10972800" cy="5642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980728"/>
            <a:ext cx="10972800" cy="5688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Picture 5" descr="UHH_Logo">
            <a:hlinkClick r:id="rId14"/>
          </p:cNvPr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31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 userDrawn="1"/>
        </p:nvSpPr>
        <p:spPr>
          <a:xfrm>
            <a:off x="1231901" y="-11018"/>
            <a:ext cx="3250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200" dirty="0" err="1">
                <a:solidFill>
                  <a:prstClr val="black"/>
                </a:solidFill>
                <a:latin typeface="Calibri"/>
              </a:rPr>
              <a:t>Astroparticle</a:t>
            </a:r>
            <a:r>
              <a:rPr lang="de-DE" sz="1200" dirty="0">
                <a:solidFill>
                  <a:prstClr val="black"/>
                </a:solidFill>
                <a:latin typeface="Calibri"/>
              </a:rPr>
              <a:t> Physics WS2020/21: Prof. C. Hagner</a:t>
            </a:r>
          </a:p>
        </p:txBody>
      </p:sp>
    </p:spTree>
    <p:extLst>
      <p:ext uri="{BB962C8B-B14F-4D97-AF65-F5344CB8AC3E}">
        <p14:creationId xmlns:p14="http://schemas.microsoft.com/office/powerpoint/2010/main" val="29460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3200" b="1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-27384"/>
            <a:ext cx="12192000" cy="10081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609600" y="-27384"/>
            <a:ext cx="10972800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09600" y="1556792"/>
            <a:ext cx="1097280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9007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FFC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121367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231900" y="265983"/>
            <a:ext cx="10972800" cy="5642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 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980728"/>
            <a:ext cx="10972800" cy="5688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Picture 5" descr="UHH_Logo">
            <a:hlinkClick r:id="rId14"/>
          </p:cNvPr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31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 userDrawn="1"/>
        </p:nvSpPr>
        <p:spPr>
          <a:xfrm>
            <a:off x="1231901" y="-11018"/>
            <a:ext cx="3250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200" dirty="0" err="1">
                <a:solidFill>
                  <a:prstClr val="black"/>
                </a:solidFill>
                <a:latin typeface="Calibri"/>
              </a:rPr>
              <a:t>Astroparticle</a:t>
            </a:r>
            <a:r>
              <a:rPr lang="de-DE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200" baseline="0" dirty="0">
                <a:solidFill>
                  <a:prstClr val="black"/>
                </a:solidFill>
                <a:latin typeface="Calibri"/>
              </a:rPr>
              <a:t>Physics</a:t>
            </a:r>
            <a:r>
              <a:rPr lang="de-DE" sz="1200" dirty="0">
                <a:solidFill>
                  <a:prstClr val="black"/>
                </a:solidFill>
                <a:latin typeface="Calibri"/>
              </a:rPr>
              <a:t> WS2020/21: Prof. C. Hagner</a:t>
            </a:r>
          </a:p>
        </p:txBody>
      </p:sp>
    </p:spTree>
    <p:extLst>
      <p:ext uri="{BB962C8B-B14F-4D97-AF65-F5344CB8AC3E}">
        <p14:creationId xmlns:p14="http://schemas.microsoft.com/office/powerpoint/2010/main" val="105701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3200" b="1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417638"/>
            <a:ext cx="109728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7" name="Rectangle 7"/>
          <p:cNvSpPr>
            <a:spLocks noChangeArrowheads="1"/>
          </p:cNvSpPr>
          <p:nvPr userDrawn="1"/>
        </p:nvSpPr>
        <p:spPr bwMode="auto">
          <a:xfrm>
            <a:off x="0" y="0"/>
            <a:ext cx="12192000" cy="838200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24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-152400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Line 8"/>
          <p:cNvSpPr>
            <a:spLocks noChangeShapeType="1"/>
          </p:cNvSpPr>
          <p:nvPr userDrawn="1"/>
        </p:nvSpPr>
        <p:spPr bwMode="auto">
          <a:xfrm>
            <a:off x="0" y="64770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30" name="Text Box 9"/>
          <p:cNvSpPr txBox="1">
            <a:spLocks noChangeArrowheads="1"/>
          </p:cNvSpPr>
          <p:nvPr userDrawn="1"/>
        </p:nvSpPr>
        <p:spPr bwMode="auto">
          <a:xfrm>
            <a:off x="8699501" y="6516689"/>
            <a:ext cx="262238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solidFill>
                  <a:srgbClr val="000000"/>
                </a:solidFill>
                <a:latin typeface="Arial" charset="0"/>
              </a:rPr>
              <a:t>Caren Hagner, Universit</a:t>
            </a:r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ät</a:t>
            </a:r>
            <a:r>
              <a:rPr lang="en-US" sz="1200">
                <a:solidFill>
                  <a:srgbClr val="000000"/>
                </a:solidFill>
                <a:latin typeface="Arial" charset="0"/>
              </a:rPr>
              <a:t> Hamburg</a:t>
            </a:r>
          </a:p>
        </p:txBody>
      </p:sp>
      <p:sp>
        <p:nvSpPr>
          <p:cNvPr id="1031" name="Text Box 10"/>
          <p:cNvSpPr txBox="1">
            <a:spLocks noChangeArrowheads="1"/>
          </p:cNvSpPr>
          <p:nvPr userDrawn="1"/>
        </p:nvSpPr>
        <p:spPr bwMode="auto">
          <a:xfrm>
            <a:off x="80433" y="6510339"/>
            <a:ext cx="211833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DESY Summer School 2013</a:t>
            </a:r>
          </a:p>
        </p:txBody>
      </p:sp>
    </p:spTree>
    <p:extLst>
      <p:ext uri="{BB962C8B-B14F-4D97-AF65-F5344CB8AC3E}">
        <p14:creationId xmlns:p14="http://schemas.microsoft.com/office/powerpoint/2010/main" val="3046044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FFCC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Comic Sans MS" pitchFamily="66" charset="0"/>
        <a:buChar char="-"/>
        <a:defRPr sz="20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-27384"/>
            <a:ext cx="12192000" cy="10081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609600" y="-27384"/>
            <a:ext cx="10972800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09600" y="1556792"/>
            <a:ext cx="1097280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feld 4"/>
          <p:cNvSpPr txBox="1">
            <a:spLocks noChangeArrowheads="1"/>
          </p:cNvSpPr>
          <p:nvPr userDrawn="1"/>
        </p:nvSpPr>
        <p:spPr bwMode="auto">
          <a:xfrm>
            <a:off x="1" y="6594593"/>
            <a:ext cx="34083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cs typeface="Arial" pitchFamily="34" charset="0"/>
              </a:rPr>
              <a:t>Caren Hagner ,</a:t>
            </a:r>
            <a:r>
              <a:rPr lang="de-DE" sz="1200" baseline="0" dirty="0">
                <a:solidFill>
                  <a:srgbClr val="000000"/>
                </a:solidFill>
                <a:cs typeface="Arial" pitchFamily="34" charset="0"/>
              </a:rPr>
              <a:t> Kolloquium Uni Rostock, 29</a:t>
            </a:r>
            <a:r>
              <a:rPr lang="de-DE" sz="1200" dirty="0">
                <a:solidFill>
                  <a:srgbClr val="000000"/>
                </a:solidFill>
                <a:cs typeface="Arial" pitchFamily="34" charset="0"/>
              </a:rPr>
              <a:t>.10.2015</a:t>
            </a:r>
          </a:p>
        </p:txBody>
      </p:sp>
    </p:spTree>
    <p:extLst>
      <p:ext uri="{BB962C8B-B14F-4D97-AF65-F5344CB8AC3E}">
        <p14:creationId xmlns:p14="http://schemas.microsoft.com/office/powerpoint/2010/main" val="3201872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FFC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76.xml"/><Relationship Id="rId13" Type="http://schemas.openxmlformats.org/officeDocument/2006/relationships/customXml" Target="../ink/ink81.xml"/><Relationship Id="rId18" Type="http://schemas.openxmlformats.org/officeDocument/2006/relationships/customXml" Target="../ink/ink86.xml"/><Relationship Id="rId26" Type="http://schemas.openxmlformats.org/officeDocument/2006/relationships/image" Target="../media/image86.wmf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2.bin"/><Relationship Id="rId7" Type="http://schemas.openxmlformats.org/officeDocument/2006/relationships/image" Target="../media/image93.png"/><Relationship Id="rId12" Type="http://schemas.openxmlformats.org/officeDocument/2006/relationships/customXml" Target="../ink/ink80.xml"/><Relationship Id="rId17" Type="http://schemas.openxmlformats.org/officeDocument/2006/relationships/customXml" Target="../ink/ink85.xml"/><Relationship Id="rId25" Type="http://schemas.openxmlformats.org/officeDocument/2006/relationships/oleObject" Target="../embeddings/oleObject4.bin"/><Relationship Id="rId2" Type="http://schemas.openxmlformats.org/officeDocument/2006/relationships/slideLayout" Target="../slideLayouts/slideLayout15.xml"/><Relationship Id="rId16" Type="http://schemas.openxmlformats.org/officeDocument/2006/relationships/customXml" Target="../ink/ink84.xml"/><Relationship Id="rId20" Type="http://schemas.openxmlformats.org/officeDocument/2006/relationships/customXml" Target="../ink/ink88.xml"/><Relationship Id="rId1" Type="http://schemas.openxmlformats.org/officeDocument/2006/relationships/vmlDrawing" Target="../drawings/vmlDrawing1.vml"/><Relationship Id="rId6" Type="http://schemas.openxmlformats.org/officeDocument/2006/relationships/customXml" Target="../ink/ink75.xml"/><Relationship Id="rId11" Type="http://schemas.openxmlformats.org/officeDocument/2006/relationships/customXml" Target="../ink/ink79.xml"/><Relationship Id="rId24" Type="http://schemas.openxmlformats.org/officeDocument/2006/relationships/image" Target="../media/image85.wmf"/><Relationship Id="rId5" Type="http://schemas.openxmlformats.org/officeDocument/2006/relationships/image" Target="../media/image88.png"/><Relationship Id="rId15" Type="http://schemas.openxmlformats.org/officeDocument/2006/relationships/customXml" Target="../ink/ink83.xml"/><Relationship Id="rId23" Type="http://schemas.openxmlformats.org/officeDocument/2006/relationships/oleObject" Target="../embeddings/oleObject3.bin"/><Relationship Id="rId28" Type="http://schemas.openxmlformats.org/officeDocument/2006/relationships/image" Target="../media/image87.wmf"/><Relationship Id="rId10" Type="http://schemas.openxmlformats.org/officeDocument/2006/relationships/customXml" Target="../ink/ink78.xml"/><Relationship Id="rId19" Type="http://schemas.openxmlformats.org/officeDocument/2006/relationships/customXml" Target="../ink/ink87.xml"/><Relationship Id="rId4" Type="http://schemas.openxmlformats.org/officeDocument/2006/relationships/image" Target="../media/image83.wmf"/><Relationship Id="rId9" Type="http://schemas.openxmlformats.org/officeDocument/2006/relationships/customXml" Target="../ink/ink77.xml"/><Relationship Id="rId14" Type="http://schemas.openxmlformats.org/officeDocument/2006/relationships/customXml" Target="../ink/ink82.xml"/><Relationship Id="rId22" Type="http://schemas.openxmlformats.org/officeDocument/2006/relationships/image" Target="../media/image84.wmf"/><Relationship Id="rId27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oleObject" Target="../embeddings/oleObject6.bin"/><Relationship Id="rId7" Type="http://schemas.openxmlformats.org/officeDocument/2006/relationships/image" Target="../media/image90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92.png"/><Relationship Id="rId4" Type="http://schemas.openxmlformats.org/officeDocument/2006/relationships/image" Target="../media/image89.wmf"/><Relationship Id="rId9" Type="http://schemas.openxmlformats.org/officeDocument/2006/relationships/image" Target="../media/image9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7" Type="http://schemas.openxmlformats.org/officeDocument/2006/relationships/hyperlink" Target="https://www.nature.com/articles/518032a" TargetMode="External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9.jpg"/><Relationship Id="rId5" Type="http://schemas.openxmlformats.org/officeDocument/2006/relationships/hyperlink" Target="https://youtu.be/d4rCjoWiOrw" TargetMode="External"/><Relationship Id="rId4" Type="http://schemas.openxmlformats.org/officeDocument/2006/relationships/image" Target="../media/image9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89.xml"/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0.png"/><Relationship Id="rId2" Type="http://schemas.openxmlformats.org/officeDocument/2006/relationships/customXml" Target="../ink/ink9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70.png"/><Relationship Id="rId4" Type="http://schemas.openxmlformats.org/officeDocument/2006/relationships/customXml" Target="../ink/ink9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0.png"/><Relationship Id="rId4" Type="http://schemas.openxmlformats.org/officeDocument/2006/relationships/customXml" Target="../ink/ink9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18.png"/><Relationship Id="rId4" Type="http://schemas.openxmlformats.org/officeDocument/2006/relationships/image" Target="../media/image117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customXml" Target="../ink/ink93.xml"/><Relationship Id="rId9" Type="http://schemas.openxmlformats.org/officeDocument/2006/relationships/image" Target="../media/image4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0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../media/image127.png"/><Relationship Id="rId7" Type="http://schemas.openxmlformats.org/officeDocument/2006/relationships/image" Target="../media/image125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24.wmf"/><Relationship Id="rId10" Type="http://schemas.openxmlformats.org/officeDocument/2006/relationships/image" Target="../media/image128.jpe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126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gi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7.png"/><Relationship Id="rId5" Type="http://schemas.openxmlformats.org/officeDocument/2006/relationships/image" Target="../media/image129.wmf"/><Relationship Id="rId4" Type="http://schemas.openxmlformats.org/officeDocument/2006/relationships/oleObject" Target="../embeddings/oleObject13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Relationship Id="rId6" Type="http://schemas.openxmlformats.org/officeDocument/2006/relationships/customXml" Target="../ink/ink94.xml"/><Relationship Id="rId5" Type="http://schemas.openxmlformats.org/officeDocument/2006/relationships/image" Target="../media/image136.png"/><Relationship Id="rId4" Type="http://schemas.openxmlformats.org/officeDocument/2006/relationships/image" Target="../media/image135.jpeg"/><Relationship Id="rId9" Type="http://schemas.openxmlformats.org/officeDocument/2006/relationships/image" Target="NULL"/></Relationships>
</file>

<file path=ppt/slides/_rels/slide3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50.png"/><Relationship Id="rId21" Type="http://schemas.openxmlformats.org/officeDocument/2006/relationships/customXml" Target="../ink/ink103.xml"/><Relationship Id="rId42" Type="http://schemas.openxmlformats.org/officeDocument/2006/relationships/image" Target="../media/image158.png"/><Relationship Id="rId47" Type="http://schemas.openxmlformats.org/officeDocument/2006/relationships/customXml" Target="../ink/ink116.xml"/><Relationship Id="rId63" Type="http://schemas.openxmlformats.org/officeDocument/2006/relationships/customXml" Target="../ink/ink124.xml"/><Relationship Id="rId68" Type="http://schemas.openxmlformats.org/officeDocument/2006/relationships/image" Target="../media/image171.png"/><Relationship Id="rId84" Type="http://schemas.openxmlformats.org/officeDocument/2006/relationships/image" Target="../media/image179.png"/><Relationship Id="rId89" Type="http://schemas.openxmlformats.org/officeDocument/2006/relationships/customXml" Target="../ink/ink137.xml"/><Relationship Id="rId16" Type="http://schemas.openxmlformats.org/officeDocument/2006/relationships/image" Target="../media/image145.png"/><Relationship Id="rId11" Type="http://schemas.openxmlformats.org/officeDocument/2006/relationships/customXml" Target="../ink/ink98.xml"/><Relationship Id="rId32" Type="http://schemas.openxmlformats.org/officeDocument/2006/relationships/image" Target="../media/image153.png"/><Relationship Id="rId37" Type="http://schemas.openxmlformats.org/officeDocument/2006/relationships/customXml" Target="../ink/ink111.xml"/><Relationship Id="rId53" Type="http://schemas.openxmlformats.org/officeDocument/2006/relationships/customXml" Target="../ink/ink119.xml"/><Relationship Id="rId58" Type="http://schemas.openxmlformats.org/officeDocument/2006/relationships/image" Target="../media/image166.png"/><Relationship Id="rId74" Type="http://schemas.openxmlformats.org/officeDocument/2006/relationships/image" Target="../media/image174.png"/><Relationship Id="rId79" Type="http://schemas.openxmlformats.org/officeDocument/2006/relationships/customXml" Target="../ink/ink132.xml"/><Relationship Id="rId5" Type="http://schemas.openxmlformats.org/officeDocument/2006/relationships/customXml" Target="../ink/ink95.xml"/><Relationship Id="rId90" Type="http://schemas.openxmlformats.org/officeDocument/2006/relationships/image" Target="../media/image182.png"/><Relationship Id="rId95" Type="http://schemas.openxmlformats.org/officeDocument/2006/relationships/customXml" Target="../ink/ink140.xml"/><Relationship Id="rId22" Type="http://schemas.openxmlformats.org/officeDocument/2006/relationships/image" Target="../media/image148.png"/><Relationship Id="rId27" Type="http://schemas.openxmlformats.org/officeDocument/2006/relationships/customXml" Target="../ink/ink106.xml"/><Relationship Id="rId43" Type="http://schemas.openxmlformats.org/officeDocument/2006/relationships/customXml" Target="../ink/ink114.xml"/><Relationship Id="rId48" Type="http://schemas.openxmlformats.org/officeDocument/2006/relationships/image" Target="../media/image161.png"/><Relationship Id="rId64" Type="http://schemas.openxmlformats.org/officeDocument/2006/relationships/image" Target="../media/image169.png"/><Relationship Id="rId69" Type="http://schemas.openxmlformats.org/officeDocument/2006/relationships/customXml" Target="../ink/ink127.xml"/><Relationship Id="rId80" Type="http://schemas.openxmlformats.org/officeDocument/2006/relationships/image" Target="../media/image177.png"/><Relationship Id="rId85" Type="http://schemas.openxmlformats.org/officeDocument/2006/relationships/customXml" Target="../ink/ink135.xml"/><Relationship Id="rId3" Type="http://schemas.openxmlformats.org/officeDocument/2006/relationships/image" Target="../media/image138.png"/><Relationship Id="rId12" Type="http://schemas.openxmlformats.org/officeDocument/2006/relationships/image" Target="../media/image143.png"/><Relationship Id="rId17" Type="http://schemas.openxmlformats.org/officeDocument/2006/relationships/customXml" Target="../ink/ink101.xml"/><Relationship Id="rId25" Type="http://schemas.openxmlformats.org/officeDocument/2006/relationships/customXml" Target="../ink/ink105.xml"/><Relationship Id="rId33" Type="http://schemas.openxmlformats.org/officeDocument/2006/relationships/customXml" Target="../ink/ink109.xml"/><Relationship Id="rId38" Type="http://schemas.openxmlformats.org/officeDocument/2006/relationships/image" Target="../media/image156.png"/><Relationship Id="rId46" Type="http://schemas.openxmlformats.org/officeDocument/2006/relationships/image" Target="../media/image160.png"/><Relationship Id="rId59" Type="http://schemas.openxmlformats.org/officeDocument/2006/relationships/customXml" Target="../ink/ink122.xml"/><Relationship Id="rId67" Type="http://schemas.openxmlformats.org/officeDocument/2006/relationships/customXml" Target="../ink/ink126.xml"/><Relationship Id="rId20" Type="http://schemas.openxmlformats.org/officeDocument/2006/relationships/image" Target="../media/image147.png"/><Relationship Id="rId41" Type="http://schemas.openxmlformats.org/officeDocument/2006/relationships/customXml" Target="../ink/ink113.xml"/><Relationship Id="rId54" Type="http://schemas.openxmlformats.org/officeDocument/2006/relationships/image" Target="../media/image164.png"/><Relationship Id="rId62" Type="http://schemas.openxmlformats.org/officeDocument/2006/relationships/image" Target="../media/image168.png"/><Relationship Id="rId70" Type="http://schemas.openxmlformats.org/officeDocument/2006/relationships/image" Target="../media/image172.png"/><Relationship Id="rId75" Type="http://schemas.openxmlformats.org/officeDocument/2006/relationships/customXml" Target="../ink/ink130.xml"/><Relationship Id="rId83" Type="http://schemas.openxmlformats.org/officeDocument/2006/relationships/customXml" Target="../ink/ink134.xml"/><Relationship Id="rId88" Type="http://schemas.openxmlformats.org/officeDocument/2006/relationships/image" Target="../media/image181.png"/><Relationship Id="rId91" Type="http://schemas.openxmlformats.org/officeDocument/2006/relationships/customXml" Target="../ink/ink138.xml"/><Relationship Id="rId96" Type="http://schemas.openxmlformats.org/officeDocument/2006/relationships/image" Target="../media/image18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0.png"/><Relationship Id="rId15" Type="http://schemas.openxmlformats.org/officeDocument/2006/relationships/customXml" Target="../ink/ink100.xml"/><Relationship Id="rId23" Type="http://schemas.openxmlformats.org/officeDocument/2006/relationships/customXml" Target="../ink/ink104.xml"/><Relationship Id="rId28" Type="http://schemas.openxmlformats.org/officeDocument/2006/relationships/image" Target="../media/image151.png"/><Relationship Id="rId36" Type="http://schemas.openxmlformats.org/officeDocument/2006/relationships/image" Target="../media/image155.png"/><Relationship Id="rId49" Type="http://schemas.openxmlformats.org/officeDocument/2006/relationships/customXml" Target="../ink/ink117.xml"/><Relationship Id="rId57" Type="http://schemas.openxmlformats.org/officeDocument/2006/relationships/customXml" Target="../ink/ink121.xml"/><Relationship Id="rId10" Type="http://schemas.openxmlformats.org/officeDocument/2006/relationships/image" Target="../media/image142.png"/><Relationship Id="rId31" Type="http://schemas.openxmlformats.org/officeDocument/2006/relationships/customXml" Target="../ink/ink108.xml"/><Relationship Id="rId44" Type="http://schemas.openxmlformats.org/officeDocument/2006/relationships/image" Target="../media/image159.png"/><Relationship Id="rId52" Type="http://schemas.openxmlformats.org/officeDocument/2006/relationships/image" Target="../media/image163.png"/><Relationship Id="rId60" Type="http://schemas.openxmlformats.org/officeDocument/2006/relationships/image" Target="../media/image167.png"/><Relationship Id="rId65" Type="http://schemas.openxmlformats.org/officeDocument/2006/relationships/customXml" Target="../ink/ink125.xml"/><Relationship Id="rId73" Type="http://schemas.openxmlformats.org/officeDocument/2006/relationships/customXml" Target="../ink/ink129.xml"/><Relationship Id="rId78" Type="http://schemas.openxmlformats.org/officeDocument/2006/relationships/image" Target="../media/image176.png"/><Relationship Id="rId81" Type="http://schemas.openxmlformats.org/officeDocument/2006/relationships/customXml" Target="../ink/ink133.xml"/><Relationship Id="rId86" Type="http://schemas.openxmlformats.org/officeDocument/2006/relationships/image" Target="../media/image180.png"/><Relationship Id="rId94" Type="http://schemas.openxmlformats.org/officeDocument/2006/relationships/image" Target="../media/image184.png"/><Relationship Id="rId99" Type="http://schemas.openxmlformats.org/officeDocument/2006/relationships/customXml" Target="../ink/ink142.xml"/><Relationship Id="rId4" Type="http://schemas.openxmlformats.org/officeDocument/2006/relationships/image" Target="../media/image139.png"/><Relationship Id="rId9" Type="http://schemas.openxmlformats.org/officeDocument/2006/relationships/customXml" Target="../ink/ink97.xml"/><Relationship Id="rId13" Type="http://schemas.openxmlformats.org/officeDocument/2006/relationships/customXml" Target="../ink/ink99.xml"/><Relationship Id="rId18" Type="http://schemas.openxmlformats.org/officeDocument/2006/relationships/image" Target="../media/image146.png"/><Relationship Id="rId39" Type="http://schemas.openxmlformats.org/officeDocument/2006/relationships/customXml" Target="../ink/ink112.xml"/><Relationship Id="rId34" Type="http://schemas.openxmlformats.org/officeDocument/2006/relationships/image" Target="../media/image154.png"/><Relationship Id="rId50" Type="http://schemas.openxmlformats.org/officeDocument/2006/relationships/image" Target="../media/image162.png"/><Relationship Id="rId55" Type="http://schemas.openxmlformats.org/officeDocument/2006/relationships/customXml" Target="../ink/ink120.xml"/><Relationship Id="rId76" Type="http://schemas.openxmlformats.org/officeDocument/2006/relationships/image" Target="../media/image175.png"/><Relationship Id="rId97" Type="http://schemas.openxmlformats.org/officeDocument/2006/relationships/customXml" Target="../ink/ink141.xml"/><Relationship Id="rId7" Type="http://schemas.openxmlformats.org/officeDocument/2006/relationships/customXml" Target="../ink/ink96.xml"/><Relationship Id="rId71" Type="http://schemas.openxmlformats.org/officeDocument/2006/relationships/customXml" Target="../ink/ink128.xml"/><Relationship Id="rId92" Type="http://schemas.openxmlformats.org/officeDocument/2006/relationships/image" Target="../media/image183.png"/><Relationship Id="rId2" Type="http://schemas.openxmlformats.org/officeDocument/2006/relationships/image" Target="../media/image137.png"/><Relationship Id="rId29" Type="http://schemas.openxmlformats.org/officeDocument/2006/relationships/customXml" Target="../ink/ink107.xml"/><Relationship Id="rId24" Type="http://schemas.openxmlformats.org/officeDocument/2006/relationships/image" Target="../media/image149.png"/><Relationship Id="rId40" Type="http://schemas.openxmlformats.org/officeDocument/2006/relationships/image" Target="../media/image157.png"/><Relationship Id="rId45" Type="http://schemas.openxmlformats.org/officeDocument/2006/relationships/customXml" Target="../ink/ink115.xml"/><Relationship Id="rId66" Type="http://schemas.openxmlformats.org/officeDocument/2006/relationships/image" Target="../media/image170.png"/><Relationship Id="rId87" Type="http://schemas.openxmlformats.org/officeDocument/2006/relationships/customXml" Target="../ink/ink136.xml"/><Relationship Id="rId61" Type="http://schemas.openxmlformats.org/officeDocument/2006/relationships/customXml" Target="../ink/ink123.xml"/><Relationship Id="rId82" Type="http://schemas.openxmlformats.org/officeDocument/2006/relationships/image" Target="../media/image178.png"/><Relationship Id="rId19" Type="http://schemas.openxmlformats.org/officeDocument/2006/relationships/customXml" Target="../ink/ink102.xml"/><Relationship Id="rId14" Type="http://schemas.openxmlformats.org/officeDocument/2006/relationships/image" Target="../media/image144.png"/><Relationship Id="rId30" Type="http://schemas.openxmlformats.org/officeDocument/2006/relationships/image" Target="../media/image152.png"/><Relationship Id="rId35" Type="http://schemas.openxmlformats.org/officeDocument/2006/relationships/customXml" Target="../ink/ink110.xml"/><Relationship Id="rId56" Type="http://schemas.openxmlformats.org/officeDocument/2006/relationships/image" Target="../media/image165.png"/><Relationship Id="rId77" Type="http://schemas.openxmlformats.org/officeDocument/2006/relationships/customXml" Target="../ink/ink131.xml"/><Relationship Id="rId100" Type="http://schemas.openxmlformats.org/officeDocument/2006/relationships/image" Target="../media/image187.png"/><Relationship Id="rId8" Type="http://schemas.openxmlformats.org/officeDocument/2006/relationships/image" Target="../media/image141.png"/><Relationship Id="rId51" Type="http://schemas.openxmlformats.org/officeDocument/2006/relationships/customXml" Target="../ink/ink118.xml"/><Relationship Id="rId72" Type="http://schemas.openxmlformats.org/officeDocument/2006/relationships/image" Target="../media/image173.png"/><Relationship Id="rId93" Type="http://schemas.openxmlformats.org/officeDocument/2006/relationships/customXml" Target="../ink/ink139.xml"/><Relationship Id="rId98" Type="http://schemas.openxmlformats.org/officeDocument/2006/relationships/image" Target="../media/image18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4.xml"/><Relationship Id="rId3" Type="http://schemas.openxmlformats.org/officeDocument/2006/relationships/image" Target="../media/image189.jpeg"/><Relationship Id="rId7" Type="http://schemas.openxmlformats.org/officeDocument/2006/relationships/image" Target="../media/image1380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67.xml"/><Relationship Id="rId6" Type="http://schemas.openxmlformats.org/officeDocument/2006/relationships/customXml" Target="../ink/ink143.xml"/><Relationship Id="rId11" Type="http://schemas.openxmlformats.org/officeDocument/2006/relationships/image" Target="../media/image1880.png"/><Relationship Id="rId5" Type="http://schemas.openxmlformats.org/officeDocument/2006/relationships/image" Target="../media/image190.jpeg"/><Relationship Id="rId10" Type="http://schemas.openxmlformats.org/officeDocument/2006/relationships/customXml" Target="../ink/ink145.xml"/><Relationship Id="rId4" Type="http://schemas.openxmlformats.org/officeDocument/2006/relationships/hyperlink" Target="http://www.sns.ias.edu/~jnb/JohnphotosHtml/pages/John%20Bahcall%20and%20longtime%20friend%20Norman%20Lebovitz.html" TargetMode="External"/><Relationship Id="rId9" Type="http://schemas.openxmlformats.org/officeDocument/2006/relationships/image" Target="../media/image139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7" Type="http://schemas.openxmlformats.org/officeDocument/2006/relationships/image" Target="../media/image194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91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93.jpeg"/></Relationships>
</file>

<file path=ppt/slides/_rels/slide3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07.png"/><Relationship Id="rId21" Type="http://schemas.openxmlformats.org/officeDocument/2006/relationships/customXml" Target="../ink/ink155.xml"/><Relationship Id="rId42" Type="http://schemas.openxmlformats.org/officeDocument/2006/relationships/image" Target="../media/image215.png"/><Relationship Id="rId47" Type="http://schemas.openxmlformats.org/officeDocument/2006/relationships/customXml" Target="../ink/ink168.xml"/><Relationship Id="rId63" Type="http://schemas.openxmlformats.org/officeDocument/2006/relationships/customXml" Target="../ink/ink176.xml"/><Relationship Id="rId68" Type="http://schemas.openxmlformats.org/officeDocument/2006/relationships/image" Target="../media/image228.png"/><Relationship Id="rId84" Type="http://schemas.openxmlformats.org/officeDocument/2006/relationships/image" Target="../media/image236.png"/><Relationship Id="rId89" Type="http://schemas.openxmlformats.org/officeDocument/2006/relationships/customXml" Target="../ink/ink189.xml"/><Relationship Id="rId112" Type="http://schemas.openxmlformats.org/officeDocument/2006/relationships/image" Target="../media/image250.png"/><Relationship Id="rId16" Type="http://schemas.openxmlformats.org/officeDocument/2006/relationships/image" Target="../media/image202.png"/><Relationship Id="rId107" Type="http://schemas.openxmlformats.org/officeDocument/2006/relationships/customXml" Target="../ink/ink198.xml"/><Relationship Id="rId11" Type="http://schemas.openxmlformats.org/officeDocument/2006/relationships/customXml" Target="../ink/ink150.xml"/><Relationship Id="rId32" Type="http://schemas.openxmlformats.org/officeDocument/2006/relationships/image" Target="../media/image210.png"/><Relationship Id="rId37" Type="http://schemas.openxmlformats.org/officeDocument/2006/relationships/customXml" Target="../ink/ink163.xml"/><Relationship Id="rId53" Type="http://schemas.openxmlformats.org/officeDocument/2006/relationships/customXml" Target="../ink/ink171.xml"/><Relationship Id="rId58" Type="http://schemas.openxmlformats.org/officeDocument/2006/relationships/image" Target="../media/image223.png"/><Relationship Id="rId74" Type="http://schemas.openxmlformats.org/officeDocument/2006/relationships/image" Target="../media/image231.png"/><Relationship Id="rId79" Type="http://schemas.openxmlformats.org/officeDocument/2006/relationships/customXml" Target="../ink/ink184.xml"/><Relationship Id="rId102" Type="http://schemas.openxmlformats.org/officeDocument/2006/relationships/image" Target="../media/image245.png"/><Relationship Id="rId5" Type="http://schemas.openxmlformats.org/officeDocument/2006/relationships/customXml" Target="../ink/ink147.xml"/><Relationship Id="rId90" Type="http://schemas.openxmlformats.org/officeDocument/2006/relationships/image" Target="../media/image239.png"/><Relationship Id="rId95" Type="http://schemas.openxmlformats.org/officeDocument/2006/relationships/customXml" Target="../ink/ink192.xml"/><Relationship Id="rId22" Type="http://schemas.openxmlformats.org/officeDocument/2006/relationships/image" Target="../media/image205.png"/><Relationship Id="rId27" Type="http://schemas.openxmlformats.org/officeDocument/2006/relationships/customXml" Target="../ink/ink158.xml"/><Relationship Id="rId43" Type="http://schemas.openxmlformats.org/officeDocument/2006/relationships/customXml" Target="../ink/ink166.xml"/><Relationship Id="rId48" Type="http://schemas.openxmlformats.org/officeDocument/2006/relationships/image" Target="../media/image218.png"/><Relationship Id="rId64" Type="http://schemas.openxmlformats.org/officeDocument/2006/relationships/image" Target="../media/image226.png"/><Relationship Id="rId69" Type="http://schemas.openxmlformats.org/officeDocument/2006/relationships/customXml" Target="../ink/ink179.xml"/><Relationship Id="rId80" Type="http://schemas.openxmlformats.org/officeDocument/2006/relationships/image" Target="../media/image234.png"/><Relationship Id="rId85" Type="http://schemas.openxmlformats.org/officeDocument/2006/relationships/customXml" Target="../ink/ink187.xml"/><Relationship Id="rId12" Type="http://schemas.openxmlformats.org/officeDocument/2006/relationships/image" Target="../media/image200.png"/><Relationship Id="rId17" Type="http://schemas.openxmlformats.org/officeDocument/2006/relationships/customXml" Target="../ink/ink153.xml"/><Relationship Id="rId33" Type="http://schemas.openxmlformats.org/officeDocument/2006/relationships/customXml" Target="../ink/ink161.xml"/><Relationship Id="rId38" Type="http://schemas.openxmlformats.org/officeDocument/2006/relationships/image" Target="../media/image213.png"/><Relationship Id="rId59" Type="http://schemas.openxmlformats.org/officeDocument/2006/relationships/customXml" Target="../ink/ink174.xml"/><Relationship Id="rId103" Type="http://schemas.openxmlformats.org/officeDocument/2006/relationships/customXml" Target="../ink/ink196.xml"/><Relationship Id="rId108" Type="http://schemas.openxmlformats.org/officeDocument/2006/relationships/image" Target="../media/image248.png"/><Relationship Id="rId54" Type="http://schemas.openxmlformats.org/officeDocument/2006/relationships/image" Target="../media/image221.png"/><Relationship Id="rId70" Type="http://schemas.openxmlformats.org/officeDocument/2006/relationships/image" Target="../media/image229.png"/><Relationship Id="rId75" Type="http://schemas.openxmlformats.org/officeDocument/2006/relationships/customXml" Target="../ink/ink182.xml"/><Relationship Id="rId91" Type="http://schemas.openxmlformats.org/officeDocument/2006/relationships/customXml" Target="../ink/ink190.xml"/><Relationship Id="rId96" Type="http://schemas.openxmlformats.org/officeDocument/2006/relationships/image" Target="../media/image242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97.png"/><Relationship Id="rId15" Type="http://schemas.openxmlformats.org/officeDocument/2006/relationships/customXml" Target="../ink/ink152.xml"/><Relationship Id="rId23" Type="http://schemas.openxmlformats.org/officeDocument/2006/relationships/customXml" Target="../ink/ink156.xml"/><Relationship Id="rId28" Type="http://schemas.openxmlformats.org/officeDocument/2006/relationships/image" Target="../media/image208.png"/><Relationship Id="rId36" Type="http://schemas.openxmlformats.org/officeDocument/2006/relationships/image" Target="../media/image212.png"/><Relationship Id="rId49" Type="http://schemas.openxmlformats.org/officeDocument/2006/relationships/customXml" Target="../ink/ink169.xml"/><Relationship Id="rId57" Type="http://schemas.openxmlformats.org/officeDocument/2006/relationships/customXml" Target="../ink/ink173.xml"/><Relationship Id="rId106" Type="http://schemas.openxmlformats.org/officeDocument/2006/relationships/image" Target="../media/image247.png"/><Relationship Id="rId10" Type="http://schemas.openxmlformats.org/officeDocument/2006/relationships/image" Target="../media/image199.png"/><Relationship Id="rId31" Type="http://schemas.openxmlformats.org/officeDocument/2006/relationships/customXml" Target="../ink/ink160.xml"/><Relationship Id="rId44" Type="http://schemas.openxmlformats.org/officeDocument/2006/relationships/image" Target="../media/image216.png"/><Relationship Id="rId52" Type="http://schemas.openxmlformats.org/officeDocument/2006/relationships/image" Target="../media/image220.png"/><Relationship Id="rId60" Type="http://schemas.openxmlformats.org/officeDocument/2006/relationships/image" Target="../media/image224.png"/><Relationship Id="rId65" Type="http://schemas.openxmlformats.org/officeDocument/2006/relationships/customXml" Target="../ink/ink177.xml"/><Relationship Id="rId73" Type="http://schemas.openxmlformats.org/officeDocument/2006/relationships/customXml" Target="../ink/ink181.xml"/><Relationship Id="rId78" Type="http://schemas.openxmlformats.org/officeDocument/2006/relationships/image" Target="../media/image233.png"/><Relationship Id="rId81" Type="http://schemas.openxmlformats.org/officeDocument/2006/relationships/customXml" Target="../ink/ink185.xml"/><Relationship Id="rId86" Type="http://schemas.openxmlformats.org/officeDocument/2006/relationships/image" Target="../media/image237.png"/><Relationship Id="rId94" Type="http://schemas.openxmlformats.org/officeDocument/2006/relationships/image" Target="../media/image241.png"/><Relationship Id="rId99" Type="http://schemas.openxmlformats.org/officeDocument/2006/relationships/customXml" Target="../ink/ink194.xml"/><Relationship Id="rId101" Type="http://schemas.openxmlformats.org/officeDocument/2006/relationships/customXml" Target="../ink/ink195.xml"/><Relationship Id="rId4" Type="http://schemas.openxmlformats.org/officeDocument/2006/relationships/image" Target="../media/image196.png"/><Relationship Id="rId9" Type="http://schemas.openxmlformats.org/officeDocument/2006/relationships/customXml" Target="../ink/ink149.xml"/><Relationship Id="rId13" Type="http://schemas.openxmlformats.org/officeDocument/2006/relationships/customXml" Target="../ink/ink151.xml"/><Relationship Id="rId18" Type="http://schemas.openxmlformats.org/officeDocument/2006/relationships/image" Target="../media/image203.png"/><Relationship Id="rId39" Type="http://schemas.openxmlformats.org/officeDocument/2006/relationships/customXml" Target="../ink/ink164.xml"/><Relationship Id="rId109" Type="http://schemas.openxmlformats.org/officeDocument/2006/relationships/customXml" Target="../ink/ink199.xml"/><Relationship Id="rId34" Type="http://schemas.openxmlformats.org/officeDocument/2006/relationships/image" Target="../media/image211.png"/><Relationship Id="rId50" Type="http://schemas.openxmlformats.org/officeDocument/2006/relationships/image" Target="../media/image219.png"/><Relationship Id="rId55" Type="http://schemas.openxmlformats.org/officeDocument/2006/relationships/customXml" Target="../ink/ink172.xml"/><Relationship Id="rId76" Type="http://schemas.openxmlformats.org/officeDocument/2006/relationships/image" Target="../media/image232.png"/><Relationship Id="rId97" Type="http://schemas.openxmlformats.org/officeDocument/2006/relationships/customXml" Target="../ink/ink193.xml"/><Relationship Id="rId104" Type="http://schemas.openxmlformats.org/officeDocument/2006/relationships/image" Target="../media/image246.png"/><Relationship Id="rId7" Type="http://schemas.openxmlformats.org/officeDocument/2006/relationships/customXml" Target="../ink/ink148.xml"/><Relationship Id="rId71" Type="http://schemas.openxmlformats.org/officeDocument/2006/relationships/customXml" Target="../ink/ink180.xml"/><Relationship Id="rId92" Type="http://schemas.openxmlformats.org/officeDocument/2006/relationships/image" Target="../media/image240.png"/><Relationship Id="rId2" Type="http://schemas.openxmlformats.org/officeDocument/2006/relationships/image" Target="../media/image195.jpeg"/><Relationship Id="rId29" Type="http://schemas.openxmlformats.org/officeDocument/2006/relationships/customXml" Target="../ink/ink159.xml"/><Relationship Id="rId24" Type="http://schemas.openxmlformats.org/officeDocument/2006/relationships/image" Target="../media/image206.png"/><Relationship Id="rId40" Type="http://schemas.openxmlformats.org/officeDocument/2006/relationships/image" Target="../media/image214.png"/><Relationship Id="rId45" Type="http://schemas.openxmlformats.org/officeDocument/2006/relationships/customXml" Target="../ink/ink167.xml"/><Relationship Id="rId66" Type="http://schemas.openxmlformats.org/officeDocument/2006/relationships/image" Target="../media/image227.png"/><Relationship Id="rId87" Type="http://schemas.openxmlformats.org/officeDocument/2006/relationships/customXml" Target="../ink/ink188.xml"/><Relationship Id="rId110" Type="http://schemas.openxmlformats.org/officeDocument/2006/relationships/image" Target="../media/image249.png"/><Relationship Id="rId61" Type="http://schemas.openxmlformats.org/officeDocument/2006/relationships/customXml" Target="../ink/ink175.xml"/><Relationship Id="rId82" Type="http://schemas.openxmlformats.org/officeDocument/2006/relationships/image" Target="../media/image235.png"/><Relationship Id="rId19" Type="http://schemas.openxmlformats.org/officeDocument/2006/relationships/customXml" Target="../ink/ink154.xml"/><Relationship Id="rId14" Type="http://schemas.openxmlformats.org/officeDocument/2006/relationships/image" Target="../media/image201.png"/><Relationship Id="rId30" Type="http://schemas.openxmlformats.org/officeDocument/2006/relationships/image" Target="../media/image209.png"/><Relationship Id="rId35" Type="http://schemas.openxmlformats.org/officeDocument/2006/relationships/customXml" Target="../ink/ink162.xml"/><Relationship Id="rId56" Type="http://schemas.openxmlformats.org/officeDocument/2006/relationships/image" Target="../media/image222.png"/><Relationship Id="rId77" Type="http://schemas.openxmlformats.org/officeDocument/2006/relationships/customXml" Target="../ink/ink183.xml"/><Relationship Id="rId100" Type="http://schemas.openxmlformats.org/officeDocument/2006/relationships/image" Target="../media/image244.png"/><Relationship Id="rId105" Type="http://schemas.openxmlformats.org/officeDocument/2006/relationships/customXml" Target="../ink/ink197.xml"/><Relationship Id="rId8" Type="http://schemas.openxmlformats.org/officeDocument/2006/relationships/image" Target="../media/image198.png"/><Relationship Id="rId51" Type="http://schemas.openxmlformats.org/officeDocument/2006/relationships/customXml" Target="../ink/ink170.xml"/><Relationship Id="rId72" Type="http://schemas.openxmlformats.org/officeDocument/2006/relationships/image" Target="../media/image230.png"/><Relationship Id="rId93" Type="http://schemas.openxmlformats.org/officeDocument/2006/relationships/customXml" Target="../ink/ink191.xml"/><Relationship Id="rId98" Type="http://schemas.openxmlformats.org/officeDocument/2006/relationships/image" Target="../media/image243.png"/><Relationship Id="rId3" Type="http://schemas.openxmlformats.org/officeDocument/2006/relationships/customXml" Target="../ink/ink146.xml"/><Relationship Id="rId25" Type="http://schemas.openxmlformats.org/officeDocument/2006/relationships/customXml" Target="../ink/ink157.xml"/><Relationship Id="rId46" Type="http://schemas.openxmlformats.org/officeDocument/2006/relationships/image" Target="../media/image217.png"/><Relationship Id="rId67" Type="http://schemas.openxmlformats.org/officeDocument/2006/relationships/customXml" Target="../ink/ink178.xml"/><Relationship Id="rId20" Type="http://schemas.openxmlformats.org/officeDocument/2006/relationships/image" Target="../media/image204.png"/><Relationship Id="rId41" Type="http://schemas.openxmlformats.org/officeDocument/2006/relationships/customXml" Target="../ink/ink165.xml"/><Relationship Id="rId62" Type="http://schemas.openxmlformats.org/officeDocument/2006/relationships/image" Target="../media/image225.png"/><Relationship Id="rId83" Type="http://schemas.openxmlformats.org/officeDocument/2006/relationships/customXml" Target="../ink/ink186.xml"/><Relationship Id="rId88" Type="http://schemas.openxmlformats.org/officeDocument/2006/relationships/image" Target="../media/image238.png"/><Relationship Id="rId111" Type="http://schemas.openxmlformats.org/officeDocument/2006/relationships/customXml" Target="../ink/ink20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5.jpeg"/><Relationship Id="rId5" Type="http://schemas.openxmlformats.org/officeDocument/2006/relationships/image" Target="../media/image254.jpeg"/><Relationship Id="rId4" Type="http://schemas.openxmlformats.org/officeDocument/2006/relationships/image" Target="../media/image25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262.svg"/><Relationship Id="rId3" Type="http://schemas.openxmlformats.org/officeDocument/2006/relationships/image" Target="../media/image259.png"/><Relationship Id="rId7" Type="http://schemas.openxmlformats.org/officeDocument/2006/relationships/image" Target="../media/image257.wmf"/><Relationship Id="rId12" Type="http://schemas.openxmlformats.org/officeDocument/2006/relationships/image" Target="../media/image261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260.png"/><Relationship Id="rId5" Type="http://schemas.openxmlformats.org/officeDocument/2006/relationships/image" Target="../media/image256.wmf"/><Relationship Id="rId10" Type="http://schemas.openxmlformats.org/officeDocument/2006/relationships/image" Target="../media/image252.png"/><Relationship Id="rId4" Type="http://schemas.openxmlformats.org/officeDocument/2006/relationships/oleObject" Target="../embeddings/oleObject15.bin"/><Relationship Id="rId9" Type="http://schemas.openxmlformats.org/officeDocument/2006/relationships/image" Target="../media/image258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0.png"/><Relationship Id="rId13" Type="http://schemas.openxmlformats.org/officeDocument/2006/relationships/customXml" Target="../ink/ink204.xml"/><Relationship Id="rId18" Type="http://schemas.openxmlformats.org/officeDocument/2006/relationships/image" Target="../media/image271.png"/><Relationship Id="rId26" Type="http://schemas.openxmlformats.org/officeDocument/2006/relationships/image" Target="../media/image275.png"/><Relationship Id="rId3" Type="http://schemas.openxmlformats.org/officeDocument/2006/relationships/image" Target="../media/image265.png"/><Relationship Id="rId21" Type="http://schemas.openxmlformats.org/officeDocument/2006/relationships/customXml" Target="../ink/ink208.xml"/><Relationship Id="rId7" Type="http://schemas.openxmlformats.org/officeDocument/2006/relationships/customXml" Target="../ink/ink201.xml"/><Relationship Id="rId12" Type="http://schemas.openxmlformats.org/officeDocument/2006/relationships/image" Target="../media/image268.png"/><Relationship Id="rId17" Type="http://schemas.openxmlformats.org/officeDocument/2006/relationships/customXml" Target="../ink/ink206.xml"/><Relationship Id="rId25" Type="http://schemas.openxmlformats.org/officeDocument/2006/relationships/customXml" Target="../ink/ink210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70.png"/><Relationship Id="rId20" Type="http://schemas.openxmlformats.org/officeDocument/2006/relationships/image" Target="../media/image272.png"/><Relationship Id="rId1" Type="http://schemas.openxmlformats.org/officeDocument/2006/relationships/vmlDrawing" Target="../drawings/vmlDrawing8.vml"/><Relationship Id="rId6" Type="http://schemas.openxmlformats.org/officeDocument/2006/relationships/image" Target="../media/image266.png"/><Relationship Id="rId11" Type="http://schemas.openxmlformats.org/officeDocument/2006/relationships/customXml" Target="../ink/ink203.xml"/><Relationship Id="rId24" Type="http://schemas.openxmlformats.org/officeDocument/2006/relationships/image" Target="../media/image274.png"/><Relationship Id="rId5" Type="http://schemas.openxmlformats.org/officeDocument/2006/relationships/image" Target="../media/image264.wmf"/><Relationship Id="rId15" Type="http://schemas.openxmlformats.org/officeDocument/2006/relationships/customXml" Target="../ink/ink205.xml"/><Relationship Id="rId23" Type="http://schemas.openxmlformats.org/officeDocument/2006/relationships/customXml" Target="../ink/ink209.xml"/><Relationship Id="rId10" Type="http://schemas.openxmlformats.org/officeDocument/2006/relationships/image" Target="../media/image267.png"/><Relationship Id="rId19" Type="http://schemas.openxmlformats.org/officeDocument/2006/relationships/customXml" Target="../ink/ink207.xml"/><Relationship Id="rId4" Type="http://schemas.openxmlformats.org/officeDocument/2006/relationships/oleObject" Target="../embeddings/oleObject18.bin"/><Relationship Id="rId9" Type="http://schemas.openxmlformats.org/officeDocument/2006/relationships/customXml" Target="../ink/ink202.xml"/><Relationship Id="rId14" Type="http://schemas.openxmlformats.org/officeDocument/2006/relationships/image" Target="../media/image269.png"/><Relationship Id="rId22" Type="http://schemas.openxmlformats.org/officeDocument/2006/relationships/image" Target="../media/image2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7" Type="http://schemas.openxmlformats.org/officeDocument/2006/relationships/image" Target="../media/image2630.png"/><Relationship Id="rId2" Type="http://schemas.openxmlformats.org/officeDocument/2006/relationships/image" Target="../media/image258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8.png"/><Relationship Id="rId5" Type="http://schemas.openxmlformats.org/officeDocument/2006/relationships/image" Target="../media/image277.png"/><Relationship Id="rId4" Type="http://schemas.openxmlformats.org/officeDocument/2006/relationships/image" Target="../media/image27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image" Target="../media/image283.jpeg"/><Relationship Id="rId7" Type="http://schemas.openxmlformats.org/officeDocument/2006/relationships/image" Target="../media/image280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282.wmf"/><Relationship Id="rId5" Type="http://schemas.openxmlformats.org/officeDocument/2006/relationships/image" Target="../media/image279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281.w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emf"/><Relationship Id="rId3" Type="http://schemas.openxmlformats.org/officeDocument/2006/relationships/oleObject" Target="../embeddings/oleObject23.bin"/><Relationship Id="rId7" Type="http://schemas.openxmlformats.org/officeDocument/2006/relationships/image" Target="../media/image286.e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85.wmf"/><Relationship Id="rId11" Type="http://schemas.openxmlformats.org/officeDocument/2006/relationships/image" Target="../media/image480.png"/><Relationship Id="rId5" Type="http://schemas.openxmlformats.org/officeDocument/2006/relationships/oleObject" Target="../embeddings/oleObject24.bin"/><Relationship Id="rId10" Type="http://schemas.openxmlformats.org/officeDocument/2006/relationships/image" Target="../media/image289.emf"/><Relationship Id="rId4" Type="http://schemas.openxmlformats.org/officeDocument/2006/relationships/image" Target="../media/image284.wmf"/><Relationship Id="rId9" Type="http://schemas.openxmlformats.org/officeDocument/2006/relationships/image" Target="../media/image288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10.png"/><Relationship Id="rId5" Type="http://schemas.openxmlformats.org/officeDocument/2006/relationships/image" Target="../media/image290.wmf"/><Relationship Id="rId4" Type="http://schemas.openxmlformats.org/officeDocument/2006/relationships/oleObject" Target="../embeddings/oleObject25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2.wmf"/><Relationship Id="rId3" Type="http://schemas.openxmlformats.org/officeDocument/2006/relationships/image" Target="../media/image293.png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96.wmf"/><Relationship Id="rId5" Type="http://schemas.openxmlformats.org/officeDocument/2006/relationships/image" Target="../media/image295.png"/><Relationship Id="rId4" Type="http://schemas.openxmlformats.org/officeDocument/2006/relationships/image" Target="../media/image29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8.png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2.png"/><Relationship Id="rId21" Type="http://schemas.openxmlformats.org/officeDocument/2006/relationships/image" Target="../media/image14.png"/><Relationship Id="rId42" Type="http://schemas.openxmlformats.org/officeDocument/2006/relationships/customXml" Target="../ink/ink21.xml"/><Relationship Id="rId63" Type="http://schemas.openxmlformats.org/officeDocument/2006/relationships/image" Target="../media/image35.png"/><Relationship Id="rId84" Type="http://schemas.openxmlformats.org/officeDocument/2006/relationships/customXml" Target="../ink/ink42.xml"/><Relationship Id="rId138" Type="http://schemas.openxmlformats.org/officeDocument/2006/relationships/customXml" Target="../ink/ink69.xml"/><Relationship Id="rId107" Type="http://schemas.openxmlformats.org/officeDocument/2006/relationships/image" Target="../media/image57.png"/><Relationship Id="rId11" Type="http://schemas.openxmlformats.org/officeDocument/2006/relationships/image" Target="../media/image9.png"/><Relationship Id="rId32" Type="http://schemas.openxmlformats.org/officeDocument/2006/relationships/customXml" Target="../ink/ink16.xml"/><Relationship Id="rId53" Type="http://schemas.openxmlformats.org/officeDocument/2006/relationships/image" Target="../media/image30.png"/><Relationship Id="rId74" Type="http://schemas.openxmlformats.org/officeDocument/2006/relationships/customXml" Target="../ink/ink37.xml"/><Relationship Id="rId128" Type="http://schemas.openxmlformats.org/officeDocument/2006/relationships/customXml" Target="../ink/ink64.xml"/><Relationship Id="rId5" Type="http://schemas.openxmlformats.org/officeDocument/2006/relationships/image" Target="../media/image610.png"/><Relationship Id="rId90" Type="http://schemas.openxmlformats.org/officeDocument/2006/relationships/customXml" Target="../ink/ink45.xml"/><Relationship Id="rId95" Type="http://schemas.openxmlformats.org/officeDocument/2006/relationships/image" Target="../media/image51.png"/><Relationship Id="rId22" Type="http://schemas.openxmlformats.org/officeDocument/2006/relationships/customXml" Target="../ink/ink11.xml"/><Relationship Id="rId27" Type="http://schemas.openxmlformats.org/officeDocument/2006/relationships/image" Target="../media/image17.png"/><Relationship Id="rId43" Type="http://schemas.openxmlformats.org/officeDocument/2006/relationships/image" Target="../media/image25.png"/><Relationship Id="rId48" Type="http://schemas.openxmlformats.org/officeDocument/2006/relationships/customXml" Target="../ink/ink24.xml"/><Relationship Id="rId64" Type="http://schemas.openxmlformats.org/officeDocument/2006/relationships/customXml" Target="../ink/ink32.xml"/><Relationship Id="rId69" Type="http://schemas.openxmlformats.org/officeDocument/2006/relationships/image" Target="../media/image38.png"/><Relationship Id="rId113" Type="http://schemas.openxmlformats.org/officeDocument/2006/relationships/image" Target="../media/image60.png"/><Relationship Id="rId118" Type="http://schemas.openxmlformats.org/officeDocument/2006/relationships/customXml" Target="../ink/ink59.xml"/><Relationship Id="rId134" Type="http://schemas.openxmlformats.org/officeDocument/2006/relationships/customXml" Target="../ink/ink67.xml"/><Relationship Id="rId139" Type="http://schemas.openxmlformats.org/officeDocument/2006/relationships/image" Target="../media/image73.png"/><Relationship Id="rId80" Type="http://schemas.openxmlformats.org/officeDocument/2006/relationships/customXml" Target="../ink/ink40.xml"/><Relationship Id="rId85" Type="http://schemas.openxmlformats.org/officeDocument/2006/relationships/image" Target="../media/image46.png"/><Relationship Id="rId12" Type="http://schemas.openxmlformats.org/officeDocument/2006/relationships/customXml" Target="../ink/ink6.xml"/><Relationship Id="rId17" Type="http://schemas.openxmlformats.org/officeDocument/2006/relationships/image" Target="../media/image12.png"/><Relationship Id="rId33" Type="http://schemas.openxmlformats.org/officeDocument/2006/relationships/image" Target="../media/image20.png"/><Relationship Id="rId38" Type="http://schemas.openxmlformats.org/officeDocument/2006/relationships/customXml" Target="../ink/ink19.xml"/><Relationship Id="rId59" Type="http://schemas.openxmlformats.org/officeDocument/2006/relationships/image" Target="../media/image33.png"/><Relationship Id="rId103" Type="http://schemas.openxmlformats.org/officeDocument/2006/relationships/image" Target="../media/image55.png"/><Relationship Id="rId108" Type="http://schemas.openxmlformats.org/officeDocument/2006/relationships/customXml" Target="../ink/ink54.xml"/><Relationship Id="rId124" Type="http://schemas.openxmlformats.org/officeDocument/2006/relationships/customXml" Target="../ink/ink62.xml"/><Relationship Id="rId129" Type="http://schemas.openxmlformats.org/officeDocument/2006/relationships/image" Target="../media/image68.png"/><Relationship Id="rId54" Type="http://schemas.openxmlformats.org/officeDocument/2006/relationships/customXml" Target="../ink/ink27.xml"/><Relationship Id="rId70" Type="http://schemas.openxmlformats.org/officeDocument/2006/relationships/customXml" Target="../ink/ink35.xml"/><Relationship Id="rId75" Type="http://schemas.openxmlformats.org/officeDocument/2006/relationships/image" Target="../media/image41.png"/><Relationship Id="rId91" Type="http://schemas.openxmlformats.org/officeDocument/2006/relationships/image" Target="../media/image49.png"/><Relationship Id="rId96" Type="http://schemas.openxmlformats.org/officeDocument/2006/relationships/customXml" Target="../ink/ink48.xml"/><Relationship Id="rId140" Type="http://schemas.openxmlformats.org/officeDocument/2006/relationships/customXml" Target="../ink/ink70.xml"/><Relationship Id="rId145" Type="http://schemas.openxmlformats.org/officeDocument/2006/relationships/image" Target="../media/image76.png"/><Relationship Id="rId1" Type="http://schemas.openxmlformats.org/officeDocument/2006/relationships/slideLayout" Target="../slideLayouts/slideLayout14.xml"/><Relationship Id="rId6" Type="http://schemas.openxmlformats.org/officeDocument/2006/relationships/customXml" Target="../ink/ink3.xml"/><Relationship Id="rId23" Type="http://schemas.openxmlformats.org/officeDocument/2006/relationships/image" Target="../media/image15.png"/><Relationship Id="rId28" Type="http://schemas.openxmlformats.org/officeDocument/2006/relationships/customXml" Target="../ink/ink14.xml"/><Relationship Id="rId49" Type="http://schemas.openxmlformats.org/officeDocument/2006/relationships/image" Target="../media/image28.png"/><Relationship Id="rId114" Type="http://schemas.openxmlformats.org/officeDocument/2006/relationships/customXml" Target="../ink/ink57.xml"/><Relationship Id="rId119" Type="http://schemas.openxmlformats.org/officeDocument/2006/relationships/image" Target="../media/image63.png"/><Relationship Id="rId44" Type="http://schemas.openxmlformats.org/officeDocument/2006/relationships/customXml" Target="../ink/ink22.xml"/><Relationship Id="rId60" Type="http://schemas.openxmlformats.org/officeDocument/2006/relationships/customXml" Target="../ink/ink30.xml"/><Relationship Id="rId65" Type="http://schemas.openxmlformats.org/officeDocument/2006/relationships/image" Target="../media/image36.png"/><Relationship Id="rId81" Type="http://schemas.openxmlformats.org/officeDocument/2006/relationships/image" Target="../media/image44.png"/><Relationship Id="rId86" Type="http://schemas.openxmlformats.org/officeDocument/2006/relationships/customXml" Target="../ink/ink43.xml"/><Relationship Id="rId130" Type="http://schemas.openxmlformats.org/officeDocument/2006/relationships/customXml" Target="../ink/ink65.xml"/><Relationship Id="rId135" Type="http://schemas.openxmlformats.org/officeDocument/2006/relationships/image" Target="../media/image71.png"/><Relationship Id="rId13" Type="http://schemas.openxmlformats.org/officeDocument/2006/relationships/image" Target="../media/image10.png"/><Relationship Id="rId18" Type="http://schemas.openxmlformats.org/officeDocument/2006/relationships/customXml" Target="../ink/ink9.xml"/><Relationship Id="rId39" Type="http://schemas.openxmlformats.org/officeDocument/2006/relationships/image" Target="../media/image23.png"/><Relationship Id="rId109" Type="http://schemas.openxmlformats.org/officeDocument/2006/relationships/image" Target="../media/image58.png"/><Relationship Id="rId34" Type="http://schemas.openxmlformats.org/officeDocument/2006/relationships/customXml" Target="../ink/ink17.xml"/><Relationship Id="rId50" Type="http://schemas.openxmlformats.org/officeDocument/2006/relationships/customXml" Target="../ink/ink25.xml"/><Relationship Id="rId55" Type="http://schemas.openxmlformats.org/officeDocument/2006/relationships/image" Target="../media/image31.png"/><Relationship Id="rId76" Type="http://schemas.openxmlformats.org/officeDocument/2006/relationships/customXml" Target="../ink/ink38.xml"/><Relationship Id="rId97" Type="http://schemas.openxmlformats.org/officeDocument/2006/relationships/image" Target="../media/image52.png"/><Relationship Id="rId104" Type="http://schemas.openxmlformats.org/officeDocument/2006/relationships/customXml" Target="../ink/ink52.xml"/><Relationship Id="rId120" Type="http://schemas.openxmlformats.org/officeDocument/2006/relationships/customXml" Target="../ink/ink60.xml"/><Relationship Id="rId125" Type="http://schemas.openxmlformats.org/officeDocument/2006/relationships/image" Target="../media/image66.png"/><Relationship Id="rId141" Type="http://schemas.openxmlformats.org/officeDocument/2006/relationships/image" Target="../media/image74.png"/><Relationship Id="rId146" Type="http://schemas.openxmlformats.org/officeDocument/2006/relationships/customXml" Target="../ink/ink73.xml"/><Relationship Id="rId7" Type="http://schemas.openxmlformats.org/officeDocument/2006/relationships/image" Target="../media/image710.png"/><Relationship Id="rId71" Type="http://schemas.openxmlformats.org/officeDocument/2006/relationships/image" Target="../media/image39.png"/><Relationship Id="rId92" Type="http://schemas.openxmlformats.org/officeDocument/2006/relationships/customXml" Target="../ink/ink46.xml"/><Relationship Id="rId2" Type="http://schemas.openxmlformats.org/officeDocument/2006/relationships/customXml" Target="../ink/ink1.xml"/><Relationship Id="rId29" Type="http://schemas.openxmlformats.org/officeDocument/2006/relationships/image" Target="../media/image18.png"/><Relationship Id="rId24" Type="http://schemas.openxmlformats.org/officeDocument/2006/relationships/customXml" Target="../ink/ink12.xml"/><Relationship Id="rId40" Type="http://schemas.openxmlformats.org/officeDocument/2006/relationships/customXml" Target="../ink/ink20.xml"/><Relationship Id="rId45" Type="http://schemas.openxmlformats.org/officeDocument/2006/relationships/image" Target="../media/image26.png"/><Relationship Id="rId66" Type="http://schemas.openxmlformats.org/officeDocument/2006/relationships/customXml" Target="../ink/ink33.xml"/><Relationship Id="rId87" Type="http://schemas.openxmlformats.org/officeDocument/2006/relationships/image" Target="../media/image47.png"/><Relationship Id="rId110" Type="http://schemas.openxmlformats.org/officeDocument/2006/relationships/customXml" Target="../ink/ink55.xml"/><Relationship Id="rId115" Type="http://schemas.openxmlformats.org/officeDocument/2006/relationships/image" Target="../media/image61.png"/><Relationship Id="rId131" Type="http://schemas.openxmlformats.org/officeDocument/2006/relationships/image" Target="../media/image69.png"/><Relationship Id="rId136" Type="http://schemas.openxmlformats.org/officeDocument/2006/relationships/customXml" Target="../ink/ink68.xml"/><Relationship Id="rId61" Type="http://schemas.openxmlformats.org/officeDocument/2006/relationships/image" Target="../media/image34.png"/><Relationship Id="rId82" Type="http://schemas.openxmlformats.org/officeDocument/2006/relationships/customXml" Target="../ink/ink41.xml"/><Relationship Id="rId19" Type="http://schemas.openxmlformats.org/officeDocument/2006/relationships/image" Target="../media/image13.png"/><Relationship Id="rId14" Type="http://schemas.openxmlformats.org/officeDocument/2006/relationships/customXml" Target="../ink/ink7.xml"/><Relationship Id="rId30" Type="http://schemas.openxmlformats.org/officeDocument/2006/relationships/customXml" Target="../ink/ink15.xml"/><Relationship Id="rId35" Type="http://schemas.openxmlformats.org/officeDocument/2006/relationships/image" Target="../media/image21.png"/><Relationship Id="rId56" Type="http://schemas.openxmlformats.org/officeDocument/2006/relationships/customXml" Target="../ink/ink28.xml"/><Relationship Id="rId77" Type="http://schemas.openxmlformats.org/officeDocument/2006/relationships/image" Target="../media/image42.png"/><Relationship Id="rId100" Type="http://schemas.openxmlformats.org/officeDocument/2006/relationships/customXml" Target="../ink/ink50.xml"/><Relationship Id="rId105" Type="http://schemas.openxmlformats.org/officeDocument/2006/relationships/image" Target="../media/image56.png"/><Relationship Id="rId126" Type="http://schemas.openxmlformats.org/officeDocument/2006/relationships/customXml" Target="../ink/ink63.xml"/><Relationship Id="rId147" Type="http://schemas.openxmlformats.org/officeDocument/2006/relationships/image" Target="../media/image77.png"/><Relationship Id="rId8" Type="http://schemas.openxmlformats.org/officeDocument/2006/relationships/customXml" Target="../ink/ink4.xml"/><Relationship Id="rId51" Type="http://schemas.openxmlformats.org/officeDocument/2006/relationships/image" Target="../media/image29.png"/><Relationship Id="rId72" Type="http://schemas.openxmlformats.org/officeDocument/2006/relationships/customXml" Target="../ink/ink36.xml"/><Relationship Id="rId93" Type="http://schemas.openxmlformats.org/officeDocument/2006/relationships/image" Target="../media/image50.png"/><Relationship Id="rId98" Type="http://schemas.openxmlformats.org/officeDocument/2006/relationships/customXml" Target="../ink/ink49.xml"/><Relationship Id="rId121" Type="http://schemas.openxmlformats.org/officeDocument/2006/relationships/image" Target="../media/image64.png"/><Relationship Id="rId142" Type="http://schemas.openxmlformats.org/officeDocument/2006/relationships/customXml" Target="../ink/ink71.xml"/><Relationship Id="rId3" Type="http://schemas.openxmlformats.org/officeDocument/2006/relationships/image" Target="../media/image511.png"/><Relationship Id="rId25" Type="http://schemas.openxmlformats.org/officeDocument/2006/relationships/image" Target="../media/image16.png"/><Relationship Id="rId46" Type="http://schemas.openxmlformats.org/officeDocument/2006/relationships/customXml" Target="../ink/ink23.xml"/><Relationship Id="rId67" Type="http://schemas.openxmlformats.org/officeDocument/2006/relationships/image" Target="../media/image37.png"/><Relationship Id="rId116" Type="http://schemas.openxmlformats.org/officeDocument/2006/relationships/customXml" Target="../ink/ink58.xml"/><Relationship Id="rId137" Type="http://schemas.openxmlformats.org/officeDocument/2006/relationships/image" Target="../media/image72.png"/><Relationship Id="rId20" Type="http://schemas.openxmlformats.org/officeDocument/2006/relationships/customXml" Target="../ink/ink10.xml"/><Relationship Id="rId41" Type="http://schemas.openxmlformats.org/officeDocument/2006/relationships/image" Target="../media/image24.png"/><Relationship Id="rId62" Type="http://schemas.openxmlformats.org/officeDocument/2006/relationships/customXml" Target="../ink/ink31.xml"/><Relationship Id="rId83" Type="http://schemas.openxmlformats.org/officeDocument/2006/relationships/image" Target="../media/image45.png"/><Relationship Id="rId88" Type="http://schemas.openxmlformats.org/officeDocument/2006/relationships/customXml" Target="../ink/ink44.xml"/><Relationship Id="rId111" Type="http://schemas.openxmlformats.org/officeDocument/2006/relationships/image" Target="../media/image59.png"/><Relationship Id="rId132" Type="http://schemas.openxmlformats.org/officeDocument/2006/relationships/customXml" Target="../ink/ink66.xml"/><Relationship Id="rId15" Type="http://schemas.openxmlformats.org/officeDocument/2006/relationships/image" Target="../media/image11.png"/><Relationship Id="rId36" Type="http://schemas.openxmlformats.org/officeDocument/2006/relationships/customXml" Target="../ink/ink18.xml"/><Relationship Id="rId57" Type="http://schemas.openxmlformats.org/officeDocument/2006/relationships/image" Target="../media/image32.png"/><Relationship Id="rId106" Type="http://schemas.openxmlformats.org/officeDocument/2006/relationships/customXml" Target="../ink/ink53.xml"/><Relationship Id="rId127" Type="http://schemas.openxmlformats.org/officeDocument/2006/relationships/image" Target="../media/image67.png"/><Relationship Id="rId10" Type="http://schemas.openxmlformats.org/officeDocument/2006/relationships/customXml" Target="../ink/ink5.xml"/><Relationship Id="rId31" Type="http://schemas.openxmlformats.org/officeDocument/2006/relationships/image" Target="../media/image19.png"/><Relationship Id="rId52" Type="http://schemas.openxmlformats.org/officeDocument/2006/relationships/customXml" Target="../ink/ink26.xml"/><Relationship Id="rId73" Type="http://schemas.openxmlformats.org/officeDocument/2006/relationships/image" Target="../media/image40.png"/><Relationship Id="rId78" Type="http://schemas.openxmlformats.org/officeDocument/2006/relationships/customXml" Target="../ink/ink39.xml"/><Relationship Id="rId94" Type="http://schemas.openxmlformats.org/officeDocument/2006/relationships/customXml" Target="../ink/ink47.xml"/><Relationship Id="rId99" Type="http://schemas.openxmlformats.org/officeDocument/2006/relationships/image" Target="../media/image53.png"/><Relationship Id="rId101" Type="http://schemas.openxmlformats.org/officeDocument/2006/relationships/image" Target="../media/image54.png"/><Relationship Id="rId122" Type="http://schemas.openxmlformats.org/officeDocument/2006/relationships/customXml" Target="../ink/ink61.xml"/><Relationship Id="rId143" Type="http://schemas.openxmlformats.org/officeDocument/2006/relationships/image" Target="../media/image75.png"/><Relationship Id="rId4" Type="http://schemas.openxmlformats.org/officeDocument/2006/relationships/customXml" Target="../ink/ink2.xml"/><Relationship Id="rId9" Type="http://schemas.openxmlformats.org/officeDocument/2006/relationships/image" Target="../media/image8.png"/><Relationship Id="rId26" Type="http://schemas.openxmlformats.org/officeDocument/2006/relationships/customXml" Target="../ink/ink13.xml"/><Relationship Id="rId47" Type="http://schemas.openxmlformats.org/officeDocument/2006/relationships/image" Target="../media/image27.png"/><Relationship Id="rId68" Type="http://schemas.openxmlformats.org/officeDocument/2006/relationships/customXml" Target="../ink/ink34.xml"/><Relationship Id="rId89" Type="http://schemas.openxmlformats.org/officeDocument/2006/relationships/image" Target="../media/image48.png"/><Relationship Id="rId112" Type="http://schemas.openxmlformats.org/officeDocument/2006/relationships/customXml" Target="../ink/ink56.xml"/><Relationship Id="rId133" Type="http://schemas.openxmlformats.org/officeDocument/2006/relationships/image" Target="../media/image70.png"/><Relationship Id="rId16" Type="http://schemas.openxmlformats.org/officeDocument/2006/relationships/customXml" Target="../ink/ink8.xml"/><Relationship Id="rId37" Type="http://schemas.openxmlformats.org/officeDocument/2006/relationships/image" Target="../media/image22.png"/><Relationship Id="rId58" Type="http://schemas.openxmlformats.org/officeDocument/2006/relationships/customXml" Target="../ink/ink29.xml"/><Relationship Id="rId79" Type="http://schemas.openxmlformats.org/officeDocument/2006/relationships/image" Target="../media/image43.png"/><Relationship Id="rId102" Type="http://schemas.openxmlformats.org/officeDocument/2006/relationships/customXml" Target="../ink/ink51.xml"/><Relationship Id="rId123" Type="http://schemas.openxmlformats.org/officeDocument/2006/relationships/image" Target="../media/image65.png"/><Relationship Id="rId144" Type="http://schemas.openxmlformats.org/officeDocument/2006/relationships/customXml" Target="../ink/ink7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jpeg"/><Relationship Id="rId1" Type="http://schemas.openxmlformats.org/officeDocument/2006/relationships/slideLayout" Target="../slideLayouts/slideLayout9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302.png"/><Relationship Id="rId4" Type="http://schemas.openxmlformats.org/officeDocument/2006/relationships/image" Target="../media/image30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gif"/><Relationship Id="rId2" Type="http://schemas.openxmlformats.org/officeDocument/2006/relationships/image" Target="../media/image303.jpe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0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0.png"/><Relationship Id="rId2" Type="http://schemas.openxmlformats.org/officeDocument/2006/relationships/image" Target="../media/image293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5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image" Target="NUL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0.emf"/><Relationship Id="rId4" Type="http://schemas.openxmlformats.org/officeDocument/2006/relationships/image" Target="../media/image30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emf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0.pn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313.wmf"/><Relationship Id="rId4" Type="http://schemas.openxmlformats.org/officeDocument/2006/relationships/oleObject" Target="../embeddings/oleObject27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openxmlformats.org/officeDocument/2006/relationships/image" Target="../media/image307.png"/><Relationship Id="rId7" Type="http://schemas.openxmlformats.org/officeDocument/2006/relationships/image" Target="../media/image316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315.wmf"/><Relationship Id="rId4" Type="http://schemas.openxmlformats.org/officeDocument/2006/relationships/oleObject" Target="../embeddings/oleObject28.bin"/><Relationship Id="rId9" Type="http://schemas.openxmlformats.org/officeDocument/2006/relationships/image" Target="../media/image317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20.png"/><Relationship Id="rId5" Type="http://schemas.openxmlformats.org/officeDocument/2006/relationships/image" Target="../media/image318.wmf"/><Relationship Id="rId4" Type="http://schemas.openxmlformats.org/officeDocument/2006/relationships/oleObject" Target="../embeddings/oleObject31.bin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pn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6.png"/><Relationship Id="rId5" Type="http://schemas.openxmlformats.org/officeDocument/2006/relationships/image" Target="../media/image325.jpeg"/><Relationship Id="rId4" Type="http://schemas.openxmlformats.org/officeDocument/2006/relationships/image" Target="../media/image32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27.jpeg"/><Relationship Id="rId1" Type="http://schemas.openxmlformats.org/officeDocument/2006/relationships/slideLayout" Target="../slideLayouts/slideLayout15.xml"/><Relationship Id="rId5" Type="http://schemas.openxmlformats.org/officeDocument/2006/relationships/image" Target="NULL"/><Relationship Id="rId4" Type="http://schemas.openxmlformats.org/officeDocument/2006/relationships/customXml" Target="../ink/ink21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jpg"/><Relationship Id="rId1" Type="http://schemas.openxmlformats.org/officeDocument/2006/relationships/slideLayout" Target="../slideLayouts/slideLayout2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2.xml"/><Relationship Id="rId2" Type="http://schemas.openxmlformats.org/officeDocument/2006/relationships/image" Target="../media/image331.jpeg"/><Relationship Id="rId1" Type="http://schemas.openxmlformats.org/officeDocument/2006/relationships/slideLayout" Target="../slideLayouts/slideLayout28.xml"/><Relationship Id="rId4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70.png"/><Relationship Id="rId3" Type="http://schemas.openxmlformats.org/officeDocument/2006/relationships/image" Target="../media/image333.wmf"/><Relationship Id="rId7" Type="http://schemas.openxmlformats.org/officeDocument/2006/relationships/image" Target="../media/image3260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250.png"/><Relationship Id="rId5" Type="http://schemas.openxmlformats.org/officeDocument/2006/relationships/image" Target="../media/image332.wmf"/><Relationship Id="rId4" Type="http://schemas.openxmlformats.org/officeDocument/2006/relationships/oleObject" Target="../embeddings/oleObject32.bin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0.png"/><Relationship Id="rId7" Type="http://schemas.openxmlformats.org/officeDocument/2006/relationships/image" Target="../media/image3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6.png"/><Relationship Id="rId5" Type="http://schemas.openxmlformats.org/officeDocument/2006/relationships/image" Target="../media/image331.png"/><Relationship Id="rId4" Type="http://schemas.openxmlformats.org/officeDocument/2006/relationships/image" Target="NUL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0.png"/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jpeg"/><Relationship Id="rId2" Type="http://schemas.openxmlformats.org/officeDocument/2006/relationships/image" Target="../media/image339.jpeg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customXml" Target="../ink/ink74.xml"/><Relationship Id="rId1" Type="http://schemas.openxmlformats.org/officeDocument/2006/relationships/slideLayout" Target="../slideLayouts/slideLayout1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png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28.xml"/><Relationship Id="rId4" Type="http://schemas.openxmlformats.org/officeDocument/2006/relationships/image" Target="NUL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2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2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png"/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1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png"/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6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7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png"/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1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2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4B290D-9012-4DF9-8E0D-1BFF0827DF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Neutrino </a:t>
            </a:r>
            <a:r>
              <a:rPr lang="de-DE" dirty="0" err="1"/>
              <a:t>Oscillations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3D03AA0-E326-4D53-9A58-AD9688813E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DE" dirty="0"/>
              <a:t>Caren Hagner</a:t>
            </a:r>
            <a:br>
              <a:rPr lang="de-DE" dirty="0"/>
            </a:br>
            <a:r>
              <a:rPr lang="de-DE" dirty="0"/>
              <a:t>Universität Hamburg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A66710F-5470-4748-8B36-2AA0CA4EAE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Strasbourg Summer School, </a:t>
            </a:r>
            <a:br>
              <a:rPr lang="de-DE" dirty="0"/>
            </a:br>
            <a:r>
              <a:rPr lang="de-DE" dirty="0"/>
              <a:t>1st </a:t>
            </a:r>
            <a:r>
              <a:rPr lang="de-DE" dirty="0" err="1"/>
              <a:t>July</a:t>
            </a:r>
            <a:r>
              <a:rPr lang="de-DE" dirty="0"/>
              <a:t> 2025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4BDC00B-0FBE-4935-8E7C-C7EF83CB05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C7A3A4D6-B5A4-429D-AFBF-02EE775A541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" r="2827"/>
          <a:stretch>
            <a:fillRect/>
          </a:stretch>
        </p:blipFill>
        <p:spPr>
          <a:xfrm>
            <a:off x="4667540" y="0"/>
            <a:ext cx="7535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97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8B127BD-62BF-4EB1-A04A-9593FA34E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567" y="3369986"/>
            <a:ext cx="5975781" cy="1307153"/>
          </a:xfrm>
        </p:spPr>
        <p:txBody>
          <a:bodyPr/>
          <a:lstStyle/>
          <a:p>
            <a:r>
              <a:rPr lang="de-DE" dirty="0"/>
              <a:t>Basic </a:t>
            </a:r>
            <a:r>
              <a:rPr lang="de-DE" dirty="0" err="1"/>
              <a:t>Oscillation</a:t>
            </a:r>
            <a:r>
              <a:rPr lang="de-DE" dirty="0"/>
              <a:t> </a:t>
            </a:r>
            <a:r>
              <a:rPr lang="de-DE" dirty="0" err="1"/>
              <a:t>Mechanism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99C3423-34C8-499B-AB64-90821EA4A1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fld id="{309D5144-004E-1E45-907B-65C86CA25C3F}" type="slidenum">
              <a:rPr lang="de-DE" smtClean="0">
                <a:solidFill>
                  <a:srgbClr val="333333"/>
                </a:solidFill>
              </a:rPr>
              <a:pPr defTabSz="609585"/>
              <a:t>10</a:t>
            </a:fld>
            <a:endParaRPr lang="de-DE" dirty="0">
              <a:solidFill>
                <a:srgbClr val="333333"/>
              </a:solidFill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FDD9EB-2746-40A3-87C1-01527170B0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2</a:t>
            </a:r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0140B23F-1BCA-46A9-AB4A-0A7F1D2D15C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5" r="8575"/>
          <a:stretch>
            <a:fillRect/>
          </a:stretch>
        </p:blipFill>
        <p:spPr>
          <a:xfrm rot="5400000">
            <a:off x="6434138" y="1100138"/>
            <a:ext cx="6858000" cy="4656137"/>
          </a:xfr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40FB63D-7703-42C3-B355-8F9D05ADF4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8E1E5FE-AF6C-4125-B662-A874CDC69FFF}"/>
              </a:ext>
            </a:extLst>
          </p:cNvPr>
          <p:cNvSpPr txBox="1"/>
          <p:nvPr/>
        </p:nvSpPr>
        <p:spPr>
          <a:xfrm>
            <a:off x="8264052" y="5145741"/>
            <a:ext cx="34155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TheSans UHH" panose="020B0502050302020203" pitchFamily="34" charset="77"/>
              </a:rPr>
              <a:t>Wonderful </a:t>
            </a:r>
            <a:r>
              <a:rPr lang="de-DE" sz="1600" dirty="0" err="1">
                <a:latin typeface="TheSans UHH" panose="020B0502050302020203" pitchFamily="34" charset="77"/>
              </a:rPr>
              <a:t>example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of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br>
              <a:rPr lang="de-DE" sz="1600" dirty="0">
                <a:latin typeface="TheSans UHH" panose="020B0502050302020203" pitchFamily="34" charset="77"/>
              </a:rPr>
            </a:br>
            <a:r>
              <a:rPr lang="de-DE" sz="1600" b="1" dirty="0" err="1">
                <a:latin typeface="TheSans UHH" panose="020B0502050302020203" pitchFamily="34" charset="77"/>
              </a:rPr>
              <a:t>flavour</a:t>
            </a:r>
            <a:r>
              <a:rPr lang="de-DE" sz="1600" b="1" dirty="0">
                <a:latin typeface="TheSans UHH" panose="020B0502050302020203" pitchFamily="34" charset="77"/>
              </a:rPr>
              <a:t> </a:t>
            </a:r>
            <a:r>
              <a:rPr lang="de-DE" sz="1600" b="1" dirty="0" err="1">
                <a:latin typeface="TheSans UHH" panose="020B0502050302020203" pitchFamily="34" charset="77"/>
              </a:rPr>
              <a:t>oscillations</a:t>
            </a:r>
            <a:r>
              <a:rPr lang="de-DE" sz="1600" dirty="0">
                <a:latin typeface="TheSans UHH" panose="020B0502050302020203" pitchFamily="34" charset="77"/>
              </a:rPr>
              <a:t>, </a:t>
            </a:r>
            <a:br>
              <a:rPr lang="de-DE" sz="1600" dirty="0">
                <a:latin typeface="TheSans UHH" panose="020B0502050302020203" pitchFamily="34" charset="77"/>
              </a:rPr>
            </a:br>
            <a:r>
              <a:rPr lang="de-DE" sz="1600" dirty="0" err="1">
                <a:latin typeface="TheSans UHH" panose="020B0502050302020203" pitchFamily="34" charset="77"/>
              </a:rPr>
              <a:t>served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today</a:t>
            </a:r>
            <a:r>
              <a:rPr lang="de-DE" sz="1600" dirty="0">
                <a:latin typeface="TheSans UHH" panose="020B0502050302020203" pitchFamily="34" charset="77"/>
              </a:rPr>
              <a:t> at lunch</a:t>
            </a:r>
            <a:br>
              <a:rPr lang="de-DE" sz="1600" dirty="0">
                <a:latin typeface="TheSans UHH" panose="020B0502050302020203" pitchFamily="34" charset="77"/>
              </a:rPr>
            </a:br>
            <a:r>
              <a:rPr lang="de-DE" sz="1600" dirty="0">
                <a:latin typeface="TheSans UHH" panose="020B0502050302020203" pitchFamily="34" charset="77"/>
              </a:rPr>
              <a:t>at Neutrino Summer School</a:t>
            </a:r>
          </a:p>
        </p:txBody>
      </p:sp>
    </p:spTree>
    <p:extLst>
      <p:ext uri="{BB962C8B-B14F-4D97-AF65-F5344CB8AC3E}">
        <p14:creationId xmlns:p14="http://schemas.microsoft.com/office/powerpoint/2010/main" val="1326174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319544" y="123080"/>
            <a:ext cx="6483350" cy="642938"/>
          </a:xfrm>
        </p:spPr>
        <p:txBody>
          <a:bodyPr>
            <a:normAutofit/>
          </a:bodyPr>
          <a:lstStyle/>
          <a:p>
            <a:r>
              <a:rPr lang="de-DE" sz="3200" b="1" dirty="0"/>
              <a:t>Neutrino </a:t>
            </a:r>
            <a:r>
              <a:rPr lang="de-DE" sz="3200" b="1" dirty="0" err="1"/>
              <a:t>Oscillations</a:t>
            </a:r>
            <a:r>
              <a:rPr lang="de-DE" sz="3200" b="1" dirty="0"/>
              <a:t> (</a:t>
            </a:r>
            <a:r>
              <a:rPr lang="de-DE" sz="3200" b="1" dirty="0" err="1"/>
              <a:t>simplified</a:t>
            </a:r>
            <a:r>
              <a:rPr lang="de-DE" sz="3200" b="1" dirty="0"/>
              <a:t>)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5186054" y="1066921"/>
            <a:ext cx="3456782" cy="1210344"/>
            <a:chOff x="2747656" y="1197555"/>
            <a:chExt cx="3456782" cy="1210344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2747656" y="1197555"/>
              <a:ext cx="3456782" cy="12103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graphicFrame>
          <p:nvGraphicFramePr>
            <p:cNvPr id="7" name="Object 5"/>
            <p:cNvGraphicFramePr>
              <a:graphicFrameLocks noChangeAspect="1"/>
            </p:cNvGraphicFramePr>
            <p:nvPr/>
          </p:nvGraphicFramePr>
          <p:xfrm>
            <a:off x="2914894" y="1324533"/>
            <a:ext cx="3122306" cy="956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05" name="Formel" r:id="rId3" imgW="1968480" imgH="482400" progId="Equation.3">
                    <p:embed/>
                  </p:oleObj>
                </mc:Choice>
                <mc:Fallback>
                  <p:oleObj name="Formel" r:id="rId3" imgW="1968480" imgH="482400" progId="Equation.3">
                    <p:embed/>
                    <p:pic>
                      <p:nvPicPr>
                        <p:cNvPr id="7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4894" y="1324533"/>
                          <a:ext cx="3122306" cy="95638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565398" y="1696330"/>
            <a:ext cx="25138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de-DE" dirty="0">
                <a:solidFill>
                  <a:prstClr val="black"/>
                </a:solidFill>
                <a:latin typeface="Calibri"/>
                <a:cs typeface="Arial" charset="0"/>
              </a:rPr>
              <a:t>Flavor Eigenstates</a:t>
            </a:r>
            <a:br>
              <a:rPr lang="en-US" altLang="de-DE" dirty="0">
                <a:solidFill>
                  <a:prstClr val="black"/>
                </a:solidFill>
                <a:latin typeface="Calibri"/>
                <a:cs typeface="Arial" charset="0"/>
              </a:rPr>
            </a:br>
            <a:r>
              <a:rPr lang="en-US" altLang="de-DE" dirty="0">
                <a:solidFill>
                  <a:prstClr val="black"/>
                </a:solidFill>
                <a:latin typeface="Calibri"/>
                <a:cs typeface="Arial" charset="0"/>
              </a:rPr>
              <a:t> v</a:t>
            </a:r>
            <a:r>
              <a:rPr lang="el-GR" altLang="de-DE" baseline="-25000" dirty="0">
                <a:solidFill>
                  <a:prstClr val="black"/>
                </a:solidFill>
                <a:latin typeface="Calibri"/>
                <a:cs typeface="Arial" charset="0"/>
              </a:rPr>
              <a:t>μ</a:t>
            </a:r>
            <a:r>
              <a:rPr lang="en-US" altLang="de-DE" dirty="0">
                <a:solidFill>
                  <a:prstClr val="black"/>
                </a:solidFill>
                <a:latin typeface="Calibri"/>
                <a:cs typeface="Arial" charset="0"/>
              </a:rPr>
              <a:t>, v</a:t>
            </a:r>
            <a:r>
              <a:rPr lang="el-GR" altLang="de-DE" baseline="-25000" dirty="0">
                <a:solidFill>
                  <a:prstClr val="black"/>
                </a:solidFill>
                <a:latin typeface="Calibri"/>
                <a:cs typeface="Arial" charset="0"/>
              </a:rPr>
              <a:t>τ</a:t>
            </a:r>
            <a:endParaRPr lang="el-GR" altLang="de-DE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8913552" y="1643924"/>
            <a:ext cx="249289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de-DE" dirty="0">
                <a:solidFill>
                  <a:prstClr val="black"/>
                </a:solidFill>
                <a:latin typeface="Calibri"/>
                <a:cs typeface="Arial" charset="0"/>
              </a:rPr>
              <a:t>Mass Eigenstates</a:t>
            </a:r>
            <a:br>
              <a:rPr lang="en-US" altLang="de-DE" dirty="0">
                <a:solidFill>
                  <a:prstClr val="black"/>
                </a:solidFill>
                <a:latin typeface="Calibri"/>
                <a:cs typeface="Arial" charset="0"/>
              </a:rPr>
            </a:br>
            <a:r>
              <a:rPr lang="en-US" altLang="de-DE" dirty="0">
                <a:solidFill>
                  <a:prstClr val="black"/>
                </a:solidFill>
                <a:latin typeface="Calibri"/>
                <a:cs typeface="Arial" charset="0"/>
              </a:rPr>
              <a:t> v</a:t>
            </a:r>
            <a:r>
              <a:rPr lang="en-US" altLang="de-DE" baseline="-25000" dirty="0">
                <a:solidFill>
                  <a:prstClr val="black"/>
                </a:solidFill>
                <a:latin typeface="Calibri"/>
                <a:cs typeface="Arial" charset="0"/>
              </a:rPr>
              <a:t>2</a:t>
            </a:r>
            <a:r>
              <a:rPr lang="en-US" altLang="de-DE" dirty="0">
                <a:solidFill>
                  <a:prstClr val="black"/>
                </a:solidFill>
                <a:latin typeface="Calibri"/>
                <a:cs typeface="Arial" charset="0"/>
              </a:rPr>
              <a:t>,v</a:t>
            </a:r>
            <a:r>
              <a:rPr lang="en-US" altLang="de-DE" baseline="-25000" dirty="0">
                <a:solidFill>
                  <a:prstClr val="black"/>
                </a:solidFill>
                <a:latin typeface="Calibri"/>
                <a:cs typeface="Arial" charset="0"/>
              </a:rPr>
              <a:t>3</a:t>
            </a:r>
            <a:r>
              <a:rPr lang="en-US" altLang="de-DE" dirty="0">
                <a:solidFill>
                  <a:prstClr val="black"/>
                </a:solidFill>
                <a:latin typeface="Calibri"/>
                <a:cs typeface="Arial" charset="0"/>
              </a:rPr>
              <a:t> with  m</a:t>
            </a:r>
            <a:r>
              <a:rPr lang="en-US" altLang="de-DE" baseline="-25000" dirty="0">
                <a:solidFill>
                  <a:prstClr val="black"/>
                </a:solidFill>
                <a:latin typeface="Calibri"/>
                <a:cs typeface="Arial" charset="0"/>
              </a:rPr>
              <a:t>2</a:t>
            </a:r>
            <a:r>
              <a:rPr lang="en-US" altLang="de-DE" dirty="0">
                <a:solidFill>
                  <a:prstClr val="black"/>
                </a:solidFill>
                <a:latin typeface="Calibri"/>
                <a:cs typeface="Arial" charset="0"/>
              </a:rPr>
              <a:t>, m</a:t>
            </a:r>
            <a:r>
              <a:rPr lang="en-US" altLang="de-DE" baseline="-25000" dirty="0">
                <a:solidFill>
                  <a:prstClr val="black"/>
                </a:solidFill>
                <a:latin typeface="Calibri"/>
                <a:cs typeface="Arial" charset="0"/>
              </a:rPr>
              <a:t>3</a:t>
            </a:r>
            <a:endParaRPr lang="en-US" altLang="de-DE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2565399" y="2505336"/>
            <a:ext cx="2447925" cy="3889375"/>
            <a:chOff x="80" y="1706"/>
            <a:chExt cx="1542" cy="2450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80" y="1706"/>
              <a:ext cx="1542" cy="2450"/>
              <a:chOff x="80" y="1706"/>
              <a:chExt cx="1542" cy="2450"/>
            </a:xfrm>
            <a:grpFill/>
          </p:grpSpPr>
          <p:sp>
            <p:nvSpPr>
              <p:cNvPr id="13" name="Rectangle 10"/>
              <p:cNvSpPr>
                <a:spLocks noChangeArrowheads="1"/>
              </p:cNvSpPr>
              <p:nvPr/>
            </p:nvSpPr>
            <p:spPr bwMode="auto">
              <a:xfrm>
                <a:off x="80" y="1706"/>
                <a:ext cx="1542" cy="245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>
                  <a:solidFill>
                    <a:prstClr val="black"/>
                  </a:solidFill>
                  <a:latin typeface="Calibri"/>
                  <a:cs typeface="Arial" charset="0"/>
                </a:endParaRPr>
              </a:p>
            </p:txBody>
          </p:sp>
          <p:sp>
            <p:nvSpPr>
              <p:cNvPr id="14" name="Line 11"/>
              <p:cNvSpPr>
                <a:spLocks noChangeShapeType="1"/>
              </p:cNvSpPr>
              <p:nvPr/>
            </p:nvSpPr>
            <p:spPr bwMode="auto">
              <a:xfrm flipV="1">
                <a:off x="171" y="3191"/>
                <a:ext cx="448" cy="1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prstDash val="lgDash"/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Calibri"/>
                  <a:cs typeface="Arial" charset="0"/>
                </a:endParaRPr>
              </a:p>
            </p:txBody>
          </p:sp>
          <p:sp>
            <p:nvSpPr>
              <p:cNvPr id="15" name="Line 12"/>
              <p:cNvSpPr>
                <a:spLocks noChangeShapeType="1"/>
              </p:cNvSpPr>
              <p:nvPr/>
            </p:nvSpPr>
            <p:spPr bwMode="auto">
              <a:xfrm flipV="1">
                <a:off x="619" y="2750"/>
                <a:ext cx="958" cy="441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Calibri"/>
                  <a:cs typeface="Arial" charset="0"/>
                </a:endParaRPr>
              </a:p>
            </p:txBody>
          </p:sp>
          <p:sp>
            <p:nvSpPr>
              <p:cNvPr id="16" name="Line 13"/>
              <p:cNvSpPr>
                <a:spLocks noChangeShapeType="1"/>
              </p:cNvSpPr>
              <p:nvPr/>
            </p:nvSpPr>
            <p:spPr bwMode="auto">
              <a:xfrm>
                <a:off x="619" y="3191"/>
                <a:ext cx="408" cy="544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  <a:latin typeface="Calibri"/>
                  <a:cs typeface="Arial" charset="0"/>
                </a:endParaRPr>
              </a:p>
            </p:txBody>
          </p:sp>
          <p:sp>
            <p:nvSpPr>
              <p:cNvPr id="17" name="Oval 14"/>
              <p:cNvSpPr>
                <a:spLocks noChangeArrowheads="1"/>
              </p:cNvSpPr>
              <p:nvPr/>
            </p:nvSpPr>
            <p:spPr bwMode="auto">
              <a:xfrm>
                <a:off x="597" y="3164"/>
                <a:ext cx="46" cy="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>
                  <a:solidFill>
                    <a:prstClr val="black"/>
                  </a:solidFill>
                  <a:latin typeface="Calibri"/>
                  <a:cs typeface="Arial" charset="0"/>
                </a:endParaRPr>
              </a:p>
            </p:txBody>
          </p:sp>
          <p:sp>
            <p:nvSpPr>
              <p:cNvPr id="18" name="Text Box 15"/>
              <p:cNvSpPr txBox="1">
                <a:spLocks noChangeArrowheads="1"/>
              </p:cNvSpPr>
              <p:nvPr/>
            </p:nvSpPr>
            <p:spPr bwMode="auto">
              <a:xfrm>
                <a:off x="189" y="2946"/>
                <a:ext cx="279" cy="231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de-DE">
                    <a:solidFill>
                      <a:prstClr val="black"/>
                    </a:solidFill>
                    <a:latin typeface="Calibri"/>
                    <a:cs typeface="Arial" charset="0"/>
                  </a:rPr>
                  <a:t>W</a:t>
                </a:r>
              </a:p>
            </p:txBody>
          </p:sp>
          <p:sp>
            <p:nvSpPr>
              <p:cNvPr id="19" name="Text Box 16"/>
              <p:cNvSpPr txBox="1">
                <a:spLocks noChangeArrowheads="1"/>
              </p:cNvSpPr>
              <p:nvPr/>
            </p:nvSpPr>
            <p:spPr bwMode="auto">
              <a:xfrm>
                <a:off x="970" y="2675"/>
                <a:ext cx="283" cy="233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de-DE">
                    <a:solidFill>
                      <a:prstClr val="black"/>
                    </a:solidFill>
                    <a:latin typeface="Calibri"/>
                    <a:cs typeface="Arial" charset="0"/>
                  </a:rPr>
                  <a:t>v</a:t>
                </a:r>
                <a:r>
                  <a:rPr lang="el-GR" altLang="de-DE" baseline="-25000">
                    <a:solidFill>
                      <a:prstClr val="black"/>
                    </a:solidFill>
                    <a:latin typeface="Calibri"/>
                    <a:cs typeface="Arial" charset="0"/>
                  </a:rPr>
                  <a:t>μ</a:t>
                </a:r>
                <a:endParaRPr lang="el-GR" altLang="de-DE">
                  <a:solidFill>
                    <a:prstClr val="black"/>
                  </a:solidFill>
                  <a:latin typeface="Calibri"/>
                  <a:cs typeface="Arial" charset="0"/>
                </a:endParaRPr>
              </a:p>
            </p:txBody>
          </p:sp>
          <p:sp>
            <p:nvSpPr>
              <p:cNvPr id="20" name="Text Box 17"/>
              <p:cNvSpPr txBox="1">
                <a:spLocks noChangeArrowheads="1"/>
              </p:cNvSpPr>
              <p:nvPr/>
            </p:nvSpPr>
            <p:spPr bwMode="auto">
              <a:xfrm>
                <a:off x="619" y="3516"/>
                <a:ext cx="195" cy="233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l-GR" altLang="de-DE" dirty="0">
                    <a:solidFill>
                      <a:prstClr val="black"/>
                    </a:solidFill>
                    <a:latin typeface="Calibri"/>
                    <a:cs typeface="Arial" charset="0"/>
                  </a:rPr>
                  <a:t>μ</a:t>
                </a:r>
              </a:p>
            </p:txBody>
          </p:sp>
        </p:grpSp>
        <p:sp>
          <p:nvSpPr>
            <p:cNvPr id="12" name="Text Box 18"/>
            <p:cNvSpPr txBox="1">
              <a:spLocks noChangeArrowheads="1"/>
            </p:cNvSpPr>
            <p:nvPr/>
          </p:nvSpPr>
          <p:spPr bwMode="auto">
            <a:xfrm>
              <a:off x="80" y="1708"/>
              <a:ext cx="1532" cy="40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de-DE" dirty="0">
                  <a:solidFill>
                    <a:prstClr val="black"/>
                  </a:solidFill>
                  <a:latin typeface="Calibri"/>
                  <a:cs typeface="Arial" charset="0"/>
                </a:rPr>
                <a:t>Source produces</a:t>
              </a:r>
              <a:br>
                <a:rPr lang="en-US" altLang="de-DE" dirty="0">
                  <a:solidFill>
                    <a:prstClr val="black"/>
                  </a:solidFill>
                  <a:latin typeface="Calibri"/>
                  <a:cs typeface="Arial" charset="0"/>
                </a:rPr>
              </a:br>
              <a:r>
                <a:rPr lang="en-US" altLang="de-DE" dirty="0">
                  <a:solidFill>
                    <a:prstClr val="black"/>
                  </a:solidFill>
                  <a:latin typeface="Calibri"/>
                  <a:cs typeface="Arial" charset="0"/>
                </a:rPr>
                <a:t>Flavor-Eigenstates</a:t>
              </a:r>
            </a:p>
          </p:txBody>
        </p:sp>
      </p:grpSp>
      <p:grpSp>
        <p:nvGrpSpPr>
          <p:cNvPr id="21" name="Group 19"/>
          <p:cNvGrpSpPr>
            <a:grpSpLocks/>
          </p:cNvGrpSpPr>
          <p:nvPr/>
        </p:nvGrpSpPr>
        <p:grpSpPr bwMode="auto">
          <a:xfrm>
            <a:off x="9026524" y="2505336"/>
            <a:ext cx="2447925" cy="3889375"/>
            <a:chOff x="4150" y="1706"/>
            <a:chExt cx="1542" cy="245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4150" y="1706"/>
              <a:ext cx="1542" cy="245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4275" y="2711"/>
              <a:ext cx="498" cy="19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 flipV="1">
              <a:off x="4773" y="2493"/>
              <a:ext cx="635" cy="408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4773" y="2901"/>
              <a:ext cx="227" cy="363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prstDash val="lgDash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 flipV="1">
              <a:off x="4456" y="3264"/>
              <a:ext cx="544" cy="318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5000" y="3264"/>
              <a:ext cx="635" cy="91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auto">
            <a:xfrm>
              <a:off x="5000" y="3264"/>
              <a:ext cx="545" cy="182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29" name="Line 27"/>
            <p:cNvSpPr>
              <a:spLocks noChangeShapeType="1"/>
            </p:cNvSpPr>
            <p:nvPr/>
          </p:nvSpPr>
          <p:spPr bwMode="auto">
            <a:xfrm>
              <a:off x="5000" y="3264"/>
              <a:ext cx="545" cy="318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30" name="Text Box 28"/>
            <p:cNvSpPr txBox="1">
              <a:spLocks noChangeArrowheads="1"/>
            </p:cNvSpPr>
            <p:nvPr/>
          </p:nvSpPr>
          <p:spPr bwMode="auto">
            <a:xfrm>
              <a:off x="4390" y="2504"/>
              <a:ext cx="317" cy="23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de-DE" dirty="0">
                  <a:solidFill>
                    <a:prstClr val="black"/>
                  </a:solidFill>
                  <a:latin typeface="Calibri"/>
                  <a:cs typeface="Arial" charset="0"/>
                </a:rPr>
                <a:t>v</a:t>
              </a:r>
              <a:r>
                <a:rPr lang="el-GR" altLang="de-DE" baseline="-25000" dirty="0">
                  <a:solidFill>
                    <a:prstClr val="black"/>
                  </a:solidFill>
                  <a:latin typeface="Calibri"/>
                  <a:cs typeface="Arial" charset="0"/>
                </a:rPr>
                <a:t>τ</a:t>
              </a:r>
              <a:endParaRPr lang="el-GR" altLang="de-DE" dirty="0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31" name="Text Box 29"/>
            <p:cNvSpPr txBox="1">
              <a:spLocks noChangeArrowheads="1"/>
            </p:cNvSpPr>
            <p:nvPr/>
          </p:nvSpPr>
          <p:spPr bwMode="auto">
            <a:xfrm>
              <a:off x="4928" y="2910"/>
              <a:ext cx="454" cy="23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de-DE" dirty="0">
                  <a:solidFill>
                    <a:prstClr val="black"/>
                  </a:solidFill>
                  <a:latin typeface="Calibri"/>
                  <a:cs typeface="Arial" charset="0"/>
                </a:rPr>
                <a:t>W</a:t>
              </a:r>
            </a:p>
          </p:txBody>
        </p:sp>
        <p:sp>
          <p:nvSpPr>
            <p:cNvPr id="32" name="Text Box 30"/>
            <p:cNvSpPr txBox="1">
              <a:spLocks noChangeArrowheads="1"/>
            </p:cNvSpPr>
            <p:nvPr/>
          </p:nvSpPr>
          <p:spPr bwMode="auto">
            <a:xfrm>
              <a:off x="5233" y="2248"/>
              <a:ext cx="250" cy="23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altLang="de-DE" dirty="0">
                  <a:solidFill>
                    <a:prstClr val="black"/>
                  </a:solidFill>
                  <a:latin typeface="Calibri"/>
                  <a:cs typeface="Arial" charset="0"/>
                </a:rPr>
                <a:t>τ</a:t>
              </a:r>
            </a:p>
          </p:txBody>
        </p:sp>
        <p:sp>
          <p:nvSpPr>
            <p:cNvPr id="33" name="Text Box 31"/>
            <p:cNvSpPr txBox="1">
              <a:spLocks noChangeArrowheads="1"/>
            </p:cNvSpPr>
            <p:nvPr/>
          </p:nvSpPr>
          <p:spPr bwMode="auto">
            <a:xfrm>
              <a:off x="4320" y="3532"/>
              <a:ext cx="499" cy="23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de-DE">
                  <a:solidFill>
                    <a:prstClr val="black"/>
                  </a:solidFill>
                  <a:latin typeface="Calibri"/>
                  <a:cs typeface="Arial" charset="0"/>
                </a:rPr>
                <a:t>p,n</a:t>
              </a:r>
            </a:p>
          </p:txBody>
        </p:sp>
        <p:sp>
          <p:nvSpPr>
            <p:cNvPr id="34" name="Text Box 32"/>
            <p:cNvSpPr txBox="1">
              <a:spLocks noChangeArrowheads="1"/>
            </p:cNvSpPr>
            <p:nvPr/>
          </p:nvSpPr>
          <p:spPr bwMode="auto">
            <a:xfrm>
              <a:off x="4909" y="3582"/>
              <a:ext cx="772" cy="23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de-DE">
                  <a:solidFill>
                    <a:prstClr val="black"/>
                  </a:solidFill>
                  <a:latin typeface="Calibri"/>
                  <a:cs typeface="Arial" charset="0"/>
                </a:rPr>
                <a:t>hadrons</a:t>
              </a:r>
            </a:p>
          </p:txBody>
        </p:sp>
        <p:sp>
          <p:nvSpPr>
            <p:cNvPr id="35" name="Text Box 33"/>
            <p:cNvSpPr txBox="1">
              <a:spLocks noChangeArrowheads="1"/>
            </p:cNvSpPr>
            <p:nvPr/>
          </p:nvSpPr>
          <p:spPr bwMode="auto">
            <a:xfrm>
              <a:off x="4164" y="1716"/>
              <a:ext cx="1528" cy="40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de-DE" dirty="0">
                  <a:solidFill>
                    <a:prstClr val="black"/>
                  </a:solidFill>
                  <a:latin typeface="Calibri"/>
                  <a:cs typeface="Arial" charset="0"/>
                </a:rPr>
                <a:t>Detection process:</a:t>
              </a:r>
              <a:br>
                <a:rPr lang="en-US" altLang="de-DE" dirty="0">
                  <a:solidFill>
                    <a:prstClr val="black"/>
                  </a:solidFill>
                  <a:latin typeface="Calibri"/>
                  <a:cs typeface="Arial" charset="0"/>
                </a:rPr>
              </a:br>
              <a:r>
                <a:rPr lang="en-US" altLang="de-DE" dirty="0">
                  <a:solidFill>
                    <a:prstClr val="black"/>
                  </a:solidFill>
                  <a:latin typeface="Calibri"/>
                  <a:cs typeface="Arial" charset="0"/>
                </a:rPr>
                <a:t>Flavor-Eigenstates</a:t>
              </a:r>
            </a:p>
          </p:txBody>
        </p:sp>
      </p:grpSp>
      <p:grpSp>
        <p:nvGrpSpPr>
          <p:cNvPr id="37" name="Group 35"/>
          <p:cNvGrpSpPr>
            <a:grpSpLocks/>
          </p:cNvGrpSpPr>
          <p:nvPr/>
        </p:nvGrpSpPr>
        <p:grpSpPr bwMode="auto">
          <a:xfrm>
            <a:off x="5065712" y="2475175"/>
            <a:ext cx="3889375" cy="3919539"/>
            <a:chOff x="1655" y="1687"/>
            <a:chExt cx="2450" cy="2469"/>
          </a:xfrm>
        </p:grpSpPr>
        <p:grpSp>
          <p:nvGrpSpPr>
            <p:cNvPr id="40" name="Group 36"/>
            <p:cNvGrpSpPr>
              <a:grpSpLocks/>
            </p:cNvGrpSpPr>
            <p:nvPr/>
          </p:nvGrpSpPr>
          <p:grpSpPr bwMode="auto">
            <a:xfrm>
              <a:off x="1655" y="1687"/>
              <a:ext cx="2450" cy="2469"/>
              <a:chOff x="1655" y="1687"/>
              <a:chExt cx="2450" cy="2469"/>
            </a:xfrm>
          </p:grpSpPr>
          <p:sp>
            <p:nvSpPr>
              <p:cNvPr id="42" name="Rectangle 37"/>
              <p:cNvSpPr>
                <a:spLocks noChangeArrowheads="1"/>
              </p:cNvSpPr>
              <p:nvPr/>
            </p:nvSpPr>
            <p:spPr bwMode="auto">
              <a:xfrm>
                <a:off x="1655" y="1706"/>
                <a:ext cx="2450" cy="245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>
                  <a:solidFill>
                    <a:prstClr val="black"/>
                  </a:solidFill>
                  <a:latin typeface="Calibri"/>
                  <a:cs typeface="Arial" charset="0"/>
                </a:endParaRPr>
              </a:p>
            </p:txBody>
          </p:sp>
          <p:grpSp>
            <p:nvGrpSpPr>
              <p:cNvPr id="43" name="Group 38"/>
              <p:cNvGrpSpPr>
                <a:grpSpLocks/>
              </p:cNvGrpSpPr>
              <p:nvPr/>
            </p:nvGrpSpPr>
            <p:grpSpPr bwMode="auto">
              <a:xfrm>
                <a:off x="1673" y="1687"/>
                <a:ext cx="2404" cy="2390"/>
                <a:chOff x="1791" y="1663"/>
                <a:chExt cx="2404" cy="2390"/>
              </a:xfrm>
            </p:grpSpPr>
            <p:grpSp>
              <p:nvGrpSpPr>
                <p:cNvPr id="44" name="Group 39"/>
                <p:cNvGrpSpPr>
                  <a:grpSpLocks/>
                </p:cNvGrpSpPr>
                <p:nvPr/>
              </p:nvGrpSpPr>
              <p:grpSpPr bwMode="auto">
                <a:xfrm>
                  <a:off x="1970" y="2043"/>
                  <a:ext cx="2007" cy="2010"/>
                  <a:chOff x="2064" y="2084"/>
                  <a:chExt cx="2007" cy="2010"/>
                </a:xfrm>
              </p:grpSpPr>
              <p:pic>
                <p:nvPicPr>
                  <p:cNvPr id="48" name="Picture 40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107" y="2127"/>
                    <a:ext cx="1964" cy="196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49" name="Text Box 4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64" y="2084"/>
                    <a:ext cx="273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altLang="de-DE" b="1" dirty="0">
                        <a:solidFill>
                          <a:srgbClr val="0000FF"/>
                        </a:solidFill>
                        <a:latin typeface="Calibri"/>
                        <a:cs typeface="Arial" charset="0"/>
                      </a:rPr>
                      <a:t>v</a:t>
                    </a:r>
                    <a:r>
                      <a:rPr lang="en-US" altLang="de-DE" b="1" baseline="-25000" dirty="0">
                        <a:solidFill>
                          <a:srgbClr val="0000FF"/>
                        </a:solidFill>
                        <a:latin typeface="Calibri"/>
                        <a:cs typeface="Arial" charset="0"/>
                      </a:rPr>
                      <a:t>2</a:t>
                    </a:r>
                    <a:endParaRPr lang="en-US" altLang="de-DE" b="1" dirty="0">
                      <a:solidFill>
                        <a:srgbClr val="0000FF"/>
                      </a:solidFill>
                      <a:latin typeface="Calibri"/>
                      <a:cs typeface="Arial" charset="0"/>
                    </a:endParaRPr>
                  </a:p>
                </p:txBody>
              </p:sp>
              <p:sp>
                <p:nvSpPr>
                  <p:cNvPr id="50" name="Text Box 4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64" y="2644"/>
                    <a:ext cx="273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altLang="de-DE" b="1" dirty="0">
                        <a:solidFill>
                          <a:srgbClr val="FF0000"/>
                        </a:solidFill>
                        <a:latin typeface="Calibri"/>
                        <a:cs typeface="Arial" charset="0"/>
                      </a:rPr>
                      <a:t>v</a:t>
                    </a:r>
                    <a:r>
                      <a:rPr lang="en-US" altLang="de-DE" b="1" baseline="-25000" dirty="0">
                        <a:solidFill>
                          <a:srgbClr val="FF0000"/>
                        </a:solidFill>
                        <a:latin typeface="Calibri"/>
                        <a:cs typeface="Arial" charset="0"/>
                      </a:rPr>
                      <a:t>3</a:t>
                    </a:r>
                    <a:endParaRPr lang="en-US" altLang="de-DE" b="1" dirty="0">
                      <a:solidFill>
                        <a:srgbClr val="FF0000"/>
                      </a:solidFill>
                      <a:latin typeface="Calibri"/>
                      <a:cs typeface="Arial" charset="0"/>
                    </a:endParaRPr>
                  </a:p>
                </p:txBody>
              </p:sp>
            </p:grpSp>
            <p:sp>
              <p:nvSpPr>
                <p:cNvPr id="45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1865" y="1663"/>
                  <a:ext cx="2223" cy="4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de-DE" dirty="0">
                      <a:solidFill>
                        <a:prstClr val="black"/>
                      </a:solidFill>
                      <a:latin typeface="Calibri"/>
                      <a:cs typeface="Arial" charset="0"/>
                    </a:rPr>
                    <a:t>Propagation in vacuum:</a:t>
                  </a:r>
                  <a:br>
                    <a:rPr lang="en-US" altLang="de-DE" dirty="0">
                      <a:solidFill>
                        <a:prstClr val="black"/>
                      </a:solidFill>
                      <a:latin typeface="Calibri"/>
                      <a:cs typeface="Arial" charset="0"/>
                    </a:rPr>
                  </a:br>
                  <a:r>
                    <a:rPr lang="en-US" altLang="de-DE" dirty="0">
                      <a:solidFill>
                        <a:prstClr val="black"/>
                      </a:solidFill>
                      <a:latin typeface="Calibri"/>
                      <a:cs typeface="Arial" charset="0"/>
                    </a:rPr>
                    <a:t>Mass-Eigenstates</a:t>
                  </a:r>
                </a:p>
              </p:txBody>
            </p:sp>
            <p:sp>
              <p:nvSpPr>
                <p:cNvPr id="46" name="AutoShape 44"/>
                <p:cNvSpPr>
                  <a:spLocks/>
                </p:cNvSpPr>
                <p:nvPr/>
              </p:nvSpPr>
              <p:spPr bwMode="auto">
                <a:xfrm>
                  <a:off x="1791" y="2254"/>
                  <a:ext cx="182" cy="907"/>
                </a:xfrm>
                <a:prstGeom prst="leftBrace">
                  <a:avLst>
                    <a:gd name="adj1" fmla="val 41529"/>
                    <a:gd name="adj2" fmla="val 50056"/>
                  </a:avLst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47" name="AutoShape 45"/>
                <p:cNvSpPr>
                  <a:spLocks/>
                </p:cNvSpPr>
                <p:nvPr/>
              </p:nvSpPr>
              <p:spPr bwMode="auto">
                <a:xfrm>
                  <a:off x="4014" y="2234"/>
                  <a:ext cx="181" cy="907"/>
                </a:xfrm>
                <a:prstGeom prst="rightBrace">
                  <a:avLst>
                    <a:gd name="adj1" fmla="val 41759"/>
                    <a:gd name="adj2" fmla="val 50000"/>
                  </a:avLst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</p:grpSp>
        </p:grpSp>
        <p:sp>
          <p:nvSpPr>
            <p:cNvPr id="41" name="Rectangle 46"/>
            <p:cNvSpPr>
              <a:spLocks noChangeArrowheads="1"/>
            </p:cNvSpPr>
            <p:nvPr/>
          </p:nvSpPr>
          <p:spPr bwMode="auto">
            <a:xfrm>
              <a:off x="1701" y="3249"/>
              <a:ext cx="2358" cy="8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7676" name="Ink 2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242048" y="3193344"/>
              <a:ext cx="1588" cy="142875"/>
            </p14:xfrm>
          </p:contentPart>
        </mc:Choice>
        <mc:Fallback xmlns="">
          <p:pic>
            <p:nvPicPr>
              <p:cNvPr id="27676" name="Ink 2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147483648" y="0"/>
                <a:ext cx="0" cy="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7677" name="Ink 2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242048" y="3452105"/>
              <a:ext cx="1588" cy="88900"/>
            </p14:xfrm>
          </p:contentPart>
        </mc:Choice>
        <mc:Fallback xmlns="">
          <p:pic>
            <p:nvPicPr>
              <p:cNvPr id="27677" name="Ink 2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147483648" y="0"/>
                <a:ext cx="0" cy="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7679" name="Ink 3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234112" y="3888669"/>
              <a:ext cx="1587" cy="90487"/>
            </p14:xfrm>
          </p:contentPart>
        </mc:Choice>
        <mc:Fallback xmlns="">
          <p:pic>
            <p:nvPicPr>
              <p:cNvPr id="27679" name="Ink 3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147483648" y="-2147483648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7680" name="Ink 3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224587" y="4139494"/>
              <a:ext cx="1587" cy="71437"/>
            </p14:xfrm>
          </p:contentPart>
        </mc:Choice>
        <mc:Fallback xmlns="">
          <p:pic>
            <p:nvPicPr>
              <p:cNvPr id="27680" name="Ink 3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147483648" y="0"/>
                <a:ext cx="0" cy="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7681" name="Ink 3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224587" y="4336344"/>
              <a:ext cx="1587" cy="79375"/>
            </p14:xfrm>
          </p:contentPart>
        </mc:Choice>
        <mc:Fallback xmlns="">
          <p:pic>
            <p:nvPicPr>
              <p:cNvPr id="27681" name="Ink 3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147483648" y="0"/>
                <a:ext cx="0" cy="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7682" name="Ink 3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215062" y="4550656"/>
              <a:ext cx="1587" cy="53975"/>
            </p14:xfrm>
          </p:contentPart>
        </mc:Choice>
        <mc:Fallback xmlns="">
          <p:pic>
            <p:nvPicPr>
              <p:cNvPr id="27682" name="Ink 3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147483648" y="0"/>
                <a:ext cx="0" cy="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7686" name="Ink 3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385048" y="3452105"/>
              <a:ext cx="1588" cy="71438"/>
            </p14:xfrm>
          </p:contentPart>
        </mc:Choice>
        <mc:Fallback xmlns="">
          <p:pic>
            <p:nvPicPr>
              <p:cNvPr id="27686" name="Ink 3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147483648" y="0"/>
                <a:ext cx="0" cy="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7687" name="Ink 3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385048" y="3693406"/>
              <a:ext cx="1588" cy="79375"/>
            </p14:xfrm>
          </p:contentPart>
        </mc:Choice>
        <mc:Fallback xmlns="">
          <p:pic>
            <p:nvPicPr>
              <p:cNvPr id="27687" name="Ink 3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147483648" y="0"/>
                <a:ext cx="0" cy="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7688" name="Ink 4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385048" y="3952168"/>
              <a:ext cx="1588" cy="106362"/>
            </p14:xfrm>
          </p:contentPart>
        </mc:Choice>
        <mc:Fallback xmlns="">
          <p:pic>
            <p:nvPicPr>
              <p:cNvPr id="27688" name="Ink 4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147483648" y="0"/>
                <a:ext cx="0" cy="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7689" name="Ink 4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358062" y="4218868"/>
              <a:ext cx="1587" cy="80962"/>
            </p14:xfrm>
          </p:contentPart>
        </mc:Choice>
        <mc:Fallback xmlns="">
          <p:pic>
            <p:nvPicPr>
              <p:cNvPr id="27689" name="Ink 4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147483648" y="-2147483648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7690" name="Ink 4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358062" y="4442705"/>
              <a:ext cx="1587" cy="88900"/>
            </p14:xfrm>
          </p:contentPart>
        </mc:Choice>
        <mc:Fallback xmlns="">
          <p:pic>
            <p:nvPicPr>
              <p:cNvPr id="27690" name="Ink 4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147483648" y="0"/>
                <a:ext cx="0" cy="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7694" name="Ink 4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537573" y="3245730"/>
              <a:ext cx="1588" cy="152400"/>
            </p14:xfrm>
          </p:contentPart>
        </mc:Choice>
        <mc:Fallback xmlns="">
          <p:pic>
            <p:nvPicPr>
              <p:cNvPr id="27694" name="Ink 4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147483648" y="0"/>
                <a:ext cx="0" cy="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7695" name="Ink 4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528048" y="3504494"/>
              <a:ext cx="1588" cy="53975"/>
            </p14:xfrm>
          </p:contentPart>
        </mc:Choice>
        <mc:Fallback xmlns="">
          <p:pic>
            <p:nvPicPr>
              <p:cNvPr id="27695" name="Ink 4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147483648" y="0"/>
                <a:ext cx="0" cy="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7697" name="Ink 4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520112" y="3952169"/>
              <a:ext cx="1587" cy="53975"/>
            </p14:xfrm>
          </p:contentPart>
        </mc:Choice>
        <mc:Fallback xmlns="">
          <p:pic>
            <p:nvPicPr>
              <p:cNvPr id="27697" name="Ink 4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147483648" y="0"/>
                <a:ext cx="0" cy="36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80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3132003"/>
              </p:ext>
            </p:extLst>
          </p:nvPr>
        </p:nvGraphicFramePr>
        <p:xfrm>
          <a:off x="5785990" y="4879562"/>
          <a:ext cx="2448545" cy="50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6" name="Equation" r:id="rId21" imgW="1473200" imgH="304800" progId="Equation.3">
                  <p:embed/>
                </p:oleObj>
              </mc:Choice>
              <mc:Fallback>
                <p:oleObj name="Equation" r:id="rId21" imgW="1473200" imgH="304800" progId="Equation.3">
                  <p:embed/>
                  <p:pic>
                    <p:nvPicPr>
                      <p:cNvPr id="8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5990" y="4879562"/>
                        <a:ext cx="2448545" cy="507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3927550" y="869999"/>
            <a:ext cx="1231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prstClr val="black"/>
                </a:solidFill>
                <a:latin typeface="Calibri"/>
                <a:cs typeface="Arial" charset="0"/>
              </a:rPr>
              <a:t>For</a:t>
            </a:r>
            <a:r>
              <a:rPr lang="de-DE" dirty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el-GR" dirty="0">
                <a:solidFill>
                  <a:prstClr val="black"/>
                </a:solidFill>
                <a:latin typeface="Calibri"/>
                <a:cs typeface="Arial" charset="0"/>
              </a:rPr>
              <a:t>Θ</a:t>
            </a:r>
            <a:r>
              <a:rPr lang="de-DE" dirty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DE" dirty="0">
                <a:solidFill>
                  <a:prstClr val="black"/>
                </a:solidFill>
                <a:latin typeface="Calibri"/>
                <a:cs typeface="Arial"/>
              </a:rPr>
              <a:t>≈ 45</a:t>
            </a:r>
            <a:r>
              <a:rPr lang="de-DE" baseline="30000" dirty="0">
                <a:solidFill>
                  <a:prstClr val="black"/>
                </a:solidFill>
                <a:latin typeface="Calibri"/>
                <a:cs typeface="Arial"/>
              </a:rPr>
              <a:t>o</a:t>
            </a:r>
            <a:endParaRPr lang="de-DE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grpSp>
        <p:nvGrpSpPr>
          <p:cNvPr id="36" name="Gruppieren 35"/>
          <p:cNvGrpSpPr/>
          <p:nvPr/>
        </p:nvGrpSpPr>
        <p:grpSpPr>
          <a:xfrm>
            <a:off x="5186752" y="1068187"/>
            <a:ext cx="3456782" cy="1210344"/>
            <a:chOff x="7308304" y="939784"/>
            <a:chExt cx="3456782" cy="1210344"/>
          </a:xfrm>
        </p:grpSpPr>
        <p:sp>
          <p:nvSpPr>
            <p:cNvPr id="63" name="Rectangle 4"/>
            <p:cNvSpPr>
              <a:spLocks noChangeArrowheads="1"/>
            </p:cNvSpPr>
            <p:nvPr/>
          </p:nvSpPr>
          <p:spPr bwMode="auto">
            <a:xfrm>
              <a:off x="7308304" y="939784"/>
              <a:ext cx="3456782" cy="12103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graphicFrame>
          <p:nvGraphicFramePr>
            <p:cNvPr id="61" name="Object 5"/>
            <p:cNvGraphicFramePr>
              <a:graphicFrameLocks noChangeAspect="1"/>
            </p:cNvGraphicFramePr>
            <p:nvPr/>
          </p:nvGraphicFramePr>
          <p:xfrm>
            <a:off x="7793038" y="1066762"/>
            <a:ext cx="2600588" cy="956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07" name="Formel" r:id="rId23" imgW="1638000" imgH="482400" progId="Equation.3">
                    <p:embed/>
                  </p:oleObj>
                </mc:Choice>
                <mc:Fallback>
                  <p:oleObj name="Formel" r:id="rId23" imgW="1638000" imgH="482400" progId="Equation.3">
                    <p:embed/>
                    <p:pic>
                      <p:nvPicPr>
                        <p:cNvPr id="61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93038" y="1066762"/>
                          <a:ext cx="2600588" cy="95638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6430837"/>
              </p:ext>
            </p:extLst>
          </p:nvPr>
        </p:nvGraphicFramePr>
        <p:xfrm>
          <a:off x="5719562" y="5425616"/>
          <a:ext cx="2516188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8" name="Formel" r:id="rId25" imgW="1434960" imgH="279360" progId="Equation.3">
                  <p:embed/>
                </p:oleObj>
              </mc:Choice>
              <mc:Fallback>
                <p:oleObj name="Formel" r:id="rId25" imgW="1434960" imgH="279360" progId="Equation.3">
                  <p:embed/>
                  <p:pic>
                    <p:nvPicPr>
                      <p:cNvPr id="5" name="Objekt 4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5719562" y="5425616"/>
                        <a:ext cx="2516188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kt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1474116"/>
              </p:ext>
            </p:extLst>
          </p:nvPr>
        </p:nvGraphicFramePr>
        <p:xfrm>
          <a:off x="5754984" y="5914567"/>
          <a:ext cx="2695575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9" name="Formel" r:id="rId27" imgW="1536480" imgH="266400" progId="Equation.3">
                  <p:embed/>
                </p:oleObj>
              </mc:Choice>
              <mc:Fallback>
                <p:oleObj name="Formel" r:id="rId27" imgW="1536480" imgH="266400" progId="Equation.3">
                  <p:embed/>
                  <p:pic>
                    <p:nvPicPr>
                      <p:cNvPr id="68" name="Objekt 67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5754984" y="5914567"/>
                        <a:ext cx="2695575" cy="468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3" name="Gruppieren 52"/>
          <p:cNvGrpSpPr/>
          <p:nvPr/>
        </p:nvGrpSpPr>
        <p:grpSpPr>
          <a:xfrm>
            <a:off x="6176717" y="3137264"/>
            <a:ext cx="354584" cy="1756282"/>
            <a:chOff x="3738319" y="3267898"/>
            <a:chExt cx="354584" cy="1756282"/>
          </a:xfrm>
        </p:grpSpPr>
        <p:cxnSp>
          <p:nvCxnSpPr>
            <p:cNvPr id="51" name="Gerade Verbindung 50"/>
            <p:cNvCxnSpPr/>
            <p:nvPr/>
          </p:nvCxnSpPr>
          <p:spPr>
            <a:xfrm>
              <a:off x="3888759" y="3404136"/>
              <a:ext cx="0" cy="1620044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feld 51"/>
            <p:cNvSpPr txBox="1"/>
            <p:nvPr/>
          </p:nvSpPr>
          <p:spPr>
            <a:xfrm>
              <a:off x="3738319" y="3267898"/>
              <a:ext cx="354584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prstClr val="black"/>
                  </a:solidFill>
                  <a:latin typeface="Calibri" pitchFamily="34" charset="0"/>
                  <a:cs typeface="Arial" charset="0"/>
                </a:rPr>
                <a:t>v</a:t>
              </a:r>
              <a:r>
                <a:rPr lang="el-GR" b="1" baseline="-25000" dirty="0">
                  <a:solidFill>
                    <a:prstClr val="black"/>
                  </a:solidFill>
                  <a:latin typeface="Calibri"/>
                  <a:cs typeface="Arial" charset="0"/>
                </a:rPr>
                <a:t>τ</a:t>
              </a:r>
              <a:endParaRPr lang="de-DE" b="1" dirty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73" name="Gruppieren 72"/>
          <p:cNvGrpSpPr/>
          <p:nvPr/>
        </p:nvGrpSpPr>
        <p:grpSpPr>
          <a:xfrm>
            <a:off x="7325130" y="3130904"/>
            <a:ext cx="380232" cy="1756282"/>
            <a:chOff x="3738319" y="3267898"/>
            <a:chExt cx="380232" cy="1756282"/>
          </a:xfrm>
        </p:grpSpPr>
        <p:cxnSp>
          <p:nvCxnSpPr>
            <p:cNvPr id="74" name="Gerade Verbindung 73"/>
            <p:cNvCxnSpPr/>
            <p:nvPr/>
          </p:nvCxnSpPr>
          <p:spPr>
            <a:xfrm>
              <a:off x="3888759" y="3404136"/>
              <a:ext cx="0" cy="1620044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feld 74"/>
            <p:cNvSpPr txBox="1"/>
            <p:nvPr/>
          </p:nvSpPr>
          <p:spPr>
            <a:xfrm>
              <a:off x="3738319" y="3267898"/>
              <a:ext cx="380232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prstClr val="black"/>
                  </a:solidFill>
                  <a:latin typeface="Calibri" pitchFamily="34" charset="0"/>
                  <a:cs typeface="Arial" charset="0"/>
                </a:rPr>
                <a:t>v</a:t>
              </a:r>
              <a:r>
                <a:rPr lang="el-GR" b="1" baseline="-25000" dirty="0">
                  <a:solidFill>
                    <a:prstClr val="black"/>
                  </a:solidFill>
                  <a:latin typeface="Calibri"/>
                  <a:cs typeface="Arial" charset="0"/>
                </a:rPr>
                <a:t>μ</a:t>
              </a:r>
              <a:endParaRPr lang="de-DE" b="1" dirty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76" name="Gruppieren 75"/>
          <p:cNvGrpSpPr/>
          <p:nvPr/>
        </p:nvGrpSpPr>
        <p:grpSpPr>
          <a:xfrm>
            <a:off x="8466067" y="3130904"/>
            <a:ext cx="354584" cy="1756282"/>
            <a:chOff x="3738319" y="3267898"/>
            <a:chExt cx="354584" cy="1756282"/>
          </a:xfrm>
        </p:grpSpPr>
        <p:cxnSp>
          <p:nvCxnSpPr>
            <p:cNvPr id="77" name="Gerade Verbindung 76"/>
            <p:cNvCxnSpPr/>
            <p:nvPr/>
          </p:nvCxnSpPr>
          <p:spPr>
            <a:xfrm>
              <a:off x="3888759" y="3404136"/>
              <a:ext cx="0" cy="1620044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feld 77"/>
            <p:cNvSpPr txBox="1"/>
            <p:nvPr/>
          </p:nvSpPr>
          <p:spPr>
            <a:xfrm>
              <a:off x="3738319" y="3267898"/>
              <a:ext cx="354584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prstClr val="black"/>
                  </a:solidFill>
                  <a:latin typeface="Calibri" pitchFamily="34" charset="0"/>
                  <a:cs typeface="Arial" charset="0"/>
                </a:rPr>
                <a:t>v</a:t>
              </a:r>
              <a:r>
                <a:rPr lang="el-GR" b="1" baseline="-25000" dirty="0">
                  <a:solidFill>
                    <a:prstClr val="black"/>
                  </a:solidFill>
                  <a:latin typeface="Calibri"/>
                  <a:cs typeface="Arial" charset="0"/>
                </a:rPr>
                <a:t>τ</a:t>
              </a:r>
              <a:endParaRPr lang="de-DE" b="1" dirty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300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D51EB5-A079-4A46-92A8-93EA69FF9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3BF4-25CF-49ED-A833-290526B5BCFE}" type="slidenum">
              <a:rPr lang="de-DE" smtClean="0"/>
              <a:t>12</a:t>
            </a:fld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0F7756E-C248-48AF-BD2F-4D0702A181B2}"/>
              </a:ext>
            </a:extLst>
          </p:cNvPr>
          <p:cNvSpPr txBox="1">
            <a:spLocks/>
          </p:cNvSpPr>
          <p:nvPr/>
        </p:nvSpPr>
        <p:spPr>
          <a:xfrm>
            <a:off x="283719" y="219520"/>
            <a:ext cx="7284574" cy="6920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>
                <a:latin typeface="TheSans UHH"/>
              </a:rPr>
              <a:t>Neutrino </a:t>
            </a:r>
            <a:r>
              <a:rPr lang="de-DE" sz="3200" b="1" dirty="0" err="1">
                <a:latin typeface="TheSans UHH"/>
              </a:rPr>
              <a:t>Oscillations</a:t>
            </a:r>
            <a:r>
              <a:rPr lang="de-DE" sz="3200" b="1" dirty="0">
                <a:latin typeface="TheSans UHH"/>
              </a:rPr>
              <a:t> (2 </a:t>
            </a:r>
            <a:r>
              <a:rPr lang="de-DE" sz="3200" b="1" dirty="0" err="1">
                <a:latin typeface="TheSans UHH"/>
              </a:rPr>
              <a:t>Flavors</a:t>
            </a:r>
            <a:r>
              <a:rPr lang="de-DE" sz="3200" b="1" dirty="0">
                <a:latin typeface="TheSans UHH"/>
              </a:rPr>
              <a:t>)</a:t>
            </a:r>
          </a:p>
        </p:txBody>
      </p:sp>
      <p:graphicFrame>
        <p:nvGraphicFramePr>
          <p:cNvPr id="7" name="Objekt 2">
            <a:extLst>
              <a:ext uri="{FF2B5EF4-FFF2-40B4-BE49-F238E27FC236}">
                <a16:creationId xmlns:a16="http://schemas.microsoft.com/office/drawing/2014/main" id="{A022B3F6-37BA-49A5-A337-8070819DD4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10852" y="1045795"/>
          <a:ext cx="6607175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6" name="Formel" r:id="rId3" imgW="3720960" imgH="482400" progId="Equation.3">
                  <p:embed/>
                </p:oleObj>
              </mc:Choice>
              <mc:Fallback>
                <p:oleObj name="Formel" r:id="rId3" imgW="3720960" imgH="482400" progId="Equation.3">
                  <p:embed/>
                  <p:pic>
                    <p:nvPicPr>
                      <p:cNvPr id="7" name="Objekt 2">
                        <a:extLst>
                          <a:ext uri="{FF2B5EF4-FFF2-40B4-BE49-F238E27FC236}">
                            <a16:creationId xmlns:a16="http://schemas.microsoft.com/office/drawing/2014/main" id="{A022B3F6-37BA-49A5-A337-8070819DD4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0852" y="1045795"/>
                        <a:ext cx="6607175" cy="857250"/>
                      </a:xfrm>
                      <a:prstGeom prst="rect">
                        <a:avLst/>
                      </a:prstGeom>
                      <a:solidFill>
                        <a:srgbClr val="FFCCCC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>
            <a:extLst>
              <a:ext uri="{FF2B5EF4-FFF2-40B4-BE49-F238E27FC236}">
                <a16:creationId xmlns:a16="http://schemas.microsoft.com/office/drawing/2014/main" id="{EE2AE189-06E6-46AE-AB98-63E684F48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374" y="2171429"/>
            <a:ext cx="5333824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5882833-4228-4C5B-A37A-922C20F1D980}"/>
              </a:ext>
            </a:extLst>
          </p:cNvPr>
          <p:cNvSpPr txBox="1"/>
          <p:nvPr/>
        </p:nvSpPr>
        <p:spPr>
          <a:xfrm>
            <a:off x="7812907" y="3769911"/>
            <a:ext cx="2233945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u="sng" dirty="0" err="1">
                <a:latin typeface="TheSans UHH"/>
              </a:rPr>
              <a:t>Example</a:t>
            </a:r>
            <a:r>
              <a:rPr lang="de-DE" u="sng" dirty="0">
                <a:latin typeface="TheSans UHH"/>
              </a:rPr>
              <a:t>:</a:t>
            </a:r>
            <a:br>
              <a:rPr lang="de-DE" dirty="0">
                <a:latin typeface="TheSans UHH"/>
              </a:rPr>
            </a:br>
            <a:r>
              <a:rPr lang="de-DE" dirty="0" err="1">
                <a:latin typeface="TheSans UHH"/>
              </a:rPr>
              <a:t>for</a:t>
            </a:r>
            <a:r>
              <a:rPr lang="de-DE" dirty="0">
                <a:latin typeface="TheSans UHH"/>
              </a:rPr>
              <a:t> </a:t>
            </a:r>
            <a:r>
              <a:rPr lang="el-GR" dirty="0">
                <a:latin typeface="TheSans UHH"/>
                <a:cs typeface="Times New Roman"/>
              </a:rPr>
              <a:t>Δ</a:t>
            </a:r>
            <a:r>
              <a:rPr lang="de-DE" dirty="0">
                <a:latin typeface="TheSans UHH"/>
                <a:cs typeface="Times New Roman"/>
              </a:rPr>
              <a:t>m</a:t>
            </a:r>
            <a:r>
              <a:rPr lang="de-DE" baseline="30000" dirty="0">
                <a:latin typeface="TheSans UHH"/>
                <a:cs typeface="Times New Roman"/>
              </a:rPr>
              <a:t>2</a:t>
            </a:r>
            <a:r>
              <a:rPr lang="de-DE" dirty="0">
                <a:latin typeface="TheSans UHH"/>
                <a:cs typeface="Times New Roman"/>
              </a:rPr>
              <a:t> = 2.5</a:t>
            </a:r>
            <a:r>
              <a:rPr lang="de-DE" dirty="0">
                <a:latin typeface="TheSans UHH"/>
                <a:cs typeface="Arial"/>
              </a:rPr>
              <a:t>∙10</a:t>
            </a:r>
            <a:r>
              <a:rPr lang="de-DE" baseline="30000" dirty="0">
                <a:latin typeface="TheSans UHH"/>
                <a:cs typeface="Arial"/>
              </a:rPr>
              <a:t>-3</a:t>
            </a:r>
            <a:r>
              <a:rPr lang="de-DE" dirty="0">
                <a:latin typeface="TheSans UHH"/>
                <a:cs typeface="Arial"/>
              </a:rPr>
              <a:t>eV</a:t>
            </a:r>
            <a:r>
              <a:rPr lang="de-DE" baseline="30000" dirty="0">
                <a:latin typeface="TheSans UHH"/>
                <a:cs typeface="Arial"/>
              </a:rPr>
              <a:t>2</a:t>
            </a:r>
            <a:r>
              <a:rPr lang="de-DE" dirty="0">
                <a:latin typeface="TheSans UHH"/>
              </a:rPr>
              <a:t> </a:t>
            </a:r>
            <a:br>
              <a:rPr lang="de-DE" dirty="0">
                <a:latin typeface="TheSans UHH"/>
              </a:rPr>
            </a:br>
            <a:r>
              <a:rPr lang="de-DE" dirty="0">
                <a:latin typeface="TheSans UHH"/>
              </a:rPr>
              <a:t>and </a:t>
            </a:r>
            <a:r>
              <a:rPr lang="de-DE" dirty="0" err="1">
                <a:latin typeface="TheSans UHH"/>
              </a:rPr>
              <a:t>E</a:t>
            </a:r>
            <a:r>
              <a:rPr lang="de-DE" baseline="-25000" dirty="0" err="1">
                <a:latin typeface="TheSans UHH"/>
              </a:rPr>
              <a:t>v</a:t>
            </a:r>
            <a:r>
              <a:rPr lang="de-DE" dirty="0">
                <a:latin typeface="TheSans UHH"/>
              </a:rPr>
              <a:t> = 1GeV  </a:t>
            </a:r>
            <a:r>
              <a:rPr lang="de-DE" dirty="0" err="1">
                <a:latin typeface="TheSans UHH"/>
              </a:rPr>
              <a:t>we</a:t>
            </a:r>
            <a:r>
              <a:rPr lang="de-DE" dirty="0">
                <a:latin typeface="TheSans UHH"/>
              </a:rPr>
              <a:t> </a:t>
            </a:r>
            <a:r>
              <a:rPr lang="de-DE" dirty="0" err="1">
                <a:latin typeface="TheSans UHH"/>
              </a:rPr>
              <a:t>get</a:t>
            </a:r>
            <a:br>
              <a:rPr lang="de-DE" dirty="0">
                <a:latin typeface="TheSans UHH"/>
              </a:rPr>
            </a:br>
            <a:r>
              <a:rPr lang="de-DE" dirty="0">
                <a:latin typeface="TheSans UHH"/>
              </a:rPr>
              <a:t>  </a:t>
            </a:r>
            <a:r>
              <a:rPr lang="de-DE" dirty="0" err="1">
                <a:latin typeface="TheSans UHH"/>
              </a:rPr>
              <a:t>l</a:t>
            </a:r>
            <a:r>
              <a:rPr lang="de-DE" baseline="-25000" dirty="0" err="1">
                <a:latin typeface="TheSans UHH"/>
              </a:rPr>
              <a:t>osc</a:t>
            </a:r>
            <a:r>
              <a:rPr lang="de-DE" dirty="0">
                <a:latin typeface="TheSans UHH"/>
              </a:rPr>
              <a:t> = 1000km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F3DC8280-CC73-4B0B-AA31-2739E32D83B2}"/>
              </a:ext>
            </a:extLst>
          </p:cNvPr>
          <p:cNvGrpSpPr/>
          <p:nvPr/>
        </p:nvGrpSpPr>
        <p:grpSpPr>
          <a:xfrm>
            <a:off x="7011404" y="1885884"/>
            <a:ext cx="2976562" cy="1052307"/>
            <a:chOff x="5662215" y="1991327"/>
            <a:chExt cx="2976562" cy="1052307"/>
          </a:xfrm>
        </p:grpSpPr>
        <p:graphicFrame>
          <p:nvGraphicFramePr>
            <p:cNvPr id="11" name="Objekt 2">
              <a:extLst>
                <a:ext uri="{FF2B5EF4-FFF2-40B4-BE49-F238E27FC236}">
                  <a16:creationId xmlns:a16="http://schemas.microsoft.com/office/drawing/2014/main" id="{6AB374FD-FB00-434E-AF54-B10F8BBB034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662215" y="2276872"/>
            <a:ext cx="2976562" cy="7667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37" name="Formel" r:id="rId6" imgW="1676160" imgH="431640" progId="Equation.3">
                    <p:embed/>
                  </p:oleObj>
                </mc:Choice>
                <mc:Fallback>
                  <p:oleObj name="Formel" r:id="rId6" imgW="1676160" imgH="431640" progId="Equation.3">
                    <p:embed/>
                    <p:pic>
                      <p:nvPicPr>
                        <p:cNvPr id="11" name="Objekt 2">
                          <a:extLst>
                            <a:ext uri="{FF2B5EF4-FFF2-40B4-BE49-F238E27FC236}">
                              <a16:creationId xmlns:a16="http://schemas.microsoft.com/office/drawing/2014/main" id="{6AB374FD-FB00-434E-AF54-B10F8BBB034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62215" y="2276872"/>
                          <a:ext cx="2976562" cy="7667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Pfeil nach unten 2">
              <a:extLst>
                <a:ext uri="{FF2B5EF4-FFF2-40B4-BE49-F238E27FC236}">
                  <a16:creationId xmlns:a16="http://schemas.microsoft.com/office/drawing/2014/main" id="{08E18B84-95A4-47D0-A39C-9F71F75D4B46}"/>
                </a:ext>
              </a:extLst>
            </p:cNvPr>
            <p:cNvSpPr/>
            <p:nvPr/>
          </p:nvSpPr>
          <p:spPr>
            <a:xfrm>
              <a:off x="5725688" y="1991327"/>
              <a:ext cx="286471" cy="501570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aphicFrame>
        <p:nvGraphicFramePr>
          <p:cNvPr id="13" name="Objekt 2">
            <a:extLst>
              <a:ext uri="{FF2B5EF4-FFF2-40B4-BE49-F238E27FC236}">
                <a16:creationId xmlns:a16="http://schemas.microsoft.com/office/drawing/2014/main" id="{BF3C32D4-047B-4F4B-9A7C-0ED10D5237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52120" y="1089212"/>
          <a:ext cx="3248025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8" name="Formel" r:id="rId8" imgW="1828800" imgH="241200" progId="Equation.3">
                  <p:embed/>
                </p:oleObj>
              </mc:Choice>
              <mc:Fallback>
                <p:oleObj name="Formel" r:id="rId8" imgW="1828800" imgH="241200" progId="Equation.3">
                  <p:embed/>
                  <p:pic>
                    <p:nvPicPr>
                      <p:cNvPr id="13" name="Objekt 2">
                        <a:extLst>
                          <a:ext uri="{FF2B5EF4-FFF2-40B4-BE49-F238E27FC236}">
                            <a16:creationId xmlns:a16="http://schemas.microsoft.com/office/drawing/2014/main" id="{BF3C32D4-047B-4F4B-9A7C-0ED10D5237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52120" y="1089212"/>
                        <a:ext cx="3248025" cy="428625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DAD9A2A3-FE86-4CE4-BAC6-85BAD4A63C12}"/>
              </a:ext>
            </a:extLst>
          </p:cNvPr>
          <p:cNvSpPr txBox="1"/>
          <p:nvPr/>
        </p:nvSpPr>
        <p:spPr>
          <a:xfrm>
            <a:off x="3240001" y="4513057"/>
            <a:ext cx="1968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 err="1">
                <a:solidFill>
                  <a:srgbClr val="FF0000"/>
                </a:solidFill>
                <a:latin typeface="TheSans UHH" panose="020B0502050302020203" pitchFamily="34" charset="77"/>
              </a:rPr>
              <a:t>appearence</a:t>
            </a:r>
            <a:endParaRPr lang="de-DE" sz="2400" b="1" dirty="0">
              <a:solidFill>
                <a:srgbClr val="FF0000"/>
              </a:solidFill>
              <a:latin typeface="TheSans UHH" panose="020B0502050302020203" pitchFamily="34" charset="77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E25D46C-1CEE-45F9-88A6-7C201B4DAC4F}"/>
              </a:ext>
            </a:extLst>
          </p:cNvPr>
          <p:cNvSpPr txBox="1"/>
          <p:nvPr/>
        </p:nvSpPr>
        <p:spPr>
          <a:xfrm>
            <a:off x="3042777" y="2649746"/>
            <a:ext cx="2445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 err="1">
                <a:latin typeface="TheSans UHH" panose="020B0502050302020203" pitchFamily="34" charset="77"/>
              </a:rPr>
              <a:t>disappearence</a:t>
            </a:r>
            <a:endParaRPr lang="de-DE" sz="2400" b="1" dirty="0">
              <a:latin typeface="TheSans UHH" panose="020B0502050302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76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D51EB5-A079-4A46-92A8-93EA69FF9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F3BF4-25CF-49ED-A833-290526B5BCF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BA1C50F-3ED1-4F4E-BB5F-C1F379A69D82}"/>
              </a:ext>
            </a:extLst>
          </p:cNvPr>
          <p:cNvSpPr txBox="1">
            <a:spLocks noChangeArrowheads="1"/>
          </p:cNvSpPr>
          <p:nvPr/>
        </p:nvSpPr>
        <p:spPr>
          <a:xfrm>
            <a:off x="229960" y="205011"/>
            <a:ext cx="8229600" cy="5642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eSans UHH"/>
              </a:rPr>
              <a:t>Theoretical Prediction of Neutrino Oscillations: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88DB3D3-F62B-4872-BF77-1F3729E77255}"/>
              </a:ext>
            </a:extLst>
          </p:cNvPr>
          <p:cNvSpPr txBox="1">
            <a:spLocks noChangeArrowheads="1"/>
          </p:cNvSpPr>
          <p:nvPr/>
        </p:nvSpPr>
        <p:spPr>
          <a:xfrm>
            <a:off x="2579594" y="964084"/>
            <a:ext cx="7032812" cy="40932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1957-58: </a:t>
            </a:r>
            <a:r>
              <a:rPr kumimoji="0" lang="en-US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eSans UHH"/>
              </a:rPr>
              <a:t>Pontecorvo</a:t>
            </a:r>
            <a:r>
              <a:rPr kumimoji="0" lang="en-US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heSans UHH"/>
              </a:rPr>
              <a:t>:</a:t>
            </a:r>
            <a:br>
              <a:rPr kumimoji="0" lang="en-US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heSans UHH"/>
              </a:rPr>
            </a:br>
            <a:r>
              <a:rPr kumimoji="0" lang="en-US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 </a:t>
            </a: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states for first time possibility of </a:t>
            </a:r>
            <a:r>
              <a:rPr kumimoji="0" lang="en-US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Neutrino Oscillations</a:t>
            </a:r>
            <a:br>
              <a:rPr kumimoji="0" lang="en-US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</a:b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(But: at that time only </a:t>
            </a:r>
            <a:r>
              <a:rPr kumimoji="0" lang="en-US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v</a:t>
            </a:r>
            <a:r>
              <a:rPr kumimoji="0" lang="en-US" altLang="de-DE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e</a:t>
            </a: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 were known, so he was thinking </a:t>
            </a:r>
            <a:b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</a:b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 of  Neutrino </a:t>
            </a: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  <a:cs typeface="Arial" charset="0"/>
              </a:rPr>
              <a:t>↔ Anti-Neutrino oscillations)</a:t>
            </a:r>
            <a:b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  <a:cs typeface="Arial" charset="0"/>
              </a:rPr>
            </a:b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B.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Pontecorvo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,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J.Exptl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.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Theoret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. Phys.34(1958) 247 [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Sov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. Phys. JETP7(1958) 172]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 UHH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  <a:cs typeface="Arial" charset="0"/>
              </a:rPr>
              <a:t>1962 </a:t>
            </a:r>
            <a:r>
              <a:rPr kumimoji="0" lang="en-US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eSans UHH"/>
                <a:cs typeface="Arial" charset="0"/>
              </a:rPr>
              <a:t>Maki, Nakagawa, Sakata:</a:t>
            </a:r>
            <a:br>
              <a:rPr kumimoji="0" lang="en-US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eSans UHH"/>
                <a:cs typeface="Arial" charset="0"/>
              </a:rPr>
            </a:b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  <a:cs typeface="Arial" charset="0"/>
              </a:rPr>
              <a:t>describe </a:t>
            </a:r>
            <a:r>
              <a:rPr kumimoji="0" lang="en-US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  <a:cs typeface="Arial" charset="0"/>
              </a:rPr>
              <a:t>mixing of 2 flavors </a:t>
            </a: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  <a:cs typeface="Arial" charset="0"/>
              </a:rPr>
              <a:t>and discuss </a:t>
            </a:r>
            <a:b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  <a:cs typeface="Arial" charset="0"/>
              </a:rPr>
            </a:b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  <a:cs typeface="Arial" charset="0"/>
              </a:rPr>
              <a:t>transitions between neutrino flavors.</a:t>
            </a:r>
            <a:b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  <a:cs typeface="Arial" charset="0"/>
              </a:rPr>
            </a:br>
            <a:endParaRPr kumimoji="0" lang="en-US" alt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 UHH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  <a:cs typeface="Arial" charset="0"/>
              </a:rPr>
              <a:t>1967 </a:t>
            </a:r>
            <a:r>
              <a:rPr kumimoji="0" lang="en-US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eSans UHH"/>
                <a:cs typeface="Arial" charset="0"/>
              </a:rPr>
              <a:t>Pontecorvo :</a:t>
            </a:r>
            <a:br>
              <a:rPr kumimoji="0" lang="en-US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eSans UHH"/>
                <a:cs typeface="Arial" charset="0"/>
              </a:rPr>
            </a:b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  <a:cs typeface="Arial" charset="0"/>
              </a:rPr>
              <a:t>thorough discussion of 2 flavor mixing, </a:t>
            </a:r>
            <a:b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  <a:cs typeface="Arial" charset="0"/>
              </a:rPr>
            </a:br>
            <a:r>
              <a:rPr kumimoji="0" lang="en-US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  <a:cs typeface="Arial" charset="0"/>
              </a:rPr>
              <a:t>oscillations of solar-neutrinos </a:t>
            </a:r>
            <a:b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  <a:cs typeface="Arial" charset="0"/>
              </a:rPr>
            </a:b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  <a:cs typeface="Arial" charset="0"/>
              </a:rPr>
              <a:t>and possible existence of sterile neutrinos.</a:t>
            </a:r>
            <a:b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  <a:cs typeface="Arial" charset="0"/>
              </a:rPr>
            </a:b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  <a:cs typeface="Arial" charset="0"/>
              </a:rPr>
              <a:t>Also possibility of Cl-</a:t>
            </a:r>
            <a:r>
              <a:rPr kumimoji="0" lang="en-US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  <a:cs typeface="Arial" charset="0"/>
              </a:rPr>
              <a:t>Ar</a:t>
            </a: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  <a:cs typeface="Arial" charset="0"/>
              </a:rPr>
              <a:t> experiments</a:t>
            </a:r>
            <a:endParaRPr kumimoji="0" lang="en-US" altLang="de-DE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eSans UHH"/>
              <a:cs typeface="Arial" charset="0"/>
            </a:endParaRPr>
          </a:p>
        </p:txBody>
      </p:sp>
      <p:pic>
        <p:nvPicPr>
          <p:cNvPr id="8" name="Picture 4" descr="pontecorvo">
            <a:extLst>
              <a:ext uri="{FF2B5EF4-FFF2-40B4-BE49-F238E27FC236}">
                <a16:creationId xmlns:a16="http://schemas.microsoft.com/office/drawing/2014/main" id="{F86E7102-DDB1-467F-9ECE-DAF3FB868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26" y="973531"/>
            <a:ext cx="1936642" cy="2955776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1E5920C-B04B-4573-B9A4-8E9D9E2C372F}"/>
              </a:ext>
            </a:extLst>
          </p:cNvPr>
          <p:cNvSpPr txBox="1"/>
          <p:nvPr/>
        </p:nvSpPr>
        <p:spPr>
          <a:xfrm>
            <a:off x="351027" y="3956576"/>
            <a:ext cx="1909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Bruno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Pontecorvo</a:t>
            </a:r>
            <a:b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</a:b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(1913 – 1993)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9268E16-065F-497E-9628-32937068F8B8}"/>
              </a:ext>
            </a:extLst>
          </p:cNvPr>
          <p:cNvSpPr/>
          <p:nvPr/>
        </p:nvSpPr>
        <p:spPr>
          <a:xfrm>
            <a:off x="5700446" y="5350044"/>
            <a:ext cx="6120680" cy="7386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Very nice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overview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 on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history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Samoil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 M.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Bilenky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„Neutrino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oscillations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: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brief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history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and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present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status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“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arXiv:1408.2864v1  [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hep-ph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]  12 Aug 2014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F39F58A-1016-4FF2-8020-10CD58F5865D}"/>
              </a:ext>
            </a:extLst>
          </p:cNvPr>
          <p:cNvGrpSpPr/>
          <p:nvPr/>
        </p:nvGrpSpPr>
        <p:grpSpPr>
          <a:xfrm>
            <a:off x="8760640" y="2181381"/>
            <a:ext cx="3107734" cy="2961447"/>
            <a:chOff x="8760640" y="2181381"/>
            <a:chExt cx="3107734" cy="2961447"/>
          </a:xfrm>
        </p:grpSpPr>
        <p:pic>
          <p:nvPicPr>
            <p:cNvPr id="2050" name="Picture 2" descr="His human warmth and benevolentpersonality embodied the best humanistic ...">
              <a:extLst>
                <a:ext uri="{FF2B5EF4-FFF2-40B4-BE49-F238E27FC236}">
                  <a16:creationId xmlns:a16="http://schemas.microsoft.com/office/drawing/2014/main" id="{D5D2B354-9BBA-4812-B13D-27D3BA47FA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0786" y="2247228"/>
              <a:ext cx="2909888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7574CC20-12BF-4945-9A1C-493080369D70}"/>
                </a:ext>
              </a:extLst>
            </p:cNvPr>
            <p:cNvSpPr txBox="1"/>
            <p:nvPr/>
          </p:nvSpPr>
          <p:spPr>
            <a:xfrm>
              <a:off x="8760640" y="2366048"/>
              <a:ext cx="12539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eSans UHH"/>
                </a:rPr>
                <a:t>Pontecorvo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Sans UHH"/>
              </a:endParaRPr>
            </a:p>
          </p:txBody>
        </p:sp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2E5D991B-24D2-4C64-BA29-663E32151CD9}"/>
                </a:ext>
              </a:extLst>
            </p:cNvPr>
            <p:cNvSpPr txBox="1"/>
            <p:nvPr/>
          </p:nvSpPr>
          <p:spPr>
            <a:xfrm>
              <a:off x="10412057" y="2181381"/>
              <a:ext cx="14563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eSans UHH"/>
                </a:rPr>
                <a:t>Bilenky</a:t>
              </a:r>
              <a:b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eSans UHH"/>
                </a:rPr>
              </a:b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eSans UHH"/>
                </a:rPr>
                <a:t>1928-2020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712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3D75B46-CA39-45EE-B0DF-3047526A3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916" y="2436334"/>
            <a:ext cx="4509159" cy="3600400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D51EB5-A079-4A46-92A8-93EA69FF9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F3BF4-25CF-49ED-A833-290526B5BCF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heSans UHH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heSans UHH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24AAD5-4F79-4926-A8A8-7C054B910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796" y="1417915"/>
            <a:ext cx="3361765" cy="108373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6D2A430-9270-4F8E-89A9-0850D88C8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90312">
            <a:off x="1030595" y="847738"/>
            <a:ext cx="3399523" cy="68753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23674F2-A7A7-4DB5-9210-EE9BA1B92580}"/>
              </a:ext>
            </a:extLst>
          </p:cNvPr>
          <p:cNvSpPr txBox="1"/>
          <p:nvPr/>
        </p:nvSpPr>
        <p:spPr>
          <a:xfrm>
            <a:off x="2730356" y="5986666"/>
            <a:ext cx="3630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in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german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: Physik Journal 12 (2013) Nr.10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EFC03BE-E541-4A85-BF5C-178A412078F9}"/>
              </a:ext>
            </a:extLst>
          </p:cNvPr>
          <p:cNvSpPr txBox="1"/>
          <p:nvPr/>
        </p:nvSpPr>
        <p:spPr>
          <a:xfrm>
            <a:off x="7644756" y="5092957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  <a:hlinkClick r:id="rId5"/>
              </a:rPr>
              <a:t>https://youtu.be/d4rCjoWiOrw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 UHH"/>
            </a:endParaRPr>
          </a:p>
        </p:txBody>
      </p:sp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AE5DF539-8D5E-425A-9694-BF4709C6B1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601" y="828290"/>
            <a:ext cx="2518638" cy="382221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21875BC-7ED5-4FD2-8FE9-ABEFDEB4192D}"/>
              </a:ext>
            </a:extLst>
          </p:cNvPr>
          <p:cNvSpPr txBox="1"/>
          <p:nvPr/>
        </p:nvSpPr>
        <p:spPr>
          <a:xfrm>
            <a:off x="7644756" y="4747017"/>
            <a:ext cx="276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…and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here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 a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talk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by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 F. Close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B69E66C-307D-4BDD-8C55-E33FC7418F25}"/>
              </a:ext>
            </a:extLst>
          </p:cNvPr>
          <p:cNvSpPr txBox="1"/>
          <p:nvPr/>
        </p:nvSpPr>
        <p:spPr>
          <a:xfrm>
            <a:off x="7316505" y="5515841"/>
            <a:ext cx="3881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And a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discussion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of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this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book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 in Nature 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  <a:hlinkClick r:id="rId7"/>
              </a:rPr>
              <a:t>https://www.nature.com/articles/518032a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 UHH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81DB39C-4D6A-4BAC-8425-F11970E4A9A5}"/>
              </a:ext>
            </a:extLst>
          </p:cNvPr>
          <p:cNvSpPr txBox="1"/>
          <p:nvPr/>
        </p:nvSpPr>
        <p:spPr>
          <a:xfrm rot="21289835">
            <a:off x="278171" y="389397"/>
            <a:ext cx="525631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One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 last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great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unsolved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cold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-war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science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mysteries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4924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E5E7640-1906-45F1-AA14-86570736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567" y="4001890"/>
            <a:ext cx="5975781" cy="675249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Pioneers</a:t>
            </a:r>
            <a:r>
              <a:rPr lang="de-DE" dirty="0"/>
              <a:t> &amp; Discovery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530DE71-1079-41C0-B443-366314E97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fld id="{309D5144-004E-1E45-907B-65C86CA25C3F}" type="slidenum">
              <a:rPr lang="de-DE" smtClean="0">
                <a:solidFill>
                  <a:srgbClr val="333333"/>
                </a:solidFill>
              </a:rPr>
              <a:pPr defTabSz="609585"/>
              <a:t>15</a:t>
            </a:fld>
            <a:endParaRPr lang="de-DE" dirty="0">
              <a:solidFill>
                <a:srgbClr val="333333"/>
              </a:solidFill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7370450-52D4-4D97-9F7E-2AA73E1C5F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3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C5445194-7C58-4107-967A-1C3C535C43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C8E32A-F94A-4A64-BD9A-5FE067C509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862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kamiokan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665" y="992877"/>
            <a:ext cx="4004393" cy="491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7" descr="koshib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318" y="963113"/>
            <a:ext cx="3065180" cy="49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EF79506-17DD-4478-AE61-9C498D31D3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955" y="992877"/>
            <a:ext cx="3170195" cy="4801016"/>
          </a:xfrm>
          <a:prstGeom prst="rect">
            <a:avLst/>
          </a:prstGeom>
        </p:spPr>
      </p:pic>
      <p:grpSp>
        <p:nvGrpSpPr>
          <p:cNvPr id="6" name="Group 7">
            <a:extLst>
              <a:ext uri="{FF2B5EF4-FFF2-40B4-BE49-F238E27FC236}">
                <a16:creationId xmlns:a16="http://schemas.microsoft.com/office/drawing/2014/main" id="{0FC30430-EEF2-481F-AE90-55D201ED97F8}"/>
              </a:ext>
            </a:extLst>
          </p:cNvPr>
          <p:cNvGrpSpPr>
            <a:grpSpLocks/>
          </p:cNvGrpSpPr>
          <p:nvPr/>
        </p:nvGrpSpPr>
        <p:grpSpPr bwMode="auto">
          <a:xfrm>
            <a:off x="9563083" y="3822240"/>
            <a:ext cx="1415975" cy="2088949"/>
            <a:chOff x="3209" y="1962"/>
            <a:chExt cx="1447" cy="2249"/>
          </a:xfrm>
        </p:grpSpPr>
        <p:pic>
          <p:nvPicPr>
            <p:cNvPr id="7" name="Picture 4" descr="koshiba-big">
              <a:extLst>
                <a:ext uri="{FF2B5EF4-FFF2-40B4-BE49-F238E27FC236}">
                  <a16:creationId xmlns:a16="http://schemas.microsoft.com/office/drawing/2014/main" id="{6E971931-60D0-496F-85BC-D510934A2D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" y="1962"/>
              <a:ext cx="1440" cy="1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6EC24974-4918-4C24-94DF-D33400E899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3648"/>
              <a:ext cx="1440" cy="5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M. </a:t>
              </a:r>
              <a:r>
                <a:rPr kumimoji="0" lang="de-DE" alt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Koshiba</a:t>
              </a:r>
              <a:br>
                <a:rPr kumimoji="0" lang="de-DE" alt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de-DE" alt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Nobelprize</a:t>
              </a:r>
              <a:r>
                <a:rPr kumimoji="0" lang="de-DE" alt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2002</a:t>
              </a:r>
              <a:endPara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10">
            <a:extLst>
              <a:ext uri="{FF2B5EF4-FFF2-40B4-BE49-F238E27FC236}">
                <a16:creationId xmlns:a16="http://schemas.microsoft.com/office/drawing/2014/main" id="{5BD1B20C-E1DD-46E3-BBA3-2E64582E1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027" y="5911189"/>
            <a:ext cx="444497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 UHH"/>
              </a:rPr>
              <a:t>"for pioneering contributions to astrophysics, </a:t>
            </a:r>
            <a:b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 UHH"/>
              </a:rPr>
            </a:b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 UHH"/>
              </a:rPr>
              <a:t>in particular </a:t>
            </a:r>
            <a:r>
              <a:rPr kumimoji="0" lang="en-GB" altLang="de-DE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 UHH"/>
              </a:rPr>
              <a:t>for the detection of cosmic neutrinos</a:t>
            </a: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 UHH"/>
              </a:rPr>
              <a:t>" 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9D64E60-8031-4BAB-B9D6-1E470AE3E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55" y="195325"/>
            <a:ext cx="2977015" cy="767788"/>
          </a:xfrm>
        </p:spPr>
        <p:txBody>
          <a:bodyPr>
            <a:norm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KamiokaNDE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43A570A-6050-45A2-A8C6-E049D3F762E9}"/>
              </a:ext>
            </a:extLst>
          </p:cNvPr>
          <p:cNvSpPr txBox="1"/>
          <p:nvPr/>
        </p:nvSpPr>
        <p:spPr>
          <a:xfrm>
            <a:off x="4005258" y="301536"/>
            <a:ext cx="6768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dirty="0">
                <a:solidFill>
                  <a:schemeClr val="bg1"/>
                </a:solidFill>
                <a:latin typeface="TheSans UHH" panose="020B0502050302020203" pitchFamily="34" charset="77"/>
              </a:rPr>
              <a:t>3 </a:t>
            </a:r>
            <a:r>
              <a:rPr lang="de-DE" sz="2000" dirty="0" err="1">
                <a:solidFill>
                  <a:schemeClr val="bg1"/>
                </a:solidFill>
                <a:latin typeface="TheSans UHH" panose="020B0502050302020203" pitchFamily="34" charset="77"/>
              </a:rPr>
              <a:t>kt</a:t>
            </a:r>
            <a:r>
              <a:rPr lang="de-DE" sz="2000" dirty="0">
                <a:solidFill>
                  <a:schemeClr val="bg1"/>
                </a:solidFill>
                <a:latin typeface="TheSans UHH" panose="020B0502050302020203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TheSans UHH" panose="020B0502050302020203" pitchFamily="34" charset="77"/>
              </a:rPr>
              <a:t>Water</a:t>
            </a:r>
            <a:r>
              <a:rPr lang="de-DE" sz="2000" dirty="0">
                <a:solidFill>
                  <a:schemeClr val="bg1"/>
                </a:solidFill>
                <a:latin typeface="TheSans UHH" panose="020B0502050302020203" pitchFamily="34" charset="77"/>
              </a:rPr>
              <a:t> Cerenkov </a:t>
            </a:r>
            <a:r>
              <a:rPr lang="de-DE" sz="2000" dirty="0" err="1">
                <a:solidFill>
                  <a:schemeClr val="bg1"/>
                </a:solidFill>
                <a:latin typeface="TheSans UHH" panose="020B0502050302020203" pitchFamily="34" charset="77"/>
              </a:rPr>
              <a:t>detector</a:t>
            </a:r>
            <a:r>
              <a:rPr lang="de-DE" sz="2000" dirty="0">
                <a:solidFill>
                  <a:schemeClr val="bg1"/>
                </a:solidFill>
                <a:latin typeface="TheSans UHH" panose="020B0502050302020203" pitchFamily="34" charset="77"/>
              </a:rPr>
              <a:t>, </a:t>
            </a:r>
            <a:r>
              <a:rPr lang="de-DE" sz="2000" dirty="0" err="1">
                <a:solidFill>
                  <a:schemeClr val="bg1"/>
                </a:solidFill>
                <a:latin typeface="TheSans UHH" panose="020B0502050302020203" pitchFamily="34" charset="77"/>
              </a:rPr>
              <a:t>build</a:t>
            </a:r>
            <a:r>
              <a:rPr lang="de-DE" sz="2000" dirty="0">
                <a:solidFill>
                  <a:schemeClr val="bg1"/>
                </a:solidFill>
                <a:latin typeface="TheSans UHH" panose="020B0502050302020203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TheSans UHH" panose="020B0502050302020203" pitchFamily="34" charset="77"/>
              </a:rPr>
              <a:t>for</a:t>
            </a:r>
            <a:r>
              <a:rPr lang="de-DE" sz="2000" dirty="0">
                <a:solidFill>
                  <a:schemeClr val="bg1"/>
                </a:solidFill>
                <a:latin typeface="TheSans UHH" panose="020B0502050302020203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TheSans UHH" panose="020B0502050302020203" pitchFamily="34" charset="77"/>
              </a:rPr>
              <a:t>searching</a:t>
            </a:r>
            <a:r>
              <a:rPr lang="de-DE" sz="2000" dirty="0">
                <a:solidFill>
                  <a:schemeClr val="bg1"/>
                </a:solidFill>
                <a:latin typeface="TheSans UHH" panose="020B0502050302020203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TheSans UHH" panose="020B0502050302020203" pitchFamily="34" charset="77"/>
              </a:rPr>
              <a:t>proton</a:t>
            </a:r>
            <a:r>
              <a:rPr lang="de-DE" sz="2000" dirty="0">
                <a:solidFill>
                  <a:schemeClr val="bg1"/>
                </a:solidFill>
                <a:latin typeface="TheSans UHH" panose="020B0502050302020203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TheSans UHH" panose="020B0502050302020203" pitchFamily="34" charset="77"/>
              </a:rPr>
              <a:t>decay</a:t>
            </a:r>
            <a:r>
              <a:rPr lang="de-DE" sz="2000" dirty="0">
                <a:solidFill>
                  <a:schemeClr val="bg1"/>
                </a:solidFill>
                <a:latin typeface="TheSans UHH" panose="020B0502050302020203" pitchFamily="34" charset="77"/>
              </a:rPr>
              <a:t>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6CEE2EA-D2CB-4761-B433-C2360007B3AD}"/>
              </a:ext>
            </a:extLst>
          </p:cNvPr>
          <p:cNvSpPr txBox="1"/>
          <p:nvPr/>
        </p:nvSpPr>
        <p:spPr>
          <a:xfrm>
            <a:off x="2268811" y="677406"/>
            <a:ext cx="2300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 err="1">
                <a:solidFill>
                  <a:schemeClr val="bg1"/>
                </a:solidFill>
                <a:latin typeface="TheSans UHH" panose="020B0502050302020203" pitchFamily="34" charset="77"/>
              </a:rPr>
              <a:t>Nucleon</a:t>
            </a:r>
            <a:r>
              <a:rPr lang="de-DE" sz="1400" dirty="0">
                <a:solidFill>
                  <a:schemeClr val="bg1"/>
                </a:solidFill>
                <a:latin typeface="TheSans UHH" panose="020B0502050302020203" pitchFamily="34" charset="77"/>
              </a:rPr>
              <a:t> Decay Experiment</a:t>
            </a:r>
          </a:p>
        </p:txBody>
      </p:sp>
    </p:spTree>
    <p:extLst>
      <p:ext uri="{BB962C8B-B14F-4D97-AF65-F5344CB8AC3E}">
        <p14:creationId xmlns:p14="http://schemas.microsoft.com/office/powerpoint/2010/main" val="101648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0BA5E66-FDE0-479D-9F58-9FF2C5D93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533" y="1602696"/>
            <a:ext cx="4160782" cy="317676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Freihand 1">
                <a:extLst>
                  <a:ext uri="{FF2B5EF4-FFF2-40B4-BE49-F238E27FC236}">
                    <a16:creationId xmlns:a16="http://schemas.microsoft.com/office/drawing/2014/main" id="{ADEF6D60-C229-4489-B2DC-AB3E789F2BE6}"/>
                  </a:ext>
                </a:extLst>
              </p14:cNvPr>
              <p14:cNvContentPartPr/>
              <p14:nvPr/>
            </p14:nvContentPartPr>
            <p14:xfrm>
              <a:off x="2741065" y="300362"/>
              <a:ext cx="7977600" cy="6013080"/>
            </p14:xfrm>
          </p:contentPart>
        </mc:Choice>
        <mc:Fallback xmlns="">
          <p:pic>
            <p:nvPicPr>
              <p:cNvPr id="2" name="Freihand 1">
                <a:extLst>
                  <a:ext uri="{FF2B5EF4-FFF2-40B4-BE49-F238E27FC236}">
                    <a16:creationId xmlns:a16="http://schemas.microsoft.com/office/drawing/2014/main" id="{ADEF6D60-C229-4489-B2DC-AB3E789F2BE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31705" y="291002"/>
                <a:ext cx="7996320" cy="60318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feld 2">
            <a:extLst>
              <a:ext uri="{FF2B5EF4-FFF2-40B4-BE49-F238E27FC236}">
                <a16:creationId xmlns:a16="http://schemas.microsoft.com/office/drawing/2014/main" id="{482399A5-031C-4D47-9188-9978A59D5412}"/>
              </a:ext>
            </a:extLst>
          </p:cNvPr>
          <p:cNvSpPr txBox="1"/>
          <p:nvPr/>
        </p:nvSpPr>
        <p:spPr>
          <a:xfrm>
            <a:off x="2197541" y="2606300"/>
            <a:ext cx="26192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Energy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threshold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for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 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Cerenkov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emmission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 (in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water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):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Muon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:  	   &gt; 170 MeV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Electron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:   &gt;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few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 MeV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 UHH"/>
            </a:endParaRPr>
          </a:p>
        </p:txBody>
      </p:sp>
    </p:spTree>
    <p:extLst>
      <p:ext uri="{BB962C8B-B14F-4D97-AF65-F5344CB8AC3E}">
        <p14:creationId xmlns:p14="http://schemas.microsoft.com/office/powerpoint/2010/main" val="82345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DA5066A-1E1D-4327-AA29-7B0932190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Proton Decay Experiments in </a:t>
            </a:r>
            <a:r>
              <a:rPr lang="de-DE" dirty="0" err="1"/>
              <a:t>the</a:t>
            </a:r>
            <a:r>
              <a:rPr lang="de-DE" dirty="0"/>
              <a:t> 1980s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0E4F146-0E7E-43E2-8AB8-081E6898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309D5144-004E-1E45-907B-65C86CA25C3F}" type="slidenum">
              <a:rPr lang="de-DE" smtClean="0">
                <a:solidFill>
                  <a:srgbClr val="333333"/>
                </a:solidFill>
                <a:latin typeface="TheSans UHH" panose="020B0502050302020203"/>
              </a:rPr>
              <a:pPr defTabSz="609585"/>
              <a:t>18</a:t>
            </a:fld>
            <a:endParaRPr lang="de-DE" dirty="0">
              <a:solidFill>
                <a:srgbClr val="333333"/>
              </a:solidFill>
              <a:latin typeface="TheSans UHH" panose="020B0502050302020203"/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CFB6179-4EF3-4332-BC33-13966631F00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12405" y="1587601"/>
            <a:ext cx="7896368" cy="3229103"/>
          </a:xfrm>
        </p:spPr>
        <p:txBody>
          <a:bodyPr>
            <a:normAutofit/>
          </a:bodyPr>
          <a:lstStyle/>
          <a:p>
            <a:r>
              <a:rPr lang="de-DE" sz="2000" dirty="0" err="1">
                <a:latin typeface="TheSans UHH"/>
              </a:rPr>
              <a:t>KamiokaNDE</a:t>
            </a:r>
            <a:r>
              <a:rPr lang="de-DE" sz="2000" dirty="0">
                <a:latin typeface="TheSans UHH"/>
              </a:rPr>
              <a:t>  (</a:t>
            </a:r>
            <a:r>
              <a:rPr lang="de-DE" sz="2000" dirty="0" err="1">
                <a:latin typeface="TheSans UHH"/>
              </a:rPr>
              <a:t>water</a:t>
            </a:r>
            <a:r>
              <a:rPr lang="de-DE" sz="2000" dirty="0">
                <a:latin typeface="TheSans UHH"/>
              </a:rPr>
              <a:t> </a:t>
            </a:r>
            <a:r>
              <a:rPr lang="de-DE" sz="2000" dirty="0" err="1">
                <a:latin typeface="TheSans UHH"/>
              </a:rPr>
              <a:t>cerenkov</a:t>
            </a:r>
            <a:r>
              <a:rPr lang="de-DE" sz="2000" dirty="0">
                <a:latin typeface="TheSans UHH"/>
              </a:rPr>
              <a:t>, FV = 1000t) </a:t>
            </a:r>
          </a:p>
          <a:p>
            <a:r>
              <a:rPr lang="de-DE" sz="2000" dirty="0">
                <a:latin typeface="TheSans UHH"/>
              </a:rPr>
              <a:t>IMB (</a:t>
            </a:r>
            <a:r>
              <a:rPr lang="de-DE" sz="2000" dirty="0" err="1">
                <a:latin typeface="TheSans UHH"/>
              </a:rPr>
              <a:t>water</a:t>
            </a:r>
            <a:r>
              <a:rPr lang="de-DE" sz="2000" dirty="0">
                <a:latin typeface="TheSans UHH"/>
              </a:rPr>
              <a:t> </a:t>
            </a:r>
            <a:r>
              <a:rPr lang="de-DE" sz="2000" dirty="0" err="1">
                <a:latin typeface="TheSans UHH"/>
              </a:rPr>
              <a:t>cerenkov</a:t>
            </a:r>
            <a:r>
              <a:rPr lang="de-DE" sz="2000" dirty="0">
                <a:latin typeface="TheSans UHH"/>
              </a:rPr>
              <a:t>, FV = 3300t)</a:t>
            </a:r>
          </a:p>
          <a:p>
            <a:r>
              <a:rPr lang="de-DE" sz="2000" dirty="0">
                <a:latin typeface="TheSans UHH"/>
              </a:rPr>
              <a:t>NUSEX (iron </a:t>
            </a:r>
            <a:r>
              <a:rPr lang="de-DE" sz="2000" dirty="0" err="1">
                <a:latin typeface="TheSans UHH"/>
              </a:rPr>
              <a:t>tracking</a:t>
            </a:r>
            <a:r>
              <a:rPr lang="de-DE" sz="2000" dirty="0">
                <a:latin typeface="TheSans UHH"/>
              </a:rPr>
              <a:t> </a:t>
            </a:r>
            <a:r>
              <a:rPr lang="de-DE" sz="2000" dirty="0" err="1">
                <a:latin typeface="TheSans UHH"/>
              </a:rPr>
              <a:t>calorimeter</a:t>
            </a:r>
            <a:r>
              <a:rPr lang="de-DE" sz="2000" dirty="0">
                <a:latin typeface="TheSans UHH"/>
              </a:rPr>
              <a:t>, FV = 130t) </a:t>
            </a:r>
          </a:p>
          <a:p>
            <a:r>
              <a:rPr lang="de-DE" sz="2000" dirty="0" err="1">
                <a:latin typeface="TheSans UHH"/>
              </a:rPr>
              <a:t>Frejus</a:t>
            </a:r>
            <a:r>
              <a:rPr lang="de-DE" sz="2000" dirty="0">
                <a:latin typeface="TheSans UHH"/>
              </a:rPr>
              <a:t> (iron </a:t>
            </a:r>
            <a:r>
              <a:rPr lang="de-DE" sz="2000" dirty="0" err="1">
                <a:latin typeface="TheSans UHH"/>
              </a:rPr>
              <a:t>tracking</a:t>
            </a:r>
            <a:r>
              <a:rPr lang="de-DE" sz="2000" dirty="0">
                <a:latin typeface="TheSans UHH"/>
              </a:rPr>
              <a:t> </a:t>
            </a:r>
            <a:r>
              <a:rPr lang="de-DE" sz="2000" dirty="0" err="1">
                <a:latin typeface="TheSans UHH"/>
              </a:rPr>
              <a:t>calorimeter</a:t>
            </a:r>
            <a:r>
              <a:rPr lang="de-DE" sz="2000" dirty="0">
                <a:latin typeface="TheSans UHH"/>
              </a:rPr>
              <a:t>, FV = 700t)</a:t>
            </a:r>
          </a:p>
          <a:p>
            <a:r>
              <a:rPr lang="de-DE" sz="2000" dirty="0">
                <a:latin typeface="TheSans UHH"/>
              </a:rPr>
              <a:t>…</a:t>
            </a:r>
          </a:p>
          <a:p>
            <a:endParaRPr lang="de-DE" sz="2000" dirty="0">
              <a:latin typeface="TheSans UHH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43D717C-D493-42FC-8C48-C6E0C8DCD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7141" y="452670"/>
            <a:ext cx="2577891" cy="166772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2E9C103-5144-4405-A24A-61E331F30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7141" y="2195063"/>
            <a:ext cx="2598625" cy="180287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FB9CDAF-61CB-4C49-8BE9-3A3A0EDE0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7141" y="4072602"/>
            <a:ext cx="2605064" cy="187152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44E65C0-A416-469D-AEFE-52C539B99678}"/>
              </a:ext>
            </a:extLst>
          </p:cNvPr>
          <p:cNvSpPr txBox="1"/>
          <p:nvPr/>
        </p:nvSpPr>
        <p:spPr>
          <a:xfrm rot="21312071">
            <a:off x="1313517" y="4300477"/>
            <a:ext cx="66933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 err="1">
                <a:highlight>
                  <a:srgbClr val="FFFF00"/>
                </a:highlight>
                <a:latin typeface="TheSans UHH" panose="020B0502050302020203" pitchFamily="34" charset="77"/>
              </a:rPr>
              <a:t>Atmospheric</a:t>
            </a:r>
            <a:r>
              <a:rPr lang="de-DE" sz="2400" b="1" dirty="0">
                <a:highlight>
                  <a:srgbClr val="FFFF00"/>
                </a:highlight>
                <a:latin typeface="TheSans UHH" panose="020B0502050302020203" pitchFamily="34" charset="77"/>
              </a:rPr>
              <a:t> </a:t>
            </a:r>
            <a:r>
              <a:rPr lang="de-DE" sz="2400" b="1" dirty="0" err="1">
                <a:highlight>
                  <a:srgbClr val="FFFF00"/>
                </a:highlight>
                <a:latin typeface="TheSans UHH" panose="020B0502050302020203" pitchFamily="34" charset="77"/>
              </a:rPr>
              <a:t>neutrinos</a:t>
            </a:r>
            <a:r>
              <a:rPr lang="de-DE" sz="2400" b="1" dirty="0">
                <a:highlight>
                  <a:srgbClr val="FFFF00"/>
                </a:highlight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highlight>
                  <a:srgbClr val="FFFF00"/>
                </a:highlight>
                <a:latin typeface="TheSans UHH" panose="020B0502050302020203" pitchFamily="34" charset="77"/>
              </a:rPr>
              <a:t>had</a:t>
            </a:r>
            <a:r>
              <a:rPr lang="de-DE" sz="2400" dirty="0">
                <a:highlight>
                  <a:srgbClr val="FFFF00"/>
                </a:highlight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highlight>
                  <a:srgbClr val="FFFF00"/>
                </a:highlight>
                <a:latin typeface="TheSans UHH" panose="020B0502050302020203" pitchFamily="34" charset="77"/>
              </a:rPr>
              <a:t>been</a:t>
            </a:r>
            <a:r>
              <a:rPr lang="de-DE" sz="2400" dirty="0">
                <a:highlight>
                  <a:srgbClr val="FFFF00"/>
                </a:highlight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highlight>
                  <a:srgbClr val="FFFF00"/>
                </a:highlight>
                <a:latin typeface="TheSans UHH" panose="020B0502050302020203" pitchFamily="34" charset="77"/>
              </a:rPr>
              <a:t>discovered</a:t>
            </a:r>
            <a:r>
              <a:rPr lang="de-DE" sz="2400" dirty="0">
                <a:highlight>
                  <a:srgbClr val="FFFF00"/>
                </a:highlight>
                <a:latin typeface="TheSans UHH" panose="020B0502050302020203" pitchFamily="34" charset="77"/>
              </a:rPr>
              <a:t> in 1965</a:t>
            </a:r>
            <a:br>
              <a:rPr lang="de-DE" sz="2400" dirty="0">
                <a:highlight>
                  <a:srgbClr val="FFFF00"/>
                </a:highlight>
                <a:latin typeface="TheSans UHH" panose="020B0502050302020203" pitchFamily="34" charset="77"/>
              </a:rPr>
            </a:br>
            <a:r>
              <a:rPr lang="de-DE" sz="2400" dirty="0">
                <a:highlight>
                  <a:srgbClr val="FFFF00"/>
                </a:highlight>
                <a:latin typeface="TheSans UHH" panose="020B0502050302020203" pitchFamily="34" charset="77"/>
              </a:rPr>
              <a:t>and </a:t>
            </a:r>
            <a:r>
              <a:rPr lang="de-DE" sz="2400" dirty="0" err="1">
                <a:highlight>
                  <a:srgbClr val="FFFF00"/>
                </a:highlight>
                <a:latin typeface="TheSans UHH" panose="020B0502050302020203" pitchFamily="34" charset="77"/>
              </a:rPr>
              <a:t>were</a:t>
            </a:r>
            <a:r>
              <a:rPr lang="de-DE" sz="2400" dirty="0">
                <a:highlight>
                  <a:srgbClr val="FFFF00"/>
                </a:highlight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highlight>
                  <a:srgbClr val="FFFF00"/>
                </a:highlight>
                <a:latin typeface="TheSans UHH" panose="020B0502050302020203" pitchFamily="34" charset="77"/>
              </a:rPr>
              <a:t>considered</a:t>
            </a:r>
            <a:r>
              <a:rPr lang="de-DE" sz="2400" dirty="0">
                <a:highlight>
                  <a:srgbClr val="FFFF00"/>
                </a:highlight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highlight>
                  <a:srgbClr val="FFFF00"/>
                </a:highlight>
                <a:latin typeface="TheSans UHH" panose="020B0502050302020203" pitchFamily="34" charset="77"/>
              </a:rPr>
              <a:t>as</a:t>
            </a:r>
            <a:r>
              <a:rPr lang="de-DE" sz="2400" dirty="0">
                <a:highlight>
                  <a:srgbClr val="FFFF00"/>
                </a:highlight>
                <a:latin typeface="TheSans UHH" panose="020B0502050302020203" pitchFamily="34" charset="77"/>
              </a:rPr>
              <a:t> a </a:t>
            </a:r>
            <a:r>
              <a:rPr lang="de-DE" sz="2400" b="1" dirty="0" err="1">
                <a:highlight>
                  <a:srgbClr val="FFFF00"/>
                </a:highlight>
                <a:latin typeface="TheSans UHH" panose="020B0502050302020203" pitchFamily="34" charset="77"/>
              </a:rPr>
              <a:t>background</a:t>
            </a:r>
            <a:endParaRPr lang="de-DE" sz="2400" b="1" dirty="0">
              <a:highlight>
                <a:srgbClr val="FFFF00"/>
              </a:highlight>
              <a:latin typeface="TheSans UHH" panose="020B0502050302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7184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6A69098-07F4-4C46-87ED-C5961F9687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F3BF4-25CF-49ED-A833-290526B5BCF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25632F0-674D-409A-A0A1-CBEA30705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67" y="520540"/>
            <a:ext cx="10582583" cy="550720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273655E-A3BB-4431-92EB-FF36F5B7F12C}"/>
              </a:ext>
            </a:extLst>
          </p:cNvPr>
          <p:cNvSpPr txBox="1"/>
          <p:nvPr/>
        </p:nvSpPr>
        <p:spPr>
          <a:xfrm>
            <a:off x="5619218" y="5968128"/>
            <a:ext cx="61257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Also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interesting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„PERSPECTIVES OF EXPERIMENTAL NEUTRINO PHYSICS IN INDIA“,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V.S.Narasimham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 Indian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Sci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Acad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70, A, No.1, January 2004, pp.11–25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0D6E00B-AA2A-4BBB-B9FE-6BD4390DEFF4}"/>
              </a:ext>
            </a:extLst>
          </p:cNvPr>
          <p:cNvSpPr txBox="1"/>
          <p:nvPr/>
        </p:nvSpPr>
        <p:spPr>
          <a:xfrm>
            <a:off x="3747052" y="111954"/>
            <a:ext cx="7049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neutrino was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discovered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1962 (in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accelerator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experiments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C5E3209-4BD3-4189-A386-CFDCF2B9074E}"/>
              </a:ext>
            </a:extLst>
          </p:cNvPr>
          <p:cNvSpPr txBox="1"/>
          <p:nvPr/>
        </p:nvSpPr>
        <p:spPr>
          <a:xfrm>
            <a:off x="548220" y="6152794"/>
            <a:ext cx="1630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Slide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T.Kajita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6048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 bwMode="auto">
          <a:xfrm>
            <a:off x="282030" y="179062"/>
            <a:ext cx="6295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t>my</a:t>
            </a: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t> personal neutrino </a:t>
            </a:r>
            <a:r>
              <a:rPr kumimoji="0" lang="de-DE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t>experience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 bwMode="auto">
          <a:xfrm>
            <a:off x="9265920" y="6356349"/>
            <a:ext cx="2743200" cy="365125"/>
          </a:xfrm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F3BF4-25CF-49ED-A833-290526B5BCFE}" type="slidenum"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102761" y="136525"/>
            <a:ext cx="3906359" cy="3193334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82880" y="994988"/>
            <a:ext cx="5169023" cy="319333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874319" y="2805593"/>
            <a:ext cx="3931560" cy="3392833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 bwMode="auto">
          <a:xfrm>
            <a:off x="9156221" y="1922930"/>
            <a:ext cx="2411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cs typeface="Arial"/>
              </a:rPr>
              <a:t>BOREXINO (2007-2021)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6" name="Textfeld 15"/>
          <p:cNvSpPr txBox="1"/>
          <p:nvPr/>
        </p:nvSpPr>
        <p:spPr bwMode="auto">
          <a:xfrm>
            <a:off x="5776946" y="4814868"/>
            <a:ext cx="2325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cs typeface="Arial"/>
              </a:rPr>
              <a:t>JUNO (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cs typeface="Arial"/>
              </a:rPr>
              <a:t>starting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cs typeface="Arial"/>
              </a:rPr>
              <a:t> 2025)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1026" name="Picture 2" descr="Double-Chooz | LABORATOIRE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1436720" y="4324909"/>
            <a:ext cx="2986285" cy="1682034"/>
          </a:xfrm>
          <a:prstGeom prst="rect">
            <a:avLst/>
          </a:prstGeom>
          <a:noFill/>
        </p:spPr>
      </p:pic>
      <p:sp>
        <p:nvSpPr>
          <p:cNvPr id="18" name="Textfeld 17"/>
          <p:cNvSpPr txBox="1"/>
          <p:nvPr/>
        </p:nvSpPr>
        <p:spPr bwMode="auto">
          <a:xfrm>
            <a:off x="1724243" y="4361457"/>
            <a:ext cx="2727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cs typeface="Arial"/>
              </a:rPr>
              <a:t>Double-Chooz (2011-2017)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12744AA-8A27-4759-AFC9-293F8E88466E}"/>
              </a:ext>
            </a:extLst>
          </p:cNvPr>
          <p:cNvSpPr txBox="1"/>
          <p:nvPr/>
        </p:nvSpPr>
        <p:spPr>
          <a:xfrm>
            <a:off x="3335476" y="524355"/>
            <a:ext cx="3382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t>(</a:t>
            </a:r>
            <a:r>
              <a:rPr kumimoji="0" 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t>Some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t>experiments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t> I </a:t>
            </a:r>
            <a:r>
              <a:rPr kumimoji="0" 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t>participated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t>)</a:t>
            </a:r>
          </a:p>
        </p:txBody>
      </p:sp>
      <p:pic>
        <p:nvPicPr>
          <p:cNvPr id="13" name="Picture 2" descr="http://english.ihep.cas.cn/rs/fs/juno0815/PPjuno/201501/W020150126336266616489.jpg">
            <a:extLst>
              <a:ext uri="{FF2B5EF4-FFF2-40B4-BE49-F238E27FC236}">
                <a16:creationId xmlns:a16="http://schemas.microsoft.com/office/drawing/2014/main" id="{B7979B3B-1318-4F46-AEC7-BAA7BC3E4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175" y="5374256"/>
            <a:ext cx="941917" cy="82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664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Freihand 1">
                <a:extLst>
                  <a:ext uri="{FF2B5EF4-FFF2-40B4-BE49-F238E27FC236}">
                    <a16:creationId xmlns:a16="http://schemas.microsoft.com/office/drawing/2014/main" id="{45DB1446-EED9-4D4C-8904-59858A5EF5EC}"/>
                  </a:ext>
                </a:extLst>
              </p14:cNvPr>
              <p14:cNvContentPartPr/>
              <p14:nvPr/>
            </p14:nvContentPartPr>
            <p14:xfrm>
              <a:off x="2876119" y="5073480"/>
              <a:ext cx="2369880" cy="1486800"/>
            </p14:xfrm>
          </p:contentPart>
        </mc:Choice>
        <mc:Fallback xmlns="">
          <p:pic>
            <p:nvPicPr>
              <p:cNvPr id="2" name="Freihand 1">
                <a:extLst>
                  <a:ext uri="{FF2B5EF4-FFF2-40B4-BE49-F238E27FC236}">
                    <a16:creationId xmlns:a16="http://schemas.microsoft.com/office/drawing/2014/main" id="{45DB1446-EED9-4D4C-8904-59858A5EF5E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60279" y="5010120"/>
                <a:ext cx="2401200" cy="161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FADF7275-1051-4098-BEE9-B82B24CC0392}"/>
                  </a:ext>
                </a:extLst>
              </p14:cNvPr>
              <p14:cNvContentPartPr/>
              <p14:nvPr/>
            </p14:nvContentPartPr>
            <p14:xfrm>
              <a:off x="2822112" y="424800"/>
              <a:ext cx="7606800" cy="614952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FADF7275-1051-4098-BEE9-B82B24CC039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12752" y="415440"/>
                <a:ext cx="7625520" cy="616824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hteck 3">
            <a:extLst>
              <a:ext uri="{FF2B5EF4-FFF2-40B4-BE49-F238E27FC236}">
                <a16:creationId xmlns:a16="http://schemas.microsoft.com/office/drawing/2014/main" id="{C768AD16-3F47-47C3-9CA0-28690126EAC5}"/>
              </a:ext>
            </a:extLst>
          </p:cNvPr>
          <p:cNvSpPr/>
          <p:nvPr/>
        </p:nvSpPr>
        <p:spPr>
          <a:xfrm>
            <a:off x="6404171" y="3974221"/>
            <a:ext cx="4301459" cy="233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969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DA9346A-178D-4D37-8AE3-DE16D8485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972" y="146927"/>
            <a:ext cx="11328400" cy="767788"/>
          </a:xfrm>
        </p:spPr>
        <p:txBody>
          <a:bodyPr>
            <a:normAutofit fontScale="90000"/>
          </a:bodyPr>
          <a:lstStyle/>
          <a:p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Neutrino </a:t>
            </a:r>
            <a:r>
              <a:rPr kumimoji="0" lang="de-DE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production</a:t>
            </a: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protons</a:t>
            </a: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hitting</a:t>
            </a: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de-DE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target</a:t>
            </a:r>
            <a:br>
              <a:rPr kumimoji="0" lang="de-DE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D7AE4CF-4C37-46CD-B766-25C5DF8B8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F3BF4-25CF-49ED-A833-290526B5BCF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2A60EDB-6558-47D0-A4C6-1EF066E28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320" y="1235670"/>
            <a:ext cx="9173507" cy="43866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0F3D5B1-DB53-41AB-8361-2D1B60506EC5}"/>
              </a:ext>
            </a:extLst>
          </p:cNvPr>
          <p:cNvSpPr txBox="1"/>
          <p:nvPr/>
        </p:nvSpPr>
        <p:spPr>
          <a:xfrm>
            <a:off x="1501267" y="934385"/>
            <a:ext cx="1556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600" b="1" dirty="0">
                <a:latin typeface="TheSans UHH" panose="020B0502050302020203" pitchFamily="34" charset="77"/>
              </a:rPr>
              <a:t>Neutrino </a:t>
            </a:r>
            <a:r>
              <a:rPr lang="de-DE" sz="1600" b="1" dirty="0" err="1">
                <a:latin typeface="TheSans UHH" panose="020B0502050302020203" pitchFamily="34" charset="77"/>
              </a:rPr>
              <a:t>beams</a:t>
            </a:r>
            <a:endParaRPr lang="de-DE" sz="1600" b="1" dirty="0">
              <a:latin typeface="TheSans UHH" panose="020B0502050302020203" pitchFamily="34" charset="77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4D79DB9-9461-4FAD-959A-F132D6C187AE}"/>
              </a:ext>
            </a:extLst>
          </p:cNvPr>
          <p:cNvSpPr txBox="1"/>
          <p:nvPr/>
        </p:nvSpPr>
        <p:spPr>
          <a:xfrm>
            <a:off x="3760173" y="934385"/>
            <a:ext cx="2240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err="1">
                <a:latin typeface="TheSans UHH" panose="020B0502050302020203" pitchFamily="34" charset="77"/>
              </a:rPr>
              <a:t>Astrophysical</a:t>
            </a:r>
            <a:r>
              <a:rPr lang="de-DE" sz="1600" b="1" dirty="0">
                <a:latin typeface="TheSans UHH" panose="020B0502050302020203" pitchFamily="34" charset="77"/>
              </a:rPr>
              <a:t> </a:t>
            </a:r>
            <a:r>
              <a:rPr lang="de-DE" sz="1600" b="1" dirty="0" err="1">
                <a:latin typeface="TheSans UHH" panose="020B0502050302020203" pitchFamily="34" charset="77"/>
              </a:rPr>
              <a:t>neutrinos</a:t>
            </a:r>
            <a:endParaRPr lang="de-DE" sz="1600" b="1" dirty="0">
              <a:latin typeface="TheSans UHH" panose="020B0502050302020203" pitchFamily="34" charset="77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15FAF68-91E5-46B6-A307-5B3FE440E1F6}"/>
              </a:ext>
            </a:extLst>
          </p:cNvPr>
          <p:cNvSpPr txBox="1"/>
          <p:nvPr/>
        </p:nvSpPr>
        <p:spPr>
          <a:xfrm>
            <a:off x="6249373" y="917508"/>
            <a:ext cx="2240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err="1">
                <a:latin typeface="TheSans UHH" panose="020B0502050302020203" pitchFamily="34" charset="77"/>
              </a:rPr>
              <a:t>Atmospheric</a:t>
            </a:r>
            <a:r>
              <a:rPr lang="de-DE" sz="1600" b="1" dirty="0">
                <a:latin typeface="TheSans UHH" panose="020B0502050302020203" pitchFamily="34" charset="77"/>
              </a:rPr>
              <a:t> </a:t>
            </a:r>
            <a:r>
              <a:rPr lang="de-DE" sz="1600" b="1" dirty="0" err="1">
                <a:latin typeface="TheSans UHH" panose="020B0502050302020203" pitchFamily="34" charset="77"/>
              </a:rPr>
              <a:t>neutrinos</a:t>
            </a:r>
            <a:endParaRPr lang="de-DE" sz="1600" b="1" dirty="0">
              <a:latin typeface="TheSans UHH" panose="020B0502050302020203" pitchFamily="34" charset="77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38CF907-654A-4121-BDF6-6CE695098E79}"/>
              </a:ext>
            </a:extLst>
          </p:cNvPr>
          <p:cNvSpPr txBox="1"/>
          <p:nvPr/>
        </p:nvSpPr>
        <p:spPr>
          <a:xfrm>
            <a:off x="8654910" y="931054"/>
            <a:ext cx="2240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err="1">
                <a:latin typeface="TheSans UHH" panose="020B0502050302020203" pitchFamily="34" charset="77"/>
              </a:rPr>
              <a:t>Cosmogenic</a:t>
            </a:r>
            <a:r>
              <a:rPr lang="de-DE" sz="1600" b="1" dirty="0">
                <a:latin typeface="TheSans UHH" panose="020B0502050302020203" pitchFamily="34" charset="77"/>
              </a:rPr>
              <a:t> </a:t>
            </a:r>
            <a:r>
              <a:rPr lang="de-DE" sz="1600" b="1" dirty="0" err="1">
                <a:latin typeface="TheSans UHH" panose="020B0502050302020203" pitchFamily="34" charset="77"/>
              </a:rPr>
              <a:t>neutrinos</a:t>
            </a:r>
            <a:endParaRPr lang="de-DE" sz="1600" b="1" dirty="0">
              <a:latin typeface="TheSans UHH" panose="020B0502050302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21837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de-DE" sz="2800" b="1" dirty="0">
                <a:solidFill>
                  <a:srgbClr val="C00000"/>
                </a:solidFill>
              </a:rPr>
              <a:t>But then: </a:t>
            </a:r>
            <a:r>
              <a:rPr lang="en-US" altLang="de-DE" sz="2800" b="1" dirty="0" err="1">
                <a:solidFill>
                  <a:srgbClr val="C00000"/>
                </a:solidFill>
              </a:rPr>
              <a:t>Kamiokande</a:t>
            </a:r>
            <a:r>
              <a:rPr lang="en-US" altLang="de-DE" sz="2800" b="1" dirty="0">
                <a:solidFill>
                  <a:srgbClr val="C00000"/>
                </a:solidFill>
              </a:rPr>
              <a:t> sees something strange in 1988…</a:t>
            </a:r>
          </a:p>
        </p:txBody>
      </p:sp>
      <p:sp>
        <p:nvSpPr>
          <p:cNvPr id="291848" name="Text Box 8"/>
          <p:cNvSpPr txBox="1">
            <a:spLocks noChangeArrowheads="1"/>
          </p:cNvSpPr>
          <p:nvPr/>
        </p:nvSpPr>
        <p:spPr bwMode="auto">
          <a:xfrm>
            <a:off x="1919536" y="4193829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7176120" y="1617077"/>
            <a:ext cx="2880320" cy="2696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913" y="1052736"/>
            <a:ext cx="7277100" cy="5200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9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363626" y="291952"/>
            <a:ext cx="11087947" cy="796925"/>
          </a:xfrm>
        </p:spPr>
        <p:txBody>
          <a:bodyPr>
            <a:normAutofit fontScale="90000"/>
          </a:bodyPr>
          <a:lstStyle/>
          <a:p>
            <a:r>
              <a:rPr lang="de-DE" sz="2800" b="1" dirty="0">
                <a:solidFill>
                  <a:srgbClr val="C00000"/>
                </a:solidFill>
                <a:latin typeface="TheSans UHH"/>
              </a:rPr>
              <a:t>Other </a:t>
            </a:r>
            <a:r>
              <a:rPr lang="de-DE" sz="2800" b="1" dirty="0" err="1">
                <a:solidFill>
                  <a:srgbClr val="C00000"/>
                </a:solidFill>
                <a:latin typeface="TheSans UHH"/>
              </a:rPr>
              <a:t>experiments</a:t>
            </a:r>
            <a:r>
              <a:rPr lang="de-DE" sz="2800" b="1" dirty="0">
                <a:solidFill>
                  <a:srgbClr val="C00000"/>
                </a:solidFill>
                <a:latin typeface="TheSans UHH"/>
              </a:rPr>
              <a:t> </a:t>
            </a:r>
            <a:r>
              <a:rPr lang="de-DE" sz="2800" b="1" dirty="0" err="1">
                <a:solidFill>
                  <a:srgbClr val="C00000"/>
                </a:solidFill>
                <a:latin typeface="TheSans UHH"/>
              </a:rPr>
              <a:t>start</a:t>
            </a:r>
            <a:r>
              <a:rPr lang="de-DE" sz="2800" b="1" dirty="0">
                <a:solidFill>
                  <a:srgbClr val="C00000"/>
                </a:solidFill>
                <a:latin typeface="TheSans UHH"/>
              </a:rPr>
              <a:t> </a:t>
            </a:r>
            <a:r>
              <a:rPr lang="de-DE" sz="2800" b="1" dirty="0" err="1">
                <a:solidFill>
                  <a:srgbClr val="C00000"/>
                </a:solidFill>
                <a:latin typeface="TheSans UHH"/>
              </a:rPr>
              <a:t>looking</a:t>
            </a:r>
            <a:r>
              <a:rPr lang="de-DE" sz="2800" b="1" dirty="0">
                <a:solidFill>
                  <a:srgbClr val="C00000"/>
                </a:solidFill>
                <a:latin typeface="TheSans UHH"/>
              </a:rPr>
              <a:t> at </a:t>
            </a:r>
            <a:r>
              <a:rPr lang="de-DE" sz="2800" b="1" dirty="0" err="1">
                <a:solidFill>
                  <a:srgbClr val="C00000"/>
                </a:solidFill>
                <a:latin typeface="TheSans UHH"/>
              </a:rPr>
              <a:t>this</a:t>
            </a:r>
            <a:r>
              <a:rPr lang="de-DE" sz="2800" b="1" dirty="0">
                <a:solidFill>
                  <a:srgbClr val="C00000"/>
                </a:solidFill>
                <a:latin typeface="TheSans UHH"/>
              </a:rPr>
              <a:t> so </a:t>
            </a:r>
            <a:r>
              <a:rPr lang="de-DE" sz="2800" b="1" dirty="0" err="1">
                <a:solidFill>
                  <a:srgbClr val="C00000"/>
                </a:solidFill>
                <a:latin typeface="TheSans UHH"/>
              </a:rPr>
              <a:t>called</a:t>
            </a:r>
            <a:r>
              <a:rPr lang="de-DE" sz="2800" b="1" dirty="0">
                <a:solidFill>
                  <a:srgbClr val="C00000"/>
                </a:solidFill>
                <a:latin typeface="TheSans UHH"/>
              </a:rPr>
              <a:t> </a:t>
            </a:r>
            <a:r>
              <a:rPr lang="de-DE" sz="2800" b="1" dirty="0" err="1">
                <a:solidFill>
                  <a:srgbClr val="C00000"/>
                </a:solidFill>
                <a:latin typeface="TheSans UHH"/>
              </a:rPr>
              <a:t>atmospheric</a:t>
            </a:r>
            <a:r>
              <a:rPr lang="de-DE" sz="2800" b="1" dirty="0">
                <a:solidFill>
                  <a:srgbClr val="C00000"/>
                </a:solidFill>
                <a:latin typeface="TheSans UHH"/>
              </a:rPr>
              <a:t> neutrino </a:t>
            </a:r>
            <a:r>
              <a:rPr lang="de-DE" sz="2800" b="1" dirty="0" err="1">
                <a:solidFill>
                  <a:srgbClr val="C00000"/>
                </a:solidFill>
                <a:latin typeface="TheSans UHH"/>
              </a:rPr>
              <a:t>anomaly</a:t>
            </a:r>
            <a:r>
              <a:rPr lang="de-DE" sz="2800" b="1" dirty="0">
                <a:solidFill>
                  <a:srgbClr val="C00000"/>
                </a:solidFill>
                <a:latin typeface="TheSans UHH"/>
              </a:rPr>
              <a:t>…</a:t>
            </a:r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92" y="1774812"/>
            <a:ext cx="528637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275" y="4288609"/>
            <a:ext cx="2876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 rot="20622768">
            <a:off x="1643380" y="1341442"/>
            <a:ext cx="251889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Confusion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351585" y="5824288"/>
            <a:ext cx="8176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Conclusion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Need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bigger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better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detector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SuperKamiokande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solve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puzzle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2B3A62C-C5EE-4B1D-AE7E-2ADA7C65E6B0}"/>
              </a:ext>
            </a:extLst>
          </p:cNvPr>
          <p:cNvSpPr txBox="1"/>
          <p:nvPr/>
        </p:nvSpPr>
        <p:spPr>
          <a:xfrm>
            <a:off x="3055227" y="4942908"/>
            <a:ext cx="4659609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Half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neutrinos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seem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missing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Cerenkov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detectors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BFB659DB-691E-42D1-8487-B4C734271A7B}"/>
                  </a:ext>
                </a:extLst>
              </p14:cNvPr>
              <p14:cNvContentPartPr/>
              <p14:nvPr/>
            </p14:nvContentPartPr>
            <p14:xfrm>
              <a:off x="5780880" y="4610880"/>
              <a:ext cx="126720" cy="7488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BFB659DB-691E-42D1-8487-B4C734271A7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71520" y="4601520"/>
                <a:ext cx="145440" cy="9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815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 r="-6942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792538" y="620713"/>
            <a:ext cx="4608512" cy="793750"/>
          </a:xfrm>
          <a:solidFill>
            <a:srgbClr val="FFFFFF">
              <a:alpha val="50000"/>
            </a:srgbClr>
          </a:solidFill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de-DE">
                <a:solidFill>
                  <a:schemeClr val="tx1"/>
                </a:solidFill>
              </a:rPr>
              <a:t>Super-Kamiokande</a:t>
            </a:r>
          </a:p>
        </p:txBody>
      </p:sp>
      <p:pic>
        <p:nvPicPr>
          <p:cNvPr id="3" name="Picture 4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3933056"/>
            <a:ext cx="1944216" cy="1995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1139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7667625" y="5915025"/>
            <a:ext cx="457200" cy="3810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8420100" y="5419725"/>
            <a:ext cx="304800" cy="3810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279401" y="222813"/>
            <a:ext cx="11328400" cy="767788"/>
          </a:xfrm>
        </p:spPr>
        <p:txBody>
          <a:bodyPr>
            <a:normAutofit/>
          </a:bodyPr>
          <a:lstStyle/>
          <a:p>
            <a:r>
              <a:rPr lang="en-US" altLang="de-DE" sz="3600" b="1" dirty="0">
                <a:latin typeface="TheSans UHH"/>
              </a:rPr>
              <a:t>Zenith angle distribution</a:t>
            </a:r>
          </a:p>
        </p:txBody>
      </p:sp>
      <p:graphicFrame>
        <p:nvGraphicFramePr>
          <p:cNvPr id="25605" name="Object 5"/>
          <p:cNvGraphicFramePr>
            <a:graphicFrameLocks noChangeAspect="1"/>
          </p:cNvGraphicFramePr>
          <p:nvPr/>
        </p:nvGraphicFramePr>
        <p:xfrm>
          <a:off x="3297238" y="5334001"/>
          <a:ext cx="5541962" cy="103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9" name="Equation" r:id="rId3" imgW="2590560" imgH="482400" progId="Equation.3">
                  <p:embed/>
                </p:oleObj>
              </mc:Choice>
              <mc:Fallback>
                <p:oleObj name="Equation" r:id="rId3" imgW="2590560" imgH="482400" progId="Equation.3">
                  <p:embed/>
                  <p:pic>
                    <p:nvPicPr>
                      <p:cNvPr id="2560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7238" y="5334001"/>
                        <a:ext cx="5541962" cy="1033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606" name="Group 6"/>
          <p:cNvGrpSpPr>
            <a:grpSpLocks/>
          </p:cNvGrpSpPr>
          <p:nvPr/>
        </p:nvGrpSpPr>
        <p:grpSpPr bwMode="auto">
          <a:xfrm>
            <a:off x="1981200" y="1066800"/>
            <a:ext cx="8382000" cy="4038600"/>
            <a:chOff x="288" y="672"/>
            <a:chExt cx="5280" cy="2544"/>
          </a:xfrm>
        </p:grpSpPr>
        <p:sp>
          <p:nvSpPr>
            <p:cNvPr id="25607" name="Rectangle 7"/>
            <p:cNvSpPr>
              <a:spLocks noChangeArrowheads="1"/>
            </p:cNvSpPr>
            <p:nvPr/>
          </p:nvSpPr>
          <p:spPr bwMode="auto">
            <a:xfrm>
              <a:off x="288" y="672"/>
              <a:ext cx="5280" cy="25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25608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768"/>
              <a:ext cx="4326" cy="2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609" name="Rectangle 9"/>
            <p:cNvSpPr>
              <a:spLocks noChangeArrowheads="1"/>
            </p:cNvSpPr>
            <p:nvPr/>
          </p:nvSpPr>
          <p:spPr bwMode="auto">
            <a:xfrm>
              <a:off x="1008" y="960"/>
              <a:ext cx="1104" cy="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610" name="Text Box 10"/>
            <p:cNvSpPr txBox="1">
              <a:spLocks noChangeArrowheads="1"/>
            </p:cNvSpPr>
            <p:nvPr/>
          </p:nvSpPr>
          <p:spPr bwMode="auto">
            <a:xfrm>
              <a:off x="4254" y="846"/>
              <a:ext cx="864" cy="23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L </a:t>
              </a:r>
              <a:r>
                <a:rPr kumimoji="0" lang="en-US" alt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charset="0"/>
                </a:rPr>
                <a:t>≈ 20 km</a:t>
              </a:r>
            </a:p>
          </p:txBody>
        </p:sp>
        <p:sp>
          <p:nvSpPr>
            <p:cNvPr id="25611" name="Text Box 11"/>
            <p:cNvSpPr txBox="1">
              <a:spLocks noChangeArrowheads="1"/>
            </p:cNvSpPr>
            <p:nvPr/>
          </p:nvSpPr>
          <p:spPr bwMode="auto">
            <a:xfrm>
              <a:off x="4368" y="2688"/>
              <a:ext cx="1104" cy="23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L </a:t>
              </a:r>
              <a:r>
                <a:rPr kumimoji="0" lang="en-US" alt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charset="0"/>
                </a:rPr>
                <a:t>≈ 13000 km</a:t>
              </a:r>
            </a:p>
          </p:txBody>
        </p:sp>
        <p:sp>
          <p:nvSpPr>
            <p:cNvPr id="25612" name="Rectangle 12"/>
            <p:cNvSpPr>
              <a:spLocks noChangeArrowheads="1"/>
            </p:cNvSpPr>
            <p:nvPr/>
          </p:nvSpPr>
          <p:spPr bwMode="auto">
            <a:xfrm>
              <a:off x="336" y="2094"/>
              <a:ext cx="1488" cy="1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atmospheric</a:t>
              </a:r>
              <a:br>
                <a:rPr kumimoji="0" lang="en-US" alt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alt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neutrinos:</a:t>
              </a:r>
              <a:br>
                <a:rPr kumimoji="0" lang="en-US" alt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altLang="de-DE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E</a:t>
              </a:r>
              <a:r>
                <a:rPr kumimoji="0" lang="en-US" altLang="de-DE" sz="18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v</a:t>
              </a:r>
              <a:r>
                <a:rPr kumimoji="0" lang="en-US" alt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few GeV</a:t>
              </a:r>
            </a:p>
          </p:txBody>
        </p:sp>
      </p:grpSp>
      <p:sp>
        <p:nvSpPr>
          <p:cNvPr id="25613" name="Line 13"/>
          <p:cNvSpPr>
            <a:spLocks noChangeShapeType="1"/>
          </p:cNvSpPr>
          <p:nvPr/>
        </p:nvSpPr>
        <p:spPr bwMode="auto">
          <a:xfrm>
            <a:off x="2667000" y="2209800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4" name="Arc 14"/>
          <p:cNvSpPr>
            <a:spLocks/>
          </p:cNvSpPr>
          <p:nvPr/>
        </p:nvSpPr>
        <p:spPr bwMode="auto">
          <a:xfrm flipH="1">
            <a:off x="6134100" y="1381125"/>
            <a:ext cx="685800" cy="8382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17687"/>
              <a:gd name="T1" fmla="*/ 0 h 21600"/>
              <a:gd name="T2" fmla="*/ 17687 w 17687"/>
              <a:gd name="T3" fmla="*/ 9202 h 21600"/>
              <a:gd name="T4" fmla="*/ 0 w 17687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687" h="21600" fill="none" extrusionOk="0">
                <a:moveTo>
                  <a:pt x="-1" y="0"/>
                </a:moveTo>
                <a:cubicBezTo>
                  <a:pt x="7043" y="0"/>
                  <a:pt x="13644" y="3434"/>
                  <a:pt x="17687" y="9201"/>
                </a:cubicBezTo>
              </a:path>
              <a:path w="17687" h="21600" stroke="0" extrusionOk="0">
                <a:moveTo>
                  <a:pt x="-1" y="0"/>
                </a:moveTo>
                <a:cubicBezTo>
                  <a:pt x="7043" y="0"/>
                  <a:pt x="13644" y="3434"/>
                  <a:pt x="17687" y="9201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FF66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2439800" y="1219200"/>
            <a:ext cx="3429000" cy="64135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Oscillation probability</a:t>
            </a:r>
            <a:b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changes with zenith angle </a:t>
            </a:r>
            <a:r>
              <a:rPr kumimoji="0" lang="el-GR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θ</a:t>
            </a: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6400800" y="1409701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θ</a:t>
            </a:r>
          </a:p>
        </p:txBody>
      </p:sp>
      <p:sp>
        <p:nvSpPr>
          <p:cNvPr id="25617" name="Oval 17"/>
          <p:cNvSpPr>
            <a:spLocks noChangeArrowheads="1"/>
          </p:cNvSpPr>
          <p:nvPr/>
        </p:nvSpPr>
        <p:spPr bwMode="auto">
          <a:xfrm>
            <a:off x="5448301" y="1733551"/>
            <a:ext cx="2790825" cy="2790825"/>
          </a:xfrm>
          <a:prstGeom prst="ellipse">
            <a:avLst/>
          </a:prstGeom>
          <a:solidFill>
            <a:srgbClr val="66FFFF">
              <a:alpha val="27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9" name="Text Box 19"/>
          <p:cNvSpPr txBox="1">
            <a:spLocks noChangeArrowheads="1"/>
          </p:cNvSpPr>
          <p:nvPr/>
        </p:nvSpPr>
        <p:spPr bwMode="auto">
          <a:xfrm>
            <a:off x="5943601" y="3733800"/>
            <a:ext cx="6111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Erde</a:t>
            </a: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620" name="Text Box 20"/>
          <p:cNvSpPr txBox="1">
            <a:spLocks noChangeArrowheads="1"/>
          </p:cNvSpPr>
          <p:nvPr/>
        </p:nvSpPr>
        <p:spPr bwMode="auto">
          <a:xfrm>
            <a:off x="4908551" y="4724400"/>
            <a:ext cx="13363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Atmosphere</a:t>
            </a: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49296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1" name="Rectangle 3"/>
          <p:cNvSpPr>
            <a:spLocks noGrp="1" noChangeArrowheads="1"/>
          </p:cNvSpPr>
          <p:nvPr>
            <p:ph type="title"/>
          </p:nvPr>
        </p:nvSpPr>
        <p:spPr>
          <a:xfrm>
            <a:off x="287784" y="174372"/>
            <a:ext cx="11328400" cy="767788"/>
          </a:xfrm>
        </p:spPr>
        <p:txBody>
          <a:bodyPr>
            <a:normAutofit/>
          </a:bodyPr>
          <a:lstStyle/>
          <a:p>
            <a:r>
              <a:rPr lang="en-US" altLang="de-DE" sz="2800" b="1" dirty="0" err="1"/>
              <a:t>SuperK</a:t>
            </a:r>
            <a:r>
              <a:rPr lang="en-US" altLang="de-DE" sz="2800" b="1" dirty="0"/>
              <a:t> – First Evidence for Neutrino Oscillations 1998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4" y="908720"/>
            <a:ext cx="8486775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Line 19"/>
          <p:cNvSpPr>
            <a:spLocks noChangeShapeType="1"/>
          </p:cNvSpPr>
          <p:nvPr/>
        </p:nvSpPr>
        <p:spPr bwMode="auto">
          <a:xfrm>
            <a:off x="1747715" y="1485900"/>
            <a:ext cx="685800" cy="236220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Line 20"/>
          <p:cNvSpPr>
            <a:spLocks noChangeShapeType="1"/>
          </p:cNvSpPr>
          <p:nvPr/>
        </p:nvSpPr>
        <p:spPr bwMode="auto">
          <a:xfrm>
            <a:off x="2433515" y="3848100"/>
            <a:ext cx="4572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val 23"/>
          <p:cNvSpPr>
            <a:spLocks noChangeArrowheads="1"/>
          </p:cNvSpPr>
          <p:nvPr/>
        </p:nvSpPr>
        <p:spPr bwMode="auto">
          <a:xfrm>
            <a:off x="2401765" y="38115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>
            <a:off x="2128715" y="24003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ν</a:t>
            </a:r>
            <a:r>
              <a:rPr kumimoji="0" lang="en-US" altLang="de-DE" sz="2400" b="0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endParaRPr kumimoji="0" lang="el-GR" altLang="de-DE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 Box 25"/>
          <p:cNvSpPr txBox="1">
            <a:spLocks noChangeArrowheads="1"/>
          </p:cNvSpPr>
          <p:nvPr/>
        </p:nvSpPr>
        <p:spPr bwMode="auto">
          <a:xfrm>
            <a:off x="2281115" y="46101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endParaRPr kumimoji="0" lang="el-GR" altLang="de-DE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Line 21"/>
          <p:cNvSpPr>
            <a:spLocks noChangeShapeType="1"/>
          </p:cNvSpPr>
          <p:nvPr/>
        </p:nvSpPr>
        <p:spPr bwMode="auto">
          <a:xfrm flipH="1">
            <a:off x="10013950" y="1475091"/>
            <a:ext cx="609600" cy="1600200"/>
          </a:xfrm>
          <a:prstGeom prst="line">
            <a:avLst/>
          </a:prstGeom>
          <a:noFill/>
          <a:ln w="28575">
            <a:solidFill>
              <a:srgbClr val="00206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Line 22"/>
          <p:cNvSpPr>
            <a:spLocks noChangeShapeType="1"/>
          </p:cNvSpPr>
          <p:nvPr/>
        </p:nvSpPr>
        <p:spPr bwMode="auto">
          <a:xfrm flipH="1">
            <a:off x="9251950" y="3075291"/>
            <a:ext cx="762000" cy="2057400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val 26"/>
          <p:cNvSpPr>
            <a:spLocks noChangeArrowheads="1"/>
          </p:cNvSpPr>
          <p:nvPr/>
        </p:nvSpPr>
        <p:spPr bwMode="auto">
          <a:xfrm>
            <a:off x="9969500" y="3051479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9785350" y="1856091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ν</a:t>
            </a:r>
            <a:r>
              <a:rPr kumimoji="0" lang="el-GR" altLang="de-DE" sz="2400" b="0" i="0" u="none" strike="noStrike" kern="1200" cap="none" spc="0" normalizeH="0" baseline="-25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</a:t>
            </a:r>
            <a:endParaRPr kumimoji="0" lang="el-GR" altLang="de-DE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 Box 28"/>
          <p:cNvSpPr txBox="1">
            <a:spLocks noChangeArrowheads="1"/>
          </p:cNvSpPr>
          <p:nvPr/>
        </p:nvSpPr>
        <p:spPr bwMode="auto">
          <a:xfrm>
            <a:off x="9328150" y="3608691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</a:t>
            </a:r>
          </a:p>
        </p:txBody>
      </p:sp>
      <p:sp>
        <p:nvSpPr>
          <p:cNvPr id="43" name="Line 6"/>
          <p:cNvSpPr>
            <a:spLocks noChangeShapeType="1"/>
          </p:cNvSpPr>
          <p:nvPr/>
        </p:nvSpPr>
        <p:spPr bwMode="auto">
          <a:xfrm flipV="1">
            <a:off x="6240016" y="5445224"/>
            <a:ext cx="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Line 7"/>
          <p:cNvSpPr>
            <a:spLocks noChangeShapeType="1"/>
          </p:cNvSpPr>
          <p:nvPr/>
        </p:nvSpPr>
        <p:spPr bwMode="auto">
          <a:xfrm flipV="1">
            <a:off x="9120336" y="5445224"/>
            <a:ext cx="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Line 8"/>
          <p:cNvSpPr>
            <a:spLocks noChangeShapeType="1"/>
          </p:cNvSpPr>
          <p:nvPr/>
        </p:nvSpPr>
        <p:spPr bwMode="auto">
          <a:xfrm flipV="1">
            <a:off x="3034825" y="5445224"/>
            <a:ext cx="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Line 9"/>
          <p:cNvSpPr>
            <a:spLocks noChangeShapeType="1"/>
          </p:cNvSpPr>
          <p:nvPr/>
        </p:nvSpPr>
        <p:spPr bwMode="auto">
          <a:xfrm flipV="1">
            <a:off x="5951984" y="5445224"/>
            <a:ext cx="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A20915D2-EB8F-41AA-B8EE-424F0712A41A}"/>
                  </a:ext>
                </a:extLst>
              </p14:cNvPr>
              <p14:cNvContentPartPr/>
              <p14:nvPr/>
            </p14:nvContentPartPr>
            <p14:xfrm>
              <a:off x="536760" y="3686040"/>
              <a:ext cx="20520" cy="2664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A20915D2-EB8F-41AA-B8EE-424F0712A41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7400" y="3676680"/>
                <a:ext cx="39240" cy="4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205493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895568"/>
            <a:ext cx="7164288" cy="384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www.extravaganzi.com/wp-content/uploads/2013/03/Francis-H.-C.-Crick-Nobel-Prize-Medal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276" y="5063031"/>
            <a:ext cx="1081634" cy="108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193269" y="6177637"/>
            <a:ext cx="2549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Nobelprize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2015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T.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Kajita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 descr="Takaaki Kaji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081" y="4725145"/>
            <a:ext cx="1052396" cy="148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6164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200" b="1" dirty="0"/>
              <a:t>Super-K L/E Analysis (2005): alternative </a:t>
            </a:r>
            <a:r>
              <a:rPr lang="de-DE" sz="3200" b="1" dirty="0" err="1"/>
              <a:t>mechanisms</a:t>
            </a:r>
            <a:r>
              <a:rPr lang="de-DE" sz="3200" b="1" dirty="0"/>
              <a:t> </a:t>
            </a:r>
            <a:r>
              <a:rPr lang="de-DE" sz="3200" b="1" dirty="0" err="1"/>
              <a:t>disfavoured</a:t>
            </a:r>
            <a:endParaRPr lang="de-DE" sz="3200" b="1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426" y="1432043"/>
            <a:ext cx="4896347" cy="431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8943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8A5EA0-FB13-4052-928A-71D1D754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This was </a:t>
            </a:r>
            <a:r>
              <a:rPr lang="de-DE" dirty="0" err="1"/>
              <a:t>confirmed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neutrino beam </a:t>
            </a:r>
            <a:r>
              <a:rPr lang="de-DE" dirty="0" err="1"/>
              <a:t>experiments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339B294-701B-49A5-BD17-B0E628B0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309D5144-004E-1E45-907B-65C86CA25C3F}" type="slidenum">
              <a:rPr lang="de-DE" smtClean="0">
                <a:solidFill>
                  <a:srgbClr val="333333"/>
                </a:solidFill>
              </a:rPr>
              <a:pPr defTabSz="609585"/>
              <a:t>29</a:t>
            </a:fld>
            <a:endParaRPr lang="de-DE">
              <a:solidFill>
                <a:srgbClr val="333333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192C9CC-B61C-4470-886A-C94FDD74F9E2}"/>
              </a:ext>
            </a:extLst>
          </p:cNvPr>
          <p:cNvSpPr txBox="1"/>
          <p:nvPr/>
        </p:nvSpPr>
        <p:spPr>
          <a:xfrm>
            <a:off x="528320" y="1591732"/>
            <a:ext cx="2686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dirty="0" err="1">
                <a:latin typeface="TheSans UHH" panose="020B0502050302020203" pitchFamily="34" charset="77"/>
              </a:rPr>
              <a:t>Disappearence</a:t>
            </a:r>
            <a:r>
              <a:rPr lang="de-DE" sz="2400" dirty="0"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latin typeface="TheSans UHH" panose="020B0502050302020203" pitchFamily="34" charset="77"/>
              </a:rPr>
              <a:t>of</a:t>
            </a:r>
            <a:r>
              <a:rPr lang="de-DE" sz="2400" dirty="0">
                <a:latin typeface="TheSans UHH" panose="020B0502050302020203" pitchFamily="34" charset="77"/>
              </a:rPr>
              <a:t> v</a:t>
            </a:r>
            <a:r>
              <a:rPr lang="el-GR" sz="2400" baseline="-25000" dirty="0">
                <a:latin typeface="TheSans UHH" panose="020B0502050302020203" pitchFamily="34" charset="77"/>
              </a:rPr>
              <a:t>μ</a:t>
            </a:r>
            <a:endParaRPr lang="de-DE" sz="2400" dirty="0">
              <a:latin typeface="TheSans UHH" panose="020B0502050302020203" pitchFamily="34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kt 2">
                <a:extLst>
                  <a:ext uri="{FF2B5EF4-FFF2-40B4-BE49-F238E27FC236}">
                    <a16:creationId xmlns:a16="http://schemas.microsoft.com/office/drawing/2014/main" id="{F4424C5A-C874-4B0D-AEE9-6427CFC3BB9D}"/>
                  </a:ext>
                </a:extLst>
              </p:cNvPr>
              <p:cNvSpPr txBox="1"/>
              <p:nvPr/>
            </p:nvSpPr>
            <p:spPr bwMode="auto">
              <a:xfrm>
                <a:off x="3380310" y="1439884"/>
                <a:ext cx="7906255" cy="69363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de-DE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de-DE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de-DE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de-DE" sz="20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e>
                      </m:d>
                      <m:r>
                        <a:rPr lang="de-DE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1−</m:t>
                      </m:r>
                      <m:func>
                        <m:funcPr>
                          <m:ctrlPr>
                            <a:rPr lang="de-DE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de-DE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sz="20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de-DE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de-DE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de-DE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23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de-DE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de-DE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de-DE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sz="20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de-DE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de-DE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1.267</m:t>
                              </m:r>
                              <m:f>
                                <m:fPr>
                                  <m:ctrlPr>
                                    <a:rPr lang="de-DE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de-DE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sSubSup>
                                    <m:sSubSupPr>
                                      <m:ctrlPr>
                                        <a:rPr lang="de-DE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23</m:t>
                                      </m:r>
                                    </m:sub>
                                    <m:sup>
                                      <m:r>
                                        <a:rPr lang="de-DE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de-DE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de-DE" sz="2000" i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in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de-DE" sz="2000" i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de-DE" sz="2000" i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e</m:t>
                                      </m:r>
                                      <m:sSup>
                                        <m:sSupPr>
                                          <m:ctrlPr>
                                            <a:rPr lang="de-DE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nor/>
                                            </m:rPr>
                                            <a:rPr lang="de-DE" sz="2000" i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V</m:t>
                                          </m:r>
                                        </m:e>
                                        <m:sup>
                                          <m:r>
                                            <a:rPr lang="de-DE" sz="2000" i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de-DE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de-DE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d>
                                    <m:dPr>
                                      <m:ctrlPr>
                                        <a:rPr lang="de-DE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de-DE" sz="2000" i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in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de-DE" sz="2000" i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de-DE" sz="2000" i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km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de-DE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d>
                                    <m:dPr>
                                      <m:ctrlPr>
                                        <a:rPr lang="de-DE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de-DE" sz="2000" i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in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de-DE" sz="2000" i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de-DE" sz="2000" i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GeV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5" name="Objekt 2">
                <a:extLst>
                  <a:ext uri="{FF2B5EF4-FFF2-40B4-BE49-F238E27FC236}">
                    <a16:creationId xmlns:a16="http://schemas.microsoft.com/office/drawing/2014/main" id="{F4424C5A-C874-4B0D-AEE9-6427CFC3BB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80310" y="1439884"/>
                <a:ext cx="7906255" cy="693639"/>
              </a:xfrm>
              <a:prstGeom prst="rect">
                <a:avLst/>
              </a:prstGeom>
              <a:blipFill>
                <a:blip r:embed="rId2"/>
                <a:stretch>
                  <a:fillRect b="-70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Pfeil: nach oben 7">
            <a:extLst>
              <a:ext uri="{FF2B5EF4-FFF2-40B4-BE49-F238E27FC236}">
                <a16:creationId xmlns:a16="http://schemas.microsoft.com/office/drawing/2014/main" id="{67FBA4C9-FBF9-4D41-90CC-05E5FC3F811D}"/>
              </a:ext>
            </a:extLst>
          </p:cNvPr>
          <p:cNvSpPr/>
          <p:nvPr/>
        </p:nvSpPr>
        <p:spPr>
          <a:xfrm rot="2367944">
            <a:off x="5450541" y="1891500"/>
            <a:ext cx="493058" cy="1335741"/>
          </a:xfrm>
          <a:prstGeom prst="up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77062FC-ED1C-4189-99E8-82F46C17D81F}"/>
              </a:ext>
            </a:extLst>
          </p:cNvPr>
          <p:cNvSpPr txBox="1"/>
          <p:nvPr/>
        </p:nvSpPr>
        <p:spPr>
          <a:xfrm>
            <a:off x="4563036" y="3209148"/>
            <a:ext cx="2070847" cy="132343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err="1">
                <a:latin typeface="TheSans UHH" panose="020B0502050302020203" pitchFamily="34" charset="77"/>
              </a:rPr>
              <a:t>Octant</a:t>
            </a:r>
            <a:r>
              <a:rPr lang="de-DE" sz="1600" b="1" dirty="0">
                <a:latin typeface="TheSans UHH" panose="020B0502050302020203" pitchFamily="34" charset="77"/>
              </a:rPr>
              <a:t> Problem:</a:t>
            </a:r>
          </a:p>
          <a:p>
            <a:pPr algn="l"/>
            <a:r>
              <a:rPr lang="de-DE" sz="1600" dirty="0">
                <a:latin typeface="TheSans UHH" panose="020B0502050302020203" pitchFamily="34" charset="77"/>
              </a:rPr>
              <a:t>This </a:t>
            </a:r>
            <a:r>
              <a:rPr lang="de-DE" sz="1600" dirty="0" err="1">
                <a:latin typeface="TheSans UHH" panose="020B0502050302020203" pitchFamily="34" charset="77"/>
              </a:rPr>
              <a:t>is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symmetric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around</a:t>
            </a:r>
            <a:r>
              <a:rPr lang="de-DE" sz="1600" dirty="0">
                <a:latin typeface="TheSans UHH" panose="020B0502050302020203" pitchFamily="34" charset="77"/>
              </a:rPr>
              <a:t> 45°:</a:t>
            </a:r>
            <a:br>
              <a:rPr lang="de-DE" sz="1600" dirty="0">
                <a:latin typeface="TheSans UHH" panose="020B0502050302020203" pitchFamily="34" charset="77"/>
              </a:rPr>
            </a:br>
            <a:r>
              <a:rPr lang="de-DE" sz="1600" dirty="0">
                <a:latin typeface="TheSans UHH" panose="020B0502050302020203" pitchFamily="34" charset="77"/>
              </a:rPr>
              <a:t>e.g. 50° and 40° </a:t>
            </a:r>
            <a:r>
              <a:rPr lang="de-DE" sz="1600" dirty="0" err="1">
                <a:latin typeface="TheSans UHH" panose="020B0502050302020203" pitchFamily="34" charset="77"/>
              </a:rPr>
              <a:t>give</a:t>
            </a:r>
            <a:r>
              <a:rPr lang="de-DE" sz="1600" dirty="0">
                <a:latin typeface="TheSans UHH" panose="020B0502050302020203" pitchFamily="34" charset="77"/>
              </a:rPr>
              <a:t> same </a:t>
            </a:r>
            <a:r>
              <a:rPr lang="de-DE" sz="1600" dirty="0" err="1">
                <a:latin typeface="TheSans UHH" panose="020B0502050302020203" pitchFamily="34" charset="77"/>
              </a:rPr>
              <a:t>value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for</a:t>
            </a:r>
            <a:r>
              <a:rPr lang="de-DE" sz="1600" dirty="0">
                <a:latin typeface="TheSans UHH" panose="020B0502050302020203" pitchFamily="34" charset="77"/>
              </a:rPr>
              <a:t> sin</a:t>
            </a:r>
            <a:r>
              <a:rPr lang="de-DE" sz="1600" baseline="30000" dirty="0">
                <a:latin typeface="TheSans UHH" panose="020B0502050302020203" pitchFamily="34" charset="77"/>
              </a:rPr>
              <a:t>2</a:t>
            </a:r>
            <a:r>
              <a:rPr lang="de-DE" sz="1600" dirty="0">
                <a:latin typeface="TheSans UHH" panose="020B0502050302020203" pitchFamily="34" charset="77"/>
              </a:rPr>
              <a:t>2</a:t>
            </a:r>
            <a:r>
              <a:rPr lang="el-GR" sz="1600" dirty="0">
                <a:latin typeface="TheSans UHH" panose="020B0502050302020203" pitchFamily="34" charset="77"/>
              </a:rPr>
              <a:t>θ</a:t>
            </a:r>
            <a:endParaRPr lang="de-DE" sz="1600" dirty="0">
              <a:latin typeface="TheSans UHH" panose="020B0502050302020203" pitchFamily="34" charset="77"/>
            </a:endParaRPr>
          </a:p>
        </p:txBody>
      </p:sp>
      <p:sp>
        <p:nvSpPr>
          <p:cNvPr id="11" name="Pfeil: nach oben 10">
            <a:extLst>
              <a:ext uri="{FF2B5EF4-FFF2-40B4-BE49-F238E27FC236}">
                <a16:creationId xmlns:a16="http://schemas.microsoft.com/office/drawing/2014/main" id="{433AEEBC-2FA9-4A39-BBA0-AF1B71F68C6F}"/>
              </a:ext>
            </a:extLst>
          </p:cNvPr>
          <p:cNvSpPr/>
          <p:nvPr/>
        </p:nvSpPr>
        <p:spPr>
          <a:xfrm rot="18615281">
            <a:off x="7556415" y="1722993"/>
            <a:ext cx="493058" cy="1543215"/>
          </a:xfrm>
          <a:prstGeom prst="up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3B693AE-96CC-46CE-B1AC-B4E5E60FA636}"/>
              </a:ext>
            </a:extLst>
          </p:cNvPr>
          <p:cNvSpPr txBox="1"/>
          <p:nvPr/>
        </p:nvSpPr>
        <p:spPr>
          <a:xfrm>
            <a:off x="7723774" y="3148998"/>
            <a:ext cx="2504955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err="1">
                <a:latin typeface="TheSans UHH" panose="020B0502050302020203" pitchFamily="34" charset="77"/>
              </a:rPr>
              <a:t>Mass</a:t>
            </a:r>
            <a:r>
              <a:rPr lang="de-DE" sz="1600" b="1" dirty="0">
                <a:latin typeface="TheSans UHH" panose="020B0502050302020203" pitchFamily="34" charset="77"/>
              </a:rPr>
              <a:t> </a:t>
            </a:r>
            <a:r>
              <a:rPr lang="de-DE" sz="1600" b="1" dirty="0" err="1">
                <a:latin typeface="TheSans UHH" panose="020B0502050302020203" pitchFamily="34" charset="77"/>
              </a:rPr>
              <a:t>Ordering</a:t>
            </a:r>
            <a:r>
              <a:rPr lang="de-DE" sz="1600" b="1" dirty="0">
                <a:latin typeface="TheSans UHH" panose="020B0502050302020203" pitchFamily="34" charset="77"/>
              </a:rPr>
              <a:t>?:</a:t>
            </a:r>
          </a:p>
          <a:p>
            <a:pPr algn="l"/>
            <a:r>
              <a:rPr lang="de-DE" sz="1600" dirty="0">
                <a:latin typeface="TheSans UHH" panose="020B0502050302020203" pitchFamily="34" charset="77"/>
              </a:rPr>
              <a:t>Same </a:t>
            </a:r>
            <a:r>
              <a:rPr lang="de-DE" sz="1600" dirty="0" err="1">
                <a:latin typeface="TheSans UHH" panose="020B0502050302020203" pitchFamily="34" charset="77"/>
              </a:rPr>
              <a:t>value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for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br>
              <a:rPr lang="de-DE" sz="1600" dirty="0">
                <a:latin typeface="TheSans UHH" panose="020B0502050302020203" pitchFamily="34" charset="77"/>
              </a:rPr>
            </a:br>
            <a:r>
              <a:rPr lang="de-DE" sz="1600" dirty="0">
                <a:latin typeface="TheSans UHH" panose="020B0502050302020203" pitchFamily="34" charset="77"/>
              </a:rPr>
              <a:t>m</a:t>
            </a:r>
            <a:r>
              <a:rPr lang="de-DE" sz="1600" baseline="-25000" dirty="0">
                <a:latin typeface="TheSans UHH" panose="020B0502050302020203" pitchFamily="34" charset="77"/>
              </a:rPr>
              <a:t>2</a:t>
            </a:r>
            <a:r>
              <a:rPr lang="de-DE" sz="1600" dirty="0">
                <a:latin typeface="TheSans UHH" panose="020B0502050302020203" pitchFamily="34" charset="77"/>
              </a:rPr>
              <a:t> &lt; m</a:t>
            </a:r>
            <a:r>
              <a:rPr lang="de-DE" sz="1600" baseline="-25000" dirty="0">
                <a:latin typeface="TheSans UHH" panose="020B0502050302020203" pitchFamily="34" charset="77"/>
              </a:rPr>
              <a:t>3</a:t>
            </a:r>
            <a:r>
              <a:rPr lang="de-DE" sz="1600" dirty="0">
                <a:latin typeface="TheSans UHH" panose="020B0502050302020203" pitchFamily="34" charset="77"/>
              </a:rPr>
              <a:t> and </a:t>
            </a:r>
            <a:r>
              <a:rPr lang="de-DE" sz="1600" dirty="0" err="1">
                <a:latin typeface="TheSans UHH" panose="020B0502050302020203" pitchFamily="34" charset="77"/>
              </a:rPr>
              <a:t>for</a:t>
            </a:r>
            <a:r>
              <a:rPr lang="de-DE" sz="1600" dirty="0">
                <a:latin typeface="TheSans UHH" panose="020B0502050302020203" pitchFamily="34" charset="77"/>
              </a:rPr>
              <a:t> m</a:t>
            </a:r>
            <a:r>
              <a:rPr lang="de-DE" sz="1600" baseline="-25000" dirty="0">
                <a:latin typeface="TheSans UHH" panose="020B0502050302020203" pitchFamily="34" charset="77"/>
              </a:rPr>
              <a:t>3</a:t>
            </a:r>
            <a:r>
              <a:rPr lang="de-DE" sz="1600" dirty="0">
                <a:latin typeface="TheSans UHH" panose="020B0502050302020203" pitchFamily="34" charset="77"/>
              </a:rPr>
              <a:t> &lt; m</a:t>
            </a:r>
            <a:r>
              <a:rPr lang="de-DE" sz="1600" baseline="-25000" dirty="0">
                <a:latin typeface="TheSans UHH" panose="020B0502050302020203" pitchFamily="34" charset="77"/>
              </a:rPr>
              <a:t>2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0E9AD7F-A726-4572-9E59-A3FF938BF5C4}"/>
              </a:ext>
            </a:extLst>
          </p:cNvPr>
          <p:cNvSpPr txBox="1"/>
          <p:nvPr/>
        </p:nvSpPr>
        <p:spPr>
          <a:xfrm>
            <a:off x="560891" y="3341664"/>
            <a:ext cx="941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>
                <a:latin typeface="TheSans UHH" panose="020B0502050302020203" pitchFamily="34" charset="77"/>
              </a:rPr>
              <a:t>K2K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352E5EA-23B7-4C6F-9835-1F22141D30EC}"/>
              </a:ext>
            </a:extLst>
          </p:cNvPr>
          <p:cNvSpPr txBox="1"/>
          <p:nvPr/>
        </p:nvSpPr>
        <p:spPr>
          <a:xfrm>
            <a:off x="550719" y="3782867"/>
            <a:ext cx="1200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>
                <a:latin typeface="TheSans UHH" panose="020B0502050302020203" pitchFamily="34" charset="77"/>
              </a:rPr>
              <a:t>MINOS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DDA1319-2F71-4F86-8F56-C72F64A290D8}"/>
              </a:ext>
            </a:extLst>
          </p:cNvPr>
          <p:cNvSpPr txBox="1"/>
          <p:nvPr/>
        </p:nvSpPr>
        <p:spPr>
          <a:xfrm>
            <a:off x="560890" y="4304432"/>
            <a:ext cx="1739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>
                <a:latin typeface="TheSans UHH" panose="020B0502050302020203" pitchFamily="34" charset="77"/>
              </a:rPr>
              <a:t>Today: </a:t>
            </a:r>
            <a:r>
              <a:rPr lang="de-DE" sz="2400" b="1" dirty="0" err="1">
                <a:latin typeface="TheSans UHH" panose="020B0502050302020203" pitchFamily="34" charset="77"/>
              </a:rPr>
              <a:t>NOvA</a:t>
            </a:r>
            <a:r>
              <a:rPr lang="de-DE" sz="2400" b="1" dirty="0">
                <a:latin typeface="TheSans UHH" panose="020B0502050302020203" pitchFamily="34" charset="77"/>
              </a:rPr>
              <a:t>, T2K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422F9886-EFF1-4C28-A440-A7DBDC031ED3}"/>
                  </a:ext>
                </a:extLst>
              </p:cNvPr>
              <p:cNvSpPr txBox="1"/>
              <p:nvPr/>
            </p:nvSpPr>
            <p:spPr>
              <a:xfrm>
                <a:off x="550719" y="2352949"/>
                <a:ext cx="4082913" cy="689163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de-DE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de-DE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kumimoji="0" lang="de-DE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  <m:r>
                      <a:rPr kumimoji="0" lang="de-DE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kumimoji="0" lang="de-DE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0" lang="de-DE" sz="1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𝟒𝟖</m:t>
                        </m:r>
                        <m:r>
                          <a:rPr kumimoji="0" lang="de-DE" sz="1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0" lang="de-DE" sz="1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b>
                        <m:r>
                          <a:rPr kumimoji="0" lang="de-DE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−0.9</m:t>
                        </m:r>
                      </m:sub>
                      <m:sup>
                        <m:r>
                          <a:rPr kumimoji="0" lang="de-DE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+0.7</m:t>
                        </m:r>
                      </m:sup>
                    </m:sSubSup>
                    <m:r>
                      <a:rPr kumimoji="0" lang="de-DE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de-DE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  (</a:t>
                </a:r>
                <a:r>
                  <a:rPr kumimoji="0" lang="de-DE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between</a:t>
                </a:r>
                <a:r>
                  <a: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41° and 50°)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de-DE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Sup>
                            <m:sSubSupPr>
                              <m:ctrlPr>
                                <a:rPr kumimoji="0" lang="de-DE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0" lang="de-DE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de-DE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32</m:t>
                              </m:r>
                            </m:sub>
                            <m:sup>
                              <m:r>
                                <a:rPr kumimoji="0" lang="de-DE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kumimoji="0" lang="de-DE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de-DE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0" lang="de-DE" sz="1800" b="1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kumimoji="0" lang="de-DE" sz="1800" b="1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kumimoji="0" lang="de-DE" sz="1800" b="1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𝟓𝟑𝟒</m:t>
                              </m:r>
                            </m:e>
                            <m:sub>
                              <m:r>
                                <a:rPr kumimoji="0" lang="de-DE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−0.023</m:t>
                              </m:r>
                            </m:sub>
                            <m:sup>
                              <m:r>
                                <a:rPr kumimoji="0" lang="de-DE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+0.025</m:t>
                              </m:r>
                            </m:sup>
                          </m:sSubSup>
                        </m:e>
                      </m:d>
                      <m:r>
                        <a:rPr kumimoji="0" lang="de-DE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kumimoji="0" lang="de-DE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de-DE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kumimoji="0" lang="de-DE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kumimoji="0" lang="de-DE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kumimoji="0" lang="de-DE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eV</m:t>
                          </m:r>
                        </m:e>
                        <m:sup>
                          <m: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422F9886-EFF1-4C28-A440-A7DBDC031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719" y="2352949"/>
                <a:ext cx="4082913" cy="689163"/>
              </a:xfrm>
              <a:prstGeom prst="rect">
                <a:avLst/>
              </a:prstGeom>
              <a:blipFill>
                <a:blip r:embed="rId3"/>
                <a:stretch>
                  <a:fillRect t="-3540" r="-59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feld 16">
            <a:extLst>
              <a:ext uri="{FF2B5EF4-FFF2-40B4-BE49-F238E27FC236}">
                <a16:creationId xmlns:a16="http://schemas.microsoft.com/office/drawing/2014/main" id="{94BE9564-549C-424C-AEC0-BC77B5F82D8A}"/>
              </a:ext>
            </a:extLst>
          </p:cNvPr>
          <p:cNvSpPr txBox="1"/>
          <p:nvPr/>
        </p:nvSpPr>
        <p:spPr>
          <a:xfrm>
            <a:off x="2976282" y="5226424"/>
            <a:ext cx="8515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>
                <a:latin typeface="TheSans UHH" panose="020B0502050302020203" pitchFamily="34" charset="77"/>
              </a:rPr>
              <a:t>…</a:t>
            </a:r>
            <a:r>
              <a:rPr lang="de-DE" sz="2400" b="1" dirty="0" err="1">
                <a:latin typeface="TheSans UHH" panose="020B0502050302020203" pitchFamily="34" charset="77"/>
              </a:rPr>
              <a:t>further</a:t>
            </a:r>
            <a:r>
              <a:rPr lang="de-DE" sz="2400" b="1" dirty="0">
                <a:latin typeface="TheSans UHH" panose="020B0502050302020203" pitchFamily="34" charset="77"/>
              </a:rPr>
              <a:t> </a:t>
            </a:r>
            <a:r>
              <a:rPr lang="de-DE" sz="2400" b="1" dirty="0" err="1">
                <a:latin typeface="TheSans UHH" panose="020B0502050302020203" pitchFamily="34" charset="77"/>
              </a:rPr>
              <a:t>confirmed</a:t>
            </a:r>
            <a:r>
              <a:rPr lang="de-DE" sz="2400" b="1" dirty="0">
                <a:latin typeface="TheSans UHH" panose="020B0502050302020203" pitchFamily="34" charset="77"/>
              </a:rPr>
              <a:t> </a:t>
            </a:r>
            <a:r>
              <a:rPr lang="de-DE" sz="2400" b="1" dirty="0" err="1">
                <a:latin typeface="TheSans UHH" panose="020B0502050302020203" pitchFamily="34" charset="77"/>
              </a:rPr>
              <a:t>by</a:t>
            </a:r>
            <a:r>
              <a:rPr lang="de-DE" sz="2400" b="1" dirty="0">
                <a:latin typeface="TheSans UHH" panose="020B0502050302020203" pitchFamily="34" charset="77"/>
              </a:rPr>
              <a:t> </a:t>
            </a:r>
            <a:r>
              <a:rPr lang="de-DE" sz="2400" b="1" dirty="0" err="1">
                <a:latin typeface="TheSans UHH" panose="020B0502050302020203" pitchFamily="34" charset="77"/>
              </a:rPr>
              <a:t>atmospheric</a:t>
            </a:r>
            <a:r>
              <a:rPr lang="de-DE" sz="2400" b="1" dirty="0">
                <a:latin typeface="TheSans UHH" panose="020B0502050302020203" pitchFamily="34" charset="77"/>
              </a:rPr>
              <a:t> </a:t>
            </a:r>
            <a:r>
              <a:rPr lang="de-DE" sz="2400" b="1" dirty="0" err="1">
                <a:latin typeface="TheSans UHH" panose="020B0502050302020203" pitchFamily="34" charset="77"/>
              </a:rPr>
              <a:t>neutrinos</a:t>
            </a:r>
            <a:r>
              <a:rPr lang="de-DE" sz="2400" b="1" dirty="0">
                <a:latin typeface="TheSans UHH" panose="020B0502050302020203" pitchFamily="34" charset="77"/>
              </a:rPr>
              <a:t> in SK and </a:t>
            </a:r>
            <a:r>
              <a:rPr lang="de-DE" sz="2400" b="1" dirty="0" err="1">
                <a:latin typeface="TheSans UHH" panose="020B0502050302020203" pitchFamily="34" charset="77"/>
              </a:rPr>
              <a:t>Icecube</a:t>
            </a:r>
            <a:endParaRPr lang="de-DE" sz="2400" b="1" dirty="0">
              <a:latin typeface="TheSans UHH" panose="020B0502050302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12075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DBCCA0-95DC-4829-9486-60E54CB35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Todays</a:t>
            </a:r>
            <a:r>
              <a:rPr lang="de-DE" dirty="0"/>
              <a:t> Topics: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312F596-6A49-4694-A0F6-9392A7E0F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9415" y="1220458"/>
            <a:ext cx="7755038" cy="4927628"/>
          </a:xfrm>
        </p:spPr>
        <p:txBody>
          <a:bodyPr>
            <a:noAutofit/>
          </a:bodyPr>
          <a:lstStyle/>
          <a:p>
            <a:r>
              <a:rPr lang="de-DE" sz="2400" dirty="0" err="1">
                <a:latin typeface="TheSans UHH"/>
              </a:rPr>
              <a:t>Some</a:t>
            </a:r>
            <a:r>
              <a:rPr lang="de-DE" sz="2400" dirty="0">
                <a:latin typeface="TheSans UHH"/>
              </a:rPr>
              <a:t> Basic Facts on Neutrinos</a:t>
            </a:r>
          </a:p>
          <a:p>
            <a:r>
              <a:rPr lang="de-DE" sz="2400" dirty="0">
                <a:latin typeface="TheSans UHH"/>
              </a:rPr>
              <a:t>Basic </a:t>
            </a:r>
            <a:r>
              <a:rPr lang="de-DE" sz="2400" dirty="0" err="1">
                <a:latin typeface="TheSans UHH"/>
              </a:rPr>
              <a:t>Oscillation</a:t>
            </a:r>
            <a:r>
              <a:rPr lang="de-DE" sz="2400" dirty="0">
                <a:latin typeface="TheSans UHH"/>
              </a:rPr>
              <a:t> </a:t>
            </a:r>
            <a:r>
              <a:rPr lang="de-DE" sz="2400" dirty="0" err="1">
                <a:latin typeface="TheSans UHH"/>
              </a:rPr>
              <a:t>Mechanism</a:t>
            </a:r>
            <a:endParaRPr lang="de-DE" sz="2400" dirty="0">
              <a:latin typeface="TheSans UHH"/>
            </a:endParaRPr>
          </a:p>
          <a:p>
            <a:r>
              <a:rPr lang="de-DE" sz="2400" dirty="0">
                <a:latin typeface="TheSans UHH"/>
              </a:rPr>
              <a:t>The </a:t>
            </a:r>
            <a:r>
              <a:rPr lang="de-DE" sz="2400" dirty="0" err="1">
                <a:latin typeface="TheSans UHH"/>
              </a:rPr>
              <a:t>Pioneers</a:t>
            </a:r>
            <a:r>
              <a:rPr lang="de-DE" sz="2400" dirty="0">
                <a:latin typeface="TheSans UHH"/>
              </a:rPr>
              <a:t> &amp; Discovery</a:t>
            </a:r>
          </a:p>
          <a:p>
            <a:r>
              <a:rPr lang="de-DE" sz="2400" dirty="0" err="1">
                <a:latin typeface="TheSans UHH"/>
              </a:rPr>
              <a:t>Why</a:t>
            </a:r>
            <a:r>
              <a:rPr lang="de-DE" sz="2400" dirty="0">
                <a:latin typeface="TheSans UHH"/>
              </a:rPr>
              <a:t> Matter </a:t>
            </a:r>
            <a:r>
              <a:rPr lang="de-DE" sz="2400" dirty="0" err="1">
                <a:latin typeface="TheSans UHH"/>
              </a:rPr>
              <a:t>matters</a:t>
            </a:r>
            <a:r>
              <a:rPr lang="de-DE" sz="2400" dirty="0">
                <a:latin typeface="TheSans UHH"/>
              </a:rPr>
              <a:t>, </a:t>
            </a:r>
            <a:r>
              <a:rPr lang="de-DE" sz="2400" dirty="0" err="1">
                <a:latin typeface="TheSans UHH"/>
              </a:rPr>
              <a:t>even</a:t>
            </a:r>
            <a:r>
              <a:rPr lang="de-DE" sz="2400" dirty="0">
                <a:latin typeface="TheSans UHH"/>
              </a:rPr>
              <a:t> </a:t>
            </a:r>
            <a:r>
              <a:rPr lang="de-DE" sz="2400" dirty="0" err="1">
                <a:latin typeface="TheSans UHH"/>
              </a:rPr>
              <a:t>for</a:t>
            </a:r>
            <a:r>
              <a:rPr lang="de-DE" sz="2400" dirty="0">
                <a:latin typeface="TheSans UHH"/>
              </a:rPr>
              <a:t> Neutrinos</a:t>
            </a:r>
          </a:p>
          <a:p>
            <a:r>
              <a:rPr lang="de-DE" sz="2400" dirty="0">
                <a:latin typeface="TheSans UHH"/>
              </a:rPr>
              <a:t>The </a:t>
            </a:r>
            <a:r>
              <a:rPr lang="de-DE" sz="2400" dirty="0" err="1">
                <a:latin typeface="TheSans UHH"/>
              </a:rPr>
              <a:t>third</a:t>
            </a:r>
            <a:r>
              <a:rPr lang="de-DE" sz="2400" dirty="0">
                <a:latin typeface="TheSans UHH"/>
              </a:rPr>
              <a:t> Mixing Angle – </a:t>
            </a:r>
            <a:r>
              <a:rPr lang="de-DE" sz="2400" dirty="0" err="1">
                <a:latin typeface="TheSans UHH"/>
              </a:rPr>
              <a:t>towards</a:t>
            </a:r>
            <a:r>
              <a:rPr lang="de-DE" sz="2400" dirty="0">
                <a:latin typeface="TheSans UHH"/>
              </a:rPr>
              <a:t> Precision</a:t>
            </a:r>
          </a:p>
          <a:p>
            <a:r>
              <a:rPr lang="de-DE" sz="2400" dirty="0" err="1">
                <a:latin typeface="TheSans UHH"/>
              </a:rPr>
              <a:t>Into</a:t>
            </a:r>
            <a:r>
              <a:rPr lang="de-DE" sz="2400" dirty="0">
                <a:latin typeface="TheSans UHH"/>
              </a:rPr>
              <a:t> </a:t>
            </a:r>
            <a:r>
              <a:rPr lang="de-DE" sz="2400" dirty="0" err="1">
                <a:latin typeface="TheSans UHH"/>
              </a:rPr>
              <a:t>the</a:t>
            </a:r>
            <a:r>
              <a:rPr lang="de-DE" sz="2400" dirty="0">
                <a:latin typeface="TheSans UHH"/>
              </a:rPr>
              <a:t> </a:t>
            </a:r>
            <a:r>
              <a:rPr lang="de-DE" sz="2400" dirty="0" err="1">
                <a:latin typeface="TheSans UHH"/>
              </a:rPr>
              <a:t>Unknown</a:t>
            </a:r>
            <a:endParaRPr lang="de-DE" sz="2400" dirty="0">
              <a:latin typeface="TheSans UHH"/>
            </a:endParaRPr>
          </a:p>
          <a:p>
            <a:r>
              <a:rPr lang="de-DE" sz="2400" dirty="0">
                <a:latin typeface="TheSans UHH"/>
              </a:rPr>
              <a:t>Summary and Outlook</a:t>
            </a:r>
          </a:p>
          <a:p>
            <a:endParaRPr lang="de-DE" sz="2400" dirty="0">
              <a:latin typeface="TheSans UHH"/>
            </a:endParaRPr>
          </a:p>
        </p:txBody>
      </p:sp>
    </p:spTree>
    <p:extLst>
      <p:ext uri="{BB962C8B-B14F-4D97-AF65-F5344CB8AC3E}">
        <p14:creationId xmlns:p14="http://schemas.microsoft.com/office/powerpoint/2010/main" val="17887845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63815" y="206572"/>
            <a:ext cx="11328400" cy="767788"/>
          </a:xfrm>
        </p:spPr>
        <p:txBody>
          <a:bodyPr/>
          <a:lstStyle/>
          <a:p>
            <a:pPr eaLnBrk="1" hangingPunct="1"/>
            <a:r>
              <a:rPr lang="en-US" dirty="0">
                <a:latin typeface="TheSans UHH"/>
              </a:rPr>
              <a:t>OPERA: </a:t>
            </a:r>
            <a:r>
              <a:rPr lang="en-US" dirty="0" err="1">
                <a:latin typeface="TheSans UHH"/>
              </a:rPr>
              <a:t>Appearence</a:t>
            </a:r>
            <a:r>
              <a:rPr lang="en-US" dirty="0">
                <a:latin typeface="TheSans UHH"/>
              </a:rPr>
              <a:t> of v</a:t>
            </a:r>
            <a:r>
              <a:rPr lang="el-GR" baseline="-25000" dirty="0">
                <a:latin typeface="TheSans UHH"/>
              </a:rPr>
              <a:t>τ</a:t>
            </a:r>
            <a:r>
              <a:rPr lang="de-DE" dirty="0">
                <a:latin typeface="TheSans UHH"/>
              </a:rPr>
              <a:t> (2015)</a:t>
            </a:r>
            <a:endParaRPr lang="el-GR" dirty="0">
              <a:latin typeface="TheSans UHH"/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90" y="240422"/>
            <a:ext cx="915988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2" name="Group 4"/>
          <p:cNvGrpSpPr>
            <a:grpSpLocks/>
          </p:cNvGrpSpPr>
          <p:nvPr/>
        </p:nvGrpSpPr>
        <p:grpSpPr bwMode="auto">
          <a:xfrm>
            <a:off x="1066965" y="1125538"/>
            <a:ext cx="2376487" cy="2303462"/>
            <a:chOff x="204" y="210"/>
            <a:chExt cx="1497" cy="1451"/>
          </a:xfrm>
        </p:grpSpPr>
        <p:sp>
          <p:nvSpPr>
            <p:cNvPr id="37939" name="Rectangle 5"/>
            <p:cNvSpPr>
              <a:spLocks noChangeArrowheads="1"/>
            </p:cNvSpPr>
            <p:nvPr/>
          </p:nvSpPr>
          <p:spPr bwMode="auto">
            <a:xfrm>
              <a:off x="204" y="210"/>
              <a:ext cx="1497" cy="145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</a:endParaRPr>
            </a:p>
          </p:txBody>
        </p:sp>
        <p:grpSp>
          <p:nvGrpSpPr>
            <p:cNvPr id="37940" name="Group 6"/>
            <p:cNvGrpSpPr>
              <a:grpSpLocks/>
            </p:cNvGrpSpPr>
            <p:nvPr/>
          </p:nvGrpSpPr>
          <p:grpSpPr bwMode="auto">
            <a:xfrm>
              <a:off x="238" y="270"/>
              <a:ext cx="1406" cy="1365"/>
              <a:chOff x="238" y="270"/>
              <a:chExt cx="1406" cy="1365"/>
            </a:xfrm>
          </p:grpSpPr>
          <p:sp>
            <p:nvSpPr>
              <p:cNvPr id="37941" name="Line 7"/>
              <p:cNvSpPr>
                <a:spLocks noChangeShapeType="1"/>
              </p:cNvSpPr>
              <p:nvPr/>
            </p:nvSpPr>
            <p:spPr bwMode="auto">
              <a:xfrm>
                <a:off x="238" y="533"/>
                <a:ext cx="498" cy="19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eSans UHH"/>
                </a:endParaRPr>
              </a:p>
            </p:txBody>
          </p:sp>
          <p:sp>
            <p:nvSpPr>
              <p:cNvPr id="37942" name="Line 8"/>
              <p:cNvSpPr>
                <a:spLocks noChangeShapeType="1"/>
              </p:cNvSpPr>
              <p:nvPr/>
            </p:nvSpPr>
            <p:spPr bwMode="auto">
              <a:xfrm flipV="1">
                <a:off x="736" y="315"/>
                <a:ext cx="635" cy="40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eSans UHH"/>
                </a:endParaRPr>
              </a:p>
            </p:txBody>
          </p:sp>
          <p:sp>
            <p:nvSpPr>
              <p:cNvPr id="37943" name="Line 9"/>
              <p:cNvSpPr>
                <a:spLocks noChangeShapeType="1"/>
              </p:cNvSpPr>
              <p:nvPr/>
            </p:nvSpPr>
            <p:spPr bwMode="auto">
              <a:xfrm>
                <a:off x="736" y="723"/>
                <a:ext cx="227" cy="3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lg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eSans UHH"/>
                </a:endParaRPr>
              </a:p>
            </p:txBody>
          </p:sp>
          <p:sp>
            <p:nvSpPr>
              <p:cNvPr id="37944" name="Line 10"/>
              <p:cNvSpPr>
                <a:spLocks noChangeShapeType="1"/>
              </p:cNvSpPr>
              <p:nvPr/>
            </p:nvSpPr>
            <p:spPr bwMode="auto">
              <a:xfrm flipV="1">
                <a:off x="419" y="1086"/>
                <a:ext cx="544" cy="31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eSans UHH"/>
                </a:endParaRPr>
              </a:p>
            </p:txBody>
          </p:sp>
          <p:sp>
            <p:nvSpPr>
              <p:cNvPr id="37945" name="Line 11"/>
              <p:cNvSpPr>
                <a:spLocks noChangeShapeType="1"/>
              </p:cNvSpPr>
              <p:nvPr/>
            </p:nvSpPr>
            <p:spPr bwMode="auto">
              <a:xfrm>
                <a:off x="963" y="1086"/>
                <a:ext cx="635" cy="9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eSans UHH"/>
                </a:endParaRPr>
              </a:p>
            </p:txBody>
          </p:sp>
          <p:sp>
            <p:nvSpPr>
              <p:cNvPr id="37946" name="Line 12"/>
              <p:cNvSpPr>
                <a:spLocks noChangeShapeType="1"/>
              </p:cNvSpPr>
              <p:nvPr/>
            </p:nvSpPr>
            <p:spPr bwMode="auto">
              <a:xfrm>
                <a:off x="963" y="1086"/>
                <a:ext cx="545" cy="18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eSans UHH"/>
                </a:endParaRPr>
              </a:p>
            </p:txBody>
          </p:sp>
          <p:sp>
            <p:nvSpPr>
              <p:cNvPr id="37947" name="Line 13"/>
              <p:cNvSpPr>
                <a:spLocks noChangeShapeType="1"/>
              </p:cNvSpPr>
              <p:nvPr/>
            </p:nvSpPr>
            <p:spPr bwMode="auto">
              <a:xfrm>
                <a:off x="963" y="1086"/>
                <a:ext cx="545" cy="31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eSans UHH"/>
                </a:endParaRPr>
              </a:p>
            </p:txBody>
          </p:sp>
          <p:sp>
            <p:nvSpPr>
              <p:cNvPr id="37948" name="Text Box 14"/>
              <p:cNvSpPr txBox="1">
                <a:spLocks noChangeArrowheads="1"/>
              </p:cNvSpPr>
              <p:nvPr/>
            </p:nvSpPr>
            <p:spPr bwMode="auto">
              <a:xfrm>
                <a:off x="328" y="361"/>
                <a:ext cx="31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heSans UHH"/>
                  </a:rPr>
                  <a:t>v</a:t>
                </a:r>
                <a:r>
                  <a:rPr kumimoji="0" lang="el-GR" sz="18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heSans UHH"/>
                  </a:rPr>
                  <a:t>τ</a:t>
                </a:r>
                <a:endParaRPr kumimoji="0" lang="el-G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eSans UHH"/>
                </a:endParaRPr>
              </a:p>
            </p:txBody>
          </p:sp>
          <p:sp>
            <p:nvSpPr>
              <p:cNvPr id="37949" name="Text Box 15"/>
              <p:cNvSpPr txBox="1">
                <a:spLocks noChangeArrowheads="1"/>
              </p:cNvSpPr>
              <p:nvPr/>
            </p:nvSpPr>
            <p:spPr bwMode="auto">
              <a:xfrm>
                <a:off x="827" y="769"/>
                <a:ext cx="45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heSans UHH"/>
                  </a:rPr>
                  <a:t>W</a:t>
                </a:r>
              </a:p>
            </p:txBody>
          </p:sp>
          <p:sp>
            <p:nvSpPr>
              <p:cNvPr id="37950" name="Text Box 16"/>
              <p:cNvSpPr txBox="1">
                <a:spLocks noChangeArrowheads="1"/>
              </p:cNvSpPr>
              <p:nvPr/>
            </p:nvSpPr>
            <p:spPr bwMode="auto">
              <a:xfrm>
                <a:off x="918" y="270"/>
                <a:ext cx="31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l-G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heSans UHH"/>
                  </a:rPr>
                  <a:t>τ</a:t>
                </a:r>
                <a:r>
                  <a:rPr kumimoji="0" lang="en-US" sz="1800" b="0" i="0" u="none" strike="noStrike" kern="1200" cap="none" spc="0" normalizeH="0" baseline="30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heSans UHH"/>
                  </a:rPr>
                  <a:t>-</a:t>
                </a:r>
                <a:endParaRPr kumimoji="0" lang="el-G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eSans UHH"/>
                </a:endParaRPr>
              </a:p>
            </p:txBody>
          </p:sp>
          <p:sp>
            <p:nvSpPr>
              <p:cNvPr id="37951" name="Text Box 17"/>
              <p:cNvSpPr txBox="1">
                <a:spLocks noChangeArrowheads="1"/>
              </p:cNvSpPr>
              <p:nvPr/>
            </p:nvSpPr>
            <p:spPr bwMode="auto">
              <a:xfrm>
                <a:off x="283" y="1354"/>
                <a:ext cx="499" cy="2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heSans UHH"/>
                  </a:rPr>
                  <a:t>p,n</a:t>
                </a:r>
              </a:p>
            </p:txBody>
          </p:sp>
          <p:sp>
            <p:nvSpPr>
              <p:cNvPr id="37952" name="Text Box 18"/>
              <p:cNvSpPr txBox="1">
                <a:spLocks noChangeArrowheads="1"/>
              </p:cNvSpPr>
              <p:nvPr/>
            </p:nvSpPr>
            <p:spPr bwMode="auto">
              <a:xfrm>
                <a:off x="872" y="1404"/>
                <a:ext cx="772" cy="2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heSans UHH"/>
                  </a:rPr>
                  <a:t>hadrons</a:t>
                </a:r>
              </a:p>
            </p:txBody>
          </p:sp>
        </p:grpSp>
      </p:grpSp>
      <p:grpSp>
        <p:nvGrpSpPr>
          <p:cNvPr id="234515" name="Group 19"/>
          <p:cNvGrpSpPr>
            <a:grpSpLocks/>
          </p:cNvGrpSpPr>
          <p:nvPr/>
        </p:nvGrpSpPr>
        <p:grpSpPr bwMode="auto">
          <a:xfrm>
            <a:off x="2867190" y="1125539"/>
            <a:ext cx="4897437" cy="1597025"/>
            <a:chOff x="1383" y="436"/>
            <a:chExt cx="3085" cy="1006"/>
          </a:xfrm>
        </p:grpSpPr>
        <p:graphicFrame>
          <p:nvGraphicFramePr>
            <p:cNvPr id="37936" name="Object 20"/>
            <p:cNvGraphicFramePr>
              <a:graphicFrameLocks noChangeAspect="1"/>
            </p:cNvGraphicFramePr>
            <p:nvPr/>
          </p:nvGraphicFramePr>
          <p:xfrm>
            <a:off x="2608" y="436"/>
            <a:ext cx="1860" cy="10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08" name="Equation" r:id="rId4" imgW="1879600" imgH="1016000" progId="Equation.3">
                    <p:embed/>
                  </p:oleObj>
                </mc:Choice>
                <mc:Fallback>
                  <p:oleObj name="Equation" r:id="rId4" imgW="1879600" imgH="1016000" progId="Equation.3">
                    <p:embed/>
                    <p:pic>
                      <p:nvPicPr>
                        <p:cNvPr id="37936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08" y="436"/>
                          <a:ext cx="1860" cy="1006"/>
                        </a:xfrm>
                        <a:prstGeom prst="rect">
                          <a:avLst/>
                        </a:prstGeom>
                        <a:solidFill>
                          <a:srgbClr val="FFCCFF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937" name="Freeform 21"/>
            <p:cNvSpPr>
              <a:spLocks/>
            </p:cNvSpPr>
            <p:nvPr/>
          </p:nvSpPr>
          <p:spPr bwMode="auto">
            <a:xfrm>
              <a:off x="1383" y="436"/>
              <a:ext cx="1225" cy="1004"/>
            </a:xfrm>
            <a:custGeom>
              <a:avLst/>
              <a:gdLst>
                <a:gd name="T0" fmla="*/ 0 w 680"/>
                <a:gd name="T1" fmla="*/ 82 h 1044"/>
                <a:gd name="T2" fmla="*/ 3976 w 680"/>
                <a:gd name="T3" fmla="*/ 0 h 1044"/>
                <a:gd name="T4" fmla="*/ 3976 w 680"/>
                <a:gd name="T5" fmla="*/ 929 h 1044"/>
                <a:gd name="T6" fmla="*/ 0 w 680"/>
                <a:gd name="T7" fmla="*/ 82 h 10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80" h="1044">
                  <a:moveTo>
                    <a:pt x="0" y="91"/>
                  </a:moveTo>
                  <a:lnTo>
                    <a:pt x="680" y="0"/>
                  </a:lnTo>
                  <a:lnTo>
                    <a:pt x="680" y="1044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FF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</a:endParaRPr>
            </a:p>
          </p:txBody>
        </p:sp>
        <p:sp>
          <p:nvSpPr>
            <p:cNvPr id="37938" name="Text Box 22"/>
            <p:cNvSpPr txBox="1">
              <a:spLocks noChangeArrowheads="1"/>
            </p:cNvSpPr>
            <p:nvPr/>
          </p:nvSpPr>
          <p:spPr bwMode="auto">
            <a:xfrm>
              <a:off x="1695" y="500"/>
              <a:ext cx="8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eSans UHH"/>
                </a:rPr>
                <a:t>τ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eSans UHH"/>
                </a:rPr>
                <a:t>-decay:</a:t>
              </a:r>
            </a:p>
          </p:txBody>
        </p:sp>
      </p:grpSp>
      <p:grpSp>
        <p:nvGrpSpPr>
          <p:cNvPr id="234519" name="Group 23"/>
          <p:cNvGrpSpPr>
            <a:grpSpLocks/>
          </p:cNvGrpSpPr>
          <p:nvPr/>
        </p:nvGrpSpPr>
        <p:grpSpPr bwMode="auto">
          <a:xfrm>
            <a:off x="4019714" y="2997200"/>
            <a:ext cx="4608512" cy="3401884"/>
            <a:chOff x="385" y="1797"/>
            <a:chExt cx="2676" cy="2234"/>
          </a:xfrm>
        </p:grpSpPr>
        <p:sp>
          <p:nvSpPr>
            <p:cNvPr id="37896" name="Rectangle 24"/>
            <p:cNvSpPr>
              <a:spLocks noChangeArrowheads="1"/>
            </p:cNvSpPr>
            <p:nvPr/>
          </p:nvSpPr>
          <p:spPr bwMode="auto">
            <a:xfrm>
              <a:off x="385" y="1797"/>
              <a:ext cx="2676" cy="222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</a:endParaRPr>
            </a:p>
          </p:txBody>
        </p:sp>
        <p:sp>
          <p:nvSpPr>
            <p:cNvPr id="37897" name="Rectangle 25"/>
            <p:cNvSpPr>
              <a:spLocks noChangeArrowheads="1"/>
            </p:cNvSpPr>
            <p:nvPr/>
          </p:nvSpPr>
          <p:spPr bwMode="auto">
            <a:xfrm>
              <a:off x="2380" y="1933"/>
              <a:ext cx="496" cy="1861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</a:endParaRPr>
            </a:p>
          </p:txBody>
        </p:sp>
        <p:sp>
          <p:nvSpPr>
            <p:cNvPr id="37898" name="Rectangle 26"/>
            <p:cNvSpPr>
              <a:spLocks noChangeArrowheads="1"/>
            </p:cNvSpPr>
            <p:nvPr/>
          </p:nvSpPr>
          <p:spPr bwMode="auto">
            <a:xfrm>
              <a:off x="942" y="1933"/>
              <a:ext cx="495" cy="1861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</a:endParaRPr>
            </a:p>
          </p:txBody>
        </p:sp>
        <p:sp>
          <p:nvSpPr>
            <p:cNvPr id="37899" name="Rectangle 27"/>
            <p:cNvSpPr>
              <a:spLocks noChangeArrowheads="1"/>
            </p:cNvSpPr>
            <p:nvPr/>
          </p:nvSpPr>
          <p:spPr bwMode="auto">
            <a:xfrm>
              <a:off x="1671" y="1933"/>
              <a:ext cx="495" cy="1861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</a:endParaRPr>
            </a:p>
          </p:txBody>
        </p:sp>
        <p:sp>
          <p:nvSpPr>
            <p:cNvPr id="37900" name="Rectangle 28"/>
            <p:cNvSpPr>
              <a:spLocks noChangeArrowheads="1"/>
            </p:cNvSpPr>
            <p:nvPr/>
          </p:nvSpPr>
          <p:spPr bwMode="auto">
            <a:xfrm>
              <a:off x="1437" y="1933"/>
              <a:ext cx="44" cy="1861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</a:endParaRPr>
            </a:p>
          </p:txBody>
        </p:sp>
        <p:sp>
          <p:nvSpPr>
            <p:cNvPr id="37901" name="Rectangle 29"/>
            <p:cNvSpPr>
              <a:spLocks noChangeArrowheads="1"/>
            </p:cNvSpPr>
            <p:nvPr/>
          </p:nvSpPr>
          <p:spPr bwMode="auto">
            <a:xfrm>
              <a:off x="1627" y="1933"/>
              <a:ext cx="45" cy="1861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</a:endParaRPr>
            </a:p>
          </p:txBody>
        </p:sp>
        <p:sp>
          <p:nvSpPr>
            <p:cNvPr id="37902" name="Rectangle 30"/>
            <p:cNvSpPr>
              <a:spLocks noChangeArrowheads="1"/>
            </p:cNvSpPr>
            <p:nvPr/>
          </p:nvSpPr>
          <p:spPr bwMode="auto">
            <a:xfrm>
              <a:off x="2354" y="1933"/>
              <a:ext cx="48" cy="1861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</a:endParaRPr>
            </a:p>
          </p:txBody>
        </p:sp>
        <p:sp>
          <p:nvSpPr>
            <p:cNvPr id="37903" name="Rectangle 31"/>
            <p:cNvSpPr>
              <a:spLocks noChangeArrowheads="1"/>
            </p:cNvSpPr>
            <p:nvPr/>
          </p:nvSpPr>
          <p:spPr bwMode="auto">
            <a:xfrm>
              <a:off x="2165" y="1933"/>
              <a:ext cx="47" cy="1861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</a:endParaRPr>
            </a:p>
          </p:txBody>
        </p:sp>
        <p:sp>
          <p:nvSpPr>
            <p:cNvPr id="37904" name="Line 32"/>
            <p:cNvSpPr>
              <a:spLocks noChangeShapeType="1"/>
            </p:cNvSpPr>
            <p:nvPr/>
          </p:nvSpPr>
          <p:spPr bwMode="auto">
            <a:xfrm>
              <a:off x="1250" y="2997"/>
              <a:ext cx="1309" cy="568"/>
            </a:xfrm>
            <a:prstGeom prst="line">
              <a:avLst/>
            </a:prstGeom>
            <a:noFill/>
            <a:ln w="6350">
              <a:solidFill>
                <a:srgbClr val="4D4D4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</a:endParaRPr>
            </a:p>
          </p:txBody>
        </p:sp>
        <p:sp>
          <p:nvSpPr>
            <p:cNvPr id="37905" name="Line 33"/>
            <p:cNvSpPr>
              <a:spLocks noChangeShapeType="1"/>
            </p:cNvSpPr>
            <p:nvPr/>
          </p:nvSpPr>
          <p:spPr bwMode="auto">
            <a:xfrm>
              <a:off x="1261" y="2994"/>
              <a:ext cx="1324" cy="297"/>
            </a:xfrm>
            <a:prstGeom prst="line">
              <a:avLst/>
            </a:prstGeom>
            <a:noFill/>
            <a:ln w="6350">
              <a:solidFill>
                <a:srgbClr val="4D4D4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</a:endParaRPr>
            </a:p>
          </p:txBody>
        </p:sp>
        <p:sp>
          <p:nvSpPr>
            <p:cNvPr id="37906" name="Line 34"/>
            <p:cNvSpPr>
              <a:spLocks noChangeShapeType="1"/>
            </p:cNvSpPr>
            <p:nvPr/>
          </p:nvSpPr>
          <p:spPr bwMode="auto">
            <a:xfrm flipV="1">
              <a:off x="966" y="2996"/>
              <a:ext cx="272" cy="1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</a:endParaRPr>
            </a:p>
          </p:txBody>
        </p:sp>
        <p:sp>
          <p:nvSpPr>
            <p:cNvPr id="37907" name="Line 35"/>
            <p:cNvSpPr>
              <a:spLocks noChangeShapeType="1"/>
            </p:cNvSpPr>
            <p:nvPr/>
          </p:nvSpPr>
          <p:spPr bwMode="auto">
            <a:xfrm>
              <a:off x="431" y="2999"/>
              <a:ext cx="509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prstDash val="sysDot"/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</a:endParaRPr>
            </a:p>
          </p:txBody>
        </p:sp>
        <p:sp>
          <p:nvSpPr>
            <p:cNvPr id="37908" name="Line 36"/>
            <p:cNvSpPr>
              <a:spLocks noChangeShapeType="1"/>
            </p:cNvSpPr>
            <p:nvPr/>
          </p:nvSpPr>
          <p:spPr bwMode="auto">
            <a:xfrm flipV="1">
              <a:off x="1260" y="2659"/>
              <a:ext cx="619" cy="332"/>
            </a:xfrm>
            <a:prstGeom prst="line">
              <a:avLst/>
            </a:prstGeom>
            <a:noFill/>
            <a:ln w="63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</a:endParaRPr>
            </a:p>
          </p:txBody>
        </p:sp>
        <p:sp>
          <p:nvSpPr>
            <p:cNvPr id="37909" name="Line 37"/>
            <p:cNvSpPr>
              <a:spLocks noChangeShapeType="1"/>
            </p:cNvSpPr>
            <p:nvPr/>
          </p:nvSpPr>
          <p:spPr bwMode="auto">
            <a:xfrm>
              <a:off x="1882" y="2656"/>
              <a:ext cx="729" cy="14"/>
            </a:xfrm>
            <a:prstGeom prst="line">
              <a:avLst/>
            </a:prstGeom>
            <a:noFill/>
            <a:ln w="63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</a:endParaRPr>
            </a:p>
          </p:txBody>
        </p:sp>
        <p:sp>
          <p:nvSpPr>
            <p:cNvPr id="37910" name="Line 38"/>
            <p:cNvSpPr>
              <a:spLocks noChangeShapeType="1"/>
            </p:cNvSpPr>
            <p:nvPr/>
          </p:nvSpPr>
          <p:spPr bwMode="auto">
            <a:xfrm flipV="1">
              <a:off x="1876" y="1967"/>
              <a:ext cx="550" cy="694"/>
            </a:xfrm>
            <a:prstGeom prst="line">
              <a:avLst/>
            </a:prstGeom>
            <a:noFill/>
            <a:ln w="6350">
              <a:solidFill>
                <a:srgbClr val="CC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</a:endParaRPr>
            </a:p>
          </p:txBody>
        </p:sp>
        <p:sp>
          <p:nvSpPr>
            <p:cNvPr id="37911" name="Line 39"/>
            <p:cNvSpPr>
              <a:spLocks noChangeShapeType="1"/>
            </p:cNvSpPr>
            <p:nvPr/>
          </p:nvSpPr>
          <p:spPr bwMode="auto">
            <a:xfrm flipV="1">
              <a:off x="1888" y="2269"/>
              <a:ext cx="659" cy="384"/>
            </a:xfrm>
            <a:prstGeom prst="line">
              <a:avLst/>
            </a:prstGeom>
            <a:noFill/>
            <a:ln w="6350">
              <a:solidFill>
                <a:srgbClr val="CC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</a:endParaRPr>
            </a:p>
          </p:txBody>
        </p:sp>
        <p:sp>
          <p:nvSpPr>
            <p:cNvPr id="37912" name="Line 40"/>
            <p:cNvSpPr>
              <a:spLocks noChangeShapeType="1"/>
            </p:cNvSpPr>
            <p:nvPr/>
          </p:nvSpPr>
          <p:spPr bwMode="auto">
            <a:xfrm>
              <a:off x="2162" y="2662"/>
              <a:ext cx="50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</a:endParaRPr>
            </a:p>
          </p:txBody>
        </p:sp>
        <p:sp>
          <p:nvSpPr>
            <p:cNvPr id="37913" name="Line 41"/>
            <p:cNvSpPr>
              <a:spLocks noChangeShapeType="1"/>
            </p:cNvSpPr>
            <p:nvPr/>
          </p:nvSpPr>
          <p:spPr bwMode="auto">
            <a:xfrm>
              <a:off x="2351" y="2669"/>
              <a:ext cx="51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</a:endParaRPr>
            </a:p>
          </p:txBody>
        </p:sp>
        <p:sp>
          <p:nvSpPr>
            <p:cNvPr id="37914" name="Line 42"/>
            <p:cNvSpPr>
              <a:spLocks noChangeShapeType="1"/>
            </p:cNvSpPr>
            <p:nvPr/>
          </p:nvSpPr>
          <p:spPr bwMode="auto">
            <a:xfrm flipV="1">
              <a:off x="1624" y="2771"/>
              <a:ext cx="47" cy="24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</a:endParaRPr>
            </a:p>
          </p:txBody>
        </p:sp>
        <p:sp>
          <p:nvSpPr>
            <p:cNvPr id="37915" name="Line 43"/>
            <p:cNvSpPr>
              <a:spLocks noChangeShapeType="1"/>
            </p:cNvSpPr>
            <p:nvPr/>
          </p:nvSpPr>
          <p:spPr bwMode="auto">
            <a:xfrm flipV="1">
              <a:off x="1432" y="2873"/>
              <a:ext cx="48" cy="25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</a:endParaRPr>
            </a:p>
          </p:txBody>
        </p:sp>
        <p:sp>
          <p:nvSpPr>
            <p:cNvPr id="37916" name="Line 44"/>
            <p:cNvSpPr>
              <a:spLocks noChangeShapeType="1"/>
            </p:cNvSpPr>
            <p:nvPr/>
          </p:nvSpPr>
          <p:spPr bwMode="auto">
            <a:xfrm>
              <a:off x="1428" y="3032"/>
              <a:ext cx="53" cy="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</a:endParaRPr>
            </a:p>
          </p:txBody>
        </p:sp>
        <p:sp>
          <p:nvSpPr>
            <p:cNvPr id="37917" name="Line 45"/>
            <p:cNvSpPr>
              <a:spLocks noChangeShapeType="1"/>
            </p:cNvSpPr>
            <p:nvPr/>
          </p:nvSpPr>
          <p:spPr bwMode="auto">
            <a:xfrm>
              <a:off x="1630" y="3078"/>
              <a:ext cx="53" cy="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</a:endParaRPr>
            </a:p>
          </p:txBody>
        </p:sp>
        <p:sp>
          <p:nvSpPr>
            <p:cNvPr id="37918" name="Line 46"/>
            <p:cNvSpPr>
              <a:spLocks noChangeShapeType="1"/>
            </p:cNvSpPr>
            <p:nvPr/>
          </p:nvSpPr>
          <p:spPr bwMode="auto">
            <a:xfrm>
              <a:off x="2353" y="3240"/>
              <a:ext cx="53" cy="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</a:endParaRPr>
            </a:p>
          </p:txBody>
        </p:sp>
        <p:sp>
          <p:nvSpPr>
            <p:cNvPr id="37919" name="Line 47"/>
            <p:cNvSpPr>
              <a:spLocks noChangeShapeType="1"/>
            </p:cNvSpPr>
            <p:nvPr/>
          </p:nvSpPr>
          <p:spPr bwMode="auto">
            <a:xfrm>
              <a:off x="2160" y="3199"/>
              <a:ext cx="54" cy="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</a:endParaRPr>
            </a:p>
          </p:txBody>
        </p:sp>
        <p:sp>
          <p:nvSpPr>
            <p:cNvPr id="37920" name="Line 48"/>
            <p:cNvSpPr>
              <a:spLocks noChangeShapeType="1"/>
            </p:cNvSpPr>
            <p:nvPr/>
          </p:nvSpPr>
          <p:spPr bwMode="auto">
            <a:xfrm>
              <a:off x="1432" y="3080"/>
              <a:ext cx="42" cy="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</a:endParaRPr>
            </a:p>
          </p:txBody>
        </p:sp>
        <p:sp>
          <p:nvSpPr>
            <p:cNvPr id="37921" name="Line 49"/>
            <p:cNvSpPr>
              <a:spLocks noChangeShapeType="1"/>
            </p:cNvSpPr>
            <p:nvPr/>
          </p:nvSpPr>
          <p:spPr bwMode="auto">
            <a:xfrm>
              <a:off x="1631" y="3162"/>
              <a:ext cx="41" cy="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</a:endParaRPr>
            </a:p>
          </p:txBody>
        </p:sp>
        <p:sp>
          <p:nvSpPr>
            <p:cNvPr id="37922" name="Line 50"/>
            <p:cNvSpPr>
              <a:spLocks noChangeShapeType="1"/>
            </p:cNvSpPr>
            <p:nvPr/>
          </p:nvSpPr>
          <p:spPr bwMode="auto">
            <a:xfrm>
              <a:off x="2166" y="3398"/>
              <a:ext cx="42" cy="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</a:endParaRPr>
            </a:p>
          </p:txBody>
        </p:sp>
        <p:sp>
          <p:nvSpPr>
            <p:cNvPr id="37923" name="Line 51"/>
            <p:cNvSpPr>
              <a:spLocks noChangeShapeType="1"/>
            </p:cNvSpPr>
            <p:nvPr/>
          </p:nvSpPr>
          <p:spPr bwMode="auto">
            <a:xfrm>
              <a:off x="2353" y="3477"/>
              <a:ext cx="41" cy="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</a:endParaRPr>
            </a:p>
          </p:txBody>
        </p:sp>
        <p:sp>
          <p:nvSpPr>
            <p:cNvPr id="37924" name="Text Box 52"/>
            <p:cNvSpPr txBox="1">
              <a:spLocks noChangeArrowheads="1"/>
            </p:cNvSpPr>
            <p:nvPr/>
          </p:nvSpPr>
          <p:spPr bwMode="auto">
            <a:xfrm>
              <a:off x="940" y="3490"/>
              <a:ext cx="499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TheSans UHH"/>
                </a:rPr>
                <a:t>Lead</a:t>
              </a:r>
            </a:p>
          </p:txBody>
        </p:sp>
        <p:sp>
          <p:nvSpPr>
            <p:cNvPr id="37925" name="Text Box 53"/>
            <p:cNvSpPr txBox="1">
              <a:spLocks noChangeArrowheads="1"/>
            </p:cNvSpPr>
            <p:nvPr/>
          </p:nvSpPr>
          <p:spPr bwMode="auto">
            <a:xfrm>
              <a:off x="1456" y="3829"/>
              <a:ext cx="1333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TheSans UHH"/>
                </a:rPr>
                <a:t>   Emulsions</a:t>
              </a:r>
            </a:p>
          </p:txBody>
        </p:sp>
        <p:sp>
          <p:nvSpPr>
            <p:cNvPr id="37926" name="Line 54"/>
            <p:cNvSpPr>
              <a:spLocks noChangeShapeType="1"/>
            </p:cNvSpPr>
            <p:nvPr/>
          </p:nvSpPr>
          <p:spPr bwMode="auto">
            <a:xfrm flipH="1" flipV="1">
              <a:off x="1651" y="3777"/>
              <a:ext cx="95" cy="107"/>
            </a:xfrm>
            <a:prstGeom prst="line">
              <a:avLst/>
            </a:prstGeom>
            <a:noFill/>
            <a:ln w="9525">
              <a:solidFill>
                <a:srgbClr val="292929"/>
              </a:solidFill>
              <a:round/>
              <a:headEnd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</a:endParaRPr>
            </a:p>
          </p:txBody>
        </p:sp>
        <p:sp>
          <p:nvSpPr>
            <p:cNvPr id="37927" name="Line 55"/>
            <p:cNvSpPr>
              <a:spLocks noChangeShapeType="1"/>
            </p:cNvSpPr>
            <p:nvPr/>
          </p:nvSpPr>
          <p:spPr bwMode="auto">
            <a:xfrm flipH="1" flipV="1">
              <a:off x="1458" y="3785"/>
              <a:ext cx="243" cy="99"/>
            </a:xfrm>
            <a:prstGeom prst="line">
              <a:avLst/>
            </a:prstGeom>
            <a:noFill/>
            <a:ln w="9525">
              <a:solidFill>
                <a:srgbClr val="292929"/>
              </a:solidFill>
              <a:round/>
              <a:headEnd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</a:endParaRPr>
            </a:p>
          </p:txBody>
        </p:sp>
        <p:sp>
          <p:nvSpPr>
            <p:cNvPr id="37928" name="Text Box 56"/>
            <p:cNvSpPr txBox="1">
              <a:spLocks noChangeArrowheads="1"/>
            </p:cNvSpPr>
            <p:nvPr/>
          </p:nvSpPr>
          <p:spPr bwMode="auto">
            <a:xfrm>
              <a:off x="457" y="2743"/>
              <a:ext cx="382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heSans UHH"/>
                </a:rPr>
                <a:t>v</a:t>
              </a:r>
              <a:r>
                <a:rPr kumimoji="0" lang="el-GR" sz="1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heSans UHH"/>
                </a:rPr>
                <a:t>τ</a:t>
              </a:r>
              <a:endPara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heSans UHH"/>
              </a:endParaRPr>
            </a:p>
          </p:txBody>
        </p:sp>
        <p:sp>
          <p:nvSpPr>
            <p:cNvPr id="37929" name="Text Box 57"/>
            <p:cNvSpPr txBox="1">
              <a:spLocks noChangeArrowheads="1"/>
            </p:cNvSpPr>
            <p:nvPr/>
          </p:nvSpPr>
          <p:spPr bwMode="auto">
            <a:xfrm>
              <a:off x="1568" y="2447"/>
              <a:ext cx="383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heSans UHH"/>
                </a:rPr>
                <a:t>t</a:t>
              </a:r>
              <a:r>
                <a:rPr kumimoji="0" lang="en-GB" sz="1400" b="1" i="0" u="none" strike="noStrike" kern="1200" cap="none" spc="0" normalizeH="0" baseline="3000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heSans UHH"/>
                </a:rPr>
                <a:t>-</a:t>
              </a:r>
              <a:endPara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heSans UHH"/>
              </a:endParaRPr>
            </a:p>
          </p:txBody>
        </p:sp>
        <p:sp>
          <p:nvSpPr>
            <p:cNvPr id="37930" name="Line 58"/>
            <p:cNvSpPr>
              <a:spLocks noChangeShapeType="1"/>
            </p:cNvSpPr>
            <p:nvPr/>
          </p:nvSpPr>
          <p:spPr bwMode="auto">
            <a:xfrm>
              <a:off x="931" y="2220"/>
              <a:ext cx="50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</a:endParaRPr>
            </a:p>
          </p:txBody>
        </p:sp>
        <p:sp>
          <p:nvSpPr>
            <p:cNvPr id="37931" name="Text Box 59"/>
            <p:cNvSpPr txBox="1">
              <a:spLocks noChangeArrowheads="1"/>
            </p:cNvSpPr>
            <p:nvPr/>
          </p:nvSpPr>
          <p:spPr bwMode="auto">
            <a:xfrm>
              <a:off x="884" y="1936"/>
              <a:ext cx="596" cy="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eSans UHH"/>
                </a:rPr>
                <a:t>1 mm</a:t>
              </a:r>
            </a:p>
          </p:txBody>
        </p:sp>
        <p:sp>
          <p:nvSpPr>
            <p:cNvPr id="37932" name="Text Box 60"/>
            <p:cNvSpPr txBox="1">
              <a:spLocks noChangeArrowheads="1"/>
            </p:cNvSpPr>
            <p:nvPr/>
          </p:nvSpPr>
          <p:spPr bwMode="auto">
            <a:xfrm>
              <a:off x="2460" y="2472"/>
              <a:ext cx="272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600" b="1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heSans UHH"/>
                </a:rPr>
                <a:t>μ</a:t>
              </a:r>
              <a:r>
                <a:rPr kumimoji="0" lang="en-US" sz="1600" b="1" i="0" u="none" strike="noStrike" kern="1200" cap="none" spc="0" normalizeH="0" baseline="3000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heSans UHH"/>
                </a:rPr>
                <a:t>-</a:t>
              </a:r>
              <a:endParaRPr kumimoji="0" lang="el-GR" sz="16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heSans UHH"/>
              </a:endParaRPr>
            </a:p>
          </p:txBody>
        </p:sp>
        <p:graphicFrame>
          <p:nvGraphicFramePr>
            <p:cNvPr id="37933" name="Object 61"/>
            <p:cNvGraphicFramePr>
              <a:graphicFrameLocks noChangeAspect="1"/>
            </p:cNvGraphicFramePr>
            <p:nvPr/>
          </p:nvGraphicFramePr>
          <p:xfrm>
            <a:off x="2532" y="2142"/>
            <a:ext cx="167" cy="2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09" name="Equation" r:id="rId6" imgW="177646" imgH="241091" progId="Equation.3">
                    <p:embed/>
                  </p:oleObj>
                </mc:Choice>
                <mc:Fallback>
                  <p:oleObj name="Equation" r:id="rId6" imgW="177646" imgH="241091" progId="Equation.3">
                    <p:embed/>
                    <p:pic>
                      <p:nvPicPr>
                        <p:cNvPr id="37933" name="Object 6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32" y="2142"/>
                          <a:ext cx="167" cy="2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934" name="Object 62"/>
            <p:cNvGraphicFramePr>
              <a:graphicFrameLocks noChangeAspect="1"/>
            </p:cNvGraphicFramePr>
            <p:nvPr/>
          </p:nvGraphicFramePr>
          <p:xfrm>
            <a:off x="2414" y="1870"/>
            <a:ext cx="155" cy="2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10" name="Equation" r:id="rId8" imgW="165028" imgH="228501" progId="Equation.3">
                    <p:embed/>
                  </p:oleObj>
                </mc:Choice>
                <mc:Fallback>
                  <p:oleObj name="Equation" r:id="rId8" imgW="165028" imgH="228501" progId="Equation.3">
                    <p:embed/>
                    <p:pic>
                      <p:nvPicPr>
                        <p:cNvPr id="37934" name="Object 6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14" y="1870"/>
                          <a:ext cx="155" cy="2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935" name="Text Box 63"/>
            <p:cNvSpPr txBox="1">
              <a:spLocks noChangeArrowheads="1"/>
            </p:cNvSpPr>
            <p:nvPr/>
          </p:nvSpPr>
          <p:spPr bwMode="auto">
            <a:xfrm>
              <a:off x="2351" y="3279"/>
              <a:ext cx="681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eSans UHH"/>
                </a:rPr>
                <a:t>Hadrons</a:t>
              </a:r>
            </a:p>
          </p:txBody>
        </p:sp>
      </p:grpSp>
      <p:sp>
        <p:nvSpPr>
          <p:cNvPr id="234560" name="Text Box 64"/>
          <p:cNvSpPr txBox="1">
            <a:spLocks noChangeArrowheads="1"/>
          </p:cNvSpPr>
          <p:nvPr/>
        </p:nvSpPr>
        <p:spPr bwMode="auto">
          <a:xfrm>
            <a:off x="274801" y="4006851"/>
            <a:ext cx="3600450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  <a:ea typeface="Arial Unicode MS" pitchFamily="34" charset="-128"/>
                <a:cs typeface="Arial Unicode MS" pitchFamily="34" charset="-128"/>
              </a:rPr>
              <a:t>Typical topology of 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  <a:ea typeface="Arial Unicode MS" pitchFamily="34" charset="-128"/>
                <a:cs typeface="Arial Unicode MS" pitchFamily="34" charset="-128"/>
              </a:rPr>
              <a:t>τ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  <a:ea typeface="Arial Unicode MS" pitchFamily="34" charset="-128"/>
                <a:cs typeface="Arial Unicode MS" pitchFamily="34" charset="-128"/>
              </a:rPr>
              <a:t>-decay: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  <a:ea typeface="Arial Unicode MS" pitchFamily="34" charset="-128"/>
                <a:cs typeface="Arial Unicode MS" pitchFamily="34" charset="-128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eSans UHH"/>
                <a:ea typeface="Arial Unicode MS" pitchFamily="34" charset="-128"/>
                <a:cs typeface="Arial Unicode MS" pitchFamily="34" charset="-128"/>
              </a:rPr>
              <a:t>“Kink”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  <a:ea typeface="Arial Unicode MS" pitchFamily="34" charset="-128"/>
                <a:cs typeface="Arial Unicode MS" pitchFamily="34" charset="-128"/>
              </a:rPr>
              <a:t> within 1mm from vertex</a:t>
            </a: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Sans UHH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5" name="Picture 5" descr="DSCF0008">
            <a:extLst>
              <a:ext uri="{FF2B5EF4-FFF2-40B4-BE49-F238E27FC236}">
                <a16:creationId xmlns:a16="http://schemas.microsoft.com/office/drawing/2014/main" id="{EB6220A2-518D-44FB-84AF-AA50B8576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15594" r="16658" b="9781"/>
          <a:stretch>
            <a:fillRect/>
          </a:stretch>
        </p:blipFill>
        <p:spPr bwMode="auto">
          <a:xfrm>
            <a:off x="9059710" y="3012404"/>
            <a:ext cx="2519363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Text Box 59">
            <a:extLst>
              <a:ext uri="{FF2B5EF4-FFF2-40B4-BE49-F238E27FC236}">
                <a16:creationId xmlns:a16="http://schemas.microsoft.com/office/drawing/2014/main" id="{E25014BB-28FC-4C26-A85D-1A9471B87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9584" y="4839617"/>
            <a:ext cx="23685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  <a:cs typeface="Arial" charset="0"/>
              </a:rPr>
              <a:t>lead-emulsion-brick  </a:t>
            </a:r>
            <a:b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  <a:cs typeface="Arial" charset="0"/>
              </a:rPr>
            </a:b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heSans UHH"/>
                <a:cs typeface="Arial" charset="0"/>
              </a:rPr>
              <a:t>(total ≈ 150.000)</a:t>
            </a:r>
          </a:p>
        </p:txBody>
      </p:sp>
      <p:sp>
        <p:nvSpPr>
          <p:cNvPr id="67" name="Text Box 60">
            <a:extLst>
              <a:ext uri="{FF2B5EF4-FFF2-40B4-BE49-F238E27FC236}">
                <a16:creationId xmlns:a16="http://schemas.microsoft.com/office/drawing/2014/main" id="{C861EA08-C100-40C1-9782-D7D4CC7B7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7773" y="3228304"/>
            <a:ext cx="6174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  <a:cs typeface="Arial" charset="0"/>
              </a:rPr>
              <a:t>10X</a:t>
            </a:r>
            <a:r>
              <a:rPr kumimoji="0" lang="en-US" sz="18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  <a:cs typeface="Arial" charset="0"/>
              </a:rPr>
              <a:t>0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Sans UHH"/>
              <a:cs typeface="Arial" charset="0"/>
            </a:endParaRPr>
          </a:p>
        </p:txBody>
      </p:sp>
      <p:sp>
        <p:nvSpPr>
          <p:cNvPr id="68" name="Text Box 61">
            <a:extLst>
              <a:ext uri="{FF2B5EF4-FFF2-40B4-BE49-F238E27FC236}">
                <a16:creationId xmlns:a16="http://schemas.microsoft.com/office/drawing/2014/main" id="{29AA4E5E-2941-4CC4-9A3C-509118EF9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3760" y="4476079"/>
            <a:ext cx="5148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Sans UHH"/>
                <a:cs typeface="Arial" charset="0"/>
              </a:rPr>
              <a:t>8kg</a:t>
            </a:r>
          </a:p>
        </p:txBody>
      </p:sp>
      <p:sp>
        <p:nvSpPr>
          <p:cNvPr id="69" name="Text Box 63">
            <a:extLst>
              <a:ext uri="{FF2B5EF4-FFF2-40B4-BE49-F238E27FC236}">
                <a16:creationId xmlns:a16="http://schemas.microsoft.com/office/drawing/2014/main" id="{0BD72556-18E3-4853-A934-0ED27E0DE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1082" y="5552070"/>
            <a:ext cx="1714500" cy="8302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  <a:cs typeface="Arial" charset="0"/>
              </a:rPr>
              <a:t>target mass: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  <a:cs typeface="Arial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  <a:cs typeface="Arial" charset="0"/>
              </a:rPr>
              <a:t>≈ 1,35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  <a:cs typeface="Arial" charset="0"/>
              </a:rPr>
              <a:t>kton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Sans UHH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050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5"/>
          <p:cNvSpPr>
            <a:spLocks noChangeArrowheads="1"/>
          </p:cNvSpPr>
          <p:nvPr/>
        </p:nvSpPr>
        <p:spPr bwMode="auto">
          <a:xfrm>
            <a:off x="3048000" y="161926"/>
            <a:ext cx="6248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Calibri" pitchFamily="34" charset="0"/>
              </a:rPr>
              <a:t>First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Calibri" pitchFamily="34" charset="0"/>
              </a:rPr>
              <a:t>v</a:t>
            </a:r>
            <a:r>
              <a:rPr kumimoji="0" lang="en-US" sz="2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Calibri" pitchFamily="34" charset="0"/>
              </a:rPr>
              <a:t>Tau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Calibri" pitchFamily="34" charset="0"/>
              </a:rPr>
              <a:t>  Candidate Event (22/08/2009)</a:t>
            </a:r>
          </a:p>
        </p:txBody>
      </p:sp>
      <p:pic>
        <p:nvPicPr>
          <p:cNvPr id="49155" name="Picture 2" descr="L:\ariga\OPERA\Napoli\b072693\anim_whol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787" y="1304113"/>
            <a:ext cx="861060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8155245"/>
              </p:ext>
            </p:extLst>
          </p:nvPr>
        </p:nvGraphicFramePr>
        <p:xfrm>
          <a:off x="6987912" y="5111138"/>
          <a:ext cx="2377692" cy="1420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1" name="Equation" r:id="rId4" imgW="1231560" imgH="736560" progId="Equation.3">
                  <p:embed/>
                </p:oleObj>
              </mc:Choice>
              <mc:Fallback>
                <p:oleObj name="Equation" r:id="rId4" imgW="1231560" imgH="736560" progId="Equation.3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87912" y="5111138"/>
                        <a:ext cx="2377692" cy="142098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00206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75" y="101600"/>
            <a:ext cx="915988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641476" y="914401"/>
            <a:ext cx="8263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Arial Unicode MS"/>
              </a:rPr>
              <a:t>Opera Coll., “Search for nu-mu - nu-tau oscillation with the OPERA experiment in the CNGS beam”, New J. Phys. 14 (2012) 033017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4708306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53E5A47-7A8F-40F1-9C46-0F32D0D05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567" y="3369986"/>
            <a:ext cx="5975781" cy="1307153"/>
          </a:xfrm>
        </p:spPr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Matter </a:t>
            </a:r>
            <a:r>
              <a:rPr lang="de-DE" dirty="0" err="1"/>
              <a:t>matters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 err="1"/>
              <a:t>even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neutrinos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C3EF915-E604-41BE-8EE3-934194B74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fld id="{309D5144-004E-1E45-907B-65C86CA25C3F}" type="slidenum">
              <a:rPr lang="de-DE" smtClean="0">
                <a:solidFill>
                  <a:srgbClr val="333333"/>
                </a:solidFill>
              </a:rPr>
              <a:pPr defTabSz="609585"/>
              <a:t>32</a:t>
            </a:fld>
            <a:endParaRPr lang="de-DE" dirty="0">
              <a:solidFill>
                <a:srgbClr val="333333"/>
              </a:solidFill>
            </a:endParaRP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34D3303-9EB4-4187-A7D6-DA626BDD44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4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3A7690B-1AA3-45D9-A4D7-D799B79A75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723D1AE5-1D30-4EA4-B484-8107966D7D8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0" r="245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62151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5E378A-74DB-432E-A826-313D1D82A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 Solar Model (SSM) </a:t>
            </a:r>
            <a:r>
              <a:rPr kumimoji="0" lang="de-DE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predicted</a:t>
            </a: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solar neutrino </a:t>
            </a:r>
            <a:r>
              <a:rPr kumimoji="0" lang="de-DE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fluxes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D51EB5-A079-4A46-92A8-93EA69FF9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F3BF4-25CF-49ED-A833-290526B5BCF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6FBACEB-1EAE-4B1F-9466-8E8E261AB7D4}"/>
              </a:ext>
            </a:extLst>
          </p:cNvPr>
          <p:cNvGrpSpPr>
            <a:grpSpLocks/>
          </p:cNvGrpSpPr>
          <p:nvPr/>
        </p:nvGrpSpPr>
        <p:grpSpPr bwMode="auto">
          <a:xfrm>
            <a:off x="5696372" y="1401969"/>
            <a:ext cx="5689601" cy="4262242"/>
            <a:chOff x="912" y="960"/>
            <a:chExt cx="4080" cy="312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31883D0-4F1F-4256-BEB8-9B0AA0E2D5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960"/>
              <a:ext cx="4080" cy="31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 descr="neutr_spec_mithepv7">
              <a:extLst>
                <a:ext uri="{FF2B5EF4-FFF2-40B4-BE49-F238E27FC236}">
                  <a16:creationId xmlns:a16="http://schemas.microsoft.com/office/drawing/2014/main" id="{2885A9DE-F1CC-4297-BCFD-1BDFE5EAB3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" y="967"/>
              <a:ext cx="4033" cy="2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9">
              <a:extLst>
                <a:ext uri="{FF2B5EF4-FFF2-40B4-BE49-F238E27FC236}">
                  <a16:creationId xmlns:a16="http://schemas.microsoft.com/office/drawing/2014/main" id="{2DBA64EA-7031-4BE2-B9B3-41B3879CF6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5" y="3766"/>
              <a:ext cx="1866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energy of the neutrinos in MeV</a:t>
              </a:r>
            </a:p>
          </p:txBody>
        </p:sp>
      </p:grpSp>
      <p:pic>
        <p:nvPicPr>
          <p:cNvPr id="11" name="Grafik 10">
            <a:extLst>
              <a:ext uri="{FF2B5EF4-FFF2-40B4-BE49-F238E27FC236}">
                <a16:creationId xmlns:a16="http://schemas.microsoft.com/office/drawing/2014/main" id="{97CBF2AD-4A00-4E6D-BB90-610533063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73" y="1487526"/>
            <a:ext cx="5221332" cy="2828552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986E6C64-2D28-4687-AC09-7A62D9E9BA0F}"/>
              </a:ext>
            </a:extLst>
          </p:cNvPr>
          <p:cNvSpPr txBox="1"/>
          <p:nvPr/>
        </p:nvSpPr>
        <p:spPr>
          <a:xfrm>
            <a:off x="2539253" y="359394"/>
            <a:ext cx="7113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48802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35DD6C2B-09BB-40CC-9997-9593D6B91BE4}"/>
              </a:ext>
            </a:extLst>
          </p:cNvPr>
          <p:cNvSpPr/>
          <p:nvPr/>
        </p:nvSpPr>
        <p:spPr>
          <a:xfrm>
            <a:off x="-1" y="0"/>
            <a:ext cx="5732973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CB8BD9F-5AB5-449F-8E29-E6CD894AA611}"/>
              </a:ext>
            </a:extLst>
          </p:cNvPr>
          <p:cNvSpPr/>
          <p:nvPr/>
        </p:nvSpPr>
        <p:spPr>
          <a:xfrm>
            <a:off x="-21173" y="-27384"/>
            <a:ext cx="12213173" cy="10081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0578" name="Picture 2" descr="CN11-769-67_homestak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07" y="816605"/>
            <a:ext cx="4601142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0579" name="Rectangle 3"/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de-DE" dirty="0">
                <a:solidFill>
                  <a:srgbClr val="FFCC00"/>
                </a:solidFill>
              </a:rPr>
              <a:t>Solar Neutrinos: First Detection</a:t>
            </a:r>
          </a:p>
        </p:txBody>
      </p:sp>
      <p:pic>
        <p:nvPicPr>
          <p:cNvPr id="280580" name="Picture 4" descr="CN10-818-99-s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688" y="4401359"/>
            <a:ext cx="1711325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0581" name="Text Box 5"/>
          <p:cNvSpPr txBox="1">
            <a:spLocks noChangeArrowheads="1"/>
          </p:cNvSpPr>
          <p:nvPr/>
        </p:nvSpPr>
        <p:spPr bwMode="auto">
          <a:xfrm>
            <a:off x="2640687" y="5931877"/>
            <a:ext cx="2971800" cy="762000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Raymond Davis Jr.,  </a:t>
            </a:r>
            <a:br>
              <a:rPr kumimoji="0" lang="en-US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</a:br>
            <a:r>
              <a:rPr kumimoji="0" lang="en-US" alt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Homestake</a:t>
            </a:r>
            <a:r>
              <a:rPr kumimoji="0" lang="en-US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Experiment</a:t>
            </a:r>
          </a:p>
        </p:txBody>
      </p:sp>
      <p:grpSp>
        <p:nvGrpSpPr>
          <p:cNvPr id="280584" name="Group 8"/>
          <p:cNvGrpSpPr>
            <a:grpSpLocks/>
          </p:cNvGrpSpPr>
          <p:nvPr/>
        </p:nvGrpSpPr>
        <p:grpSpPr bwMode="auto">
          <a:xfrm>
            <a:off x="6667600" y="1189103"/>
            <a:ext cx="3630613" cy="1311274"/>
            <a:chOff x="3535" y="947"/>
            <a:chExt cx="2287" cy="826"/>
          </a:xfrm>
          <a:solidFill>
            <a:schemeClr val="bg1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0585" name="Object 9"/>
                <p:cNvSpPr txBox="1"/>
                <p:nvPr/>
              </p:nvSpPr>
              <p:spPr bwMode="auto">
                <a:xfrm>
                  <a:off x="3540" y="1210"/>
                  <a:ext cx="1882" cy="2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4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de-DE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de-DE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Pre>
                          <m:sPrePr>
                            <m:ctrlPr>
                              <a:rPr lang="de-DE" sz="24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37</m:t>
                            </m:r>
                          </m:sup>
                          <m:e>
                            <m:r>
                              <m:rPr>
                                <m:nor/>
                              </m:rPr>
                              <a:rPr lang="de-DE" sz="2400" b="0" i="0" smtClean="0">
                                <a:latin typeface="TheSans UHH"/>
                              </a:rPr>
                              <m:t>Cl</m:t>
                            </m:r>
                          </m:e>
                        </m:sPre>
                        <m:r>
                          <a:rPr lang="de-DE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Pre>
                          <m:sPrePr>
                            <m:ctrlPr>
                              <a:rPr lang="de-DE" sz="24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37</m:t>
                            </m:r>
                          </m:sup>
                          <m:e>
                            <m:r>
                              <m:rPr>
                                <m:nor/>
                              </m:rPr>
                              <a:rPr lang="de-DE" sz="2400" b="0" i="0" smtClean="0">
                                <a:latin typeface="TheSans UHH"/>
                              </a:rPr>
                              <m:t>Ar</m:t>
                            </m:r>
                          </m:e>
                        </m:sPre>
                        <m:r>
                          <a:rPr lang="de-DE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de-DE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de-DE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de-DE" sz="2400" dirty="0">
                    <a:latin typeface="TheSans UHH"/>
                  </a:endParaRPr>
                </a:p>
              </p:txBody>
            </p:sp>
          </mc:Choice>
          <mc:Fallback xmlns="">
            <p:sp>
              <p:nvSpPr>
                <p:cNvPr id="280585" name="Object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540" y="1210"/>
                  <a:ext cx="1882" cy="264"/>
                </a:xfrm>
                <a:prstGeom prst="rect">
                  <a:avLst/>
                </a:prstGeom>
                <a:blipFill>
                  <a:blip r:embed="rId5"/>
                  <a:stretch>
                    <a:fillRect b="-5882"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0586" name="Text Box 10"/>
            <p:cNvSpPr txBox="1">
              <a:spLocks noChangeArrowheads="1"/>
            </p:cNvSpPr>
            <p:nvPr/>
          </p:nvSpPr>
          <p:spPr bwMode="auto">
            <a:xfrm>
              <a:off x="3535" y="1521"/>
              <a:ext cx="2287" cy="25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eSans UHH"/>
                  <a:cs typeface="Arial" charset="0"/>
                </a:rPr>
                <a:t>E</a:t>
              </a:r>
              <a:r>
                <a:rPr kumimoji="0" lang="el-GR" altLang="de-DE" sz="20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eSans UHH"/>
                  <a:cs typeface="Arial" charset="0"/>
                </a:rPr>
                <a:t>ν</a:t>
              </a:r>
              <a:r>
                <a:rPr kumimoji="0" lang="en-US" alt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eSans UHH"/>
                  <a:cs typeface="Arial" charset="0"/>
                </a:rPr>
                <a:t> &gt; 814 keV  (</a:t>
              </a:r>
              <a:r>
                <a:rPr kumimoji="0" lang="en-US" altLang="de-DE" sz="2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eSans UHH"/>
                  <a:cs typeface="Arial" charset="0"/>
                </a:rPr>
                <a:t>8</a:t>
              </a:r>
              <a:r>
                <a:rPr kumimoji="0" lang="en-US" alt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eSans UHH"/>
                  <a:cs typeface="Arial" charset="0"/>
                </a:rPr>
                <a:t>B, </a:t>
              </a:r>
              <a:r>
                <a:rPr kumimoji="0" lang="en-US" altLang="de-DE" sz="2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eSans UHH"/>
                  <a:cs typeface="Arial" charset="0"/>
                </a:rPr>
                <a:t>7</a:t>
              </a:r>
              <a:r>
                <a:rPr kumimoji="0" lang="en-US" altLang="de-DE" sz="2000" b="0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eSans UHH"/>
                  <a:cs typeface="Arial" charset="0"/>
                </a:rPr>
                <a:t>Be</a:t>
              </a:r>
              <a:r>
                <a:rPr kumimoji="0" lang="en-US" alt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eSans UHH"/>
                  <a:cs typeface="Arial" charset="0"/>
                </a:rPr>
                <a:t> Neutrinos)</a:t>
              </a:r>
              <a:endParaRPr kumimoji="0" lang="el-GR" altLang="de-DE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  <a:cs typeface="Arial" charset="0"/>
              </a:endParaRPr>
            </a:p>
          </p:txBody>
        </p:sp>
        <p:sp>
          <p:nvSpPr>
            <p:cNvPr id="280587" name="Text Box 11"/>
            <p:cNvSpPr txBox="1">
              <a:spLocks noChangeArrowheads="1"/>
            </p:cNvSpPr>
            <p:nvPr/>
          </p:nvSpPr>
          <p:spPr bwMode="auto">
            <a:xfrm>
              <a:off x="3539" y="947"/>
              <a:ext cx="1723" cy="29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eSans UHH"/>
                  <a:cs typeface="Arial" charset="0"/>
                </a:rPr>
                <a:t>1970 - 1994</a:t>
              </a:r>
              <a:endParaRPr kumimoji="0" lang="el-GR" altLang="de-DE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/>
                <a:cs typeface="Arial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839AF3C4-CD55-4D8F-825C-02BB337FE425}"/>
                  </a:ext>
                </a:extLst>
              </p14:cNvPr>
              <p14:cNvContentPartPr/>
              <p14:nvPr/>
            </p14:nvContentPartPr>
            <p14:xfrm>
              <a:off x="6560933" y="2622614"/>
              <a:ext cx="4030560" cy="370548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839AF3C4-CD55-4D8F-825C-02BB337FE42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51573" y="2613254"/>
                <a:ext cx="4049280" cy="37242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hteck 4">
            <a:extLst>
              <a:ext uri="{FF2B5EF4-FFF2-40B4-BE49-F238E27FC236}">
                <a16:creationId xmlns:a16="http://schemas.microsoft.com/office/drawing/2014/main" id="{B5A7FA9A-5572-415B-B5FA-C067ABFA74C8}"/>
              </a:ext>
            </a:extLst>
          </p:cNvPr>
          <p:cNvSpPr/>
          <p:nvPr/>
        </p:nvSpPr>
        <p:spPr>
          <a:xfrm>
            <a:off x="8737600" y="2500377"/>
            <a:ext cx="1639147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80580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CEF8DCA-B5F4-4F12-ACAB-FA19EE92B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count</a:t>
            </a:r>
            <a:r>
              <a:rPr lang="de-DE" dirty="0"/>
              <a:t> </a:t>
            </a:r>
            <a:r>
              <a:rPr lang="de-DE" dirty="0" err="1"/>
              <a:t>single</a:t>
            </a:r>
            <a:r>
              <a:rPr lang="de-DE" dirty="0"/>
              <a:t> </a:t>
            </a:r>
            <a:r>
              <a:rPr lang="de-DE" baseline="30000" dirty="0"/>
              <a:t>37</a:t>
            </a:r>
            <a:r>
              <a:rPr lang="de-DE" dirty="0"/>
              <a:t>Ar </a:t>
            </a:r>
            <a:r>
              <a:rPr lang="de-DE" dirty="0" err="1"/>
              <a:t>atoms</a:t>
            </a:r>
            <a:endParaRPr lang="de-DE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6E645FD5-4644-4E3B-BD3E-1F10A943B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449" y="1434770"/>
            <a:ext cx="2040460" cy="3599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davis_counting_tank">
            <a:extLst>
              <a:ext uri="{FF2B5EF4-FFF2-40B4-BE49-F238E27FC236}">
                <a16:creationId xmlns:a16="http://schemas.microsoft.com/office/drawing/2014/main" id="{8D1CB815-E08A-44C4-970E-24E3FB710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659384"/>
            <a:ext cx="4083050" cy="337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189F814-5C08-4ABF-973C-79E9B327C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665" y="1563382"/>
            <a:ext cx="4870351" cy="3096671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C476969-616B-4847-9AC4-900FD46599A3}"/>
              </a:ext>
            </a:extLst>
          </p:cNvPr>
          <p:cNvGrpSpPr/>
          <p:nvPr/>
        </p:nvGrpSpPr>
        <p:grpSpPr>
          <a:xfrm>
            <a:off x="7510551" y="1681871"/>
            <a:ext cx="3929608" cy="983258"/>
            <a:chOff x="3791635" y="2435042"/>
            <a:chExt cx="4447039" cy="1098685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3DCB5FB2-B324-4E52-8451-85AD17594B1C}"/>
                </a:ext>
              </a:extLst>
            </p:cNvPr>
            <p:cNvGrpSpPr/>
            <p:nvPr/>
          </p:nvGrpSpPr>
          <p:grpSpPr>
            <a:xfrm>
              <a:off x="3840196" y="2453607"/>
              <a:ext cx="4398478" cy="1080120"/>
              <a:chOff x="3840196" y="2453607"/>
              <a:chExt cx="4398478" cy="1080120"/>
            </a:xfrm>
          </p:grpSpPr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03BCBB15-0F31-47C1-A9EC-191007138788}"/>
                  </a:ext>
                </a:extLst>
              </p:cNvPr>
              <p:cNvSpPr/>
              <p:nvPr/>
            </p:nvSpPr>
            <p:spPr>
              <a:xfrm>
                <a:off x="3840196" y="2453607"/>
                <a:ext cx="4398478" cy="1080120"/>
              </a:xfrm>
              <a:prstGeom prst="rect">
                <a:avLst/>
              </a:prstGeom>
              <a:solidFill>
                <a:srgbClr val="FF99CC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b="1" dirty="0">
                  <a:solidFill>
                    <a:srgbClr val="FF0000"/>
                  </a:solidFill>
                  <a:latin typeface="Calibri"/>
                </a:endParaRPr>
              </a:p>
            </p:txBody>
          </p:sp>
          <p:cxnSp>
            <p:nvCxnSpPr>
              <p:cNvPr id="11" name="Gerade Verbindung 3">
                <a:extLst>
                  <a:ext uri="{FF2B5EF4-FFF2-40B4-BE49-F238E27FC236}">
                    <a16:creationId xmlns:a16="http://schemas.microsoft.com/office/drawing/2014/main" id="{456EA6E0-E038-4975-8FEB-1B8FAF37C3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51920" y="2780928"/>
                <a:ext cx="4386754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37245728-C1C4-44E7-BF92-5CAEFA376149}"/>
                </a:ext>
              </a:extLst>
            </p:cNvPr>
            <p:cNvSpPr txBox="1"/>
            <p:nvPr/>
          </p:nvSpPr>
          <p:spPr>
            <a:xfrm>
              <a:off x="3791635" y="2435042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b="1" dirty="0">
                  <a:solidFill>
                    <a:srgbClr val="FF0000"/>
                  </a:solidFill>
                  <a:latin typeface="Calibri" pitchFamily="34" charset="0"/>
                  <a:cs typeface="Arial" charset="0"/>
                </a:rPr>
                <a:t>SSM</a:t>
              </a:r>
            </a:p>
          </p:txBody>
        </p:sp>
      </p:grpSp>
      <p:sp>
        <p:nvSpPr>
          <p:cNvPr id="13" name="Text Box 7">
            <a:extLst>
              <a:ext uri="{FF2B5EF4-FFF2-40B4-BE49-F238E27FC236}">
                <a16:creationId xmlns:a16="http://schemas.microsoft.com/office/drawing/2014/main" id="{DDAEDE8C-436A-400A-9EAE-4D4C59975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1533" y="4881057"/>
            <a:ext cx="4290554" cy="101566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de-DE" sz="2400" dirty="0">
                <a:solidFill>
                  <a:srgbClr val="000000"/>
                </a:solidFill>
                <a:latin typeface="TheSans UHH"/>
                <a:cs typeface="Arial" charset="0"/>
              </a:rPr>
              <a:t>First detection of solar neutrinos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de-DE" sz="2400" dirty="0">
                <a:solidFill>
                  <a:srgbClr val="000000"/>
                </a:solidFill>
                <a:latin typeface="TheSans UHH"/>
                <a:cs typeface="Arial" charset="0"/>
              </a:rPr>
              <a:t>BUT:  </a:t>
            </a:r>
            <a:r>
              <a:rPr lang="en-US" altLang="de-DE" sz="2400" dirty="0" err="1">
                <a:solidFill>
                  <a:srgbClr val="000000"/>
                </a:solidFill>
                <a:latin typeface="TheSans UHH"/>
                <a:cs typeface="Arial" charset="0"/>
              </a:rPr>
              <a:t>R</a:t>
            </a:r>
            <a:r>
              <a:rPr lang="en-US" altLang="de-DE" sz="2400" baseline="-25000" dirty="0" err="1">
                <a:solidFill>
                  <a:srgbClr val="000000"/>
                </a:solidFill>
                <a:latin typeface="TheSans UHH"/>
                <a:cs typeface="Arial" charset="0"/>
              </a:rPr>
              <a:t>exp</a:t>
            </a:r>
            <a:r>
              <a:rPr lang="en-US" altLang="de-DE" sz="2400" dirty="0">
                <a:solidFill>
                  <a:srgbClr val="000000"/>
                </a:solidFill>
                <a:latin typeface="TheSans UHH"/>
                <a:cs typeface="Arial" charset="0"/>
              </a:rPr>
              <a:t> = 0.34 × R</a:t>
            </a:r>
            <a:r>
              <a:rPr lang="en-US" altLang="de-DE" sz="2400" baseline="-25000" dirty="0">
                <a:solidFill>
                  <a:srgbClr val="000000"/>
                </a:solidFill>
                <a:latin typeface="TheSans UHH"/>
                <a:cs typeface="Arial" charset="0"/>
              </a:rPr>
              <a:t>SSM</a:t>
            </a:r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C94750B6-FF1B-4B8F-B105-C0380F191DE2}"/>
              </a:ext>
            </a:extLst>
          </p:cNvPr>
          <p:cNvGrpSpPr/>
          <p:nvPr/>
        </p:nvGrpSpPr>
        <p:grpSpPr>
          <a:xfrm>
            <a:off x="7718381" y="255998"/>
            <a:ext cx="1081440" cy="218520"/>
            <a:chOff x="7718381" y="255998"/>
            <a:chExt cx="1081440" cy="21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C4732EC7-AAF4-438C-AC94-7CB06304D093}"/>
                    </a:ext>
                  </a:extLst>
                </p14:cNvPr>
                <p14:cNvContentPartPr/>
                <p14:nvPr/>
              </p14:nvContentPartPr>
              <p14:xfrm>
                <a:off x="7718381" y="263558"/>
                <a:ext cx="141120" cy="208440"/>
              </p14:xfrm>
            </p:contentPart>
          </mc:Choice>
          <mc:Fallback xmlns=""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C4732EC7-AAF4-438C-AC94-7CB06304D09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709741" y="254918"/>
                  <a:ext cx="15876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E2F03A1D-2C17-4550-9D86-5AB51D995B3A}"/>
                    </a:ext>
                  </a:extLst>
                </p14:cNvPr>
                <p14:cNvContentPartPr/>
                <p14:nvPr/>
              </p14:nvContentPartPr>
              <p14:xfrm>
                <a:off x="7768061" y="365438"/>
                <a:ext cx="76320" cy="720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E2F03A1D-2C17-4550-9D86-5AB51D995B3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759061" y="356798"/>
                  <a:ext cx="9396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2E04F4F9-7DCC-480C-B76E-7C61CA10F045}"/>
                    </a:ext>
                  </a:extLst>
                </p14:cNvPr>
                <p14:cNvContentPartPr/>
                <p14:nvPr/>
              </p14:nvContentPartPr>
              <p14:xfrm>
                <a:off x="7783901" y="270398"/>
                <a:ext cx="110160" cy="1584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2E04F4F9-7DCC-480C-B76E-7C61CA10F04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774901" y="261758"/>
                  <a:ext cx="1278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6FD5A0BC-F175-4CF4-A3B4-32D79C16C179}"/>
                    </a:ext>
                  </a:extLst>
                </p14:cNvPr>
                <p14:cNvContentPartPr/>
                <p14:nvPr/>
              </p14:nvContentPartPr>
              <p14:xfrm>
                <a:off x="7948061" y="255998"/>
                <a:ext cx="67680" cy="16992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6FD5A0BC-F175-4CF4-A3B4-32D79C16C17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939421" y="246998"/>
                  <a:ext cx="8532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86B86EF8-219D-468D-A7E2-33B8FDDBD22D}"/>
                    </a:ext>
                  </a:extLst>
                </p14:cNvPr>
                <p14:cNvContentPartPr/>
                <p14:nvPr/>
              </p14:nvContentPartPr>
              <p14:xfrm>
                <a:off x="8018261" y="338798"/>
                <a:ext cx="100080" cy="11808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86B86EF8-219D-468D-A7E2-33B8FDDBD22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009621" y="330158"/>
                  <a:ext cx="11772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00427416-E3D1-4154-BB95-ED036CDCDB3B}"/>
                    </a:ext>
                  </a:extLst>
                </p14:cNvPr>
                <p14:cNvContentPartPr/>
                <p14:nvPr/>
              </p14:nvContentPartPr>
              <p14:xfrm>
                <a:off x="8155421" y="361838"/>
                <a:ext cx="97920" cy="9324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00427416-E3D1-4154-BB95-ED036CDCDB3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146421" y="352838"/>
                  <a:ext cx="11556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2DE65DBC-680B-4CC3-AC0C-9563E53DBB3D}"/>
                    </a:ext>
                  </a:extLst>
                </p14:cNvPr>
                <p14:cNvContentPartPr/>
                <p14:nvPr/>
              </p14:nvContentPartPr>
              <p14:xfrm>
                <a:off x="8300501" y="267158"/>
                <a:ext cx="85320" cy="20736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2DE65DBC-680B-4CC3-AC0C-9563E53DBB3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291861" y="258158"/>
                  <a:ext cx="10296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2" name="Freihand 21">
                  <a:extLst>
                    <a:ext uri="{FF2B5EF4-FFF2-40B4-BE49-F238E27FC236}">
                      <a16:creationId xmlns:a16="http://schemas.microsoft.com/office/drawing/2014/main" id="{0951D428-C468-41F2-A4B2-9017BD3E5B26}"/>
                    </a:ext>
                  </a:extLst>
                </p14:cNvPr>
                <p14:cNvContentPartPr/>
                <p14:nvPr/>
              </p14:nvContentPartPr>
              <p14:xfrm>
                <a:off x="8302301" y="356078"/>
                <a:ext cx="205560" cy="84600"/>
              </p14:xfrm>
            </p:contentPart>
          </mc:Choice>
          <mc:Fallback xmlns="">
            <p:pic>
              <p:nvPicPr>
                <p:cNvPr id="22" name="Freihand 21">
                  <a:extLst>
                    <a:ext uri="{FF2B5EF4-FFF2-40B4-BE49-F238E27FC236}">
                      <a16:creationId xmlns:a16="http://schemas.microsoft.com/office/drawing/2014/main" id="{0951D428-C468-41F2-A4B2-9017BD3E5B2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293661" y="347078"/>
                  <a:ext cx="22320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3F84D373-476F-41F0-880D-A77CFFB9CD63}"/>
                    </a:ext>
                  </a:extLst>
                </p14:cNvPr>
                <p14:cNvContentPartPr/>
                <p14:nvPr/>
              </p14:nvContentPartPr>
              <p14:xfrm>
                <a:off x="8521541" y="347798"/>
                <a:ext cx="74880" cy="97200"/>
              </p14:xfrm>
            </p:contentPart>
          </mc:Choice>
          <mc:Fallback xmlns=""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3F84D373-476F-41F0-880D-A77CFFB9CD6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512901" y="339158"/>
                  <a:ext cx="9252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4" name="Freihand 23">
                  <a:extLst>
                    <a:ext uri="{FF2B5EF4-FFF2-40B4-BE49-F238E27FC236}">
                      <a16:creationId xmlns:a16="http://schemas.microsoft.com/office/drawing/2014/main" id="{3CAD65B0-B784-468D-B1CC-4277277A6003}"/>
                    </a:ext>
                  </a:extLst>
                </p14:cNvPr>
                <p14:cNvContentPartPr/>
                <p14:nvPr/>
              </p14:nvContentPartPr>
              <p14:xfrm>
                <a:off x="8645381" y="361478"/>
                <a:ext cx="154440" cy="88200"/>
              </p14:xfrm>
            </p:contentPart>
          </mc:Choice>
          <mc:Fallback xmlns="">
            <p:pic>
              <p:nvPicPr>
                <p:cNvPr id="24" name="Freihand 23">
                  <a:extLst>
                    <a:ext uri="{FF2B5EF4-FFF2-40B4-BE49-F238E27FC236}">
                      <a16:creationId xmlns:a16="http://schemas.microsoft.com/office/drawing/2014/main" id="{3CAD65B0-B784-468D-B1CC-4277277A600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636741" y="352838"/>
                  <a:ext cx="172080" cy="105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333D363F-15B6-4FDA-BF47-60908566204F}"/>
              </a:ext>
            </a:extLst>
          </p:cNvPr>
          <p:cNvGrpSpPr/>
          <p:nvPr/>
        </p:nvGrpSpPr>
        <p:grpSpPr>
          <a:xfrm>
            <a:off x="9013301" y="268598"/>
            <a:ext cx="963000" cy="258480"/>
            <a:chOff x="9013301" y="268598"/>
            <a:chExt cx="963000" cy="25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5" name="Freihand 24">
                  <a:extLst>
                    <a:ext uri="{FF2B5EF4-FFF2-40B4-BE49-F238E27FC236}">
                      <a16:creationId xmlns:a16="http://schemas.microsoft.com/office/drawing/2014/main" id="{D6F05F7B-5C14-4259-8609-D26729D5382F}"/>
                    </a:ext>
                  </a:extLst>
                </p14:cNvPr>
                <p14:cNvContentPartPr/>
                <p14:nvPr/>
              </p14:nvContentPartPr>
              <p14:xfrm>
                <a:off x="9013301" y="335558"/>
                <a:ext cx="88920" cy="114840"/>
              </p14:xfrm>
            </p:contentPart>
          </mc:Choice>
          <mc:Fallback xmlns="">
            <p:pic>
              <p:nvPicPr>
                <p:cNvPr id="25" name="Freihand 24">
                  <a:extLst>
                    <a:ext uri="{FF2B5EF4-FFF2-40B4-BE49-F238E27FC236}">
                      <a16:creationId xmlns:a16="http://schemas.microsoft.com/office/drawing/2014/main" id="{D6F05F7B-5C14-4259-8609-D26729D5382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004661" y="326558"/>
                  <a:ext cx="10656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6" name="Freihand 25">
                  <a:extLst>
                    <a:ext uri="{FF2B5EF4-FFF2-40B4-BE49-F238E27FC236}">
                      <a16:creationId xmlns:a16="http://schemas.microsoft.com/office/drawing/2014/main" id="{95F839D2-9578-496D-9A67-5CE756E4537D}"/>
                    </a:ext>
                  </a:extLst>
                </p14:cNvPr>
                <p14:cNvContentPartPr/>
                <p14:nvPr/>
              </p14:nvContentPartPr>
              <p14:xfrm>
                <a:off x="9151541" y="356438"/>
                <a:ext cx="141840" cy="97560"/>
              </p14:xfrm>
            </p:contentPart>
          </mc:Choice>
          <mc:Fallback xmlns="">
            <p:pic>
              <p:nvPicPr>
                <p:cNvPr id="26" name="Freihand 25">
                  <a:extLst>
                    <a:ext uri="{FF2B5EF4-FFF2-40B4-BE49-F238E27FC236}">
                      <a16:creationId xmlns:a16="http://schemas.microsoft.com/office/drawing/2014/main" id="{95F839D2-9578-496D-9A67-5CE756E4537D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142901" y="347438"/>
                  <a:ext cx="15948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7" name="Freihand 26">
                  <a:extLst>
                    <a:ext uri="{FF2B5EF4-FFF2-40B4-BE49-F238E27FC236}">
                      <a16:creationId xmlns:a16="http://schemas.microsoft.com/office/drawing/2014/main" id="{9A4219BB-F882-4AD9-8EC3-48611390E7CB}"/>
                    </a:ext>
                  </a:extLst>
                </p14:cNvPr>
                <p14:cNvContentPartPr/>
                <p14:nvPr/>
              </p14:nvContentPartPr>
              <p14:xfrm>
                <a:off x="9314261" y="340598"/>
                <a:ext cx="121680" cy="186480"/>
              </p14:xfrm>
            </p:contentPart>
          </mc:Choice>
          <mc:Fallback xmlns="">
            <p:pic>
              <p:nvPicPr>
                <p:cNvPr id="27" name="Freihand 26">
                  <a:extLst>
                    <a:ext uri="{FF2B5EF4-FFF2-40B4-BE49-F238E27FC236}">
                      <a16:creationId xmlns:a16="http://schemas.microsoft.com/office/drawing/2014/main" id="{9A4219BB-F882-4AD9-8EC3-48611390E7CB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9305261" y="331598"/>
                  <a:ext cx="13932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8" name="Freihand 27">
                  <a:extLst>
                    <a:ext uri="{FF2B5EF4-FFF2-40B4-BE49-F238E27FC236}">
                      <a16:creationId xmlns:a16="http://schemas.microsoft.com/office/drawing/2014/main" id="{CFD186D1-29A2-416A-802E-E4100E8100CB}"/>
                    </a:ext>
                  </a:extLst>
                </p14:cNvPr>
                <p14:cNvContentPartPr/>
                <p14:nvPr/>
              </p14:nvContentPartPr>
              <p14:xfrm>
                <a:off x="9500021" y="268598"/>
                <a:ext cx="90720" cy="181440"/>
              </p14:xfrm>
            </p:contentPart>
          </mc:Choice>
          <mc:Fallback xmlns="">
            <p:pic>
              <p:nvPicPr>
                <p:cNvPr id="28" name="Freihand 27">
                  <a:extLst>
                    <a:ext uri="{FF2B5EF4-FFF2-40B4-BE49-F238E27FC236}">
                      <a16:creationId xmlns:a16="http://schemas.microsoft.com/office/drawing/2014/main" id="{CFD186D1-29A2-416A-802E-E4100E8100CB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9491381" y="259598"/>
                  <a:ext cx="10836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9" name="Freihand 28">
                  <a:extLst>
                    <a:ext uri="{FF2B5EF4-FFF2-40B4-BE49-F238E27FC236}">
                      <a16:creationId xmlns:a16="http://schemas.microsoft.com/office/drawing/2014/main" id="{64077D48-78B7-4429-9288-3AC8BD46B216}"/>
                    </a:ext>
                  </a:extLst>
                </p14:cNvPr>
                <p14:cNvContentPartPr/>
                <p14:nvPr/>
              </p14:nvContentPartPr>
              <p14:xfrm>
                <a:off x="9470141" y="355358"/>
                <a:ext cx="239040" cy="79560"/>
              </p14:xfrm>
            </p:contentPart>
          </mc:Choice>
          <mc:Fallback xmlns="">
            <p:pic>
              <p:nvPicPr>
                <p:cNvPr id="29" name="Freihand 28">
                  <a:extLst>
                    <a:ext uri="{FF2B5EF4-FFF2-40B4-BE49-F238E27FC236}">
                      <a16:creationId xmlns:a16="http://schemas.microsoft.com/office/drawing/2014/main" id="{64077D48-78B7-4429-9288-3AC8BD46B216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461141" y="346718"/>
                  <a:ext cx="25668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0" name="Freihand 29">
                  <a:extLst>
                    <a:ext uri="{FF2B5EF4-FFF2-40B4-BE49-F238E27FC236}">
                      <a16:creationId xmlns:a16="http://schemas.microsoft.com/office/drawing/2014/main" id="{F075528B-AA9C-4283-9289-22CB95A979E8}"/>
                    </a:ext>
                  </a:extLst>
                </p14:cNvPr>
                <p14:cNvContentPartPr/>
                <p14:nvPr/>
              </p14:nvContentPartPr>
              <p14:xfrm>
                <a:off x="9726461" y="368678"/>
                <a:ext cx="108360" cy="102600"/>
              </p14:xfrm>
            </p:contentPart>
          </mc:Choice>
          <mc:Fallback xmlns="">
            <p:pic>
              <p:nvPicPr>
                <p:cNvPr id="30" name="Freihand 29">
                  <a:extLst>
                    <a:ext uri="{FF2B5EF4-FFF2-40B4-BE49-F238E27FC236}">
                      <a16:creationId xmlns:a16="http://schemas.microsoft.com/office/drawing/2014/main" id="{F075528B-AA9C-4283-9289-22CB95A979E8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9717821" y="360038"/>
                  <a:ext cx="12600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1" name="Freihand 30">
                  <a:extLst>
                    <a:ext uri="{FF2B5EF4-FFF2-40B4-BE49-F238E27FC236}">
                      <a16:creationId xmlns:a16="http://schemas.microsoft.com/office/drawing/2014/main" id="{E1CB0F67-3CB1-4DF9-9DA0-7623B109B887}"/>
                    </a:ext>
                  </a:extLst>
                </p14:cNvPr>
                <p14:cNvContentPartPr/>
                <p14:nvPr/>
              </p14:nvContentPartPr>
              <p14:xfrm>
                <a:off x="9846341" y="346358"/>
                <a:ext cx="129960" cy="109080"/>
              </p14:xfrm>
            </p:contentPart>
          </mc:Choice>
          <mc:Fallback xmlns="">
            <p:pic>
              <p:nvPicPr>
                <p:cNvPr id="31" name="Freihand 30">
                  <a:extLst>
                    <a:ext uri="{FF2B5EF4-FFF2-40B4-BE49-F238E27FC236}">
                      <a16:creationId xmlns:a16="http://schemas.microsoft.com/office/drawing/2014/main" id="{E1CB0F67-3CB1-4DF9-9DA0-7623B109B88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9837341" y="337718"/>
                  <a:ext cx="147600" cy="12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125835F0-7430-44F6-957D-11BB3FFEE361}"/>
              </a:ext>
            </a:extLst>
          </p:cNvPr>
          <p:cNvGrpSpPr/>
          <p:nvPr/>
        </p:nvGrpSpPr>
        <p:grpSpPr>
          <a:xfrm>
            <a:off x="7714781" y="780518"/>
            <a:ext cx="296640" cy="195120"/>
            <a:chOff x="7714781" y="780518"/>
            <a:chExt cx="296640" cy="19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4" name="Freihand 33">
                  <a:extLst>
                    <a:ext uri="{FF2B5EF4-FFF2-40B4-BE49-F238E27FC236}">
                      <a16:creationId xmlns:a16="http://schemas.microsoft.com/office/drawing/2014/main" id="{1CA8000E-DEF2-4B83-823F-C8F4082F5280}"/>
                    </a:ext>
                  </a:extLst>
                </p14:cNvPr>
                <p14:cNvContentPartPr/>
                <p14:nvPr/>
              </p14:nvContentPartPr>
              <p14:xfrm>
                <a:off x="7714781" y="803918"/>
                <a:ext cx="142920" cy="171720"/>
              </p14:xfrm>
            </p:contentPart>
          </mc:Choice>
          <mc:Fallback xmlns="">
            <p:pic>
              <p:nvPicPr>
                <p:cNvPr id="34" name="Freihand 33">
                  <a:extLst>
                    <a:ext uri="{FF2B5EF4-FFF2-40B4-BE49-F238E27FC236}">
                      <a16:creationId xmlns:a16="http://schemas.microsoft.com/office/drawing/2014/main" id="{1CA8000E-DEF2-4B83-823F-C8F4082F5280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706141" y="795278"/>
                  <a:ext cx="16056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5" name="Freihand 34">
                  <a:extLst>
                    <a:ext uri="{FF2B5EF4-FFF2-40B4-BE49-F238E27FC236}">
                      <a16:creationId xmlns:a16="http://schemas.microsoft.com/office/drawing/2014/main" id="{3C014A8D-C574-4135-B94D-2E3D5E7B5979}"/>
                    </a:ext>
                  </a:extLst>
                </p14:cNvPr>
                <p14:cNvContentPartPr/>
                <p14:nvPr/>
              </p14:nvContentPartPr>
              <p14:xfrm>
                <a:off x="7925381" y="780518"/>
                <a:ext cx="86040" cy="14760"/>
              </p14:xfrm>
            </p:contentPart>
          </mc:Choice>
          <mc:Fallback xmlns="">
            <p:pic>
              <p:nvPicPr>
                <p:cNvPr id="35" name="Freihand 34">
                  <a:extLst>
                    <a:ext uri="{FF2B5EF4-FFF2-40B4-BE49-F238E27FC236}">
                      <a16:creationId xmlns:a16="http://schemas.microsoft.com/office/drawing/2014/main" id="{3C014A8D-C574-4135-B94D-2E3D5E7B5979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916741" y="771878"/>
                  <a:ext cx="103680" cy="32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A386CD21-03C6-4705-809A-FFE76574B6A1}"/>
              </a:ext>
            </a:extLst>
          </p:cNvPr>
          <p:cNvGrpSpPr/>
          <p:nvPr/>
        </p:nvGrpSpPr>
        <p:grpSpPr>
          <a:xfrm>
            <a:off x="8204381" y="837398"/>
            <a:ext cx="106560" cy="118800"/>
            <a:chOff x="8204381" y="837398"/>
            <a:chExt cx="106560" cy="11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6" name="Freihand 35">
                  <a:extLst>
                    <a:ext uri="{FF2B5EF4-FFF2-40B4-BE49-F238E27FC236}">
                      <a16:creationId xmlns:a16="http://schemas.microsoft.com/office/drawing/2014/main" id="{E4233D6C-36C7-4EBD-8DCB-566D96C399F7}"/>
                    </a:ext>
                  </a:extLst>
                </p14:cNvPr>
                <p14:cNvContentPartPr/>
                <p14:nvPr/>
              </p14:nvContentPartPr>
              <p14:xfrm>
                <a:off x="8229941" y="837398"/>
                <a:ext cx="37440" cy="118800"/>
              </p14:xfrm>
            </p:contentPart>
          </mc:Choice>
          <mc:Fallback xmlns="">
            <p:pic>
              <p:nvPicPr>
                <p:cNvPr id="36" name="Freihand 35">
                  <a:extLst>
                    <a:ext uri="{FF2B5EF4-FFF2-40B4-BE49-F238E27FC236}">
                      <a16:creationId xmlns:a16="http://schemas.microsoft.com/office/drawing/2014/main" id="{E4233D6C-36C7-4EBD-8DCB-566D96C399F7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220941" y="828398"/>
                  <a:ext cx="5508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7" name="Freihand 36">
                  <a:extLst>
                    <a:ext uri="{FF2B5EF4-FFF2-40B4-BE49-F238E27FC236}">
                      <a16:creationId xmlns:a16="http://schemas.microsoft.com/office/drawing/2014/main" id="{359450D6-4349-464B-A12C-2EC7CACD936F}"/>
                    </a:ext>
                  </a:extLst>
                </p14:cNvPr>
                <p14:cNvContentPartPr/>
                <p14:nvPr/>
              </p14:nvContentPartPr>
              <p14:xfrm>
                <a:off x="8204381" y="886358"/>
                <a:ext cx="106560" cy="9000"/>
              </p14:xfrm>
            </p:contentPart>
          </mc:Choice>
          <mc:Fallback xmlns="">
            <p:pic>
              <p:nvPicPr>
                <p:cNvPr id="37" name="Freihand 36">
                  <a:extLst>
                    <a:ext uri="{FF2B5EF4-FFF2-40B4-BE49-F238E27FC236}">
                      <a16:creationId xmlns:a16="http://schemas.microsoft.com/office/drawing/2014/main" id="{359450D6-4349-464B-A12C-2EC7CACD936F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195741" y="877718"/>
                  <a:ext cx="124200" cy="26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B74D01F2-0166-45EE-9B79-8A3BFC0A569E}"/>
              </a:ext>
            </a:extLst>
          </p:cNvPr>
          <p:cNvGrpSpPr/>
          <p:nvPr/>
        </p:nvGrpSpPr>
        <p:grpSpPr>
          <a:xfrm>
            <a:off x="8577341" y="680798"/>
            <a:ext cx="553320" cy="327240"/>
            <a:chOff x="8577341" y="680798"/>
            <a:chExt cx="553320" cy="32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0" name="Freihand 39">
                  <a:extLst>
                    <a:ext uri="{FF2B5EF4-FFF2-40B4-BE49-F238E27FC236}">
                      <a16:creationId xmlns:a16="http://schemas.microsoft.com/office/drawing/2014/main" id="{512ED871-C278-49AF-B30E-03A7594B1754}"/>
                    </a:ext>
                  </a:extLst>
                </p14:cNvPr>
                <p14:cNvContentPartPr/>
                <p14:nvPr/>
              </p14:nvContentPartPr>
              <p14:xfrm>
                <a:off x="8577341" y="680798"/>
                <a:ext cx="101160" cy="135360"/>
              </p14:xfrm>
            </p:contentPart>
          </mc:Choice>
          <mc:Fallback xmlns="">
            <p:pic>
              <p:nvPicPr>
                <p:cNvPr id="40" name="Freihand 39">
                  <a:extLst>
                    <a:ext uri="{FF2B5EF4-FFF2-40B4-BE49-F238E27FC236}">
                      <a16:creationId xmlns:a16="http://schemas.microsoft.com/office/drawing/2014/main" id="{512ED871-C278-49AF-B30E-03A7594B1754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568341" y="671798"/>
                  <a:ext cx="11880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1" name="Freihand 40">
                  <a:extLst>
                    <a:ext uri="{FF2B5EF4-FFF2-40B4-BE49-F238E27FC236}">
                      <a16:creationId xmlns:a16="http://schemas.microsoft.com/office/drawing/2014/main" id="{B903A8B9-E07A-4AD1-A730-E9C11C62CAF9}"/>
                    </a:ext>
                  </a:extLst>
                </p14:cNvPr>
                <p14:cNvContentPartPr/>
                <p14:nvPr/>
              </p14:nvContentPartPr>
              <p14:xfrm>
                <a:off x="8744741" y="693758"/>
                <a:ext cx="78840" cy="131400"/>
              </p14:xfrm>
            </p:contentPart>
          </mc:Choice>
          <mc:Fallback xmlns="">
            <p:pic>
              <p:nvPicPr>
                <p:cNvPr id="41" name="Freihand 40">
                  <a:extLst>
                    <a:ext uri="{FF2B5EF4-FFF2-40B4-BE49-F238E27FC236}">
                      <a16:creationId xmlns:a16="http://schemas.microsoft.com/office/drawing/2014/main" id="{B903A8B9-E07A-4AD1-A730-E9C11C62CAF9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735741" y="684758"/>
                  <a:ext cx="9648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2" name="Freihand 41">
                  <a:extLst>
                    <a:ext uri="{FF2B5EF4-FFF2-40B4-BE49-F238E27FC236}">
                      <a16:creationId xmlns:a16="http://schemas.microsoft.com/office/drawing/2014/main" id="{E3DC5EF8-4D79-4DEA-BDDF-C04B76D8820B}"/>
                    </a:ext>
                  </a:extLst>
                </p14:cNvPr>
                <p14:cNvContentPartPr/>
                <p14:nvPr/>
              </p14:nvContentPartPr>
              <p14:xfrm>
                <a:off x="8727101" y="765758"/>
                <a:ext cx="97560" cy="11520"/>
              </p14:xfrm>
            </p:contentPart>
          </mc:Choice>
          <mc:Fallback xmlns="">
            <p:pic>
              <p:nvPicPr>
                <p:cNvPr id="42" name="Freihand 41">
                  <a:extLst>
                    <a:ext uri="{FF2B5EF4-FFF2-40B4-BE49-F238E27FC236}">
                      <a16:creationId xmlns:a16="http://schemas.microsoft.com/office/drawing/2014/main" id="{E3DC5EF8-4D79-4DEA-BDDF-C04B76D8820B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8718101" y="757118"/>
                  <a:ext cx="11520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4" name="Freihand 43">
                  <a:extLst>
                    <a:ext uri="{FF2B5EF4-FFF2-40B4-BE49-F238E27FC236}">
                      <a16:creationId xmlns:a16="http://schemas.microsoft.com/office/drawing/2014/main" id="{120A220C-9380-45B6-94F9-A39696D3AB9E}"/>
                    </a:ext>
                  </a:extLst>
                </p14:cNvPr>
                <p14:cNvContentPartPr/>
                <p14:nvPr/>
              </p14:nvContentPartPr>
              <p14:xfrm>
                <a:off x="8792261" y="772238"/>
                <a:ext cx="175680" cy="235800"/>
              </p14:xfrm>
            </p:contentPart>
          </mc:Choice>
          <mc:Fallback xmlns="">
            <p:pic>
              <p:nvPicPr>
                <p:cNvPr id="44" name="Freihand 43">
                  <a:extLst>
                    <a:ext uri="{FF2B5EF4-FFF2-40B4-BE49-F238E27FC236}">
                      <a16:creationId xmlns:a16="http://schemas.microsoft.com/office/drawing/2014/main" id="{120A220C-9380-45B6-94F9-A39696D3AB9E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8783261" y="763238"/>
                  <a:ext cx="19332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5" name="Freihand 44">
                  <a:extLst>
                    <a:ext uri="{FF2B5EF4-FFF2-40B4-BE49-F238E27FC236}">
                      <a16:creationId xmlns:a16="http://schemas.microsoft.com/office/drawing/2014/main" id="{DF02B8AD-AF1E-4047-B526-FA2D8352F689}"/>
                    </a:ext>
                  </a:extLst>
                </p14:cNvPr>
                <p14:cNvContentPartPr/>
                <p14:nvPr/>
              </p14:nvContentPartPr>
              <p14:xfrm>
                <a:off x="8868581" y="912998"/>
                <a:ext cx="118800" cy="9360"/>
              </p14:xfrm>
            </p:contentPart>
          </mc:Choice>
          <mc:Fallback xmlns="">
            <p:pic>
              <p:nvPicPr>
                <p:cNvPr id="45" name="Freihand 44">
                  <a:extLst>
                    <a:ext uri="{FF2B5EF4-FFF2-40B4-BE49-F238E27FC236}">
                      <a16:creationId xmlns:a16="http://schemas.microsoft.com/office/drawing/2014/main" id="{DF02B8AD-AF1E-4047-B526-FA2D8352F689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859581" y="904358"/>
                  <a:ext cx="13644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6" name="Freihand 45">
                  <a:extLst>
                    <a:ext uri="{FF2B5EF4-FFF2-40B4-BE49-F238E27FC236}">
                      <a16:creationId xmlns:a16="http://schemas.microsoft.com/office/drawing/2014/main" id="{CEF63AB1-0838-45E5-9D0A-991DC27DA816}"/>
                    </a:ext>
                  </a:extLst>
                </p14:cNvPr>
                <p14:cNvContentPartPr/>
                <p14:nvPr/>
              </p14:nvContentPartPr>
              <p14:xfrm>
                <a:off x="9024101" y="880238"/>
                <a:ext cx="106560" cy="95040"/>
              </p14:xfrm>
            </p:contentPart>
          </mc:Choice>
          <mc:Fallback xmlns="">
            <p:pic>
              <p:nvPicPr>
                <p:cNvPr id="46" name="Freihand 45">
                  <a:extLst>
                    <a:ext uri="{FF2B5EF4-FFF2-40B4-BE49-F238E27FC236}">
                      <a16:creationId xmlns:a16="http://schemas.microsoft.com/office/drawing/2014/main" id="{CEF63AB1-0838-45E5-9D0A-991DC27DA816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9015461" y="871238"/>
                  <a:ext cx="124200" cy="11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971131E7-09EE-45E5-A0D6-D895729A6F05}"/>
              </a:ext>
            </a:extLst>
          </p:cNvPr>
          <p:cNvGrpSpPr/>
          <p:nvPr/>
        </p:nvGrpSpPr>
        <p:grpSpPr>
          <a:xfrm>
            <a:off x="9371141" y="658118"/>
            <a:ext cx="1125360" cy="330840"/>
            <a:chOff x="9371141" y="658118"/>
            <a:chExt cx="1125360" cy="33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7" name="Freihand 46">
                  <a:extLst>
                    <a:ext uri="{FF2B5EF4-FFF2-40B4-BE49-F238E27FC236}">
                      <a16:creationId xmlns:a16="http://schemas.microsoft.com/office/drawing/2014/main" id="{205BD2A7-BC56-4258-95C3-8CEA697E0A28}"/>
                    </a:ext>
                  </a:extLst>
                </p14:cNvPr>
                <p14:cNvContentPartPr/>
                <p14:nvPr/>
              </p14:nvContentPartPr>
              <p14:xfrm>
                <a:off x="9371141" y="891038"/>
                <a:ext cx="373680" cy="26280"/>
              </p14:xfrm>
            </p:contentPart>
          </mc:Choice>
          <mc:Fallback xmlns="">
            <p:pic>
              <p:nvPicPr>
                <p:cNvPr id="47" name="Freihand 46">
                  <a:extLst>
                    <a:ext uri="{FF2B5EF4-FFF2-40B4-BE49-F238E27FC236}">
                      <a16:creationId xmlns:a16="http://schemas.microsoft.com/office/drawing/2014/main" id="{205BD2A7-BC56-4258-95C3-8CEA697E0A28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362141" y="882038"/>
                  <a:ext cx="39132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8" name="Freihand 47">
                  <a:extLst>
                    <a:ext uri="{FF2B5EF4-FFF2-40B4-BE49-F238E27FC236}">
                      <a16:creationId xmlns:a16="http://schemas.microsoft.com/office/drawing/2014/main" id="{1D8D286B-B196-4BAD-83DE-F4C921CCD73B}"/>
                    </a:ext>
                  </a:extLst>
                </p14:cNvPr>
                <p14:cNvContentPartPr/>
                <p14:nvPr/>
              </p14:nvContentPartPr>
              <p14:xfrm>
                <a:off x="9675341" y="836678"/>
                <a:ext cx="105120" cy="116640"/>
              </p14:xfrm>
            </p:contentPart>
          </mc:Choice>
          <mc:Fallback xmlns="">
            <p:pic>
              <p:nvPicPr>
                <p:cNvPr id="48" name="Freihand 47">
                  <a:extLst>
                    <a:ext uri="{FF2B5EF4-FFF2-40B4-BE49-F238E27FC236}">
                      <a16:creationId xmlns:a16="http://schemas.microsoft.com/office/drawing/2014/main" id="{1D8D286B-B196-4BAD-83DE-F4C921CCD73B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666341" y="827678"/>
                  <a:ext cx="12276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1" name="Freihand 50">
                  <a:extLst>
                    <a:ext uri="{FF2B5EF4-FFF2-40B4-BE49-F238E27FC236}">
                      <a16:creationId xmlns:a16="http://schemas.microsoft.com/office/drawing/2014/main" id="{2543EC8F-C70C-449E-A2FF-D0970DC3228D}"/>
                    </a:ext>
                  </a:extLst>
                </p14:cNvPr>
                <p14:cNvContentPartPr/>
                <p14:nvPr/>
              </p14:nvContentPartPr>
              <p14:xfrm>
                <a:off x="9912581" y="658118"/>
                <a:ext cx="111600" cy="147240"/>
              </p14:xfrm>
            </p:contentPart>
          </mc:Choice>
          <mc:Fallback xmlns="">
            <p:pic>
              <p:nvPicPr>
                <p:cNvPr id="51" name="Freihand 50">
                  <a:extLst>
                    <a:ext uri="{FF2B5EF4-FFF2-40B4-BE49-F238E27FC236}">
                      <a16:creationId xmlns:a16="http://schemas.microsoft.com/office/drawing/2014/main" id="{2543EC8F-C70C-449E-A2FF-D0970DC3228D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903941" y="649478"/>
                  <a:ext cx="12924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2" name="Freihand 51">
                  <a:extLst>
                    <a:ext uri="{FF2B5EF4-FFF2-40B4-BE49-F238E27FC236}">
                      <a16:creationId xmlns:a16="http://schemas.microsoft.com/office/drawing/2014/main" id="{34A3885C-4C5E-45BD-BE1A-656728D24310}"/>
                    </a:ext>
                  </a:extLst>
                </p14:cNvPr>
                <p14:cNvContentPartPr/>
                <p14:nvPr/>
              </p14:nvContentPartPr>
              <p14:xfrm>
                <a:off x="10087541" y="687638"/>
                <a:ext cx="79200" cy="120960"/>
              </p14:xfrm>
            </p:contentPart>
          </mc:Choice>
          <mc:Fallback xmlns="">
            <p:pic>
              <p:nvPicPr>
                <p:cNvPr id="52" name="Freihand 51">
                  <a:extLst>
                    <a:ext uri="{FF2B5EF4-FFF2-40B4-BE49-F238E27FC236}">
                      <a16:creationId xmlns:a16="http://schemas.microsoft.com/office/drawing/2014/main" id="{34A3885C-4C5E-45BD-BE1A-656728D24310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0078541" y="678638"/>
                  <a:ext cx="9684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3" name="Freihand 52">
                  <a:extLst>
                    <a:ext uri="{FF2B5EF4-FFF2-40B4-BE49-F238E27FC236}">
                      <a16:creationId xmlns:a16="http://schemas.microsoft.com/office/drawing/2014/main" id="{17969C5E-7182-4AB2-B468-73CFA9070765}"/>
                    </a:ext>
                  </a:extLst>
                </p14:cNvPr>
                <p14:cNvContentPartPr/>
                <p14:nvPr/>
              </p14:nvContentPartPr>
              <p14:xfrm>
                <a:off x="10068101" y="737678"/>
                <a:ext cx="117000" cy="13680"/>
              </p14:xfrm>
            </p:contentPart>
          </mc:Choice>
          <mc:Fallback xmlns="">
            <p:pic>
              <p:nvPicPr>
                <p:cNvPr id="53" name="Freihand 52">
                  <a:extLst>
                    <a:ext uri="{FF2B5EF4-FFF2-40B4-BE49-F238E27FC236}">
                      <a16:creationId xmlns:a16="http://schemas.microsoft.com/office/drawing/2014/main" id="{17969C5E-7182-4AB2-B468-73CFA9070765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0059101" y="729038"/>
                  <a:ext cx="1346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4" name="Freihand 53">
                  <a:extLst>
                    <a:ext uri="{FF2B5EF4-FFF2-40B4-BE49-F238E27FC236}">
                      <a16:creationId xmlns:a16="http://schemas.microsoft.com/office/drawing/2014/main" id="{2A7B8899-0CB3-4422-9C9F-09964F82DEA0}"/>
                    </a:ext>
                  </a:extLst>
                </p14:cNvPr>
                <p14:cNvContentPartPr/>
                <p14:nvPr/>
              </p14:nvContentPartPr>
              <p14:xfrm>
                <a:off x="10240901" y="743438"/>
                <a:ext cx="255600" cy="245520"/>
              </p14:xfrm>
            </p:contentPart>
          </mc:Choice>
          <mc:Fallback xmlns="">
            <p:pic>
              <p:nvPicPr>
                <p:cNvPr id="54" name="Freihand 53">
                  <a:extLst>
                    <a:ext uri="{FF2B5EF4-FFF2-40B4-BE49-F238E27FC236}">
                      <a16:creationId xmlns:a16="http://schemas.microsoft.com/office/drawing/2014/main" id="{2A7B8899-0CB3-4422-9C9F-09964F82DEA0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0232261" y="734798"/>
                  <a:ext cx="273240" cy="263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68490612-70F4-4694-B269-100AA2407BCA}"/>
              </a:ext>
            </a:extLst>
          </p:cNvPr>
          <p:cNvGrpSpPr/>
          <p:nvPr/>
        </p:nvGrpSpPr>
        <p:grpSpPr>
          <a:xfrm>
            <a:off x="10708541" y="815078"/>
            <a:ext cx="124200" cy="109800"/>
            <a:chOff x="10708541" y="815078"/>
            <a:chExt cx="124200" cy="10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5" name="Freihand 54">
                  <a:extLst>
                    <a:ext uri="{FF2B5EF4-FFF2-40B4-BE49-F238E27FC236}">
                      <a16:creationId xmlns:a16="http://schemas.microsoft.com/office/drawing/2014/main" id="{A6081BBA-0FF0-480D-85A5-8DF7534CF3BF}"/>
                    </a:ext>
                  </a:extLst>
                </p14:cNvPr>
                <p14:cNvContentPartPr/>
                <p14:nvPr/>
              </p14:nvContentPartPr>
              <p14:xfrm>
                <a:off x="10747061" y="815078"/>
                <a:ext cx="36000" cy="109800"/>
              </p14:xfrm>
            </p:contentPart>
          </mc:Choice>
          <mc:Fallback xmlns="">
            <p:pic>
              <p:nvPicPr>
                <p:cNvPr id="55" name="Freihand 54">
                  <a:extLst>
                    <a:ext uri="{FF2B5EF4-FFF2-40B4-BE49-F238E27FC236}">
                      <a16:creationId xmlns:a16="http://schemas.microsoft.com/office/drawing/2014/main" id="{A6081BBA-0FF0-480D-85A5-8DF7534CF3BF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0738421" y="806078"/>
                  <a:ext cx="5364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6" name="Freihand 55">
                  <a:extLst>
                    <a:ext uri="{FF2B5EF4-FFF2-40B4-BE49-F238E27FC236}">
                      <a16:creationId xmlns:a16="http://schemas.microsoft.com/office/drawing/2014/main" id="{6D7AE878-5C09-4E9F-A19D-3ABB721CCEBB}"/>
                    </a:ext>
                  </a:extLst>
                </p14:cNvPr>
                <p14:cNvContentPartPr/>
                <p14:nvPr/>
              </p14:nvContentPartPr>
              <p14:xfrm>
                <a:off x="10708541" y="852878"/>
                <a:ext cx="124200" cy="6840"/>
              </p14:xfrm>
            </p:contentPart>
          </mc:Choice>
          <mc:Fallback xmlns="">
            <p:pic>
              <p:nvPicPr>
                <p:cNvPr id="56" name="Freihand 55">
                  <a:extLst>
                    <a:ext uri="{FF2B5EF4-FFF2-40B4-BE49-F238E27FC236}">
                      <a16:creationId xmlns:a16="http://schemas.microsoft.com/office/drawing/2014/main" id="{6D7AE878-5C09-4E9F-A19D-3ABB721CCEBB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0699901" y="843878"/>
                  <a:ext cx="141840" cy="24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57" name="Freihand 56">
                <a:extLst>
                  <a:ext uri="{FF2B5EF4-FFF2-40B4-BE49-F238E27FC236}">
                    <a16:creationId xmlns:a16="http://schemas.microsoft.com/office/drawing/2014/main" id="{32566A83-4458-4AD2-BB49-1FDBC13C8594}"/>
                  </a:ext>
                </a:extLst>
              </p14:cNvPr>
              <p14:cNvContentPartPr/>
              <p14:nvPr/>
            </p14:nvContentPartPr>
            <p14:xfrm>
              <a:off x="11028941" y="791678"/>
              <a:ext cx="157320" cy="172080"/>
            </p14:xfrm>
          </p:contentPart>
        </mc:Choice>
        <mc:Fallback xmlns="">
          <p:pic>
            <p:nvPicPr>
              <p:cNvPr id="57" name="Freihand 56">
                <a:extLst>
                  <a:ext uri="{FF2B5EF4-FFF2-40B4-BE49-F238E27FC236}">
                    <a16:creationId xmlns:a16="http://schemas.microsoft.com/office/drawing/2014/main" id="{32566A83-4458-4AD2-BB49-1FDBC13C8594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1019941" y="783038"/>
                <a:ext cx="17496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60" name="Freihand 59">
                <a:extLst>
                  <a:ext uri="{FF2B5EF4-FFF2-40B4-BE49-F238E27FC236}">
                    <a16:creationId xmlns:a16="http://schemas.microsoft.com/office/drawing/2014/main" id="{3846805E-A95F-46CE-812E-8719B27A6056}"/>
                  </a:ext>
                </a:extLst>
              </p14:cNvPr>
              <p14:cNvContentPartPr/>
              <p14:nvPr/>
            </p14:nvContentPartPr>
            <p14:xfrm>
              <a:off x="11170421" y="926318"/>
              <a:ext cx="73080" cy="107280"/>
            </p14:xfrm>
          </p:contentPart>
        </mc:Choice>
        <mc:Fallback xmlns="">
          <p:pic>
            <p:nvPicPr>
              <p:cNvPr id="60" name="Freihand 59">
                <a:extLst>
                  <a:ext uri="{FF2B5EF4-FFF2-40B4-BE49-F238E27FC236}">
                    <a16:creationId xmlns:a16="http://schemas.microsoft.com/office/drawing/2014/main" id="{3846805E-A95F-46CE-812E-8719B27A6056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1161421" y="917318"/>
                <a:ext cx="90720" cy="124920"/>
              </a:xfrm>
              <a:prstGeom prst="rect">
                <a:avLst/>
              </a:prstGeom>
            </p:spPr>
          </p:pic>
        </mc:Fallback>
      </mc:AlternateContent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B82AEB35-782C-4016-B7BE-B2702BB58C46}"/>
              </a:ext>
            </a:extLst>
          </p:cNvPr>
          <p:cNvGrpSpPr/>
          <p:nvPr/>
        </p:nvGrpSpPr>
        <p:grpSpPr>
          <a:xfrm>
            <a:off x="10041461" y="327638"/>
            <a:ext cx="42840" cy="106200"/>
            <a:chOff x="10041461" y="327638"/>
            <a:chExt cx="42840" cy="106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61" name="Freihand 60">
                  <a:extLst>
                    <a:ext uri="{FF2B5EF4-FFF2-40B4-BE49-F238E27FC236}">
                      <a16:creationId xmlns:a16="http://schemas.microsoft.com/office/drawing/2014/main" id="{C41923EA-FD77-45DE-9245-92FAD91A150C}"/>
                    </a:ext>
                  </a:extLst>
                </p14:cNvPr>
                <p14:cNvContentPartPr/>
                <p14:nvPr/>
              </p14:nvContentPartPr>
              <p14:xfrm>
                <a:off x="10073501" y="327638"/>
                <a:ext cx="10800" cy="23400"/>
              </p14:xfrm>
            </p:contentPart>
          </mc:Choice>
          <mc:Fallback xmlns="">
            <p:pic>
              <p:nvPicPr>
                <p:cNvPr id="61" name="Freihand 60">
                  <a:extLst>
                    <a:ext uri="{FF2B5EF4-FFF2-40B4-BE49-F238E27FC236}">
                      <a16:creationId xmlns:a16="http://schemas.microsoft.com/office/drawing/2014/main" id="{C41923EA-FD77-45DE-9245-92FAD91A150C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0064861" y="318998"/>
                  <a:ext cx="2844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62" name="Freihand 61">
                  <a:extLst>
                    <a:ext uri="{FF2B5EF4-FFF2-40B4-BE49-F238E27FC236}">
                      <a16:creationId xmlns:a16="http://schemas.microsoft.com/office/drawing/2014/main" id="{D470E35F-D1FF-4C2C-81B0-3233E9B5ECC7}"/>
                    </a:ext>
                  </a:extLst>
                </p14:cNvPr>
                <p14:cNvContentPartPr/>
                <p14:nvPr/>
              </p14:nvContentPartPr>
              <p14:xfrm>
                <a:off x="10041461" y="407198"/>
                <a:ext cx="9360" cy="26640"/>
              </p14:xfrm>
            </p:contentPart>
          </mc:Choice>
          <mc:Fallback xmlns="">
            <p:pic>
              <p:nvPicPr>
                <p:cNvPr id="62" name="Freihand 61">
                  <a:extLst>
                    <a:ext uri="{FF2B5EF4-FFF2-40B4-BE49-F238E27FC236}">
                      <a16:creationId xmlns:a16="http://schemas.microsoft.com/office/drawing/2014/main" id="{D470E35F-D1FF-4C2C-81B0-3233E9B5ECC7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0032461" y="398198"/>
                  <a:ext cx="27000" cy="4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AD17775B-CDFB-4F6B-BA6C-50BABB49314D}"/>
              </a:ext>
            </a:extLst>
          </p:cNvPr>
          <p:cNvGrpSpPr/>
          <p:nvPr/>
        </p:nvGrpSpPr>
        <p:grpSpPr>
          <a:xfrm>
            <a:off x="9772541" y="1152398"/>
            <a:ext cx="118440" cy="154800"/>
            <a:chOff x="9772541" y="1152398"/>
            <a:chExt cx="118440" cy="15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64" name="Freihand 63">
                  <a:extLst>
                    <a:ext uri="{FF2B5EF4-FFF2-40B4-BE49-F238E27FC236}">
                      <a16:creationId xmlns:a16="http://schemas.microsoft.com/office/drawing/2014/main" id="{A3072DDB-DC95-4357-BCE2-FBD285CDD893}"/>
                    </a:ext>
                  </a:extLst>
                </p14:cNvPr>
                <p14:cNvContentPartPr/>
                <p14:nvPr/>
              </p14:nvContentPartPr>
              <p14:xfrm>
                <a:off x="9818621" y="1152398"/>
                <a:ext cx="56880" cy="154800"/>
              </p14:xfrm>
            </p:contentPart>
          </mc:Choice>
          <mc:Fallback xmlns="">
            <p:pic>
              <p:nvPicPr>
                <p:cNvPr id="64" name="Freihand 63">
                  <a:extLst>
                    <a:ext uri="{FF2B5EF4-FFF2-40B4-BE49-F238E27FC236}">
                      <a16:creationId xmlns:a16="http://schemas.microsoft.com/office/drawing/2014/main" id="{A3072DDB-DC95-4357-BCE2-FBD285CDD893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9809621" y="1143758"/>
                  <a:ext cx="7452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65" name="Freihand 64">
                  <a:extLst>
                    <a:ext uri="{FF2B5EF4-FFF2-40B4-BE49-F238E27FC236}">
                      <a16:creationId xmlns:a16="http://schemas.microsoft.com/office/drawing/2014/main" id="{22BC0307-DAFE-478A-B57E-6D5D4D14946A}"/>
                    </a:ext>
                  </a:extLst>
                </p14:cNvPr>
                <p14:cNvContentPartPr/>
                <p14:nvPr/>
              </p14:nvContentPartPr>
              <p14:xfrm>
                <a:off x="9772541" y="1227278"/>
                <a:ext cx="118440" cy="19800"/>
              </p14:xfrm>
            </p:contentPart>
          </mc:Choice>
          <mc:Fallback xmlns="">
            <p:pic>
              <p:nvPicPr>
                <p:cNvPr id="65" name="Freihand 64">
                  <a:extLst>
                    <a:ext uri="{FF2B5EF4-FFF2-40B4-BE49-F238E27FC236}">
                      <a16:creationId xmlns:a16="http://schemas.microsoft.com/office/drawing/2014/main" id="{22BC0307-DAFE-478A-B57E-6D5D4D14946A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9763901" y="1218638"/>
                  <a:ext cx="136080" cy="37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00F9EDD5-9AF3-456B-938E-498B076078C9}"/>
              </a:ext>
            </a:extLst>
          </p:cNvPr>
          <p:cNvGrpSpPr/>
          <p:nvPr/>
        </p:nvGrpSpPr>
        <p:grpSpPr>
          <a:xfrm>
            <a:off x="10062341" y="1134038"/>
            <a:ext cx="854640" cy="303840"/>
            <a:chOff x="10062341" y="1134038"/>
            <a:chExt cx="854640" cy="303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66" name="Freihand 65">
                  <a:extLst>
                    <a:ext uri="{FF2B5EF4-FFF2-40B4-BE49-F238E27FC236}">
                      <a16:creationId xmlns:a16="http://schemas.microsoft.com/office/drawing/2014/main" id="{F9A39FFA-E522-4358-9A92-BF823BBDC1E5}"/>
                    </a:ext>
                  </a:extLst>
                </p14:cNvPr>
                <p14:cNvContentPartPr/>
                <p14:nvPr/>
              </p14:nvContentPartPr>
              <p14:xfrm>
                <a:off x="10117781" y="1134038"/>
                <a:ext cx="85320" cy="176760"/>
              </p14:xfrm>
            </p:contentPart>
          </mc:Choice>
          <mc:Fallback xmlns="">
            <p:pic>
              <p:nvPicPr>
                <p:cNvPr id="66" name="Freihand 65">
                  <a:extLst>
                    <a:ext uri="{FF2B5EF4-FFF2-40B4-BE49-F238E27FC236}">
                      <a16:creationId xmlns:a16="http://schemas.microsoft.com/office/drawing/2014/main" id="{F9A39FFA-E522-4358-9A92-BF823BBDC1E5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0108781" y="1125398"/>
                  <a:ext cx="10296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68" name="Freihand 67">
                  <a:extLst>
                    <a:ext uri="{FF2B5EF4-FFF2-40B4-BE49-F238E27FC236}">
                      <a16:creationId xmlns:a16="http://schemas.microsoft.com/office/drawing/2014/main" id="{4C6061CC-F473-43E0-8E0E-A6CD05F11064}"/>
                    </a:ext>
                  </a:extLst>
                </p14:cNvPr>
                <p14:cNvContentPartPr/>
                <p14:nvPr/>
              </p14:nvContentPartPr>
              <p14:xfrm>
                <a:off x="10062341" y="1153118"/>
                <a:ext cx="176040" cy="156960"/>
              </p14:xfrm>
            </p:contentPart>
          </mc:Choice>
          <mc:Fallback xmlns="">
            <p:pic>
              <p:nvPicPr>
                <p:cNvPr id="68" name="Freihand 67">
                  <a:extLst>
                    <a:ext uri="{FF2B5EF4-FFF2-40B4-BE49-F238E27FC236}">
                      <a16:creationId xmlns:a16="http://schemas.microsoft.com/office/drawing/2014/main" id="{4C6061CC-F473-43E0-8E0E-A6CD05F11064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0053701" y="1144118"/>
                  <a:ext cx="19368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9" name="Freihand 68">
                  <a:extLst>
                    <a:ext uri="{FF2B5EF4-FFF2-40B4-BE49-F238E27FC236}">
                      <a16:creationId xmlns:a16="http://schemas.microsoft.com/office/drawing/2014/main" id="{2468DEA9-5BE2-4CE2-AE28-93284577052E}"/>
                    </a:ext>
                  </a:extLst>
                </p14:cNvPr>
                <p14:cNvContentPartPr/>
                <p14:nvPr/>
              </p14:nvContentPartPr>
              <p14:xfrm>
                <a:off x="10278701" y="1225478"/>
                <a:ext cx="83880" cy="6480"/>
              </p14:xfrm>
            </p:contentPart>
          </mc:Choice>
          <mc:Fallback xmlns="">
            <p:pic>
              <p:nvPicPr>
                <p:cNvPr id="69" name="Freihand 68">
                  <a:extLst>
                    <a:ext uri="{FF2B5EF4-FFF2-40B4-BE49-F238E27FC236}">
                      <a16:creationId xmlns:a16="http://schemas.microsoft.com/office/drawing/2014/main" id="{2468DEA9-5BE2-4CE2-AE28-93284577052E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0269701" y="1216838"/>
                  <a:ext cx="10152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70" name="Freihand 69">
                  <a:extLst>
                    <a:ext uri="{FF2B5EF4-FFF2-40B4-BE49-F238E27FC236}">
                      <a16:creationId xmlns:a16="http://schemas.microsoft.com/office/drawing/2014/main" id="{AE86399C-8115-4E39-B932-3564FBBCB897}"/>
                    </a:ext>
                  </a:extLst>
                </p14:cNvPr>
                <p14:cNvContentPartPr/>
                <p14:nvPr/>
              </p14:nvContentPartPr>
              <p14:xfrm>
                <a:off x="10428821" y="1196318"/>
                <a:ext cx="108360" cy="99000"/>
              </p14:xfrm>
            </p:contentPart>
          </mc:Choice>
          <mc:Fallback xmlns="">
            <p:pic>
              <p:nvPicPr>
                <p:cNvPr id="70" name="Freihand 69">
                  <a:extLst>
                    <a:ext uri="{FF2B5EF4-FFF2-40B4-BE49-F238E27FC236}">
                      <a16:creationId xmlns:a16="http://schemas.microsoft.com/office/drawing/2014/main" id="{AE86399C-8115-4E39-B932-3564FBBCB897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0420181" y="1187318"/>
                  <a:ext cx="12600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71" name="Freihand 70">
                  <a:extLst>
                    <a:ext uri="{FF2B5EF4-FFF2-40B4-BE49-F238E27FC236}">
                      <a16:creationId xmlns:a16="http://schemas.microsoft.com/office/drawing/2014/main" id="{124AB231-8468-471E-818E-A6D64347B079}"/>
                    </a:ext>
                  </a:extLst>
                </p14:cNvPr>
                <p14:cNvContentPartPr/>
                <p14:nvPr/>
              </p14:nvContentPartPr>
              <p14:xfrm>
                <a:off x="10544021" y="1198838"/>
                <a:ext cx="133200" cy="108720"/>
              </p14:xfrm>
            </p:contentPart>
          </mc:Choice>
          <mc:Fallback xmlns="">
            <p:pic>
              <p:nvPicPr>
                <p:cNvPr id="71" name="Freihand 70">
                  <a:extLst>
                    <a:ext uri="{FF2B5EF4-FFF2-40B4-BE49-F238E27FC236}">
                      <a16:creationId xmlns:a16="http://schemas.microsoft.com/office/drawing/2014/main" id="{124AB231-8468-471E-818E-A6D64347B079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0535021" y="1190198"/>
                  <a:ext cx="15084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72" name="Freihand 71">
                  <a:extLst>
                    <a:ext uri="{FF2B5EF4-FFF2-40B4-BE49-F238E27FC236}">
                      <a16:creationId xmlns:a16="http://schemas.microsoft.com/office/drawing/2014/main" id="{34844759-4BD7-4079-8A56-37A3777657EA}"/>
                    </a:ext>
                  </a:extLst>
                </p14:cNvPr>
                <p14:cNvContentPartPr/>
                <p14:nvPr/>
              </p14:nvContentPartPr>
              <p14:xfrm>
                <a:off x="10658861" y="1227278"/>
                <a:ext cx="131760" cy="210600"/>
              </p14:xfrm>
            </p:contentPart>
          </mc:Choice>
          <mc:Fallback xmlns="">
            <p:pic>
              <p:nvPicPr>
                <p:cNvPr id="72" name="Freihand 71">
                  <a:extLst>
                    <a:ext uri="{FF2B5EF4-FFF2-40B4-BE49-F238E27FC236}">
                      <a16:creationId xmlns:a16="http://schemas.microsoft.com/office/drawing/2014/main" id="{34844759-4BD7-4079-8A56-37A3777657EA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0650221" y="1218638"/>
                  <a:ext cx="14940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74" name="Freihand 73">
                  <a:extLst>
                    <a:ext uri="{FF2B5EF4-FFF2-40B4-BE49-F238E27FC236}">
                      <a16:creationId xmlns:a16="http://schemas.microsoft.com/office/drawing/2014/main" id="{3D0E8EB2-CC8B-4BE5-A0EF-EED0F8D1D8A7}"/>
                    </a:ext>
                  </a:extLst>
                </p14:cNvPr>
                <p14:cNvContentPartPr/>
                <p14:nvPr/>
              </p14:nvContentPartPr>
              <p14:xfrm>
                <a:off x="10825181" y="1168238"/>
                <a:ext cx="91800" cy="130680"/>
              </p14:xfrm>
            </p:contentPart>
          </mc:Choice>
          <mc:Fallback xmlns="">
            <p:pic>
              <p:nvPicPr>
                <p:cNvPr id="74" name="Freihand 73">
                  <a:extLst>
                    <a:ext uri="{FF2B5EF4-FFF2-40B4-BE49-F238E27FC236}">
                      <a16:creationId xmlns:a16="http://schemas.microsoft.com/office/drawing/2014/main" id="{3D0E8EB2-CC8B-4BE5-A0EF-EED0F8D1D8A7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0816541" y="1159238"/>
                  <a:ext cx="109440" cy="1483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92935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168" y="238126"/>
            <a:ext cx="6392863" cy="6499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4679" name="Picture 7" descr="Bruno Pontecorv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9" y="238126"/>
            <a:ext cx="2763836" cy="362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4682" name="Picture 10" descr="John Bahcall and Ray Davis, Homestake solar neutrino mine, ~ 196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913" y="1480579"/>
            <a:ext cx="3592511" cy="273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4683" name="Text Box 11"/>
          <p:cNvSpPr txBox="1">
            <a:spLocks noChangeArrowheads="1"/>
          </p:cNvSpPr>
          <p:nvPr/>
        </p:nvSpPr>
        <p:spPr bwMode="auto">
          <a:xfrm>
            <a:off x="9665074" y="4317440"/>
            <a:ext cx="2247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Davis &amp; </a:t>
            </a:r>
            <a:r>
              <a:rPr kumimoji="0" lang="en-US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Bahcall</a:t>
            </a:r>
            <a:r>
              <a: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(1964)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Freihand 1">
                <a:extLst>
                  <a:ext uri="{FF2B5EF4-FFF2-40B4-BE49-F238E27FC236}">
                    <a16:creationId xmlns:a16="http://schemas.microsoft.com/office/drawing/2014/main" id="{D7A79DF7-492F-4D4F-B0EA-F29D6002871C}"/>
                  </a:ext>
                </a:extLst>
              </p14:cNvPr>
              <p14:cNvContentPartPr/>
              <p14:nvPr/>
            </p14:nvContentPartPr>
            <p14:xfrm>
              <a:off x="4840892" y="4328668"/>
              <a:ext cx="3385440" cy="82080"/>
            </p14:xfrm>
          </p:contentPart>
        </mc:Choice>
        <mc:Fallback xmlns="">
          <p:pic>
            <p:nvPicPr>
              <p:cNvPr id="2" name="Freihand 1">
                <a:extLst>
                  <a:ext uri="{FF2B5EF4-FFF2-40B4-BE49-F238E27FC236}">
                    <a16:creationId xmlns:a16="http://schemas.microsoft.com/office/drawing/2014/main" id="{D7A79DF7-492F-4D4F-B0EA-F29D6002871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86892" y="4221028"/>
                <a:ext cx="3493080" cy="29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06BA3ABD-C5F8-49FC-B517-E7FE6B058EE9}"/>
                  </a:ext>
                </a:extLst>
              </p14:cNvPr>
              <p14:cNvContentPartPr/>
              <p14:nvPr/>
            </p14:nvContentPartPr>
            <p14:xfrm>
              <a:off x="3567572" y="4431268"/>
              <a:ext cx="4702320" cy="17748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06BA3ABD-C5F8-49FC-B517-E7FE6B058EE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13932" y="4323628"/>
                <a:ext cx="4809960" cy="39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8E66DC5E-6FB8-46B7-B791-F5E2C7444DDA}"/>
                  </a:ext>
                </a:extLst>
              </p14:cNvPr>
              <p14:cNvContentPartPr/>
              <p14:nvPr/>
            </p14:nvContentPartPr>
            <p14:xfrm>
              <a:off x="3612572" y="4651228"/>
              <a:ext cx="2888280" cy="11880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8E66DC5E-6FB8-46B7-B791-F5E2C7444DD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558932" y="4543228"/>
                <a:ext cx="2995920" cy="3344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6" name="Picture 4" descr="gallex_tank_sche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710" y="1268635"/>
            <a:ext cx="4410075" cy="543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158" name="Picture 6" descr="gallexla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025" y="1841490"/>
            <a:ext cx="3362963" cy="455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5159" name="Object 7"/>
          <p:cNvGraphicFramePr>
            <a:graphicFrameLocks noChangeAspect="1"/>
          </p:cNvGraphicFramePr>
          <p:nvPr/>
        </p:nvGraphicFramePr>
        <p:xfrm>
          <a:off x="3143672" y="1116608"/>
          <a:ext cx="295275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6" name="Equation" r:id="rId5" imgW="1218960" imgH="241200" progId="Equation.3">
                  <p:embed/>
                </p:oleObj>
              </mc:Choice>
              <mc:Fallback>
                <p:oleObj name="Equation" r:id="rId5" imgW="1218960" imgH="241200" progId="Equation.3">
                  <p:embed/>
                  <p:pic>
                    <p:nvPicPr>
                      <p:cNvPr id="30515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672" y="1116608"/>
                        <a:ext cx="2952750" cy="584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5160" name="Text Box 8"/>
          <p:cNvSpPr txBox="1">
            <a:spLocks noChangeArrowheads="1"/>
          </p:cNvSpPr>
          <p:nvPr/>
        </p:nvSpPr>
        <p:spPr bwMode="auto">
          <a:xfrm>
            <a:off x="6456831" y="1150451"/>
            <a:ext cx="472824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de-DE" sz="24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E</a:t>
            </a:r>
            <a:r>
              <a:rPr lang="en-US" altLang="de-DE" sz="2400" baseline="-250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v</a:t>
            </a:r>
            <a:r>
              <a:rPr lang="en-US" altLang="de-DE" sz="2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&gt; 233 keV,  </a:t>
            </a:r>
            <a:r>
              <a:rPr lang="en-US" altLang="de-DE" sz="2400" b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pp-neutrinos!</a:t>
            </a:r>
            <a:r>
              <a:rPr lang="en-US" altLang="de-DE" sz="2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</a:t>
            </a:r>
          </a:p>
        </p:txBody>
      </p:sp>
      <p:pic>
        <p:nvPicPr>
          <p:cNvPr id="305162" name="Picture 10" descr="Gallex-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8" y="24538"/>
            <a:ext cx="1159952" cy="114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21707" y="281617"/>
            <a:ext cx="11328400" cy="767788"/>
          </a:xfrm>
        </p:spPr>
        <p:txBody>
          <a:bodyPr>
            <a:normAutofit fontScale="90000"/>
          </a:bodyPr>
          <a:lstStyle/>
          <a:p>
            <a:r>
              <a:rPr lang="de-DE" dirty="0"/>
              <a:t>GALLEX/GNO Experiment at LNGS  (SAGE at </a:t>
            </a:r>
            <a:r>
              <a:rPr lang="de-DE" dirty="0" err="1"/>
              <a:t>Baksan</a:t>
            </a:r>
            <a:r>
              <a:rPr lang="de-DE" dirty="0"/>
              <a:t>) </a:t>
            </a:r>
            <a:br>
              <a:rPr lang="de-DE" dirty="0"/>
            </a:br>
            <a:r>
              <a:rPr lang="de-DE" sz="2000" dirty="0"/>
              <a:t>(1992-2004)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2127558" y="3078379"/>
            <a:ext cx="4104456" cy="101566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de-DE" sz="24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pp - neutrinos detected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de-DE" sz="24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BUT:  </a:t>
            </a:r>
            <a:r>
              <a:rPr lang="en-US" altLang="de-DE" sz="2400" dirty="0" err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R</a:t>
            </a:r>
            <a:r>
              <a:rPr lang="en-US" altLang="de-DE" sz="2400" baseline="-25000" dirty="0" err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exp</a:t>
            </a:r>
            <a:r>
              <a:rPr lang="en-US" altLang="de-DE" sz="24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= 0.6 × R</a:t>
            </a:r>
            <a:r>
              <a:rPr lang="en-US" altLang="de-DE" sz="2400" baseline="-25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SSM</a:t>
            </a:r>
          </a:p>
        </p:txBody>
      </p:sp>
    </p:spTree>
    <p:extLst>
      <p:ext uri="{BB962C8B-B14F-4D97-AF65-F5344CB8AC3E}">
        <p14:creationId xmlns:p14="http://schemas.microsoft.com/office/powerpoint/2010/main" val="348230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160" grpId="0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6" name="Picture 2" descr="superk_sun_in_neutrinol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861" y="175339"/>
            <a:ext cx="6678613" cy="654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AC6CC52-8A5D-429A-A658-40A94561EAE3}"/>
              </a:ext>
            </a:extLst>
          </p:cNvPr>
          <p:cNvSpPr txBox="1"/>
          <p:nvPr/>
        </p:nvSpPr>
        <p:spPr>
          <a:xfrm>
            <a:off x="4395192" y="744860"/>
            <a:ext cx="44999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Sun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shines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neutrino light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seen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by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Super-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Kamiokande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EDD0880B-AB64-498E-B29D-FED9CE5D58A8}"/>
              </a:ext>
            </a:extLst>
          </p:cNvPr>
          <p:cNvGrpSpPr/>
          <p:nvPr/>
        </p:nvGrpSpPr>
        <p:grpSpPr>
          <a:xfrm>
            <a:off x="704009" y="1665758"/>
            <a:ext cx="2120760" cy="384120"/>
            <a:chOff x="434501" y="2031518"/>
            <a:chExt cx="2120760" cy="38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Freihand 2">
                  <a:extLst>
                    <a:ext uri="{FF2B5EF4-FFF2-40B4-BE49-F238E27FC236}">
                      <a16:creationId xmlns:a16="http://schemas.microsoft.com/office/drawing/2014/main" id="{9E9A80AA-CB06-4470-BE81-A9429B5B7BB3}"/>
                    </a:ext>
                  </a:extLst>
                </p14:cNvPr>
                <p14:cNvContentPartPr/>
                <p14:nvPr/>
              </p14:nvContentPartPr>
              <p14:xfrm>
                <a:off x="434501" y="2120438"/>
                <a:ext cx="163080" cy="158040"/>
              </p14:xfrm>
            </p:contentPart>
          </mc:Choice>
          <mc:Fallback xmlns="">
            <p:pic>
              <p:nvPicPr>
                <p:cNvPr id="3" name="Freihand 2">
                  <a:extLst>
                    <a:ext uri="{FF2B5EF4-FFF2-40B4-BE49-F238E27FC236}">
                      <a16:creationId xmlns:a16="http://schemas.microsoft.com/office/drawing/2014/main" id="{9E9A80AA-CB06-4470-BE81-A9429B5B7BB3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25861" y="2111438"/>
                  <a:ext cx="18072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Freihand 3">
                  <a:extLst>
                    <a:ext uri="{FF2B5EF4-FFF2-40B4-BE49-F238E27FC236}">
                      <a16:creationId xmlns:a16="http://schemas.microsoft.com/office/drawing/2014/main" id="{1B820203-E63B-4C15-A9BD-74A949219E49}"/>
                    </a:ext>
                  </a:extLst>
                </p14:cNvPr>
                <p14:cNvContentPartPr/>
                <p14:nvPr/>
              </p14:nvContentPartPr>
              <p14:xfrm>
                <a:off x="612701" y="2322038"/>
                <a:ext cx="69480" cy="93600"/>
              </p14:xfrm>
            </p:contentPart>
          </mc:Choice>
          <mc:Fallback xmlns="">
            <p:pic>
              <p:nvPicPr>
                <p:cNvPr id="4" name="Freihand 3">
                  <a:extLst>
                    <a:ext uri="{FF2B5EF4-FFF2-40B4-BE49-F238E27FC236}">
                      <a16:creationId xmlns:a16="http://schemas.microsoft.com/office/drawing/2014/main" id="{1B820203-E63B-4C15-A9BD-74A949219E4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04061" y="2313038"/>
                  <a:ext cx="8712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Freihand 5">
                  <a:extLst>
                    <a:ext uri="{FF2B5EF4-FFF2-40B4-BE49-F238E27FC236}">
                      <a16:creationId xmlns:a16="http://schemas.microsoft.com/office/drawing/2014/main" id="{F027A033-0514-4F54-B784-24DBE1E538B5}"/>
                    </a:ext>
                  </a:extLst>
                </p14:cNvPr>
                <p14:cNvContentPartPr/>
                <p14:nvPr/>
              </p14:nvContentPartPr>
              <p14:xfrm>
                <a:off x="869381" y="2163278"/>
                <a:ext cx="30600" cy="104760"/>
              </p14:xfrm>
            </p:contentPart>
          </mc:Choice>
          <mc:Fallback xmlns="">
            <p:pic>
              <p:nvPicPr>
                <p:cNvPr id="6" name="Freihand 5">
                  <a:extLst>
                    <a:ext uri="{FF2B5EF4-FFF2-40B4-BE49-F238E27FC236}">
                      <a16:creationId xmlns:a16="http://schemas.microsoft.com/office/drawing/2014/main" id="{F027A033-0514-4F54-B784-24DBE1E538B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60741" y="2154278"/>
                  <a:ext cx="4824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A120EEC0-5500-4BE6-8A52-03FCE609C84F}"/>
                    </a:ext>
                  </a:extLst>
                </p14:cNvPr>
                <p14:cNvContentPartPr/>
                <p14:nvPr/>
              </p14:nvContentPartPr>
              <p14:xfrm>
                <a:off x="839501" y="2208638"/>
                <a:ext cx="92520" cy="828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A120EEC0-5500-4BE6-8A52-03FCE609C84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30501" y="2199998"/>
                  <a:ext cx="11016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Freihand 7">
                  <a:extLst>
                    <a:ext uri="{FF2B5EF4-FFF2-40B4-BE49-F238E27FC236}">
                      <a16:creationId xmlns:a16="http://schemas.microsoft.com/office/drawing/2014/main" id="{676B6227-2DFA-416D-A02D-DF8A38CB973B}"/>
                    </a:ext>
                  </a:extLst>
                </p14:cNvPr>
                <p14:cNvContentPartPr/>
                <p14:nvPr/>
              </p14:nvContentPartPr>
              <p14:xfrm>
                <a:off x="1079981" y="2127998"/>
                <a:ext cx="126000" cy="143640"/>
              </p14:xfrm>
            </p:contentPart>
          </mc:Choice>
          <mc:Fallback xmlns="">
            <p:pic>
              <p:nvPicPr>
                <p:cNvPr id="8" name="Freihand 7">
                  <a:extLst>
                    <a:ext uri="{FF2B5EF4-FFF2-40B4-BE49-F238E27FC236}">
                      <a16:creationId xmlns:a16="http://schemas.microsoft.com/office/drawing/2014/main" id="{676B6227-2DFA-416D-A02D-DF8A38CB973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71341" y="2118998"/>
                  <a:ext cx="14364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DD9A0E74-68B1-4CDE-B7B3-F3B11DA2C020}"/>
                    </a:ext>
                  </a:extLst>
                </p14:cNvPr>
                <p14:cNvContentPartPr/>
                <p14:nvPr/>
              </p14:nvContentPartPr>
              <p14:xfrm>
                <a:off x="1255301" y="2031518"/>
                <a:ext cx="103320" cy="1836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DD9A0E74-68B1-4CDE-B7B3-F3B11DA2C02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246301" y="2022878"/>
                  <a:ext cx="1209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C2366531-9EB8-4AF2-8FCE-A2CBA4C3565A}"/>
                    </a:ext>
                  </a:extLst>
                </p14:cNvPr>
                <p14:cNvContentPartPr/>
                <p14:nvPr/>
              </p14:nvContentPartPr>
              <p14:xfrm>
                <a:off x="1472741" y="2157878"/>
                <a:ext cx="179640" cy="3168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C2366531-9EB8-4AF2-8FCE-A2CBA4C3565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464101" y="2148878"/>
                  <a:ext cx="19728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C8E9EFD7-826F-4A07-8526-3EE5D8AC28F3}"/>
                    </a:ext>
                  </a:extLst>
                </p14:cNvPr>
                <p14:cNvContentPartPr/>
                <p14:nvPr/>
              </p14:nvContentPartPr>
              <p14:xfrm>
                <a:off x="1610261" y="2087318"/>
                <a:ext cx="105480" cy="13104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C8E9EFD7-826F-4A07-8526-3EE5D8AC28F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601261" y="2078678"/>
                  <a:ext cx="12312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1ABBECE6-1ECB-4517-9803-5522BF2558F0}"/>
                    </a:ext>
                  </a:extLst>
                </p14:cNvPr>
                <p14:cNvContentPartPr/>
                <p14:nvPr/>
              </p14:nvContentPartPr>
              <p14:xfrm>
                <a:off x="1832021" y="2127278"/>
                <a:ext cx="140040" cy="14904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1ABBECE6-1ECB-4517-9803-5522BF2558F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823021" y="2118638"/>
                  <a:ext cx="15768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BDF76F3A-2168-4A2D-8F08-FACB647F30B7}"/>
                    </a:ext>
                  </a:extLst>
                </p14:cNvPr>
                <p14:cNvContentPartPr/>
                <p14:nvPr/>
              </p14:nvContentPartPr>
              <p14:xfrm>
                <a:off x="1982501" y="2297918"/>
                <a:ext cx="72720" cy="7668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BDF76F3A-2168-4A2D-8F08-FACB647F30B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973501" y="2288918"/>
                  <a:ext cx="9036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54956AA9-6EF9-46EF-BEB3-D32E30EFEEDC}"/>
                    </a:ext>
                  </a:extLst>
                </p14:cNvPr>
                <p14:cNvContentPartPr/>
                <p14:nvPr/>
              </p14:nvContentPartPr>
              <p14:xfrm>
                <a:off x="2139461" y="2178398"/>
                <a:ext cx="23760" cy="75240"/>
              </p14:xfrm>
            </p:contentPart>
          </mc:Choice>
          <mc:Fallback xmlns=""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54956AA9-6EF9-46EF-BEB3-D32E30EFEED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130461" y="2169758"/>
                  <a:ext cx="4140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E8F7CEDD-C654-4A72-AD09-1A743CE6D556}"/>
                    </a:ext>
                  </a:extLst>
                </p14:cNvPr>
                <p14:cNvContentPartPr/>
                <p14:nvPr/>
              </p14:nvContentPartPr>
              <p14:xfrm>
                <a:off x="2109581" y="2196758"/>
                <a:ext cx="106560" cy="1512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E8F7CEDD-C654-4A72-AD09-1A743CE6D55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100941" y="2187758"/>
                  <a:ext cx="12420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43FD8882-34A3-4365-893C-CBB40E845381}"/>
                    </a:ext>
                  </a:extLst>
                </p14:cNvPr>
                <p14:cNvContentPartPr/>
                <p14:nvPr/>
              </p14:nvContentPartPr>
              <p14:xfrm>
                <a:off x="2307941" y="2118278"/>
                <a:ext cx="122400" cy="12204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43FD8882-34A3-4365-893C-CBB40E845381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298941" y="2109278"/>
                  <a:ext cx="14004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B5DACFEA-2E23-4B4B-A093-2A22EFE01E91}"/>
                    </a:ext>
                  </a:extLst>
                </p14:cNvPr>
                <p14:cNvContentPartPr/>
                <p14:nvPr/>
              </p14:nvContentPartPr>
              <p14:xfrm>
                <a:off x="2467061" y="2045558"/>
                <a:ext cx="88200" cy="1116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B5DACFEA-2E23-4B4B-A093-2A22EFE01E91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458421" y="2036918"/>
                  <a:ext cx="105840" cy="28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AAEE4C2F-BBD9-4B92-A746-9E35D37A9D4F}"/>
              </a:ext>
            </a:extLst>
          </p:cNvPr>
          <p:cNvGrpSpPr/>
          <p:nvPr/>
        </p:nvGrpSpPr>
        <p:grpSpPr>
          <a:xfrm>
            <a:off x="972569" y="2429318"/>
            <a:ext cx="487080" cy="1063800"/>
            <a:chOff x="703061" y="2795078"/>
            <a:chExt cx="487080" cy="106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29B580FB-C720-4908-8B91-F79D3864BD15}"/>
                    </a:ext>
                  </a:extLst>
                </p14:cNvPr>
                <p14:cNvContentPartPr/>
                <p14:nvPr/>
              </p14:nvContentPartPr>
              <p14:xfrm>
                <a:off x="703061" y="2795078"/>
                <a:ext cx="424080" cy="106380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29B580FB-C720-4908-8B91-F79D3864BD1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94421" y="2786438"/>
                  <a:ext cx="441720" cy="10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B408F525-23F1-4719-906B-C4E9077F053F}"/>
                    </a:ext>
                  </a:extLst>
                </p14:cNvPr>
                <p14:cNvContentPartPr/>
                <p14:nvPr/>
              </p14:nvContentPartPr>
              <p14:xfrm>
                <a:off x="955421" y="2996318"/>
                <a:ext cx="141480" cy="12024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B408F525-23F1-4719-906B-C4E9077F053F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46781" y="2987678"/>
                  <a:ext cx="15912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B1464FB6-AEBC-4116-B368-97346BE35E38}"/>
                    </a:ext>
                  </a:extLst>
                </p14:cNvPr>
                <p14:cNvContentPartPr/>
                <p14:nvPr/>
              </p14:nvContentPartPr>
              <p14:xfrm>
                <a:off x="1103021" y="3120518"/>
                <a:ext cx="87120" cy="8136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B1464FB6-AEBC-4116-B368-97346BE35E38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094381" y="3111878"/>
                  <a:ext cx="104760" cy="99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3" name="Freihand 22">
                <a:extLst>
                  <a:ext uri="{FF2B5EF4-FFF2-40B4-BE49-F238E27FC236}">
                    <a16:creationId xmlns:a16="http://schemas.microsoft.com/office/drawing/2014/main" id="{9F6413CB-F16B-440D-AF41-F138C2E3C503}"/>
                  </a:ext>
                </a:extLst>
              </p14:cNvPr>
              <p14:cNvContentPartPr/>
              <p14:nvPr/>
            </p14:nvContentPartPr>
            <p14:xfrm>
              <a:off x="1160129" y="3055718"/>
              <a:ext cx="104760" cy="56160"/>
            </p14:xfrm>
          </p:contentPart>
        </mc:Choice>
        <mc:Fallback xmlns="">
          <p:pic>
            <p:nvPicPr>
              <p:cNvPr id="23" name="Freihand 22">
                <a:extLst>
                  <a:ext uri="{FF2B5EF4-FFF2-40B4-BE49-F238E27FC236}">
                    <a16:creationId xmlns:a16="http://schemas.microsoft.com/office/drawing/2014/main" id="{9F6413CB-F16B-440D-AF41-F138C2E3C503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151129" y="3046718"/>
                <a:ext cx="12240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1" name="Freihand 30">
                <a:extLst>
                  <a:ext uri="{FF2B5EF4-FFF2-40B4-BE49-F238E27FC236}">
                    <a16:creationId xmlns:a16="http://schemas.microsoft.com/office/drawing/2014/main" id="{3CA39002-9BF4-4D25-99BB-425084959284}"/>
                  </a:ext>
                </a:extLst>
              </p14:cNvPr>
              <p14:cNvContentPartPr/>
              <p14:nvPr/>
            </p14:nvContentPartPr>
            <p14:xfrm>
              <a:off x="1843049" y="4815758"/>
              <a:ext cx="10800" cy="42480"/>
            </p14:xfrm>
          </p:contentPart>
        </mc:Choice>
        <mc:Fallback xmlns="">
          <p:pic>
            <p:nvPicPr>
              <p:cNvPr id="31" name="Freihand 30">
                <a:extLst>
                  <a:ext uri="{FF2B5EF4-FFF2-40B4-BE49-F238E27FC236}">
                    <a16:creationId xmlns:a16="http://schemas.microsoft.com/office/drawing/2014/main" id="{3CA39002-9BF4-4D25-99BB-42508495928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834409" y="4806758"/>
                <a:ext cx="28440" cy="6012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3E6BFB66-976B-43F5-80FD-711547426C64}"/>
              </a:ext>
            </a:extLst>
          </p:cNvPr>
          <p:cNvGrpSpPr/>
          <p:nvPr/>
        </p:nvGrpSpPr>
        <p:grpSpPr>
          <a:xfrm>
            <a:off x="1366409" y="3492758"/>
            <a:ext cx="579600" cy="1211040"/>
            <a:chOff x="1096901" y="3858518"/>
            <a:chExt cx="579600" cy="121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4" name="Freihand 23">
                  <a:extLst>
                    <a:ext uri="{FF2B5EF4-FFF2-40B4-BE49-F238E27FC236}">
                      <a16:creationId xmlns:a16="http://schemas.microsoft.com/office/drawing/2014/main" id="{F41D77B7-CB9C-4492-AFA9-26BE56A90692}"/>
                    </a:ext>
                  </a:extLst>
                </p14:cNvPr>
                <p14:cNvContentPartPr/>
                <p14:nvPr/>
              </p14:nvContentPartPr>
              <p14:xfrm>
                <a:off x="1096901" y="3858518"/>
                <a:ext cx="66600" cy="60120"/>
              </p14:xfrm>
            </p:contentPart>
          </mc:Choice>
          <mc:Fallback xmlns="">
            <p:pic>
              <p:nvPicPr>
                <p:cNvPr id="24" name="Freihand 23">
                  <a:extLst>
                    <a:ext uri="{FF2B5EF4-FFF2-40B4-BE49-F238E27FC236}">
                      <a16:creationId xmlns:a16="http://schemas.microsoft.com/office/drawing/2014/main" id="{F41D77B7-CB9C-4492-AFA9-26BE56A9069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087901" y="3849518"/>
                  <a:ext cx="8424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5" name="Freihand 24">
                  <a:extLst>
                    <a:ext uri="{FF2B5EF4-FFF2-40B4-BE49-F238E27FC236}">
                      <a16:creationId xmlns:a16="http://schemas.microsoft.com/office/drawing/2014/main" id="{EA6D3206-1EF4-4D67-A0EF-26F458EFBBF4}"/>
                    </a:ext>
                  </a:extLst>
                </p14:cNvPr>
                <p14:cNvContentPartPr/>
                <p14:nvPr/>
              </p14:nvContentPartPr>
              <p14:xfrm>
                <a:off x="1141901" y="3937358"/>
                <a:ext cx="42840" cy="110160"/>
              </p14:xfrm>
            </p:contentPart>
          </mc:Choice>
          <mc:Fallback xmlns="">
            <p:pic>
              <p:nvPicPr>
                <p:cNvPr id="25" name="Freihand 24">
                  <a:extLst>
                    <a:ext uri="{FF2B5EF4-FFF2-40B4-BE49-F238E27FC236}">
                      <a16:creationId xmlns:a16="http://schemas.microsoft.com/office/drawing/2014/main" id="{EA6D3206-1EF4-4D67-A0EF-26F458EFBBF4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133261" y="3928718"/>
                  <a:ext cx="6048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6" name="Freihand 25">
                  <a:extLst>
                    <a:ext uri="{FF2B5EF4-FFF2-40B4-BE49-F238E27FC236}">
                      <a16:creationId xmlns:a16="http://schemas.microsoft.com/office/drawing/2014/main" id="{039B72C5-C528-4410-9F11-E047F4CECD8F}"/>
                    </a:ext>
                  </a:extLst>
                </p14:cNvPr>
                <p14:cNvContentPartPr/>
                <p14:nvPr/>
              </p14:nvContentPartPr>
              <p14:xfrm>
                <a:off x="1217861" y="4150118"/>
                <a:ext cx="39240" cy="106920"/>
              </p14:xfrm>
            </p:contentPart>
          </mc:Choice>
          <mc:Fallback xmlns="">
            <p:pic>
              <p:nvPicPr>
                <p:cNvPr id="26" name="Freihand 25">
                  <a:extLst>
                    <a:ext uri="{FF2B5EF4-FFF2-40B4-BE49-F238E27FC236}">
                      <a16:creationId xmlns:a16="http://schemas.microsoft.com/office/drawing/2014/main" id="{039B72C5-C528-4410-9F11-E047F4CECD8F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209221" y="4141478"/>
                  <a:ext cx="5688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7" name="Freihand 26">
                  <a:extLst>
                    <a:ext uri="{FF2B5EF4-FFF2-40B4-BE49-F238E27FC236}">
                      <a16:creationId xmlns:a16="http://schemas.microsoft.com/office/drawing/2014/main" id="{608366DD-8BD4-44BB-98A8-0CE8B4A9D44C}"/>
                    </a:ext>
                  </a:extLst>
                </p14:cNvPr>
                <p14:cNvContentPartPr/>
                <p14:nvPr/>
              </p14:nvContentPartPr>
              <p14:xfrm>
                <a:off x="1294181" y="4366838"/>
                <a:ext cx="27000" cy="86760"/>
              </p14:xfrm>
            </p:contentPart>
          </mc:Choice>
          <mc:Fallback xmlns="">
            <p:pic>
              <p:nvPicPr>
                <p:cNvPr id="27" name="Freihand 26">
                  <a:extLst>
                    <a:ext uri="{FF2B5EF4-FFF2-40B4-BE49-F238E27FC236}">
                      <a16:creationId xmlns:a16="http://schemas.microsoft.com/office/drawing/2014/main" id="{608366DD-8BD4-44BB-98A8-0CE8B4A9D44C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285181" y="4358198"/>
                  <a:ext cx="4464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8" name="Freihand 27">
                  <a:extLst>
                    <a:ext uri="{FF2B5EF4-FFF2-40B4-BE49-F238E27FC236}">
                      <a16:creationId xmlns:a16="http://schemas.microsoft.com/office/drawing/2014/main" id="{762EAC5E-5D2C-460B-9076-BB4F48DFD688}"/>
                    </a:ext>
                  </a:extLst>
                </p14:cNvPr>
                <p14:cNvContentPartPr/>
                <p14:nvPr/>
              </p14:nvContentPartPr>
              <p14:xfrm>
                <a:off x="1380941" y="4588598"/>
                <a:ext cx="23400" cy="88200"/>
              </p14:xfrm>
            </p:contentPart>
          </mc:Choice>
          <mc:Fallback xmlns="">
            <p:pic>
              <p:nvPicPr>
                <p:cNvPr id="28" name="Freihand 27">
                  <a:extLst>
                    <a:ext uri="{FF2B5EF4-FFF2-40B4-BE49-F238E27FC236}">
                      <a16:creationId xmlns:a16="http://schemas.microsoft.com/office/drawing/2014/main" id="{762EAC5E-5D2C-460B-9076-BB4F48DFD688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371941" y="4579958"/>
                  <a:ext cx="4104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9" name="Freihand 28">
                  <a:extLst>
                    <a:ext uri="{FF2B5EF4-FFF2-40B4-BE49-F238E27FC236}">
                      <a16:creationId xmlns:a16="http://schemas.microsoft.com/office/drawing/2014/main" id="{9A753592-51A5-476C-A988-F7F30F04B990}"/>
                    </a:ext>
                  </a:extLst>
                </p14:cNvPr>
                <p14:cNvContentPartPr/>
                <p14:nvPr/>
              </p14:nvContentPartPr>
              <p14:xfrm>
                <a:off x="1442861" y="4782278"/>
                <a:ext cx="27000" cy="75960"/>
              </p14:xfrm>
            </p:contentPart>
          </mc:Choice>
          <mc:Fallback xmlns="">
            <p:pic>
              <p:nvPicPr>
                <p:cNvPr id="29" name="Freihand 28">
                  <a:extLst>
                    <a:ext uri="{FF2B5EF4-FFF2-40B4-BE49-F238E27FC236}">
                      <a16:creationId xmlns:a16="http://schemas.microsoft.com/office/drawing/2014/main" id="{9A753592-51A5-476C-A988-F7F30F04B990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433861" y="4773278"/>
                  <a:ext cx="4464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0" name="Freihand 29">
                  <a:extLst>
                    <a:ext uri="{FF2B5EF4-FFF2-40B4-BE49-F238E27FC236}">
                      <a16:creationId xmlns:a16="http://schemas.microsoft.com/office/drawing/2014/main" id="{7CA17CA0-F150-432B-87A8-D26B031769A5}"/>
                    </a:ext>
                  </a:extLst>
                </p14:cNvPr>
                <p14:cNvContentPartPr/>
                <p14:nvPr/>
              </p14:nvContentPartPr>
              <p14:xfrm>
                <a:off x="1522421" y="5014478"/>
                <a:ext cx="14400" cy="55080"/>
              </p14:xfrm>
            </p:contentPart>
          </mc:Choice>
          <mc:Fallback xmlns="">
            <p:pic>
              <p:nvPicPr>
                <p:cNvPr id="30" name="Freihand 29">
                  <a:extLst>
                    <a:ext uri="{FF2B5EF4-FFF2-40B4-BE49-F238E27FC236}">
                      <a16:creationId xmlns:a16="http://schemas.microsoft.com/office/drawing/2014/main" id="{7CA17CA0-F150-432B-87A8-D26B031769A5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513421" y="5005478"/>
                  <a:ext cx="3204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3" name="Freihand 32">
                  <a:extLst>
                    <a:ext uri="{FF2B5EF4-FFF2-40B4-BE49-F238E27FC236}">
                      <a16:creationId xmlns:a16="http://schemas.microsoft.com/office/drawing/2014/main" id="{DE577E88-1F23-470D-929E-9FC90E43D61C}"/>
                    </a:ext>
                  </a:extLst>
                </p14:cNvPr>
                <p14:cNvContentPartPr/>
                <p14:nvPr/>
              </p14:nvContentPartPr>
              <p14:xfrm>
                <a:off x="1126061" y="3880838"/>
                <a:ext cx="550440" cy="1080000"/>
              </p14:xfrm>
            </p:contentPart>
          </mc:Choice>
          <mc:Fallback xmlns="">
            <p:pic>
              <p:nvPicPr>
                <p:cNvPr id="33" name="Freihand 32">
                  <a:extLst>
                    <a:ext uri="{FF2B5EF4-FFF2-40B4-BE49-F238E27FC236}">
                      <a16:creationId xmlns:a16="http://schemas.microsoft.com/office/drawing/2014/main" id="{DE577E88-1F23-470D-929E-9FC90E43D61C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117061" y="3872198"/>
                  <a:ext cx="568080" cy="10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4" name="Freihand 33">
                  <a:extLst>
                    <a:ext uri="{FF2B5EF4-FFF2-40B4-BE49-F238E27FC236}">
                      <a16:creationId xmlns:a16="http://schemas.microsoft.com/office/drawing/2014/main" id="{34EAFC99-7F9D-4886-A85A-2C85DF0BE5FA}"/>
                    </a:ext>
                  </a:extLst>
                </p14:cNvPr>
                <p14:cNvContentPartPr/>
                <p14:nvPr/>
              </p14:nvContentPartPr>
              <p14:xfrm>
                <a:off x="1433861" y="4558358"/>
                <a:ext cx="124200" cy="122760"/>
              </p14:xfrm>
            </p:contentPart>
          </mc:Choice>
          <mc:Fallback xmlns="">
            <p:pic>
              <p:nvPicPr>
                <p:cNvPr id="34" name="Freihand 33">
                  <a:extLst>
                    <a:ext uri="{FF2B5EF4-FFF2-40B4-BE49-F238E27FC236}">
                      <a16:creationId xmlns:a16="http://schemas.microsoft.com/office/drawing/2014/main" id="{34EAFC99-7F9D-4886-A85A-2C85DF0BE5FA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425221" y="4549718"/>
                  <a:ext cx="141840" cy="140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6" name="Freihand 35">
                <a:extLst>
                  <a:ext uri="{FF2B5EF4-FFF2-40B4-BE49-F238E27FC236}">
                    <a16:creationId xmlns:a16="http://schemas.microsoft.com/office/drawing/2014/main" id="{618F558E-0A4F-450C-A19C-91030C638702}"/>
                  </a:ext>
                </a:extLst>
              </p14:cNvPr>
              <p14:cNvContentPartPr/>
              <p14:nvPr/>
            </p14:nvContentPartPr>
            <p14:xfrm>
              <a:off x="1897769" y="3900638"/>
              <a:ext cx="106560" cy="110160"/>
            </p14:xfrm>
          </p:contentPart>
        </mc:Choice>
        <mc:Fallback xmlns="">
          <p:pic>
            <p:nvPicPr>
              <p:cNvPr id="36" name="Freihand 35">
                <a:extLst>
                  <a:ext uri="{FF2B5EF4-FFF2-40B4-BE49-F238E27FC236}">
                    <a16:creationId xmlns:a16="http://schemas.microsoft.com/office/drawing/2014/main" id="{618F558E-0A4F-450C-A19C-91030C638702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889129" y="3891998"/>
                <a:ext cx="12420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7" name="Freihand 36">
                <a:extLst>
                  <a:ext uri="{FF2B5EF4-FFF2-40B4-BE49-F238E27FC236}">
                    <a16:creationId xmlns:a16="http://schemas.microsoft.com/office/drawing/2014/main" id="{58C9F59D-BB9C-4D6D-B7BB-0EB5CC117F8A}"/>
                  </a:ext>
                </a:extLst>
              </p14:cNvPr>
              <p14:cNvContentPartPr/>
              <p14:nvPr/>
            </p14:nvContentPartPr>
            <p14:xfrm>
              <a:off x="2027009" y="3771038"/>
              <a:ext cx="87120" cy="12960"/>
            </p14:xfrm>
          </p:contentPart>
        </mc:Choice>
        <mc:Fallback xmlns="">
          <p:pic>
            <p:nvPicPr>
              <p:cNvPr id="37" name="Freihand 36">
                <a:extLst>
                  <a:ext uri="{FF2B5EF4-FFF2-40B4-BE49-F238E27FC236}">
                    <a16:creationId xmlns:a16="http://schemas.microsoft.com/office/drawing/2014/main" id="{58C9F59D-BB9C-4D6D-B7BB-0EB5CC117F8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018369" y="3762398"/>
                <a:ext cx="104760" cy="30600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45DA6F79-8929-42FC-96EA-A0F797211F1D}"/>
              </a:ext>
            </a:extLst>
          </p:cNvPr>
          <p:cNvGrpSpPr/>
          <p:nvPr/>
        </p:nvGrpSpPr>
        <p:grpSpPr>
          <a:xfrm>
            <a:off x="859889" y="4978838"/>
            <a:ext cx="1144800" cy="310680"/>
            <a:chOff x="590381" y="5344598"/>
            <a:chExt cx="1144800" cy="31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8" name="Freihand 37">
                  <a:extLst>
                    <a:ext uri="{FF2B5EF4-FFF2-40B4-BE49-F238E27FC236}">
                      <a16:creationId xmlns:a16="http://schemas.microsoft.com/office/drawing/2014/main" id="{12D8F4A0-728F-414D-A5F9-9C4CAA611DB9}"/>
                    </a:ext>
                  </a:extLst>
                </p14:cNvPr>
                <p14:cNvContentPartPr/>
                <p14:nvPr/>
              </p14:nvContentPartPr>
              <p14:xfrm>
                <a:off x="590381" y="5420198"/>
                <a:ext cx="90000" cy="113040"/>
              </p14:xfrm>
            </p:contentPart>
          </mc:Choice>
          <mc:Fallback xmlns="">
            <p:pic>
              <p:nvPicPr>
                <p:cNvPr id="38" name="Freihand 37">
                  <a:extLst>
                    <a:ext uri="{FF2B5EF4-FFF2-40B4-BE49-F238E27FC236}">
                      <a16:creationId xmlns:a16="http://schemas.microsoft.com/office/drawing/2014/main" id="{12D8F4A0-728F-414D-A5F9-9C4CAA611DB9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81741" y="5411558"/>
                  <a:ext cx="10764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9" name="Freihand 38">
                  <a:extLst>
                    <a:ext uri="{FF2B5EF4-FFF2-40B4-BE49-F238E27FC236}">
                      <a16:creationId xmlns:a16="http://schemas.microsoft.com/office/drawing/2014/main" id="{70F4135C-8CD7-49BF-8C79-F5FC7A069821}"/>
                    </a:ext>
                  </a:extLst>
                </p14:cNvPr>
                <p14:cNvContentPartPr/>
                <p14:nvPr/>
              </p14:nvContentPartPr>
              <p14:xfrm>
                <a:off x="723941" y="5344598"/>
                <a:ext cx="75240" cy="4680"/>
              </p14:xfrm>
            </p:contentPart>
          </mc:Choice>
          <mc:Fallback xmlns="">
            <p:pic>
              <p:nvPicPr>
                <p:cNvPr id="39" name="Freihand 38">
                  <a:extLst>
                    <a:ext uri="{FF2B5EF4-FFF2-40B4-BE49-F238E27FC236}">
                      <a16:creationId xmlns:a16="http://schemas.microsoft.com/office/drawing/2014/main" id="{70F4135C-8CD7-49BF-8C79-F5FC7A069821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14941" y="5335598"/>
                  <a:ext cx="9288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1" name="Freihand 40">
                  <a:extLst>
                    <a:ext uri="{FF2B5EF4-FFF2-40B4-BE49-F238E27FC236}">
                      <a16:creationId xmlns:a16="http://schemas.microsoft.com/office/drawing/2014/main" id="{9A399266-147D-4548-A521-42BD1B04C672}"/>
                    </a:ext>
                  </a:extLst>
                </p14:cNvPr>
                <p14:cNvContentPartPr/>
                <p14:nvPr/>
              </p14:nvContentPartPr>
              <p14:xfrm>
                <a:off x="965141" y="5470598"/>
                <a:ext cx="135000" cy="184680"/>
              </p14:xfrm>
            </p:contentPart>
          </mc:Choice>
          <mc:Fallback xmlns="">
            <p:pic>
              <p:nvPicPr>
                <p:cNvPr id="41" name="Freihand 40">
                  <a:extLst>
                    <a:ext uri="{FF2B5EF4-FFF2-40B4-BE49-F238E27FC236}">
                      <a16:creationId xmlns:a16="http://schemas.microsoft.com/office/drawing/2014/main" id="{9A399266-147D-4548-A521-42BD1B04C672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956141" y="5461598"/>
                  <a:ext cx="15264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2" name="Freihand 41">
                  <a:extLst>
                    <a:ext uri="{FF2B5EF4-FFF2-40B4-BE49-F238E27FC236}">
                      <a16:creationId xmlns:a16="http://schemas.microsoft.com/office/drawing/2014/main" id="{C472B10E-11B4-485D-B69F-A77BBEE52B8E}"/>
                    </a:ext>
                  </a:extLst>
                </p14:cNvPr>
                <p14:cNvContentPartPr/>
                <p14:nvPr/>
              </p14:nvContentPartPr>
              <p14:xfrm>
                <a:off x="1172141" y="5465558"/>
                <a:ext cx="74880" cy="101880"/>
              </p14:xfrm>
            </p:contentPart>
          </mc:Choice>
          <mc:Fallback xmlns="">
            <p:pic>
              <p:nvPicPr>
                <p:cNvPr id="42" name="Freihand 41">
                  <a:extLst>
                    <a:ext uri="{FF2B5EF4-FFF2-40B4-BE49-F238E27FC236}">
                      <a16:creationId xmlns:a16="http://schemas.microsoft.com/office/drawing/2014/main" id="{C472B10E-11B4-485D-B69F-A77BBEE52B8E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163141" y="5456558"/>
                  <a:ext cx="9252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3" name="Freihand 42">
                  <a:extLst>
                    <a:ext uri="{FF2B5EF4-FFF2-40B4-BE49-F238E27FC236}">
                      <a16:creationId xmlns:a16="http://schemas.microsoft.com/office/drawing/2014/main" id="{D612B71E-F8C5-4A13-B32B-240051F3E1BF}"/>
                    </a:ext>
                  </a:extLst>
                </p14:cNvPr>
                <p14:cNvContentPartPr/>
                <p14:nvPr/>
              </p14:nvContentPartPr>
              <p14:xfrm>
                <a:off x="1310381" y="5488598"/>
                <a:ext cx="24840" cy="77400"/>
              </p14:xfrm>
            </p:contentPart>
          </mc:Choice>
          <mc:Fallback xmlns="">
            <p:pic>
              <p:nvPicPr>
                <p:cNvPr id="43" name="Freihand 42">
                  <a:extLst>
                    <a:ext uri="{FF2B5EF4-FFF2-40B4-BE49-F238E27FC236}">
                      <a16:creationId xmlns:a16="http://schemas.microsoft.com/office/drawing/2014/main" id="{D612B71E-F8C5-4A13-B32B-240051F3E1BF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301381" y="5479598"/>
                  <a:ext cx="4248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4" name="Freihand 43">
                  <a:extLst>
                    <a:ext uri="{FF2B5EF4-FFF2-40B4-BE49-F238E27FC236}">
                      <a16:creationId xmlns:a16="http://schemas.microsoft.com/office/drawing/2014/main" id="{D739E70B-4D33-41FC-B6CF-9A49FD96E957}"/>
                    </a:ext>
                  </a:extLst>
                </p14:cNvPr>
                <p14:cNvContentPartPr/>
                <p14:nvPr/>
              </p14:nvContentPartPr>
              <p14:xfrm>
                <a:off x="1364741" y="5404358"/>
                <a:ext cx="2160" cy="21240"/>
              </p14:xfrm>
            </p:contentPart>
          </mc:Choice>
          <mc:Fallback xmlns="">
            <p:pic>
              <p:nvPicPr>
                <p:cNvPr id="44" name="Freihand 43">
                  <a:extLst>
                    <a:ext uri="{FF2B5EF4-FFF2-40B4-BE49-F238E27FC236}">
                      <a16:creationId xmlns:a16="http://schemas.microsoft.com/office/drawing/2014/main" id="{D739E70B-4D33-41FC-B6CF-9A49FD96E957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356101" y="5395718"/>
                  <a:ext cx="198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5" name="Freihand 44">
                  <a:extLst>
                    <a:ext uri="{FF2B5EF4-FFF2-40B4-BE49-F238E27FC236}">
                      <a16:creationId xmlns:a16="http://schemas.microsoft.com/office/drawing/2014/main" id="{A91BE096-4BD3-424F-940E-65E50FBD2CB2}"/>
                    </a:ext>
                  </a:extLst>
                </p14:cNvPr>
                <p14:cNvContentPartPr/>
                <p14:nvPr/>
              </p14:nvContentPartPr>
              <p14:xfrm>
                <a:off x="1398581" y="5466998"/>
                <a:ext cx="85320" cy="101520"/>
              </p14:xfrm>
            </p:contentPart>
          </mc:Choice>
          <mc:Fallback xmlns="">
            <p:pic>
              <p:nvPicPr>
                <p:cNvPr id="45" name="Freihand 44">
                  <a:extLst>
                    <a:ext uri="{FF2B5EF4-FFF2-40B4-BE49-F238E27FC236}">
                      <a16:creationId xmlns:a16="http://schemas.microsoft.com/office/drawing/2014/main" id="{A91BE096-4BD3-424F-940E-65E50FBD2CB2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389581" y="5457998"/>
                  <a:ext cx="10296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6" name="Freihand 45">
                  <a:extLst>
                    <a:ext uri="{FF2B5EF4-FFF2-40B4-BE49-F238E27FC236}">
                      <a16:creationId xmlns:a16="http://schemas.microsoft.com/office/drawing/2014/main" id="{D6B81EFF-3CE7-4069-8604-E35DE8495F78}"/>
                    </a:ext>
                  </a:extLst>
                </p14:cNvPr>
                <p14:cNvContentPartPr/>
                <p14:nvPr/>
              </p14:nvContentPartPr>
              <p14:xfrm>
                <a:off x="1552301" y="5386718"/>
                <a:ext cx="62280" cy="189720"/>
              </p14:xfrm>
            </p:contentPart>
          </mc:Choice>
          <mc:Fallback xmlns="">
            <p:pic>
              <p:nvPicPr>
                <p:cNvPr id="46" name="Freihand 45">
                  <a:extLst>
                    <a:ext uri="{FF2B5EF4-FFF2-40B4-BE49-F238E27FC236}">
                      <a16:creationId xmlns:a16="http://schemas.microsoft.com/office/drawing/2014/main" id="{D6B81EFF-3CE7-4069-8604-E35DE8495F78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543661" y="5378078"/>
                  <a:ext cx="7992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7" name="Freihand 46">
                  <a:extLst>
                    <a:ext uri="{FF2B5EF4-FFF2-40B4-BE49-F238E27FC236}">
                      <a16:creationId xmlns:a16="http://schemas.microsoft.com/office/drawing/2014/main" id="{6543E5F3-50C9-47B5-AC64-5E886C3B93AE}"/>
                    </a:ext>
                  </a:extLst>
                </p14:cNvPr>
                <p14:cNvContentPartPr/>
                <p14:nvPr/>
              </p14:nvContentPartPr>
              <p14:xfrm>
                <a:off x="1532861" y="5478878"/>
                <a:ext cx="101160" cy="15840"/>
              </p14:xfrm>
            </p:contentPart>
          </mc:Choice>
          <mc:Fallback xmlns="">
            <p:pic>
              <p:nvPicPr>
                <p:cNvPr id="47" name="Freihand 46">
                  <a:extLst>
                    <a:ext uri="{FF2B5EF4-FFF2-40B4-BE49-F238E27FC236}">
                      <a16:creationId xmlns:a16="http://schemas.microsoft.com/office/drawing/2014/main" id="{6543E5F3-50C9-47B5-AC64-5E886C3B93AE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524221" y="5469878"/>
                  <a:ext cx="1188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8" name="Freihand 47">
                  <a:extLst>
                    <a:ext uri="{FF2B5EF4-FFF2-40B4-BE49-F238E27FC236}">
                      <a16:creationId xmlns:a16="http://schemas.microsoft.com/office/drawing/2014/main" id="{265B8B7E-2D16-4622-9D71-B195E918DF5F}"/>
                    </a:ext>
                  </a:extLst>
                </p14:cNvPr>
                <p14:cNvContentPartPr/>
                <p14:nvPr/>
              </p14:nvContentPartPr>
              <p14:xfrm>
                <a:off x="1669301" y="5450078"/>
                <a:ext cx="65880" cy="123120"/>
              </p14:xfrm>
            </p:contentPart>
          </mc:Choice>
          <mc:Fallback xmlns="">
            <p:pic>
              <p:nvPicPr>
                <p:cNvPr id="48" name="Freihand 47">
                  <a:extLst>
                    <a:ext uri="{FF2B5EF4-FFF2-40B4-BE49-F238E27FC236}">
                      <a16:creationId xmlns:a16="http://schemas.microsoft.com/office/drawing/2014/main" id="{265B8B7E-2D16-4622-9D71-B195E918DF5F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660301" y="5441438"/>
                  <a:ext cx="83520" cy="14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4F6D3A25-2C6F-41E8-8B14-AC302AD6716F}"/>
              </a:ext>
            </a:extLst>
          </p:cNvPr>
          <p:cNvGrpSpPr/>
          <p:nvPr/>
        </p:nvGrpSpPr>
        <p:grpSpPr>
          <a:xfrm>
            <a:off x="2175689" y="4948238"/>
            <a:ext cx="741960" cy="246600"/>
            <a:chOff x="1906181" y="5313998"/>
            <a:chExt cx="741960" cy="24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0" name="Freihand 49">
                  <a:extLst>
                    <a:ext uri="{FF2B5EF4-FFF2-40B4-BE49-F238E27FC236}">
                      <a16:creationId xmlns:a16="http://schemas.microsoft.com/office/drawing/2014/main" id="{DFF5838A-15EF-461A-B870-1FAAF0FD4026}"/>
                    </a:ext>
                  </a:extLst>
                </p14:cNvPr>
                <p14:cNvContentPartPr/>
                <p14:nvPr/>
              </p14:nvContentPartPr>
              <p14:xfrm>
                <a:off x="1945061" y="5323718"/>
                <a:ext cx="66240" cy="195120"/>
              </p14:xfrm>
            </p:contentPart>
          </mc:Choice>
          <mc:Fallback xmlns="">
            <p:pic>
              <p:nvPicPr>
                <p:cNvPr id="50" name="Freihand 49">
                  <a:extLst>
                    <a:ext uri="{FF2B5EF4-FFF2-40B4-BE49-F238E27FC236}">
                      <a16:creationId xmlns:a16="http://schemas.microsoft.com/office/drawing/2014/main" id="{DFF5838A-15EF-461A-B870-1FAAF0FD4026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936421" y="5315078"/>
                  <a:ext cx="8388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1" name="Freihand 50">
                  <a:extLst>
                    <a:ext uri="{FF2B5EF4-FFF2-40B4-BE49-F238E27FC236}">
                      <a16:creationId xmlns:a16="http://schemas.microsoft.com/office/drawing/2014/main" id="{2DC51756-27A5-450D-9B29-981B7CD83563}"/>
                    </a:ext>
                  </a:extLst>
                </p14:cNvPr>
                <p14:cNvContentPartPr/>
                <p14:nvPr/>
              </p14:nvContentPartPr>
              <p14:xfrm>
                <a:off x="1906181" y="5436038"/>
                <a:ext cx="195120" cy="105480"/>
              </p14:xfrm>
            </p:contentPart>
          </mc:Choice>
          <mc:Fallback xmlns="">
            <p:pic>
              <p:nvPicPr>
                <p:cNvPr id="51" name="Freihand 50">
                  <a:extLst>
                    <a:ext uri="{FF2B5EF4-FFF2-40B4-BE49-F238E27FC236}">
                      <a16:creationId xmlns:a16="http://schemas.microsoft.com/office/drawing/2014/main" id="{2DC51756-27A5-450D-9B29-981B7CD83563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897541" y="5427038"/>
                  <a:ext cx="21276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2" name="Freihand 51">
                  <a:extLst>
                    <a:ext uri="{FF2B5EF4-FFF2-40B4-BE49-F238E27FC236}">
                      <a16:creationId xmlns:a16="http://schemas.microsoft.com/office/drawing/2014/main" id="{BA27E45A-A9C7-4EBF-B694-A2C2BB38A24D}"/>
                    </a:ext>
                  </a:extLst>
                </p14:cNvPr>
                <p14:cNvContentPartPr/>
                <p14:nvPr/>
              </p14:nvContentPartPr>
              <p14:xfrm>
                <a:off x="2244221" y="5313998"/>
                <a:ext cx="126360" cy="239400"/>
              </p14:xfrm>
            </p:contentPart>
          </mc:Choice>
          <mc:Fallback xmlns="">
            <p:pic>
              <p:nvPicPr>
                <p:cNvPr id="52" name="Freihand 51">
                  <a:extLst>
                    <a:ext uri="{FF2B5EF4-FFF2-40B4-BE49-F238E27FC236}">
                      <a16:creationId xmlns:a16="http://schemas.microsoft.com/office/drawing/2014/main" id="{BA27E45A-A9C7-4EBF-B694-A2C2BB38A24D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235221" y="5305358"/>
                  <a:ext cx="14400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3" name="Freihand 52">
                  <a:extLst>
                    <a:ext uri="{FF2B5EF4-FFF2-40B4-BE49-F238E27FC236}">
                      <a16:creationId xmlns:a16="http://schemas.microsoft.com/office/drawing/2014/main" id="{C18A941E-21DD-4F6A-9E93-2BCB95C18254}"/>
                    </a:ext>
                  </a:extLst>
                </p14:cNvPr>
                <p14:cNvContentPartPr/>
                <p14:nvPr/>
              </p14:nvContentPartPr>
              <p14:xfrm>
                <a:off x="2385341" y="5426318"/>
                <a:ext cx="103320" cy="124560"/>
              </p14:xfrm>
            </p:contentPart>
          </mc:Choice>
          <mc:Fallback xmlns="">
            <p:pic>
              <p:nvPicPr>
                <p:cNvPr id="53" name="Freihand 52">
                  <a:extLst>
                    <a:ext uri="{FF2B5EF4-FFF2-40B4-BE49-F238E27FC236}">
                      <a16:creationId xmlns:a16="http://schemas.microsoft.com/office/drawing/2014/main" id="{C18A941E-21DD-4F6A-9E93-2BCB95C18254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376701" y="5417318"/>
                  <a:ext cx="12096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4" name="Freihand 53">
                  <a:extLst>
                    <a:ext uri="{FF2B5EF4-FFF2-40B4-BE49-F238E27FC236}">
                      <a16:creationId xmlns:a16="http://schemas.microsoft.com/office/drawing/2014/main" id="{713213A7-17E5-4E7F-AFAC-5EF5DDD58506}"/>
                    </a:ext>
                  </a:extLst>
                </p14:cNvPr>
                <p14:cNvContentPartPr/>
                <p14:nvPr/>
              </p14:nvContentPartPr>
              <p14:xfrm>
                <a:off x="2518541" y="5443958"/>
                <a:ext cx="129600" cy="116640"/>
              </p14:xfrm>
            </p:contentPart>
          </mc:Choice>
          <mc:Fallback xmlns="">
            <p:pic>
              <p:nvPicPr>
                <p:cNvPr id="54" name="Freihand 53">
                  <a:extLst>
                    <a:ext uri="{FF2B5EF4-FFF2-40B4-BE49-F238E27FC236}">
                      <a16:creationId xmlns:a16="http://schemas.microsoft.com/office/drawing/2014/main" id="{713213A7-17E5-4E7F-AFAC-5EF5DDD58506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2509541" y="5435318"/>
                  <a:ext cx="147240" cy="13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4068" name="Gruppieren 344067">
            <a:extLst>
              <a:ext uri="{FF2B5EF4-FFF2-40B4-BE49-F238E27FC236}">
                <a16:creationId xmlns:a16="http://schemas.microsoft.com/office/drawing/2014/main" id="{17CCEC41-3C61-4714-8937-5B297BAF3B67}"/>
              </a:ext>
            </a:extLst>
          </p:cNvPr>
          <p:cNvGrpSpPr/>
          <p:nvPr/>
        </p:nvGrpSpPr>
        <p:grpSpPr>
          <a:xfrm>
            <a:off x="767729" y="5370518"/>
            <a:ext cx="1629720" cy="423360"/>
            <a:chOff x="498221" y="5736278"/>
            <a:chExt cx="1629720" cy="42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6" name="Freihand 55">
                  <a:extLst>
                    <a:ext uri="{FF2B5EF4-FFF2-40B4-BE49-F238E27FC236}">
                      <a16:creationId xmlns:a16="http://schemas.microsoft.com/office/drawing/2014/main" id="{BE3A6902-881D-43C4-8C98-24F4C576089B}"/>
                    </a:ext>
                  </a:extLst>
                </p14:cNvPr>
                <p14:cNvContentPartPr/>
                <p14:nvPr/>
              </p14:nvContentPartPr>
              <p14:xfrm>
                <a:off x="498221" y="5736278"/>
                <a:ext cx="95040" cy="291240"/>
              </p14:xfrm>
            </p:contentPart>
          </mc:Choice>
          <mc:Fallback xmlns="">
            <p:pic>
              <p:nvPicPr>
                <p:cNvPr id="56" name="Freihand 55">
                  <a:extLst>
                    <a:ext uri="{FF2B5EF4-FFF2-40B4-BE49-F238E27FC236}">
                      <a16:creationId xmlns:a16="http://schemas.microsoft.com/office/drawing/2014/main" id="{BE3A6902-881D-43C4-8C98-24F4C576089B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89581" y="5727638"/>
                  <a:ext cx="11268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7" name="Freihand 56">
                  <a:extLst>
                    <a:ext uri="{FF2B5EF4-FFF2-40B4-BE49-F238E27FC236}">
                      <a16:creationId xmlns:a16="http://schemas.microsoft.com/office/drawing/2014/main" id="{0D2636D8-367D-481C-9B01-7F14B46839EE}"/>
                    </a:ext>
                  </a:extLst>
                </p14:cNvPr>
                <p14:cNvContentPartPr/>
                <p14:nvPr/>
              </p14:nvContentPartPr>
              <p14:xfrm>
                <a:off x="648701" y="5774438"/>
                <a:ext cx="138240" cy="286200"/>
              </p14:xfrm>
            </p:contentPart>
          </mc:Choice>
          <mc:Fallback xmlns="">
            <p:pic>
              <p:nvPicPr>
                <p:cNvPr id="57" name="Freihand 56">
                  <a:extLst>
                    <a:ext uri="{FF2B5EF4-FFF2-40B4-BE49-F238E27FC236}">
                      <a16:creationId xmlns:a16="http://schemas.microsoft.com/office/drawing/2014/main" id="{0D2636D8-367D-481C-9B01-7F14B46839EE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639701" y="5765438"/>
                  <a:ext cx="15588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8" name="Freihand 57">
                  <a:extLst>
                    <a:ext uri="{FF2B5EF4-FFF2-40B4-BE49-F238E27FC236}">
                      <a16:creationId xmlns:a16="http://schemas.microsoft.com/office/drawing/2014/main" id="{759BC03A-94BD-401E-8CA1-04C3F70EF976}"/>
                    </a:ext>
                  </a:extLst>
                </p14:cNvPr>
                <p14:cNvContentPartPr/>
                <p14:nvPr/>
              </p14:nvContentPartPr>
              <p14:xfrm>
                <a:off x="627101" y="5913758"/>
                <a:ext cx="364680" cy="87840"/>
              </p14:xfrm>
            </p:contentPart>
          </mc:Choice>
          <mc:Fallback xmlns="">
            <p:pic>
              <p:nvPicPr>
                <p:cNvPr id="58" name="Freihand 57">
                  <a:extLst>
                    <a:ext uri="{FF2B5EF4-FFF2-40B4-BE49-F238E27FC236}">
                      <a16:creationId xmlns:a16="http://schemas.microsoft.com/office/drawing/2014/main" id="{759BC03A-94BD-401E-8CA1-04C3F70EF976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618101" y="5905118"/>
                  <a:ext cx="38232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59" name="Freihand 58">
                  <a:extLst>
                    <a:ext uri="{FF2B5EF4-FFF2-40B4-BE49-F238E27FC236}">
                      <a16:creationId xmlns:a16="http://schemas.microsoft.com/office/drawing/2014/main" id="{F307FEE8-0040-4567-8838-29F5A6287B39}"/>
                    </a:ext>
                  </a:extLst>
                </p14:cNvPr>
                <p14:cNvContentPartPr/>
                <p14:nvPr/>
              </p14:nvContentPartPr>
              <p14:xfrm>
                <a:off x="1100861" y="5894678"/>
                <a:ext cx="155520" cy="118800"/>
              </p14:xfrm>
            </p:contentPart>
          </mc:Choice>
          <mc:Fallback xmlns="">
            <p:pic>
              <p:nvPicPr>
                <p:cNvPr id="59" name="Freihand 58">
                  <a:extLst>
                    <a:ext uri="{FF2B5EF4-FFF2-40B4-BE49-F238E27FC236}">
                      <a16:creationId xmlns:a16="http://schemas.microsoft.com/office/drawing/2014/main" id="{F307FEE8-0040-4567-8838-29F5A6287B39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092221" y="5886038"/>
                  <a:ext cx="17316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0" name="Freihand 59">
                  <a:extLst>
                    <a:ext uri="{FF2B5EF4-FFF2-40B4-BE49-F238E27FC236}">
                      <a16:creationId xmlns:a16="http://schemas.microsoft.com/office/drawing/2014/main" id="{ECFD6A04-7A9D-4B26-9F70-CE2A19900FAC}"/>
                    </a:ext>
                  </a:extLst>
                </p14:cNvPr>
                <p14:cNvContentPartPr/>
                <p14:nvPr/>
              </p14:nvContentPartPr>
              <p14:xfrm>
                <a:off x="1263941" y="5826638"/>
                <a:ext cx="9360" cy="15120"/>
              </p14:xfrm>
            </p:contentPart>
          </mc:Choice>
          <mc:Fallback xmlns="">
            <p:pic>
              <p:nvPicPr>
                <p:cNvPr id="60" name="Freihand 59">
                  <a:extLst>
                    <a:ext uri="{FF2B5EF4-FFF2-40B4-BE49-F238E27FC236}">
                      <a16:creationId xmlns:a16="http://schemas.microsoft.com/office/drawing/2014/main" id="{ECFD6A04-7A9D-4B26-9F70-CE2A19900FAC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255301" y="5817998"/>
                  <a:ext cx="2700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1" name="Freihand 60">
                  <a:extLst>
                    <a:ext uri="{FF2B5EF4-FFF2-40B4-BE49-F238E27FC236}">
                      <a16:creationId xmlns:a16="http://schemas.microsoft.com/office/drawing/2014/main" id="{FBE29F13-F759-47DE-8194-3A2E1334265C}"/>
                    </a:ext>
                  </a:extLst>
                </p14:cNvPr>
                <p14:cNvContentPartPr/>
                <p14:nvPr/>
              </p14:nvContentPartPr>
              <p14:xfrm>
                <a:off x="1293821" y="5901878"/>
                <a:ext cx="131400" cy="257760"/>
              </p14:xfrm>
            </p:contentPart>
          </mc:Choice>
          <mc:Fallback xmlns="">
            <p:pic>
              <p:nvPicPr>
                <p:cNvPr id="61" name="Freihand 60">
                  <a:extLst>
                    <a:ext uri="{FF2B5EF4-FFF2-40B4-BE49-F238E27FC236}">
                      <a16:creationId xmlns:a16="http://schemas.microsoft.com/office/drawing/2014/main" id="{FBE29F13-F759-47DE-8194-3A2E1334265C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285181" y="5892878"/>
                  <a:ext cx="14904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2" name="Freihand 61">
                  <a:extLst>
                    <a:ext uri="{FF2B5EF4-FFF2-40B4-BE49-F238E27FC236}">
                      <a16:creationId xmlns:a16="http://schemas.microsoft.com/office/drawing/2014/main" id="{68E74311-D3AB-4AB4-8425-220C3EA08741}"/>
                    </a:ext>
                  </a:extLst>
                </p14:cNvPr>
                <p14:cNvContentPartPr/>
                <p14:nvPr/>
              </p14:nvContentPartPr>
              <p14:xfrm>
                <a:off x="1485341" y="5902598"/>
                <a:ext cx="113760" cy="106200"/>
              </p14:xfrm>
            </p:contentPart>
          </mc:Choice>
          <mc:Fallback xmlns="">
            <p:pic>
              <p:nvPicPr>
                <p:cNvPr id="62" name="Freihand 61">
                  <a:extLst>
                    <a:ext uri="{FF2B5EF4-FFF2-40B4-BE49-F238E27FC236}">
                      <a16:creationId xmlns:a16="http://schemas.microsoft.com/office/drawing/2014/main" id="{68E74311-D3AB-4AB4-8425-220C3EA08741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476341" y="5893598"/>
                  <a:ext cx="13140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63" name="Freihand 62">
                  <a:extLst>
                    <a:ext uri="{FF2B5EF4-FFF2-40B4-BE49-F238E27FC236}">
                      <a16:creationId xmlns:a16="http://schemas.microsoft.com/office/drawing/2014/main" id="{BE870ED2-9FD7-45C8-8C44-C4ADBC3DE8F8}"/>
                    </a:ext>
                  </a:extLst>
                </p14:cNvPr>
                <p14:cNvContentPartPr/>
                <p14:nvPr/>
              </p14:nvContentPartPr>
              <p14:xfrm>
                <a:off x="1645901" y="5914118"/>
                <a:ext cx="113760" cy="93960"/>
              </p14:xfrm>
            </p:contentPart>
          </mc:Choice>
          <mc:Fallback xmlns="">
            <p:pic>
              <p:nvPicPr>
                <p:cNvPr id="63" name="Freihand 62">
                  <a:extLst>
                    <a:ext uri="{FF2B5EF4-FFF2-40B4-BE49-F238E27FC236}">
                      <a16:creationId xmlns:a16="http://schemas.microsoft.com/office/drawing/2014/main" id="{BE870ED2-9FD7-45C8-8C44-C4ADBC3DE8F8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637261" y="5905478"/>
                  <a:ext cx="13140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344064" name="Freihand 344063">
                  <a:extLst>
                    <a:ext uri="{FF2B5EF4-FFF2-40B4-BE49-F238E27FC236}">
                      <a16:creationId xmlns:a16="http://schemas.microsoft.com/office/drawing/2014/main" id="{76F3877E-0929-48F8-8AA7-7CE08F0A5DDB}"/>
                    </a:ext>
                  </a:extLst>
                </p14:cNvPr>
                <p14:cNvContentPartPr/>
                <p14:nvPr/>
              </p14:nvContentPartPr>
              <p14:xfrm>
                <a:off x="1811501" y="5801438"/>
                <a:ext cx="84240" cy="205920"/>
              </p14:xfrm>
            </p:contentPart>
          </mc:Choice>
          <mc:Fallback xmlns="">
            <p:pic>
              <p:nvPicPr>
                <p:cNvPr id="344064" name="Freihand 344063">
                  <a:extLst>
                    <a:ext uri="{FF2B5EF4-FFF2-40B4-BE49-F238E27FC236}">
                      <a16:creationId xmlns:a16="http://schemas.microsoft.com/office/drawing/2014/main" id="{76F3877E-0929-48F8-8AA7-7CE08F0A5DDB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802861" y="5792798"/>
                  <a:ext cx="10188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344067" name="Freihand 344066">
                  <a:extLst>
                    <a:ext uri="{FF2B5EF4-FFF2-40B4-BE49-F238E27FC236}">
                      <a16:creationId xmlns:a16="http://schemas.microsoft.com/office/drawing/2014/main" id="{534A70A1-AB94-47CD-A636-DA3920F59047}"/>
                    </a:ext>
                  </a:extLst>
                </p14:cNvPr>
                <p14:cNvContentPartPr/>
                <p14:nvPr/>
              </p14:nvContentPartPr>
              <p14:xfrm>
                <a:off x="2037581" y="5745998"/>
                <a:ext cx="90360" cy="339840"/>
              </p14:xfrm>
            </p:contentPart>
          </mc:Choice>
          <mc:Fallback xmlns="">
            <p:pic>
              <p:nvPicPr>
                <p:cNvPr id="344067" name="Freihand 344066">
                  <a:extLst>
                    <a:ext uri="{FF2B5EF4-FFF2-40B4-BE49-F238E27FC236}">
                      <a16:creationId xmlns:a16="http://schemas.microsoft.com/office/drawing/2014/main" id="{534A70A1-AB94-47CD-A636-DA3920F59047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2028581" y="5736998"/>
                  <a:ext cx="108000" cy="357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9112325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B72701-0B81-4095-AF12-0B9301D28F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82880" y="6356350"/>
            <a:ext cx="1083804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 Solar Neutrinos		Caren Hagner,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Astroparticle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School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Obertrubach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D51EB5-A079-4A46-92A8-93EA69FF9C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65920" y="635634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F3BF4-25CF-49ED-A833-290526B5BCF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Die Sonne - Edvard Munch als Kunstdruck oder handgemaltes Gemälde.">
            <a:extLst>
              <a:ext uri="{FF2B5EF4-FFF2-40B4-BE49-F238E27FC236}">
                <a16:creationId xmlns:a16="http://schemas.microsoft.com/office/drawing/2014/main" id="{9D9FAE4E-E3EE-4BB2-8E39-0ECFD14E01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5526"/>
          <a:stretch/>
        </p:blipFill>
        <p:spPr bwMode="auto">
          <a:xfrm>
            <a:off x="0" y="0"/>
            <a:ext cx="12192000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5ECF695-9572-4017-BFB9-B7000AA04AE2}"/>
              </a:ext>
            </a:extLst>
          </p:cNvPr>
          <p:cNvSpPr txBox="1"/>
          <p:nvPr/>
        </p:nvSpPr>
        <p:spPr>
          <a:xfrm>
            <a:off x="2767633" y="2938280"/>
            <a:ext cx="56685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solar neutrino puzzle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de-DE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around</a:t>
            </a: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1995)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16D60968-8765-4B0B-9712-5C3D316C6FE8}"/>
              </a:ext>
            </a:extLst>
          </p:cNvPr>
          <p:cNvSpPr/>
          <p:nvPr/>
        </p:nvSpPr>
        <p:spPr>
          <a:xfrm>
            <a:off x="2178423" y="4358730"/>
            <a:ext cx="7162800" cy="1734671"/>
          </a:xfrm>
          <a:prstGeom prst="rect">
            <a:avLst/>
          </a:prstGeom>
          <a:solidFill>
            <a:srgbClr val="E7E6E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neutrino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&lt; 1 MeV:    60%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de-DE" sz="24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de-DE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de-DE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observed</a:t>
            </a:r>
            <a:b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neutrino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&gt; 1 MeV:    30%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de-DE" sz="24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observed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992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DBE96DA-64C2-4A8C-AEAD-42D4945B4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Neutrino Basics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F6C50D1-B596-464E-B65E-F5DF675BB1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fld id="{309D5144-004E-1E45-907B-65C86CA25C3F}" type="slidenum">
              <a:rPr lang="de-DE" smtClean="0">
                <a:solidFill>
                  <a:srgbClr val="333333"/>
                </a:solidFill>
              </a:rPr>
              <a:pPr defTabSz="609585"/>
              <a:t>4</a:t>
            </a:fld>
            <a:endParaRPr lang="de-DE">
              <a:solidFill>
                <a:srgbClr val="333333"/>
              </a:solidFill>
            </a:endParaRP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EEA82095-53F2-4825-BA0A-592B205D0D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52B548C9-4EA1-482D-B634-7D62022135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7" name="Picture 2" descr="http://particlezoo.net/individual_pages/info/M1-3_neutrinos.jpg">
            <a:extLst>
              <a:ext uri="{FF2B5EF4-FFF2-40B4-BE49-F238E27FC236}">
                <a16:creationId xmlns:a16="http://schemas.microsoft.com/office/drawing/2014/main" id="{70C0803F-A6E8-4067-A9BC-429C6AB19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870" y="536624"/>
            <a:ext cx="5941330" cy="449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6194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893" y="936625"/>
            <a:ext cx="4862587" cy="563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sno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59" y="122627"/>
            <a:ext cx="712788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846336" y="4192141"/>
            <a:ext cx="1562571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2000" b="1" dirty="0">
                <a:solidFill>
                  <a:prstClr val="black"/>
                </a:solidFill>
                <a:latin typeface="TheSans UHH"/>
                <a:cs typeface="Arial" charset="0"/>
              </a:rPr>
              <a:t>1000t  D</a:t>
            </a:r>
            <a:r>
              <a:rPr lang="de-DE" altLang="de-DE" sz="2000" b="1" baseline="-25000" dirty="0">
                <a:solidFill>
                  <a:prstClr val="black"/>
                </a:solidFill>
                <a:latin typeface="TheSans UHH"/>
                <a:cs typeface="Arial" charset="0"/>
              </a:rPr>
              <a:t>2</a:t>
            </a:r>
            <a:r>
              <a:rPr lang="de-DE" altLang="de-DE" sz="2000" b="1" dirty="0">
                <a:solidFill>
                  <a:prstClr val="black"/>
                </a:solidFill>
                <a:latin typeface="TheSans UHH"/>
                <a:cs typeface="Arial" charset="0"/>
              </a:rPr>
              <a:t>O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2960900" y="5603948"/>
            <a:ext cx="1800225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2000" b="1" dirty="0">
                <a:solidFill>
                  <a:prstClr val="black"/>
                </a:solidFill>
                <a:latin typeface="TheSans UHH"/>
                <a:cs typeface="Arial" charset="0"/>
              </a:rPr>
              <a:t>9500 PMTs</a:t>
            </a:r>
          </a:p>
        </p:txBody>
      </p:sp>
      <p:pic>
        <p:nvPicPr>
          <p:cNvPr id="118792" name="Picture 8" descr="http://www.sno.phy.queensu.ca/group/pics/sno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982573"/>
            <a:ext cx="4038941" cy="565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Event display of a neutrino candidate. Photomultiplier tubes mounted on a geodesic structure detect Cherenkov light from relativistic electrons following a neutrino interaction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404" y="2893093"/>
            <a:ext cx="2754164" cy="259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pieren 17"/>
          <p:cNvGrpSpPr/>
          <p:nvPr/>
        </p:nvGrpSpPr>
        <p:grpSpPr>
          <a:xfrm>
            <a:off x="249759" y="945944"/>
            <a:ext cx="7616198" cy="2864723"/>
            <a:chOff x="-1139002" y="936625"/>
            <a:chExt cx="7616198" cy="2864723"/>
          </a:xfrm>
        </p:grpSpPr>
        <p:sp>
          <p:nvSpPr>
            <p:cNvPr id="21" name="Rechteck 20"/>
            <p:cNvSpPr/>
            <p:nvPr/>
          </p:nvSpPr>
          <p:spPr>
            <a:xfrm>
              <a:off x="1835696" y="936625"/>
              <a:ext cx="4641500" cy="63311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3200" b="1" dirty="0" err="1">
                  <a:solidFill>
                    <a:srgbClr val="1F497D">
                      <a:lumMod val="50000"/>
                    </a:srgbClr>
                  </a:solidFill>
                  <a:latin typeface="Calibri"/>
                </a:rPr>
                <a:t>Nobelprize</a:t>
              </a:r>
              <a:r>
                <a:rPr lang="de-DE" sz="3200" b="1" dirty="0">
                  <a:solidFill>
                    <a:srgbClr val="1F497D">
                      <a:lumMod val="50000"/>
                    </a:srgbClr>
                  </a:solidFill>
                  <a:latin typeface="Calibri"/>
                </a:rPr>
                <a:t> 2015</a:t>
              </a:r>
            </a:p>
          </p:txBody>
        </p:sp>
        <p:pic>
          <p:nvPicPr>
            <p:cNvPr id="128002" name="Picture 2" descr="https://www.aip.org/sites/default/files/aipcorp/images/sitewide/mcdonald-nobel15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32111" y="1291474"/>
              <a:ext cx="1844898" cy="2277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feld 3"/>
            <p:cNvSpPr txBox="1"/>
            <p:nvPr/>
          </p:nvSpPr>
          <p:spPr>
            <a:xfrm>
              <a:off x="-1139002" y="3432016"/>
              <a:ext cx="1851789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b="1" dirty="0">
                  <a:solidFill>
                    <a:srgbClr val="1F497D">
                      <a:lumMod val="50000"/>
                    </a:srgbClr>
                  </a:solidFill>
                  <a:latin typeface="Calibri" pitchFamily="34" charset="0"/>
                  <a:cs typeface="Arial" charset="0"/>
                </a:rPr>
                <a:t>Arthur McDonald</a:t>
              </a: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C251C12-F5D3-4416-8D78-68048237A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709" y="214785"/>
            <a:ext cx="11328400" cy="767788"/>
          </a:xfrm>
        </p:spPr>
        <p:txBody>
          <a:bodyPr/>
          <a:lstStyle/>
          <a:p>
            <a:r>
              <a:rPr lang="de-DE" dirty="0"/>
              <a:t>SNO: The Solution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Solar Neutrino Puzzle</a:t>
            </a:r>
          </a:p>
        </p:txBody>
      </p:sp>
    </p:spTree>
    <p:extLst>
      <p:ext uri="{BB962C8B-B14F-4D97-AF65-F5344CB8AC3E}">
        <p14:creationId xmlns:p14="http://schemas.microsoft.com/office/powerpoint/2010/main" val="271284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52" y="2606981"/>
            <a:ext cx="4769016" cy="355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8AEA4BC6-0848-457B-85DC-3B5CBB78E22B}"/>
              </a:ext>
            </a:extLst>
          </p:cNvPr>
          <p:cNvGrpSpPr/>
          <p:nvPr/>
        </p:nvGrpSpPr>
        <p:grpSpPr>
          <a:xfrm>
            <a:off x="1597756" y="813109"/>
            <a:ext cx="4258117" cy="1663476"/>
            <a:chOff x="5582300" y="908720"/>
            <a:chExt cx="4258117" cy="1663476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5582300" y="908720"/>
              <a:ext cx="4258117" cy="1663476"/>
              <a:chOff x="2206" y="527"/>
              <a:chExt cx="3266" cy="1724"/>
            </a:xfrm>
          </p:grpSpPr>
          <p:sp>
            <p:nvSpPr>
              <p:cNvPr id="5" name="Rectangle 9"/>
              <p:cNvSpPr>
                <a:spLocks noChangeArrowheads="1"/>
              </p:cNvSpPr>
              <p:nvPr/>
            </p:nvSpPr>
            <p:spPr bwMode="auto">
              <a:xfrm>
                <a:off x="2206" y="527"/>
                <a:ext cx="3266" cy="172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graphicFrame>
            <p:nvGraphicFramePr>
              <p:cNvPr id="6" name="Object 10"/>
              <p:cNvGraphicFramePr>
                <a:graphicFrameLocks noChangeAspect="1"/>
              </p:cNvGraphicFramePr>
              <p:nvPr/>
            </p:nvGraphicFramePr>
            <p:xfrm>
              <a:off x="2932" y="1651"/>
              <a:ext cx="2404" cy="46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2" name="Equation" r:id="rId4" imgW="1180800" imgH="228600" progId="Equation.3">
                      <p:embed/>
                    </p:oleObj>
                  </mc:Choice>
                  <mc:Fallback>
                    <p:oleObj name="Equation" r:id="rId4" imgW="1180800" imgH="228600" progId="Equation.3">
                      <p:embed/>
                      <p:pic>
                        <p:nvPicPr>
                          <p:cNvPr id="6" name="Object 1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32" y="1651"/>
                            <a:ext cx="2404" cy="46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bg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FF33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" name="Object 1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22278620"/>
                  </p:ext>
                </p:extLst>
              </p:nvPr>
            </p:nvGraphicFramePr>
            <p:xfrm>
              <a:off x="2932" y="558"/>
              <a:ext cx="2506" cy="49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3" name="Equation" r:id="rId6" imgW="1231560" imgH="241200" progId="Equation.3">
                      <p:embed/>
                    </p:oleObj>
                  </mc:Choice>
                  <mc:Fallback>
                    <p:oleObj name="Equation" r:id="rId6" imgW="1231560" imgH="241200" progId="Equation.3">
                      <p:embed/>
                      <p:pic>
                        <p:nvPicPr>
                          <p:cNvPr id="7" name="Object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32" y="558"/>
                            <a:ext cx="2506" cy="49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bg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FF33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1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96176958"/>
                  </p:ext>
                </p:extLst>
              </p:nvPr>
            </p:nvGraphicFramePr>
            <p:xfrm>
              <a:off x="2930" y="1064"/>
              <a:ext cx="2119" cy="49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4" name="Equation" r:id="rId8" imgW="1041120" imgH="241200" progId="Equation.3">
                      <p:embed/>
                    </p:oleObj>
                  </mc:Choice>
                  <mc:Fallback>
                    <p:oleObj name="Equation" r:id="rId8" imgW="1041120" imgH="241200" progId="Equation.3">
                      <p:embed/>
                      <p:pic>
                        <p:nvPicPr>
                          <p:cNvPr id="8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30" y="1064"/>
                            <a:ext cx="2119" cy="49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bg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FF33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" name="Text Box 13"/>
              <p:cNvSpPr txBox="1">
                <a:spLocks noChangeArrowheads="1"/>
              </p:cNvSpPr>
              <p:nvPr/>
            </p:nvSpPr>
            <p:spPr bwMode="auto">
              <a:xfrm>
                <a:off x="2295" y="1676"/>
                <a:ext cx="593" cy="4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de-DE" altLang="de-DE" sz="2400" b="1" dirty="0">
                    <a:solidFill>
                      <a:srgbClr val="0070C0"/>
                    </a:solidFill>
                    <a:latin typeface="Calibri" pitchFamily="34" charset="0"/>
                    <a:cs typeface="Arial" charset="0"/>
                  </a:rPr>
                  <a:t>NC</a:t>
                </a:r>
              </a:p>
            </p:txBody>
          </p:sp>
          <p:sp>
            <p:nvSpPr>
              <p:cNvPr id="10" name="Text Box 14"/>
              <p:cNvSpPr txBox="1">
                <a:spLocks noChangeArrowheads="1"/>
              </p:cNvSpPr>
              <p:nvPr/>
            </p:nvSpPr>
            <p:spPr bwMode="auto">
              <a:xfrm>
                <a:off x="2295" y="596"/>
                <a:ext cx="591" cy="4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de-DE" altLang="de-DE" sz="2400" b="1" dirty="0">
                    <a:solidFill>
                      <a:srgbClr val="CC3300"/>
                    </a:solidFill>
                    <a:latin typeface="Calibri" pitchFamily="34" charset="0"/>
                    <a:cs typeface="Arial" charset="0"/>
                  </a:rPr>
                  <a:t>CC</a:t>
                </a:r>
              </a:p>
            </p:txBody>
          </p:sp>
          <p:sp>
            <p:nvSpPr>
              <p:cNvPr id="11" name="Text Box 15"/>
              <p:cNvSpPr txBox="1">
                <a:spLocks noChangeArrowheads="1"/>
              </p:cNvSpPr>
              <p:nvPr/>
            </p:nvSpPr>
            <p:spPr bwMode="auto">
              <a:xfrm>
                <a:off x="2295" y="1131"/>
                <a:ext cx="591" cy="4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de-DE" altLang="de-DE" sz="2400" b="1" dirty="0">
                    <a:solidFill>
                      <a:srgbClr val="7030A0"/>
                    </a:solidFill>
                    <a:latin typeface="Calibri" pitchFamily="34" charset="0"/>
                    <a:cs typeface="Arial" charset="0"/>
                  </a:rPr>
                  <a:t>ES</a:t>
                </a:r>
              </a:p>
            </p:txBody>
          </p:sp>
        </p:grpSp>
        <p:sp>
          <p:nvSpPr>
            <p:cNvPr id="2" name="Textfeld 1"/>
            <p:cNvSpPr txBox="1"/>
            <p:nvPr/>
          </p:nvSpPr>
          <p:spPr>
            <a:xfrm>
              <a:off x="6468864" y="932167"/>
              <a:ext cx="43024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 b="1" dirty="0" err="1">
                  <a:solidFill>
                    <a:srgbClr val="FF0000"/>
                  </a:solidFill>
                  <a:latin typeface="Calibri" pitchFamily="34" charset="0"/>
                  <a:cs typeface="Arial" charset="0"/>
                </a:rPr>
                <a:t>v</a:t>
              </a:r>
              <a:r>
                <a:rPr lang="de-DE" sz="2400" b="1" baseline="-25000" dirty="0" err="1">
                  <a:solidFill>
                    <a:srgbClr val="FF0000"/>
                  </a:solidFill>
                  <a:latin typeface="Calibri" pitchFamily="34" charset="0"/>
                  <a:cs typeface="Arial" charset="0"/>
                </a:rPr>
                <a:t>e</a:t>
              </a:r>
              <a:endParaRPr lang="de-DE" sz="2400" b="1" dirty="0">
                <a:solidFill>
                  <a:srgbClr val="FF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6350665" y="1431722"/>
              <a:ext cx="89746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 b="1" dirty="0" err="1">
                  <a:solidFill>
                    <a:srgbClr val="7030A0"/>
                  </a:solidFill>
                  <a:latin typeface="Calibri" pitchFamily="34" charset="0"/>
                  <a:cs typeface="Arial" charset="0"/>
                </a:rPr>
                <a:t>v</a:t>
              </a:r>
              <a:r>
                <a:rPr lang="de-DE" sz="2400" b="1" baseline="-25000" dirty="0" err="1">
                  <a:solidFill>
                    <a:srgbClr val="7030A0"/>
                  </a:solidFill>
                  <a:latin typeface="Calibri" pitchFamily="34" charset="0"/>
                  <a:cs typeface="Arial" charset="0"/>
                </a:rPr>
                <a:t>e</a:t>
              </a:r>
              <a:r>
                <a:rPr lang="de-DE" sz="2400" b="1" baseline="-25000" dirty="0">
                  <a:solidFill>
                    <a:srgbClr val="7030A0"/>
                  </a:solidFill>
                  <a:latin typeface="Calibri" pitchFamily="34" charset="0"/>
                  <a:cs typeface="Arial" charset="0"/>
                </a:rPr>
                <a:t>(</a:t>
              </a:r>
              <a:r>
                <a:rPr lang="el-GR" sz="2400" b="1" baseline="-25000" dirty="0">
                  <a:solidFill>
                    <a:srgbClr val="7030A0"/>
                  </a:solidFill>
                  <a:latin typeface="Calibri"/>
                  <a:cs typeface="Arial" charset="0"/>
                </a:rPr>
                <a:t>μτ</a:t>
              </a:r>
              <a:r>
                <a:rPr lang="de-DE" sz="2400" baseline="-25000" dirty="0">
                  <a:solidFill>
                    <a:srgbClr val="7030A0"/>
                  </a:solidFill>
                  <a:latin typeface="Calibri"/>
                  <a:cs typeface="Arial" charset="0"/>
                </a:rPr>
                <a:t>)</a:t>
              </a:r>
              <a:r>
                <a:rPr lang="de-DE" sz="2400" dirty="0">
                  <a:solidFill>
                    <a:srgbClr val="7030A0"/>
                  </a:solidFill>
                  <a:latin typeface="Calibri"/>
                  <a:cs typeface="Arial" charset="0"/>
                </a:rPr>
                <a:t>+</a:t>
              </a:r>
              <a:endParaRPr lang="de-DE" sz="2400" dirty="0">
                <a:solidFill>
                  <a:srgbClr val="7030A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6456040" y="1965395"/>
              <a:ext cx="79208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 b="1" dirty="0" err="1">
                  <a:solidFill>
                    <a:srgbClr val="0070C0"/>
                  </a:solidFill>
                  <a:latin typeface="Calibri" pitchFamily="34" charset="0"/>
                  <a:cs typeface="Arial" charset="0"/>
                </a:rPr>
                <a:t>v</a:t>
              </a:r>
              <a:r>
                <a:rPr lang="de-DE" sz="2400" b="1" baseline="-25000" dirty="0" err="1">
                  <a:solidFill>
                    <a:srgbClr val="0070C0"/>
                  </a:solidFill>
                  <a:latin typeface="Calibri" pitchFamily="34" charset="0"/>
                  <a:cs typeface="Arial" charset="0"/>
                </a:rPr>
                <a:t>e</a:t>
              </a:r>
              <a:r>
                <a:rPr lang="el-GR" sz="2400" b="1" baseline="-25000" dirty="0">
                  <a:solidFill>
                    <a:srgbClr val="0070C0"/>
                  </a:solidFill>
                  <a:latin typeface="Calibri"/>
                  <a:cs typeface="Arial" charset="0"/>
                </a:rPr>
                <a:t>μτ</a:t>
              </a:r>
              <a:r>
                <a:rPr lang="de-DE" sz="2400" dirty="0">
                  <a:solidFill>
                    <a:srgbClr val="0070C0"/>
                  </a:solidFill>
                  <a:latin typeface="Calibri"/>
                  <a:cs typeface="Arial" charset="0"/>
                </a:rPr>
                <a:t>+</a:t>
              </a:r>
              <a:endParaRPr lang="de-DE" sz="2400" dirty="0">
                <a:solidFill>
                  <a:srgbClr val="0070C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8147393" y="1436223"/>
              <a:ext cx="33054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 b="1" dirty="0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v</a:t>
              </a: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9229183" y="1963725"/>
              <a:ext cx="33054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 b="1" dirty="0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v</a:t>
              </a:r>
            </a:p>
          </p:txBody>
        </p:sp>
      </p:grpSp>
      <p:sp>
        <p:nvSpPr>
          <p:cNvPr id="16" name="Textfeld 15"/>
          <p:cNvSpPr txBox="1"/>
          <p:nvPr/>
        </p:nvSpPr>
        <p:spPr>
          <a:xfrm>
            <a:off x="1564042" y="423966"/>
            <a:ext cx="2162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b="1" dirty="0" err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Only</a:t>
            </a:r>
            <a:r>
              <a:rPr lang="de-DE" sz="20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de-DE" sz="2000" b="1" baseline="30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8</a:t>
            </a:r>
            <a:r>
              <a:rPr lang="de-DE" sz="20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B Neutrinos: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909378" y="3998044"/>
            <a:ext cx="1535100" cy="369332"/>
          </a:xfrm>
          <a:prstGeom prst="rect">
            <a:avLst/>
          </a:prstGeom>
          <a:solidFill>
            <a:srgbClr val="B9CDE5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dirty="0">
                <a:solidFill>
                  <a:srgbClr val="000000"/>
                </a:solidFill>
                <a:latin typeface="Calibri"/>
                <a:cs typeface="Arial" charset="0"/>
              </a:rPr>
              <a:t>Φ</a:t>
            </a:r>
            <a:r>
              <a:rPr lang="de-DE" baseline="-25000" dirty="0">
                <a:solidFill>
                  <a:srgbClr val="000000"/>
                </a:solidFill>
                <a:latin typeface="Calibri"/>
                <a:cs typeface="Arial" charset="0"/>
              </a:rPr>
              <a:t>NC </a:t>
            </a:r>
            <a:r>
              <a:rPr lang="de-DE" dirty="0">
                <a:solidFill>
                  <a:srgbClr val="000000"/>
                </a:solidFill>
                <a:latin typeface="Calibri"/>
                <a:cs typeface="Arial" charset="0"/>
              </a:rPr>
              <a:t>= </a:t>
            </a:r>
            <a:r>
              <a:rPr lang="el-GR" dirty="0">
                <a:solidFill>
                  <a:srgbClr val="000000"/>
                </a:solidFill>
                <a:latin typeface="Calibri"/>
                <a:cs typeface="Arial" charset="0"/>
              </a:rPr>
              <a:t>Φ</a:t>
            </a:r>
            <a:r>
              <a:rPr lang="de-DE" baseline="-25000" dirty="0">
                <a:solidFill>
                  <a:srgbClr val="000000"/>
                </a:solidFill>
                <a:latin typeface="Calibri"/>
                <a:cs typeface="Arial" charset="0"/>
              </a:rPr>
              <a:t>e</a:t>
            </a:r>
            <a:r>
              <a:rPr lang="de-DE" dirty="0">
                <a:solidFill>
                  <a:srgbClr val="000000"/>
                </a:solidFill>
                <a:latin typeface="Calibri"/>
                <a:cs typeface="Arial" charset="0"/>
              </a:rPr>
              <a:t> + </a:t>
            </a:r>
            <a:r>
              <a:rPr lang="el-GR" dirty="0">
                <a:solidFill>
                  <a:srgbClr val="000000"/>
                </a:solidFill>
                <a:latin typeface="Calibri"/>
                <a:cs typeface="Arial" charset="0"/>
              </a:rPr>
              <a:t>Φ</a:t>
            </a:r>
            <a:r>
              <a:rPr lang="el-GR" baseline="-25000" dirty="0">
                <a:solidFill>
                  <a:srgbClr val="000000"/>
                </a:solidFill>
                <a:latin typeface="Calibri"/>
                <a:cs typeface="Arial" charset="0"/>
              </a:rPr>
              <a:t>μτ</a:t>
            </a:r>
            <a:endParaRPr lang="de-DE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909379" y="3493988"/>
            <a:ext cx="1661865" cy="369332"/>
          </a:xfrm>
          <a:prstGeom prst="rect">
            <a:avLst/>
          </a:prstGeom>
          <a:solidFill>
            <a:srgbClr val="CC66FF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dirty="0">
                <a:solidFill>
                  <a:srgbClr val="000000"/>
                </a:solidFill>
                <a:latin typeface="Calibri"/>
                <a:cs typeface="Arial" charset="0"/>
              </a:rPr>
              <a:t>Φ</a:t>
            </a:r>
            <a:r>
              <a:rPr lang="de-DE" baseline="-25000" dirty="0">
                <a:solidFill>
                  <a:srgbClr val="000000"/>
                </a:solidFill>
                <a:latin typeface="Calibri"/>
                <a:cs typeface="Arial" charset="0"/>
              </a:rPr>
              <a:t>ES </a:t>
            </a:r>
            <a:r>
              <a:rPr lang="de-DE" dirty="0">
                <a:solidFill>
                  <a:srgbClr val="000000"/>
                </a:solidFill>
                <a:latin typeface="Calibri"/>
                <a:cs typeface="Arial" charset="0"/>
              </a:rPr>
              <a:t>= </a:t>
            </a:r>
            <a:r>
              <a:rPr lang="el-GR" dirty="0">
                <a:solidFill>
                  <a:srgbClr val="000000"/>
                </a:solidFill>
                <a:latin typeface="Calibri"/>
                <a:cs typeface="Arial" charset="0"/>
              </a:rPr>
              <a:t>Φ</a:t>
            </a:r>
            <a:r>
              <a:rPr lang="de-DE" baseline="-25000" dirty="0">
                <a:solidFill>
                  <a:srgbClr val="000000"/>
                </a:solidFill>
                <a:latin typeface="Calibri"/>
                <a:cs typeface="Arial" charset="0"/>
              </a:rPr>
              <a:t>e</a:t>
            </a:r>
            <a:r>
              <a:rPr lang="de-DE" dirty="0">
                <a:solidFill>
                  <a:srgbClr val="000000"/>
                </a:solidFill>
                <a:latin typeface="Calibri"/>
                <a:cs typeface="Arial" charset="0"/>
              </a:rPr>
              <a:t> + </a:t>
            </a:r>
            <a:r>
              <a:rPr lang="el-GR" dirty="0">
                <a:solidFill>
                  <a:srgbClr val="000000"/>
                </a:solidFill>
                <a:latin typeface="Calibri"/>
                <a:cs typeface="Arial" charset="0"/>
              </a:rPr>
              <a:t>ε</a:t>
            </a:r>
            <a:r>
              <a:rPr lang="el-GR" dirty="0">
                <a:solidFill>
                  <a:srgbClr val="000000"/>
                </a:solidFill>
                <a:latin typeface="Arial"/>
                <a:cs typeface="Arial"/>
              </a:rPr>
              <a:t>∙</a:t>
            </a:r>
            <a:r>
              <a:rPr lang="el-GR" dirty="0">
                <a:solidFill>
                  <a:srgbClr val="000000"/>
                </a:solidFill>
                <a:latin typeface="Calibri"/>
                <a:cs typeface="Arial" charset="0"/>
              </a:rPr>
              <a:t>Φ</a:t>
            </a:r>
            <a:r>
              <a:rPr lang="el-GR" baseline="-25000" dirty="0">
                <a:solidFill>
                  <a:srgbClr val="000000"/>
                </a:solidFill>
                <a:latin typeface="Calibri"/>
                <a:cs typeface="Arial" charset="0"/>
              </a:rPr>
              <a:t>μτ</a:t>
            </a:r>
            <a:endParaRPr lang="de-DE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3909380" y="3025528"/>
            <a:ext cx="1031051" cy="369332"/>
          </a:xfrm>
          <a:prstGeom prst="rect">
            <a:avLst/>
          </a:prstGeom>
          <a:solidFill>
            <a:srgbClr val="FF5050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dirty="0">
                <a:solidFill>
                  <a:srgbClr val="000000"/>
                </a:solidFill>
                <a:latin typeface="Calibri"/>
                <a:cs typeface="Arial" charset="0"/>
              </a:rPr>
              <a:t>Φ</a:t>
            </a:r>
            <a:r>
              <a:rPr lang="de-DE" baseline="-25000" dirty="0">
                <a:solidFill>
                  <a:srgbClr val="000000"/>
                </a:solidFill>
                <a:latin typeface="Calibri"/>
                <a:cs typeface="Arial" charset="0"/>
              </a:rPr>
              <a:t>CC </a:t>
            </a:r>
            <a:r>
              <a:rPr lang="de-DE" dirty="0">
                <a:solidFill>
                  <a:srgbClr val="000000"/>
                </a:solidFill>
                <a:latin typeface="Calibri"/>
                <a:cs typeface="Arial" charset="0"/>
              </a:rPr>
              <a:t>= </a:t>
            </a:r>
            <a:r>
              <a:rPr lang="el-GR" dirty="0">
                <a:solidFill>
                  <a:srgbClr val="000000"/>
                </a:solidFill>
                <a:latin typeface="Calibri"/>
                <a:cs typeface="Arial" charset="0"/>
              </a:rPr>
              <a:t>Φ</a:t>
            </a:r>
            <a:r>
              <a:rPr lang="de-DE" baseline="-25000" dirty="0">
                <a:solidFill>
                  <a:srgbClr val="000000"/>
                </a:solidFill>
                <a:latin typeface="Calibri"/>
                <a:cs typeface="Arial" charset="0"/>
              </a:rPr>
              <a:t>e</a:t>
            </a:r>
            <a:r>
              <a:rPr lang="de-DE" dirty="0">
                <a:solidFill>
                  <a:srgbClr val="000000"/>
                </a:solidFill>
                <a:latin typeface="Calibri"/>
                <a:cs typeface="Arial" charset="0"/>
              </a:rPr>
              <a:t> </a:t>
            </a:r>
            <a:endParaRPr lang="de-DE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20" name="Picture 9" descr="sno_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19" y="138546"/>
            <a:ext cx="712788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Rectangle 5">
            <a:extLst>
              <a:ext uri="{FF2B5EF4-FFF2-40B4-BE49-F238E27FC236}">
                <a16:creationId xmlns:a16="http://schemas.microsoft.com/office/drawing/2014/main" id="{94E8B06F-46D5-424F-B41B-A71389AF3E73}"/>
              </a:ext>
            </a:extLst>
          </p:cNvPr>
          <p:cNvSpPr txBox="1">
            <a:spLocks noChangeArrowheads="1"/>
          </p:cNvSpPr>
          <p:nvPr/>
        </p:nvSpPr>
        <p:spPr>
          <a:xfrm>
            <a:off x="6417892" y="2760599"/>
            <a:ext cx="5585977" cy="52985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66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66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66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66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66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66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66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66"/>
                </a:solidFill>
                <a:latin typeface="Arial" charset="0"/>
              </a:defRPr>
            </a:lvl9pPr>
          </a:lstStyle>
          <a:p>
            <a:pPr algn="l"/>
            <a:r>
              <a:rPr lang="de-DE" altLang="de-DE" sz="2000" b="1" kern="0" dirty="0">
                <a:solidFill>
                  <a:schemeClr val="tx1"/>
                </a:solidFill>
                <a:latin typeface="TheSans UHH"/>
              </a:rPr>
              <a:t>SNO </a:t>
            </a:r>
            <a:r>
              <a:rPr lang="de-DE" altLang="de-DE" sz="2000" b="1" kern="0" dirty="0" err="1">
                <a:solidFill>
                  <a:schemeClr val="tx1"/>
                </a:solidFill>
                <a:latin typeface="TheSans UHH"/>
              </a:rPr>
              <a:t>Result</a:t>
            </a:r>
            <a:r>
              <a:rPr lang="de-DE" altLang="de-DE" sz="2000" b="1" kern="0" dirty="0">
                <a:solidFill>
                  <a:schemeClr val="tx1"/>
                </a:solidFill>
                <a:latin typeface="TheSans UHH"/>
              </a:rPr>
              <a:t> </a:t>
            </a:r>
            <a:r>
              <a:rPr lang="de-DE" altLang="de-DE" sz="2000" kern="0" dirty="0">
                <a:solidFill>
                  <a:schemeClr val="tx1"/>
                </a:solidFill>
                <a:latin typeface="TheSans UHH"/>
              </a:rPr>
              <a:t>(</a:t>
            </a:r>
            <a:r>
              <a:rPr lang="de-DE" altLang="de-DE" sz="2000" kern="0" dirty="0" err="1">
                <a:solidFill>
                  <a:schemeClr val="tx1"/>
                </a:solidFill>
                <a:latin typeface="TheSans UHH"/>
              </a:rPr>
              <a:t>salt</a:t>
            </a:r>
            <a:r>
              <a:rPr lang="de-DE" altLang="de-DE" sz="2000" kern="0" dirty="0">
                <a:solidFill>
                  <a:schemeClr val="tx1"/>
                </a:solidFill>
                <a:latin typeface="TheSans UHH"/>
              </a:rPr>
              <a:t>-phase, PRL 92, 181301, 2004):</a:t>
            </a:r>
            <a:br>
              <a:rPr lang="de-DE" altLang="de-DE" sz="2000" kern="0" dirty="0">
                <a:solidFill>
                  <a:schemeClr val="tx1"/>
                </a:solidFill>
                <a:latin typeface="TheSans UHH"/>
              </a:rPr>
            </a:br>
            <a:endParaRPr lang="de-DE" altLang="de-DE" sz="2000" kern="0" dirty="0">
              <a:solidFill>
                <a:schemeClr val="tx1"/>
              </a:solidFill>
              <a:latin typeface="TheSans UHH"/>
            </a:endParaRPr>
          </a:p>
        </p:txBody>
      </p:sp>
      <p:pic>
        <p:nvPicPr>
          <p:cNvPr id="23" name="Picture 6">
            <a:extLst>
              <a:ext uri="{FF2B5EF4-FFF2-40B4-BE49-F238E27FC236}">
                <a16:creationId xmlns:a16="http://schemas.microsoft.com/office/drawing/2014/main" id="{35C4D0F0-7ED8-4116-92A7-F80725534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313" y="3560844"/>
            <a:ext cx="5393988" cy="535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9841F21F-C394-4077-AA6D-8CCD3243972C}"/>
              </a:ext>
            </a:extLst>
          </p:cNvPr>
          <p:cNvSpPr txBox="1"/>
          <p:nvPr/>
        </p:nvSpPr>
        <p:spPr>
          <a:xfrm>
            <a:off x="6423313" y="3180596"/>
            <a:ext cx="4702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latin typeface="TheSans UHH"/>
              </a:rPr>
              <a:t>The total </a:t>
            </a:r>
            <a:r>
              <a:rPr lang="de-DE" b="1" dirty="0" err="1">
                <a:latin typeface="TheSans UHH"/>
              </a:rPr>
              <a:t>number</a:t>
            </a:r>
            <a:r>
              <a:rPr lang="de-DE" b="1" dirty="0">
                <a:latin typeface="TheSans UHH"/>
              </a:rPr>
              <a:t> </a:t>
            </a:r>
            <a:r>
              <a:rPr lang="de-DE" b="1" dirty="0" err="1">
                <a:latin typeface="TheSans UHH"/>
              </a:rPr>
              <a:t>of</a:t>
            </a:r>
            <a:r>
              <a:rPr lang="de-DE" b="1" dirty="0">
                <a:latin typeface="TheSans UHH"/>
              </a:rPr>
              <a:t> </a:t>
            </a:r>
            <a:r>
              <a:rPr lang="de-DE" b="1" dirty="0" err="1">
                <a:latin typeface="TheSans UHH"/>
              </a:rPr>
              <a:t>neutrinos</a:t>
            </a:r>
            <a:r>
              <a:rPr lang="de-DE" b="1" dirty="0">
                <a:latin typeface="TheSans UHH"/>
              </a:rPr>
              <a:t> </a:t>
            </a:r>
            <a:r>
              <a:rPr lang="de-DE" b="1" dirty="0" err="1">
                <a:latin typeface="TheSans UHH"/>
              </a:rPr>
              <a:t>agrees</a:t>
            </a:r>
            <a:r>
              <a:rPr lang="de-DE" b="1" dirty="0">
                <a:latin typeface="TheSans UHH"/>
              </a:rPr>
              <a:t> </a:t>
            </a:r>
            <a:r>
              <a:rPr lang="de-DE" b="1" dirty="0" err="1">
                <a:latin typeface="TheSans UHH"/>
              </a:rPr>
              <a:t>with</a:t>
            </a:r>
            <a:r>
              <a:rPr lang="de-DE" b="1" dirty="0">
                <a:latin typeface="TheSans UHH"/>
              </a:rPr>
              <a:t> SSM</a:t>
            </a:r>
          </a:p>
        </p:txBody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4899E3F4-D14D-4051-81FA-B321C2A61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8771" y="4460272"/>
            <a:ext cx="4839034" cy="1517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de-DE" sz="2000" dirty="0">
                <a:latin typeface="TheSans UHH"/>
              </a:rPr>
              <a:t>And:</a:t>
            </a:r>
            <a:endParaRPr kumimoji="0" lang="en-US" altLang="de-DE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heSans UHH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eSans UHH"/>
              </a:rPr>
              <a:t>1/3 of </a:t>
            </a:r>
            <a:r>
              <a:rPr kumimoji="0" lang="en-US" alt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eSans UHH"/>
              </a:rPr>
              <a:t>v</a:t>
            </a:r>
            <a:r>
              <a:rPr kumimoji="0" lang="en-US" altLang="de-DE" sz="2000" b="1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eSans UHH"/>
              </a:rPr>
              <a:t>e</a:t>
            </a:r>
            <a:r>
              <a:rPr kumimoji="0" lang="en-US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eSans UHH"/>
              </a:rPr>
              <a:t> arrive on Earth as </a:t>
            </a:r>
            <a:r>
              <a:rPr kumimoji="0" lang="en-US" alt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eSans UHH"/>
              </a:rPr>
              <a:t>v</a:t>
            </a:r>
            <a:r>
              <a:rPr kumimoji="0" lang="en-US" altLang="de-DE" sz="2000" b="1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eSans UHH"/>
              </a:rPr>
              <a:t>e</a:t>
            </a:r>
            <a:r>
              <a:rPr kumimoji="0" lang="en-US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eSans UHH"/>
              </a:rPr>
              <a:t> 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de-DE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eSans UHH"/>
              </a:rPr>
              <a:t>2/3 of </a:t>
            </a:r>
            <a:r>
              <a:rPr kumimoji="0" lang="en-US" alt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eSans UHH"/>
              </a:rPr>
              <a:t>v</a:t>
            </a:r>
            <a:r>
              <a:rPr kumimoji="0" lang="en-US" altLang="de-DE" sz="2000" b="1" i="0" u="none" strike="noStrike" kern="1200" cap="none" spc="0" normalizeH="0" baseline="-2500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eSans UHH"/>
              </a:rPr>
              <a:t>e</a:t>
            </a:r>
            <a:r>
              <a:rPr kumimoji="0" lang="en-US" altLang="de-DE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eSans UHH"/>
              </a:rPr>
              <a:t> have transformed into v</a:t>
            </a:r>
            <a:r>
              <a:rPr kumimoji="0" lang="el-GR" altLang="de-DE" sz="2000" b="1" i="0" u="none" strike="noStrike" kern="1200" cap="none" spc="0" normalizeH="0" baseline="-2500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eSans UHH"/>
                <a:cs typeface="Arial" pitchFamily="34" charset="0"/>
              </a:rPr>
              <a:t>μ</a:t>
            </a:r>
            <a:r>
              <a:rPr kumimoji="0" lang="en-US" altLang="de-DE" sz="2000" b="1" i="0" u="none" strike="noStrike" kern="1200" cap="none" spc="0" normalizeH="0" baseline="-2500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eSans UHH"/>
                <a:cs typeface="Arial" pitchFamily="34" charset="0"/>
              </a:rPr>
              <a:t> </a:t>
            </a:r>
            <a:r>
              <a:rPr kumimoji="0" lang="en-US" altLang="de-DE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eSans UHH"/>
                <a:cs typeface="Arial" pitchFamily="34" charset="0"/>
              </a:rPr>
              <a:t>or v</a:t>
            </a:r>
            <a:r>
              <a:rPr kumimoji="0" lang="el-GR" altLang="de-DE" sz="2000" b="1" i="0" u="none" strike="noStrike" kern="1200" cap="none" spc="0" normalizeH="0" baseline="-2500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eSans UHH"/>
                <a:cs typeface="Arial" pitchFamily="34" charset="0"/>
              </a:rPr>
              <a:t>τ</a:t>
            </a:r>
            <a:r>
              <a:rPr kumimoji="0" lang="en-US" altLang="de-DE" sz="2000" b="1" i="0" u="none" strike="noStrike" kern="1200" cap="none" spc="0" normalizeH="0" baseline="-2500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eSans UHH"/>
                <a:cs typeface="Arial" pitchFamily="34" charset="0"/>
              </a:rPr>
              <a:t> </a:t>
            </a:r>
            <a:r>
              <a:rPr kumimoji="0" lang="en-US" altLang="de-DE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eSans UHH"/>
                <a:ea typeface="Arial Unicode MS" pitchFamily="34" charset="-128"/>
                <a:cs typeface="Arial" pitchFamily="34" charset="0"/>
              </a:rPr>
              <a:t>.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0513E12D-8403-4F26-9A0B-D7AA41FB2BD2}"/>
              </a:ext>
            </a:extLst>
          </p:cNvPr>
          <p:cNvSpPr txBox="1"/>
          <p:nvPr/>
        </p:nvSpPr>
        <p:spPr>
          <a:xfrm>
            <a:off x="869807" y="3313330"/>
            <a:ext cx="712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l-GR" sz="2400" dirty="0">
                <a:solidFill>
                  <a:srgbClr val="000000"/>
                </a:solidFill>
                <a:latin typeface="Calibri"/>
                <a:cs typeface="Arial" charset="0"/>
              </a:rPr>
              <a:t>Φ</a:t>
            </a:r>
            <a:r>
              <a:rPr lang="el-GR" sz="2400" baseline="-25000" dirty="0">
                <a:solidFill>
                  <a:srgbClr val="000000"/>
                </a:solidFill>
                <a:latin typeface="Calibri"/>
                <a:cs typeface="Arial" charset="0"/>
              </a:rPr>
              <a:t>μτ</a:t>
            </a:r>
            <a:endParaRPr lang="de-DE" sz="2400" dirty="0">
              <a:latin typeface="TheSans UHH" panose="020B0502050302020203" pitchFamily="34" charset="77"/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EA4C8380-11A1-4123-A09D-1959CABC621E}"/>
              </a:ext>
            </a:extLst>
          </p:cNvPr>
          <p:cNvSpPr txBox="1"/>
          <p:nvPr/>
        </p:nvSpPr>
        <p:spPr>
          <a:xfrm>
            <a:off x="3494471" y="6014979"/>
            <a:ext cx="712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l-GR" sz="2400" dirty="0">
                <a:solidFill>
                  <a:srgbClr val="000000"/>
                </a:solidFill>
                <a:latin typeface="Calibri"/>
                <a:cs typeface="Arial" charset="0"/>
              </a:rPr>
              <a:t>Φ</a:t>
            </a:r>
            <a:r>
              <a:rPr lang="de-DE" sz="2400" baseline="-25000" dirty="0">
                <a:solidFill>
                  <a:srgbClr val="000000"/>
                </a:solidFill>
                <a:latin typeface="Calibri"/>
                <a:cs typeface="Arial" charset="0"/>
              </a:rPr>
              <a:t>e</a:t>
            </a:r>
            <a:endParaRPr lang="de-DE" sz="2400" dirty="0">
              <a:latin typeface="TheSans UHH" panose="020B0502050302020203" pitchFamily="34" charset="77"/>
            </a:endParaRPr>
          </a:p>
        </p:txBody>
      </p:sp>
      <p:pic>
        <p:nvPicPr>
          <p:cNvPr id="27" name="Grafik 26" descr="Grinsende Gesichtskontur mit einfarbiger Füllung">
            <a:extLst>
              <a:ext uri="{FF2B5EF4-FFF2-40B4-BE49-F238E27FC236}">
                <a16:creationId xmlns:a16="http://schemas.microsoft.com/office/drawing/2014/main" id="{B393E166-BFB3-4BF7-8E15-422321117B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5313" y="171988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880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44" name="Group 4"/>
          <p:cNvGrpSpPr>
            <a:grpSpLocks/>
          </p:cNvGrpSpPr>
          <p:nvPr/>
        </p:nvGrpSpPr>
        <p:grpSpPr bwMode="auto">
          <a:xfrm>
            <a:off x="4029075" y="1493838"/>
            <a:ext cx="3581400" cy="4495800"/>
            <a:chOff x="1584" y="816"/>
            <a:chExt cx="2256" cy="2832"/>
          </a:xfrm>
        </p:grpSpPr>
        <p:grpSp>
          <p:nvGrpSpPr>
            <p:cNvPr id="215045" name="Group 5"/>
            <p:cNvGrpSpPr>
              <a:grpSpLocks/>
            </p:cNvGrpSpPr>
            <p:nvPr/>
          </p:nvGrpSpPr>
          <p:grpSpPr bwMode="auto">
            <a:xfrm>
              <a:off x="1584" y="816"/>
              <a:ext cx="2256" cy="2832"/>
              <a:chOff x="1584" y="816"/>
              <a:chExt cx="2256" cy="2832"/>
            </a:xfrm>
          </p:grpSpPr>
          <p:sp>
            <p:nvSpPr>
              <p:cNvPr id="215046" name="Rectangle 6"/>
              <p:cNvSpPr>
                <a:spLocks noChangeArrowheads="1"/>
              </p:cNvSpPr>
              <p:nvPr/>
            </p:nvSpPr>
            <p:spPr bwMode="auto">
              <a:xfrm>
                <a:off x="1584" y="816"/>
                <a:ext cx="2256" cy="28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5047" name="Picture 7" descr="sol_3islands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2" y="864"/>
                <a:ext cx="2037" cy="2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5048" name="Text Box 8"/>
              <p:cNvSpPr txBox="1">
                <a:spLocks noChangeArrowheads="1"/>
              </p:cNvSpPr>
              <p:nvPr/>
            </p:nvSpPr>
            <p:spPr bwMode="auto">
              <a:xfrm>
                <a:off x="3546" y="3228"/>
                <a:ext cx="288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6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10</a:t>
                </a:r>
              </a:p>
            </p:txBody>
          </p:sp>
          <p:sp>
            <p:nvSpPr>
              <p:cNvPr id="215049" name="Text Box 9"/>
              <p:cNvSpPr txBox="1">
                <a:spLocks noChangeArrowheads="1"/>
              </p:cNvSpPr>
              <p:nvPr/>
            </p:nvSpPr>
            <p:spPr bwMode="auto">
              <a:xfrm>
                <a:off x="2592" y="3408"/>
                <a:ext cx="57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8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tan</a:t>
                </a:r>
                <a:r>
                  <a:rPr kumimoji="0" lang="en-US" altLang="de-DE" sz="1800" b="1" i="1" u="none" strike="noStrike" kern="1200" cap="none" spc="0" normalizeH="0" baseline="30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2</a:t>
                </a:r>
                <a:r>
                  <a:rPr kumimoji="0" lang="el-GR" altLang="de-DE" sz="18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θ</a:t>
                </a:r>
              </a:p>
            </p:txBody>
          </p:sp>
        </p:grpSp>
        <p:sp>
          <p:nvSpPr>
            <p:cNvPr id="215050" name="Text Box 10"/>
            <p:cNvSpPr txBox="1">
              <a:spLocks noChangeArrowheads="1"/>
            </p:cNvSpPr>
            <p:nvPr/>
          </p:nvSpPr>
          <p:spPr bwMode="auto">
            <a:xfrm>
              <a:off x="2064" y="1689"/>
              <a:ext cx="4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SMA</a:t>
              </a:r>
            </a:p>
          </p:txBody>
        </p:sp>
        <p:sp>
          <p:nvSpPr>
            <p:cNvPr id="215051" name="Text Box 11"/>
            <p:cNvSpPr txBox="1">
              <a:spLocks noChangeArrowheads="1"/>
            </p:cNvSpPr>
            <p:nvPr/>
          </p:nvSpPr>
          <p:spPr bwMode="auto">
            <a:xfrm>
              <a:off x="2688" y="1248"/>
              <a:ext cx="4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LMA</a:t>
              </a:r>
            </a:p>
          </p:txBody>
        </p:sp>
        <p:sp>
          <p:nvSpPr>
            <p:cNvPr id="215052" name="Text Box 12"/>
            <p:cNvSpPr txBox="1">
              <a:spLocks noChangeArrowheads="1"/>
            </p:cNvSpPr>
            <p:nvPr/>
          </p:nvSpPr>
          <p:spPr bwMode="auto">
            <a:xfrm>
              <a:off x="2832" y="2169"/>
              <a:ext cx="4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1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LOW</a:t>
              </a:r>
            </a:p>
          </p:txBody>
        </p:sp>
        <p:sp>
          <p:nvSpPr>
            <p:cNvPr id="215053" name="Text Box 13"/>
            <p:cNvSpPr txBox="1">
              <a:spLocks noChangeArrowheads="1"/>
            </p:cNvSpPr>
            <p:nvPr/>
          </p:nvSpPr>
          <p:spPr bwMode="auto">
            <a:xfrm>
              <a:off x="3120" y="2736"/>
              <a:ext cx="4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1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VAC</a:t>
              </a:r>
            </a:p>
          </p:txBody>
        </p:sp>
      </p:grpSp>
      <p:sp>
        <p:nvSpPr>
          <p:cNvPr id="215055" name="Text Box 15"/>
          <p:cNvSpPr txBox="1">
            <a:spLocks noChangeArrowheads="1"/>
          </p:cNvSpPr>
          <p:nvPr/>
        </p:nvSpPr>
        <p:spPr bwMode="auto">
          <a:xfrm>
            <a:off x="868219" y="474663"/>
            <a:ext cx="1078807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Allowed values </a:t>
            </a:r>
            <a:r>
              <a:rPr lang="en-US" altLang="de-DE" sz="2400" b="1" dirty="0">
                <a:latin typeface="Calibri" panose="020F0502020204030204"/>
              </a:rPr>
              <a:t>for neutrino parameters to explain </a:t>
            </a:r>
            <a:r>
              <a:rPr kumimoji="0" lang="en-US" altLang="de-DE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solar neutrino observations </a:t>
            </a:r>
            <a:br>
              <a:rPr kumimoji="0" lang="en-US" altLang="de-DE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</a:br>
            <a:r>
              <a:rPr kumimoji="0" lang="en-US" altLang="de-DE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Spring 2002</a:t>
            </a:r>
          </a:p>
        </p:txBody>
      </p:sp>
    </p:spTree>
    <p:extLst>
      <p:ext uri="{BB962C8B-B14F-4D97-AF65-F5344CB8AC3E}">
        <p14:creationId xmlns:p14="http://schemas.microsoft.com/office/powerpoint/2010/main" val="39487851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4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de-DE" b="1" dirty="0" err="1"/>
              <a:t>KamLAND</a:t>
            </a:r>
            <a:r>
              <a:rPr lang="de-DE" altLang="de-DE" b="1" dirty="0"/>
              <a:t> </a:t>
            </a:r>
            <a:r>
              <a:rPr lang="de-DE" altLang="de-DE" b="1" dirty="0" err="1"/>
              <a:t>result</a:t>
            </a:r>
            <a:r>
              <a:rPr lang="de-DE" altLang="de-DE" b="1" dirty="0"/>
              <a:t> 2004</a:t>
            </a:r>
          </a:p>
        </p:txBody>
      </p:sp>
      <p:pic>
        <p:nvPicPr>
          <p:cNvPr id="9984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931" y="1042571"/>
            <a:ext cx="4838059" cy="365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8404" name="Rectangle 4"/>
          <p:cNvSpPr>
            <a:spLocks noChangeArrowheads="1"/>
          </p:cNvSpPr>
          <p:nvPr/>
        </p:nvSpPr>
        <p:spPr bwMode="auto">
          <a:xfrm>
            <a:off x="1524001" y="3083869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+mn-ea"/>
              <a:cs typeface="Arial" pitchFamily="34" charset="0"/>
            </a:endParaRPr>
          </a:p>
        </p:txBody>
      </p:sp>
      <p:graphicFrame>
        <p:nvGraphicFramePr>
          <p:cNvPr id="99840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3593264"/>
              </p:ext>
            </p:extLst>
          </p:nvPr>
        </p:nvGraphicFramePr>
        <p:xfrm>
          <a:off x="9037990" y="3167963"/>
          <a:ext cx="2659062" cy="143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3" name="Equation" r:id="rId4" imgW="1295280" imgH="698400" progId="Equation.3">
                  <p:embed/>
                </p:oleObj>
              </mc:Choice>
              <mc:Fallback>
                <p:oleObj name="Equation" r:id="rId4" imgW="1295280" imgH="698400" progId="Equation.3">
                  <p:embed/>
                  <p:pic>
                    <p:nvPicPr>
                      <p:cNvPr id="99840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7990" y="3167963"/>
                        <a:ext cx="2659062" cy="1430338"/>
                      </a:xfrm>
                      <a:prstGeom prst="rect">
                        <a:avLst/>
                      </a:prstGeom>
                      <a:solidFill>
                        <a:srgbClr val="99FF33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8406" name="Text Box 6"/>
          <p:cNvSpPr txBox="1">
            <a:spLocks noChangeArrowheads="1"/>
          </p:cNvSpPr>
          <p:nvPr/>
        </p:nvSpPr>
        <p:spPr bwMode="auto">
          <a:xfrm>
            <a:off x="5612641" y="4900969"/>
            <a:ext cx="4754880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 panose="020B0502050302020203"/>
                <a:cs typeface="Arial" pitchFamily="34" charset="0"/>
              </a:rPr>
              <a:t>„First </a:t>
            </a:r>
            <a:r>
              <a:rPr kumimoji="0" lang="de-DE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 panose="020B0502050302020203"/>
                <a:cs typeface="Arial" pitchFamily="34" charset="0"/>
              </a:rPr>
              <a:t>evidence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 panose="020B0502050302020203"/>
                <a:cs typeface="Arial" pitchFamily="34" charset="0"/>
              </a:rPr>
              <a:t> </a:t>
            </a:r>
            <a:r>
              <a:rPr kumimoji="0" lang="de-DE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 panose="020B0502050302020203"/>
                <a:cs typeface="Arial" pitchFamily="34" charset="0"/>
              </a:rPr>
              <a:t>of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 panose="020B0502050302020203"/>
                <a:cs typeface="Arial" pitchFamily="34" charset="0"/>
              </a:rPr>
              <a:t> </a:t>
            </a:r>
            <a:r>
              <a:rPr kumimoji="0" lang="de-DE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 panose="020B0502050302020203"/>
                <a:cs typeface="Arial" pitchFamily="34" charset="0"/>
              </a:rPr>
              <a:t>deformation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 panose="020B0502050302020203"/>
                <a:cs typeface="Arial" pitchFamily="34" charset="0"/>
              </a:rPr>
              <a:t> in </a:t>
            </a:r>
            <a:r>
              <a:rPr kumimoji="0" lang="de-DE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 panose="020B0502050302020203"/>
                <a:cs typeface="Arial" pitchFamily="34" charset="0"/>
              </a:rPr>
              <a:t>energy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 panose="020B0502050302020203"/>
                <a:cs typeface="Arial" pitchFamily="34" charset="0"/>
              </a:rPr>
              <a:t> </a:t>
            </a:r>
            <a:r>
              <a:rPr kumimoji="0" lang="de-DE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 panose="020B0502050302020203"/>
                <a:cs typeface="Arial" pitchFamily="34" charset="0"/>
              </a:rPr>
              <a:t>spectrum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 panose="020B0502050302020203"/>
                <a:cs typeface="Arial" pitchFamily="34" charset="0"/>
              </a:rPr>
              <a:t> </a:t>
            </a:r>
            <a:r>
              <a:rPr kumimoji="0" lang="de-DE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 panose="020B0502050302020203"/>
                <a:cs typeface="Arial" pitchFamily="34" charset="0"/>
              </a:rPr>
              <a:t>for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 panose="020B0502050302020203"/>
                <a:cs typeface="Arial" pitchFamily="34" charset="0"/>
              </a:rPr>
              <a:t> solar/</a:t>
            </a:r>
            <a:r>
              <a:rPr kumimoji="0" lang="de-DE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 panose="020B0502050302020203"/>
                <a:cs typeface="Arial" pitchFamily="34" charset="0"/>
              </a:rPr>
              <a:t>reactor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 panose="020B0502050302020203"/>
                <a:cs typeface="Arial" pitchFamily="34" charset="0"/>
              </a:rPr>
              <a:t> </a:t>
            </a:r>
            <a:r>
              <a:rPr kumimoji="0" lang="de-DE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 panose="020B0502050302020203"/>
                <a:cs typeface="Arial" pitchFamily="34" charset="0"/>
              </a:rPr>
              <a:t>neutrinos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" panose="020B0502050302020203"/>
                <a:cs typeface="Arial" pitchFamily="34" charset="0"/>
              </a:rPr>
              <a:t>“</a:t>
            </a:r>
          </a:p>
        </p:txBody>
      </p:sp>
      <p:pic>
        <p:nvPicPr>
          <p:cNvPr id="7189" name="Picture 21" descr="The KamLAND detector. | Download Scientific Diagram">
            <a:extLst>
              <a:ext uri="{FF2B5EF4-FFF2-40B4-BE49-F238E27FC236}">
                <a16:creationId xmlns:a16="http://schemas.microsoft.com/office/drawing/2014/main" id="{43A34C65-53FD-4020-94BB-8D60BE7A2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041" y="355146"/>
            <a:ext cx="188595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8149AC7-7373-481A-806E-9D47C0AE6C04}"/>
              </a:ext>
            </a:extLst>
          </p:cNvPr>
          <p:cNvSpPr txBox="1"/>
          <p:nvPr/>
        </p:nvSpPr>
        <p:spPr>
          <a:xfrm>
            <a:off x="591562" y="1541008"/>
            <a:ext cx="2827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latin typeface="TheSans UHH" panose="020B0502050302020203" pitchFamily="34" charset="77"/>
              </a:rPr>
              <a:t>Average </a:t>
            </a:r>
            <a:r>
              <a:rPr lang="de-DE" sz="1600" dirty="0" err="1">
                <a:latin typeface="TheSans UHH" panose="020B0502050302020203" pitchFamily="34" charset="77"/>
              </a:rPr>
              <a:t>distance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of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japanese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nuclear</a:t>
            </a:r>
            <a:r>
              <a:rPr lang="de-DE" sz="1600" dirty="0">
                <a:latin typeface="TheSans UHH" panose="020B0502050302020203" pitchFamily="34" charset="77"/>
              </a:rPr>
              <a:t> power plants </a:t>
            </a:r>
            <a:r>
              <a:rPr lang="de-DE" sz="1600" dirty="0" err="1">
                <a:latin typeface="TheSans UHH" panose="020B0502050302020203" pitchFamily="34" charset="77"/>
              </a:rPr>
              <a:t>to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KamLAND</a:t>
            </a:r>
            <a:r>
              <a:rPr lang="de-DE" sz="1600" dirty="0">
                <a:latin typeface="TheSans UHH" panose="020B0502050302020203" pitchFamily="34" charset="77"/>
              </a:rPr>
              <a:t>: 175km 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C4EE3AB-474E-442A-A447-6361A40CE411}"/>
              </a:ext>
            </a:extLst>
          </p:cNvPr>
          <p:cNvSpPr txBox="1"/>
          <p:nvPr/>
        </p:nvSpPr>
        <p:spPr>
          <a:xfrm>
            <a:off x="591562" y="2483704"/>
            <a:ext cx="2827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 err="1">
                <a:latin typeface="TheSans UHH" panose="020B0502050302020203" pitchFamily="34" charset="77"/>
              </a:rPr>
              <a:t>Oscillation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length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for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</a:p>
          <a:p>
            <a:pPr algn="l"/>
            <a:r>
              <a:rPr lang="de-DE" sz="1600" dirty="0">
                <a:latin typeface="TheSans UHH" panose="020B0502050302020203" pitchFamily="34" charset="77"/>
              </a:rPr>
              <a:t>125km  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AAA397AC-CBCE-4ED9-8766-F3B5B2E0BF46}"/>
              </a:ext>
            </a:extLst>
          </p:cNvPr>
          <p:cNvGrpSpPr/>
          <p:nvPr/>
        </p:nvGrpSpPr>
        <p:grpSpPr>
          <a:xfrm>
            <a:off x="431800" y="3429000"/>
            <a:ext cx="3743280" cy="1764357"/>
            <a:chOff x="1852838" y="4758763"/>
            <a:chExt cx="3743280" cy="176435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A51196EF-49BB-45A4-ABF0-CE038646EC54}"/>
                    </a:ext>
                  </a:extLst>
                </p14:cNvPr>
                <p14:cNvContentPartPr/>
                <p14:nvPr/>
              </p14:nvContentPartPr>
              <p14:xfrm>
                <a:off x="2123942" y="5101120"/>
                <a:ext cx="468720" cy="8388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A51196EF-49BB-45A4-ABF0-CE038646EC5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114942" y="5092120"/>
                  <a:ext cx="48636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7C3271F0-F5D5-4DCA-BADB-15D9FFC54AC1}"/>
                    </a:ext>
                  </a:extLst>
                </p14:cNvPr>
                <p14:cNvContentPartPr/>
                <p14:nvPr/>
              </p14:nvContentPartPr>
              <p14:xfrm>
                <a:off x="1896782" y="5636440"/>
                <a:ext cx="537480" cy="149760"/>
              </p14:xfrm>
            </p:contentPart>
          </mc:Choice>
          <mc:Fallback xmlns=""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7C3271F0-F5D5-4DCA-BADB-15D9FFC54AC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887782" y="5627440"/>
                  <a:ext cx="55512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1F6EBC61-A151-4FA1-9F96-09895CD3593D}"/>
                    </a:ext>
                  </a:extLst>
                </p14:cNvPr>
                <p14:cNvContentPartPr/>
                <p14:nvPr/>
              </p14:nvContentPartPr>
              <p14:xfrm>
                <a:off x="1852838" y="4758763"/>
                <a:ext cx="3743280" cy="166392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1F6EBC61-A151-4FA1-9F96-09895CD3593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843838" y="4749763"/>
                  <a:ext cx="3760920" cy="168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12C65D66-A7C9-457F-9DCB-DDC84E0D1E28}"/>
                    </a:ext>
                  </a:extLst>
                </p14:cNvPr>
                <p14:cNvContentPartPr/>
                <p14:nvPr/>
              </p14:nvContentPartPr>
              <p14:xfrm>
                <a:off x="2530742" y="5599360"/>
                <a:ext cx="408240" cy="72072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12C65D66-A7C9-457F-9DCB-DDC84E0D1E2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521742" y="5590360"/>
                  <a:ext cx="425880" cy="73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4E80908D-9B8B-4F58-93A2-741FB5E1D145}"/>
                    </a:ext>
                  </a:extLst>
                </p14:cNvPr>
                <p14:cNvContentPartPr/>
                <p14:nvPr/>
              </p14:nvContentPartPr>
              <p14:xfrm>
                <a:off x="3724862" y="6176080"/>
                <a:ext cx="264600" cy="20016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4E80908D-9B8B-4F58-93A2-741FB5E1D14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715862" y="6167080"/>
                  <a:ext cx="28224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D31D90CE-E8FF-4216-9D36-B6630F187082}"/>
                    </a:ext>
                  </a:extLst>
                </p14:cNvPr>
                <p14:cNvContentPartPr/>
                <p14:nvPr/>
              </p14:nvContentPartPr>
              <p14:xfrm>
                <a:off x="4039862" y="6176800"/>
                <a:ext cx="280440" cy="17964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D31D90CE-E8FF-4216-9D36-B6630F18708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030862" y="6167800"/>
                  <a:ext cx="29808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22C4ADCD-F06B-449F-9F8E-E18CF4AFF70D}"/>
                    </a:ext>
                  </a:extLst>
                </p14:cNvPr>
                <p14:cNvContentPartPr/>
                <p14:nvPr/>
              </p14:nvContentPartPr>
              <p14:xfrm>
                <a:off x="4385462" y="6175000"/>
                <a:ext cx="308520" cy="18288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22C4ADCD-F06B-449F-9F8E-E18CF4AFF70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376462" y="6166000"/>
                  <a:ext cx="32616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64055F6A-6F67-46EA-AABE-8397DA834049}"/>
                    </a:ext>
                  </a:extLst>
                </p14:cNvPr>
                <p14:cNvContentPartPr/>
                <p14:nvPr/>
              </p14:nvContentPartPr>
              <p14:xfrm>
                <a:off x="2668982" y="6420160"/>
                <a:ext cx="351000" cy="10296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64055F6A-6F67-46EA-AABE-8397DA83404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659982" y="6411160"/>
                  <a:ext cx="36864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152F64AD-07F1-4251-8A12-DC9A178B0794}"/>
                    </a:ext>
                  </a:extLst>
                </p14:cNvPr>
                <p14:cNvContentPartPr/>
                <p14:nvPr/>
              </p14:nvContentPartPr>
              <p14:xfrm>
                <a:off x="3832502" y="5569840"/>
                <a:ext cx="145800" cy="56232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152F64AD-07F1-4251-8A12-DC9A178B079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823502" y="5560840"/>
                  <a:ext cx="163440" cy="57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2" name="Freihand 21">
                  <a:extLst>
                    <a:ext uri="{FF2B5EF4-FFF2-40B4-BE49-F238E27FC236}">
                      <a16:creationId xmlns:a16="http://schemas.microsoft.com/office/drawing/2014/main" id="{688E013C-2FE2-4E2C-B425-E0BADC6C1CEE}"/>
                    </a:ext>
                  </a:extLst>
                </p14:cNvPr>
                <p14:cNvContentPartPr/>
                <p14:nvPr/>
              </p14:nvContentPartPr>
              <p14:xfrm>
                <a:off x="2791742" y="5572360"/>
                <a:ext cx="172800" cy="155880"/>
              </p14:xfrm>
            </p:contentPart>
          </mc:Choice>
          <mc:Fallback xmlns="">
            <p:pic>
              <p:nvPicPr>
                <p:cNvPr id="22" name="Freihand 21">
                  <a:extLst>
                    <a:ext uri="{FF2B5EF4-FFF2-40B4-BE49-F238E27FC236}">
                      <a16:creationId xmlns:a16="http://schemas.microsoft.com/office/drawing/2014/main" id="{688E013C-2FE2-4E2C-B425-E0BADC6C1CE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782742" y="5563360"/>
                  <a:ext cx="190440" cy="1735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29AC9550-8A34-4715-95E6-57DFF43248FA}"/>
              </a:ext>
            </a:extLst>
          </p:cNvPr>
          <p:cNvSpPr txBox="1"/>
          <p:nvPr/>
        </p:nvSpPr>
        <p:spPr>
          <a:xfrm>
            <a:off x="3838668" y="4711191"/>
            <a:ext cx="50707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2000" b="1" dirty="0">
                <a:latin typeface="TheSans UHH" panose="020B0502050302020203" pitchFamily="34" charset="77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9494782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8E77F6-3207-45AA-A344-DFCC66787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428" y="131829"/>
            <a:ext cx="11328400" cy="767788"/>
          </a:xfrm>
        </p:spPr>
        <p:txBody>
          <a:bodyPr/>
          <a:lstStyle/>
          <a:p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explanation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all solar neutrino </a:t>
            </a:r>
            <a:r>
              <a:rPr lang="de-DE" dirty="0" err="1"/>
              <a:t>results</a:t>
            </a:r>
            <a:r>
              <a:rPr lang="de-DE" dirty="0"/>
              <a:t>?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4BE3C74-CDE1-4074-9B04-7A196724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309D5144-004E-1E45-907B-65C86CA25C3F}" type="slidenum">
              <a:rPr lang="de-DE" smtClean="0">
                <a:solidFill>
                  <a:srgbClr val="333333"/>
                </a:solidFill>
              </a:rPr>
              <a:pPr defTabSz="609585"/>
              <a:t>44</a:t>
            </a:fld>
            <a:endParaRPr lang="de-DE">
              <a:solidFill>
                <a:srgbClr val="33333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5">
                <a:extLst>
                  <a:ext uri="{FF2B5EF4-FFF2-40B4-BE49-F238E27FC236}">
                    <a16:creationId xmlns:a16="http://schemas.microsoft.com/office/drawing/2014/main" id="{979A4274-E7C7-4608-96E8-B7DCFFCDADE6}"/>
                  </a:ext>
                </a:extLst>
              </p:cNvPr>
              <p:cNvSpPr txBox="1"/>
              <p:nvPr/>
            </p:nvSpPr>
            <p:spPr bwMode="auto">
              <a:xfrm>
                <a:off x="2610224" y="857217"/>
                <a:ext cx="5817205" cy="447385"/>
              </a:xfrm>
              <a:prstGeom prst="rect">
                <a:avLst/>
              </a:prstGeom>
              <a:solidFill>
                <a:srgbClr val="99FF33"/>
              </a:solidFill>
            </p:spPr>
            <p:txBody>
              <a:bodyPr>
                <a:normAutofit/>
              </a:bodyPr>
              <a:lstStyle/>
              <a:p>
                <a:r>
                  <a:rPr lang="de-DE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Let </a:t>
                </a:r>
                <a:r>
                  <a:rPr lang="de-DE" i="0" dirty="0" err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us</a:t>
                </a:r>
                <a:r>
                  <a:rPr lang="de-DE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de-DE" i="0" dirty="0" err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assume</a:t>
                </a:r>
                <a:r>
                  <a:rPr lang="de-DE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de-D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  <m:sup>
                        <m:r>
                          <a:rPr lang="de-D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de-DE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=8×1</m:t>
                    </m:r>
                    <m:sSup>
                      <m:sSupPr>
                        <m:ctrlPr>
                          <a:rPr lang="de-D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de-D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m:rPr>
                        <m:nor/>
                      </m:rPr>
                      <a:rPr lang="de-DE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  <m:sSup>
                      <m:sSupPr>
                        <m:ctrlPr>
                          <a:rPr lang="de-D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de-DE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lang="de-DE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de-DE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de-DE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33</m:t>
                    </m:r>
                    <m:r>
                      <a:rPr lang="de-DE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4" name="Object 5">
                <a:extLst>
                  <a:ext uri="{FF2B5EF4-FFF2-40B4-BE49-F238E27FC236}">
                    <a16:creationId xmlns:a16="http://schemas.microsoft.com/office/drawing/2014/main" id="{979A4274-E7C7-4608-96E8-B7DCFFCDAD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10224" y="857217"/>
                <a:ext cx="5817205" cy="447385"/>
              </a:xfrm>
              <a:prstGeom prst="rect">
                <a:avLst/>
              </a:prstGeom>
              <a:blipFill>
                <a:blip r:embed="rId2"/>
                <a:stretch>
                  <a:fillRect l="-839" t="-8219" b="-411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E51F06D3-4881-48AD-92F7-A53DCC0E19C2}"/>
                  </a:ext>
                </a:extLst>
              </p:cNvPr>
              <p:cNvSpPr txBox="1"/>
              <p:nvPr/>
            </p:nvSpPr>
            <p:spPr>
              <a:xfrm>
                <a:off x="721578" y="2015171"/>
                <a:ext cx="6367258" cy="5788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  <m:sub>
                              <m:r>
                                <a:rPr lang="de-DE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de-DE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1.27</m:t>
                          </m:r>
                          <m:box>
                            <m:box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r>
                                <m:rPr>
                                  <m:brk m:alnAt="63"/>
                                </m:r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f>
                                <m:f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2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sSubSup>
                                    <m:sSubSupPr>
                                      <m:ctrlPr>
                                        <a:rPr lang="de-DE" sz="24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24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𝒎</m:t>
                                      </m:r>
                                    </m:e>
                                    <m:sub>
                                      <m:r>
                                        <a:rPr lang="de-DE" sz="24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𝟏𝟐</m:t>
                                      </m:r>
                                    </m:sub>
                                    <m:sup>
                                      <m:r>
                                        <a:rPr lang="de-DE" sz="24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bSup>
                                  <m:r>
                                    <a:rPr lang="de-DE" sz="2400" b="1" i="1" smtClean="0">
                                      <a:solidFill>
                                        <a:schemeClr val="tx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𝑳</m:t>
                                  </m:r>
                                </m:num>
                                <m:den>
                                  <m:r>
                                    <a:rPr lang="de-DE" sz="24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𝑬</m:t>
                                  </m:r>
                                </m:den>
                              </m:f>
                            </m:e>
                          </m:box>
                        </m:e>
                      </m:d>
                    </m:oMath>
                  </m:oMathPara>
                </a14:m>
                <a:endParaRPr lang="de-DE" sz="2400" dirty="0">
                  <a:latin typeface="TheSans UHH" panose="020B0502050302020203" pitchFamily="34" charset="77"/>
                </a:endParaRPr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E51F06D3-4881-48AD-92F7-A53DCC0E1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578" y="2015171"/>
                <a:ext cx="6367258" cy="5788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feld 9">
            <a:extLst>
              <a:ext uri="{FF2B5EF4-FFF2-40B4-BE49-F238E27FC236}">
                <a16:creationId xmlns:a16="http://schemas.microsoft.com/office/drawing/2014/main" id="{1AA2FCE2-24C2-4276-8E55-4C789E779DAF}"/>
              </a:ext>
            </a:extLst>
          </p:cNvPr>
          <p:cNvSpPr txBox="1"/>
          <p:nvPr/>
        </p:nvSpPr>
        <p:spPr>
          <a:xfrm>
            <a:off x="4821499" y="1760316"/>
            <a:ext cx="1238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b="1" dirty="0">
                <a:solidFill>
                  <a:srgbClr val="FF0000"/>
                </a:solidFill>
                <a:latin typeface="TheSans UHH" panose="020B0502050302020203" pitchFamily="34" charset="77"/>
              </a:rPr>
              <a:t>8·10</a:t>
            </a:r>
            <a:r>
              <a:rPr lang="de-DE" sz="1600" b="1" baseline="30000" dirty="0">
                <a:solidFill>
                  <a:srgbClr val="FF0000"/>
                </a:solidFill>
                <a:latin typeface="TheSans UHH" panose="020B0502050302020203" pitchFamily="34" charset="77"/>
              </a:rPr>
              <a:t>-5</a:t>
            </a:r>
            <a:r>
              <a:rPr lang="de-DE" sz="1600" b="1" dirty="0">
                <a:solidFill>
                  <a:srgbClr val="FF0000"/>
                </a:solidFill>
                <a:latin typeface="TheSans UHH" panose="020B0502050302020203" pitchFamily="34" charset="77"/>
              </a:rPr>
              <a:t> eV</a:t>
            </a:r>
            <a:r>
              <a:rPr lang="de-DE" sz="1600" b="1" baseline="30000" dirty="0">
                <a:solidFill>
                  <a:srgbClr val="FF0000"/>
                </a:solidFill>
                <a:latin typeface="TheSans UHH" panose="020B0502050302020203" pitchFamily="34" charset="77"/>
              </a:rPr>
              <a:t>2</a:t>
            </a:r>
            <a:endParaRPr lang="de-DE" sz="1600" b="1" dirty="0">
              <a:solidFill>
                <a:srgbClr val="FF0000"/>
              </a:solidFill>
              <a:latin typeface="TheSans UHH" panose="020B0502050302020203" pitchFamily="34" charset="77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34E8FD9-3FDB-4C88-9ADE-B6B8F4A3E5C8}"/>
              </a:ext>
            </a:extLst>
          </p:cNvPr>
          <p:cNvSpPr txBox="1"/>
          <p:nvPr/>
        </p:nvSpPr>
        <p:spPr>
          <a:xfrm>
            <a:off x="6138817" y="1742307"/>
            <a:ext cx="1581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b="1" dirty="0">
                <a:solidFill>
                  <a:schemeClr val="tx2">
                    <a:lumMod val="75000"/>
                  </a:schemeClr>
                </a:solidFill>
                <a:latin typeface="TheSans UHH" panose="020B0502050302020203" pitchFamily="34" charset="77"/>
              </a:rPr>
              <a:t>1.5·10</a:t>
            </a:r>
            <a:r>
              <a:rPr lang="de-DE" sz="1600" b="1" baseline="30000" dirty="0">
                <a:solidFill>
                  <a:schemeClr val="tx2">
                    <a:lumMod val="75000"/>
                  </a:schemeClr>
                </a:solidFill>
                <a:latin typeface="TheSans UHH" panose="020B0502050302020203" pitchFamily="34" charset="77"/>
              </a:rPr>
              <a:t>11</a:t>
            </a:r>
            <a:r>
              <a:rPr lang="de-DE" sz="1600" b="1" dirty="0">
                <a:solidFill>
                  <a:schemeClr val="tx2">
                    <a:lumMod val="75000"/>
                  </a:schemeClr>
                </a:solidFill>
                <a:latin typeface="TheSans UHH" panose="020B0502050302020203" pitchFamily="34" charset="77"/>
              </a:rPr>
              <a:t> m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447CD69-5CB0-480A-B032-4D521BAC47F2}"/>
              </a:ext>
            </a:extLst>
          </p:cNvPr>
          <p:cNvSpPr txBox="1"/>
          <p:nvPr/>
        </p:nvSpPr>
        <p:spPr>
          <a:xfrm>
            <a:off x="5898097" y="2518827"/>
            <a:ext cx="158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b="1" dirty="0">
                <a:solidFill>
                  <a:srgbClr val="00B050"/>
                </a:solidFill>
                <a:latin typeface="TheSans UHH" panose="020B0502050302020203" pitchFamily="34" charset="77"/>
              </a:rPr>
              <a:t>0.1-10 MeV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C9DECBE-ABDC-429D-B36E-F3D2FE582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625" y="3176285"/>
            <a:ext cx="3711262" cy="70110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7DCD468D-C994-49C6-AABC-0324577F2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3622" y="3071684"/>
            <a:ext cx="1757154" cy="77632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24495C7-1815-4D7E-9078-5C7925EB1C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3222" y="2015171"/>
            <a:ext cx="3711262" cy="2279174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C09629E-46F2-4F50-88B5-D06BB55628DA}"/>
              </a:ext>
            </a:extLst>
          </p:cNvPr>
          <p:cNvSpPr txBox="1"/>
          <p:nvPr/>
        </p:nvSpPr>
        <p:spPr>
          <a:xfrm>
            <a:off x="517597" y="4196235"/>
            <a:ext cx="7636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 err="1">
                <a:latin typeface="TheSans UHH" panose="020B0502050302020203" pitchFamily="34" charset="77"/>
              </a:rPr>
              <a:t>Therefore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the</a:t>
            </a:r>
            <a:r>
              <a:rPr lang="de-DE" sz="1600" dirty="0">
                <a:latin typeface="TheSans UHH" panose="020B0502050302020203" pitchFamily="34" charset="77"/>
              </a:rPr>
              <a:t> sin</a:t>
            </a:r>
            <a:r>
              <a:rPr lang="de-DE" sz="1600" baseline="30000" dirty="0">
                <a:latin typeface="TheSans UHH" panose="020B0502050302020203" pitchFamily="34" charset="77"/>
              </a:rPr>
              <a:t>2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averages</a:t>
            </a:r>
            <a:r>
              <a:rPr lang="de-DE" sz="1600" dirty="0">
                <a:latin typeface="TheSans UHH" panose="020B0502050302020203" pitchFamily="34" charset="77"/>
              </a:rPr>
              <a:t> out </a:t>
            </a:r>
            <a:r>
              <a:rPr lang="de-DE" sz="1600" dirty="0" err="1">
                <a:latin typeface="TheSans UHH" panose="020B0502050302020203" pitchFamily="34" charset="77"/>
              </a:rPr>
              <a:t>to</a:t>
            </a:r>
            <a:r>
              <a:rPr lang="de-DE" sz="1600" dirty="0">
                <a:latin typeface="TheSans UHH" panose="020B0502050302020203" pitchFamily="34" charset="77"/>
              </a:rPr>
              <a:t> ½ (</a:t>
            </a:r>
            <a:r>
              <a:rPr lang="de-DE" sz="1600" dirty="0" err="1">
                <a:latin typeface="TheSans UHH" panose="020B0502050302020203" pitchFamily="34" charset="77"/>
              </a:rPr>
              <a:t>incoherent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mixture</a:t>
            </a:r>
            <a:r>
              <a:rPr lang="de-DE" sz="1600" dirty="0">
                <a:latin typeface="TheSans UHH" panose="020B0502050302020203" pitchFamily="34" charset="77"/>
              </a:rPr>
              <a:t>) and </a:t>
            </a:r>
            <a:r>
              <a:rPr lang="de-DE" sz="1600" dirty="0" err="1">
                <a:latin typeface="TheSans UHH" panose="020B0502050302020203" pitchFamily="34" charset="77"/>
              </a:rPr>
              <a:t>we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loose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the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energy</a:t>
            </a:r>
            <a:r>
              <a:rPr lang="de-DE" sz="1600" dirty="0">
                <a:latin typeface="TheSans UHH" panose="020B0502050302020203" pitchFamily="34" charset="77"/>
              </a:rPr>
              <a:t>/</a:t>
            </a:r>
            <a:r>
              <a:rPr lang="de-DE" sz="1600" dirty="0" err="1">
                <a:latin typeface="TheSans UHH" panose="020B0502050302020203" pitchFamily="34" charset="77"/>
              </a:rPr>
              <a:t>distance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dependence</a:t>
            </a:r>
            <a:r>
              <a:rPr lang="de-DE" sz="1600" dirty="0">
                <a:latin typeface="TheSans UHH" panose="020B0502050302020203" pitchFamily="34" charset="77"/>
              </a:rPr>
              <a:t>, </a:t>
            </a:r>
            <a:r>
              <a:rPr lang="de-DE" sz="1600" dirty="0" err="1">
                <a:latin typeface="TheSans UHH" panose="020B0502050302020203" pitchFamily="34" charset="77"/>
              </a:rPr>
              <a:t>the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survival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probability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for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v</a:t>
            </a:r>
            <a:r>
              <a:rPr lang="de-DE" sz="1600" baseline="-25000" dirty="0" err="1">
                <a:latin typeface="TheSans UHH" panose="020B0502050302020203" pitchFamily="34" charset="77"/>
              </a:rPr>
              <a:t>e</a:t>
            </a:r>
            <a:r>
              <a:rPr lang="de-DE" sz="1600" baseline="-250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is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then</a:t>
            </a:r>
            <a:r>
              <a:rPr lang="de-DE" sz="1600" dirty="0">
                <a:latin typeface="TheSans UHH" panose="020B0502050302020203" pitchFamily="34" charset="77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F23042AA-E7B6-45D1-9F89-BC9F866C9A52}"/>
                  </a:ext>
                </a:extLst>
              </p:cNvPr>
              <p:cNvSpPr txBox="1"/>
              <p:nvPr/>
            </p:nvSpPr>
            <p:spPr>
              <a:xfrm>
                <a:off x="2766279" y="4817526"/>
                <a:ext cx="509694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d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de-DE" sz="2400" b="0" i="0" smtClean="0">
                            <a:latin typeface="Cambria Math" panose="02040503050406030204" pitchFamily="18" charset="0"/>
                          </a:rPr>
                          <m:t>1 − </m:t>
                        </m:r>
                        <m:f>
                          <m:fPr>
                            <m:type m:val="skw"/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de-DE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 sz="24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e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2400" dirty="0">
                    <a:latin typeface="TheSans UHH" panose="020B0502050302020203" pitchFamily="34" charset="77"/>
                  </a:rPr>
                  <a:t> =  0.6</a:t>
                </a:r>
              </a:p>
            </p:txBody>
          </p:sp>
        </mc:Choice>
        <mc:Fallback xmlns="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F23042AA-E7B6-45D1-9F89-BC9F866C9A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6279" y="4817526"/>
                <a:ext cx="5096943" cy="369332"/>
              </a:xfrm>
              <a:prstGeom prst="rect">
                <a:avLst/>
              </a:prstGeom>
              <a:blipFill>
                <a:blip r:embed="rId7"/>
                <a:stretch>
                  <a:fillRect l="-2153" t="-167213" b="-25082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feld 20">
            <a:extLst>
              <a:ext uri="{FF2B5EF4-FFF2-40B4-BE49-F238E27FC236}">
                <a16:creationId xmlns:a16="http://schemas.microsoft.com/office/drawing/2014/main" id="{DBCEE9D6-B0F2-4B78-A433-B9E245D642E8}"/>
              </a:ext>
            </a:extLst>
          </p:cNvPr>
          <p:cNvSpPr txBox="1"/>
          <p:nvPr/>
        </p:nvSpPr>
        <p:spPr>
          <a:xfrm>
            <a:off x="401031" y="1489957"/>
            <a:ext cx="3934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latin typeface="TheSans UHH" panose="020B0502050302020203" pitchFamily="34" charset="77"/>
              </a:rPr>
              <a:t>2 </a:t>
            </a:r>
            <a:r>
              <a:rPr lang="de-DE" sz="2000" dirty="0" err="1">
                <a:latin typeface="TheSans UHH" panose="020B0502050302020203" pitchFamily="34" charset="77"/>
              </a:rPr>
              <a:t>Flavour</a:t>
            </a:r>
            <a:r>
              <a:rPr lang="de-DE" sz="2000" dirty="0">
                <a:latin typeface="TheSans UHH" panose="020B0502050302020203" pitchFamily="34" charset="77"/>
              </a:rPr>
              <a:t> </a:t>
            </a:r>
            <a:r>
              <a:rPr lang="de-DE" sz="2000" dirty="0" err="1">
                <a:latin typeface="TheSans UHH" panose="020B0502050302020203" pitchFamily="34" charset="77"/>
              </a:rPr>
              <a:t>Oscillation</a:t>
            </a:r>
            <a:r>
              <a:rPr lang="de-DE" sz="2000" dirty="0">
                <a:latin typeface="TheSans UHH" panose="020B0502050302020203" pitchFamily="34" charset="77"/>
              </a:rPr>
              <a:t> in Vacuum: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6EFA0F5-7FA3-4957-A1EE-D219D0C406A1}"/>
              </a:ext>
            </a:extLst>
          </p:cNvPr>
          <p:cNvSpPr txBox="1"/>
          <p:nvPr/>
        </p:nvSpPr>
        <p:spPr>
          <a:xfrm flipH="1">
            <a:off x="2707750" y="5319508"/>
            <a:ext cx="8443859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2000" dirty="0" err="1">
                <a:latin typeface="TheSans UHH" panose="020B0502050302020203" pitchFamily="34" charset="77"/>
              </a:rPr>
              <a:t>Explains</a:t>
            </a:r>
            <a:r>
              <a:rPr lang="de-DE" sz="2000" dirty="0">
                <a:latin typeface="TheSans UHH" panose="020B0502050302020203" pitchFamily="34" charset="77"/>
              </a:rPr>
              <a:t> </a:t>
            </a:r>
            <a:r>
              <a:rPr lang="de-DE" sz="2000" dirty="0" err="1">
                <a:latin typeface="TheSans UHH" panose="020B0502050302020203" pitchFamily="34" charset="77"/>
              </a:rPr>
              <a:t>the</a:t>
            </a:r>
            <a:r>
              <a:rPr lang="de-DE" sz="2000" dirty="0">
                <a:latin typeface="TheSans UHH" panose="020B0502050302020203" pitchFamily="34" charset="77"/>
              </a:rPr>
              <a:t> </a:t>
            </a:r>
            <a:r>
              <a:rPr lang="de-DE" sz="2000" dirty="0" err="1">
                <a:latin typeface="TheSans UHH" panose="020B0502050302020203" pitchFamily="34" charset="77"/>
              </a:rPr>
              <a:t>low</a:t>
            </a:r>
            <a:r>
              <a:rPr lang="de-DE" sz="2000" dirty="0">
                <a:latin typeface="TheSans UHH" panose="020B0502050302020203" pitchFamily="34" charset="77"/>
              </a:rPr>
              <a:t> </a:t>
            </a:r>
            <a:r>
              <a:rPr lang="de-DE" sz="2000" dirty="0" err="1">
                <a:latin typeface="TheSans UHH" panose="020B0502050302020203" pitchFamily="34" charset="77"/>
              </a:rPr>
              <a:t>energy</a:t>
            </a:r>
            <a:r>
              <a:rPr lang="de-DE" sz="2000" dirty="0">
                <a:latin typeface="TheSans UHH" panose="020B0502050302020203" pitchFamily="34" charset="77"/>
              </a:rPr>
              <a:t> (E &lt; 1MeV) </a:t>
            </a:r>
            <a:r>
              <a:rPr lang="de-DE" sz="2000" dirty="0" err="1">
                <a:latin typeface="TheSans UHH" panose="020B0502050302020203" pitchFamily="34" charset="77"/>
              </a:rPr>
              <a:t>part</a:t>
            </a:r>
            <a:r>
              <a:rPr lang="de-DE" sz="2000" dirty="0">
                <a:latin typeface="TheSans UHH" panose="020B0502050302020203" pitchFamily="34" charset="77"/>
              </a:rPr>
              <a:t> </a:t>
            </a:r>
            <a:r>
              <a:rPr lang="de-DE" sz="2000" dirty="0" err="1">
                <a:latin typeface="TheSans UHH" panose="020B0502050302020203" pitchFamily="34" charset="77"/>
              </a:rPr>
              <a:t>of</a:t>
            </a:r>
            <a:r>
              <a:rPr lang="de-DE" sz="2000" dirty="0">
                <a:latin typeface="TheSans UHH" panose="020B0502050302020203" pitchFamily="34" charset="77"/>
              </a:rPr>
              <a:t> solar neutrino </a:t>
            </a:r>
            <a:r>
              <a:rPr lang="de-DE" sz="2000" dirty="0" err="1">
                <a:latin typeface="TheSans UHH" panose="020B0502050302020203" pitchFamily="34" charset="77"/>
              </a:rPr>
              <a:t>experiments</a:t>
            </a:r>
            <a:r>
              <a:rPr lang="de-DE" sz="2000" dirty="0">
                <a:latin typeface="TheSans UHH" panose="020B0502050302020203" pitchFamily="34" charset="77"/>
              </a:rPr>
              <a:t>  (</a:t>
            </a:r>
            <a:r>
              <a:rPr lang="de-DE" sz="2000" dirty="0" err="1">
                <a:latin typeface="TheSans UHH" panose="020B0502050302020203" pitchFamily="34" charset="77"/>
              </a:rPr>
              <a:t>Gallex</a:t>
            </a:r>
            <a:r>
              <a:rPr lang="de-DE" sz="2000" dirty="0">
                <a:latin typeface="TheSans UHH" panose="020B0502050302020203" pitchFamily="34" charset="77"/>
              </a:rPr>
              <a:t>/</a:t>
            </a:r>
            <a:r>
              <a:rPr lang="de-DE" sz="2000" dirty="0" err="1">
                <a:latin typeface="TheSans UHH" panose="020B0502050302020203" pitchFamily="34" charset="77"/>
              </a:rPr>
              <a:t>GNO,Sage</a:t>
            </a:r>
            <a:r>
              <a:rPr lang="de-DE" sz="2000" dirty="0">
                <a:latin typeface="TheSans UHH" panose="020B0502050302020203" pitchFamily="34" charset="77"/>
              </a:rPr>
              <a:t>)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5591B68-C509-4590-B752-EF5DCF01D954}"/>
              </a:ext>
            </a:extLst>
          </p:cNvPr>
          <p:cNvSpPr txBox="1"/>
          <p:nvPr/>
        </p:nvSpPr>
        <p:spPr>
          <a:xfrm rot="21021109" flipH="1">
            <a:off x="4338161" y="5891613"/>
            <a:ext cx="439181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latin typeface="TheSans UHH" panose="020B0502050302020203" pitchFamily="34" charset="77"/>
              </a:rPr>
              <a:t>Need </a:t>
            </a:r>
            <a:r>
              <a:rPr lang="de-DE" sz="2000" dirty="0" err="1">
                <a:latin typeface="TheSans UHH" panose="020B0502050302020203" pitchFamily="34" charset="77"/>
              </a:rPr>
              <a:t>other</a:t>
            </a:r>
            <a:r>
              <a:rPr lang="de-DE" sz="2000" dirty="0">
                <a:latin typeface="TheSans UHH" panose="020B0502050302020203" pitchFamily="34" charset="77"/>
              </a:rPr>
              <a:t> </a:t>
            </a:r>
            <a:r>
              <a:rPr lang="de-DE" sz="2000" dirty="0" err="1">
                <a:latin typeface="TheSans UHH" panose="020B0502050302020203" pitchFamily="34" charset="77"/>
              </a:rPr>
              <a:t>mechanism</a:t>
            </a:r>
            <a:r>
              <a:rPr lang="de-DE" sz="2000" dirty="0">
                <a:latin typeface="TheSans UHH" panose="020B0502050302020203" pitchFamily="34" charset="77"/>
              </a:rPr>
              <a:t> </a:t>
            </a:r>
            <a:r>
              <a:rPr lang="de-DE" sz="2000" dirty="0" err="1">
                <a:latin typeface="TheSans UHH" panose="020B0502050302020203" pitchFamily="34" charset="77"/>
              </a:rPr>
              <a:t>for</a:t>
            </a:r>
            <a:r>
              <a:rPr lang="de-DE" sz="2000" dirty="0">
                <a:latin typeface="TheSans UHH" panose="020B0502050302020203" pitchFamily="34" charset="77"/>
              </a:rPr>
              <a:t> E &gt; 1 MeV</a:t>
            </a:r>
          </a:p>
        </p:txBody>
      </p:sp>
    </p:spTree>
    <p:extLst>
      <p:ext uri="{BB962C8B-B14F-4D97-AF65-F5344CB8AC3E}">
        <p14:creationId xmlns:p14="http://schemas.microsoft.com/office/powerpoint/2010/main" val="102181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9" grpId="0"/>
      <p:bldP spid="20" grpId="0"/>
      <p:bldP spid="22" grpId="0" animBg="1"/>
      <p:bldP spid="2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122DCD-A65D-44F5-981A-64BC50E6F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5" y="137733"/>
            <a:ext cx="11328400" cy="767788"/>
          </a:xfrm>
        </p:spPr>
        <p:txBody>
          <a:bodyPr>
            <a:normAutofit fontScale="90000"/>
          </a:bodyPr>
          <a:lstStyle/>
          <a:p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eSans UHH"/>
              </a:rPr>
              <a:t>Neutrino Propagation in Matter (</a:t>
            </a:r>
            <a:r>
              <a:rPr kumimoji="0" lang="de-DE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heSans UHH"/>
              </a:rPr>
              <a:t>Overview</a:t>
            </a: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eSans UHH"/>
              </a:rPr>
              <a:t>)</a:t>
            </a:r>
            <a:br>
              <a:rPr kumimoji="0" lang="de-DE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eSans UHH"/>
              </a:rPr>
            </a:br>
            <a:endParaRPr lang="de-DE" dirty="0">
              <a:latin typeface="TheSans UHH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D51EB5-A079-4A46-92A8-93EA69FF9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F3BF4-25CF-49ED-A833-290526B5BCF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1D9C9EC9-FFFB-4943-AFB3-11276FD41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288" y="790805"/>
            <a:ext cx="653108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Important:</a:t>
            </a:r>
            <a:r>
              <a:rPr kumimoji="0" lang="en-US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alt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altLang="de-DE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v</a:t>
            </a:r>
            <a:r>
              <a:rPr kumimoji="0" lang="el-GR" altLang="de-DE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</a:t>
            </a:r>
            <a:r>
              <a:rPr kumimoji="0" lang="en-US" altLang="de-DE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l-GR" altLang="de-DE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τ</a:t>
            </a:r>
            <a:r>
              <a:rPr kumimoji="0" lang="en-US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have different interaction with matter </a:t>
            </a:r>
            <a:endParaRPr kumimoji="0" lang="el-GR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148417B-85FE-4112-A678-5495DC405E34}"/>
              </a:ext>
            </a:extLst>
          </p:cNvPr>
          <p:cNvGrpSpPr>
            <a:grpSpLocks/>
          </p:cNvGrpSpPr>
          <p:nvPr/>
        </p:nvGrpSpPr>
        <p:grpSpPr bwMode="auto">
          <a:xfrm>
            <a:off x="7302182" y="864435"/>
            <a:ext cx="3335338" cy="1985962"/>
            <a:chOff x="2784" y="672"/>
            <a:chExt cx="1728" cy="960"/>
          </a:xfrm>
        </p:grpSpPr>
        <p:pic>
          <p:nvPicPr>
            <p:cNvPr id="8" name="Picture 7" descr="nu_scatt_cc_nc">
              <a:extLst>
                <a:ext uri="{FF2B5EF4-FFF2-40B4-BE49-F238E27FC236}">
                  <a16:creationId xmlns:a16="http://schemas.microsoft.com/office/drawing/2014/main" id="{4792CEF6-1D11-4232-9EBD-CD56CE7E30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672"/>
              <a:ext cx="1728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51F2A26C-6888-4C4A-A43B-A3ED11D479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9" y="801"/>
              <a:ext cx="345" cy="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200" b="1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altLang="de-DE" sz="1200" b="1" i="0" u="none" strike="noStrike" kern="1200" cap="none" spc="0" normalizeH="0" baseline="-2500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e</a:t>
              </a:r>
              <a:r>
                <a:rPr kumimoji="0" lang="en-US" altLang="de-DE" sz="1200" b="1" i="0" u="none" strike="noStrike" kern="1200" cap="none" spc="0" normalizeH="0" baseline="-2500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,m,t</a:t>
              </a:r>
              <a:endParaRPr kumimoji="0" lang="en-US" altLang="de-DE" sz="12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endParaRPr>
            </a:p>
          </p:txBody>
        </p:sp>
        <p:sp>
          <p:nvSpPr>
            <p:cNvPr id="10" name="Text Box 9">
              <a:extLst>
                <a:ext uri="{FF2B5EF4-FFF2-40B4-BE49-F238E27FC236}">
                  <a16:creationId xmlns:a16="http://schemas.microsoft.com/office/drawing/2014/main" id="{C7A726EC-9D46-473C-9547-DC9F68AB45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1" y="785"/>
              <a:ext cx="344" cy="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200" b="1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altLang="de-DE" sz="1200" b="1" i="0" u="none" strike="noStrike" kern="1200" cap="none" spc="0" normalizeH="0" baseline="-2500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e</a:t>
              </a:r>
              <a:r>
                <a:rPr kumimoji="0" lang="en-US" altLang="de-DE" sz="1200" b="1" i="0" u="none" strike="noStrike" kern="1200" cap="none" spc="0" normalizeH="0" baseline="-2500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,m,t</a:t>
              </a:r>
              <a:endParaRPr kumimoji="0" lang="en-US" altLang="de-DE" sz="12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endParaRPr>
            </a:p>
          </p:txBody>
        </p:sp>
      </p:grpSp>
      <p:sp>
        <p:nvSpPr>
          <p:cNvPr id="11" name="Text Box 10">
            <a:extLst>
              <a:ext uri="{FF2B5EF4-FFF2-40B4-BE49-F238E27FC236}">
                <a16:creationId xmlns:a16="http://schemas.microsoft.com/office/drawing/2014/main" id="{EEF8F033-3B22-43ED-BC48-2DBCD3DD9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0483" y="1154567"/>
            <a:ext cx="353814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</a:t>
            </a:r>
            <a:r>
              <a:rPr kumimoji="0" lang="en-US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</a:t>
            </a:r>
            <a:r>
              <a:rPr kumimoji="0" lang="en-US" altLang="de-DE" sz="1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can do both CC and NC,  v</a:t>
            </a:r>
            <a:r>
              <a:rPr kumimoji="0" lang="el-GR" altLang="de-DE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μ</a:t>
            </a:r>
            <a:r>
              <a:rPr kumimoji="0" lang="en-US" altLang="de-DE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</a:t>
            </a:r>
            <a:r>
              <a:rPr kumimoji="0" lang="el-GR" altLang="de-DE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τ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only NC!)</a:t>
            </a:r>
            <a:endParaRPr kumimoji="0" lang="el-GR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AB56AD5C-9C42-49B6-8FD1-6A7DBA2E7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6882" y="1797758"/>
            <a:ext cx="4716356" cy="30777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Relevant for propagation is elastic forward scattering</a:t>
            </a:r>
            <a:endParaRPr kumimoji="0" lang="en-US" altLang="de-DE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13" name="Object 13">
            <a:extLst>
              <a:ext uri="{FF2B5EF4-FFF2-40B4-BE49-F238E27FC236}">
                <a16:creationId xmlns:a16="http://schemas.microsoft.com/office/drawing/2014/main" id="{6F97F3C3-3E4A-4622-9853-40B1E6FC86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61686" y="2602227"/>
          <a:ext cx="4967287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0" name="Equation" r:id="rId4" imgW="2984400" imgH="482400" progId="Equation.3">
                  <p:embed/>
                </p:oleObj>
              </mc:Choice>
              <mc:Fallback>
                <p:oleObj name="Equation" r:id="rId4" imgW="2984400" imgH="482400" progId="Equation.3">
                  <p:embed/>
                  <p:pic>
                    <p:nvPicPr>
                      <p:cNvPr id="13" name="Object 13">
                        <a:extLst>
                          <a:ext uri="{FF2B5EF4-FFF2-40B4-BE49-F238E27FC236}">
                            <a16:creationId xmlns:a16="http://schemas.microsoft.com/office/drawing/2014/main" id="{6F97F3C3-3E4A-4622-9853-40B1E6FC86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1686" y="2602227"/>
                        <a:ext cx="4967287" cy="80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4">
            <a:extLst>
              <a:ext uri="{FF2B5EF4-FFF2-40B4-BE49-F238E27FC236}">
                <a16:creationId xmlns:a16="http://schemas.microsoft.com/office/drawing/2014/main" id="{86CF2A73-2383-444C-9E79-B67583E10F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55071" y="3752123"/>
          <a:ext cx="7800975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1" name="Equation" r:id="rId6" imgW="4686120" imgH="507960" progId="Equation.3">
                  <p:embed/>
                </p:oleObj>
              </mc:Choice>
              <mc:Fallback>
                <p:oleObj name="Equation" r:id="rId6" imgW="4686120" imgH="507960" progId="Equation.3">
                  <p:embed/>
                  <p:pic>
                    <p:nvPicPr>
                      <p:cNvPr id="14" name="Object 14">
                        <a:extLst>
                          <a:ext uri="{FF2B5EF4-FFF2-40B4-BE49-F238E27FC236}">
                            <a16:creationId xmlns:a16="http://schemas.microsoft.com/office/drawing/2014/main" id="{86CF2A73-2383-444C-9E79-B67583E10FA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5071" y="3752123"/>
                        <a:ext cx="7800975" cy="84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15">
            <a:extLst>
              <a:ext uri="{FF2B5EF4-FFF2-40B4-BE49-F238E27FC236}">
                <a16:creationId xmlns:a16="http://schemas.microsoft.com/office/drawing/2014/main" id="{3B1D6D52-9A95-43F2-A267-4C9548525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158" y="2570019"/>
            <a:ext cx="87825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Vacuum:</a:t>
            </a:r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id="{10C6338C-8A4B-4F97-A786-C48805204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158" y="3663497"/>
            <a:ext cx="740908" cy="307777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Matter:</a:t>
            </a:r>
          </a:p>
        </p:txBody>
      </p:sp>
      <p:graphicFrame>
        <p:nvGraphicFramePr>
          <p:cNvPr id="17" name="Object 17">
            <a:extLst>
              <a:ext uri="{FF2B5EF4-FFF2-40B4-BE49-F238E27FC236}">
                <a16:creationId xmlns:a16="http://schemas.microsoft.com/office/drawing/2014/main" id="{8629BD8F-AB43-4F24-8168-F63C42A091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24170" y="5008194"/>
          <a:ext cx="3929062" cy="88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2" name="Equation" r:id="rId8" imgW="2717640" imgH="609480" progId="Equation.3">
                  <p:embed/>
                </p:oleObj>
              </mc:Choice>
              <mc:Fallback>
                <p:oleObj name="Equation" r:id="rId8" imgW="2717640" imgH="609480" progId="Equation.3">
                  <p:embed/>
                  <p:pic>
                    <p:nvPicPr>
                      <p:cNvPr id="17" name="Object 17">
                        <a:extLst>
                          <a:ext uri="{FF2B5EF4-FFF2-40B4-BE49-F238E27FC236}">
                            <a16:creationId xmlns:a16="http://schemas.microsoft.com/office/drawing/2014/main" id="{8629BD8F-AB43-4F24-8168-F63C42A0914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170" y="5008194"/>
                        <a:ext cx="3929062" cy="881063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9">
            <a:extLst>
              <a:ext uri="{FF2B5EF4-FFF2-40B4-BE49-F238E27FC236}">
                <a16:creationId xmlns:a16="http://schemas.microsoft.com/office/drawing/2014/main" id="{BA8B3766-F2DF-4257-B483-4E432A9A3E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68393" y="5074567"/>
          <a:ext cx="1157287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3" name="Equation" r:id="rId10" imgW="799920" imgH="419040" progId="Equation.3">
                  <p:embed/>
                </p:oleObj>
              </mc:Choice>
              <mc:Fallback>
                <p:oleObj name="Equation" r:id="rId10" imgW="799920" imgH="419040" progId="Equation.3">
                  <p:embed/>
                  <p:pic>
                    <p:nvPicPr>
                      <p:cNvPr id="18" name="Object 19">
                        <a:extLst>
                          <a:ext uri="{FF2B5EF4-FFF2-40B4-BE49-F238E27FC236}">
                            <a16:creationId xmlns:a16="http://schemas.microsoft.com/office/drawing/2014/main" id="{BA8B3766-F2DF-4257-B483-4E432A9A3EF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68393" y="5074567"/>
                        <a:ext cx="1157287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20">
            <a:extLst>
              <a:ext uri="{FF2B5EF4-FFF2-40B4-BE49-F238E27FC236}">
                <a16:creationId xmlns:a16="http://schemas.microsoft.com/office/drawing/2014/main" id="{A9A47DA7-44F9-4BB0-9884-8119EE328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9443" y="5223890"/>
            <a:ext cx="163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Center of the Sun:</a:t>
            </a:r>
          </a:p>
        </p:txBody>
      </p:sp>
    </p:spTree>
    <p:extLst>
      <p:ext uri="{BB962C8B-B14F-4D97-AF65-F5344CB8AC3E}">
        <p14:creationId xmlns:p14="http://schemas.microsoft.com/office/powerpoint/2010/main" val="35825189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D51EB5-A079-4A46-92A8-93EA69FF9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F3BF4-25CF-49ED-A833-290526B5BCF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E85F201-CA53-4050-9FF7-7E922DD88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845" y="210463"/>
            <a:ext cx="5567363" cy="15970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Arial Unicode MS"/>
              <a:cs typeface="+mn-cs"/>
            </a:endParaRPr>
          </a:p>
        </p:txBody>
      </p:sp>
      <p:graphicFrame>
        <p:nvGraphicFramePr>
          <p:cNvPr id="7" name="Object 12">
            <a:extLst>
              <a:ext uri="{FF2B5EF4-FFF2-40B4-BE49-F238E27FC236}">
                <a16:creationId xmlns:a16="http://schemas.microsoft.com/office/drawing/2014/main" id="{F00C1D3B-8C1D-4372-9E49-A2C69051EE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3907" y="250150"/>
          <a:ext cx="5329237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8" name="Equation" r:id="rId3" imgW="3200400" imgH="330120" progId="Equation.3">
                  <p:embed/>
                </p:oleObj>
              </mc:Choice>
              <mc:Fallback>
                <p:oleObj name="Equation" r:id="rId3" imgW="3200400" imgH="330120" progId="Equation.3">
                  <p:embed/>
                  <p:pic>
                    <p:nvPicPr>
                      <p:cNvPr id="7" name="Object 12">
                        <a:extLst>
                          <a:ext uri="{FF2B5EF4-FFF2-40B4-BE49-F238E27FC236}">
                            <a16:creationId xmlns:a16="http://schemas.microsoft.com/office/drawing/2014/main" id="{F00C1D3B-8C1D-4372-9E49-A2C69051EEA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07" y="250150"/>
                        <a:ext cx="5329237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3">
            <a:extLst>
              <a:ext uri="{FF2B5EF4-FFF2-40B4-BE49-F238E27FC236}">
                <a16:creationId xmlns:a16="http://schemas.microsoft.com/office/drawing/2014/main" id="{A6619722-0EA7-428B-935C-FF7D8E1638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8220" y="799425"/>
          <a:ext cx="4251325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" name="Equation" r:id="rId5" imgW="2552400" imgH="545760" progId="Equation.3">
                  <p:embed/>
                </p:oleObj>
              </mc:Choice>
              <mc:Fallback>
                <p:oleObj name="Equation" r:id="rId5" imgW="2552400" imgH="545760" progId="Equation.3">
                  <p:embed/>
                  <p:pic>
                    <p:nvPicPr>
                      <p:cNvPr id="8" name="Object 13">
                        <a:extLst>
                          <a:ext uri="{FF2B5EF4-FFF2-40B4-BE49-F238E27FC236}">
                            <a16:creationId xmlns:a16="http://schemas.microsoft.com/office/drawing/2014/main" id="{A6619722-0EA7-428B-935C-FF7D8E1638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220" y="799425"/>
                        <a:ext cx="4251325" cy="90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Grafik 13">
            <a:extLst>
              <a:ext uri="{FF2B5EF4-FFF2-40B4-BE49-F238E27FC236}">
                <a16:creationId xmlns:a16="http://schemas.microsoft.com/office/drawing/2014/main" id="{F38DABE1-2254-4F6B-BC9B-9B3861194C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2385" y="210463"/>
            <a:ext cx="4598541" cy="165260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4F87101E-228E-4949-98D4-B4738D7B6E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9767" y="2256750"/>
            <a:ext cx="3962575" cy="258370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FBEBA9D9-C584-4019-AF79-B340CC3E3E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356763"/>
            <a:ext cx="3962576" cy="217368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B41B97B-33D5-4C2A-B215-BDD09634D9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27199" y="2356763"/>
            <a:ext cx="3864801" cy="3883205"/>
          </a:xfrm>
          <a:prstGeom prst="rect">
            <a:avLst/>
          </a:prstGeom>
        </p:spPr>
      </p:pic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C1C14DD3-87BE-4FB5-A5D5-234C9FB10C21}"/>
              </a:ext>
            </a:extLst>
          </p:cNvPr>
          <p:cNvCxnSpPr/>
          <p:nvPr/>
        </p:nvCxnSpPr>
        <p:spPr>
          <a:xfrm>
            <a:off x="4372479" y="2256750"/>
            <a:ext cx="0" cy="37131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0D93D23B-2D2E-453C-BDB6-275D8B3A365F}"/>
              </a:ext>
            </a:extLst>
          </p:cNvPr>
          <p:cNvCxnSpPr/>
          <p:nvPr/>
        </p:nvCxnSpPr>
        <p:spPr>
          <a:xfrm>
            <a:off x="7850932" y="2256750"/>
            <a:ext cx="0" cy="37131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AA56112B-4173-49E6-B342-1FC6784F3BD6}"/>
              </a:ext>
            </a:extLst>
          </p:cNvPr>
          <p:cNvSpPr txBox="1"/>
          <p:nvPr/>
        </p:nvSpPr>
        <p:spPr>
          <a:xfrm>
            <a:off x="628220" y="5163621"/>
            <a:ext cx="2856872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pp-neutrinos,  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Be-neutrinos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A17BA8E3-14F8-4E85-8E87-E5C59DC899E4}"/>
              </a:ext>
            </a:extLst>
          </p:cNvPr>
          <p:cNvSpPr txBox="1"/>
          <p:nvPr/>
        </p:nvSpPr>
        <p:spPr>
          <a:xfrm>
            <a:off x="9265920" y="6227260"/>
            <a:ext cx="141417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B-neutrinos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ADAE3561-90D1-4131-80F0-499E7950A916}"/>
                  </a:ext>
                </a:extLst>
              </p:cNvPr>
              <p:cNvSpPr txBox="1"/>
              <p:nvPr/>
            </p:nvSpPr>
            <p:spPr>
              <a:xfrm>
                <a:off x="5379223" y="4880424"/>
                <a:ext cx="965970" cy="562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𝜃</m:t>
                          </m:r>
                        </m:e>
                        <m:sub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sub>
                      </m:sSub>
                      <m:r>
                        <a:rPr kumimoji="0" lang="de-D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num>
                        <m:den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ADAE3561-90D1-4131-80F0-499E7950A9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223" y="4880424"/>
                <a:ext cx="965970" cy="5629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>
            <a:extLst>
              <a:ext uri="{FF2B5EF4-FFF2-40B4-BE49-F238E27FC236}">
                <a16:creationId xmlns:a16="http://schemas.microsoft.com/office/drawing/2014/main" id="{1B01CDDE-D811-496B-9991-4CFD411EC8E9}"/>
              </a:ext>
            </a:extLst>
          </p:cNvPr>
          <p:cNvSpPr txBox="1"/>
          <p:nvPr/>
        </p:nvSpPr>
        <p:spPr>
          <a:xfrm rot="21231627">
            <a:off x="2184794" y="5925111"/>
            <a:ext cx="5596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dirty="0">
                <a:highlight>
                  <a:srgbClr val="FFFF00"/>
                </a:highlight>
                <a:latin typeface="TheSans UHH" panose="020B0502050302020203" pitchFamily="34" charset="77"/>
              </a:rPr>
              <a:t>In </a:t>
            </a:r>
            <a:r>
              <a:rPr lang="de-DE" sz="2400" dirty="0" err="1">
                <a:highlight>
                  <a:srgbClr val="FFFF00"/>
                </a:highlight>
                <a:latin typeface="TheSans UHH" panose="020B0502050302020203" pitchFamily="34" charset="77"/>
              </a:rPr>
              <a:t>these</a:t>
            </a:r>
            <a:r>
              <a:rPr lang="de-DE" sz="2400" dirty="0">
                <a:highlight>
                  <a:srgbClr val="FFFF00"/>
                </a:highlight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highlight>
                  <a:srgbClr val="FFFF00"/>
                </a:highlight>
                <a:latin typeface="TheSans UHH" panose="020B0502050302020203" pitchFamily="34" charset="77"/>
              </a:rPr>
              <a:t>equations</a:t>
            </a:r>
            <a:r>
              <a:rPr lang="de-DE" sz="2400" dirty="0">
                <a:highlight>
                  <a:srgbClr val="FFFF00"/>
                </a:highlight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highlight>
                  <a:srgbClr val="FFFF00"/>
                </a:highlight>
                <a:latin typeface="TheSans UHH" panose="020B0502050302020203" pitchFamily="34" charset="77"/>
              </a:rPr>
              <a:t>the</a:t>
            </a:r>
            <a:r>
              <a:rPr lang="de-DE" sz="2400" dirty="0">
                <a:highlight>
                  <a:srgbClr val="FFFF00"/>
                </a:highlight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highlight>
                  <a:srgbClr val="FFFF00"/>
                </a:highlight>
                <a:latin typeface="TheSans UHH" panose="020B0502050302020203" pitchFamily="34" charset="77"/>
              </a:rPr>
              <a:t>sign</a:t>
            </a:r>
            <a:r>
              <a:rPr lang="de-DE" sz="2400" dirty="0">
                <a:highlight>
                  <a:srgbClr val="FFFF00"/>
                </a:highlight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highlight>
                  <a:srgbClr val="FFFF00"/>
                </a:highlight>
                <a:latin typeface="TheSans UHH" panose="020B0502050302020203" pitchFamily="34" charset="77"/>
              </a:rPr>
              <a:t>of</a:t>
            </a:r>
            <a:r>
              <a:rPr lang="de-DE" sz="2400" dirty="0">
                <a:highlight>
                  <a:srgbClr val="FFFF00"/>
                </a:highlight>
                <a:latin typeface="TheSans UHH" panose="020B0502050302020203" pitchFamily="34" charset="77"/>
              </a:rPr>
              <a:t> </a:t>
            </a:r>
            <a:r>
              <a:rPr lang="el-GR" sz="2400" dirty="0">
                <a:highlight>
                  <a:srgbClr val="FFFF00"/>
                </a:highlight>
                <a:latin typeface="TheSans UHH" panose="020B0502050302020203" pitchFamily="34" charset="77"/>
              </a:rPr>
              <a:t>Δ</a:t>
            </a:r>
            <a:r>
              <a:rPr lang="de-DE" sz="2400" dirty="0">
                <a:highlight>
                  <a:srgbClr val="FFFF00"/>
                </a:highlight>
                <a:latin typeface="TheSans UHH" panose="020B0502050302020203" pitchFamily="34" charset="77"/>
              </a:rPr>
              <a:t>m</a:t>
            </a:r>
            <a:r>
              <a:rPr lang="de-DE" sz="2400" baseline="30000" dirty="0">
                <a:highlight>
                  <a:srgbClr val="FFFF00"/>
                </a:highlight>
                <a:latin typeface="TheSans UHH" panose="020B0502050302020203" pitchFamily="34" charset="77"/>
              </a:rPr>
              <a:t>2</a:t>
            </a:r>
            <a:r>
              <a:rPr lang="de-DE" sz="2400" dirty="0">
                <a:highlight>
                  <a:srgbClr val="FFFF00"/>
                </a:highlight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highlight>
                  <a:srgbClr val="FFFF00"/>
                </a:highlight>
                <a:latin typeface="TheSans UHH" panose="020B0502050302020203" pitchFamily="34" charset="77"/>
              </a:rPr>
              <a:t>matters</a:t>
            </a:r>
            <a:r>
              <a:rPr lang="de-DE" sz="2400" dirty="0">
                <a:highlight>
                  <a:srgbClr val="FFFF00"/>
                </a:highlight>
                <a:latin typeface="TheSans UHH" panose="020B0502050302020203" pitchFamily="34" charset="7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7109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1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554" y="1671350"/>
            <a:ext cx="7558087" cy="504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7">
            <a:extLst>
              <a:ext uri="{FF2B5EF4-FFF2-40B4-BE49-F238E27FC236}">
                <a16:creationId xmlns:a16="http://schemas.microsoft.com/office/drawing/2014/main" id="{A1ACD9FF-1E85-4936-978C-4B7D2A074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522" y="120151"/>
            <a:ext cx="444865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0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For </a:t>
            </a:r>
            <a:r>
              <a:rPr kumimoji="0" lang="en-US" altLang="de-DE" sz="2000" b="0" i="0" u="sng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8</a:t>
            </a:r>
            <a:r>
              <a:rPr kumimoji="0" lang="en-US" altLang="de-DE" sz="20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 Neutrinos at center of the Sun:</a:t>
            </a:r>
          </a:p>
        </p:txBody>
      </p:sp>
      <p:graphicFrame>
        <p:nvGraphicFramePr>
          <p:cNvPr id="5" name="Object 8">
            <a:extLst>
              <a:ext uri="{FF2B5EF4-FFF2-40B4-BE49-F238E27FC236}">
                <a16:creationId xmlns:a16="http://schemas.microsoft.com/office/drawing/2014/main" id="{6D40215E-5F9C-4FEE-B5BA-AE447DB0AF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6635" y="540678"/>
          <a:ext cx="3382963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2" name="Equation" r:id="rId4" imgW="2031840" imgH="482400" progId="Equation.3">
                  <p:embed/>
                </p:oleObj>
              </mc:Choice>
              <mc:Fallback>
                <p:oleObj name="Equation" r:id="rId4" imgW="2031840" imgH="482400" progId="Equation.3">
                  <p:embed/>
                  <p:pic>
                    <p:nvPicPr>
                      <p:cNvPr id="5" name="Object 8">
                        <a:extLst>
                          <a:ext uri="{FF2B5EF4-FFF2-40B4-BE49-F238E27FC236}">
                            <a16:creationId xmlns:a16="http://schemas.microsoft.com/office/drawing/2014/main" id="{6D40215E-5F9C-4FEE-B5BA-AE447DB0AF3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635" y="540678"/>
                        <a:ext cx="3382963" cy="80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819D5C80-B6FE-472F-8BE3-76FC69969400}"/>
              </a:ext>
            </a:extLst>
          </p:cNvPr>
          <p:cNvSpPr txBox="1"/>
          <p:nvPr/>
        </p:nvSpPr>
        <p:spPr>
          <a:xfrm flipH="1">
            <a:off x="271522" y="1414608"/>
            <a:ext cx="6796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means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probability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</a:t>
            </a:r>
            <a:r>
              <a:rPr kumimoji="0" lang="de-DE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de-DE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mass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</a:t>
            </a:r>
            <a:r>
              <a:rPr kumimoji="0" lang="de-DE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sin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(73°) = 91%</a:t>
            </a:r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EE42A82C-5ECF-49EA-ACC8-F71C3247CA10}"/>
              </a:ext>
            </a:extLst>
          </p:cNvPr>
          <p:cNvSpPr/>
          <p:nvPr/>
        </p:nvSpPr>
        <p:spPr>
          <a:xfrm>
            <a:off x="809298" y="3531474"/>
            <a:ext cx="1406400" cy="515007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r>
              <a:rPr kumimoji="0" lang="de-DE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FDB1CCE4-DFB0-4FC7-BAD6-A6148A48B8AE}"/>
              </a:ext>
            </a:extLst>
          </p:cNvPr>
          <p:cNvSpPr/>
          <p:nvPr/>
        </p:nvSpPr>
        <p:spPr>
          <a:xfrm>
            <a:off x="2385850" y="5475888"/>
            <a:ext cx="5969876" cy="620110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rgbClr val="FFC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adiabatic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density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change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A80E713D-F52B-4E6C-ABA4-F9ACCD668982}"/>
              </a:ext>
            </a:extLst>
          </p:cNvPr>
          <p:cNvSpPr/>
          <p:nvPr/>
        </p:nvSpPr>
        <p:spPr>
          <a:xfrm>
            <a:off x="9894970" y="3449164"/>
            <a:ext cx="60638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4970DD8-0FB1-442E-8548-47CF027AA886}"/>
              </a:ext>
            </a:extLst>
          </p:cNvPr>
          <p:cNvSpPr txBox="1"/>
          <p:nvPr/>
        </p:nvSpPr>
        <p:spPr>
          <a:xfrm>
            <a:off x="9705655" y="3079832"/>
            <a:ext cx="985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detector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Pfeil: nach unten 9">
            <a:extLst>
              <a:ext uri="{FF2B5EF4-FFF2-40B4-BE49-F238E27FC236}">
                <a16:creationId xmlns:a16="http://schemas.microsoft.com/office/drawing/2014/main" id="{7646B711-19F0-49DC-803C-227E77ED6F3F}"/>
              </a:ext>
            </a:extLst>
          </p:cNvPr>
          <p:cNvSpPr/>
          <p:nvPr/>
        </p:nvSpPr>
        <p:spPr>
          <a:xfrm>
            <a:off x="8683572" y="2633916"/>
            <a:ext cx="127056" cy="1005289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40401C2-3403-43A9-B2F9-D111593F1E1A}"/>
              </a:ext>
            </a:extLst>
          </p:cNvPr>
          <p:cNvSpPr txBox="1"/>
          <p:nvPr/>
        </p:nvSpPr>
        <p:spPr>
          <a:xfrm>
            <a:off x="8423999" y="2297635"/>
            <a:ext cx="815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30%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</a:t>
            </a:r>
            <a:r>
              <a:rPr kumimoji="0" lang="de-DE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27DD7918-1B91-4B14-B97C-9BC39D9D6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0065" y="134139"/>
            <a:ext cx="44919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0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For </a:t>
            </a:r>
            <a:r>
              <a:rPr kumimoji="0" lang="en-US" altLang="de-DE" sz="2000" b="0" i="0" u="sng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8</a:t>
            </a:r>
            <a:r>
              <a:rPr kumimoji="0" lang="en-US" altLang="de-DE" sz="20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 Neutrinos in vacuum (at earth):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AF75D26D-4D26-40DA-B192-4E1974CB7268}"/>
                  </a:ext>
                </a:extLst>
              </p:cNvPr>
              <p:cNvSpPr txBox="1"/>
              <p:nvPr/>
            </p:nvSpPr>
            <p:spPr>
              <a:xfrm>
                <a:off x="7721088" y="555831"/>
                <a:ext cx="4368804" cy="667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de-DE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de-DE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de-DE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kumimoji="0" lang="de-DE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de-DE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kumimoji="0" lang="de-DE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de-DE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kumimoji="0" lang="de-DE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de-DE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kumimoji="0" lang="de-DE" sz="2000" b="0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kumimoji="0" lang="de-DE" sz="2000" b="0" i="0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kumimoji="0" lang="de-DE" sz="2000" b="0" i="0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kumimoji="0" lang="de-DE" sz="2000" b="0" i="1" u="none" strike="noStrike" kern="1200" cap="none" spc="0" normalizeH="0" baseline="0" noProof="0" dirty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de-DE" sz="2000" b="0" i="1" u="none" strike="noStrike" kern="1200" cap="none" spc="0" normalizeH="0" baseline="0" noProof="0" dirty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kumimoji="0" lang="de-DE" sz="2000" b="0" i="1" u="none" strike="noStrike" kern="1200" cap="none" spc="0" normalizeH="0" baseline="0" noProof="0" dirty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12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  <m:e>
                                <m:r>
                                  <a:rPr kumimoji="0" lang="de-DE" sz="20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kumimoji="0" lang="de-DE" sz="2000" b="0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kumimoji="0" lang="de-DE" sz="2000" b="0" i="0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sin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kumimoji="0" lang="de-DE" sz="2000" b="0" i="1" u="none" strike="noStrike" kern="1200" cap="none" spc="0" normalizeH="0" baseline="0" noProof="0" dirty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de-DE" sz="2000" b="0" i="1" u="none" strike="noStrike" kern="1200" cap="none" spc="0" normalizeH="0" baseline="0" noProof="0" dirty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kumimoji="0" lang="de-DE" sz="2000" b="0" i="1" u="none" strike="noStrike" kern="1200" cap="none" spc="0" normalizeH="0" baseline="0" noProof="0" dirty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12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kumimoji="0" lang="de-DE" sz="2000" b="0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kumimoji="0" lang="de-DE" sz="2000" b="0" i="0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sin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kumimoji="0" lang="de-DE" sz="2000" b="0" i="1" u="none" strike="noStrike" kern="1200" cap="none" spc="0" normalizeH="0" baseline="0" noProof="0" dirty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de-DE" sz="2000" b="0" i="1" u="none" strike="noStrike" kern="1200" cap="none" spc="0" normalizeH="0" baseline="0" noProof="0" dirty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kumimoji="0" lang="de-DE" sz="2000" b="0" i="1" u="none" strike="noStrike" kern="1200" cap="none" spc="0" normalizeH="0" baseline="0" noProof="0" dirty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12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kumimoji="0" lang="de-DE" sz="2000" b="0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kumimoji="0" lang="de-DE" sz="2000" b="0" i="0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cos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kumimoji="0" lang="de-DE" sz="2000" b="0" i="1" u="none" strike="noStrike" kern="1200" cap="none" spc="0" normalizeH="0" baseline="0" noProof="0" dirty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de-DE" sz="2000" b="0" i="1" u="none" strike="noStrike" kern="1200" cap="none" spc="0" normalizeH="0" baseline="0" noProof="0" dirty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kumimoji="0" lang="de-DE" sz="2000" b="0" i="1" u="none" strike="noStrike" kern="1200" cap="none" spc="0" normalizeH="0" baseline="0" noProof="0" dirty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12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kumimoji="0" lang="de-DE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de-DE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de-DE" sz="2000" b="0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2000" b="0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kumimoji="0" lang="de-DE" sz="2000" b="0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de-DE" sz="2000" b="0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2000" b="0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kumimoji="0" lang="de-DE" sz="2000" b="0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𝜇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AF75D26D-4D26-40DA-B192-4E1974CB72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088" y="555831"/>
                <a:ext cx="4368804" cy="66742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feld 14">
            <a:extLst>
              <a:ext uri="{FF2B5EF4-FFF2-40B4-BE49-F238E27FC236}">
                <a16:creationId xmlns:a16="http://schemas.microsoft.com/office/drawing/2014/main" id="{2F1FF472-3A78-4761-9C6A-EA7F9A0277A6}"/>
              </a:ext>
            </a:extLst>
          </p:cNvPr>
          <p:cNvSpPr txBox="1"/>
          <p:nvPr/>
        </p:nvSpPr>
        <p:spPr>
          <a:xfrm flipH="1">
            <a:off x="8212647" y="1272162"/>
            <a:ext cx="3971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The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probability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that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v</a:t>
            </a:r>
            <a:r>
              <a:rPr kumimoji="0" lang="de-DE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2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is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v</a:t>
            </a:r>
            <a:r>
              <a:rPr kumimoji="0" lang="de-DE" sz="18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is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sin</a:t>
            </a:r>
            <a:r>
              <a:rPr kumimoji="0" lang="de-DE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θ</a:t>
            </a:r>
            <a:r>
              <a:rPr kumimoji="0" lang="de-DE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12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E2502DF-B92C-4609-81EA-38A386E777C1}"/>
              </a:ext>
            </a:extLst>
          </p:cNvPr>
          <p:cNvSpPr txBox="1"/>
          <p:nvPr/>
        </p:nvSpPr>
        <p:spPr>
          <a:xfrm rot="21104163">
            <a:off x="7743575" y="5941385"/>
            <a:ext cx="2187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err="1">
                <a:highlight>
                  <a:srgbClr val="FFFF00"/>
                </a:highlight>
                <a:latin typeface="TheSans UHH" panose="020B0502050302020203" pitchFamily="34" charset="77"/>
              </a:rPr>
              <a:t>It</a:t>
            </a:r>
            <a:r>
              <a:rPr lang="de-DE" sz="1600" b="1" dirty="0">
                <a:highlight>
                  <a:srgbClr val="FFFF00"/>
                </a:highlight>
                <a:latin typeface="TheSans UHH" panose="020B0502050302020203" pitchFamily="34" charset="77"/>
              </a:rPr>
              <a:t> </a:t>
            </a:r>
            <a:r>
              <a:rPr lang="de-DE" sz="1600" b="1" dirty="0" err="1">
                <a:highlight>
                  <a:srgbClr val="FFFF00"/>
                </a:highlight>
                <a:latin typeface="TheSans UHH" panose="020B0502050302020203" pitchFamily="34" charset="77"/>
              </a:rPr>
              <a:t>is</a:t>
            </a:r>
            <a:r>
              <a:rPr lang="de-DE" sz="1600" b="1" dirty="0">
                <a:highlight>
                  <a:srgbClr val="FFFF00"/>
                </a:highlight>
                <a:latin typeface="TheSans UHH" panose="020B0502050302020203" pitchFamily="34" charset="77"/>
              </a:rPr>
              <a:t> NOT an </a:t>
            </a:r>
            <a:r>
              <a:rPr lang="de-DE" sz="1600" b="1" dirty="0" err="1">
                <a:highlight>
                  <a:srgbClr val="FFFF00"/>
                </a:highlight>
                <a:latin typeface="TheSans UHH" panose="020B0502050302020203" pitchFamily="34" charset="77"/>
              </a:rPr>
              <a:t>oscillation</a:t>
            </a:r>
            <a:endParaRPr lang="de-DE" sz="1600" b="1" dirty="0">
              <a:highlight>
                <a:srgbClr val="FFFF00"/>
              </a:highlight>
              <a:latin typeface="TheSans UHH" panose="020B0502050302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388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672B0A-8837-4D4A-A4EF-19FED23EE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37" y="165851"/>
            <a:ext cx="11328400" cy="767788"/>
          </a:xfrm>
        </p:spPr>
        <p:txBody>
          <a:bodyPr>
            <a:normAutofit fontScale="90000"/>
          </a:bodyPr>
          <a:lstStyle/>
          <a:p>
            <a:r>
              <a:rPr kumimoji="0" lang="de-DE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Neutrino Propagation in Matter: MSW </a:t>
            </a:r>
            <a:r>
              <a:rPr kumimoji="0" lang="de-DE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  <a:t>mechanism</a:t>
            </a:r>
            <a:br>
              <a:rPr kumimoji="0" lang="de-DE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"/>
              </a:rPr>
            </a:br>
            <a:endParaRPr lang="de-DE" dirty="0">
              <a:latin typeface="TheSans UHH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D51EB5-A079-4A46-92A8-93EA69FF9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F3BF4-25CF-49ED-A833-290526B5BCF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026887B7-AFB0-44E3-835D-030A8491E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286" y="973080"/>
            <a:ext cx="1175273" cy="156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7511F3B9-396D-48AC-87D2-FDC545A67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68" y="973081"/>
            <a:ext cx="1264710" cy="13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F45E8341-401E-4FFB-AF92-A5EC420BD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567" y="973081"/>
            <a:ext cx="1296144" cy="1866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342E09E7-9BB5-446D-A9DB-367838769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567" y="786595"/>
            <a:ext cx="1296144" cy="1866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6406DE8C-7025-4897-B75D-1C80DDEFBE97}"/>
              </a:ext>
            </a:extLst>
          </p:cNvPr>
          <p:cNvSpPr/>
          <p:nvPr/>
        </p:nvSpPr>
        <p:spPr>
          <a:xfrm>
            <a:off x="623263" y="676220"/>
            <a:ext cx="4176464" cy="296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45E9CDB-4516-46F1-B4BE-A04A42A22452}"/>
              </a:ext>
            </a:extLst>
          </p:cNvPr>
          <p:cNvSpPr/>
          <p:nvPr/>
        </p:nvSpPr>
        <p:spPr>
          <a:xfrm>
            <a:off x="751726" y="2332690"/>
            <a:ext cx="4176464" cy="575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7966143-4C84-4414-B4BB-BC558EFADAD0}"/>
              </a:ext>
            </a:extLst>
          </p:cNvPr>
          <p:cNvSpPr txBox="1"/>
          <p:nvPr/>
        </p:nvSpPr>
        <p:spPr>
          <a:xfrm>
            <a:off x="573408" y="2404412"/>
            <a:ext cx="1513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Stanislav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Mikheev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(1940-2011)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F07182F-B634-49E1-ADF0-693413D83801}"/>
              </a:ext>
            </a:extLst>
          </p:cNvPr>
          <p:cNvSpPr txBox="1"/>
          <p:nvPr/>
        </p:nvSpPr>
        <p:spPr>
          <a:xfrm>
            <a:off x="2044875" y="2404412"/>
            <a:ext cx="1279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Alexei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Smirnov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EBA1E25-D361-4DAC-B382-E94C97D9D3C7}"/>
              </a:ext>
            </a:extLst>
          </p:cNvPr>
          <p:cNvSpPr txBox="1"/>
          <p:nvPr/>
        </p:nvSpPr>
        <p:spPr>
          <a:xfrm>
            <a:off x="3315128" y="2404412"/>
            <a:ext cx="1638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Lincoln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Wolfenstein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(1923-2015)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51D128D-4551-4E72-966D-D5A6901E442B}"/>
              </a:ext>
            </a:extLst>
          </p:cNvPr>
          <p:cNvSpPr txBox="1"/>
          <p:nvPr/>
        </p:nvSpPr>
        <p:spPr>
          <a:xfrm>
            <a:off x="623263" y="2889304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L.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Wolfenstein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, Phys.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Rev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. D17 (1978) 2369</a:t>
            </a:r>
            <a:b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S. P.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Mikheev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and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A.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Yu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.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Smirnov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,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Nuovo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Cim.C9  (1986)17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AEE43EC-9D95-4D2C-BEC1-BFC374839E26}"/>
              </a:ext>
            </a:extLst>
          </p:cNvPr>
          <p:cNvSpPr txBox="1"/>
          <p:nvPr/>
        </p:nvSpPr>
        <p:spPr>
          <a:xfrm>
            <a:off x="623263" y="3780887"/>
            <a:ext cx="4691632" cy="1477328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Interaction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v</a:t>
            </a:r>
            <a:r>
              <a:rPr kumimoji="0" lang="de-DE" sz="18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and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v</a:t>
            </a:r>
            <a:r>
              <a:rPr kumimoji="0" lang="el-GR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μ</a:t>
            </a:r>
            <a:r>
              <a:rPr kumimoji="0" lang="de-DE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,</a:t>
            </a:r>
            <a:r>
              <a:rPr kumimoji="0" lang="el-GR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τ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with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electrons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different.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→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Effective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masses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effective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mixing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angles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    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depending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electron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density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N</a:t>
            </a:r>
            <a:r>
              <a:rPr kumimoji="0" lang="de-DE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and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    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energy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neutrino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F978BA73-3F08-43A6-8805-B7F41C8246C8}"/>
              </a:ext>
            </a:extLst>
          </p:cNvPr>
          <p:cNvGrpSpPr/>
          <p:nvPr/>
        </p:nvGrpSpPr>
        <p:grpSpPr>
          <a:xfrm>
            <a:off x="6140432" y="1136893"/>
            <a:ext cx="4248472" cy="4966811"/>
            <a:chOff x="4716016" y="1054477"/>
            <a:chExt cx="4248472" cy="4966811"/>
          </a:xfrm>
        </p:grpSpPr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15CF5517-FFE3-4358-9869-FFB0D93364C7}"/>
                </a:ext>
              </a:extLst>
            </p:cNvPr>
            <p:cNvGrpSpPr/>
            <p:nvPr/>
          </p:nvGrpSpPr>
          <p:grpSpPr>
            <a:xfrm>
              <a:off x="4716016" y="1054477"/>
              <a:ext cx="4248472" cy="4900108"/>
              <a:chOff x="4958337" y="1054477"/>
              <a:chExt cx="3744416" cy="4318739"/>
            </a:xfrm>
          </p:grpSpPr>
          <p:pic>
            <p:nvPicPr>
              <p:cNvPr id="24" name="Picture 5">
                <a:extLst>
                  <a:ext uri="{FF2B5EF4-FFF2-40B4-BE49-F238E27FC236}">
                    <a16:creationId xmlns:a16="http://schemas.microsoft.com/office/drawing/2014/main" id="{DC08BDF7-3341-481E-A87D-5FDBE119A8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lum bright="-28000" contrast="4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58337" y="1628800"/>
                <a:ext cx="3744416" cy="37444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5" name="Rechteck 24">
                <a:extLst>
                  <a:ext uri="{FF2B5EF4-FFF2-40B4-BE49-F238E27FC236}">
                    <a16:creationId xmlns:a16="http://schemas.microsoft.com/office/drawing/2014/main" id="{D5441647-F1EE-43BC-B78C-7DF4A98B183B}"/>
                  </a:ext>
                </a:extLst>
              </p:cNvPr>
              <p:cNvSpPr/>
              <p:nvPr/>
            </p:nvSpPr>
            <p:spPr>
              <a:xfrm>
                <a:off x="7092280" y="1772816"/>
                <a:ext cx="1440160" cy="7200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3A9C0D5C-849E-4EAA-9BDC-6901A8E238E7}"/>
                  </a:ext>
                </a:extLst>
              </p:cNvPr>
              <p:cNvSpPr txBox="1"/>
              <p:nvPr/>
            </p:nvSpPr>
            <p:spPr>
              <a:xfrm>
                <a:off x="5383502" y="1054477"/>
                <a:ext cx="2677739" cy="569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Important</a:t>
                </a: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 </a:t>
                </a:r>
                <a:r>
                  <a:rPr kumimoji="0" lang="de-DE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for</a:t>
                </a: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 solar </a:t>
                </a:r>
                <a:r>
                  <a:rPr kumimoji="0" lang="de-DE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neutrinos</a:t>
                </a: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:</a:t>
                </a:r>
                <a:b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</a:b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Survival </a:t>
                </a:r>
                <a:r>
                  <a:rPr kumimoji="0" lang="de-DE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probability</a:t>
                </a:r>
                <a:endPara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3AC11421-27B2-4AD4-B451-76B84C2F1CCD}"/>
                  </a:ext>
                </a:extLst>
              </p:cNvPr>
              <p:cNvSpPr txBox="1"/>
              <p:nvPr/>
            </p:nvSpPr>
            <p:spPr>
              <a:xfrm>
                <a:off x="5661147" y="2061430"/>
                <a:ext cx="1111942" cy="46114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Quasi-Vacuum</a:t>
                </a:r>
                <a:br>
                  <a:rPr kumimoji="0" lang="de-DE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</a:br>
                <a:r>
                  <a:rPr kumimoji="0" lang="de-DE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Oscillation</a:t>
                </a:r>
                <a:endPara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1719A12A-3BA8-4F51-B5ED-5D6B97C2D9D2}"/>
                  </a:ext>
                </a:extLst>
              </p:cNvPr>
              <p:cNvSpPr txBox="1"/>
              <p:nvPr/>
            </p:nvSpPr>
            <p:spPr>
              <a:xfrm>
                <a:off x="7250795" y="2118392"/>
                <a:ext cx="1037742" cy="271261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Matter-</a:t>
                </a:r>
                <a:r>
                  <a:rPr kumimoji="0" lang="de-DE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Effect</a:t>
                </a:r>
                <a:endPara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0547E03F-4AA4-4DDD-A4F5-E7E2542F348E}"/>
                </a:ext>
              </a:extLst>
            </p:cNvPr>
            <p:cNvSpPr txBox="1"/>
            <p:nvPr/>
          </p:nvSpPr>
          <p:spPr>
            <a:xfrm>
              <a:off x="5831036" y="5651956"/>
              <a:ext cx="232871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Transistion</a:t>
              </a: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 at 1-2 MeV</a:t>
              </a: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7E9DDF07-2B45-4BEF-A49C-FC8ADD66C764}"/>
                </a:ext>
              </a:extLst>
            </p:cNvPr>
            <p:cNvSpPr/>
            <p:nvPr/>
          </p:nvSpPr>
          <p:spPr>
            <a:xfrm>
              <a:off x="5508914" y="3527430"/>
              <a:ext cx="1270669" cy="3879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D407231B-E4AA-44F3-BC95-74A14AC9406A}"/>
                </a:ext>
              </a:extLst>
            </p:cNvPr>
            <p:cNvSpPr/>
            <p:nvPr/>
          </p:nvSpPr>
          <p:spPr>
            <a:xfrm>
              <a:off x="7318900" y="3756326"/>
              <a:ext cx="1270669" cy="3879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18" name="Objekt 17">
            <a:extLst>
              <a:ext uri="{FF2B5EF4-FFF2-40B4-BE49-F238E27FC236}">
                <a16:creationId xmlns:a16="http://schemas.microsoft.com/office/drawing/2014/main" id="{F32B0961-FF72-47A5-94BE-6A8603DCCF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13938" y="2912131"/>
          <a:ext cx="2549931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7" name="Formel" r:id="rId7" imgW="1244520" imgH="457200" progId="Equation.3">
                  <p:embed/>
                </p:oleObj>
              </mc:Choice>
              <mc:Fallback>
                <p:oleObj name="Formel" r:id="rId7" imgW="1244520" imgH="457200" progId="Equation.3">
                  <p:embed/>
                  <p:pic>
                    <p:nvPicPr>
                      <p:cNvPr id="18" name="Objekt 17">
                        <a:extLst>
                          <a:ext uri="{FF2B5EF4-FFF2-40B4-BE49-F238E27FC236}">
                            <a16:creationId xmlns:a16="http://schemas.microsoft.com/office/drawing/2014/main" id="{F32B0961-FF72-47A5-94BE-6A8603DCCF1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13938" y="2912131"/>
                        <a:ext cx="2549931" cy="936104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4AC40F44-64E1-4CF2-B86E-A473E6D4F37B}"/>
              </a:ext>
            </a:extLst>
          </p:cNvPr>
          <p:cNvSpPr txBox="1"/>
          <p:nvPr/>
        </p:nvSpPr>
        <p:spPr>
          <a:xfrm>
            <a:off x="9113938" y="4875785"/>
            <a:ext cx="274320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2400" dirty="0" err="1">
                <a:latin typeface="TheSans UHH" panose="020B0502050302020203" pitchFamily="34" charset="77"/>
              </a:rPr>
              <a:t>Important</a:t>
            </a:r>
            <a:r>
              <a:rPr lang="de-DE" sz="2400" dirty="0">
                <a:latin typeface="TheSans UHH" panose="020B0502050302020203" pitchFamily="34" charset="77"/>
              </a:rPr>
              <a:t>: m</a:t>
            </a:r>
            <a:r>
              <a:rPr lang="de-DE" sz="2400" baseline="-25000" dirty="0">
                <a:latin typeface="TheSans UHH" panose="020B0502050302020203" pitchFamily="34" charset="77"/>
              </a:rPr>
              <a:t>2</a:t>
            </a:r>
            <a:r>
              <a:rPr lang="de-DE" sz="2400" dirty="0">
                <a:latin typeface="TheSans UHH" panose="020B0502050302020203" pitchFamily="34" charset="77"/>
              </a:rPr>
              <a:t> &gt; m</a:t>
            </a:r>
            <a:r>
              <a:rPr lang="de-DE" sz="2400" baseline="-25000" dirty="0">
                <a:latin typeface="TheSans UHH" panose="020B0502050302020203" pitchFamily="34" charset="77"/>
              </a:rPr>
              <a:t>1</a:t>
            </a:r>
            <a:endParaRPr lang="de-DE" sz="2400" dirty="0">
              <a:latin typeface="TheSans UHH" panose="020B0502050302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440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77C63C-6381-4F0F-A439-2F46B19A1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662" y="268899"/>
            <a:ext cx="6964829" cy="767788"/>
          </a:xfrm>
        </p:spPr>
        <p:txBody>
          <a:bodyPr/>
          <a:lstStyle/>
          <a:p>
            <a:r>
              <a:rPr lang="de-DE" dirty="0"/>
              <a:t>BOREXINO at LNGS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D51EB5-A079-4A46-92A8-93EA69FF9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F3BF4-25CF-49ED-A833-290526B5BCF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0894CB64-0627-4038-A07D-B7E6106F0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9521" y="908049"/>
            <a:ext cx="7315200" cy="5356225"/>
          </a:xfrm>
          <a:prstGeom prst="rect">
            <a:avLst/>
          </a:prstGeom>
          <a:noFill/>
        </p:spPr>
      </p:pic>
      <p:sp>
        <p:nvSpPr>
          <p:cNvPr id="8" name="Line 6">
            <a:extLst>
              <a:ext uri="{FF2B5EF4-FFF2-40B4-BE49-F238E27FC236}">
                <a16:creationId xmlns:a16="http://schemas.microsoft.com/office/drawing/2014/main" id="{162DF57D-378D-464A-937B-B856ADE63B94}"/>
              </a:ext>
            </a:extLst>
          </p:cNvPr>
          <p:cNvSpPr>
            <a:spLocks noChangeShapeType="1"/>
          </p:cNvSpPr>
          <p:nvPr/>
        </p:nvSpPr>
        <p:spPr bwMode="auto">
          <a:xfrm>
            <a:off x="3972910" y="5993524"/>
            <a:ext cx="441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10D1FE57-ED1A-4AB2-AE36-49DCE5CCF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9689" y="5959474"/>
            <a:ext cx="677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18m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3288D440-C663-4290-B844-42D22E3AC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4295" y="3429000"/>
            <a:ext cx="628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300t</a:t>
            </a:r>
          </a:p>
        </p:txBody>
      </p:sp>
      <p:pic>
        <p:nvPicPr>
          <p:cNvPr id="11" name="Picture 9" descr="Borexino">
            <a:extLst>
              <a:ext uri="{FF2B5EF4-FFF2-40B4-BE49-F238E27FC236}">
                <a16:creationId xmlns:a16="http://schemas.microsoft.com/office/drawing/2014/main" id="{2C0F3D65-84FD-4197-B01D-2032E8F38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47"/>
            <a:ext cx="1842247" cy="184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6A8C3138-33A0-483C-A9C0-A3F222360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2630" y="2691466"/>
            <a:ext cx="806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2200</a:t>
            </a:r>
          </a:p>
        </p:txBody>
      </p:sp>
    </p:spTree>
    <p:extLst>
      <p:ext uri="{BB962C8B-B14F-4D97-AF65-F5344CB8AC3E}">
        <p14:creationId xmlns:p14="http://schemas.microsoft.com/office/powerpoint/2010/main" val="3576648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ABD60BA-10F9-48A2-907B-B0A0098AE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Neutrinos in </a:t>
            </a:r>
            <a:r>
              <a:rPr lang="de-DE" dirty="0" err="1"/>
              <a:t>the</a:t>
            </a:r>
            <a:r>
              <a:rPr lang="de-DE" dirty="0"/>
              <a:t> Standard Model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1689A7C-F590-48D2-9C40-D4C256256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3449650F-E03B-624E-B2AD-4F9591B58B11}" type="slidenum">
              <a:rPr lang="de-DE" smtClean="0">
                <a:solidFill>
                  <a:srgbClr val="333333"/>
                </a:solidFill>
              </a:rPr>
              <a:pPr defTabSz="609585"/>
              <a:t>5</a:t>
            </a:fld>
            <a:endParaRPr lang="de-DE" dirty="0">
              <a:solidFill>
                <a:srgbClr val="333333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6" name="Freihand 45">
                <a:extLst>
                  <a:ext uri="{FF2B5EF4-FFF2-40B4-BE49-F238E27FC236}">
                    <a16:creationId xmlns:a16="http://schemas.microsoft.com/office/drawing/2014/main" id="{82371CFC-B851-4A64-835C-96BC42DCC7A5}"/>
                  </a:ext>
                </a:extLst>
              </p14:cNvPr>
              <p14:cNvContentPartPr/>
              <p14:nvPr/>
            </p14:nvContentPartPr>
            <p14:xfrm>
              <a:off x="5678261" y="1255358"/>
              <a:ext cx="179280" cy="934200"/>
            </p14:xfrm>
          </p:contentPart>
        </mc:Choice>
        <mc:Fallback xmlns="">
          <p:pic>
            <p:nvPicPr>
              <p:cNvPr id="46" name="Freihand 45">
                <a:extLst>
                  <a:ext uri="{FF2B5EF4-FFF2-40B4-BE49-F238E27FC236}">
                    <a16:creationId xmlns:a16="http://schemas.microsoft.com/office/drawing/2014/main" id="{82371CFC-B851-4A64-835C-96BC42DCC7A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69621" y="1246718"/>
                <a:ext cx="196920" cy="951840"/>
              </a:xfrm>
              <a:prstGeom prst="rect">
                <a:avLst/>
              </a:prstGeom>
            </p:spPr>
          </p:pic>
        </mc:Fallback>
      </mc:AlternateContent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D13208E4-7DC0-40F4-B96C-A5377ACF511F}"/>
              </a:ext>
            </a:extLst>
          </p:cNvPr>
          <p:cNvGrpSpPr/>
          <p:nvPr/>
        </p:nvGrpSpPr>
        <p:grpSpPr>
          <a:xfrm>
            <a:off x="5540741" y="1204238"/>
            <a:ext cx="3332520" cy="1792080"/>
            <a:chOff x="5540741" y="1204238"/>
            <a:chExt cx="3332520" cy="179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9" name="Freihand 48">
                  <a:extLst>
                    <a:ext uri="{FF2B5EF4-FFF2-40B4-BE49-F238E27FC236}">
                      <a16:creationId xmlns:a16="http://schemas.microsoft.com/office/drawing/2014/main" id="{FB89538B-DF19-41E5-AEC4-25A92A21C32F}"/>
                    </a:ext>
                  </a:extLst>
                </p14:cNvPr>
                <p14:cNvContentPartPr/>
                <p14:nvPr/>
              </p14:nvContentPartPr>
              <p14:xfrm>
                <a:off x="5981741" y="1858358"/>
                <a:ext cx="186840" cy="193320"/>
              </p14:xfrm>
            </p:contentPart>
          </mc:Choice>
          <mc:Fallback xmlns="">
            <p:pic>
              <p:nvPicPr>
                <p:cNvPr id="49" name="Freihand 48">
                  <a:extLst>
                    <a:ext uri="{FF2B5EF4-FFF2-40B4-BE49-F238E27FC236}">
                      <a16:creationId xmlns:a16="http://schemas.microsoft.com/office/drawing/2014/main" id="{FB89538B-DF19-41E5-AEC4-25A92A21C32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972741" y="1849718"/>
                  <a:ext cx="20448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1" name="Freihand 50">
                  <a:extLst>
                    <a:ext uri="{FF2B5EF4-FFF2-40B4-BE49-F238E27FC236}">
                      <a16:creationId xmlns:a16="http://schemas.microsoft.com/office/drawing/2014/main" id="{EC8DA92E-5F79-49DF-B66D-731C92C48A5E}"/>
                    </a:ext>
                  </a:extLst>
                </p14:cNvPr>
                <p14:cNvContentPartPr/>
                <p14:nvPr/>
              </p14:nvContentPartPr>
              <p14:xfrm>
                <a:off x="6215741" y="1794278"/>
                <a:ext cx="61200" cy="13680"/>
              </p14:xfrm>
            </p:contentPart>
          </mc:Choice>
          <mc:Fallback xmlns="">
            <p:pic>
              <p:nvPicPr>
                <p:cNvPr id="51" name="Freihand 50">
                  <a:extLst>
                    <a:ext uri="{FF2B5EF4-FFF2-40B4-BE49-F238E27FC236}">
                      <a16:creationId xmlns:a16="http://schemas.microsoft.com/office/drawing/2014/main" id="{EC8DA92E-5F79-49DF-B66D-731C92C48A5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207101" y="1785278"/>
                  <a:ext cx="788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2" name="Freihand 51">
                  <a:extLst>
                    <a:ext uri="{FF2B5EF4-FFF2-40B4-BE49-F238E27FC236}">
                      <a16:creationId xmlns:a16="http://schemas.microsoft.com/office/drawing/2014/main" id="{D2AFDD2F-E078-479B-9E95-936D402FC290}"/>
                    </a:ext>
                  </a:extLst>
                </p14:cNvPr>
                <p14:cNvContentPartPr/>
                <p14:nvPr/>
              </p14:nvContentPartPr>
              <p14:xfrm>
                <a:off x="6405461" y="1242758"/>
                <a:ext cx="127080" cy="857160"/>
              </p14:xfrm>
            </p:contentPart>
          </mc:Choice>
          <mc:Fallback xmlns="">
            <p:pic>
              <p:nvPicPr>
                <p:cNvPr id="52" name="Freihand 51">
                  <a:extLst>
                    <a:ext uri="{FF2B5EF4-FFF2-40B4-BE49-F238E27FC236}">
                      <a16:creationId xmlns:a16="http://schemas.microsoft.com/office/drawing/2014/main" id="{D2AFDD2F-E078-479B-9E95-936D402FC29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396821" y="1234118"/>
                  <a:ext cx="144720" cy="87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4" name="Freihand 53">
                  <a:extLst>
                    <a:ext uri="{FF2B5EF4-FFF2-40B4-BE49-F238E27FC236}">
                      <a16:creationId xmlns:a16="http://schemas.microsoft.com/office/drawing/2014/main" id="{AB268385-8F7A-4F37-BE92-D54870861C3C}"/>
                    </a:ext>
                  </a:extLst>
                </p14:cNvPr>
                <p14:cNvContentPartPr/>
                <p14:nvPr/>
              </p14:nvContentPartPr>
              <p14:xfrm>
                <a:off x="6767981" y="1258958"/>
                <a:ext cx="152640" cy="800640"/>
              </p14:xfrm>
            </p:contentPart>
          </mc:Choice>
          <mc:Fallback xmlns="">
            <p:pic>
              <p:nvPicPr>
                <p:cNvPr id="54" name="Freihand 53">
                  <a:extLst>
                    <a:ext uri="{FF2B5EF4-FFF2-40B4-BE49-F238E27FC236}">
                      <a16:creationId xmlns:a16="http://schemas.microsoft.com/office/drawing/2014/main" id="{AB268385-8F7A-4F37-BE92-D54870861C3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759341" y="1249958"/>
                  <a:ext cx="170280" cy="81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57" name="Freihand 56">
                  <a:extLst>
                    <a:ext uri="{FF2B5EF4-FFF2-40B4-BE49-F238E27FC236}">
                      <a16:creationId xmlns:a16="http://schemas.microsoft.com/office/drawing/2014/main" id="{FA1E8FCC-74E7-48A5-8DD3-D3688DED2CBB}"/>
                    </a:ext>
                  </a:extLst>
                </p14:cNvPr>
                <p14:cNvContentPartPr/>
                <p14:nvPr/>
              </p14:nvContentPartPr>
              <p14:xfrm>
                <a:off x="6885701" y="1911998"/>
                <a:ext cx="286200" cy="264240"/>
              </p14:xfrm>
            </p:contentPart>
          </mc:Choice>
          <mc:Fallback xmlns="">
            <p:pic>
              <p:nvPicPr>
                <p:cNvPr id="57" name="Freihand 56">
                  <a:extLst>
                    <a:ext uri="{FF2B5EF4-FFF2-40B4-BE49-F238E27FC236}">
                      <a16:creationId xmlns:a16="http://schemas.microsoft.com/office/drawing/2014/main" id="{FA1E8FCC-74E7-48A5-8DD3-D3688DED2CB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877061" y="1902998"/>
                  <a:ext cx="30384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58" name="Freihand 57">
                  <a:extLst>
                    <a:ext uri="{FF2B5EF4-FFF2-40B4-BE49-F238E27FC236}">
                      <a16:creationId xmlns:a16="http://schemas.microsoft.com/office/drawing/2014/main" id="{06331710-E96E-409F-84FB-8537FEE08C84}"/>
                    </a:ext>
                  </a:extLst>
                </p14:cNvPr>
                <p14:cNvContentPartPr/>
                <p14:nvPr/>
              </p14:nvContentPartPr>
              <p14:xfrm>
                <a:off x="7205381" y="1864838"/>
                <a:ext cx="85320" cy="19440"/>
              </p14:xfrm>
            </p:contentPart>
          </mc:Choice>
          <mc:Fallback xmlns="">
            <p:pic>
              <p:nvPicPr>
                <p:cNvPr id="58" name="Freihand 57">
                  <a:extLst>
                    <a:ext uri="{FF2B5EF4-FFF2-40B4-BE49-F238E27FC236}">
                      <a16:creationId xmlns:a16="http://schemas.microsoft.com/office/drawing/2014/main" id="{06331710-E96E-409F-84FB-8537FEE08C8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196381" y="1856198"/>
                  <a:ext cx="10296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9" name="Freihand 58">
                  <a:extLst>
                    <a:ext uri="{FF2B5EF4-FFF2-40B4-BE49-F238E27FC236}">
                      <a16:creationId xmlns:a16="http://schemas.microsoft.com/office/drawing/2014/main" id="{0ADF4B34-42EC-4082-A95A-77CB0D5669C5}"/>
                    </a:ext>
                  </a:extLst>
                </p14:cNvPr>
                <p14:cNvContentPartPr/>
                <p14:nvPr/>
              </p14:nvContentPartPr>
              <p14:xfrm>
                <a:off x="7346501" y="1243838"/>
                <a:ext cx="159840" cy="905040"/>
              </p14:xfrm>
            </p:contentPart>
          </mc:Choice>
          <mc:Fallback xmlns="">
            <p:pic>
              <p:nvPicPr>
                <p:cNvPr id="59" name="Freihand 58">
                  <a:extLst>
                    <a:ext uri="{FF2B5EF4-FFF2-40B4-BE49-F238E27FC236}">
                      <a16:creationId xmlns:a16="http://schemas.microsoft.com/office/drawing/2014/main" id="{0ADF4B34-42EC-4082-A95A-77CB0D5669C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337501" y="1234838"/>
                  <a:ext cx="177480" cy="9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60" name="Freihand 59">
                  <a:extLst>
                    <a:ext uri="{FF2B5EF4-FFF2-40B4-BE49-F238E27FC236}">
                      <a16:creationId xmlns:a16="http://schemas.microsoft.com/office/drawing/2014/main" id="{7DB75430-CD75-4D1A-9B5D-238A3BAA8C2A}"/>
                    </a:ext>
                  </a:extLst>
                </p14:cNvPr>
                <p14:cNvContentPartPr/>
                <p14:nvPr/>
              </p14:nvContentPartPr>
              <p14:xfrm>
                <a:off x="7710101" y="1214678"/>
                <a:ext cx="213840" cy="850680"/>
              </p14:xfrm>
            </p:contentPart>
          </mc:Choice>
          <mc:Fallback xmlns="">
            <p:pic>
              <p:nvPicPr>
                <p:cNvPr id="60" name="Freihand 59">
                  <a:extLst>
                    <a:ext uri="{FF2B5EF4-FFF2-40B4-BE49-F238E27FC236}">
                      <a16:creationId xmlns:a16="http://schemas.microsoft.com/office/drawing/2014/main" id="{7DB75430-CD75-4D1A-9B5D-238A3BAA8C2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701461" y="1205678"/>
                  <a:ext cx="231480" cy="86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63" name="Freihand 62">
                  <a:extLst>
                    <a:ext uri="{FF2B5EF4-FFF2-40B4-BE49-F238E27FC236}">
                      <a16:creationId xmlns:a16="http://schemas.microsoft.com/office/drawing/2014/main" id="{B4209767-FCE4-4D12-87B3-E9E8D60937B3}"/>
                    </a:ext>
                  </a:extLst>
                </p14:cNvPr>
                <p14:cNvContentPartPr/>
                <p14:nvPr/>
              </p14:nvContentPartPr>
              <p14:xfrm>
                <a:off x="7960661" y="1883198"/>
                <a:ext cx="187560" cy="38160"/>
              </p14:xfrm>
            </p:contentPart>
          </mc:Choice>
          <mc:Fallback xmlns="">
            <p:pic>
              <p:nvPicPr>
                <p:cNvPr id="63" name="Freihand 62">
                  <a:extLst>
                    <a:ext uri="{FF2B5EF4-FFF2-40B4-BE49-F238E27FC236}">
                      <a16:creationId xmlns:a16="http://schemas.microsoft.com/office/drawing/2014/main" id="{B4209767-FCE4-4D12-87B3-E9E8D60937B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952021" y="1874558"/>
                  <a:ext cx="20520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64" name="Freihand 63">
                  <a:extLst>
                    <a:ext uri="{FF2B5EF4-FFF2-40B4-BE49-F238E27FC236}">
                      <a16:creationId xmlns:a16="http://schemas.microsoft.com/office/drawing/2014/main" id="{4BC4330B-B719-4383-BF81-A47BBCC5FB06}"/>
                    </a:ext>
                  </a:extLst>
                </p14:cNvPr>
                <p14:cNvContentPartPr/>
                <p14:nvPr/>
              </p14:nvContentPartPr>
              <p14:xfrm>
                <a:off x="8020781" y="1933238"/>
                <a:ext cx="111960" cy="129240"/>
              </p14:xfrm>
            </p:contentPart>
          </mc:Choice>
          <mc:Fallback xmlns="">
            <p:pic>
              <p:nvPicPr>
                <p:cNvPr id="64" name="Freihand 63">
                  <a:extLst>
                    <a:ext uri="{FF2B5EF4-FFF2-40B4-BE49-F238E27FC236}">
                      <a16:creationId xmlns:a16="http://schemas.microsoft.com/office/drawing/2014/main" id="{4BC4330B-B719-4383-BF81-A47BBCC5FB0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012141" y="1924238"/>
                  <a:ext cx="12960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65" name="Freihand 64">
                  <a:extLst>
                    <a:ext uri="{FF2B5EF4-FFF2-40B4-BE49-F238E27FC236}">
                      <a16:creationId xmlns:a16="http://schemas.microsoft.com/office/drawing/2014/main" id="{31EE80AB-9112-4FC0-AE97-308A34B16A21}"/>
                    </a:ext>
                  </a:extLst>
                </p14:cNvPr>
                <p14:cNvContentPartPr/>
                <p14:nvPr/>
              </p14:nvContentPartPr>
              <p14:xfrm>
                <a:off x="8226341" y="1877438"/>
                <a:ext cx="60480" cy="5760"/>
              </p14:xfrm>
            </p:contentPart>
          </mc:Choice>
          <mc:Fallback xmlns="">
            <p:pic>
              <p:nvPicPr>
                <p:cNvPr id="65" name="Freihand 64">
                  <a:extLst>
                    <a:ext uri="{FF2B5EF4-FFF2-40B4-BE49-F238E27FC236}">
                      <a16:creationId xmlns:a16="http://schemas.microsoft.com/office/drawing/2014/main" id="{31EE80AB-9112-4FC0-AE97-308A34B16A2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217341" y="1868798"/>
                  <a:ext cx="7812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66" name="Freihand 65">
                  <a:extLst>
                    <a:ext uri="{FF2B5EF4-FFF2-40B4-BE49-F238E27FC236}">
                      <a16:creationId xmlns:a16="http://schemas.microsoft.com/office/drawing/2014/main" id="{EA9BD35A-125A-46F8-A675-634C7AC2F6DE}"/>
                    </a:ext>
                  </a:extLst>
                </p14:cNvPr>
                <p14:cNvContentPartPr/>
                <p14:nvPr/>
              </p14:nvContentPartPr>
              <p14:xfrm>
                <a:off x="8445581" y="1204238"/>
                <a:ext cx="236160" cy="866520"/>
              </p14:xfrm>
            </p:contentPart>
          </mc:Choice>
          <mc:Fallback xmlns="">
            <p:pic>
              <p:nvPicPr>
                <p:cNvPr id="66" name="Freihand 65">
                  <a:extLst>
                    <a:ext uri="{FF2B5EF4-FFF2-40B4-BE49-F238E27FC236}">
                      <a16:creationId xmlns:a16="http://schemas.microsoft.com/office/drawing/2014/main" id="{EA9BD35A-125A-46F8-A675-634C7AC2F6D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436581" y="1195238"/>
                  <a:ext cx="253800" cy="88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75" name="Freihand 74">
                  <a:extLst>
                    <a:ext uri="{FF2B5EF4-FFF2-40B4-BE49-F238E27FC236}">
                      <a16:creationId xmlns:a16="http://schemas.microsoft.com/office/drawing/2014/main" id="{7C9701A5-85CF-481A-9821-011A0D403971}"/>
                    </a:ext>
                  </a:extLst>
                </p14:cNvPr>
                <p14:cNvContentPartPr/>
                <p14:nvPr/>
              </p14:nvContentPartPr>
              <p14:xfrm>
                <a:off x="5540741" y="2246798"/>
                <a:ext cx="3332520" cy="207000"/>
              </p14:xfrm>
            </p:contentPart>
          </mc:Choice>
          <mc:Fallback xmlns="">
            <p:pic>
              <p:nvPicPr>
                <p:cNvPr id="75" name="Freihand 74">
                  <a:extLst>
                    <a:ext uri="{FF2B5EF4-FFF2-40B4-BE49-F238E27FC236}">
                      <a16:creationId xmlns:a16="http://schemas.microsoft.com/office/drawing/2014/main" id="{7C9701A5-85CF-481A-9821-011A0D403971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531741" y="2238158"/>
                  <a:ext cx="335016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76" name="Freihand 75">
                  <a:extLst>
                    <a:ext uri="{FF2B5EF4-FFF2-40B4-BE49-F238E27FC236}">
                      <a16:creationId xmlns:a16="http://schemas.microsoft.com/office/drawing/2014/main" id="{ACCF49E9-B88C-4431-A411-67520299AAD1}"/>
                    </a:ext>
                  </a:extLst>
                </p14:cNvPr>
                <p14:cNvContentPartPr/>
                <p14:nvPr/>
              </p14:nvContentPartPr>
              <p14:xfrm>
                <a:off x="6849701" y="2602118"/>
                <a:ext cx="186120" cy="335520"/>
              </p14:xfrm>
            </p:contentPart>
          </mc:Choice>
          <mc:Fallback xmlns="">
            <p:pic>
              <p:nvPicPr>
                <p:cNvPr id="76" name="Freihand 75">
                  <a:extLst>
                    <a:ext uri="{FF2B5EF4-FFF2-40B4-BE49-F238E27FC236}">
                      <a16:creationId xmlns:a16="http://schemas.microsoft.com/office/drawing/2014/main" id="{ACCF49E9-B88C-4431-A411-67520299AAD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841061" y="2593478"/>
                  <a:ext cx="203760" cy="35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77" name="Freihand 76">
                  <a:extLst>
                    <a:ext uri="{FF2B5EF4-FFF2-40B4-BE49-F238E27FC236}">
                      <a16:creationId xmlns:a16="http://schemas.microsoft.com/office/drawing/2014/main" id="{7C987D49-6D5C-4FCA-AFC1-929CB97BBE79}"/>
                    </a:ext>
                  </a:extLst>
                </p14:cNvPr>
                <p14:cNvContentPartPr/>
                <p14:nvPr/>
              </p14:nvContentPartPr>
              <p14:xfrm>
                <a:off x="7083341" y="2761598"/>
                <a:ext cx="147240" cy="148680"/>
              </p14:xfrm>
            </p:contentPart>
          </mc:Choice>
          <mc:Fallback xmlns="">
            <p:pic>
              <p:nvPicPr>
                <p:cNvPr id="77" name="Freihand 76">
                  <a:extLst>
                    <a:ext uri="{FF2B5EF4-FFF2-40B4-BE49-F238E27FC236}">
                      <a16:creationId xmlns:a16="http://schemas.microsoft.com/office/drawing/2014/main" id="{7C987D49-6D5C-4FCA-AFC1-929CB97BBE79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074341" y="2752958"/>
                  <a:ext cx="16488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78" name="Freihand 77">
                  <a:extLst>
                    <a:ext uri="{FF2B5EF4-FFF2-40B4-BE49-F238E27FC236}">
                      <a16:creationId xmlns:a16="http://schemas.microsoft.com/office/drawing/2014/main" id="{3475F15D-46E2-49B0-A0E4-CE6D4696B4F3}"/>
                    </a:ext>
                  </a:extLst>
                </p14:cNvPr>
                <p14:cNvContentPartPr/>
                <p14:nvPr/>
              </p14:nvContentPartPr>
              <p14:xfrm>
                <a:off x="7224101" y="2773118"/>
                <a:ext cx="194760" cy="223200"/>
              </p14:xfrm>
            </p:contentPart>
          </mc:Choice>
          <mc:Fallback xmlns="">
            <p:pic>
              <p:nvPicPr>
                <p:cNvPr id="78" name="Freihand 77">
                  <a:extLst>
                    <a:ext uri="{FF2B5EF4-FFF2-40B4-BE49-F238E27FC236}">
                      <a16:creationId xmlns:a16="http://schemas.microsoft.com/office/drawing/2014/main" id="{3475F15D-46E2-49B0-A0E4-CE6D4696B4F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215101" y="2764478"/>
                  <a:ext cx="21240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79" name="Freihand 78">
                  <a:extLst>
                    <a:ext uri="{FF2B5EF4-FFF2-40B4-BE49-F238E27FC236}">
                      <a16:creationId xmlns:a16="http://schemas.microsoft.com/office/drawing/2014/main" id="{32913C78-5CA3-4B4D-8DC2-A201ED16E30D}"/>
                    </a:ext>
                  </a:extLst>
                </p14:cNvPr>
                <p14:cNvContentPartPr/>
                <p14:nvPr/>
              </p14:nvContentPartPr>
              <p14:xfrm>
                <a:off x="7508861" y="2599958"/>
                <a:ext cx="105480" cy="306000"/>
              </p14:xfrm>
            </p:contentPart>
          </mc:Choice>
          <mc:Fallback xmlns="">
            <p:pic>
              <p:nvPicPr>
                <p:cNvPr id="79" name="Freihand 78">
                  <a:extLst>
                    <a:ext uri="{FF2B5EF4-FFF2-40B4-BE49-F238E27FC236}">
                      <a16:creationId xmlns:a16="http://schemas.microsoft.com/office/drawing/2014/main" id="{32913C78-5CA3-4B4D-8DC2-A201ED16E30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500221" y="2591318"/>
                  <a:ext cx="12312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81" name="Freihand 80">
                  <a:extLst>
                    <a:ext uri="{FF2B5EF4-FFF2-40B4-BE49-F238E27FC236}">
                      <a16:creationId xmlns:a16="http://schemas.microsoft.com/office/drawing/2014/main" id="{89AE733E-7894-4F32-A5E4-C647BFB191D0}"/>
                    </a:ext>
                  </a:extLst>
                </p14:cNvPr>
                <p14:cNvContentPartPr/>
                <p14:nvPr/>
              </p14:nvContentPartPr>
              <p14:xfrm>
                <a:off x="7478981" y="2734598"/>
                <a:ext cx="542520" cy="163800"/>
              </p14:xfrm>
            </p:contentPart>
          </mc:Choice>
          <mc:Fallback xmlns="">
            <p:pic>
              <p:nvPicPr>
                <p:cNvPr id="81" name="Freihand 80">
                  <a:extLst>
                    <a:ext uri="{FF2B5EF4-FFF2-40B4-BE49-F238E27FC236}">
                      <a16:creationId xmlns:a16="http://schemas.microsoft.com/office/drawing/2014/main" id="{89AE733E-7894-4F32-A5E4-C647BFB191D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469981" y="2725958"/>
                  <a:ext cx="56016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82" name="Freihand 81">
                  <a:extLst>
                    <a:ext uri="{FF2B5EF4-FFF2-40B4-BE49-F238E27FC236}">
                      <a16:creationId xmlns:a16="http://schemas.microsoft.com/office/drawing/2014/main" id="{3979B560-7496-4196-95A5-4B04409A720B}"/>
                    </a:ext>
                  </a:extLst>
                </p14:cNvPr>
                <p14:cNvContentPartPr/>
                <p14:nvPr/>
              </p14:nvContentPartPr>
              <p14:xfrm>
                <a:off x="8017541" y="2748278"/>
                <a:ext cx="143640" cy="143280"/>
              </p14:xfrm>
            </p:contentPart>
          </mc:Choice>
          <mc:Fallback xmlns="">
            <p:pic>
              <p:nvPicPr>
                <p:cNvPr id="82" name="Freihand 81">
                  <a:extLst>
                    <a:ext uri="{FF2B5EF4-FFF2-40B4-BE49-F238E27FC236}">
                      <a16:creationId xmlns:a16="http://schemas.microsoft.com/office/drawing/2014/main" id="{3979B560-7496-4196-95A5-4B04409A720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008541" y="2739278"/>
                  <a:ext cx="161280" cy="160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5" name="Gruppieren 84">
            <a:extLst>
              <a:ext uri="{FF2B5EF4-FFF2-40B4-BE49-F238E27FC236}">
                <a16:creationId xmlns:a16="http://schemas.microsoft.com/office/drawing/2014/main" id="{6C536327-D604-44EA-B19B-F58621B566AA}"/>
              </a:ext>
            </a:extLst>
          </p:cNvPr>
          <p:cNvGrpSpPr/>
          <p:nvPr/>
        </p:nvGrpSpPr>
        <p:grpSpPr>
          <a:xfrm>
            <a:off x="1602701" y="1310798"/>
            <a:ext cx="3073680" cy="1698480"/>
            <a:chOff x="1602701" y="1310798"/>
            <a:chExt cx="3073680" cy="169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2" name="Freihand 31">
                  <a:extLst>
                    <a:ext uri="{FF2B5EF4-FFF2-40B4-BE49-F238E27FC236}">
                      <a16:creationId xmlns:a16="http://schemas.microsoft.com/office/drawing/2014/main" id="{4B771BD3-42EA-44CB-AF7B-753077736DB6}"/>
                    </a:ext>
                  </a:extLst>
                </p14:cNvPr>
                <p14:cNvContentPartPr/>
                <p14:nvPr/>
              </p14:nvContentPartPr>
              <p14:xfrm>
                <a:off x="1799981" y="1326278"/>
                <a:ext cx="156240" cy="867240"/>
              </p14:xfrm>
            </p:contentPart>
          </mc:Choice>
          <mc:Fallback xmlns="">
            <p:pic>
              <p:nvPicPr>
                <p:cNvPr id="32" name="Freihand 31">
                  <a:extLst>
                    <a:ext uri="{FF2B5EF4-FFF2-40B4-BE49-F238E27FC236}">
                      <a16:creationId xmlns:a16="http://schemas.microsoft.com/office/drawing/2014/main" id="{4B771BD3-42EA-44CB-AF7B-753077736DB6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791341" y="1317278"/>
                  <a:ext cx="173880" cy="88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3" name="Freihand 32">
                  <a:extLst>
                    <a:ext uri="{FF2B5EF4-FFF2-40B4-BE49-F238E27FC236}">
                      <a16:creationId xmlns:a16="http://schemas.microsoft.com/office/drawing/2014/main" id="{75933E61-17D0-45E5-B2F1-692C55A1E393}"/>
                    </a:ext>
                  </a:extLst>
                </p14:cNvPr>
                <p14:cNvContentPartPr/>
                <p14:nvPr/>
              </p14:nvContentPartPr>
              <p14:xfrm>
                <a:off x="2154221" y="1374518"/>
                <a:ext cx="186120" cy="196200"/>
              </p14:xfrm>
            </p:contentPart>
          </mc:Choice>
          <mc:Fallback xmlns="">
            <p:pic>
              <p:nvPicPr>
                <p:cNvPr id="33" name="Freihand 32">
                  <a:extLst>
                    <a:ext uri="{FF2B5EF4-FFF2-40B4-BE49-F238E27FC236}">
                      <a16:creationId xmlns:a16="http://schemas.microsoft.com/office/drawing/2014/main" id="{75933E61-17D0-45E5-B2F1-692C55A1E393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145221" y="1365878"/>
                  <a:ext cx="20376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4" name="Freihand 33">
                  <a:extLst>
                    <a:ext uri="{FF2B5EF4-FFF2-40B4-BE49-F238E27FC236}">
                      <a16:creationId xmlns:a16="http://schemas.microsoft.com/office/drawing/2014/main" id="{1BC5AFF9-4D09-4D37-A985-44AE42140A6F}"/>
                    </a:ext>
                  </a:extLst>
                </p14:cNvPr>
                <p14:cNvContentPartPr/>
                <p14:nvPr/>
              </p14:nvContentPartPr>
              <p14:xfrm>
                <a:off x="2108141" y="1829918"/>
                <a:ext cx="182520" cy="277560"/>
              </p14:xfrm>
            </p:contentPart>
          </mc:Choice>
          <mc:Fallback xmlns="">
            <p:pic>
              <p:nvPicPr>
                <p:cNvPr id="34" name="Freihand 33">
                  <a:extLst>
                    <a:ext uri="{FF2B5EF4-FFF2-40B4-BE49-F238E27FC236}">
                      <a16:creationId xmlns:a16="http://schemas.microsoft.com/office/drawing/2014/main" id="{1BC5AFF9-4D09-4D37-A985-44AE42140A6F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099501" y="1820918"/>
                  <a:ext cx="20016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5" name="Freihand 34">
                  <a:extLst>
                    <a:ext uri="{FF2B5EF4-FFF2-40B4-BE49-F238E27FC236}">
                      <a16:creationId xmlns:a16="http://schemas.microsoft.com/office/drawing/2014/main" id="{D66737E3-D882-4E2E-9D3F-08421DEE9E83}"/>
                    </a:ext>
                  </a:extLst>
                </p14:cNvPr>
                <p14:cNvContentPartPr/>
                <p14:nvPr/>
              </p14:nvContentPartPr>
              <p14:xfrm>
                <a:off x="2463461" y="1360118"/>
                <a:ext cx="123840" cy="847080"/>
              </p14:xfrm>
            </p:contentPart>
          </mc:Choice>
          <mc:Fallback xmlns="">
            <p:pic>
              <p:nvPicPr>
                <p:cNvPr id="35" name="Freihand 34">
                  <a:extLst>
                    <a:ext uri="{FF2B5EF4-FFF2-40B4-BE49-F238E27FC236}">
                      <a16:creationId xmlns:a16="http://schemas.microsoft.com/office/drawing/2014/main" id="{D66737E3-D882-4E2E-9D3F-08421DEE9E8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454821" y="1351118"/>
                  <a:ext cx="141480" cy="86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6" name="Freihand 35">
                  <a:extLst>
                    <a:ext uri="{FF2B5EF4-FFF2-40B4-BE49-F238E27FC236}">
                      <a16:creationId xmlns:a16="http://schemas.microsoft.com/office/drawing/2014/main" id="{2CA898B7-266D-4C6F-8317-37DCC943AF16}"/>
                    </a:ext>
                  </a:extLst>
                </p14:cNvPr>
                <p14:cNvContentPartPr/>
                <p14:nvPr/>
              </p14:nvContentPartPr>
              <p14:xfrm>
                <a:off x="2775221" y="1339958"/>
                <a:ext cx="189360" cy="829440"/>
              </p14:xfrm>
            </p:contentPart>
          </mc:Choice>
          <mc:Fallback xmlns="">
            <p:pic>
              <p:nvPicPr>
                <p:cNvPr id="36" name="Freihand 35">
                  <a:extLst>
                    <a:ext uri="{FF2B5EF4-FFF2-40B4-BE49-F238E27FC236}">
                      <a16:creationId xmlns:a16="http://schemas.microsoft.com/office/drawing/2014/main" id="{2CA898B7-266D-4C6F-8317-37DCC943AF1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766221" y="1330958"/>
                  <a:ext cx="207000" cy="84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7" name="Freihand 36">
                  <a:extLst>
                    <a:ext uri="{FF2B5EF4-FFF2-40B4-BE49-F238E27FC236}">
                      <a16:creationId xmlns:a16="http://schemas.microsoft.com/office/drawing/2014/main" id="{955300AE-248B-4AE8-930C-09E6E7F61596}"/>
                    </a:ext>
                  </a:extLst>
                </p14:cNvPr>
                <p14:cNvContentPartPr/>
                <p14:nvPr/>
              </p14:nvContentPartPr>
              <p14:xfrm>
                <a:off x="3068621" y="1360838"/>
                <a:ext cx="138240" cy="208800"/>
              </p14:xfrm>
            </p:contentPart>
          </mc:Choice>
          <mc:Fallback xmlns="">
            <p:pic>
              <p:nvPicPr>
                <p:cNvPr id="37" name="Freihand 36">
                  <a:extLst>
                    <a:ext uri="{FF2B5EF4-FFF2-40B4-BE49-F238E27FC236}">
                      <a16:creationId xmlns:a16="http://schemas.microsoft.com/office/drawing/2014/main" id="{955300AE-248B-4AE8-930C-09E6E7F6159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059981" y="1352198"/>
                  <a:ext cx="15588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8" name="Freihand 37">
                  <a:extLst>
                    <a:ext uri="{FF2B5EF4-FFF2-40B4-BE49-F238E27FC236}">
                      <a16:creationId xmlns:a16="http://schemas.microsoft.com/office/drawing/2014/main" id="{35D907C7-B277-43FF-A017-0FA90600C2B2}"/>
                    </a:ext>
                  </a:extLst>
                </p14:cNvPr>
                <p14:cNvContentPartPr/>
                <p14:nvPr/>
              </p14:nvContentPartPr>
              <p14:xfrm>
                <a:off x="3017141" y="1864118"/>
                <a:ext cx="154440" cy="225360"/>
              </p14:xfrm>
            </p:contentPart>
          </mc:Choice>
          <mc:Fallback xmlns="">
            <p:pic>
              <p:nvPicPr>
                <p:cNvPr id="38" name="Freihand 37">
                  <a:extLst>
                    <a:ext uri="{FF2B5EF4-FFF2-40B4-BE49-F238E27FC236}">
                      <a16:creationId xmlns:a16="http://schemas.microsoft.com/office/drawing/2014/main" id="{35D907C7-B277-43FF-A017-0FA90600C2B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008501" y="1855478"/>
                  <a:ext cx="17208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9" name="Freihand 38">
                  <a:extLst>
                    <a:ext uri="{FF2B5EF4-FFF2-40B4-BE49-F238E27FC236}">
                      <a16:creationId xmlns:a16="http://schemas.microsoft.com/office/drawing/2014/main" id="{4CD437B0-6110-4831-A86C-9A29C2D08E9D}"/>
                    </a:ext>
                  </a:extLst>
                </p14:cNvPr>
                <p14:cNvContentPartPr/>
                <p14:nvPr/>
              </p14:nvContentPartPr>
              <p14:xfrm>
                <a:off x="3389381" y="1357598"/>
                <a:ext cx="128880" cy="709200"/>
              </p14:xfrm>
            </p:contentPart>
          </mc:Choice>
          <mc:Fallback xmlns="">
            <p:pic>
              <p:nvPicPr>
                <p:cNvPr id="39" name="Freihand 38">
                  <a:extLst>
                    <a:ext uri="{FF2B5EF4-FFF2-40B4-BE49-F238E27FC236}">
                      <a16:creationId xmlns:a16="http://schemas.microsoft.com/office/drawing/2014/main" id="{4CD437B0-6110-4831-A86C-9A29C2D08E9D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380381" y="1348598"/>
                  <a:ext cx="146520" cy="72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0" name="Freihand 39">
                  <a:extLst>
                    <a:ext uri="{FF2B5EF4-FFF2-40B4-BE49-F238E27FC236}">
                      <a16:creationId xmlns:a16="http://schemas.microsoft.com/office/drawing/2014/main" id="{8739EE0D-2A48-49F0-AA6E-359D0C04FBE3}"/>
                    </a:ext>
                  </a:extLst>
                </p14:cNvPr>
                <p14:cNvContentPartPr/>
                <p14:nvPr/>
              </p14:nvContentPartPr>
              <p14:xfrm>
                <a:off x="3682421" y="1310798"/>
                <a:ext cx="161640" cy="771120"/>
              </p14:xfrm>
            </p:contentPart>
          </mc:Choice>
          <mc:Fallback xmlns="">
            <p:pic>
              <p:nvPicPr>
                <p:cNvPr id="40" name="Freihand 39">
                  <a:extLst>
                    <a:ext uri="{FF2B5EF4-FFF2-40B4-BE49-F238E27FC236}">
                      <a16:creationId xmlns:a16="http://schemas.microsoft.com/office/drawing/2014/main" id="{8739EE0D-2A48-49F0-AA6E-359D0C04FBE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673781" y="1301798"/>
                  <a:ext cx="179280" cy="78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1" name="Freihand 40">
                  <a:extLst>
                    <a:ext uri="{FF2B5EF4-FFF2-40B4-BE49-F238E27FC236}">
                      <a16:creationId xmlns:a16="http://schemas.microsoft.com/office/drawing/2014/main" id="{3554D0A7-E9FA-494A-962E-CA6028259604}"/>
                    </a:ext>
                  </a:extLst>
                </p14:cNvPr>
                <p14:cNvContentPartPr/>
                <p14:nvPr/>
              </p14:nvContentPartPr>
              <p14:xfrm>
                <a:off x="4018661" y="1318358"/>
                <a:ext cx="74880" cy="241200"/>
              </p14:xfrm>
            </p:contentPart>
          </mc:Choice>
          <mc:Fallback xmlns="">
            <p:pic>
              <p:nvPicPr>
                <p:cNvPr id="41" name="Freihand 40">
                  <a:extLst>
                    <a:ext uri="{FF2B5EF4-FFF2-40B4-BE49-F238E27FC236}">
                      <a16:creationId xmlns:a16="http://schemas.microsoft.com/office/drawing/2014/main" id="{3554D0A7-E9FA-494A-962E-CA602825960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010021" y="1309358"/>
                  <a:ext cx="9252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2" name="Freihand 41">
                  <a:extLst>
                    <a:ext uri="{FF2B5EF4-FFF2-40B4-BE49-F238E27FC236}">
                      <a16:creationId xmlns:a16="http://schemas.microsoft.com/office/drawing/2014/main" id="{F2F746B4-47D4-4547-B940-0E1AC0285313}"/>
                    </a:ext>
                  </a:extLst>
                </p14:cNvPr>
                <p14:cNvContentPartPr/>
                <p14:nvPr/>
              </p14:nvContentPartPr>
              <p14:xfrm>
                <a:off x="3979781" y="1420238"/>
                <a:ext cx="141840" cy="38160"/>
              </p14:xfrm>
            </p:contentPart>
          </mc:Choice>
          <mc:Fallback xmlns="">
            <p:pic>
              <p:nvPicPr>
                <p:cNvPr id="42" name="Freihand 41">
                  <a:extLst>
                    <a:ext uri="{FF2B5EF4-FFF2-40B4-BE49-F238E27FC236}">
                      <a16:creationId xmlns:a16="http://schemas.microsoft.com/office/drawing/2014/main" id="{F2F746B4-47D4-4547-B940-0E1AC0285313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971141" y="1411598"/>
                  <a:ext cx="15948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3" name="Freihand 42">
                  <a:extLst>
                    <a:ext uri="{FF2B5EF4-FFF2-40B4-BE49-F238E27FC236}">
                      <a16:creationId xmlns:a16="http://schemas.microsoft.com/office/drawing/2014/main" id="{4F29710B-8D18-4EEB-B401-8D27EC441C7B}"/>
                    </a:ext>
                  </a:extLst>
                </p14:cNvPr>
                <p14:cNvContentPartPr/>
                <p14:nvPr/>
              </p14:nvContentPartPr>
              <p14:xfrm>
                <a:off x="3951341" y="1788518"/>
                <a:ext cx="144720" cy="255960"/>
              </p14:xfrm>
            </p:contentPart>
          </mc:Choice>
          <mc:Fallback xmlns="">
            <p:pic>
              <p:nvPicPr>
                <p:cNvPr id="43" name="Freihand 42">
                  <a:extLst>
                    <a:ext uri="{FF2B5EF4-FFF2-40B4-BE49-F238E27FC236}">
                      <a16:creationId xmlns:a16="http://schemas.microsoft.com/office/drawing/2014/main" id="{4F29710B-8D18-4EEB-B401-8D27EC441C7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942341" y="1779878"/>
                  <a:ext cx="16236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4" name="Freihand 43">
                  <a:extLst>
                    <a:ext uri="{FF2B5EF4-FFF2-40B4-BE49-F238E27FC236}">
                      <a16:creationId xmlns:a16="http://schemas.microsoft.com/office/drawing/2014/main" id="{A652B771-580C-4939-856B-5831858D7E9C}"/>
                    </a:ext>
                  </a:extLst>
                </p14:cNvPr>
                <p14:cNvContentPartPr/>
                <p14:nvPr/>
              </p14:nvContentPartPr>
              <p14:xfrm>
                <a:off x="4284341" y="1380998"/>
                <a:ext cx="148680" cy="789480"/>
              </p14:xfrm>
            </p:contentPart>
          </mc:Choice>
          <mc:Fallback xmlns="">
            <p:pic>
              <p:nvPicPr>
                <p:cNvPr id="44" name="Freihand 43">
                  <a:extLst>
                    <a:ext uri="{FF2B5EF4-FFF2-40B4-BE49-F238E27FC236}">
                      <a16:creationId xmlns:a16="http://schemas.microsoft.com/office/drawing/2014/main" id="{A652B771-580C-4939-856B-5831858D7E9C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275341" y="1371998"/>
                  <a:ext cx="166320" cy="80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68" name="Freihand 67">
                  <a:extLst>
                    <a:ext uri="{FF2B5EF4-FFF2-40B4-BE49-F238E27FC236}">
                      <a16:creationId xmlns:a16="http://schemas.microsoft.com/office/drawing/2014/main" id="{5D9BA222-7D13-4BDA-81EE-0F68140E53EE}"/>
                    </a:ext>
                  </a:extLst>
                </p14:cNvPr>
                <p14:cNvContentPartPr/>
                <p14:nvPr/>
              </p14:nvContentPartPr>
              <p14:xfrm>
                <a:off x="1602701" y="2243198"/>
                <a:ext cx="3073680" cy="245520"/>
              </p14:xfrm>
            </p:contentPart>
          </mc:Choice>
          <mc:Fallback xmlns="">
            <p:pic>
              <p:nvPicPr>
                <p:cNvPr id="68" name="Freihand 67">
                  <a:extLst>
                    <a:ext uri="{FF2B5EF4-FFF2-40B4-BE49-F238E27FC236}">
                      <a16:creationId xmlns:a16="http://schemas.microsoft.com/office/drawing/2014/main" id="{5D9BA222-7D13-4BDA-81EE-0F68140E53EE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593701" y="2234198"/>
                  <a:ext cx="309132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69" name="Freihand 68">
                  <a:extLst>
                    <a:ext uri="{FF2B5EF4-FFF2-40B4-BE49-F238E27FC236}">
                      <a16:creationId xmlns:a16="http://schemas.microsoft.com/office/drawing/2014/main" id="{78AD1D5D-AF58-453E-AACF-CBC2C5DF86D7}"/>
                    </a:ext>
                  </a:extLst>
                </p14:cNvPr>
                <p14:cNvContentPartPr/>
                <p14:nvPr/>
              </p14:nvContentPartPr>
              <p14:xfrm>
                <a:off x="2058821" y="2670518"/>
                <a:ext cx="237240" cy="321840"/>
              </p14:xfrm>
            </p:contentPart>
          </mc:Choice>
          <mc:Fallback xmlns="">
            <p:pic>
              <p:nvPicPr>
                <p:cNvPr id="69" name="Freihand 68">
                  <a:extLst>
                    <a:ext uri="{FF2B5EF4-FFF2-40B4-BE49-F238E27FC236}">
                      <a16:creationId xmlns:a16="http://schemas.microsoft.com/office/drawing/2014/main" id="{78AD1D5D-AF58-453E-AACF-CBC2C5DF86D7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050181" y="2661878"/>
                  <a:ext cx="254880" cy="33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70" name="Freihand 69">
                  <a:extLst>
                    <a:ext uri="{FF2B5EF4-FFF2-40B4-BE49-F238E27FC236}">
                      <a16:creationId xmlns:a16="http://schemas.microsoft.com/office/drawing/2014/main" id="{AA68B32F-CDEE-4583-A870-991DE80C822A}"/>
                    </a:ext>
                  </a:extLst>
                </p14:cNvPr>
                <p14:cNvContentPartPr/>
                <p14:nvPr/>
              </p14:nvContentPartPr>
              <p14:xfrm>
                <a:off x="2143421" y="2870678"/>
                <a:ext cx="453240" cy="137520"/>
              </p14:xfrm>
            </p:contentPart>
          </mc:Choice>
          <mc:Fallback xmlns="">
            <p:pic>
              <p:nvPicPr>
                <p:cNvPr id="70" name="Freihand 69">
                  <a:extLst>
                    <a:ext uri="{FF2B5EF4-FFF2-40B4-BE49-F238E27FC236}">
                      <a16:creationId xmlns:a16="http://schemas.microsoft.com/office/drawing/2014/main" id="{AA68B32F-CDEE-4583-A870-991DE80C822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134421" y="2861678"/>
                  <a:ext cx="47088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71" name="Freihand 70">
                  <a:extLst>
                    <a:ext uri="{FF2B5EF4-FFF2-40B4-BE49-F238E27FC236}">
                      <a16:creationId xmlns:a16="http://schemas.microsoft.com/office/drawing/2014/main" id="{9330724F-AC0D-4F75-B74C-F59CC4E7D595}"/>
                    </a:ext>
                  </a:extLst>
                </p14:cNvPr>
                <p14:cNvContentPartPr/>
                <p14:nvPr/>
              </p14:nvContentPartPr>
              <p14:xfrm>
                <a:off x="2571461" y="2860238"/>
                <a:ext cx="257040" cy="131760"/>
              </p14:xfrm>
            </p:contentPart>
          </mc:Choice>
          <mc:Fallback xmlns="">
            <p:pic>
              <p:nvPicPr>
                <p:cNvPr id="71" name="Freihand 70">
                  <a:extLst>
                    <a:ext uri="{FF2B5EF4-FFF2-40B4-BE49-F238E27FC236}">
                      <a16:creationId xmlns:a16="http://schemas.microsoft.com/office/drawing/2014/main" id="{9330724F-AC0D-4F75-B74C-F59CC4E7D595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562821" y="2851598"/>
                  <a:ext cx="27468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72" name="Freihand 71">
                  <a:extLst>
                    <a:ext uri="{FF2B5EF4-FFF2-40B4-BE49-F238E27FC236}">
                      <a16:creationId xmlns:a16="http://schemas.microsoft.com/office/drawing/2014/main" id="{E4960D0B-95E4-46D4-BED0-39DE22367C96}"/>
                    </a:ext>
                  </a:extLst>
                </p14:cNvPr>
                <p14:cNvContentPartPr/>
                <p14:nvPr/>
              </p14:nvContentPartPr>
              <p14:xfrm>
                <a:off x="2899061" y="2740358"/>
                <a:ext cx="84600" cy="268920"/>
              </p14:xfrm>
            </p:contentPart>
          </mc:Choice>
          <mc:Fallback xmlns="">
            <p:pic>
              <p:nvPicPr>
                <p:cNvPr id="72" name="Freihand 71">
                  <a:extLst>
                    <a:ext uri="{FF2B5EF4-FFF2-40B4-BE49-F238E27FC236}">
                      <a16:creationId xmlns:a16="http://schemas.microsoft.com/office/drawing/2014/main" id="{E4960D0B-95E4-46D4-BED0-39DE22367C96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890061" y="2731718"/>
                  <a:ext cx="10224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73" name="Freihand 72">
                  <a:extLst>
                    <a:ext uri="{FF2B5EF4-FFF2-40B4-BE49-F238E27FC236}">
                      <a16:creationId xmlns:a16="http://schemas.microsoft.com/office/drawing/2014/main" id="{4750AEAE-3BA9-406A-9808-5F6929276108}"/>
                    </a:ext>
                  </a:extLst>
                </p14:cNvPr>
                <p14:cNvContentPartPr/>
                <p14:nvPr/>
              </p14:nvContentPartPr>
              <p14:xfrm>
                <a:off x="2931101" y="2857358"/>
                <a:ext cx="250920" cy="132480"/>
              </p14:xfrm>
            </p:contentPart>
          </mc:Choice>
          <mc:Fallback xmlns="">
            <p:pic>
              <p:nvPicPr>
                <p:cNvPr id="73" name="Freihand 72">
                  <a:extLst>
                    <a:ext uri="{FF2B5EF4-FFF2-40B4-BE49-F238E27FC236}">
                      <a16:creationId xmlns:a16="http://schemas.microsoft.com/office/drawing/2014/main" id="{4750AEAE-3BA9-406A-9808-5F6929276108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922461" y="2848718"/>
                  <a:ext cx="26856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84" name="Freihand 83">
                  <a:extLst>
                    <a:ext uri="{FF2B5EF4-FFF2-40B4-BE49-F238E27FC236}">
                      <a16:creationId xmlns:a16="http://schemas.microsoft.com/office/drawing/2014/main" id="{90726440-56C7-412C-9D60-4B459E169838}"/>
                    </a:ext>
                  </a:extLst>
                </p14:cNvPr>
                <p14:cNvContentPartPr/>
                <p14:nvPr/>
              </p14:nvContentPartPr>
              <p14:xfrm>
                <a:off x="3205061" y="2819558"/>
                <a:ext cx="120600" cy="135000"/>
              </p14:xfrm>
            </p:contentPart>
          </mc:Choice>
          <mc:Fallback xmlns="">
            <p:pic>
              <p:nvPicPr>
                <p:cNvPr id="84" name="Freihand 83">
                  <a:extLst>
                    <a:ext uri="{FF2B5EF4-FFF2-40B4-BE49-F238E27FC236}">
                      <a16:creationId xmlns:a16="http://schemas.microsoft.com/office/drawing/2014/main" id="{90726440-56C7-412C-9D60-4B459E169838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196061" y="2810918"/>
                  <a:ext cx="138240" cy="152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" name="Gruppieren 87">
            <a:extLst>
              <a:ext uri="{FF2B5EF4-FFF2-40B4-BE49-F238E27FC236}">
                <a16:creationId xmlns:a16="http://schemas.microsoft.com/office/drawing/2014/main" id="{25917E28-649F-438F-A073-0A24F3D40CED}"/>
              </a:ext>
            </a:extLst>
          </p:cNvPr>
          <p:cNvGrpSpPr/>
          <p:nvPr/>
        </p:nvGrpSpPr>
        <p:grpSpPr>
          <a:xfrm>
            <a:off x="5901821" y="1299278"/>
            <a:ext cx="410400" cy="322920"/>
            <a:chOff x="5901821" y="1299278"/>
            <a:chExt cx="410400" cy="32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86" name="Freihand 85">
                  <a:extLst>
                    <a:ext uri="{FF2B5EF4-FFF2-40B4-BE49-F238E27FC236}">
                      <a16:creationId xmlns:a16="http://schemas.microsoft.com/office/drawing/2014/main" id="{C27810B6-47D9-4F8A-AEF6-B00499343EEC}"/>
                    </a:ext>
                  </a:extLst>
                </p14:cNvPr>
                <p14:cNvContentPartPr/>
                <p14:nvPr/>
              </p14:nvContentPartPr>
              <p14:xfrm>
                <a:off x="5901821" y="1299278"/>
                <a:ext cx="254160" cy="225720"/>
              </p14:xfrm>
            </p:contentPart>
          </mc:Choice>
          <mc:Fallback xmlns="">
            <p:pic>
              <p:nvPicPr>
                <p:cNvPr id="86" name="Freihand 85">
                  <a:extLst>
                    <a:ext uri="{FF2B5EF4-FFF2-40B4-BE49-F238E27FC236}">
                      <a16:creationId xmlns:a16="http://schemas.microsoft.com/office/drawing/2014/main" id="{C27810B6-47D9-4F8A-AEF6-B00499343EEC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883821" y="1281278"/>
                  <a:ext cx="28980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87" name="Freihand 86">
                  <a:extLst>
                    <a:ext uri="{FF2B5EF4-FFF2-40B4-BE49-F238E27FC236}">
                      <a16:creationId xmlns:a16="http://schemas.microsoft.com/office/drawing/2014/main" id="{0E75622F-B6F2-4635-ACCA-720F3319B494}"/>
                    </a:ext>
                  </a:extLst>
                </p14:cNvPr>
                <p14:cNvContentPartPr/>
                <p14:nvPr/>
              </p14:nvContentPartPr>
              <p14:xfrm>
                <a:off x="6150221" y="1477118"/>
                <a:ext cx="162000" cy="145080"/>
              </p14:xfrm>
            </p:contentPart>
          </mc:Choice>
          <mc:Fallback xmlns="">
            <p:pic>
              <p:nvPicPr>
                <p:cNvPr id="87" name="Freihand 86">
                  <a:extLst>
                    <a:ext uri="{FF2B5EF4-FFF2-40B4-BE49-F238E27FC236}">
                      <a16:creationId xmlns:a16="http://schemas.microsoft.com/office/drawing/2014/main" id="{0E75622F-B6F2-4635-ACCA-720F3319B494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132221" y="1459118"/>
                  <a:ext cx="197640" cy="18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8C04C284-0B50-4FE6-816C-585CCE89E246}"/>
              </a:ext>
            </a:extLst>
          </p:cNvPr>
          <p:cNvGrpSpPr/>
          <p:nvPr/>
        </p:nvGrpSpPr>
        <p:grpSpPr>
          <a:xfrm>
            <a:off x="6930701" y="1304678"/>
            <a:ext cx="425520" cy="416880"/>
            <a:chOff x="6930701" y="1304678"/>
            <a:chExt cx="425520" cy="41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89" name="Freihand 88">
                  <a:extLst>
                    <a:ext uri="{FF2B5EF4-FFF2-40B4-BE49-F238E27FC236}">
                      <a16:creationId xmlns:a16="http://schemas.microsoft.com/office/drawing/2014/main" id="{7AE4EE93-924B-4301-8546-E8CE2AB328F6}"/>
                    </a:ext>
                  </a:extLst>
                </p14:cNvPr>
                <p14:cNvContentPartPr/>
                <p14:nvPr/>
              </p14:nvContentPartPr>
              <p14:xfrm>
                <a:off x="6930701" y="1304678"/>
                <a:ext cx="204480" cy="243000"/>
              </p14:xfrm>
            </p:contentPart>
          </mc:Choice>
          <mc:Fallback xmlns="">
            <p:pic>
              <p:nvPicPr>
                <p:cNvPr id="89" name="Freihand 88">
                  <a:extLst>
                    <a:ext uri="{FF2B5EF4-FFF2-40B4-BE49-F238E27FC236}">
                      <a16:creationId xmlns:a16="http://schemas.microsoft.com/office/drawing/2014/main" id="{7AE4EE93-924B-4301-8546-E8CE2AB328F6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912701" y="1286678"/>
                  <a:ext cx="24012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90" name="Freihand 89">
                  <a:extLst>
                    <a:ext uri="{FF2B5EF4-FFF2-40B4-BE49-F238E27FC236}">
                      <a16:creationId xmlns:a16="http://schemas.microsoft.com/office/drawing/2014/main" id="{94542035-BC7C-416B-A37F-ACADBB1AB54E}"/>
                    </a:ext>
                  </a:extLst>
                </p14:cNvPr>
                <p14:cNvContentPartPr/>
                <p14:nvPr/>
              </p14:nvContentPartPr>
              <p14:xfrm>
                <a:off x="7037261" y="1519958"/>
                <a:ext cx="318960" cy="201600"/>
              </p14:xfrm>
            </p:contentPart>
          </mc:Choice>
          <mc:Fallback xmlns="">
            <p:pic>
              <p:nvPicPr>
                <p:cNvPr id="90" name="Freihand 89">
                  <a:extLst>
                    <a:ext uri="{FF2B5EF4-FFF2-40B4-BE49-F238E27FC236}">
                      <a16:creationId xmlns:a16="http://schemas.microsoft.com/office/drawing/2014/main" id="{94542035-BC7C-416B-A37F-ACADBB1AB54E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019261" y="1501958"/>
                  <a:ext cx="354600" cy="237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C33D4F2D-9C04-4F01-904A-2B4D68E5ED74}"/>
              </a:ext>
            </a:extLst>
          </p:cNvPr>
          <p:cNvGrpSpPr/>
          <p:nvPr/>
        </p:nvGrpSpPr>
        <p:grpSpPr>
          <a:xfrm>
            <a:off x="7970741" y="1306118"/>
            <a:ext cx="385920" cy="338760"/>
            <a:chOff x="7970741" y="1306118"/>
            <a:chExt cx="385920" cy="33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91" name="Freihand 90">
                  <a:extLst>
                    <a:ext uri="{FF2B5EF4-FFF2-40B4-BE49-F238E27FC236}">
                      <a16:creationId xmlns:a16="http://schemas.microsoft.com/office/drawing/2014/main" id="{D5927F75-630B-4B0D-B416-7E4E20B6E14B}"/>
                    </a:ext>
                  </a:extLst>
                </p14:cNvPr>
                <p14:cNvContentPartPr/>
                <p14:nvPr/>
              </p14:nvContentPartPr>
              <p14:xfrm>
                <a:off x="7970741" y="1306118"/>
                <a:ext cx="248040" cy="280440"/>
              </p14:xfrm>
            </p:contentPart>
          </mc:Choice>
          <mc:Fallback xmlns="">
            <p:pic>
              <p:nvPicPr>
                <p:cNvPr id="91" name="Freihand 90">
                  <a:extLst>
                    <a:ext uri="{FF2B5EF4-FFF2-40B4-BE49-F238E27FC236}">
                      <a16:creationId xmlns:a16="http://schemas.microsoft.com/office/drawing/2014/main" id="{D5927F75-630B-4B0D-B416-7E4E20B6E14B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952741" y="1288478"/>
                  <a:ext cx="28368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92" name="Freihand 91">
                  <a:extLst>
                    <a:ext uri="{FF2B5EF4-FFF2-40B4-BE49-F238E27FC236}">
                      <a16:creationId xmlns:a16="http://schemas.microsoft.com/office/drawing/2014/main" id="{69A4D634-B2D3-4D30-BE58-44E9E96A8822}"/>
                    </a:ext>
                  </a:extLst>
                </p14:cNvPr>
                <p14:cNvContentPartPr/>
                <p14:nvPr/>
              </p14:nvContentPartPr>
              <p14:xfrm>
                <a:off x="8224541" y="1532198"/>
                <a:ext cx="125280" cy="19080"/>
              </p14:xfrm>
            </p:contentPart>
          </mc:Choice>
          <mc:Fallback xmlns="">
            <p:pic>
              <p:nvPicPr>
                <p:cNvPr id="92" name="Freihand 91">
                  <a:extLst>
                    <a:ext uri="{FF2B5EF4-FFF2-40B4-BE49-F238E27FC236}">
                      <a16:creationId xmlns:a16="http://schemas.microsoft.com/office/drawing/2014/main" id="{69A4D634-B2D3-4D30-BE58-44E9E96A882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8206541" y="1514198"/>
                  <a:ext cx="16092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93" name="Freihand 92">
                  <a:extLst>
                    <a:ext uri="{FF2B5EF4-FFF2-40B4-BE49-F238E27FC236}">
                      <a16:creationId xmlns:a16="http://schemas.microsoft.com/office/drawing/2014/main" id="{743959FD-7640-4285-8500-C8264FAD4098}"/>
                    </a:ext>
                  </a:extLst>
                </p14:cNvPr>
                <p14:cNvContentPartPr/>
                <p14:nvPr/>
              </p14:nvContentPartPr>
              <p14:xfrm>
                <a:off x="8260901" y="1562078"/>
                <a:ext cx="95760" cy="82800"/>
              </p14:xfrm>
            </p:contentPart>
          </mc:Choice>
          <mc:Fallback xmlns="">
            <p:pic>
              <p:nvPicPr>
                <p:cNvPr id="93" name="Freihand 92">
                  <a:extLst>
                    <a:ext uri="{FF2B5EF4-FFF2-40B4-BE49-F238E27FC236}">
                      <a16:creationId xmlns:a16="http://schemas.microsoft.com/office/drawing/2014/main" id="{743959FD-7640-4285-8500-C8264FAD4098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8243261" y="1544438"/>
                  <a:ext cx="131400" cy="118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6" name="Freihand 95">
                <a:extLst>
                  <a:ext uri="{FF2B5EF4-FFF2-40B4-BE49-F238E27FC236}">
                    <a16:creationId xmlns:a16="http://schemas.microsoft.com/office/drawing/2014/main" id="{C28097D9-E5B2-4E65-AA89-D051B4AD9E9F}"/>
                  </a:ext>
                </a:extLst>
              </p14:cNvPr>
              <p14:cNvContentPartPr/>
              <p14:nvPr/>
            </p14:nvContentPartPr>
            <p14:xfrm>
              <a:off x="9175301" y="1054118"/>
              <a:ext cx="279360" cy="384480"/>
            </p14:xfrm>
          </p:contentPart>
        </mc:Choice>
        <mc:Fallback xmlns="">
          <p:pic>
            <p:nvPicPr>
              <p:cNvPr id="96" name="Freihand 95">
                <a:extLst>
                  <a:ext uri="{FF2B5EF4-FFF2-40B4-BE49-F238E27FC236}">
                    <a16:creationId xmlns:a16="http://schemas.microsoft.com/office/drawing/2014/main" id="{C28097D9-E5B2-4E65-AA89-D051B4AD9E9F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9157301" y="1036478"/>
                <a:ext cx="315000" cy="420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04" name="Gruppieren 103">
            <a:extLst>
              <a:ext uri="{FF2B5EF4-FFF2-40B4-BE49-F238E27FC236}">
                <a16:creationId xmlns:a16="http://schemas.microsoft.com/office/drawing/2014/main" id="{661489CA-D99F-4AF4-AD65-6159C815A78A}"/>
              </a:ext>
            </a:extLst>
          </p:cNvPr>
          <p:cNvGrpSpPr/>
          <p:nvPr/>
        </p:nvGrpSpPr>
        <p:grpSpPr>
          <a:xfrm>
            <a:off x="9733661" y="1133678"/>
            <a:ext cx="1240560" cy="320040"/>
            <a:chOff x="9733661" y="1133678"/>
            <a:chExt cx="1240560" cy="320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97" name="Freihand 96">
                  <a:extLst>
                    <a:ext uri="{FF2B5EF4-FFF2-40B4-BE49-F238E27FC236}">
                      <a16:creationId xmlns:a16="http://schemas.microsoft.com/office/drawing/2014/main" id="{4FE6F992-DAE6-4866-827F-2A88157848CB}"/>
                    </a:ext>
                  </a:extLst>
                </p14:cNvPr>
                <p14:cNvContentPartPr/>
                <p14:nvPr/>
              </p14:nvContentPartPr>
              <p14:xfrm>
                <a:off x="9733661" y="1244918"/>
                <a:ext cx="276480" cy="186840"/>
              </p14:xfrm>
            </p:contentPart>
          </mc:Choice>
          <mc:Fallback xmlns="">
            <p:pic>
              <p:nvPicPr>
                <p:cNvPr id="97" name="Freihand 96">
                  <a:extLst>
                    <a:ext uri="{FF2B5EF4-FFF2-40B4-BE49-F238E27FC236}">
                      <a16:creationId xmlns:a16="http://schemas.microsoft.com/office/drawing/2014/main" id="{4FE6F992-DAE6-4866-827F-2A88157848CB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9715661" y="1227278"/>
                  <a:ext cx="31212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98" name="Freihand 97">
                  <a:extLst>
                    <a:ext uri="{FF2B5EF4-FFF2-40B4-BE49-F238E27FC236}">
                      <a16:creationId xmlns:a16="http://schemas.microsoft.com/office/drawing/2014/main" id="{0F7EFDBE-0333-42BE-8283-81408B710F4E}"/>
                    </a:ext>
                  </a:extLst>
                </p14:cNvPr>
                <p14:cNvContentPartPr/>
                <p14:nvPr/>
              </p14:nvContentPartPr>
              <p14:xfrm>
                <a:off x="10036061" y="1264718"/>
                <a:ext cx="191520" cy="183240"/>
              </p14:xfrm>
            </p:contentPart>
          </mc:Choice>
          <mc:Fallback xmlns="">
            <p:pic>
              <p:nvPicPr>
                <p:cNvPr id="98" name="Freihand 97">
                  <a:extLst>
                    <a:ext uri="{FF2B5EF4-FFF2-40B4-BE49-F238E27FC236}">
                      <a16:creationId xmlns:a16="http://schemas.microsoft.com/office/drawing/2014/main" id="{0F7EFDBE-0333-42BE-8283-81408B710F4E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0018421" y="1246718"/>
                  <a:ext cx="22716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99" name="Freihand 98">
                  <a:extLst>
                    <a:ext uri="{FF2B5EF4-FFF2-40B4-BE49-F238E27FC236}">
                      <a16:creationId xmlns:a16="http://schemas.microsoft.com/office/drawing/2014/main" id="{2705C1F9-48AA-4C50-B80B-EA83ECB4CF8C}"/>
                    </a:ext>
                  </a:extLst>
                </p14:cNvPr>
                <p14:cNvContentPartPr/>
                <p14:nvPr/>
              </p14:nvContentPartPr>
              <p14:xfrm>
                <a:off x="10238021" y="1133678"/>
                <a:ext cx="138600" cy="320040"/>
              </p14:xfrm>
            </p:contentPart>
          </mc:Choice>
          <mc:Fallback xmlns="">
            <p:pic>
              <p:nvPicPr>
                <p:cNvPr id="99" name="Freihand 98">
                  <a:extLst>
                    <a:ext uri="{FF2B5EF4-FFF2-40B4-BE49-F238E27FC236}">
                      <a16:creationId xmlns:a16="http://schemas.microsoft.com/office/drawing/2014/main" id="{2705C1F9-48AA-4C50-B80B-EA83ECB4CF8C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0220021" y="1115678"/>
                  <a:ext cx="17424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00" name="Freihand 99">
                  <a:extLst>
                    <a:ext uri="{FF2B5EF4-FFF2-40B4-BE49-F238E27FC236}">
                      <a16:creationId xmlns:a16="http://schemas.microsoft.com/office/drawing/2014/main" id="{1F948763-5A52-4541-8A43-734374EE8962}"/>
                    </a:ext>
                  </a:extLst>
                </p14:cNvPr>
                <p14:cNvContentPartPr/>
                <p14:nvPr/>
              </p14:nvContentPartPr>
              <p14:xfrm>
                <a:off x="10218581" y="1286318"/>
                <a:ext cx="248760" cy="140040"/>
              </p14:xfrm>
            </p:contentPart>
          </mc:Choice>
          <mc:Fallback xmlns="">
            <p:pic>
              <p:nvPicPr>
                <p:cNvPr id="100" name="Freihand 99">
                  <a:extLst>
                    <a:ext uri="{FF2B5EF4-FFF2-40B4-BE49-F238E27FC236}">
                      <a16:creationId xmlns:a16="http://schemas.microsoft.com/office/drawing/2014/main" id="{1F948763-5A52-4541-8A43-734374EE8962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0200581" y="1268318"/>
                  <a:ext cx="28440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01" name="Freihand 100">
                  <a:extLst>
                    <a:ext uri="{FF2B5EF4-FFF2-40B4-BE49-F238E27FC236}">
                      <a16:creationId xmlns:a16="http://schemas.microsoft.com/office/drawing/2014/main" id="{F68719AC-9CEF-4690-A962-8B3FED6BEC87}"/>
                    </a:ext>
                  </a:extLst>
                </p14:cNvPr>
                <p14:cNvContentPartPr/>
                <p14:nvPr/>
              </p14:nvContentPartPr>
              <p14:xfrm>
                <a:off x="10476701" y="1179038"/>
                <a:ext cx="19800" cy="25560"/>
              </p14:xfrm>
            </p:contentPart>
          </mc:Choice>
          <mc:Fallback xmlns="">
            <p:pic>
              <p:nvPicPr>
                <p:cNvPr id="101" name="Freihand 100">
                  <a:extLst>
                    <a:ext uri="{FF2B5EF4-FFF2-40B4-BE49-F238E27FC236}">
                      <a16:creationId xmlns:a16="http://schemas.microsoft.com/office/drawing/2014/main" id="{F68719AC-9CEF-4690-A962-8B3FED6BEC87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0459061" y="1161038"/>
                  <a:ext cx="5544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02" name="Freihand 101">
                  <a:extLst>
                    <a:ext uri="{FF2B5EF4-FFF2-40B4-BE49-F238E27FC236}">
                      <a16:creationId xmlns:a16="http://schemas.microsoft.com/office/drawing/2014/main" id="{8B2543B6-CE4E-44BA-B27D-CC8CC8CFEEEC}"/>
                    </a:ext>
                  </a:extLst>
                </p14:cNvPr>
                <p14:cNvContentPartPr/>
                <p14:nvPr/>
              </p14:nvContentPartPr>
              <p14:xfrm>
                <a:off x="10562381" y="1267598"/>
                <a:ext cx="123480" cy="154800"/>
              </p14:xfrm>
            </p:contentPart>
          </mc:Choice>
          <mc:Fallback xmlns="">
            <p:pic>
              <p:nvPicPr>
                <p:cNvPr id="102" name="Freihand 101">
                  <a:extLst>
                    <a:ext uri="{FF2B5EF4-FFF2-40B4-BE49-F238E27FC236}">
                      <a16:creationId xmlns:a16="http://schemas.microsoft.com/office/drawing/2014/main" id="{8B2543B6-CE4E-44BA-B27D-CC8CC8CFEEE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0544381" y="1249598"/>
                  <a:ext cx="15912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03" name="Freihand 102">
                  <a:extLst>
                    <a:ext uri="{FF2B5EF4-FFF2-40B4-BE49-F238E27FC236}">
                      <a16:creationId xmlns:a16="http://schemas.microsoft.com/office/drawing/2014/main" id="{6E349F81-05AA-4761-84BA-EE513D17E5BC}"/>
                    </a:ext>
                  </a:extLst>
                </p14:cNvPr>
                <p14:cNvContentPartPr/>
                <p14:nvPr/>
              </p14:nvContentPartPr>
              <p14:xfrm>
                <a:off x="10727981" y="1260398"/>
                <a:ext cx="246240" cy="179640"/>
              </p14:xfrm>
            </p:contentPart>
          </mc:Choice>
          <mc:Fallback xmlns="">
            <p:pic>
              <p:nvPicPr>
                <p:cNvPr id="103" name="Freihand 102">
                  <a:extLst>
                    <a:ext uri="{FF2B5EF4-FFF2-40B4-BE49-F238E27FC236}">
                      <a16:creationId xmlns:a16="http://schemas.microsoft.com/office/drawing/2014/main" id="{6E349F81-05AA-4761-84BA-EE513D17E5BC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0710341" y="1242758"/>
                  <a:ext cx="281880" cy="215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6" name="Gruppieren 115">
            <a:extLst>
              <a:ext uri="{FF2B5EF4-FFF2-40B4-BE49-F238E27FC236}">
                <a16:creationId xmlns:a16="http://schemas.microsoft.com/office/drawing/2014/main" id="{466CD962-9554-41C3-BB12-757D61D7EC55}"/>
              </a:ext>
            </a:extLst>
          </p:cNvPr>
          <p:cNvGrpSpPr/>
          <p:nvPr/>
        </p:nvGrpSpPr>
        <p:grpSpPr>
          <a:xfrm>
            <a:off x="9120941" y="1643438"/>
            <a:ext cx="1926000" cy="327960"/>
            <a:chOff x="9120941" y="1643438"/>
            <a:chExt cx="1926000" cy="32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05" name="Freihand 104">
                  <a:extLst>
                    <a:ext uri="{FF2B5EF4-FFF2-40B4-BE49-F238E27FC236}">
                      <a16:creationId xmlns:a16="http://schemas.microsoft.com/office/drawing/2014/main" id="{16C784B7-4C03-4261-AC31-2F685DD1300F}"/>
                    </a:ext>
                  </a:extLst>
                </p14:cNvPr>
                <p14:cNvContentPartPr/>
                <p14:nvPr/>
              </p14:nvContentPartPr>
              <p14:xfrm>
                <a:off x="9120941" y="1659998"/>
                <a:ext cx="84960" cy="293400"/>
              </p14:xfrm>
            </p:contentPart>
          </mc:Choice>
          <mc:Fallback xmlns="">
            <p:pic>
              <p:nvPicPr>
                <p:cNvPr id="105" name="Freihand 104">
                  <a:extLst>
                    <a:ext uri="{FF2B5EF4-FFF2-40B4-BE49-F238E27FC236}">
                      <a16:creationId xmlns:a16="http://schemas.microsoft.com/office/drawing/2014/main" id="{16C784B7-4C03-4261-AC31-2F685DD1300F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9103301" y="1642358"/>
                  <a:ext cx="120600" cy="32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06" name="Freihand 105">
                  <a:extLst>
                    <a:ext uri="{FF2B5EF4-FFF2-40B4-BE49-F238E27FC236}">
                      <a16:creationId xmlns:a16="http://schemas.microsoft.com/office/drawing/2014/main" id="{397EAD38-22BF-4471-858D-367FD77CCFE3}"/>
                    </a:ext>
                  </a:extLst>
                </p14:cNvPr>
                <p14:cNvContentPartPr/>
                <p14:nvPr/>
              </p14:nvContentPartPr>
              <p14:xfrm>
                <a:off x="9187901" y="1705358"/>
                <a:ext cx="190440" cy="218160"/>
              </p14:xfrm>
            </p:contentPart>
          </mc:Choice>
          <mc:Fallback xmlns="">
            <p:pic>
              <p:nvPicPr>
                <p:cNvPr id="106" name="Freihand 105">
                  <a:extLst>
                    <a:ext uri="{FF2B5EF4-FFF2-40B4-BE49-F238E27FC236}">
                      <a16:creationId xmlns:a16="http://schemas.microsoft.com/office/drawing/2014/main" id="{397EAD38-22BF-4471-858D-367FD77CCFE3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9169901" y="1687718"/>
                  <a:ext cx="22608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07" name="Freihand 106">
                  <a:extLst>
                    <a:ext uri="{FF2B5EF4-FFF2-40B4-BE49-F238E27FC236}">
                      <a16:creationId xmlns:a16="http://schemas.microsoft.com/office/drawing/2014/main" id="{55EF2E1B-E6BE-455E-A0ED-8C072E7402C8}"/>
                    </a:ext>
                  </a:extLst>
                </p14:cNvPr>
                <p14:cNvContentPartPr/>
                <p14:nvPr/>
              </p14:nvContentPartPr>
              <p14:xfrm>
                <a:off x="9363221" y="1673678"/>
                <a:ext cx="59040" cy="297720"/>
              </p14:xfrm>
            </p:contentPart>
          </mc:Choice>
          <mc:Fallback xmlns="">
            <p:pic>
              <p:nvPicPr>
                <p:cNvPr id="107" name="Freihand 106">
                  <a:extLst>
                    <a:ext uri="{FF2B5EF4-FFF2-40B4-BE49-F238E27FC236}">
                      <a16:creationId xmlns:a16="http://schemas.microsoft.com/office/drawing/2014/main" id="{55EF2E1B-E6BE-455E-A0ED-8C072E7402C8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9345581" y="1655678"/>
                  <a:ext cx="94680" cy="33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08" name="Freihand 107">
                  <a:extLst>
                    <a:ext uri="{FF2B5EF4-FFF2-40B4-BE49-F238E27FC236}">
                      <a16:creationId xmlns:a16="http://schemas.microsoft.com/office/drawing/2014/main" id="{BE3E4154-A0B1-45DA-9D3C-981AC1CB374D}"/>
                    </a:ext>
                  </a:extLst>
                </p14:cNvPr>
                <p14:cNvContentPartPr/>
                <p14:nvPr/>
              </p14:nvContentPartPr>
              <p14:xfrm>
                <a:off x="9502541" y="1773038"/>
                <a:ext cx="489600" cy="178200"/>
              </p14:xfrm>
            </p:contentPart>
          </mc:Choice>
          <mc:Fallback xmlns="">
            <p:pic>
              <p:nvPicPr>
                <p:cNvPr id="108" name="Freihand 107">
                  <a:extLst>
                    <a:ext uri="{FF2B5EF4-FFF2-40B4-BE49-F238E27FC236}">
                      <a16:creationId xmlns:a16="http://schemas.microsoft.com/office/drawing/2014/main" id="{BE3E4154-A0B1-45DA-9D3C-981AC1CB374D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9484901" y="1755038"/>
                  <a:ext cx="52524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09" name="Freihand 108">
                  <a:extLst>
                    <a:ext uri="{FF2B5EF4-FFF2-40B4-BE49-F238E27FC236}">
                      <a16:creationId xmlns:a16="http://schemas.microsoft.com/office/drawing/2014/main" id="{AB20D502-BFFD-4C24-98C4-2660E0C276FC}"/>
                    </a:ext>
                  </a:extLst>
                </p14:cNvPr>
                <p14:cNvContentPartPr/>
                <p14:nvPr/>
              </p14:nvContentPartPr>
              <p14:xfrm>
                <a:off x="10025621" y="1643438"/>
                <a:ext cx="101160" cy="271800"/>
              </p14:xfrm>
            </p:contentPart>
          </mc:Choice>
          <mc:Fallback xmlns="">
            <p:pic>
              <p:nvPicPr>
                <p:cNvPr id="109" name="Freihand 108">
                  <a:extLst>
                    <a:ext uri="{FF2B5EF4-FFF2-40B4-BE49-F238E27FC236}">
                      <a16:creationId xmlns:a16="http://schemas.microsoft.com/office/drawing/2014/main" id="{AB20D502-BFFD-4C24-98C4-2660E0C276FC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0007621" y="1625438"/>
                  <a:ext cx="13680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11" name="Freihand 110">
                  <a:extLst>
                    <a:ext uri="{FF2B5EF4-FFF2-40B4-BE49-F238E27FC236}">
                      <a16:creationId xmlns:a16="http://schemas.microsoft.com/office/drawing/2014/main" id="{BE7A1D62-7937-42BE-A9F0-A5DA93328753}"/>
                    </a:ext>
                  </a:extLst>
                </p14:cNvPr>
                <p14:cNvContentPartPr/>
                <p14:nvPr/>
              </p14:nvContentPartPr>
              <p14:xfrm>
                <a:off x="9981341" y="1794638"/>
                <a:ext cx="385920" cy="121320"/>
              </p14:xfrm>
            </p:contentPart>
          </mc:Choice>
          <mc:Fallback xmlns="">
            <p:pic>
              <p:nvPicPr>
                <p:cNvPr id="111" name="Freihand 110">
                  <a:extLst>
                    <a:ext uri="{FF2B5EF4-FFF2-40B4-BE49-F238E27FC236}">
                      <a16:creationId xmlns:a16="http://schemas.microsoft.com/office/drawing/2014/main" id="{BE7A1D62-7937-42BE-A9F0-A5DA93328753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9963701" y="1776998"/>
                  <a:ext cx="42156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12" name="Freihand 111">
                  <a:extLst>
                    <a:ext uri="{FF2B5EF4-FFF2-40B4-BE49-F238E27FC236}">
                      <a16:creationId xmlns:a16="http://schemas.microsoft.com/office/drawing/2014/main" id="{0D11FB8E-E360-4AB8-98EE-A645B161E8EC}"/>
                    </a:ext>
                  </a:extLst>
                </p14:cNvPr>
                <p14:cNvContentPartPr/>
                <p14:nvPr/>
              </p14:nvContentPartPr>
              <p14:xfrm>
                <a:off x="10390301" y="1697438"/>
                <a:ext cx="28440" cy="12240"/>
              </p14:xfrm>
            </p:contentPart>
          </mc:Choice>
          <mc:Fallback xmlns="">
            <p:pic>
              <p:nvPicPr>
                <p:cNvPr id="112" name="Freihand 111">
                  <a:extLst>
                    <a:ext uri="{FF2B5EF4-FFF2-40B4-BE49-F238E27FC236}">
                      <a16:creationId xmlns:a16="http://schemas.microsoft.com/office/drawing/2014/main" id="{0D11FB8E-E360-4AB8-98EE-A645B161E8EC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0372661" y="1679798"/>
                  <a:ext cx="6408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13" name="Freihand 112">
                  <a:extLst>
                    <a:ext uri="{FF2B5EF4-FFF2-40B4-BE49-F238E27FC236}">
                      <a16:creationId xmlns:a16="http://schemas.microsoft.com/office/drawing/2014/main" id="{5C1048FB-DC6B-4ED1-BDBE-831CFA17FECC}"/>
                    </a:ext>
                  </a:extLst>
                </p14:cNvPr>
                <p14:cNvContentPartPr/>
                <p14:nvPr/>
              </p14:nvContentPartPr>
              <p14:xfrm>
                <a:off x="10418381" y="1781678"/>
                <a:ext cx="253440" cy="132840"/>
              </p14:xfrm>
            </p:contentPart>
          </mc:Choice>
          <mc:Fallback xmlns="">
            <p:pic>
              <p:nvPicPr>
                <p:cNvPr id="113" name="Freihand 112">
                  <a:extLst>
                    <a:ext uri="{FF2B5EF4-FFF2-40B4-BE49-F238E27FC236}">
                      <a16:creationId xmlns:a16="http://schemas.microsoft.com/office/drawing/2014/main" id="{5C1048FB-DC6B-4ED1-BDBE-831CFA17FECC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0400381" y="1763678"/>
                  <a:ext cx="28908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14" name="Freihand 113">
                  <a:extLst>
                    <a:ext uri="{FF2B5EF4-FFF2-40B4-BE49-F238E27FC236}">
                      <a16:creationId xmlns:a16="http://schemas.microsoft.com/office/drawing/2014/main" id="{4758E1DE-F21E-4C9A-829E-7A7F42E362D3}"/>
                    </a:ext>
                  </a:extLst>
                </p14:cNvPr>
                <p14:cNvContentPartPr/>
                <p14:nvPr/>
              </p14:nvContentPartPr>
              <p14:xfrm>
                <a:off x="10718981" y="1761158"/>
                <a:ext cx="128880" cy="155160"/>
              </p14:xfrm>
            </p:contentPart>
          </mc:Choice>
          <mc:Fallback xmlns="">
            <p:pic>
              <p:nvPicPr>
                <p:cNvPr id="114" name="Freihand 113">
                  <a:extLst>
                    <a:ext uri="{FF2B5EF4-FFF2-40B4-BE49-F238E27FC236}">
                      <a16:creationId xmlns:a16="http://schemas.microsoft.com/office/drawing/2014/main" id="{4758E1DE-F21E-4C9A-829E-7A7F42E362D3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0701341" y="1743158"/>
                  <a:ext cx="16452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15" name="Freihand 114">
                  <a:extLst>
                    <a:ext uri="{FF2B5EF4-FFF2-40B4-BE49-F238E27FC236}">
                      <a16:creationId xmlns:a16="http://schemas.microsoft.com/office/drawing/2014/main" id="{F506F34A-85F7-449B-B68D-5FF1F556590A}"/>
                    </a:ext>
                  </a:extLst>
                </p14:cNvPr>
                <p14:cNvContentPartPr/>
                <p14:nvPr/>
              </p14:nvContentPartPr>
              <p14:xfrm>
                <a:off x="10906901" y="1718318"/>
                <a:ext cx="140040" cy="187560"/>
              </p14:xfrm>
            </p:contentPart>
          </mc:Choice>
          <mc:Fallback xmlns="">
            <p:pic>
              <p:nvPicPr>
                <p:cNvPr id="115" name="Freihand 114">
                  <a:extLst>
                    <a:ext uri="{FF2B5EF4-FFF2-40B4-BE49-F238E27FC236}">
                      <a16:creationId xmlns:a16="http://schemas.microsoft.com/office/drawing/2014/main" id="{F506F34A-85F7-449B-B68D-5FF1F556590A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0889261" y="1700678"/>
                  <a:ext cx="175680" cy="2232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18" name="Textfeld 117">
            <a:extLst>
              <a:ext uri="{FF2B5EF4-FFF2-40B4-BE49-F238E27FC236}">
                <a16:creationId xmlns:a16="http://schemas.microsoft.com/office/drawing/2014/main" id="{D32740D5-EC5D-46A5-B72A-C33D8D5706B2}"/>
              </a:ext>
            </a:extLst>
          </p:cNvPr>
          <p:cNvSpPr txBox="1"/>
          <p:nvPr/>
        </p:nvSpPr>
        <p:spPr>
          <a:xfrm>
            <a:off x="4877755" y="3042069"/>
            <a:ext cx="5715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dirty="0">
                <a:latin typeface="TheSans UHH" panose="020B0502050302020203" pitchFamily="34" charset="77"/>
              </a:rPr>
              <a:t>Neutrinos </a:t>
            </a:r>
            <a:r>
              <a:rPr lang="de-DE" sz="2400" dirty="0" err="1">
                <a:latin typeface="TheSans UHH" panose="020B0502050302020203" pitchFamily="34" charset="77"/>
              </a:rPr>
              <a:t>interact</a:t>
            </a:r>
            <a:r>
              <a:rPr lang="de-DE" sz="2400" dirty="0">
                <a:latin typeface="TheSans UHH" panose="020B0502050302020203" pitchFamily="34" charset="77"/>
              </a:rPr>
              <a:t> </a:t>
            </a:r>
            <a:r>
              <a:rPr lang="de-DE" sz="2400" b="1" dirty="0" err="1">
                <a:solidFill>
                  <a:schemeClr val="accent1">
                    <a:lumMod val="75000"/>
                  </a:schemeClr>
                </a:solidFill>
                <a:latin typeface="TheSans UHH" panose="020B0502050302020203" pitchFamily="34" charset="77"/>
              </a:rPr>
              <a:t>only</a:t>
            </a:r>
            <a:r>
              <a:rPr lang="de-DE" sz="2400" dirty="0">
                <a:latin typeface="TheSans UHH" panose="020B0502050302020203" pitchFamily="34" charset="77"/>
              </a:rPr>
              <a:t> via </a:t>
            </a:r>
            <a:r>
              <a:rPr lang="de-DE" sz="2400" b="1" dirty="0" err="1">
                <a:latin typeface="TheSans UHH" panose="020B0502050302020203" pitchFamily="34" charset="77"/>
              </a:rPr>
              <a:t>weak</a:t>
            </a:r>
            <a:r>
              <a:rPr lang="de-DE" sz="2400" b="1" dirty="0">
                <a:latin typeface="TheSans UHH" panose="020B0502050302020203" pitchFamily="34" charset="77"/>
              </a:rPr>
              <a:t> </a:t>
            </a:r>
            <a:r>
              <a:rPr lang="de-DE" sz="2400" b="1" dirty="0" err="1">
                <a:latin typeface="TheSans UHH" panose="020B0502050302020203" pitchFamily="34" charset="77"/>
              </a:rPr>
              <a:t>interaction</a:t>
            </a:r>
            <a:endParaRPr lang="de-DE" sz="2400" b="1" dirty="0">
              <a:latin typeface="TheSans UHH" panose="020B0502050302020203" pitchFamily="34" charset="77"/>
            </a:endParaRPr>
          </a:p>
        </p:txBody>
      </p:sp>
      <p:sp>
        <p:nvSpPr>
          <p:cNvPr id="120" name="Textfeld 119">
            <a:extLst>
              <a:ext uri="{FF2B5EF4-FFF2-40B4-BE49-F238E27FC236}">
                <a16:creationId xmlns:a16="http://schemas.microsoft.com/office/drawing/2014/main" id="{612341B8-DA0F-4D6A-8BFF-B825250F9D57}"/>
              </a:ext>
            </a:extLst>
          </p:cNvPr>
          <p:cNvSpPr txBox="1"/>
          <p:nvPr/>
        </p:nvSpPr>
        <p:spPr>
          <a:xfrm flipH="1">
            <a:off x="1262079" y="3807069"/>
            <a:ext cx="42546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>
                <a:solidFill>
                  <a:schemeClr val="accent2">
                    <a:lumMod val="75000"/>
                  </a:schemeClr>
                </a:solidFill>
                <a:latin typeface="TheSans UHH" panose="020B0502050302020203" pitchFamily="34" charset="77"/>
              </a:rPr>
              <a:t>SM: Neutrinos </a:t>
            </a:r>
            <a:r>
              <a:rPr lang="de-DE" sz="2400" b="1" dirty="0" err="1">
                <a:solidFill>
                  <a:schemeClr val="accent2">
                    <a:lumMod val="75000"/>
                  </a:schemeClr>
                </a:solidFill>
                <a:latin typeface="TheSans UHH" panose="020B0502050302020203" pitchFamily="34" charset="77"/>
              </a:rPr>
              <a:t>are</a:t>
            </a:r>
            <a:r>
              <a:rPr lang="de-DE" sz="2400" b="1" dirty="0">
                <a:solidFill>
                  <a:schemeClr val="accent2">
                    <a:lumMod val="75000"/>
                  </a:schemeClr>
                </a:solidFill>
                <a:latin typeface="TheSans UHH" panose="020B0502050302020203" pitchFamily="34" charset="77"/>
              </a:rPr>
              <a:t> </a:t>
            </a:r>
            <a:r>
              <a:rPr lang="de-DE" sz="2400" b="1" dirty="0" err="1">
                <a:solidFill>
                  <a:schemeClr val="accent2">
                    <a:lumMod val="75000"/>
                  </a:schemeClr>
                </a:solidFill>
                <a:latin typeface="TheSans UHH" panose="020B0502050302020203" pitchFamily="34" charset="77"/>
              </a:rPr>
              <a:t>massless</a:t>
            </a:r>
            <a:r>
              <a:rPr lang="de-DE" sz="2400" b="1" dirty="0">
                <a:solidFill>
                  <a:schemeClr val="accent2">
                    <a:lumMod val="75000"/>
                  </a:schemeClr>
                </a:solidFill>
                <a:latin typeface="TheSans UHH" panose="020B0502050302020203" pitchFamily="34" charset="77"/>
              </a:rPr>
              <a:t> </a:t>
            </a:r>
          </a:p>
          <a:p>
            <a:pPr algn="l"/>
            <a:r>
              <a:rPr lang="de-DE" sz="2400" dirty="0">
                <a:latin typeface="TheSans UHH" panose="020B0502050302020203" pitchFamily="34" charset="77"/>
              </a:rPr>
              <a:t>Neutrinos </a:t>
            </a:r>
            <a:r>
              <a:rPr lang="de-DE" sz="2400" dirty="0" err="1">
                <a:latin typeface="TheSans UHH" panose="020B0502050302020203" pitchFamily="34" charset="77"/>
              </a:rPr>
              <a:t>are</a:t>
            </a:r>
            <a:r>
              <a:rPr lang="de-DE" sz="2400" dirty="0"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latin typeface="TheSans UHH" panose="020B0502050302020203" pitchFamily="34" charset="77"/>
              </a:rPr>
              <a:t>left</a:t>
            </a:r>
            <a:r>
              <a:rPr lang="de-DE" sz="2400" dirty="0"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latin typeface="TheSans UHH" panose="020B0502050302020203" pitchFamily="34" charset="77"/>
              </a:rPr>
              <a:t>handed</a:t>
            </a:r>
            <a:r>
              <a:rPr lang="de-DE" sz="2400" dirty="0">
                <a:latin typeface="TheSans UHH" panose="020B0502050302020203" pitchFamily="34" charset="77"/>
              </a:rPr>
              <a:t>, </a:t>
            </a:r>
            <a:br>
              <a:rPr lang="de-DE" sz="2400" dirty="0">
                <a:latin typeface="TheSans UHH" panose="020B0502050302020203" pitchFamily="34" charset="77"/>
              </a:rPr>
            </a:br>
            <a:r>
              <a:rPr lang="de-DE" sz="2400" dirty="0">
                <a:latin typeface="TheSans UHH" panose="020B0502050302020203" pitchFamily="34" charset="77"/>
              </a:rPr>
              <a:t>Antineutrinos </a:t>
            </a:r>
            <a:r>
              <a:rPr lang="de-DE" sz="2400" dirty="0" err="1">
                <a:latin typeface="TheSans UHH" panose="020B0502050302020203" pitchFamily="34" charset="77"/>
              </a:rPr>
              <a:t>are</a:t>
            </a:r>
            <a:r>
              <a:rPr lang="de-DE" sz="2400" dirty="0"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latin typeface="TheSans UHH" panose="020B0502050302020203" pitchFamily="34" charset="77"/>
              </a:rPr>
              <a:t>right</a:t>
            </a:r>
            <a:r>
              <a:rPr lang="de-DE" sz="2400" dirty="0"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latin typeface="TheSans UHH" panose="020B0502050302020203" pitchFamily="34" charset="77"/>
              </a:rPr>
              <a:t>handed</a:t>
            </a:r>
            <a:r>
              <a:rPr lang="de-DE" sz="2400" dirty="0">
                <a:latin typeface="TheSans UHH" panose="020B0502050302020203" pitchFamily="34" charset="77"/>
              </a:rPr>
              <a:t>,</a:t>
            </a:r>
            <a:br>
              <a:rPr lang="de-DE" sz="2400" dirty="0">
                <a:latin typeface="TheSans UHH" panose="020B0502050302020203" pitchFamily="34" charset="77"/>
              </a:rPr>
            </a:br>
            <a:r>
              <a:rPr lang="de-DE" sz="2400" dirty="0">
                <a:latin typeface="TheSans UHH" panose="020B0502050302020203" pitchFamily="34" charset="77"/>
              </a:rPr>
              <a:t>Neutrinos </a:t>
            </a:r>
            <a:r>
              <a:rPr lang="de-DE" sz="2400" dirty="0" err="1">
                <a:latin typeface="TheSans UHH" panose="020B0502050302020203" pitchFamily="34" charset="77"/>
              </a:rPr>
              <a:t>are</a:t>
            </a:r>
            <a:r>
              <a:rPr lang="de-DE" sz="2400" dirty="0"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latin typeface="TheSans UHH" panose="020B0502050302020203" pitchFamily="34" charset="77"/>
              </a:rPr>
              <a:t>stable</a:t>
            </a:r>
            <a:endParaRPr lang="de-DE" sz="2400" dirty="0">
              <a:latin typeface="TheSans UHH" panose="020B0502050302020203" pitchFamily="34" charset="77"/>
            </a:endParaRPr>
          </a:p>
        </p:txBody>
      </p:sp>
      <p:sp>
        <p:nvSpPr>
          <p:cNvPr id="121" name="Textfeld 120">
            <a:extLst>
              <a:ext uri="{FF2B5EF4-FFF2-40B4-BE49-F238E27FC236}">
                <a16:creationId xmlns:a16="http://schemas.microsoft.com/office/drawing/2014/main" id="{10F0CC13-8D08-4C7B-94A7-212A6301918B}"/>
              </a:ext>
            </a:extLst>
          </p:cNvPr>
          <p:cNvSpPr txBox="1"/>
          <p:nvPr/>
        </p:nvSpPr>
        <p:spPr>
          <a:xfrm flipH="1">
            <a:off x="6005439" y="4625861"/>
            <a:ext cx="53427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>
                <a:solidFill>
                  <a:schemeClr val="accent2">
                    <a:lumMod val="75000"/>
                  </a:schemeClr>
                </a:solidFill>
                <a:latin typeface="TheSans UHH" panose="020B0502050302020203" pitchFamily="34" charset="77"/>
              </a:rPr>
              <a:t>Extension </a:t>
            </a:r>
            <a:r>
              <a:rPr lang="de-DE" sz="2400" b="1" dirty="0" err="1">
                <a:solidFill>
                  <a:schemeClr val="accent2">
                    <a:lumMod val="75000"/>
                  </a:schemeClr>
                </a:solidFill>
                <a:latin typeface="TheSans UHH" panose="020B0502050302020203" pitchFamily="34" charset="77"/>
              </a:rPr>
              <a:t>of</a:t>
            </a:r>
            <a:r>
              <a:rPr lang="de-DE" sz="2400" b="1" dirty="0">
                <a:solidFill>
                  <a:schemeClr val="accent2">
                    <a:lumMod val="75000"/>
                  </a:schemeClr>
                </a:solidFill>
                <a:latin typeface="TheSans UHH" panose="020B0502050302020203" pitchFamily="34" charset="77"/>
              </a:rPr>
              <a:t> SM: Neutrinos </a:t>
            </a:r>
            <a:r>
              <a:rPr lang="de-DE" sz="2400" b="1" dirty="0" err="1">
                <a:solidFill>
                  <a:schemeClr val="accent2">
                    <a:lumMod val="75000"/>
                  </a:schemeClr>
                </a:solidFill>
                <a:latin typeface="TheSans UHH" panose="020B0502050302020203" pitchFamily="34" charset="77"/>
              </a:rPr>
              <a:t>have</a:t>
            </a:r>
            <a:r>
              <a:rPr lang="de-DE" sz="2400" b="1" dirty="0">
                <a:solidFill>
                  <a:schemeClr val="accent2">
                    <a:lumMod val="75000"/>
                  </a:schemeClr>
                </a:solidFill>
                <a:latin typeface="TheSans UHH" panose="020B0502050302020203" pitchFamily="34" charset="77"/>
              </a:rPr>
              <a:t> </a:t>
            </a:r>
            <a:r>
              <a:rPr lang="de-DE" sz="2400" b="1" dirty="0" err="1">
                <a:solidFill>
                  <a:schemeClr val="accent2">
                    <a:lumMod val="75000"/>
                  </a:schemeClr>
                </a:solidFill>
                <a:latin typeface="TheSans UHH" panose="020B0502050302020203" pitchFamily="34" charset="77"/>
              </a:rPr>
              <a:t>masses</a:t>
            </a:r>
            <a:endParaRPr lang="de-DE" sz="2400" b="1" dirty="0">
              <a:solidFill>
                <a:schemeClr val="accent2">
                  <a:lumMod val="75000"/>
                </a:schemeClr>
              </a:solidFill>
              <a:latin typeface="TheSans UHH" panose="020B0502050302020203" pitchFamily="34" charset="77"/>
            </a:endParaRPr>
          </a:p>
          <a:p>
            <a:pPr algn="l"/>
            <a:r>
              <a:rPr lang="de-DE" sz="2400" dirty="0">
                <a:latin typeface="TheSans UHH" panose="020B0502050302020203" pitchFamily="34" charset="77"/>
              </a:rPr>
              <a:t>Do </a:t>
            </a:r>
            <a:r>
              <a:rPr lang="de-DE" sz="2400" dirty="0" err="1">
                <a:latin typeface="TheSans UHH" panose="020B0502050302020203" pitchFamily="34" charset="77"/>
              </a:rPr>
              <a:t>right</a:t>
            </a:r>
            <a:r>
              <a:rPr lang="de-DE" sz="2400" dirty="0"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latin typeface="TheSans UHH" panose="020B0502050302020203" pitchFamily="34" charset="77"/>
              </a:rPr>
              <a:t>handed</a:t>
            </a:r>
            <a:r>
              <a:rPr lang="de-DE" sz="2400" dirty="0"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latin typeface="TheSans UHH" panose="020B0502050302020203" pitchFamily="34" charset="77"/>
              </a:rPr>
              <a:t>neutrinos</a:t>
            </a:r>
            <a:r>
              <a:rPr lang="de-DE" sz="2400" dirty="0"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latin typeface="TheSans UHH" panose="020B0502050302020203" pitchFamily="34" charset="77"/>
              </a:rPr>
              <a:t>exist</a:t>
            </a:r>
            <a:r>
              <a:rPr lang="de-DE" sz="2400" dirty="0">
                <a:latin typeface="TheSans UHH" panose="020B0502050302020203" pitchFamily="34" charset="77"/>
              </a:rPr>
              <a:t>? </a:t>
            </a:r>
          </a:p>
          <a:p>
            <a:pPr algn="l"/>
            <a:r>
              <a:rPr lang="de-DE" sz="2400" dirty="0">
                <a:latin typeface="TheSans UHH" panose="020B0502050302020203" pitchFamily="34" charset="77"/>
              </a:rPr>
              <a:t>Majorana </a:t>
            </a:r>
            <a:r>
              <a:rPr lang="de-DE" sz="2400" dirty="0" err="1">
                <a:latin typeface="TheSans UHH" panose="020B0502050302020203" pitchFamily="34" charset="77"/>
              </a:rPr>
              <a:t>neutrinos</a:t>
            </a:r>
            <a:r>
              <a:rPr lang="de-DE" sz="2400" dirty="0">
                <a:latin typeface="TheSans UHH" panose="020B0502050302020203" pitchFamily="34" charset="77"/>
              </a:rPr>
              <a:t>: </a:t>
            </a:r>
            <a:br>
              <a:rPr lang="de-DE" sz="2400" dirty="0">
                <a:latin typeface="TheSans UHH" panose="020B0502050302020203" pitchFamily="34" charset="77"/>
              </a:rPr>
            </a:br>
            <a:r>
              <a:rPr lang="de-DE" sz="2400" dirty="0">
                <a:latin typeface="TheSans UHH" panose="020B0502050302020203" pitchFamily="34" charset="77"/>
              </a:rPr>
              <a:t>Neutrinos </a:t>
            </a:r>
            <a:r>
              <a:rPr lang="de-DE" sz="2400" dirty="0" err="1">
                <a:latin typeface="TheSans UHH" panose="020B0502050302020203" pitchFamily="34" charset="77"/>
              </a:rPr>
              <a:t>can</a:t>
            </a:r>
            <a:r>
              <a:rPr lang="de-DE" sz="2400" dirty="0"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latin typeface="TheSans UHH" panose="020B0502050302020203" pitchFamily="34" charset="77"/>
              </a:rPr>
              <a:t>decay</a:t>
            </a:r>
            <a:endParaRPr lang="de-DE" sz="2400" dirty="0">
              <a:latin typeface="TheSans UHH" panose="020B0502050302020203" pitchFamily="34" charset="77"/>
            </a:endParaRPr>
          </a:p>
        </p:txBody>
      </p:sp>
      <p:sp>
        <p:nvSpPr>
          <p:cNvPr id="122" name="Pfeil: nach rechts 121">
            <a:extLst>
              <a:ext uri="{FF2B5EF4-FFF2-40B4-BE49-F238E27FC236}">
                <a16:creationId xmlns:a16="http://schemas.microsoft.com/office/drawing/2014/main" id="{AD10BD04-313A-4BA6-84B2-583ABAF6BD87}"/>
              </a:ext>
            </a:extLst>
          </p:cNvPr>
          <p:cNvSpPr/>
          <p:nvPr/>
        </p:nvSpPr>
        <p:spPr>
          <a:xfrm rot="1897368">
            <a:off x="5016326" y="4236743"/>
            <a:ext cx="1048832" cy="335021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127" name="Textfeld 126">
            <a:extLst>
              <a:ext uri="{FF2B5EF4-FFF2-40B4-BE49-F238E27FC236}">
                <a16:creationId xmlns:a16="http://schemas.microsoft.com/office/drawing/2014/main" id="{EEEB7277-802D-43EF-90A1-0DD62040E971}"/>
              </a:ext>
            </a:extLst>
          </p:cNvPr>
          <p:cNvSpPr txBox="1"/>
          <p:nvPr/>
        </p:nvSpPr>
        <p:spPr>
          <a:xfrm>
            <a:off x="5757551" y="3948373"/>
            <a:ext cx="2870016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l"/>
            <a:r>
              <a:rPr lang="de-DE" sz="2400" b="1" dirty="0">
                <a:latin typeface="TheSans UHH" panose="020B0502050302020203" pitchFamily="34" charset="77"/>
              </a:rPr>
              <a:t>Neutrino </a:t>
            </a:r>
            <a:r>
              <a:rPr lang="de-DE" sz="2400" b="1" dirty="0" err="1">
                <a:latin typeface="TheSans UHH" panose="020B0502050302020203" pitchFamily="34" charset="77"/>
              </a:rPr>
              <a:t>Oscillations</a:t>
            </a:r>
            <a:endParaRPr lang="de-DE" sz="2400" b="1" dirty="0">
              <a:latin typeface="TheSans UHH" panose="020B0502050302020203" pitchFamily="34" charset="77"/>
            </a:endParaRPr>
          </a:p>
        </p:txBody>
      </p:sp>
      <p:grpSp>
        <p:nvGrpSpPr>
          <p:cNvPr id="138" name="Gruppieren 137">
            <a:extLst>
              <a:ext uri="{FF2B5EF4-FFF2-40B4-BE49-F238E27FC236}">
                <a16:creationId xmlns:a16="http://schemas.microsoft.com/office/drawing/2014/main" id="{B04C58B6-84D4-4669-8661-704CC65C2EC7}"/>
              </a:ext>
            </a:extLst>
          </p:cNvPr>
          <p:cNvGrpSpPr/>
          <p:nvPr/>
        </p:nvGrpSpPr>
        <p:grpSpPr>
          <a:xfrm>
            <a:off x="8840501" y="5418398"/>
            <a:ext cx="1407960" cy="301680"/>
            <a:chOff x="8840501" y="5418398"/>
            <a:chExt cx="1407960" cy="30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28" name="Freihand 127">
                  <a:extLst>
                    <a:ext uri="{FF2B5EF4-FFF2-40B4-BE49-F238E27FC236}">
                      <a16:creationId xmlns:a16="http://schemas.microsoft.com/office/drawing/2014/main" id="{F8C96A69-2593-4E9D-99EA-B38CE5C9EB19}"/>
                    </a:ext>
                  </a:extLst>
                </p14:cNvPr>
                <p14:cNvContentPartPr/>
                <p14:nvPr/>
              </p14:nvContentPartPr>
              <p14:xfrm>
                <a:off x="8840501" y="5531078"/>
                <a:ext cx="201960" cy="189000"/>
              </p14:xfrm>
            </p:contentPart>
          </mc:Choice>
          <mc:Fallback xmlns="">
            <p:pic>
              <p:nvPicPr>
                <p:cNvPr id="128" name="Freihand 127">
                  <a:extLst>
                    <a:ext uri="{FF2B5EF4-FFF2-40B4-BE49-F238E27FC236}">
                      <a16:creationId xmlns:a16="http://schemas.microsoft.com/office/drawing/2014/main" id="{F8C96A69-2593-4E9D-99EA-B38CE5C9EB19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8822501" y="5513078"/>
                  <a:ext cx="23760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29" name="Freihand 128">
                  <a:extLst>
                    <a:ext uri="{FF2B5EF4-FFF2-40B4-BE49-F238E27FC236}">
                      <a16:creationId xmlns:a16="http://schemas.microsoft.com/office/drawing/2014/main" id="{EF453137-7EA1-4424-AF2B-1F29EEF059BE}"/>
                    </a:ext>
                  </a:extLst>
                </p14:cNvPr>
                <p14:cNvContentPartPr/>
                <p14:nvPr/>
              </p14:nvContentPartPr>
              <p14:xfrm>
                <a:off x="9225701" y="5520278"/>
                <a:ext cx="201960" cy="17280"/>
              </p14:xfrm>
            </p:contentPart>
          </mc:Choice>
          <mc:Fallback xmlns="">
            <p:pic>
              <p:nvPicPr>
                <p:cNvPr id="129" name="Freihand 128">
                  <a:extLst>
                    <a:ext uri="{FF2B5EF4-FFF2-40B4-BE49-F238E27FC236}">
                      <a16:creationId xmlns:a16="http://schemas.microsoft.com/office/drawing/2014/main" id="{EF453137-7EA1-4424-AF2B-1F29EEF059BE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9208061" y="5502278"/>
                  <a:ext cx="23760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30" name="Freihand 129">
                  <a:extLst>
                    <a:ext uri="{FF2B5EF4-FFF2-40B4-BE49-F238E27FC236}">
                      <a16:creationId xmlns:a16="http://schemas.microsoft.com/office/drawing/2014/main" id="{849C42DB-8A36-4E50-A35A-12D3A2309030}"/>
                    </a:ext>
                  </a:extLst>
                </p14:cNvPr>
                <p14:cNvContentPartPr/>
                <p14:nvPr/>
              </p14:nvContentPartPr>
              <p14:xfrm>
                <a:off x="9257741" y="5589038"/>
                <a:ext cx="173520" cy="21960"/>
              </p14:xfrm>
            </p:contentPart>
          </mc:Choice>
          <mc:Fallback xmlns="">
            <p:pic>
              <p:nvPicPr>
                <p:cNvPr id="130" name="Freihand 129">
                  <a:extLst>
                    <a:ext uri="{FF2B5EF4-FFF2-40B4-BE49-F238E27FC236}">
                      <a16:creationId xmlns:a16="http://schemas.microsoft.com/office/drawing/2014/main" id="{849C42DB-8A36-4E50-A35A-12D3A2309030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9239741" y="5571398"/>
                  <a:ext cx="20916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32" name="Freihand 131">
                  <a:extLst>
                    <a:ext uri="{FF2B5EF4-FFF2-40B4-BE49-F238E27FC236}">
                      <a16:creationId xmlns:a16="http://schemas.microsoft.com/office/drawing/2014/main" id="{0E06AECD-77A5-4A55-BFB6-D95BFEC67B46}"/>
                    </a:ext>
                  </a:extLst>
                </p14:cNvPr>
                <p14:cNvContentPartPr/>
                <p14:nvPr/>
              </p14:nvContentPartPr>
              <p14:xfrm>
                <a:off x="9232901" y="5662478"/>
                <a:ext cx="198360" cy="20160"/>
              </p14:xfrm>
            </p:contentPart>
          </mc:Choice>
          <mc:Fallback xmlns="">
            <p:pic>
              <p:nvPicPr>
                <p:cNvPr id="132" name="Freihand 131">
                  <a:extLst>
                    <a:ext uri="{FF2B5EF4-FFF2-40B4-BE49-F238E27FC236}">
                      <a16:creationId xmlns:a16="http://schemas.microsoft.com/office/drawing/2014/main" id="{0E06AECD-77A5-4A55-BFB6-D95BFEC67B46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9215261" y="5644838"/>
                  <a:ext cx="23400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34" name="Freihand 133">
                  <a:extLst>
                    <a:ext uri="{FF2B5EF4-FFF2-40B4-BE49-F238E27FC236}">
                      <a16:creationId xmlns:a16="http://schemas.microsoft.com/office/drawing/2014/main" id="{ED4CBCD7-A9D1-4D55-A7CC-A449392F543A}"/>
                    </a:ext>
                  </a:extLst>
                </p14:cNvPr>
                <p14:cNvContentPartPr/>
                <p14:nvPr/>
              </p14:nvContentPartPr>
              <p14:xfrm>
                <a:off x="9632501" y="5533958"/>
                <a:ext cx="190080" cy="161280"/>
              </p14:xfrm>
            </p:contentPart>
          </mc:Choice>
          <mc:Fallback xmlns="">
            <p:pic>
              <p:nvPicPr>
                <p:cNvPr id="134" name="Freihand 133">
                  <a:extLst>
                    <a:ext uri="{FF2B5EF4-FFF2-40B4-BE49-F238E27FC236}">
                      <a16:creationId xmlns:a16="http://schemas.microsoft.com/office/drawing/2014/main" id="{ED4CBCD7-A9D1-4D55-A7CC-A449392F543A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9614861" y="5515958"/>
                  <a:ext cx="22572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35" name="Freihand 134">
                  <a:extLst>
                    <a:ext uri="{FF2B5EF4-FFF2-40B4-BE49-F238E27FC236}">
                      <a16:creationId xmlns:a16="http://schemas.microsoft.com/office/drawing/2014/main" id="{9F29C5FF-9B43-40CA-BE56-A2B2A4E24D4F}"/>
                    </a:ext>
                  </a:extLst>
                </p14:cNvPr>
                <p14:cNvContentPartPr/>
                <p14:nvPr/>
              </p14:nvContentPartPr>
              <p14:xfrm>
                <a:off x="9618821" y="5447198"/>
                <a:ext cx="272520" cy="15120"/>
              </p14:xfrm>
            </p:contentPart>
          </mc:Choice>
          <mc:Fallback xmlns="">
            <p:pic>
              <p:nvPicPr>
                <p:cNvPr id="135" name="Freihand 134">
                  <a:extLst>
                    <a:ext uri="{FF2B5EF4-FFF2-40B4-BE49-F238E27FC236}">
                      <a16:creationId xmlns:a16="http://schemas.microsoft.com/office/drawing/2014/main" id="{9F29C5FF-9B43-40CA-BE56-A2B2A4E24D4F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9600821" y="5429558"/>
                  <a:ext cx="30816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36" name="Freihand 135">
                  <a:extLst>
                    <a:ext uri="{FF2B5EF4-FFF2-40B4-BE49-F238E27FC236}">
                      <a16:creationId xmlns:a16="http://schemas.microsoft.com/office/drawing/2014/main" id="{F571A5F4-06D2-4A09-9665-5C3322AB80D9}"/>
                    </a:ext>
                  </a:extLst>
                </p14:cNvPr>
                <p14:cNvContentPartPr/>
                <p14:nvPr/>
              </p14:nvContentPartPr>
              <p14:xfrm>
                <a:off x="10083941" y="5418398"/>
                <a:ext cx="164520" cy="136800"/>
              </p14:xfrm>
            </p:contentPart>
          </mc:Choice>
          <mc:Fallback xmlns="">
            <p:pic>
              <p:nvPicPr>
                <p:cNvPr id="136" name="Freihand 135">
                  <a:extLst>
                    <a:ext uri="{FF2B5EF4-FFF2-40B4-BE49-F238E27FC236}">
                      <a16:creationId xmlns:a16="http://schemas.microsoft.com/office/drawing/2014/main" id="{F571A5F4-06D2-4A09-9665-5C3322AB80D9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0066301" y="5400398"/>
                  <a:ext cx="20016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37" name="Freihand 136">
                  <a:extLst>
                    <a:ext uri="{FF2B5EF4-FFF2-40B4-BE49-F238E27FC236}">
                      <a16:creationId xmlns:a16="http://schemas.microsoft.com/office/drawing/2014/main" id="{D3F50F24-DB95-40F2-9A0F-B10849DD9543}"/>
                    </a:ext>
                  </a:extLst>
                </p14:cNvPr>
                <p14:cNvContentPartPr/>
                <p14:nvPr/>
              </p14:nvContentPartPr>
              <p14:xfrm>
                <a:off x="10134701" y="5663198"/>
                <a:ext cx="29520" cy="21240"/>
              </p14:xfrm>
            </p:contentPart>
          </mc:Choice>
          <mc:Fallback xmlns="">
            <p:pic>
              <p:nvPicPr>
                <p:cNvPr id="137" name="Freihand 136">
                  <a:extLst>
                    <a:ext uri="{FF2B5EF4-FFF2-40B4-BE49-F238E27FC236}">
                      <a16:creationId xmlns:a16="http://schemas.microsoft.com/office/drawing/2014/main" id="{D3F50F24-DB95-40F2-9A0F-B10849DD9543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0116701" y="5645198"/>
                  <a:ext cx="65160" cy="56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5367725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 descr="med-pmts_on_SSS-EPSN0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09600"/>
            <a:ext cx="769620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3592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90600"/>
            <a:ext cx="6096000" cy="52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990600"/>
            <a:ext cx="309721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38" y="4005263"/>
            <a:ext cx="3263900" cy="221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2209800" y="228600"/>
            <a:ext cx="784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Photomultipliers and light concentrators in Borexino</a:t>
            </a:r>
          </a:p>
        </p:txBody>
      </p:sp>
    </p:spTree>
    <p:extLst>
      <p:ext uri="{BB962C8B-B14F-4D97-AF65-F5344CB8AC3E}">
        <p14:creationId xmlns:p14="http://schemas.microsoft.com/office/powerpoint/2010/main" val="13437609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 descr="med-SSS_H2O_filling-2006_09_14-c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9144000" cy="6129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8855750" y="5301208"/>
            <a:ext cx="1674912" cy="8640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pic>
        <p:nvPicPr>
          <p:cNvPr id="5" name="Picture 4" descr="solarnusp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503" y="228600"/>
            <a:ext cx="3787906" cy="2449513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690819" y="2903240"/>
            <a:ext cx="6768752" cy="646331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elastic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scattering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neutrinos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electrons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: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neutrino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„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lines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“ → Compton-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like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edge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spectrum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recoil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electrons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7562" y="3776912"/>
            <a:ext cx="3704903" cy="2532409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7320137" y="4540479"/>
            <a:ext cx="617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7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Be</a:t>
            </a:r>
            <a:endParaRPr kumimoji="0" lang="de-DE" sz="2400" b="1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8298752" y="5108631"/>
            <a:ext cx="67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pep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3527158" y="992451"/>
            <a:ext cx="0" cy="13681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3071664" y="1004175"/>
            <a:ext cx="0" cy="1368152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>
            <a:off x="3826913" y="1196753"/>
            <a:ext cx="0" cy="117557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>
            <a:off x="3527158" y="1556792"/>
            <a:ext cx="4225026" cy="288032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05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title"/>
          </p:nvPr>
        </p:nvSpPr>
        <p:spPr>
          <a:xfrm>
            <a:off x="364221" y="219082"/>
            <a:ext cx="11328400" cy="767788"/>
          </a:xfrm>
        </p:spPr>
        <p:txBody>
          <a:bodyPr/>
          <a:lstStyle/>
          <a:p>
            <a:pPr eaLnBrk="1" hangingPunct="1"/>
            <a:r>
              <a:rPr lang="en-US" sz="2800" dirty="0"/>
              <a:t>BX Analysis 2018: Flavor Transition in Matter</a:t>
            </a:r>
            <a:endParaRPr lang="de-DE" sz="2800" dirty="0"/>
          </a:p>
        </p:txBody>
      </p:sp>
      <p:sp>
        <p:nvSpPr>
          <p:cNvPr id="56324" name="Textfeld 1"/>
          <p:cNvSpPr txBox="1">
            <a:spLocks noChangeArrowheads="1"/>
          </p:cNvSpPr>
          <p:nvPr/>
        </p:nvSpPr>
        <p:spPr bwMode="auto">
          <a:xfrm>
            <a:off x="1945657" y="5542052"/>
            <a:ext cx="97469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Borexino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Coll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. „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Comprehensive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measurement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of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pp-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chain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solar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neutrinos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“, 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Nature Vol562, pages505–510 (2018) 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E4427FD-BA92-418F-A721-99D453FA5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870" y="1250266"/>
            <a:ext cx="7105141" cy="419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531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9B0E3ED-339B-4C4C-8B82-D591DDD03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567" y="3369986"/>
            <a:ext cx="5975781" cy="1307153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third</a:t>
            </a:r>
            <a:r>
              <a:rPr lang="de-DE" dirty="0"/>
              <a:t> </a:t>
            </a:r>
            <a:r>
              <a:rPr lang="de-DE" dirty="0" err="1"/>
              <a:t>mixing</a:t>
            </a:r>
            <a:r>
              <a:rPr lang="de-DE" dirty="0"/>
              <a:t> angle: </a:t>
            </a:r>
            <a:r>
              <a:rPr lang="de-DE" dirty="0" err="1"/>
              <a:t>towards</a:t>
            </a:r>
            <a:r>
              <a:rPr lang="de-DE" dirty="0"/>
              <a:t> </a:t>
            </a:r>
            <a:r>
              <a:rPr lang="de-DE" dirty="0" err="1"/>
              <a:t>precision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D729295-A5F7-47A6-A85C-162EAB7CFF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5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5C41547-E743-4FE8-8F26-92926C2B32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80C30FB-1075-43AA-9463-16E677379717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4" r="24714"/>
          <a:stretch>
            <a:fillRect/>
          </a:stretch>
        </p:blipFill>
        <p:spPr bwMode="auto">
          <a:xfrm>
            <a:off x="7535863" y="0"/>
            <a:ext cx="46561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1004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C847370-A6C7-42D4-9159-F02593341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309D5144-004E-1E45-907B-65C86CA25C3F}" type="slidenum">
              <a:rPr lang="de-DE" smtClean="0">
                <a:solidFill>
                  <a:srgbClr val="333333"/>
                </a:solidFill>
              </a:rPr>
              <a:pPr defTabSz="609585"/>
              <a:t>55</a:t>
            </a:fld>
            <a:endParaRPr lang="de-DE" dirty="0">
              <a:solidFill>
                <a:srgbClr val="33333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4EBD359C-7CFB-49CD-ADFB-62D2B314959D}"/>
                  </a:ext>
                </a:extLst>
              </p:cNvPr>
              <p:cNvSpPr txBox="1"/>
              <p:nvPr/>
            </p:nvSpPr>
            <p:spPr>
              <a:xfrm>
                <a:off x="857842" y="634104"/>
                <a:ext cx="10858500" cy="1083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𝑃𝑀𝑁𝑆</m:t>
                        </m:r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func>
                                <m:funcPr>
                                  <m:ctrlPr>
                                    <a:rPr lang="de-DE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sz="2000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de-DE" sz="20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  <m:sub>
                                      <m:r>
                                        <a:rPr lang="de-DE" sz="20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𝟐𝟑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lang="de-DE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sz="2000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de-DE" sz="20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  <m:sub>
                                      <m:r>
                                        <a:rPr lang="de-DE" sz="20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𝟐𝟑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</m:mr>
                          <m:m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func>
                                <m:func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de-DE" sz="2000" b="0" i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20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de-DE" sz="20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  <m:sub>
                                      <m:r>
                                        <a:rPr lang="de-DE" sz="20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𝟐𝟑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sz="200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de-DE" sz="20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  <m:sub>
                                      <m:r>
                                        <a:rPr lang="de-DE" sz="20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𝟐𝟑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</m:mr>
                        </m:m>
                      </m:e>
                    </m:d>
                  </m:oMath>
                </a14:m>
                <a:r>
                  <a:rPr lang="de-DE" sz="20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de-DE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unc>
                                <m:func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sz="200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de-DE" sz="2000" b="1" i="1" smtClean="0">
                                          <a:solidFill>
                                            <a:schemeClr val="tx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highlight>
                                            <a:srgbClr val="FFFF00"/>
                                          </a:highligh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1" i="1">
                                          <a:solidFill>
                                            <a:schemeClr val="tx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highlight>
                                            <a:srgbClr val="FFFF00"/>
                                          </a:highligh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  <m:sub>
                                      <m:r>
                                        <a:rPr lang="de-DE" sz="2000" b="1" i="1" smtClean="0">
                                          <a:solidFill>
                                            <a:schemeClr val="tx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highlight>
                                            <a:srgbClr val="FFFF00"/>
                                          </a:highligh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</m:t>
                                      </m:r>
                                      <m:r>
                                        <a:rPr lang="de-DE" sz="2000" b="1" i="1">
                                          <a:solidFill>
                                            <a:schemeClr val="tx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highlight>
                                            <a:srgbClr val="FFFF00"/>
                                          </a:highlight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func>
                                <m:func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sz="20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de-DE" sz="2000" b="1" i="1" smtClean="0">
                                          <a:solidFill>
                                            <a:schemeClr val="tx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highlight>
                                            <a:srgbClr val="FFFF00"/>
                                          </a:highligh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1" i="1">
                                          <a:solidFill>
                                            <a:schemeClr val="tx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highlight>
                                            <a:srgbClr val="FFFF00"/>
                                          </a:highligh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  <m:sub>
                                      <m:r>
                                        <a:rPr lang="de-DE" sz="2000" b="1" i="1" smtClean="0">
                                          <a:solidFill>
                                            <a:schemeClr val="tx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highlight>
                                            <a:srgbClr val="FFFF00"/>
                                          </a:highligh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</m:t>
                                      </m:r>
                                      <m:r>
                                        <a:rPr lang="de-DE" sz="2000" b="1" i="1">
                                          <a:solidFill>
                                            <a:schemeClr val="tx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highlight>
                                            <a:srgbClr val="FFFF00"/>
                                          </a:highlight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de-DE" sz="2000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2000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𝒆</m:t>
                                      </m:r>
                                    </m:e>
                                    <m:sup>
                                      <m:r>
                                        <a:rPr lang="de-DE" sz="2000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2000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  <m:r>
                                        <a:rPr lang="de-DE" sz="2000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𝜹</m:t>
                                      </m:r>
                                    </m:sup>
                                  </m:sSup>
                                </m:e>
                              </m:func>
                            </m:e>
                          </m:mr>
                          <m:m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func>
                                <m:func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de-DE" sz="200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20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de-DE" sz="2000" b="1" i="1" smtClean="0">
                                          <a:solidFill>
                                            <a:schemeClr val="tx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highlight>
                                            <a:srgbClr val="FFFF00"/>
                                          </a:highligh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1" i="1">
                                          <a:solidFill>
                                            <a:schemeClr val="tx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highlight>
                                            <a:srgbClr val="FFFF00"/>
                                          </a:highligh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  <m:sub>
                                      <m:r>
                                        <a:rPr lang="de-DE" sz="2000" b="1" i="1" smtClean="0">
                                          <a:solidFill>
                                            <a:schemeClr val="tx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highlight>
                                            <a:srgbClr val="FFFF00"/>
                                          </a:highligh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</m:t>
                                      </m:r>
                                      <m:r>
                                        <a:rPr lang="de-DE" sz="2000" b="1" i="1">
                                          <a:solidFill>
                                            <a:schemeClr val="tx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highlight>
                                            <a:srgbClr val="FFFF00"/>
                                          </a:highlight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de-DE" sz="2000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2000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𝒆</m:t>
                                      </m:r>
                                    </m:e>
                                    <m:sup>
                                      <m:r>
                                        <a:rPr lang="de-DE" sz="2000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de-DE" sz="2000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  <m:r>
                                        <a:rPr lang="de-DE" sz="2000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𝜹</m:t>
                                      </m:r>
                                    </m:sup>
                                  </m:sSup>
                                </m:e>
                              </m:func>
                            </m:e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func>
                                <m:func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sz="200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de-DE" sz="2000" b="1" i="1" smtClean="0">
                                          <a:solidFill>
                                            <a:schemeClr val="tx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highlight>
                                            <a:srgbClr val="FFFF00"/>
                                          </a:highligh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1" i="1">
                                          <a:solidFill>
                                            <a:schemeClr val="tx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highlight>
                                            <a:srgbClr val="FFFF00"/>
                                          </a:highligh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  <m:sub>
                                      <m:r>
                                        <a:rPr lang="de-DE" sz="2000" b="1" i="1" smtClean="0">
                                          <a:solidFill>
                                            <a:schemeClr val="tx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highlight>
                                            <a:srgbClr val="FFFF00"/>
                                          </a:highligh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</m:t>
                                      </m:r>
                                      <m:r>
                                        <a:rPr lang="de-DE" sz="2000" b="1" i="1">
                                          <a:solidFill>
                                            <a:schemeClr val="tx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highlight>
                                            <a:srgbClr val="FFFF00"/>
                                          </a:highlight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</m:mr>
                        </m:m>
                      </m:e>
                    </m:d>
                  </m:oMath>
                </a14:m>
                <a:r>
                  <a:rPr lang="de-DE" sz="20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de-DE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unc>
                                <m:func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sz="200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de-DE" sz="2000" b="1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  <m:sub>
                                      <m:r>
                                        <a:rPr lang="de-DE" sz="2000" b="1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𝟏𝟐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sz="20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de-DE" sz="2000" b="1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  <m:sub>
                                      <m:r>
                                        <a:rPr lang="de-DE" sz="2000" b="1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𝟏𝟐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func>
                                <m:func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de-DE" sz="2000" b="0" i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20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de-DE" sz="2000" b="1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  <m:sub>
                                      <m:r>
                                        <a:rPr lang="de-DE" sz="2000" b="1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𝟏𝟐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sz="200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de-DE" sz="2000" b="1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  <m:sub>
                                      <m:r>
                                        <a:rPr lang="de-DE" sz="2000" b="1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𝟏𝟐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de-DE" sz="2000" dirty="0">
                  <a:latin typeface="TheSans UHH" panose="020B0502050302020203" pitchFamily="34" charset="77"/>
                </a:endParaRPr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4EBD359C-7CFB-49CD-ADFB-62D2B3149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842" y="634104"/>
                <a:ext cx="10858500" cy="108318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BCDD4FAE-685A-4E53-9F4E-C058A14B9905}"/>
                  </a:ext>
                </a:extLst>
              </p:cNvPr>
              <p:cNvSpPr txBox="1"/>
              <p:nvPr/>
            </p:nvSpPr>
            <p:spPr>
              <a:xfrm>
                <a:off x="602805" y="1888191"/>
                <a:ext cx="4012317" cy="68916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de-DE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de-DE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kumimoji="0" lang="de-DE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  <m:r>
                      <a:rPr kumimoji="0" lang="de-DE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kumimoji="0" lang="de-DE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0" lang="de-DE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48.5</m:t>
                        </m:r>
                      </m:e>
                      <m:sub>
                        <m:r>
                          <a:rPr kumimoji="0" lang="de-DE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−0.9</m:t>
                        </m:r>
                      </m:sub>
                      <m:sup>
                        <m:r>
                          <a:rPr kumimoji="0" lang="de-DE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+0.7</m:t>
                        </m:r>
                      </m:sup>
                    </m:sSubSup>
                    <m:r>
                      <a:rPr kumimoji="0" lang="de-DE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de-DE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  (</a:t>
                </a:r>
                <a:r>
                  <a:rPr kumimoji="0" lang="de-DE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between</a:t>
                </a:r>
                <a:r>
                  <a: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41° and 50°)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de-DE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Sup>
                            <m:sSubSupPr>
                              <m:ctrlPr>
                                <a:rPr kumimoji="0" lang="de-DE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0" lang="de-DE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de-DE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32</m:t>
                              </m:r>
                            </m:sub>
                            <m:sup>
                              <m:r>
                                <a:rPr kumimoji="0" lang="de-DE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kumimoji="0" lang="de-DE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de-DE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0" lang="de-DE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2.534</m:t>
                              </m:r>
                            </m:e>
                            <m:sub>
                              <m:r>
                                <a:rPr kumimoji="0" lang="de-DE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−0.023</m:t>
                              </m:r>
                            </m:sub>
                            <m:sup>
                              <m:r>
                                <a:rPr kumimoji="0" lang="de-DE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+0.025</m:t>
                              </m:r>
                            </m:sup>
                          </m:sSubSup>
                        </m:e>
                      </m:d>
                      <m:r>
                        <a:rPr kumimoji="0" lang="de-DE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sSup>
                        <m:sSupPr>
                          <m:ctrlP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kumimoji="0" lang="de-DE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eV</m:t>
                          </m:r>
                        </m:e>
                        <m:sup>
                          <m: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BCDD4FAE-685A-4E53-9F4E-C058A14B99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805" y="1888191"/>
                <a:ext cx="4012317" cy="689163"/>
              </a:xfrm>
              <a:prstGeom prst="rect">
                <a:avLst/>
              </a:prstGeom>
              <a:blipFill>
                <a:blip r:embed="rId3"/>
                <a:stretch>
                  <a:fillRect t="-3540" r="-6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26EF6FCD-8A1D-4742-9FAF-9A8A2973588C}"/>
                  </a:ext>
                </a:extLst>
              </p:cNvPr>
              <p:cNvSpPr txBox="1"/>
              <p:nvPr/>
            </p:nvSpPr>
            <p:spPr>
              <a:xfrm>
                <a:off x="8556822" y="1861395"/>
                <a:ext cx="3273717" cy="650050"/>
              </a:xfrm>
              <a:prstGeom prst="rect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kumimoji="0" lang="de-DE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=33.7</m:t>
                      </m:r>
                      <m:r>
                        <a:rPr kumimoji="0" lang="de-DE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±0.7°</m:t>
                      </m:r>
                    </m:oMath>
                  </m:oMathPara>
                </a14:m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de-DE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Sup>
                        <m:sSubSupPr>
                          <m:ctrlP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21</m:t>
                          </m:r>
                        </m:sub>
                        <m:sup>
                          <m: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kumimoji="0" lang="de-DE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7.5±0.2</m:t>
                          </m:r>
                        </m:e>
                      </m:d>
                      <m:r>
                        <a:rPr kumimoji="0" lang="de-DE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sSup>
                        <m:sSupPr>
                          <m:ctrlP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kumimoji="0" lang="de-DE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eV</m:t>
                          </m:r>
                        </m:e>
                        <m:sup>
                          <m: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26EF6FCD-8A1D-4742-9FAF-9A8A297358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6822" y="1861395"/>
                <a:ext cx="3273717" cy="6500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feld 13">
            <a:extLst>
              <a:ext uri="{FF2B5EF4-FFF2-40B4-BE49-F238E27FC236}">
                <a16:creationId xmlns:a16="http://schemas.microsoft.com/office/drawing/2014/main" id="{D1DDA741-CDC2-4888-A526-5CA59C5E8539}"/>
              </a:ext>
            </a:extLst>
          </p:cNvPr>
          <p:cNvSpPr txBox="1"/>
          <p:nvPr/>
        </p:nvSpPr>
        <p:spPr>
          <a:xfrm>
            <a:off x="4333581" y="3687740"/>
            <a:ext cx="69579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 err="1">
                <a:latin typeface="TheSans UHH" panose="020B0502050302020203" pitchFamily="34" charset="77"/>
              </a:rPr>
              <a:t>Around</a:t>
            </a:r>
            <a:r>
              <a:rPr lang="de-DE" sz="2400" dirty="0">
                <a:latin typeface="TheSans UHH" panose="020B0502050302020203" pitchFamily="34" charset="77"/>
              </a:rPr>
              <a:t> 2010 </a:t>
            </a:r>
            <a:r>
              <a:rPr lang="de-DE" sz="2400" dirty="0" err="1">
                <a:latin typeface="TheSans UHH" panose="020B0502050302020203" pitchFamily="34" charset="77"/>
              </a:rPr>
              <a:t>many</a:t>
            </a:r>
            <a:r>
              <a:rPr lang="de-DE" sz="2400" dirty="0"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latin typeface="TheSans UHH" panose="020B0502050302020203" pitchFamily="34" charset="77"/>
              </a:rPr>
              <a:t>experiments</a:t>
            </a:r>
            <a:r>
              <a:rPr lang="de-DE" sz="2400" dirty="0"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latin typeface="TheSans UHH" panose="020B0502050302020203" pitchFamily="34" charset="77"/>
              </a:rPr>
              <a:t>started</a:t>
            </a:r>
            <a:r>
              <a:rPr lang="de-DE" sz="2400" dirty="0"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latin typeface="TheSans UHH" panose="020B0502050302020203" pitchFamily="34" charset="77"/>
              </a:rPr>
              <a:t>to</a:t>
            </a:r>
            <a:r>
              <a:rPr lang="de-DE" sz="2400" dirty="0"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latin typeface="TheSans UHH" panose="020B0502050302020203" pitchFamily="34" charset="77"/>
              </a:rPr>
              <a:t>measure</a:t>
            </a:r>
            <a:r>
              <a:rPr lang="de-DE" sz="2400" dirty="0"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latin typeface="TheSans UHH" panose="020B0502050302020203" pitchFamily="34" charset="77"/>
              </a:rPr>
              <a:t>it</a:t>
            </a:r>
            <a:r>
              <a:rPr lang="de-DE" sz="2400" dirty="0">
                <a:latin typeface="TheSans UHH" panose="020B0502050302020203" pitchFamily="34" charset="77"/>
              </a:rPr>
              <a:t>:</a:t>
            </a:r>
          </a:p>
          <a:p>
            <a:pPr algn="l"/>
            <a:r>
              <a:rPr lang="de-DE" sz="2400" dirty="0" err="1">
                <a:latin typeface="TheSans UHH" panose="020B0502050302020203" pitchFamily="34" charset="77"/>
              </a:rPr>
              <a:t>It</a:t>
            </a:r>
            <a:r>
              <a:rPr lang="de-DE" sz="2400" dirty="0">
                <a:latin typeface="TheSans UHH" panose="020B0502050302020203" pitchFamily="34" charset="77"/>
              </a:rPr>
              <a:t> was </a:t>
            </a:r>
            <a:r>
              <a:rPr lang="de-DE" sz="2400" dirty="0" err="1">
                <a:latin typeface="TheSans UHH" panose="020B0502050302020203" pitchFamily="34" charset="77"/>
              </a:rPr>
              <a:t>assumed</a:t>
            </a:r>
            <a:r>
              <a:rPr lang="de-DE" sz="2400" dirty="0">
                <a:latin typeface="TheSans UHH" panose="020B0502050302020203" pitchFamily="34" charset="77"/>
              </a:rPr>
              <a:t>, </a:t>
            </a:r>
            <a:r>
              <a:rPr lang="de-DE" sz="2400" dirty="0" err="1">
                <a:latin typeface="TheSans UHH" panose="020B0502050302020203" pitchFamily="34" charset="77"/>
              </a:rPr>
              <a:t>that</a:t>
            </a:r>
            <a:r>
              <a:rPr lang="de-DE" sz="2400" dirty="0"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latin typeface="TheSans UHH" panose="020B0502050302020203" pitchFamily="34" charset="77"/>
              </a:rPr>
              <a:t>likely</a:t>
            </a:r>
            <a:r>
              <a:rPr lang="de-DE" sz="2400" dirty="0"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latin typeface="TheSans UHH" panose="020B0502050302020203" pitchFamily="34" charset="77"/>
              </a:rPr>
              <a:t>it</a:t>
            </a:r>
            <a:r>
              <a:rPr lang="de-DE" sz="2400" dirty="0"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latin typeface="TheSans UHH" panose="020B0502050302020203" pitchFamily="34" charset="77"/>
              </a:rPr>
              <a:t>would</a:t>
            </a:r>
            <a:r>
              <a:rPr lang="de-DE" sz="2400" dirty="0"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latin typeface="TheSans UHH" panose="020B0502050302020203" pitchFamily="34" charset="77"/>
              </a:rPr>
              <a:t>be</a:t>
            </a:r>
            <a:r>
              <a:rPr lang="de-DE" sz="2400" dirty="0"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latin typeface="TheSans UHH" panose="020B0502050302020203" pitchFamily="34" charset="77"/>
              </a:rPr>
              <a:t>very</a:t>
            </a:r>
            <a:r>
              <a:rPr lang="de-DE" sz="2400" dirty="0"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latin typeface="TheSans UHH" panose="020B0502050302020203" pitchFamily="34" charset="77"/>
              </a:rPr>
              <a:t>small</a:t>
            </a:r>
            <a:r>
              <a:rPr lang="de-DE" sz="2400" dirty="0">
                <a:latin typeface="TheSans UHH" panose="020B0502050302020203" pitchFamily="34" charset="77"/>
              </a:rPr>
              <a:t> .</a:t>
            </a:r>
            <a:br>
              <a:rPr lang="de-DE" sz="2400" dirty="0">
                <a:latin typeface="TheSans UHH" panose="020B0502050302020203" pitchFamily="34" charset="77"/>
              </a:rPr>
            </a:br>
            <a:r>
              <a:rPr lang="de-DE" sz="2400" dirty="0" err="1">
                <a:latin typeface="TheSans UHH" panose="020B0502050302020203" pitchFamily="34" charset="77"/>
              </a:rPr>
              <a:t>Two</a:t>
            </a:r>
            <a:r>
              <a:rPr lang="de-DE" sz="2400" dirty="0"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latin typeface="TheSans UHH" panose="020B0502050302020203" pitchFamily="34" charset="77"/>
              </a:rPr>
              <a:t>methods</a:t>
            </a:r>
            <a:r>
              <a:rPr lang="de-DE" sz="2400" dirty="0"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latin typeface="TheSans UHH" panose="020B0502050302020203" pitchFamily="34" charset="77"/>
              </a:rPr>
              <a:t>were</a:t>
            </a:r>
            <a:r>
              <a:rPr lang="de-DE" sz="2400" dirty="0"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latin typeface="TheSans UHH" panose="020B0502050302020203" pitchFamily="34" charset="77"/>
              </a:rPr>
              <a:t>used</a:t>
            </a:r>
            <a:r>
              <a:rPr lang="de-DE" sz="2400" dirty="0">
                <a:latin typeface="TheSans UHH" panose="020B0502050302020203" pitchFamily="34" charset="77"/>
              </a:rPr>
              <a:t>:</a:t>
            </a:r>
          </a:p>
          <a:p>
            <a:pPr marL="285750" indent="-285750" algn="l">
              <a:buFontTx/>
              <a:buChar char="-"/>
            </a:pPr>
            <a:r>
              <a:rPr lang="de-DE" sz="2400" dirty="0" err="1">
                <a:latin typeface="TheSans UHH" panose="020B0502050302020203" pitchFamily="34" charset="77"/>
              </a:rPr>
              <a:t>Appearence</a:t>
            </a:r>
            <a:r>
              <a:rPr lang="de-DE" sz="2400" dirty="0"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latin typeface="TheSans UHH" panose="020B0502050302020203" pitchFamily="34" charset="77"/>
              </a:rPr>
              <a:t>of</a:t>
            </a:r>
            <a:r>
              <a:rPr lang="de-DE" sz="2400" dirty="0"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latin typeface="TheSans UHH" panose="020B0502050302020203" pitchFamily="34" charset="77"/>
              </a:rPr>
              <a:t>v</a:t>
            </a:r>
            <a:r>
              <a:rPr lang="de-DE" sz="2400" baseline="-25000" dirty="0" err="1">
                <a:latin typeface="TheSans UHH" panose="020B0502050302020203" pitchFamily="34" charset="77"/>
              </a:rPr>
              <a:t>e</a:t>
            </a:r>
            <a:r>
              <a:rPr lang="de-DE" sz="2400" dirty="0">
                <a:latin typeface="TheSans UHH" panose="020B0502050302020203" pitchFamily="34" charset="77"/>
              </a:rPr>
              <a:t> in </a:t>
            </a:r>
            <a:r>
              <a:rPr lang="de-DE" sz="2400" dirty="0" err="1">
                <a:latin typeface="TheSans UHH" panose="020B0502050302020203" pitchFamily="34" charset="77"/>
              </a:rPr>
              <a:t>v</a:t>
            </a:r>
            <a:r>
              <a:rPr lang="de-DE" sz="2400" baseline="-25000" dirty="0" err="1">
                <a:latin typeface="TheSans UHH" panose="020B0502050302020203" pitchFamily="34" charset="77"/>
              </a:rPr>
              <a:t>μ</a:t>
            </a:r>
            <a:r>
              <a:rPr lang="de-DE" sz="2400" baseline="-25000" dirty="0"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latin typeface="TheSans UHH" panose="020B0502050302020203" pitchFamily="34" charset="77"/>
              </a:rPr>
              <a:t>beams</a:t>
            </a:r>
            <a:endParaRPr lang="de-DE" sz="2400" dirty="0">
              <a:latin typeface="TheSans UHH" panose="020B0502050302020203" pitchFamily="34" charset="77"/>
            </a:endParaRPr>
          </a:p>
          <a:p>
            <a:pPr marL="285750" indent="-285750" algn="l">
              <a:buFontTx/>
              <a:buChar char="-"/>
            </a:pPr>
            <a:r>
              <a:rPr lang="de-DE" sz="2400" dirty="0" err="1">
                <a:latin typeface="TheSans UHH" panose="020B0502050302020203" pitchFamily="34" charset="77"/>
              </a:rPr>
              <a:t>Disappearence</a:t>
            </a:r>
            <a:r>
              <a:rPr lang="de-DE" sz="2400" dirty="0"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latin typeface="TheSans UHH" panose="020B0502050302020203" pitchFamily="34" charset="77"/>
              </a:rPr>
              <a:t>of</a:t>
            </a:r>
            <a:r>
              <a:rPr lang="de-DE" sz="2400" dirty="0">
                <a:latin typeface="TheSans UHH" panose="020B0502050302020203" pitchFamily="34" charset="77"/>
              </a:rPr>
              <a:t> anti-</a:t>
            </a:r>
            <a:r>
              <a:rPr lang="de-DE" sz="2400" dirty="0" err="1">
                <a:latin typeface="TheSans UHH" panose="020B0502050302020203" pitchFamily="34" charset="77"/>
              </a:rPr>
              <a:t>v</a:t>
            </a:r>
            <a:r>
              <a:rPr lang="de-DE" sz="2400" baseline="-25000" dirty="0" err="1">
                <a:latin typeface="TheSans UHH" panose="020B0502050302020203" pitchFamily="34" charset="77"/>
              </a:rPr>
              <a:t>e</a:t>
            </a:r>
            <a:r>
              <a:rPr lang="de-DE" sz="2400" baseline="-25000" dirty="0"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latin typeface="TheSans UHH" panose="020B0502050302020203" pitchFamily="34" charset="77"/>
              </a:rPr>
              <a:t>from</a:t>
            </a:r>
            <a:r>
              <a:rPr lang="de-DE" sz="2400" dirty="0"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latin typeface="TheSans UHH" panose="020B0502050302020203" pitchFamily="34" charset="77"/>
              </a:rPr>
              <a:t>nuclear</a:t>
            </a:r>
            <a:r>
              <a:rPr lang="de-DE" sz="2400" dirty="0">
                <a:latin typeface="TheSans UHH" panose="020B0502050302020203" pitchFamily="34" charset="77"/>
              </a:rPr>
              <a:t> power plants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FCC6A15F-18AE-4E53-977B-C3CBDE722526}"/>
              </a:ext>
            </a:extLst>
          </p:cNvPr>
          <p:cNvGrpSpPr/>
          <p:nvPr/>
        </p:nvGrpSpPr>
        <p:grpSpPr>
          <a:xfrm>
            <a:off x="5533123" y="1931732"/>
            <a:ext cx="2063434" cy="1675627"/>
            <a:chOff x="5904909" y="2162842"/>
            <a:chExt cx="2063434" cy="1675627"/>
          </a:xfrm>
        </p:grpSpPr>
        <p:sp>
          <p:nvSpPr>
            <p:cNvPr id="13" name="Pfeil: nach unten 12">
              <a:extLst>
                <a:ext uri="{FF2B5EF4-FFF2-40B4-BE49-F238E27FC236}">
                  <a16:creationId xmlns:a16="http://schemas.microsoft.com/office/drawing/2014/main" id="{D1CB7A26-B077-4DAA-B010-9CAB678CAC7A}"/>
                </a:ext>
              </a:extLst>
            </p:cNvPr>
            <p:cNvSpPr/>
            <p:nvPr/>
          </p:nvSpPr>
          <p:spPr>
            <a:xfrm>
              <a:off x="5904909" y="2162842"/>
              <a:ext cx="2063434" cy="1675627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FFFF00"/>
                </a:solidFill>
              </a:endParaRP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8C810CC6-BF77-4C2E-93DE-0849F5E3BC06}"/>
                </a:ext>
              </a:extLst>
            </p:cNvPr>
            <p:cNvSpPr txBox="1"/>
            <p:nvPr/>
          </p:nvSpPr>
          <p:spPr>
            <a:xfrm>
              <a:off x="6577905" y="2292707"/>
              <a:ext cx="10482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l-GR" sz="2800" dirty="0">
                  <a:latin typeface="TheSans UHH" panose="020B0502050302020203" pitchFamily="34" charset="77"/>
                </a:rPr>
                <a:t>Θ</a:t>
              </a:r>
              <a:r>
                <a:rPr lang="de-DE" sz="2800" baseline="-25000" dirty="0">
                  <a:latin typeface="TheSans UHH" panose="020B0502050302020203" pitchFamily="34" charset="77"/>
                </a:rPr>
                <a:t>13</a:t>
              </a:r>
              <a:r>
                <a:rPr lang="de-DE" sz="2800" dirty="0">
                  <a:latin typeface="TheSans UHH" panose="020B0502050302020203" pitchFamily="34" charset="77"/>
                </a:rPr>
                <a:t>?</a:t>
              </a:r>
            </a:p>
          </p:txBody>
        </p:sp>
      </p:grpSp>
      <p:sp>
        <p:nvSpPr>
          <p:cNvPr id="21" name="Textfeld 20">
            <a:extLst>
              <a:ext uri="{FF2B5EF4-FFF2-40B4-BE49-F238E27FC236}">
                <a16:creationId xmlns:a16="http://schemas.microsoft.com/office/drawing/2014/main" id="{D48A72EC-1407-48A2-9A76-8913712ADDC5}"/>
              </a:ext>
            </a:extLst>
          </p:cNvPr>
          <p:cNvSpPr txBox="1"/>
          <p:nvPr/>
        </p:nvSpPr>
        <p:spPr>
          <a:xfrm>
            <a:off x="4333581" y="5877369"/>
            <a:ext cx="596454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latin typeface="TheSans UHH" panose="020B0502050302020203" pitchFamily="34" charset="77"/>
              </a:rPr>
              <a:t>3 </a:t>
            </a:r>
            <a:r>
              <a:rPr lang="de-DE" sz="2400" dirty="0" err="1">
                <a:latin typeface="TheSans UHH" panose="020B0502050302020203" pitchFamily="34" charset="77"/>
              </a:rPr>
              <a:t>Flavour</a:t>
            </a:r>
            <a:r>
              <a:rPr lang="de-DE" sz="2400" dirty="0"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latin typeface="TheSans UHH" panose="020B0502050302020203" pitchFamily="34" charset="77"/>
              </a:rPr>
              <a:t>Oscillation</a:t>
            </a:r>
            <a:r>
              <a:rPr lang="de-DE" sz="2400" dirty="0"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latin typeface="TheSans UHH" panose="020B0502050302020203" pitchFamily="34" charset="77"/>
              </a:rPr>
              <a:t>effect</a:t>
            </a:r>
            <a:r>
              <a:rPr lang="de-DE" sz="2400" dirty="0">
                <a:latin typeface="TheSans UHH" panose="020B0502050302020203" pitchFamily="34" charset="77"/>
              </a:rPr>
              <a:t>, </a:t>
            </a:r>
            <a:r>
              <a:rPr lang="de-DE" sz="2400" dirty="0" err="1">
                <a:latin typeface="TheSans UHH" panose="020B0502050302020203" pitchFamily="34" charset="77"/>
              </a:rPr>
              <a:t>needs</a:t>
            </a:r>
            <a:r>
              <a:rPr lang="de-DE" sz="2400" dirty="0">
                <a:latin typeface="TheSans UHH" panose="020B0502050302020203" pitchFamily="34" charset="77"/>
              </a:rPr>
              <a:t> </a:t>
            </a:r>
            <a:r>
              <a:rPr lang="de-DE" sz="2400" dirty="0" err="1">
                <a:latin typeface="TheSans UHH" panose="020B0502050302020203" pitchFamily="34" charset="77"/>
              </a:rPr>
              <a:t>precision</a:t>
            </a:r>
            <a:endParaRPr lang="de-DE" sz="2400" dirty="0">
              <a:latin typeface="TheSans UHH" panose="020B0502050302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584804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11">
                <a:extLst>
                  <a:ext uri="{FF2B5EF4-FFF2-40B4-BE49-F238E27FC236}">
                    <a16:creationId xmlns:a16="http://schemas.microsoft.com/office/drawing/2014/main" id="{8F8E9560-0E28-4A01-8E42-44B40A250DA6}"/>
                  </a:ext>
                </a:extLst>
              </p:cNvPr>
              <p:cNvSpPr txBox="1"/>
              <p:nvPr/>
            </p:nvSpPr>
            <p:spPr bwMode="auto">
              <a:xfrm>
                <a:off x="671535" y="1118705"/>
                <a:ext cx="9912239" cy="13599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 fontScale="925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de-DE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𝜇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de-DE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𝑒</m:t>
                                    </m:r>
                                    <m:r>
                                      <a:rPr kumimoji="0" lang="de-DE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𝑒</m:t>
                                    </m:r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𝑒</m:t>
                                    </m:r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𝜇</m:t>
                                    </m:r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𝜇</m:t>
                                    </m:r>
                                    <m:r>
                                      <a:rPr kumimoji="0" lang="de-DE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𝜇</m:t>
                                    </m:r>
                                    <m:r>
                                      <a:rPr kumimoji="0" lang="de-DE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𝜏</m:t>
                                    </m:r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𝜏</m:t>
                                    </m:r>
                                    <m:r>
                                      <a:rPr kumimoji="0" lang="de-DE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𝜏</m:t>
                                    </m:r>
                                    <m:r>
                                      <a:rPr kumimoji="0" lang="de-DE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kumimoji="0" lang="de-D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de-DE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de-D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kumimoji="0" lang="de-D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de-DE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13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𝛿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kumimoji="0" lang="de-DE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23</m:t>
                                    </m:r>
                                  </m:sub>
                                </m:sSub>
                                <m:r>
                                  <a:rPr kumimoji="0" lang="de-DE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23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13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𝛿</m:t>
                                    </m:r>
                                  </m:sup>
                                </m:sSup>
                              </m:e>
                              <m:e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23</m:t>
                                    </m:r>
                                  </m:sub>
                                </m:sSub>
                                <m:r>
                                  <a:rPr kumimoji="0" lang="de-DE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23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13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𝛿</m:t>
                                    </m:r>
                                  </m:sup>
                                </m:sSup>
                                <m:r>
                                  <a:rPr kumimoji="0" lang="de-DE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23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23</m:t>
                                    </m:r>
                                  </m:sub>
                                </m:sSub>
                                <m:r>
                                  <a:rPr kumimoji="0" lang="de-DE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23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13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𝛿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kumimoji="0" lang="de-DE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23</m:t>
                                    </m:r>
                                  </m:sub>
                                </m:sSub>
                                <m:r>
                                  <a:rPr kumimoji="0" lang="de-DE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23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13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𝛿</m:t>
                                    </m:r>
                                  </m:sup>
                                </m:sSup>
                                <m:r>
                                  <a:rPr kumimoji="0" lang="de-DE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23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kumimoji="0" lang="de-D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de-DE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Object 11">
                <a:extLst>
                  <a:ext uri="{FF2B5EF4-FFF2-40B4-BE49-F238E27FC236}">
                    <a16:creationId xmlns:a16="http://schemas.microsoft.com/office/drawing/2014/main" id="{8F8E9560-0E28-4A01-8E42-44B40A250D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1535" y="1118705"/>
                <a:ext cx="9912239" cy="135990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4">
            <a:extLst>
              <a:ext uri="{FF2B5EF4-FFF2-40B4-BE49-F238E27FC236}">
                <a16:creationId xmlns:a16="http://schemas.microsoft.com/office/drawing/2014/main" id="{DC70BAF0-00D0-45A5-8999-97E325CB541A}"/>
              </a:ext>
            </a:extLst>
          </p:cNvPr>
          <p:cNvSpPr txBox="1"/>
          <p:nvPr/>
        </p:nvSpPr>
        <p:spPr>
          <a:xfrm>
            <a:off x="3974293" y="2293942"/>
            <a:ext cx="710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de-DE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stands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cos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ϑ</a:t>
            </a:r>
            <a:r>
              <a:rPr kumimoji="0" lang="de-DE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,  s</a:t>
            </a:r>
            <a:r>
              <a:rPr kumimoji="0" lang="de-DE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stands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sin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ϑ</a:t>
            </a:r>
            <a:r>
              <a:rPr kumimoji="0" lang="de-DE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etc.,  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δ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Dirac CP-phase 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F846AD4-8E98-4EEC-8F35-28107D8B6F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6294" y="217979"/>
            <a:ext cx="11328400" cy="76778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dirty="0"/>
              <a:t>Neutrino Mixing and Oscillations (3 </a:t>
            </a:r>
            <a:r>
              <a:rPr lang="en-US" sz="3200" b="1" dirty="0" err="1"/>
              <a:t>flavours</a:t>
            </a:r>
            <a:r>
              <a:rPr lang="en-US" sz="3200" b="1" dirty="0"/>
              <a:t>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08CDA86-8AC4-441C-A142-CFDDE6BB1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35" y="3373522"/>
            <a:ext cx="5797848" cy="84459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DDE2595-57F2-4BD8-8B44-ACC3076BF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545" y="4401155"/>
            <a:ext cx="7969898" cy="152118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9D85A1A5-C1C1-479C-A25F-3650E97FF5E2}"/>
              </a:ext>
            </a:extLst>
          </p:cNvPr>
          <p:cNvSpPr/>
          <p:nvPr/>
        </p:nvSpPr>
        <p:spPr>
          <a:xfrm>
            <a:off x="2641149" y="5251779"/>
            <a:ext cx="1333144" cy="487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02E696C-06FE-481E-ADC1-E6ABC98BB5C1}"/>
              </a:ext>
            </a:extLst>
          </p:cNvPr>
          <p:cNvSpPr txBox="1"/>
          <p:nvPr/>
        </p:nvSpPr>
        <p:spPr>
          <a:xfrm>
            <a:off x="672034" y="2880229"/>
            <a:ext cx="9801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neutrino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oscillation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(neutrino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E, after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L)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flavour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flavour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β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26E8483-04E3-4E4A-BC77-4BDF5A2891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821" y="3429000"/>
            <a:ext cx="4263708" cy="760726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A241EF28-C602-4691-8A66-EE6F53799CB8}"/>
              </a:ext>
            </a:extLst>
          </p:cNvPr>
          <p:cNvSpPr txBox="1"/>
          <p:nvPr/>
        </p:nvSpPr>
        <p:spPr>
          <a:xfrm>
            <a:off x="6860857" y="3605106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659656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F012CC0-1ED2-4D80-A2DD-1FCA6C100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329" y="210368"/>
            <a:ext cx="11328400" cy="767788"/>
          </a:xfrm>
        </p:spPr>
        <p:txBody>
          <a:bodyPr/>
          <a:lstStyle/>
          <a:p>
            <a:r>
              <a:rPr lang="de-DE" dirty="0"/>
              <a:t>Survival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v</a:t>
            </a:r>
            <a:r>
              <a:rPr lang="de-DE" baseline="-25000" dirty="0" err="1"/>
              <a:t>e</a:t>
            </a:r>
            <a:r>
              <a:rPr lang="de-DE" baseline="-25000" dirty="0"/>
              <a:t> 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nuclear</a:t>
            </a:r>
            <a:r>
              <a:rPr lang="de-DE" dirty="0"/>
              <a:t> power plants: </a:t>
            </a:r>
            <a:r>
              <a:rPr lang="el-GR" dirty="0"/>
              <a:t>θ</a:t>
            </a:r>
            <a:r>
              <a:rPr lang="de-DE" baseline="-25000" dirty="0"/>
              <a:t>13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F1A5E68-D617-4D1E-9859-69F54262B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F3BF4-25CF-49ED-A833-290526B5BCF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5DB0CA12-1029-4DDA-AE77-18D4D564B59E}"/>
              </a:ext>
            </a:extLst>
          </p:cNvPr>
          <p:cNvGrpSpPr/>
          <p:nvPr/>
        </p:nvGrpSpPr>
        <p:grpSpPr>
          <a:xfrm>
            <a:off x="1435217" y="1040692"/>
            <a:ext cx="8381249" cy="4776616"/>
            <a:chOff x="1435217" y="1040692"/>
            <a:chExt cx="8381249" cy="4776616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F163C53B-0C16-4A26-8834-3125699C2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83409" y="1120522"/>
              <a:ext cx="8133057" cy="4696786"/>
            </a:xfrm>
            <a:prstGeom prst="rect">
              <a:avLst/>
            </a:prstGeom>
          </p:spPr>
        </p:pic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6C3663EB-AACD-44B6-8531-E2E7EAEDB3B3}"/>
                </a:ext>
              </a:extLst>
            </p:cNvPr>
            <p:cNvSpPr/>
            <p:nvPr/>
          </p:nvSpPr>
          <p:spPr>
            <a:xfrm>
              <a:off x="1435217" y="1040692"/>
              <a:ext cx="1333041" cy="771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10892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559" y="855231"/>
            <a:ext cx="8812882" cy="541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>
              <a:xfrm>
                <a:off x="2577055" y="241746"/>
                <a:ext cx="6895641" cy="472157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36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de-DE" sz="36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3600" b="1" i="1" smtClean="0">
                                <a:solidFill>
                                  <a:srgbClr val="FFFF00"/>
                                </a:solidFill>
                                <a:latin typeface="Cambria Math"/>
                              </a:rPr>
                              <m:t>𝒗</m:t>
                            </m:r>
                          </m:e>
                        </m:acc>
                      </m:e>
                      <m:sub>
                        <m:r>
                          <a:rPr lang="de-DE" sz="36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de-DE" sz="3600" b="1" dirty="0">
                    <a:solidFill>
                      <a:srgbClr val="FFFF00"/>
                    </a:solidFill>
                  </a:rPr>
                  <a:t>- </a:t>
                </a:r>
                <a:r>
                  <a:rPr lang="de-DE" sz="3600" b="1" dirty="0" err="1">
                    <a:solidFill>
                      <a:srgbClr val="FFFF00"/>
                    </a:solidFill>
                  </a:rPr>
                  <a:t>flux</a:t>
                </a:r>
                <a:r>
                  <a:rPr lang="de-DE" sz="3600" b="1" dirty="0">
                    <a:solidFill>
                      <a:srgbClr val="FFFF00"/>
                    </a:solidFill>
                  </a:rPr>
                  <a:t> </a:t>
                </a:r>
                <a:r>
                  <a:rPr lang="de-DE" sz="3600" b="1" dirty="0" err="1">
                    <a:solidFill>
                      <a:srgbClr val="FFFF00"/>
                    </a:solidFill>
                  </a:rPr>
                  <a:t>from</a:t>
                </a:r>
                <a:r>
                  <a:rPr lang="de-DE" sz="3600" b="1" dirty="0">
                    <a:solidFill>
                      <a:srgbClr val="FFFF00"/>
                    </a:solidFill>
                  </a:rPr>
                  <a:t> </a:t>
                </a:r>
                <a:r>
                  <a:rPr lang="de-DE" sz="3600" b="1" dirty="0" err="1">
                    <a:solidFill>
                      <a:srgbClr val="FFFF00"/>
                    </a:solidFill>
                  </a:rPr>
                  <a:t>nuclear</a:t>
                </a:r>
                <a:r>
                  <a:rPr lang="de-DE" sz="3600" b="1" dirty="0">
                    <a:solidFill>
                      <a:srgbClr val="FFFF00"/>
                    </a:solidFill>
                  </a:rPr>
                  <a:t> power plants </a:t>
                </a:r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577055" y="241746"/>
                <a:ext cx="6895641" cy="472157"/>
              </a:xfrm>
              <a:blipFill>
                <a:blip r:embed="rId3"/>
                <a:stretch>
                  <a:fillRect t="-44156" b="-6103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/>
          <p:cNvSpPr txBox="1"/>
          <p:nvPr/>
        </p:nvSpPr>
        <p:spPr>
          <a:xfrm>
            <a:off x="3501322" y="5905400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Antineutrino Global 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Map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2015, Sci.Rep.5 (2015) 13945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0462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53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161925"/>
            <a:ext cx="7793038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95331" name="Group 3"/>
          <p:cNvGrpSpPr>
            <a:grpSpLocks/>
          </p:cNvGrpSpPr>
          <p:nvPr/>
        </p:nvGrpSpPr>
        <p:grpSpPr bwMode="auto">
          <a:xfrm>
            <a:off x="3849689" y="4843463"/>
            <a:ext cx="4168775" cy="1828800"/>
            <a:chOff x="127" y="3064"/>
            <a:chExt cx="2626" cy="1152"/>
          </a:xfrm>
        </p:grpSpPr>
        <p:sp>
          <p:nvSpPr>
            <p:cNvPr id="995332" name="Rectangle 4"/>
            <p:cNvSpPr>
              <a:spLocks noChangeArrowheads="1"/>
            </p:cNvSpPr>
            <p:nvPr/>
          </p:nvSpPr>
          <p:spPr bwMode="auto">
            <a:xfrm>
              <a:off x="127" y="3064"/>
              <a:ext cx="2626" cy="11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endParaRPr>
            </a:p>
          </p:txBody>
        </p:sp>
        <p:graphicFrame>
          <p:nvGraphicFramePr>
            <p:cNvPr id="995333" name="Object 5"/>
            <p:cNvGraphicFramePr>
              <a:graphicFrameLocks noChangeAspect="1"/>
            </p:cNvGraphicFramePr>
            <p:nvPr/>
          </p:nvGraphicFramePr>
          <p:xfrm>
            <a:off x="518" y="3147"/>
            <a:ext cx="1704" cy="4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36" name="Equation" r:id="rId4" imgW="990360" imgH="241200" progId="Equation.3">
                    <p:embed/>
                  </p:oleObj>
                </mc:Choice>
                <mc:Fallback>
                  <p:oleObj name="Equation" r:id="rId4" imgW="990360" imgH="241200" progId="Equation.3">
                    <p:embed/>
                    <p:pic>
                      <p:nvPicPr>
                        <p:cNvPr id="995333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8" y="3147"/>
                          <a:ext cx="1704" cy="41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95334" name="Text Box 6"/>
            <p:cNvSpPr txBox="1">
              <a:spLocks noChangeArrowheads="1"/>
            </p:cNvSpPr>
            <p:nvPr/>
          </p:nvSpPr>
          <p:spPr bwMode="auto">
            <a:xfrm>
              <a:off x="200" y="3737"/>
              <a:ext cx="1180" cy="404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prompt signal</a:t>
              </a:r>
              <a:br>
                <a:rPr kumimoji="0" lang="de-DE" alt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</a:br>
              <a:r>
                <a:rPr kumimoji="0" lang="de-DE" alt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E</a:t>
              </a:r>
              <a:r>
                <a:rPr kumimoji="0" lang="de-DE" altLang="de-DE" sz="18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v</a:t>
              </a:r>
              <a:r>
                <a:rPr kumimoji="0" lang="de-DE" alt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– 0.77MeV</a:t>
              </a:r>
            </a:p>
          </p:txBody>
        </p:sp>
        <p:sp>
          <p:nvSpPr>
            <p:cNvPr id="995335" name="Text Box 7"/>
            <p:cNvSpPr txBox="1">
              <a:spLocks noChangeArrowheads="1"/>
            </p:cNvSpPr>
            <p:nvPr/>
          </p:nvSpPr>
          <p:spPr bwMode="auto">
            <a:xfrm>
              <a:off x="1484" y="3823"/>
              <a:ext cx="1180" cy="233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delayed</a:t>
              </a:r>
              <a:r>
                <a:rPr kumimoji="0" lang="de-DE" alt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de-DE" altLang="de-DE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signal</a:t>
              </a:r>
              <a:endPara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995337" name="Line 9"/>
            <p:cNvSpPr>
              <a:spLocks noChangeShapeType="1"/>
            </p:cNvSpPr>
            <p:nvPr/>
          </p:nvSpPr>
          <p:spPr bwMode="auto">
            <a:xfrm flipV="1">
              <a:off x="1153" y="3465"/>
              <a:ext cx="408" cy="2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endParaRPr>
            </a:p>
          </p:txBody>
        </p:sp>
        <p:sp>
          <p:nvSpPr>
            <p:cNvPr id="995338" name="Line 10"/>
            <p:cNvSpPr>
              <a:spLocks noChangeShapeType="1"/>
            </p:cNvSpPr>
            <p:nvPr/>
          </p:nvSpPr>
          <p:spPr bwMode="auto">
            <a:xfrm>
              <a:off x="2106" y="3465"/>
              <a:ext cx="136" cy="2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613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D85932-FEC0-4838-8EE7-8EDE4206F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neutrino </a:t>
            </a:r>
            <a:r>
              <a:rPr lang="de-DE" dirty="0" err="1"/>
              <a:t>masses</a:t>
            </a:r>
            <a:r>
              <a:rPr lang="de-DE" dirty="0"/>
              <a:t> so </a:t>
            </a:r>
            <a:r>
              <a:rPr lang="de-DE" dirty="0" err="1"/>
              <a:t>much</a:t>
            </a:r>
            <a:r>
              <a:rPr lang="de-DE" dirty="0"/>
              <a:t> </a:t>
            </a:r>
            <a:r>
              <a:rPr lang="de-DE" dirty="0" err="1"/>
              <a:t>smaller</a:t>
            </a:r>
            <a:r>
              <a:rPr lang="de-DE" dirty="0"/>
              <a:t>?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66C268F-3129-4A30-92DF-7F8B51A4B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309D5144-004E-1E45-907B-65C86CA25C3F}" type="slidenum">
              <a:rPr lang="de-DE" smtClean="0">
                <a:solidFill>
                  <a:srgbClr val="333333"/>
                </a:solidFill>
              </a:rPr>
              <a:pPr defTabSz="609585"/>
              <a:t>6</a:t>
            </a:fld>
            <a:endParaRPr lang="de-DE">
              <a:solidFill>
                <a:srgbClr val="333333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3A0792C-DBAE-46CA-894C-B3800B61A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880" y="1441839"/>
            <a:ext cx="9236240" cy="2690093"/>
          </a:xfrm>
          <a:prstGeom prst="rect">
            <a:avLst/>
          </a:prstGeom>
        </p:spPr>
      </p:pic>
      <p:sp>
        <p:nvSpPr>
          <p:cNvPr id="75" name="Textfeld 74">
            <a:extLst>
              <a:ext uri="{FF2B5EF4-FFF2-40B4-BE49-F238E27FC236}">
                <a16:creationId xmlns:a16="http://schemas.microsoft.com/office/drawing/2014/main" id="{2A1B8DBA-295E-4441-BDFC-B679442A3726}"/>
              </a:ext>
            </a:extLst>
          </p:cNvPr>
          <p:cNvSpPr txBox="1"/>
          <p:nvPr/>
        </p:nvSpPr>
        <p:spPr>
          <a:xfrm>
            <a:off x="2343146" y="4654803"/>
            <a:ext cx="7118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b="1" dirty="0">
                <a:latin typeface="TheSans UHH" panose="020B0502050302020203" pitchFamily="34" charset="77"/>
              </a:rPr>
              <a:t>KATRIN</a:t>
            </a:r>
            <a:r>
              <a:rPr lang="de-DE" sz="2400" dirty="0">
                <a:latin typeface="TheSans UHH" panose="020B0502050302020203" pitchFamily="34" charset="77"/>
              </a:rPr>
              <a:t>: </a:t>
            </a:r>
            <a:r>
              <a:rPr lang="de-DE" sz="2400" b="1" dirty="0">
                <a:latin typeface="TheSans UHH" panose="020B0502050302020203" pitchFamily="34" charset="77"/>
              </a:rPr>
              <a:t>m &lt; 0.45 eV</a:t>
            </a:r>
          </a:p>
          <a:p>
            <a:pPr algn="l"/>
            <a:r>
              <a:rPr lang="de-DE" sz="2400" b="1" dirty="0">
                <a:latin typeface="TheSans UHH" panose="020B0502050302020203" pitchFamily="34" charset="77"/>
              </a:rPr>
              <a:t>Neutrino </a:t>
            </a:r>
            <a:r>
              <a:rPr lang="de-DE" sz="2400" b="1" dirty="0" err="1">
                <a:latin typeface="TheSans UHH" panose="020B0502050302020203" pitchFamily="34" charset="77"/>
              </a:rPr>
              <a:t>Oscillations</a:t>
            </a:r>
            <a:r>
              <a:rPr lang="de-DE" sz="2400" b="1" dirty="0">
                <a:latin typeface="TheSans UHH" panose="020B0502050302020203" pitchFamily="34" charset="77"/>
              </a:rPr>
              <a:t>: m(</a:t>
            </a:r>
            <a:r>
              <a:rPr lang="de-DE" sz="2400" b="1" dirty="0" err="1">
                <a:latin typeface="TheSans UHH" panose="020B0502050302020203" pitchFamily="34" charset="77"/>
              </a:rPr>
              <a:t>heaviest</a:t>
            </a:r>
            <a:r>
              <a:rPr lang="de-DE" sz="2400" b="1" dirty="0">
                <a:latin typeface="TheSans UHH" panose="020B0502050302020203" pitchFamily="34" charset="77"/>
              </a:rPr>
              <a:t> neutrino) &gt; 0.05 eV</a:t>
            </a:r>
          </a:p>
        </p:txBody>
      </p:sp>
      <p:cxnSp>
        <p:nvCxnSpPr>
          <p:cNvPr id="77" name="Gerade Verbindung mit Pfeil 76">
            <a:extLst>
              <a:ext uri="{FF2B5EF4-FFF2-40B4-BE49-F238E27FC236}">
                <a16:creationId xmlns:a16="http://schemas.microsoft.com/office/drawing/2014/main" id="{765BC22A-DA18-4F22-80B6-133155A457A1}"/>
              </a:ext>
            </a:extLst>
          </p:cNvPr>
          <p:cNvCxnSpPr>
            <a:cxnSpLocks/>
          </p:cNvCxnSpPr>
          <p:nvPr/>
        </p:nvCxnSpPr>
        <p:spPr>
          <a:xfrm>
            <a:off x="2702379" y="2408464"/>
            <a:ext cx="0" cy="80391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feld 77">
            <a:extLst>
              <a:ext uri="{FF2B5EF4-FFF2-40B4-BE49-F238E27FC236}">
                <a16:creationId xmlns:a16="http://schemas.microsoft.com/office/drawing/2014/main" id="{AB53CF92-64BE-471F-9EED-46C1EC679ECB}"/>
              </a:ext>
            </a:extLst>
          </p:cNvPr>
          <p:cNvSpPr txBox="1"/>
          <p:nvPr/>
        </p:nvSpPr>
        <p:spPr>
          <a:xfrm>
            <a:off x="2343146" y="3184127"/>
            <a:ext cx="718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600" b="1" dirty="0">
                <a:solidFill>
                  <a:schemeClr val="accent1"/>
                </a:solidFill>
                <a:latin typeface="TheSans UHH" panose="020B0502050302020203" pitchFamily="34" charset="77"/>
              </a:rPr>
              <a:t>0.1 eV</a:t>
            </a:r>
          </a:p>
        </p:txBody>
      </p:sp>
      <p:cxnSp>
        <p:nvCxnSpPr>
          <p:cNvPr id="80" name="Gerade Verbindung mit Pfeil 79">
            <a:extLst>
              <a:ext uri="{FF2B5EF4-FFF2-40B4-BE49-F238E27FC236}">
                <a16:creationId xmlns:a16="http://schemas.microsoft.com/office/drawing/2014/main" id="{4C35072B-3EE7-4891-A0C4-28B3365FABED}"/>
              </a:ext>
            </a:extLst>
          </p:cNvPr>
          <p:cNvCxnSpPr>
            <a:cxnSpLocks/>
          </p:cNvCxnSpPr>
          <p:nvPr/>
        </p:nvCxnSpPr>
        <p:spPr>
          <a:xfrm>
            <a:off x="4544786" y="2380209"/>
            <a:ext cx="0" cy="1751723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feld 81">
            <a:extLst>
              <a:ext uri="{FF2B5EF4-FFF2-40B4-BE49-F238E27FC236}">
                <a16:creationId xmlns:a16="http://schemas.microsoft.com/office/drawing/2014/main" id="{5C5A0D1F-91F4-4E0B-9E5E-9EBEF626D9F9}"/>
              </a:ext>
            </a:extLst>
          </p:cNvPr>
          <p:cNvSpPr txBox="1"/>
          <p:nvPr/>
        </p:nvSpPr>
        <p:spPr>
          <a:xfrm>
            <a:off x="4250868" y="4131932"/>
            <a:ext cx="779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600" b="1" dirty="0">
                <a:solidFill>
                  <a:schemeClr val="tx2"/>
                </a:solidFill>
                <a:latin typeface="TheSans UHH" panose="020B0502050302020203" pitchFamily="34" charset="77"/>
              </a:rPr>
              <a:t> 10</a:t>
            </a:r>
            <a:r>
              <a:rPr lang="de-DE" sz="1600" b="1" baseline="30000" dirty="0">
                <a:solidFill>
                  <a:schemeClr val="tx2"/>
                </a:solidFill>
                <a:latin typeface="TheSans UHH" panose="020B0502050302020203" pitchFamily="34" charset="77"/>
              </a:rPr>
              <a:t>6</a:t>
            </a:r>
            <a:r>
              <a:rPr lang="de-DE" sz="1600" b="1" dirty="0">
                <a:solidFill>
                  <a:schemeClr val="tx2"/>
                </a:solidFill>
                <a:latin typeface="TheSans UHH" panose="020B0502050302020203" pitchFamily="34" charset="77"/>
              </a:rPr>
              <a:t> eV</a:t>
            </a:r>
          </a:p>
        </p:txBody>
      </p:sp>
      <p:sp>
        <p:nvSpPr>
          <p:cNvPr id="83" name="Pfeil: nach links und rechts 82">
            <a:extLst>
              <a:ext uri="{FF2B5EF4-FFF2-40B4-BE49-F238E27FC236}">
                <a16:creationId xmlns:a16="http://schemas.microsoft.com/office/drawing/2014/main" id="{06A366BF-7DA5-4D6C-9E5A-1904237FF5AD}"/>
              </a:ext>
            </a:extLst>
          </p:cNvPr>
          <p:cNvSpPr/>
          <p:nvPr/>
        </p:nvSpPr>
        <p:spPr>
          <a:xfrm>
            <a:off x="2702379" y="1748660"/>
            <a:ext cx="1747152" cy="567210"/>
          </a:xfrm>
          <a:prstGeom prst="left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>
                <a:solidFill>
                  <a:schemeClr val="tx1"/>
                </a:solidFill>
              </a:rPr>
              <a:t>Why</a:t>
            </a:r>
            <a:r>
              <a:rPr lang="de-DE" b="1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402192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847" y="1093106"/>
            <a:ext cx="6267117" cy="528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hteck 15"/>
          <p:cNvSpPr/>
          <p:nvPr/>
        </p:nvSpPr>
        <p:spPr>
          <a:xfrm>
            <a:off x="8202714" y="1093106"/>
            <a:ext cx="3347864" cy="5576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346" name="Titel 1"/>
          <p:cNvSpPr>
            <a:spLocks noGrp="1"/>
          </p:cNvSpPr>
          <p:nvPr>
            <p:ph type="title"/>
          </p:nvPr>
        </p:nvSpPr>
        <p:spPr>
          <a:xfrm>
            <a:off x="331316" y="253311"/>
            <a:ext cx="11328400" cy="767788"/>
          </a:xfrm>
        </p:spPr>
        <p:txBody>
          <a:bodyPr>
            <a:normAutofit/>
          </a:bodyPr>
          <a:lstStyle/>
          <a:p>
            <a:pPr eaLnBrk="1" hangingPunct="1"/>
            <a:r>
              <a:rPr lang="de-DE" sz="3200" b="1" dirty="0"/>
              <a:t>Antineutrino </a:t>
            </a:r>
            <a:r>
              <a:rPr lang="de-DE" sz="3200" b="1" dirty="0" err="1"/>
              <a:t>Detection</a:t>
            </a:r>
            <a:r>
              <a:rPr lang="de-DE" sz="3200" b="1" dirty="0"/>
              <a:t> in </a:t>
            </a:r>
            <a:r>
              <a:rPr lang="de-DE" sz="3200" b="1" dirty="0" err="1"/>
              <a:t>Reactor</a:t>
            </a:r>
            <a:r>
              <a:rPr lang="de-DE" sz="3200" b="1" dirty="0"/>
              <a:t> Experiments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8345060" y="1221868"/>
            <a:ext cx="2218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Inverse Beta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Decay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:</a:t>
            </a: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9143736"/>
              </p:ext>
            </p:extLst>
          </p:nvPr>
        </p:nvGraphicFramePr>
        <p:xfrm>
          <a:off x="8417068" y="1539517"/>
          <a:ext cx="1856569" cy="4581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66" name="Formel" r:id="rId4" imgW="977760" imgH="241200" progId="Equation.3">
                  <p:embed/>
                </p:oleObj>
              </mc:Choice>
              <mc:Fallback>
                <p:oleObj name="Formel" r:id="rId4" imgW="977760" imgH="241200" progId="Equation.3">
                  <p:embed/>
                  <p:pic>
                    <p:nvPicPr>
                      <p:cNvPr id="4" name="Objek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417068" y="1539517"/>
                        <a:ext cx="1856569" cy="4581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8273052" y="2348880"/>
            <a:ext cx="2690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Prompt Event: e</a:t>
            </a:r>
            <a:r>
              <a:rPr kumimoji="0" lang="de-DE" sz="20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+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</a:b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gives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neutrino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energy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E</a:t>
            </a:r>
            <a:r>
              <a:rPr kumimoji="0" lang="de-DE" sz="2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v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4318276"/>
              </p:ext>
            </p:extLst>
          </p:nvPr>
        </p:nvGraphicFramePr>
        <p:xfrm>
          <a:off x="8345059" y="3038923"/>
          <a:ext cx="2941638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67" name="Formel" r:id="rId6" imgW="1549080" imgH="228600" progId="Equation.3">
                  <p:embed/>
                </p:oleObj>
              </mc:Choice>
              <mc:Fallback>
                <p:oleObj name="Formel" r:id="rId6" imgW="1549080" imgH="228600" progId="Equation.3">
                  <p:embed/>
                  <p:pic>
                    <p:nvPicPr>
                      <p:cNvPr id="13" name="Objekt 1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45059" y="3038923"/>
                        <a:ext cx="2941638" cy="433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feld 13"/>
          <p:cNvSpPr txBox="1"/>
          <p:nvPr/>
        </p:nvSpPr>
        <p:spPr>
          <a:xfrm>
            <a:off x="8309581" y="3801235"/>
            <a:ext cx="23517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Delayed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Event: n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</a:b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capture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on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Gd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</a:b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(8MeV 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γ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-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emmission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)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</a:b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Delay: ca. 30µs</a:t>
            </a:r>
          </a:p>
        </p:txBody>
      </p:sp>
      <p:sp>
        <p:nvSpPr>
          <p:cNvPr id="6" name="Ellipse 5"/>
          <p:cNvSpPr/>
          <p:nvPr/>
        </p:nvSpPr>
        <p:spPr>
          <a:xfrm>
            <a:off x="5578611" y="3640656"/>
            <a:ext cx="216024" cy="21602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Gerade Verbindung mit Pfeil 8"/>
          <p:cNvCxnSpPr>
            <a:endCxn id="6" idx="7"/>
          </p:cNvCxnSpPr>
          <p:nvPr/>
        </p:nvCxnSpPr>
        <p:spPr>
          <a:xfrm flipH="1">
            <a:off x="5762999" y="1696440"/>
            <a:ext cx="1255772" cy="197585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k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3577458"/>
              </p:ext>
            </p:extLst>
          </p:nvPr>
        </p:nvGraphicFramePr>
        <p:xfrm>
          <a:off x="5866122" y="2345954"/>
          <a:ext cx="31273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68" name="Formel" r:id="rId8" imgW="164880" imgH="228600" progId="Equation.3">
                  <p:embed/>
                </p:oleObj>
              </mc:Choice>
              <mc:Fallback>
                <p:oleObj name="Formel" r:id="rId8" imgW="164880" imgH="228600" progId="Equation.3">
                  <p:embed/>
                  <p:pic>
                    <p:nvPicPr>
                      <p:cNvPr id="19" name="Objekt 1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866122" y="2345954"/>
                        <a:ext cx="312738" cy="43497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Gerade Verbindung mit Pfeil 19"/>
          <p:cNvCxnSpPr/>
          <p:nvPr/>
        </p:nvCxnSpPr>
        <p:spPr>
          <a:xfrm flipH="1" flipV="1">
            <a:off x="5074555" y="3573016"/>
            <a:ext cx="504056" cy="1287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5209473" y="3039344"/>
            <a:ext cx="441146" cy="461665"/>
          </a:xfrm>
          <a:prstGeom prst="rect">
            <a:avLst/>
          </a:prstGeom>
          <a:solidFill>
            <a:srgbClr val="F15959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e</a:t>
            </a:r>
            <a:r>
              <a:rPr kumimoji="0" lang="de-DE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+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5" name="Freihandform 14"/>
          <p:cNvSpPr/>
          <p:nvPr/>
        </p:nvSpPr>
        <p:spPr>
          <a:xfrm rot="19386319">
            <a:off x="5461837" y="3858563"/>
            <a:ext cx="449570" cy="820615"/>
          </a:xfrm>
          <a:custGeom>
            <a:avLst/>
            <a:gdLst>
              <a:gd name="connsiteX0" fmla="*/ 410308 w 449570"/>
              <a:gd name="connsiteY0" fmla="*/ 0 h 820615"/>
              <a:gd name="connsiteX1" fmla="*/ 328246 w 449570"/>
              <a:gd name="connsiteY1" fmla="*/ 23446 h 820615"/>
              <a:gd name="connsiteX2" fmla="*/ 257908 w 449570"/>
              <a:gd name="connsiteY2" fmla="*/ 46892 h 820615"/>
              <a:gd name="connsiteX3" fmla="*/ 211015 w 449570"/>
              <a:gd name="connsiteY3" fmla="*/ 105508 h 820615"/>
              <a:gd name="connsiteX4" fmla="*/ 246184 w 449570"/>
              <a:gd name="connsiteY4" fmla="*/ 234461 h 820615"/>
              <a:gd name="connsiteX5" fmla="*/ 269631 w 449570"/>
              <a:gd name="connsiteY5" fmla="*/ 257908 h 820615"/>
              <a:gd name="connsiteX6" fmla="*/ 328246 w 449570"/>
              <a:gd name="connsiteY6" fmla="*/ 269631 h 820615"/>
              <a:gd name="connsiteX7" fmla="*/ 422031 w 449570"/>
              <a:gd name="connsiteY7" fmla="*/ 293077 h 820615"/>
              <a:gd name="connsiteX8" fmla="*/ 445477 w 449570"/>
              <a:gd name="connsiteY8" fmla="*/ 328246 h 820615"/>
              <a:gd name="connsiteX9" fmla="*/ 410308 w 449570"/>
              <a:gd name="connsiteY9" fmla="*/ 351692 h 820615"/>
              <a:gd name="connsiteX10" fmla="*/ 257908 w 449570"/>
              <a:gd name="connsiteY10" fmla="*/ 375138 h 820615"/>
              <a:gd name="connsiteX11" fmla="*/ 222738 w 449570"/>
              <a:gd name="connsiteY11" fmla="*/ 410308 h 820615"/>
              <a:gd name="connsiteX12" fmla="*/ 199292 w 449570"/>
              <a:gd name="connsiteY12" fmla="*/ 480646 h 820615"/>
              <a:gd name="connsiteX13" fmla="*/ 58615 w 449570"/>
              <a:gd name="connsiteY13" fmla="*/ 468923 h 820615"/>
              <a:gd name="connsiteX14" fmla="*/ 23446 w 449570"/>
              <a:gd name="connsiteY14" fmla="*/ 457200 h 820615"/>
              <a:gd name="connsiteX15" fmla="*/ 0 w 449570"/>
              <a:gd name="connsiteY15" fmla="*/ 504092 h 820615"/>
              <a:gd name="connsiteX16" fmla="*/ 11723 w 449570"/>
              <a:gd name="connsiteY16" fmla="*/ 644769 h 820615"/>
              <a:gd name="connsiteX17" fmla="*/ 23446 w 449570"/>
              <a:gd name="connsiteY17" fmla="*/ 679938 h 820615"/>
              <a:gd name="connsiteX18" fmla="*/ 152400 w 449570"/>
              <a:gd name="connsiteY18" fmla="*/ 668215 h 820615"/>
              <a:gd name="connsiteX19" fmla="*/ 222738 w 449570"/>
              <a:gd name="connsiteY19" fmla="*/ 644769 h 820615"/>
              <a:gd name="connsiteX20" fmla="*/ 351692 w 449570"/>
              <a:gd name="connsiteY20" fmla="*/ 621323 h 820615"/>
              <a:gd name="connsiteX21" fmla="*/ 386861 w 449570"/>
              <a:gd name="connsiteY21" fmla="*/ 609600 h 820615"/>
              <a:gd name="connsiteX22" fmla="*/ 445477 w 449570"/>
              <a:gd name="connsiteY22" fmla="*/ 621323 h 820615"/>
              <a:gd name="connsiteX23" fmla="*/ 433754 w 449570"/>
              <a:gd name="connsiteY23" fmla="*/ 679938 h 820615"/>
              <a:gd name="connsiteX24" fmla="*/ 398584 w 449570"/>
              <a:gd name="connsiteY24" fmla="*/ 715108 h 820615"/>
              <a:gd name="connsiteX25" fmla="*/ 328246 w 449570"/>
              <a:gd name="connsiteY25" fmla="*/ 750277 h 820615"/>
              <a:gd name="connsiteX26" fmla="*/ 304800 w 449570"/>
              <a:gd name="connsiteY26" fmla="*/ 820615 h 820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49570" h="820615">
                <a:moveTo>
                  <a:pt x="410308" y="0"/>
                </a:moveTo>
                <a:cubicBezTo>
                  <a:pt x="382954" y="7815"/>
                  <a:pt x="355437" y="15080"/>
                  <a:pt x="328246" y="23446"/>
                </a:cubicBezTo>
                <a:cubicBezTo>
                  <a:pt x="304625" y="30714"/>
                  <a:pt x="257908" y="46892"/>
                  <a:pt x="257908" y="46892"/>
                </a:cubicBezTo>
                <a:cubicBezTo>
                  <a:pt x="246540" y="58260"/>
                  <a:pt x="212494" y="89238"/>
                  <a:pt x="211015" y="105508"/>
                </a:cubicBezTo>
                <a:cubicBezTo>
                  <a:pt x="205460" y="166614"/>
                  <a:pt x="213771" y="193945"/>
                  <a:pt x="246184" y="234461"/>
                </a:cubicBezTo>
                <a:cubicBezTo>
                  <a:pt x="253089" y="243092"/>
                  <a:pt x="259472" y="253554"/>
                  <a:pt x="269631" y="257908"/>
                </a:cubicBezTo>
                <a:cubicBezTo>
                  <a:pt x="287945" y="265757"/>
                  <a:pt x="308831" y="265151"/>
                  <a:pt x="328246" y="269631"/>
                </a:cubicBezTo>
                <a:cubicBezTo>
                  <a:pt x="359645" y="276877"/>
                  <a:pt x="422031" y="293077"/>
                  <a:pt x="422031" y="293077"/>
                </a:cubicBezTo>
                <a:cubicBezTo>
                  <a:pt x="429846" y="304800"/>
                  <a:pt x="448240" y="314430"/>
                  <a:pt x="445477" y="328246"/>
                </a:cubicBezTo>
                <a:cubicBezTo>
                  <a:pt x="442714" y="342062"/>
                  <a:pt x="423258" y="346142"/>
                  <a:pt x="410308" y="351692"/>
                </a:cubicBezTo>
                <a:cubicBezTo>
                  <a:pt x="374774" y="366921"/>
                  <a:pt x="279088" y="372785"/>
                  <a:pt x="257908" y="375138"/>
                </a:cubicBezTo>
                <a:cubicBezTo>
                  <a:pt x="246185" y="386861"/>
                  <a:pt x="230790" y="395815"/>
                  <a:pt x="222738" y="410308"/>
                </a:cubicBezTo>
                <a:cubicBezTo>
                  <a:pt x="210736" y="431912"/>
                  <a:pt x="199292" y="480646"/>
                  <a:pt x="199292" y="480646"/>
                </a:cubicBezTo>
                <a:cubicBezTo>
                  <a:pt x="152400" y="476738"/>
                  <a:pt x="105257" y="475142"/>
                  <a:pt x="58615" y="468923"/>
                </a:cubicBezTo>
                <a:cubicBezTo>
                  <a:pt x="46366" y="467290"/>
                  <a:pt x="34042" y="450842"/>
                  <a:pt x="23446" y="457200"/>
                </a:cubicBezTo>
                <a:cubicBezTo>
                  <a:pt x="8461" y="466191"/>
                  <a:pt x="7815" y="488461"/>
                  <a:pt x="0" y="504092"/>
                </a:cubicBezTo>
                <a:cubicBezTo>
                  <a:pt x="3908" y="550984"/>
                  <a:pt x="5504" y="598127"/>
                  <a:pt x="11723" y="644769"/>
                </a:cubicBezTo>
                <a:cubicBezTo>
                  <a:pt x="13356" y="657018"/>
                  <a:pt x="11257" y="677907"/>
                  <a:pt x="23446" y="679938"/>
                </a:cubicBezTo>
                <a:cubicBezTo>
                  <a:pt x="66021" y="687034"/>
                  <a:pt x="109415" y="672123"/>
                  <a:pt x="152400" y="668215"/>
                </a:cubicBezTo>
                <a:cubicBezTo>
                  <a:pt x="175846" y="660400"/>
                  <a:pt x="198360" y="648832"/>
                  <a:pt x="222738" y="644769"/>
                </a:cubicBezTo>
                <a:cubicBezTo>
                  <a:pt x="254095" y="639543"/>
                  <a:pt x="318921" y="629516"/>
                  <a:pt x="351692" y="621323"/>
                </a:cubicBezTo>
                <a:cubicBezTo>
                  <a:pt x="363680" y="618326"/>
                  <a:pt x="375138" y="613508"/>
                  <a:pt x="386861" y="609600"/>
                </a:cubicBezTo>
                <a:cubicBezTo>
                  <a:pt x="406400" y="613508"/>
                  <a:pt x="434424" y="604744"/>
                  <a:pt x="445477" y="621323"/>
                </a:cubicBezTo>
                <a:cubicBezTo>
                  <a:pt x="456530" y="637902"/>
                  <a:pt x="442665" y="662116"/>
                  <a:pt x="433754" y="679938"/>
                </a:cubicBezTo>
                <a:cubicBezTo>
                  <a:pt x="426339" y="694767"/>
                  <a:pt x="411321" y="704494"/>
                  <a:pt x="398584" y="715108"/>
                </a:cubicBezTo>
                <a:cubicBezTo>
                  <a:pt x="368284" y="740358"/>
                  <a:pt x="363494" y="738528"/>
                  <a:pt x="328246" y="750277"/>
                </a:cubicBezTo>
                <a:lnTo>
                  <a:pt x="304800" y="820615"/>
                </a:lnTo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5160033" y="4335488"/>
            <a:ext cx="346570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n</a:t>
            </a:r>
          </a:p>
        </p:txBody>
      </p:sp>
      <p:sp>
        <p:nvSpPr>
          <p:cNvPr id="26" name="Ellipse 25"/>
          <p:cNvSpPr/>
          <p:nvPr/>
        </p:nvSpPr>
        <p:spPr>
          <a:xfrm>
            <a:off x="5916983" y="4365104"/>
            <a:ext cx="597732" cy="59773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Gd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Gerade Verbindung mit Pfeil 17"/>
          <p:cNvCxnSpPr/>
          <p:nvPr/>
        </p:nvCxnSpPr>
        <p:spPr>
          <a:xfrm flipV="1">
            <a:off x="5074555" y="2702824"/>
            <a:ext cx="85478" cy="870193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 flipV="1">
            <a:off x="4989077" y="3612584"/>
            <a:ext cx="85478" cy="870193"/>
          </a:xfrm>
          <a:prstGeom prst="straightConnector1">
            <a:avLst/>
          </a:prstGeom>
          <a:ln w="38100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/>
          <p:nvPr/>
        </p:nvCxnSpPr>
        <p:spPr>
          <a:xfrm flipV="1">
            <a:off x="6305407" y="4014300"/>
            <a:ext cx="281316" cy="43509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/>
          <p:nvPr/>
        </p:nvCxnSpPr>
        <p:spPr>
          <a:xfrm flipV="1">
            <a:off x="8500897" y="5325777"/>
            <a:ext cx="281316" cy="43509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/>
          <p:nvPr/>
        </p:nvCxnSpPr>
        <p:spPr>
          <a:xfrm flipV="1">
            <a:off x="6491269" y="4449398"/>
            <a:ext cx="663912" cy="14357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>
            <a:off x="6410933" y="4825100"/>
            <a:ext cx="319711" cy="22266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 flipH="1">
            <a:off x="6112719" y="4962836"/>
            <a:ext cx="50862" cy="48238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5572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el 1"/>
          <p:cNvSpPr>
            <a:spLocks noGrp="1"/>
          </p:cNvSpPr>
          <p:nvPr>
            <p:ph type="title"/>
          </p:nvPr>
        </p:nvSpPr>
        <p:spPr>
          <a:xfrm>
            <a:off x="374666" y="269287"/>
            <a:ext cx="11328400" cy="767788"/>
          </a:xfrm>
        </p:spPr>
        <p:txBody>
          <a:bodyPr>
            <a:normAutofit/>
          </a:bodyPr>
          <a:lstStyle/>
          <a:p>
            <a:pPr eaLnBrk="1" hangingPunct="1"/>
            <a:r>
              <a:rPr lang="de-DE" sz="3200" b="1" dirty="0" err="1"/>
              <a:t>Daya</a:t>
            </a:r>
            <a:r>
              <a:rPr lang="de-DE" sz="3200" b="1" dirty="0"/>
              <a:t> Bay </a:t>
            </a:r>
            <a:r>
              <a:rPr lang="de-DE" sz="3200" b="1" dirty="0" err="1"/>
              <a:t>Result</a:t>
            </a:r>
            <a:r>
              <a:rPr lang="de-DE" sz="3200" b="1" dirty="0"/>
              <a:t>: </a:t>
            </a:r>
            <a:r>
              <a:rPr lang="de-DE" sz="3200" b="1" dirty="0" err="1"/>
              <a:t>precision</a:t>
            </a:r>
            <a:r>
              <a:rPr lang="de-DE" sz="3200" b="1" dirty="0"/>
              <a:t> </a:t>
            </a:r>
            <a:r>
              <a:rPr lang="de-DE" sz="3200" b="1" dirty="0" err="1"/>
              <a:t>measurement</a:t>
            </a:r>
            <a:r>
              <a:rPr lang="de-DE" sz="3200" b="1" dirty="0"/>
              <a:t> </a:t>
            </a:r>
            <a:r>
              <a:rPr lang="de-DE" sz="3200" b="1" dirty="0" err="1"/>
              <a:t>of</a:t>
            </a:r>
            <a:r>
              <a:rPr lang="de-DE" sz="3200" b="1" dirty="0"/>
              <a:t> </a:t>
            </a:r>
            <a:r>
              <a:rPr lang="el-GR" sz="3200" b="1" dirty="0"/>
              <a:t>Θ</a:t>
            </a:r>
            <a:r>
              <a:rPr lang="de-DE" sz="3200" b="1" baseline="-25000" dirty="0"/>
              <a:t>13</a:t>
            </a:r>
            <a:endParaRPr lang="de-DE" sz="3200" b="1" dirty="0"/>
          </a:p>
        </p:txBody>
      </p:sp>
      <p:pic>
        <p:nvPicPr>
          <p:cNvPr id="132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277" y="856278"/>
            <a:ext cx="4993631" cy="497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7269018"/>
              </p:ext>
            </p:extLst>
          </p:nvPr>
        </p:nvGraphicFramePr>
        <p:xfrm>
          <a:off x="7731484" y="3693584"/>
          <a:ext cx="3178188" cy="504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5" name="Formel" r:id="rId4" imgW="1523880" imgH="241200" progId="Equation.3">
                  <p:embed/>
                </p:oleObj>
              </mc:Choice>
              <mc:Fallback>
                <p:oleObj name="Formel" r:id="rId4" imgW="1523880" imgH="241200" progId="Equation.3">
                  <p:embed/>
                  <p:pic>
                    <p:nvPicPr>
                      <p:cNvPr id="3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1484" y="3693584"/>
                        <a:ext cx="3178188" cy="504056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2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108" y="910345"/>
            <a:ext cx="4591564" cy="270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435558" y="5806139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Bay Coll.,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PRL 115, 111802 (2015)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8523681" y="4283240"/>
            <a:ext cx="1130438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Θ</a:t>
            </a:r>
            <a:r>
              <a:rPr kumimoji="0" lang="de-DE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≈ 9</a:t>
            </a:r>
            <a:r>
              <a:rPr kumimoji="0" lang="de-DE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o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D8C80B3-D678-436D-8FF5-7186F569CF68}"/>
              </a:ext>
            </a:extLst>
          </p:cNvPr>
          <p:cNvSpPr txBox="1"/>
          <p:nvPr/>
        </p:nvSpPr>
        <p:spPr>
          <a:xfrm rot="20825358">
            <a:off x="6212560" y="5240245"/>
            <a:ext cx="550855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Globat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Fit: 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Θ</a:t>
            </a:r>
            <a:r>
              <a:rPr kumimoji="0" lang="de-DE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(8.5 ± 0.5)</a:t>
            </a:r>
            <a:r>
              <a:rPr kumimoji="0" lang="de-DE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o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(nu-fit, 09/24)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6905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64B663B-2505-493C-8F07-ECCDD59FF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567" y="4001890"/>
            <a:ext cx="5975781" cy="675249"/>
          </a:xfrm>
        </p:spPr>
        <p:txBody>
          <a:bodyPr/>
          <a:lstStyle/>
          <a:p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Unknown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3FF99F3-E6D5-4BAE-BFFA-321C40F0C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fld id="{309D5144-004E-1E45-907B-65C86CA25C3F}" type="slidenum">
              <a:rPr lang="de-DE" smtClean="0">
                <a:solidFill>
                  <a:srgbClr val="333333"/>
                </a:solidFill>
              </a:rPr>
              <a:pPr defTabSz="609585"/>
              <a:t>62</a:t>
            </a:fld>
            <a:endParaRPr lang="de-DE">
              <a:solidFill>
                <a:srgbClr val="333333"/>
              </a:solidFill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0D72239-6E61-487F-A45A-93506C8917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6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DE9F0420-D839-4686-9BB1-72CC4AD6EA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9131B03-C99F-432B-9E6C-C49F7666D4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59545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8D1A3503-F48F-4F3D-BFF4-072256491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52670"/>
            <a:ext cx="11328400" cy="767788"/>
          </a:xfrm>
        </p:spPr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Mass</a:t>
            </a:r>
            <a:r>
              <a:rPr lang="de-DE" dirty="0"/>
              <a:t> </a:t>
            </a:r>
            <a:r>
              <a:rPr lang="de-DE" dirty="0" err="1"/>
              <a:t>Ordering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Neutrinos?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F4C9436-9E84-48A0-896A-5A71734B6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3449650F-E03B-624E-B2AD-4F9591B58B11}" type="slidenum">
              <a:rPr lang="de-DE" smtClean="0">
                <a:solidFill>
                  <a:srgbClr val="333333"/>
                </a:solidFill>
              </a:rPr>
              <a:pPr defTabSz="609585"/>
              <a:t>63</a:t>
            </a:fld>
            <a:endParaRPr lang="de-DE" dirty="0">
              <a:solidFill>
                <a:srgbClr val="333333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58A198E-6DB2-4826-B1D7-A1079FAEB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741105">
            <a:off x="1111931" y="3060424"/>
            <a:ext cx="1089950" cy="114403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2FC034E-995A-4935-AC1C-6340757FF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389555">
            <a:off x="3414339" y="2444076"/>
            <a:ext cx="2018138" cy="202599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0013158E-C8E1-40B1-8BB5-405D810720F4}"/>
              </a:ext>
            </a:extLst>
          </p:cNvPr>
          <p:cNvSpPr txBox="1"/>
          <p:nvPr/>
        </p:nvSpPr>
        <p:spPr>
          <a:xfrm>
            <a:off x="847389" y="3790474"/>
            <a:ext cx="599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ν</a:t>
            </a:r>
            <a:r>
              <a:rPr kumimoji="0" lang="el-GR" sz="4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</a:t>
            </a:r>
            <a:endParaRPr kumimoji="0" lang="de-D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75F023F-0AAC-4AC1-9A6D-0B289E4B85EA}"/>
              </a:ext>
            </a:extLst>
          </p:cNvPr>
          <p:cNvSpPr txBox="1"/>
          <p:nvPr/>
        </p:nvSpPr>
        <p:spPr>
          <a:xfrm>
            <a:off x="3586367" y="4118647"/>
            <a:ext cx="599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ν</a:t>
            </a:r>
            <a:r>
              <a:rPr kumimoji="0" lang="de-DE" sz="4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</a:t>
            </a:r>
            <a:endParaRPr kumimoji="0" lang="de-D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7D01902-8054-482E-81ED-A896B5DBE571}"/>
              </a:ext>
            </a:extLst>
          </p:cNvPr>
          <p:cNvSpPr txBox="1"/>
          <p:nvPr/>
        </p:nvSpPr>
        <p:spPr>
          <a:xfrm>
            <a:off x="2113047" y="1533033"/>
            <a:ext cx="17732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000" b="1" dirty="0">
                <a:solidFill>
                  <a:prstClr val="black"/>
                </a:solidFill>
                <a:latin typeface="Calibri" panose="020F0502020204030204" pitchFamily="34" charset="0"/>
              </a:rPr>
              <a:t>m</a:t>
            </a:r>
            <a:r>
              <a:rPr lang="de-DE" sz="4000" b="1" baseline="-25000" dirty="0">
                <a:solidFill>
                  <a:prstClr val="black"/>
                </a:solidFill>
                <a:latin typeface="Calibri" panose="020F0502020204030204" pitchFamily="34" charset="0"/>
              </a:rPr>
              <a:t>1</a:t>
            </a:r>
            <a:r>
              <a:rPr kumimoji="0" lang="de-DE" sz="4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DE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&lt;</a:t>
            </a:r>
            <a:r>
              <a:rPr kumimoji="0" lang="de-DE" sz="4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DE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</a:t>
            </a:r>
            <a:r>
              <a:rPr kumimoji="0" lang="de-DE" sz="4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</a:t>
            </a:r>
            <a:endParaRPr kumimoji="0" lang="de-D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FB2C52A-61A6-44B7-A419-AA4C38D32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741105">
            <a:off x="6723853" y="2220554"/>
            <a:ext cx="2021154" cy="212144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A0565089-9181-445A-B354-4E8879F54DE4}"/>
              </a:ext>
            </a:extLst>
          </p:cNvPr>
          <p:cNvSpPr txBox="1"/>
          <p:nvPr/>
        </p:nvSpPr>
        <p:spPr>
          <a:xfrm>
            <a:off x="8131371" y="4000715"/>
            <a:ext cx="599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ν</a:t>
            </a:r>
            <a:r>
              <a:rPr kumimoji="0" lang="el-GR" sz="4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</a:t>
            </a:r>
            <a:endParaRPr kumimoji="0" lang="de-D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3625168-DFC0-417E-8D3F-B5D7A49E8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389555">
            <a:off x="9568329" y="2693891"/>
            <a:ext cx="1069956" cy="1074119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76DBF676-A4EA-4B42-9214-1FE515BBB669}"/>
              </a:ext>
            </a:extLst>
          </p:cNvPr>
          <p:cNvSpPr txBox="1"/>
          <p:nvPr/>
        </p:nvSpPr>
        <p:spPr>
          <a:xfrm>
            <a:off x="10433915" y="3429000"/>
            <a:ext cx="599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ν</a:t>
            </a:r>
            <a:r>
              <a:rPr kumimoji="0" lang="de-DE" sz="4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</a:t>
            </a:r>
            <a:endParaRPr kumimoji="0" lang="de-D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5A8E8A0-63A8-4496-A64E-0F22FA283670}"/>
              </a:ext>
            </a:extLst>
          </p:cNvPr>
          <p:cNvSpPr txBox="1"/>
          <p:nvPr/>
        </p:nvSpPr>
        <p:spPr>
          <a:xfrm>
            <a:off x="8312757" y="1419252"/>
            <a:ext cx="17732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000" b="1" dirty="0">
                <a:solidFill>
                  <a:prstClr val="black"/>
                </a:solidFill>
                <a:latin typeface="Calibri" panose="020F0502020204030204" pitchFamily="34" charset="0"/>
              </a:rPr>
              <a:t>m</a:t>
            </a:r>
            <a:r>
              <a:rPr lang="de-DE" sz="4000" b="1" baseline="-25000" dirty="0">
                <a:solidFill>
                  <a:prstClr val="black"/>
                </a:solidFill>
                <a:latin typeface="Calibri" panose="020F0502020204030204" pitchFamily="34" charset="0"/>
              </a:rPr>
              <a:t>1</a:t>
            </a:r>
            <a:r>
              <a:rPr kumimoji="0" lang="de-DE" sz="4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DE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&gt;</a:t>
            </a:r>
            <a:r>
              <a:rPr kumimoji="0" lang="de-DE" sz="4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DE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</a:t>
            </a:r>
            <a:r>
              <a:rPr kumimoji="0" lang="de-DE" sz="4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</a:t>
            </a:r>
            <a:endParaRPr kumimoji="0" lang="de-D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DF171A0-A845-4755-BFA7-BCBA9F8552DA}"/>
              </a:ext>
            </a:extLst>
          </p:cNvPr>
          <p:cNvSpPr txBox="1"/>
          <p:nvPr/>
        </p:nvSpPr>
        <p:spPr>
          <a:xfrm>
            <a:off x="5753100" y="1886976"/>
            <a:ext cx="6431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4000" b="1" dirty="0" err="1">
                <a:latin typeface="TheSans UHH" panose="020B0502050302020203" pitchFamily="34" charset="77"/>
              </a:rPr>
              <a:t>or</a:t>
            </a:r>
            <a:endParaRPr lang="de-DE" sz="4000" b="1" dirty="0">
              <a:latin typeface="TheSans UHH" panose="020B0502050302020203" pitchFamily="34" charset="77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950AABD-D37B-4051-9854-CB23B80CF663}"/>
              </a:ext>
            </a:extLst>
          </p:cNvPr>
          <p:cNvSpPr txBox="1"/>
          <p:nvPr/>
        </p:nvSpPr>
        <p:spPr>
          <a:xfrm flipH="1">
            <a:off x="1447233" y="4957685"/>
            <a:ext cx="346004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3600" b="1" dirty="0">
                <a:latin typeface="TheSans UHH" panose="020B0502050302020203" pitchFamily="34" charset="77"/>
              </a:rPr>
              <a:t>Normal </a:t>
            </a:r>
            <a:r>
              <a:rPr lang="de-DE" sz="3600" b="1" dirty="0" err="1">
                <a:latin typeface="TheSans UHH" panose="020B0502050302020203" pitchFamily="34" charset="77"/>
              </a:rPr>
              <a:t>Ordering</a:t>
            </a:r>
            <a:endParaRPr lang="de-DE" sz="3600" b="1" dirty="0">
              <a:latin typeface="TheSans UHH" panose="020B0502050302020203" pitchFamily="34" charset="77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2D1B739-8802-449A-B0C3-E43B03D24F48}"/>
              </a:ext>
            </a:extLst>
          </p:cNvPr>
          <p:cNvSpPr txBox="1"/>
          <p:nvPr/>
        </p:nvSpPr>
        <p:spPr>
          <a:xfrm flipH="1">
            <a:off x="7070792" y="4957684"/>
            <a:ext cx="3962967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3600" b="1" dirty="0" err="1">
                <a:latin typeface="TheSans UHH" panose="020B0502050302020203" pitchFamily="34" charset="77"/>
              </a:rPr>
              <a:t>Inverted</a:t>
            </a:r>
            <a:r>
              <a:rPr lang="de-DE" sz="3600" b="1" dirty="0">
                <a:latin typeface="TheSans UHH" panose="020B0502050302020203" pitchFamily="34" charset="77"/>
              </a:rPr>
              <a:t> </a:t>
            </a:r>
            <a:r>
              <a:rPr lang="de-DE" sz="3600" b="1" dirty="0" err="1">
                <a:latin typeface="TheSans UHH" panose="020B0502050302020203" pitchFamily="34" charset="77"/>
              </a:rPr>
              <a:t>Ordering</a:t>
            </a:r>
            <a:endParaRPr lang="de-DE" sz="3600" b="1" dirty="0">
              <a:latin typeface="TheSans UHH" panose="020B0502050302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0312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11" grpId="0"/>
      <p:bldP spid="13" grpId="0"/>
      <p:bldP spid="15" grpId="0"/>
      <p:bldP spid="16" grpId="0"/>
      <p:bldP spid="8" grpId="0"/>
      <p:bldP spid="9" grpId="0" animBg="1"/>
      <p:bldP spid="1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395" y="131056"/>
            <a:ext cx="11328400" cy="76778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b="1" dirty="0"/>
              <a:t>Determination of MO in a Reactor Neutrino Experiment</a:t>
            </a:r>
          </a:p>
        </p:txBody>
      </p:sp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990" y="821380"/>
            <a:ext cx="40767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778" y="864243"/>
            <a:ext cx="3638550" cy="1190625"/>
          </a:xfrm>
          <a:prstGeom prst="rect">
            <a:avLst/>
          </a:prstGeom>
          <a:solidFill>
            <a:srgbClr val="FFCCCC"/>
          </a:solidFill>
          <a:ln w="28575">
            <a:solidFill>
              <a:srgbClr val="FF0000"/>
            </a:solidFill>
          </a:ln>
        </p:spPr>
      </p:pic>
      <p:pic>
        <p:nvPicPr>
          <p:cNvPr id="7" name="Picture 1" descr="osc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" t="2896" r="9615" b="6577"/>
          <a:stretch>
            <a:fillRect/>
          </a:stretch>
        </p:blipFill>
        <p:spPr bwMode="auto">
          <a:xfrm>
            <a:off x="6110669" y="2155102"/>
            <a:ext cx="5190048" cy="442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2491706" y="2189532"/>
            <a:ext cx="36022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With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</a:t>
            </a:r>
            <a:r>
              <a:rPr kumimoji="0" lang="el-GR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Δ</a:t>
            </a:r>
            <a:r>
              <a:rPr kumimoji="0" lang="en-US" altLang="de-DE" sz="16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ij</a:t>
            </a:r>
            <a:r>
              <a:rPr kumimoji="0" lang="en-US" altLang="de-DE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</a:t>
            </a:r>
            <a:r>
              <a: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= 1.27 |</a:t>
            </a:r>
            <a:r>
              <a:rPr kumimoji="0" lang="el-GR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Δ</a:t>
            </a:r>
            <a:r>
              <a: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m</a:t>
            </a:r>
            <a:r>
              <a:rPr kumimoji="0" lang="en-US" altLang="de-DE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2</a:t>
            </a:r>
            <a:r>
              <a:rPr kumimoji="0" lang="en-US" altLang="de-DE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ji </a:t>
            </a:r>
            <a:r>
              <a: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(eV</a:t>
            </a:r>
            <a:r>
              <a:rPr kumimoji="0" lang="en-US" altLang="de-DE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2</a:t>
            </a:r>
            <a:r>
              <a: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)| L(m)/E(MeV)</a:t>
            </a:r>
            <a:r>
              <a:rPr kumimoji="0" lang="en-US" altLang="de-DE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5664537" y="2693589"/>
            <a:ext cx="988780" cy="386917"/>
            <a:chOff x="3366815" y="2924944"/>
            <a:chExt cx="988780" cy="386917"/>
          </a:xfrm>
        </p:grpSpPr>
        <p:cxnSp>
          <p:nvCxnSpPr>
            <p:cNvPr id="8" name="Gerade Verbindung mit Pfeil 7"/>
            <p:cNvCxnSpPr/>
            <p:nvPr/>
          </p:nvCxnSpPr>
          <p:spPr>
            <a:xfrm>
              <a:off x="4355595" y="2924944"/>
              <a:ext cx="0" cy="36004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feld 8"/>
            <p:cNvSpPr txBox="1"/>
            <p:nvPr/>
          </p:nvSpPr>
          <p:spPr>
            <a:xfrm>
              <a:off x="3366815" y="2942529"/>
              <a:ext cx="963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sin</a:t>
              </a:r>
              <a:r>
                <a:rPr kumimoji="0" lang="de-DE" sz="1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2</a:t>
              </a: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2</a:t>
              </a:r>
              <a:r>
                <a:rPr kumimoji="0" lang="el-G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Θ</a:t>
              </a:r>
              <a:r>
                <a:rPr kumimoji="0" lang="de-DE" sz="1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13</a:t>
              </a:r>
              <a:endPara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9534019" y="2722897"/>
            <a:ext cx="963725" cy="2934743"/>
            <a:chOff x="7236296" y="2954252"/>
            <a:chExt cx="963725" cy="2934743"/>
          </a:xfrm>
        </p:grpSpPr>
        <p:cxnSp>
          <p:nvCxnSpPr>
            <p:cNvPr id="12" name="Gerade Verbindung mit Pfeil 11"/>
            <p:cNvCxnSpPr/>
            <p:nvPr/>
          </p:nvCxnSpPr>
          <p:spPr>
            <a:xfrm>
              <a:off x="7236296" y="2954252"/>
              <a:ext cx="18002" cy="2934743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feld 14"/>
            <p:cNvSpPr txBox="1"/>
            <p:nvPr/>
          </p:nvSpPr>
          <p:spPr>
            <a:xfrm>
              <a:off x="7236296" y="4149080"/>
              <a:ext cx="963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sin</a:t>
              </a:r>
              <a:r>
                <a:rPr kumimoji="0" lang="de-DE" sz="1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2</a:t>
              </a: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2</a:t>
              </a:r>
              <a:r>
                <a:rPr kumimoji="0" lang="el-G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Θ</a:t>
              </a:r>
              <a:r>
                <a:rPr kumimoji="0" lang="de-DE" sz="1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12</a:t>
              </a:r>
              <a:endPara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</p:grpSp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100" y="2650651"/>
            <a:ext cx="3238128" cy="37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uppieren 20"/>
          <p:cNvGrpSpPr/>
          <p:nvPr/>
        </p:nvGrpSpPr>
        <p:grpSpPr>
          <a:xfrm>
            <a:off x="6599692" y="5564616"/>
            <a:ext cx="2952328" cy="369332"/>
            <a:chOff x="4301970" y="5795972"/>
            <a:chExt cx="2952328" cy="369332"/>
          </a:xfrm>
        </p:grpSpPr>
        <p:cxnSp>
          <p:nvCxnSpPr>
            <p:cNvPr id="19" name="Gerade Verbindung mit Pfeil 18"/>
            <p:cNvCxnSpPr/>
            <p:nvPr/>
          </p:nvCxnSpPr>
          <p:spPr>
            <a:xfrm>
              <a:off x="4301970" y="6165304"/>
              <a:ext cx="2952328" cy="0"/>
            </a:xfrm>
            <a:prstGeom prst="straightConnector1">
              <a:avLst/>
            </a:prstGeom>
            <a:ln w="5715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/>
            <p:cNvSpPr txBox="1"/>
            <p:nvPr/>
          </p:nvSpPr>
          <p:spPr>
            <a:xfrm>
              <a:off x="5076056" y="5795972"/>
              <a:ext cx="1162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50 – 60km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81642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ecf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t="10611" r="8015" b="5853"/>
          <a:stretch>
            <a:fillRect/>
          </a:stretch>
        </p:blipFill>
        <p:spPr bwMode="auto">
          <a:xfrm>
            <a:off x="1790870" y="454608"/>
            <a:ext cx="8223462" cy="594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6619913-F49F-471C-8198-9C147F7BAD49}"/>
              </a:ext>
            </a:extLst>
          </p:cNvPr>
          <p:cNvSpPr txBox="1"/>
          <p:nvPr/>
        </p:nvSpPr>
        <p:spPr>
          <a:xfrm>
            <a:off x="2792820" y="269942"/>
            <a:ext cx="6606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Anti-neutrino Energy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Spectrum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52.5 km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Nuclear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Power Plant</a:t>
            </a:r>
          </a:p>
        </p:txBody>
      </p:sp>
      <p:pic>
        <p:nvPicPr>
          <p:cNvPr id="5" name="Picture 2" descr="http://english.ihep.cas.cn/rs/fs/juno0815/PPjuno/201501/W020150126336266616489.jpg">
            <a:extLst>
              <a:ext uri="{FF2B5EF4-FFF2-40B4-BE49-F238E27FC236}">
                <a16:creationId xmlns:a16="http://schemas.microsoft.com/office/drawing/2014/main" id="{67A8CE23-D687-4C35-AD9D-E9CF346D3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51215" cy="125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BACAFD1B-1228-41AB-9C69-D7A63BB50552}"/>
                  </a:ext>
                </a:extLst>
              </p14:cNvPr>
              <p14:cNvContentPartPr/>
              <p14:nvPr/>
            </p14:nvContentPartPr>
            <p14:xfrm>
              <a:off x="6001920" y="613800"/>
              <a:ext cx="506880" cy="4320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BACAFD1B-1228-41AB-9C69-D7A63BB505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92560" y="604440"/>
                <a:ext cx="525600" cy="6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299783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1365501" y="833095"/>
            <a:ext cx="8491514" cy="5581650"/>
            <a:chOff x="233386" y="638175"/>
            <a:chExt cx="8491514" cy="5581650"/>
          </a:xfrm>
        </p:grpSpPr>
        <p:pic>
          <p:nvPicPr>
            <p:cNvPr id="4126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" y="638175"/>
              <a:ext cx="8305800" cy="5581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feld 1"/>
            <p:cNvSpPr txBox="1"/>
            <p:nvPr/>
          </p:nvSpPr>
          <p:spPr>
            <a:xfrm>
              <a:off x="233386" y="2680305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S</a:t>
              </a:r>
            </a:p>
          </p:txBody>
        </p:sp>
      </p:grp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>
            <a:off x="3886200" y="111125"/>
            <a:ext cx="8305800" cy="722313"/>
          </a:xfrm>
        </p:spPr>
        <p:txBody>
          <a:bodyPr>
            <a:normAutofit/>
          </a:bodyPr>
          <a:lstStyle/>
          <a:p>
            <a:r>
              <a:rPr lang="de-DE" sz="3600" dirty="0"/>
              <a:t>JUNO: </a:t>
            </a:r>
            <a:r>
              <a:rPr lang="de-DE" sz="3600" dirty="0" err="1"/>
              <a:t>Detector</a:t>
            </a:r>
            <a:r>
              <a:rPr lang="de-DE" sz="3600" dirty="0"/>
              <a:t> </a:t>
            </a:r>
            <a:r>
              <a:rPr lang="de-DE" sz="3600" dirty="0" err="1"/>
              <a:t>Concept</a:t>
            </a:r>
            <a:endParaRPr lang="de-DE" sz="3600" dirty="0"/>
          </a:p>
        </p:txBody>
      </p:sp>
      <p:pic>
        <p:nvPicPr>
          <p:cNvPr id="6" name="Picture 2" descr="http://english.ihep.cas.cn/rs/fs/juno0815/PPjuno/201501/W0201501263362666164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51215" cy="125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0396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57D1DF0-7AB2-4778-9674-3A2A297DF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87480" cy="6858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238B8B4-7C84-475A-BAD6-D32ECB3B1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490D533-484B-4D99-BFB8-319F388C86CE}"/>
              </a:ext>
            </a:extLst>
          </p:cNvPr>
          <p:cNvSpPr txBox="1"/>
          <p:nvPr/>
        </p:nvSpPr>
        <p:spPr>
          <a:xfrm>
            <a:off x="4464639" y="534256"/>
            <a:ext cx="375006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17612 Large PMTs (20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inch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25600 Small PMTs (3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inch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991120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515CBCE-5286-4C7A-9E47-79E562373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12" y="109537"/>
            <a:ext cx="9858375" cy="663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019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9B4A00E3-33B7-43E2-AE47-8343E98CC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" y="3387"/>
            <a:ext cx="10281920" cy="685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Freihand 1">
                <a:extLst>
                  <a:ext uri="{FF2B5EF4-FFF2-40B4-BE49-F238E27FC236}">
                    <a16:creationId xmlns:a16="http://schemas.microsoft.com/office/drawing/2014/main" id="{F6111073-DCA2-4478-AE62-E08A950ADF91}"/>
                  </a:ext>
                </a:extLst>
              </p14:cNvPr>
              <p14:cNvContentPartPr/>
              <p14:nvPr/>
            </p14:nvContentPartPr>
            <p14:xfrm>
              <a:off x="5430240" y="3025800"/>
              <a:ext cx="249120" cy="279720"/>
            </p14:xfrm>
          </p:contentPart>
        </mc:Choice>
        <mc:Fallback xmlns="">
          <p:pic>
            <p:nvPicPr>
              <p:cNvPr id="2" name="Freihand 1">
                <a:extLst>
                  <a:ext uri="{FF2B5EF4-FFF2-40B4-BE49-F238E27FC236}">
                    <a16:creationId xmlns:a16="http://schemas.microsoft.com/office/drawing/2014/main" id="{F6111073-DCA2-4478-AE62-E08A950ADF9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20880" y="3016440"/>
                <a:ext cx="267840" cy="29844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feld 3">
            <a:extLst>
              <a:ext uri="{FF2B5EF4-FFF2-40B4-BE49-F238E27FC236}">
                <a16:creationId xmlns:a16="http://schemas.microsoft.com/office/drawing/2014/main" id="{0C8451F6-049B-4585-87EC-E9C2DCEDF550}"/>
              </a:ext>
            </a:extLst>
          </p:cNvPr>
          <p:cNvSpPr txBox="1"/>
          <p:nvPr/>
        </p:nvSpPr>
        <p:spPr>
          <a:xfrm>
            <a:off x="4733365" y="4019931"/>
            <a:ext cx="3935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bg1"/>
                </a:solidFill>
              </a:rPr>
              <a:t>Just </a:t>
            </a:r>
            <a:r>
              <a:rPr lang="de-DE" sz="4000" b="1" dirty="0" err="1">
                <a:solidFill>
                  <a:schemeClr val="bg1"/>
                </a:solidFill>
              </a:rPr>
              <a:t>starting</a:t>
            </a:r>
            <a:r>
              <a:rPr lang="de-DE" sz="4000" b="1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0793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el 31">
            <a:extLst>
              <a:ext uri="{FF2B5EF4-FFF2-40B4-BE49-F238E27FC236}">
                <a16:creationId xmlns:a16="http://schemas.microsoft.com/office/drawing/2014/main" id="{A891F211-643C-491B-9C18-0C1348A1C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Neutrino Mixing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D51EB5-A079-4A46-92A8-93EA69FF9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F3BF4-25CF-49ED-A833-290526B5BCF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A650FAE5-07BB-4C32-A164-58799D4FBBFB}"/>
              </a:ext>
            </a:extLst>
          </p:cNvPr>
          <p:cNvGrpSpPr/>
          <p:nvPr/>
        </p:nvGrpSpPr>
        <p:grpSpPr>
          <a:xfrm>
            <a:off x="2010344" y="1382065"/>
            <a:ext cx="4762500" cy="4092512"/>
            <a:chOff x="6096000" y="871209"/>
            <a:chExt cx="4762500" cy="4092512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0AC0B483-9AD6-4283-B0F2-20598BE2446D}"/>
                </a:ext>
              </a:extLst>
            </p:cNvPr>
            <p:cNvGrpSpPr/>
            <p:nvPr/>
          </p:nvGrpSpPr>
          <p:grpSpPr>
            <a:xfrm>
              <a:off x="6096000" y="871209"/>
              <a:ext cx="4762500" cy="4092512"/>
              <a:chOff x="3635896" y="1309105"/>
              <a:chExt cx="4762500" cy="4092512"/>
            </a:xfrm>
          </p:grpSpPr>
          <p:pic>
            <p:nvPicPr>
              <p:cNvPr id="10" name="Picture 2" descr="http://particlezoo.net/individual_pages/info/M1-3_neutrinos.jpg">
                <a:extLst>
                  <a:ext uri="{FF2B5EF4-FFF2-40B4-BE49-F238E27FC236}">
                    <a16:creationId xmlns:a16="http://schemas.microsoft.com/office/drawing/2014/main" id="{C02CC584-ECAC-4926-AF68-501308564F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6" y="1801166"/>
                <a:ext cx="4762500" cy="36004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86348721-4621-447D-80C8-0EC9BD3032D7}"/>
                  </a:ext>
                </a:extLst>
              </p:cNvPr>
              <p:cNvSpPr txBox="1"/>
              <p:nvPr/>
            </p:nvSpPr>
            <p:spPr>
              <a:xfrm>
                <a:off x="4787583" y="1309105"/>
                <a:ext cx="23931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Mass-Eigenstates</a:t>
                </a:r>
                <a:endParaRPr kumimoji="0" lang="de-DE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E5B22ADD-3304-4259-9746-9CB33192BC08}"/>
                  </a:ext>
                </a:extLst>
              </p:cNvPr>
              <p:cNvSpPr txBox="1"/>
              <p:nvPr/>
            </p:nvSpPr>
            <p:spPr>
              <a:xfrm>
                <a:off x="3645868" y="1597336"/>
                <a:ext cx="59984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l-GR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ν</a:t>
                </a:r>
                <a:r>
                  <a:rPr kumimoji="0" lang="el-GR" sz="4000" b="1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</a:t>
                </a:r>
                <a:endParaRPr kumimoji="0" lang="de-DE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DD8526DA-2A14-41A9-A83B-A5CD252796FB}"/>
                  </a:ext>
                </a:extLst>
              </p:cNvPr>
              <p:cNvSpPr txBox="1"/>
              <p:nvPr/>
            </p:nvSpPr>
            <p:spPr>
              <a:xfrm>
                <a:off x="4653980" y="4549664"/>
                <a:ext cx="59984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l-GR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ν</a:t>
                </a:r>
                <a:r>
                  <a:rPr kumimoji="0" lang="de-DE" sz="4000" b="1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2</a:t>
                </a:r>
                <a:endParaRPr kumimoji="0" lang="de-DE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81651203-F073-4174-9F59-7D85A340DCD8}"/>
                  </a:ext>
                </a:extLst>
              </p:cNvPr>
              <p:cNvSpPr txBox="1"/>
              <p:nvPr/>
            </p:nvSpPr>
            <p:spPr>
              <a:xfrm>
                <a:off x="7462292" y="1801166"/>
                <a:ext cx="59984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l-GR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ν</a:t>
                </a:r>
                <a:r>
                  <a:rPr kumimoji="0" lang="de-DE" sz="4000" b="1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3</a:t>
                </a:r>
                <a:endParaRPr kumimoji="0" lang="de-DE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6E37B15-3710-42F4-BAC0-281BB9B8E744}"/>
                </a:ext>
              </a:extLst>
            </p:cNvPr>
            <p:cNvGrpSpPr/>
            <p:nvPr/>
          </p:nvGrpSpPr>
          <p:grpSpPr>
            <a:xfrm>
              <a:off x="6098222" y="2171634"/>
              <a:ext cx="4267178" cy="2478743"/>
              <a:chOff x="3638118" y="2609530"/>
              <a:chExt cx="4267178" cy="2478743"/>
            </a:xfrm>
          </p:grpSpPr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32D22DC3-6134-4399-86A3-C3605702A3C5}"/>
                  </a:ext>
                </a:extLst>
              </p:cNvPr>
              <p:cNvSpPr txBox="1"/>
              <p:nvPr/>
            </p:nvSpPr>
            <p:spPr>
              <a:xfrm>
                <a:off x="3638118" y="2780822"/>
                <a:ext cx="5838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20%</a:t>
                </a:r>
              </a:p>
            </p:txBody>
          </p:sp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FAD2A9EA-1D56-4BAD-97D1-B53654C7AADE}"/>
                  </a:ext>
                </a:extLst>
              </p:cNvPr>
              <p:cNvSpPr txBox="1"/>
              <p:nvPr/>
            </p:nvSpPr>
            <p:spPr>
              <a:xfrm>
                <a:off x="4427000" y="3212870"/>
                <a:ext cx="5870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60%</a:t>
                </a:r>
              </a:p>
            </p:txBody>
          </p:sp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F0C86053-4142-4233-86A7-C983EBC5B7BC}"/>
                  </a:ext>
                </a:extLst>
              </p:cNvPr>
              <p:cNvSpPr txBox="1"/>
              <p:nvPr/>
            </p:nvSpPr>
            <p:spPr>
              <a:xfrm>
                <a:off x="5301216" y="2609530"/>
                <a:ext cx="5870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20%</a:t>
                </a:r>
              </a:p>
            </p:txBody>
          </p: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6C7685AF-EE65-4A00-998B-F965E00E84ED}"/>
                  </a:ext>
                </a:extLst>
              </p:cNvPr>
              <p:cNvSpPr txBox="1"/>
              <p:nvPr/>
            </p:nvSpPr>
            <p:spPr>
              <a:xfrm>
                <a:off x="5878116" y="2934130"/>
                <a:ext cx="5870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49%</a:t>
                </a:r>
              </a:p>
            </p:txBody>
          </p: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DFF6B0CA-B7BE-4E25-99F6-E42D394DD1C6}"/>
                  </a:ext>
                </a:extLst>
              </p:cNvPr>
              <p:cNvSpPr txBox="1"/>
              <p:nvPr/>
            </p:nvSpPr>
            <p:spPr>
              <a:xfrm>
                <a:off x="7318276" y="2996846"/>
                <a:ext cx="5870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49%</a:t>
                </a:r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F7F03A56-317A-4237-B4F8-79C6DCAB93F6}"/>
                  </a:ext>
                </a:extLst>
              </p:cNvPr>
              <p:cNvSpPr txBox="1"/>
              <p:nvPr/>
            </p:nvSpPr>
            <p:spPr>
              <a:xfrm>
                <a:off x="6710739" y="3419620"/>
                <a:ext cx="4700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2%</a:t>
                </a:r>
              </a:p>
            </p:txBody>
          </p:sp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4C765D19-A0F6-4182-947C-D9B645F16191}"/>
                  </a:ext>
                </a:extLst>
              </p:cNvPr>
              <p:cNvSpPr txBox="1"/>
              <p:nvPr/>
            </p:nvSpPr>
            <p:spPr>
              <a:xfrm>
                <a:off x="4653980" y="4200690"/>
                <a:ext cx="5870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b="1" dirty="0">
                    <a:solidFill>
                      <a:prstClr val="black"/>
                    </a:solidFill>
                    <a:latin typeface="Calibri" panose="020F0502020204030204" pitchFamily="34" charset="0"/>
                  </a:rPr>
                  <a:t>33</a:t>
                </a: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%</a:t>
                </a:r>
              </a:p>
            </p:txBody>
          </p:sp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893E6B69-9C35-47CE-BC16-4E06EB1CC96B}"/>
                  </a:ext>
                </a:extLst>
              </p:cNvPr>
              <p:cNvSpPr txBox="1"/>
              <p:nvPr/>
            </p:nvSpPr>
            <p:spPr>
              <a:xfrm>
                <a:off x="5555396" y="4718941"/>
                <a:ext cx="5870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b="1" dirty="0">
                    <a:solidFill>
                      <a:prstClr val="black"/>
                    </a:solidFill>
                    <a:latin typeface="Calibri" panose="020F0502020204030204" pitchFamily="34" charset="0"/>
                  </a:rPr>
                  <a:t>33</a:t>
                </a: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%</a:t>
                </a:r>
              </a:p>
            </p:txBody>
          </p:sp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88275842-F0E6-4218-A56B-E6D321A89F87}"/>
                  </a:ext>
                </a:extLst>
              </p:cNvPr>
              <p:cNvSpPr txBox="1"/>
              <p:nvPr/>
            </p:nvSpPr>
            <p:spPr>
              <a:xfrm>
                <a:off x="6232678" y="4180332"/>
                <a:ext cx="5870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b="1" dirty="0">
                    <a:solidFill>
                      <a:prstClr val="black"/>
                    </a:solidFill>
                    <a:latin typeface="Calibri" panose="020F0502020204030204" pitchFamily="34" charset="0"/>
                  </a:rPr>
                  <a:t>33</a:t>
                </a: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%</a:t>
                </a:r>
              </a:p>
            </p:txBody>
          </p:sp>
        </p:grp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11791484-A71A-4129-8FC6-E6ED8DB51A33}"/>
              </a:ext>
            </a:extLst>
          </p:cNvPr>
          <p:cNvGrpSpPr/>
          <p:nvPr/>
        </p:nvGrpSpPr>
        <p:grpSpPr>
          <a:xfrm>
            <a:off x="7498402" y="349412"/>
            <a:ext cx="3393043" cy="5806531"/>
            <a:chOff x="2879686" y="504314"/>
            <a:chExt cx="3393043" cy="5806531"/>
          </a:xfrm>
        </p:grpSpPr>
        <p:pic>
          <p:nvPicPr>
            <p:cNvPr id="4" name="Picture 2" descr="http://www.quantumdiaries.org/wp-content/uploads/2010/06/electronnu.png">
              <a:extLst>
                <a:ext uri="{FF2B5EF4-FFF2-40B4-BE49-F238E27FC236}">
                  <a16:creationId xmlns:a16="http://schemas.microsoft.com/office/drawing/2014/main" id="{159650A8-87B9-4168-861C-BBDD6C9D71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2212" y="947810"/>
              <a:ext cx="2115196" cy="2115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http://www.particlezoo.net/individual_pages/info/muon-neutrino.jpg">
              <a:extLst>
                <a:ext uri="{FF2B5EF4-FFF2-40B4-BE49-F238E27FC236}">
                  <a16:creationId xmlns:a16="http://schemas.microsoft.com/office/drawing/2014/main" id="{276A00D9-BCA0-4529-A9B5-A2BB18DC45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2212" y="2558950"/>
              <a:ext cx="2115196" cy="2115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http://www.particlezoo.net/individual_pages/info/tau-neutrino.jpg">
              <a:extLst>
                <a:ext uri="{FF2B5EF4-FFF2-40B4-BE49-F238E27FC236}">
                  <a16:creationId xmlns:a16="http://schemas.microsoft.com/office/drawing/2014/main" id="{FDD40420-C9A2-438D-802E-4D9F38BA87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7204" y="4190641"/>
              <a:ext cx="2120204" cy="2120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C58CA2B4-7573-423A-9B5E-8DAF4DF110F7}"/>
                </a:ext>
              </a:extLst>
            </p:cNvPr>
            <p:cNvSpPr txBox="1"/>
            <p:nvPr/>
          </p:nvSpPr>
          <p:spPr>
            <a:xfrm>
              <a:off x="4487328" y="1752092"/>
              <a:ext cx="598241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ν</a:t>
              </a:r>
              <a:r>
                <a:rPr kumimoji="0" lang="de-DE" sz="40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e</a:t>
              </a:r>
              <a:endPara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1D08CA4-B539-45B5-A808-3910C49AA731}"/>
                </a:ext>
              </a:extLst>
            </p:cNvPr>
            <p:cNvSpPr txBox="1"/>
            <p:nvPr/>
          </p:nvSpPr>
          <p:spPr>
            <a:xfrm>
              <a:off x="4496039" y="3363232"/>
              <a:ext cx="619080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ν</a:t>
              </a:r>
              <a:r>
                <a:rPr kumimoji="0" lang="el-GR" sz="40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μ</a:t>
              </a:r>
              <a:endPara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9AE95771-1118-44B0-ADEF-C7F8D0F1FC88}"/>
                </a:ext>
              </a:extLst>
            </p:cNvPr>
            <p:cNvSpPr txBox="1"/>
            <p:nvPr/>
          </p:nvSpPr>
          <p:spPr>
            <a:xfrm>
              <a:off x="4449729" y="5158565"/>
              <a:ext cx="565155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ν</a:t>
              </a:r>
              <a:r>
                <a:rPr kumimoji="0" lang="el-GR" sz="40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τ</a:t>
              </a:r>
              <a:endPara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AA9ADC32-D6D8-4925-BE3F-520392D3487A}"/>
                </a:ext>
              </a:extLst>
            </p:cNvPr>
            <p:cNvSpPr txBox="1"/>
            <p:nvPr/>
          </p:nvSpPr>
          <p:spPr>
            <a:xfrm>
              <a:off x="2879686" y="504314"/>
              <a:ext cx="33930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Flavor-Eigenstates</a:t>
              </a:r>
              <a:endPara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4159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6858744" y="5373217"/>
            <a:ext cx="4292964" cy="61499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250" name="Titel 1"/>
          <p:cNvSpPr>
            <a:spLocks noGrp="1"/>
          </p:cNvSpPr>
          <p:nvPr>
            <p:ph type="title"/>
          </p:nvPr>
        </p:nvSpPr>
        <p:spPr>
          <a:xfrm>
            <a:off x="321268" y="222125"/>
            <a:ext cx="11328400" cy="7677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DE" sz="3200" b="1" dirty="0" err="1"/>
              <a:t>How</a:t>
            </a:r>
            <a:r>
              <a:rPr lang="de-DE" sz="3200" b="1" dirty="0"/>
              <a:t> </a:t>
            </a:r>
            <a:r>
              <a:rPr lang="de-DE" sz="3200" b="1" dirty="0" err="1"/>
              <a:t>to</a:t>
            </a:r>
            <a:r>
              <a:rPr lang="de-DE" sz="3200" b="1" dirty="0"/>
              <a:t> </a:t>
            </a:r>
            <a:r>
              <a:rPr lang="de-DE" sz="3200" b="1" dirty="0" err="1"/>
              <a:t>search</a:t>
            </a:r>
            <a:r>
              <a:rPr lang="de-DE" sz="3200" b="1" dirty="0"/>
              <a:t> </a:t>
            </a:r>
            <a:r>
              <a:rPr lang="de-DE" sz="3200" b="1" dirty="0" err="1"/>
              <a:t>for</a:t>
            </a:r>
            <a:r>
              <a:rPr lang="de-DE" sz="3200" b="1" dirty="0"/>
              <a:t> CP-phase: </a:t>
            </a:r>
            <a:r>
              <a:rPr lang="de-DE" sz="3200" b="1" dirty="0" err="1"/>
              <a:t>Appearance</a:t>
            </a:r>
            <a:r>
              <a:rPr lang="de-DE" sz="3200" b="1" dirty="0"/>
              <a:t> </a:t>
            </a:r>
            <a:r>
              <a:rPr lang="de-DE" sz="3200" b="1" dirty="0" err="1"/>
              <a:t>of</a:t>
            </a:r>
            <a:r>
              <a:rPr lang="de-DE" sz="3200" b="1" dirty="0"/>
              <a:t> </a:t>
            </a:r>
            <a:r>
              <a:rPr lang="de-DE" sz="3200" b="1" dirty="0" err="1"/>
              <a:t>v</a:t>
            </a:r>
            <a:r>
              <a:rPr lang="de-DE" sz="3200" b="1" baseline="-25000" dirty="0" err="1"/>
              <a:t>e</a:t>
            </a:r>
            <a:r>
              <a:rPr lang="de-DE" sz="3200" b="1" dirty="0"/>
              <a:t> in a beam </a:t>
            </a:r>
            <a:r>
              <a:rPr lang="de-DE" sz="3200" b="1" dirty="0" err="1"/>
              <a:t>of</a:t>
            </a:r>
            <a:r>
              <a:rPr lang="de-DE" sz="3200" b="1" dirty="0"/>
              <a:t> v</a:t>
            </a:r>
            <a:r>
              <a:rPr lang="el-GR" sz="3200" b="1" baseline="-25000" dirty="0">
                <a:latin typeface="Calibri"/>
              </a:rPr>
              <a:t>μ</a:t>
            </a:r>
            <a:endParaRPr lang="de-DE" sz="3200" b="1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643856" y="1508783"/>
            <a:ext cx="8904288" cy="2673350"/>
          </a:xfrm>
          <a:ln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253" name="Text Box 7"/>
          <p:cNvSpPr txBox="1">
            <a:spLocks noChangeArrowheads="1"/>
          </p:cNvSpPr>
          <p:nvPr/>
        </p:nvSpPr>
        <p:spPr bwMode="auto">
          <a:xfrm>
            <a:off x="1539277" y="952788"/>
            <a:ext cx="96627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Oscillation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probability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 P(v</a:t>
            </a:r>
            <a:r>
              <a:rPr kumimoji="0" lang="el-GR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μ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→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v</a:t>
            </a:r>
            <a:r>
              <a:rPr kumimoji="0" lang="de-DE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is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approximately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given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by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 (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expansion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by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order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small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parameter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α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):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94404584-A2E7-4BAE-AEDD-7F6067E5DFB5}"/>
              </a:ext>
            </a:extLst>
          </p:cNvPr>
          <p:cNvGrpSpPr/>
          <p:nvPr/>
        </p:nvGrpSpPr>
        <p:grpSpPr>
          <a:xfrm>
            <a:off x="2532124" y="4455916"/>
            <a:ext cx="3838539" cy="1651050"/>
            <a:chOff x="2257461" y="4851412"/>
            <a:chExt cx="3838539" cy="1651050"/>
          </a:xfrm>
        </p:grpSpPr>
        <p:graphicFrame>
          <p:nvGraphicFramePr>
            <p:cNvPr id="53252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51342126"/>
                </p:ext>
              </p:extLst>
            </p:nvPr>
          </p:nvGraphicFramePr>
          <p:xfrm>
            <a:off x="2944813" y="4865750"/>
            <a:ext cx="3151187" cy="1636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14" name="Formel" r:id="rId4" imgW="2400120" imgH="1244520" progId="Equation.3">
                    <p:embed/>
                  </p:oleObj>
                </mc:Choice>
                <mc:Fallback>
                  <p:oleObj name="Formel" r:id="rId4" imgW="2400120" imgH="1244520" progId="Equation.3">
                    <p:embed/>
                    <p:pic>
                      <p:nvPicPr>
                        <p:cNvPr id="53252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44813" y="4865750"/>
                          <a:ext cx="3151187" cy="16367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3254" name="Text Box 8"/>
            <p:cNvSpPr txBox="1">
              <a:spLocks noChangeArrowheads="1"/>
            </p:cNvSpPr>
            <p:nvPr/>
          </p:nvSpPr>
          <p:spPr bwMode="auto">
            <a:xfrm>
              <a:off x="2257461" y="4851412"/>
              <a:ext cx="66396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pitchFamily="34" charset="0"/>
                </a:rPr>
                <a:t>with</a:t>
              </a: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pitchFamily="34" charset="0"/>
                </a:rPr>
                <a:t>:</a:t>
              </a:r>
            </a:p>
          </p:txBody>
        </p:sp>
      </p:grpSp>
      <p:sp>
        <p:nvSpPr>
          <p:cNvPr id="2" name="Ellipse 1"/>
          <p:cNvSpPr/>
          <p:nvPr/>
        </p:nvSpPr>
        <p:spPr>
          <a:xfrm>
            <a:off x="4079776" y="1460746"/>
            <a:ext cx="1079136" cy="5280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3288672" y="1613146"/>
            <a:ext cx="1079136" cy="528095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4943872" y="1628801"/>
            <a:ext cx="1800200" cy="52809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6858744" y="4510879"/>
                <a:ext cx="4125360" cy="14773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Leading </a:t>
                </a:r>
                <a:r>
                  <a:rPr kumimoji="0" lang="de-DE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term</a:t>
                </a: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 ~ </a:t>
                </a:r>
                <a:r>
                  <a:rPr kumimoji="0" lang="el-G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Θ</a:t>
                </a:r>
                <a:r>
                  <a:rPr kumimoji="0" lang="de-DE" sz="1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13</a:t>
                </a:r>
                <a:endPara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de-DE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Octant</a:t>
                </a: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 </a:t>
                </a:r>
                <a:r>
                  <a:rPr kumimoji="0" lang="de-DE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of</a:t>
                </a: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 </a:t>
                </a:r>
                <a:r>
                  <a:rPr kumimoji="0" lang="el-G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Θ</a:t>
                </a:r>
                <a:r>
                  <a:rPr kumimoji="0" lang="de-DE" sz="1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23</a:t>
                </a:r>
                <a:endPara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Matter </a:t>
                </a:r>
                <a:r>
                  <a:rPr kumimoji="0" lang="de-DE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effects</a:t>
                </a: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 </a:t>
                </a:r>
                <a:r>
                  <a:rPr kumimoji="0" lang="de-DE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enhance</a:t>
                </a: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 </a:t>
                </a:r>
                <a:r>
                  <a:rPr kumimoji="0" lang="de-DE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v</a:t>
                </a:r>
                <a:r>
                  <a:rPr kumimoji="0" lang="de-DE" sz="18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e</a:t>
                </a: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(NH),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de-DE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kumimoji="0" lang="de-DE" sz="1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de-DE" sz="1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  <a:cs typeface="+mn-cs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kumimoji="0" lang="de-DE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𝒆</m:t>
                        </m:r>
                      </m:sub>
                    </m:sSub>
                  </m:oMath>
                </a14:m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 (IH)</a:t>
                </a: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de-DE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Sign</a:t>
                </a: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 </a:t>
                </a:r>
                <a:r>
                  <a:rPr kumimoji="0" lang="de-DE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change</a:t>
                </a: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 </a:t>
                </a:r>
                <a:r>
                  <a:rPr kumimoji="0" lang="de-DE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for</a:t>
                </a: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 anti-neutrinos</a:t>
                </a:r>
                <a:b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</a:b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(</a:t>
                </a:r>
                <a:r>
                  <a:rPr kumimoji="0" lang="de-DE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measurement</a:t>
                </a: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 </a:t>
                </a:r>
                <a:r>
                  <a:rPr kumimoji="0" lang="de-DE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of</a:t>
                </a: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 </a:t>
                </a:r>
                <a:r>
                  <a:rPr kumimoji="0" lang="el-G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δ</a:t>
                </a:r>
                <a:r>
                  <a:rPr kumimoji="0" lang="de-DE" sz="1800" b="1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CP</a:t>
                </a: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744" y="4510879"/>
                <a:ext cx="4125360" cy="1477328"/>
              </a:xfrm>
              <a:prstGeom prst="rect">
                <a:avLst/>
              </a:prstGeom>
              <a:blipFill>
                <a:blip r:embed="rId6"/>
                <a:stretch>
                  <a:fillRect l="-886" t="-2479" r="-591" b="-57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/>
          <p:cNvSpPr txBox="1"/>
          <p:nvPr/>
        </p:nvSpPr>
        <p:spPr>
          <a:xfrm>
            <a:off x="3394865" y="2232411"/>
            <a:ext cx="263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-</a:t>
            </a:r>
          </a:p>
        </p:txBody>
      </p:sp>
      <p:sp>
        <p:nvSpPr>
          <p:cNvPr id="15" name="Ellipse 14"/>
          <p:cNvSpPr/>
          <p:nvPr/>
        </p:nvSpPr>
        <p:spPr>
          <a:xfrm>
            <a:off x="3287688" y="2252834"/>
            <a:ext cx="1331656" cy="528095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F0C26426-A474-41F5-97A2-26DB4F0DA20E}"/>
              </a:ext>
            </a:extLst>
          </p:cNvPr>
          <p:cNvGrpSpPr/>
          <p:nvPr/>
        </p:nvGrpSpPr>
        <p:grpSpPr>
          <a:xfrm rot="20926136">
            <a:off x="1036326" y="3628413"/>
            <a:ext cx="4717078" cy="461665"/>
            <a:chOff x="482321" y="4136414"/>
            <a:chExt cx="4632247" cy="461665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306F0AA-8D21-40C4-AB1C-64EDAEA2ECB8}"/>
                </a:ext>
              </a:extLst>
            </p:cNvPr>
            <p:cNvSpPr txBox="1"/>
            <p:nvPr/>
          </p:nvSpPr>
          <p:spPr>
            <a:xfrm>
              <a:off x="482321" y="4136414"/>
              <a:ext cx="4425200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2400" dirty="0" err="1">
                  <a:latin typeface="TheSans UHH" panose="020B0502050302020203" pitchFamily="34" charset="77"/>
                </a:rPr>
                <a:t>Compare</a:t>
              </a:r>
              <a:r>
                <a:rPr lang="de-DE" sz="2400" dirty="0">
                  <a:latin typeface="TheSans UHH" panose="020B0502050302020203" pitchFamily="34" charset="77"/>
                </a:rPr>
                <a:t>                     and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bjekt 2">
                  <a:extLst>
                    <a:ext uri="{FF2B5EF4-FFF2-40B4-BE49-F238E27FC236}">
                      <a16:creationId xmlns:a16="http://schemas.microsoft.com/office/drawing/2014/main" id="{4CD19E96-62AD-46A1-B222-976028768884}"/>
                    </a:ext>
                  </a:extLst>
                </p:cNvPr>
                <p:cNvSpPr txBox="1"/>
                <p:nvPr/>
              </p:nvSpPr>
              <p:spPr bwMode="auto">
                <a:xfrm>
                  <a:off x="1794168" y="4152933"/>
                  <a:ext cx="1493520" cy="42862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  <m:r>
                              <a:rPr lang="de-DE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de-DE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6" name="Objekt 2">
                  <a:extLst>
                    <a:ext uri="{FF2B5EF4-FFF2-40B4-BE49-F238E27FC236}">
                      <a16:creationId xmlns:a16="http://schemas.microsoft.com/office/drawing/2014/main" id="{4CD19E96-62AD-46A1-B222-9760287688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794168" y="4152933"/>
                  <a:ext cx="1493520" cy="42862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Objekt 2">
                  <a:extLst>
                    <a:ext uri="{FF2B5EF4-FFF2-40B4-BE49-F238E27FC236}">
                      <a16:creationId xmlns:a16="http://schemas.microsoft.com/office/drawing/2014/main" id="{D2602FE0-099B-4D1B-9BCD-278030EC0025}"/>
                    </a:ext>
                  </a:extLst>
                </p:cNvPr>
                <p:cNvSpPr txBox="1"/>
                <p:nvPr/>
              </p:nvSpPr>
              <p:spPr bwMode="auto">
                <a:xfrm>
                  <a:off x="3621048" y="4167533"/>
                  <a:ext cx="1493520" cy="42862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  <m:r>
                              <a:rPr lang="de-DE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de-DE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0" name="Objekt 2">
                  <a:extLst>
                    <a:ext uri="{FF2B5EF4-FFF2-40B4-BE49-F238E27FC236}">
                      <a16:creationId xmlns:a16="http://schemas.microsoft.com/office/drawing/2014/main" id="{D2602FE0-099B-4D1B-9BCD-278030EC00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621048" y="4167533"/>
                  <a:ext cx="1493520" cy="42862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4506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37D5D65-61B7-4059-8F97-18B763B81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3BF4-25CF-49ED-A833-290526B5BCFE}" type="slidenum">
              <a:rPr lang="de-DE" smtClean="0"/>
              <a:t>71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D75096F-3430-4084-9DF7-C00904333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84" y="431927"/>
            <a:ext cx="10909591" cy="599414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4CCE1805-C748-4572-9936-8CDBA8375BFE}"/>
              </a:ext>
            </a:extLst>
          </p:cNvPr>
          <p:cNvSpPr/>
          <p:nvPr/>
        </p:nvSpPr>
        <p:spPr>
          <a:xfrm>
            <a:off x="4701209" y="899765"/>
            <a:ext cx="1394791" cy="53519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6F81D15-6438-462A-927F-28251D549F9D}"/>
              </a:ext>
            </a:extLst>
          </p:cNvPr>
          <p:cNvSpPr/>
          <p:nvPr/>
        </p:nvSpPr>
        <p:spPr>
          <a:xfrm>
            <a:off x="3203714" y="903080"/>
            <a:ext cx="1394791" cy="5351948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7C641AA-A160-40A1-A3F9-F186746FD453}"/>
              </a:ext>
            </a:extLst>
          </p:cNvPr>
          <p:cNvSpPr txBox="1"/>
          <p:nvPr/>
        </p:nvSpPr>
        <p:spPr>
          <a:xfrm rot="2167501">
            <a:off x="36314" y="5456813"/>
            <a:ext cx="1603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highlight>
                  <a:srgbClr val="FFFF00"/>
                </a:highlight>
              </a:rPr>
              <a:t>Slide </a:t>
            </a:r>
            <a:r>
              <a:rPr lang="de-DE" sz="1200" dirty="0" err="1">
                <a:highlight>
                  <a:srgbClr val="FFFF00"/>
                </a:highlight>
              </a:rPr>
              <a:t>by</a:t>
            </a:r>
            <a:r>
              <a:rPr lang="de-DE" sz="1200" dirty="0">
                <a:highlight>
                  <a:srgbClr val="FFFF00"/>
                </a:highlight>
              </a:rPr>
              <a:t> Tamer </a:t>
            </a:r>
            <a:r>
              <a:rPr lang="de-DE" sz="1200" dirty="0" err="1">
                <a:highlight>
                  <a:srgbClr val="FFFF00"/>
                </a:highlight>
              </a:rPr>
              <a:t>Tolba</a:t>
            </a:r>
            <a:endParaRPr lang="de-DE" sz="12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767181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2965141B-BF55-4441-9206-035D063D9687}"/>
              </a:ext>
            </a:extLst>
          </p:cNvPr>
          <p:cNvGrpSpPr/>
          <p:nvPr/>
        </p:nvGrpSpPr>
        <p:grpSpPr>
          <a:xfrm>
            <a:off x="2825719" y="349275"/>
            <a:ext cx="6315869" cy="5234775"/>
            <a:chOff x="2805170" y="811612"/>
            <a:chExt cx="6315869" cy="5234775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4AED41F5-300D-47DF-94DA-1A707C559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05170" y="811612"/>
              <a:ext cx="6315869" cy="5234775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E96E6696-F98C-4B09-8FD8-176676DA7F50}"/>
                </a:ext>
              </a:extLst>
            </p:cNvPr>
            <p:cNvSpPr txBox="1"/>
            <p:nvPr/>
          </p:nvSpPr>
          <p:spPr>
            <a:xfrm>
              <a:off x="3863084" y="4356243"/>
              <a:ext cx="11705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T2K /T2HK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BF3EC45A-EE0E-4B68-AAD5-4ABE618D5191}"/>
                </a:ext>
              </a:extLst>
            </p:cNvPr>
            <p:cNvSpPr txBox="1"/>
            <p:nvPr/>
          </p:nvSpPr>
          <p:spPr>
            <a:xfrm>
              <a:off x="7048072" y="2763748"/>
              <a:ext cx="6864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Dune</a:t>
              </a:r>
            </a:p>
          </p:txBody>
        </p:sp>
        <p:sp>
          <p:nvSpPr>
            <p:cNvPr id="10" name="Stern: 5 Zacken 9">
              <a:extLst>
                <a:ext uri="{FF2B5EF4-FFF2-40B4-BE49-F238E27FC236}">
                  <a16:creationId xmlns:a16="http://schemas.microsoft.com/office/drawing/2014/main" id="{BDAE634E-03AF-4759-9AEE-EFCAE631374E}"/>
                </a:ext>
              </a:extLst>
            </p:cNvPr>
            <p:cNvSpPr/>
            <p:nvPr/>
          </p:nvSpPr>
          <p:spPr>
            <a:xfrm>
              <a:off x="5674760" y="3976099"/>
              <a:ext cx="421240" cy="42124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B2EAFE5F-57A3-40C7-BEBB-B26608189888}"/>
                </a:ext>
              </a:extLst>
            </p:cNvPr>
            <p:cNvSpPr txBox="1"/>
            <p:nvPr/>
          </p:nvSpPr>
          <p:spPr>
            <a:xfrm>
              <a:off x="5523742" y="3606767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NOvA</a:t>
              </a:r>
              <a:endParaRPr lang="de-DE" dirty="0"/>
            </a:p>
          </p:txBody>
        </p:sp>
      </p:grp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698494A7-9663-4FB4-A203-C08D8D997F62}"/>
              </a:ext>
            </a:extLst>
          </p:cNvPr>
          <p:cNvSpPr/>
          <p:nvPr/>
        </p:nvSpPr>
        <p:spPr>
          <a:xfrm>
            <a:off x="3883633" y="5584050"/>
            <a:ext cx="5075804" cy="647856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matter </a:t>
            </a:r>
            <a:r>
              <a:rPr lang="de-DE" dirty="0" err="1">
                <a:solidFill>
                  <a:schemeClr val="tx1"/>
                </a:solidFill>
              </a:rPr>
              <a:t>effects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2946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5298" name="Rectangle 2"/>
              <p:cNvSpPr>
                <a:spLocks noGrp="1" noChangeArrowheads="1"/>
              </p:cNvSpPr>
              <p:nvPr>
                <p:ph type="title"/>
              </p:nvPr>
            </p:nvSpPr>
            <p:spPr>
              <a:xfrm>
                <a:off x="431800" y="108639"/>
                <a:ext cx="11328400" cy="767788"/>
              </a:xfrm>
            </p:spPr>
            <p:txBody>
              <a:bodyPr>
                <a:normAutofit fontScale="90000"/>
              </a:bodyPr>
              <a:lstStyle/>
              <a:p>
                <a:pPr eaLnBrk="1" hangingPunct="1"/>
                <a:r>
                  <a:rPr lang="en-US" sz="3200" b="1" dirty="0">
                    <a:solidFill>
                      <a:schemeClr val="tx1"/>
                    </a:solidFill>
                  </a:rPr>
                  <a:t>How to measure oscillation parameters with</a:t>
                </a:r>
                <a:r>
                  <a:rPr lang="de-DE" sz="32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de-DE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de-DE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𝝁</m:t>
                            </m:r>
                          </m:sub>
                        </m:sSub>
                        <m:r>
                          <a:rPr lang="de-DE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acc>
                          <m:accPr>
                            <m:chr m:val="̅"/>
                            <m:ctrlPr>
                              <a:rPr lang="de-DE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lang="de-DE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chemeClr val="tx1"/>
                    </a:solidFill>
                  </a:rPr>
                  <a:t> beams  </a:t>
                </a:r>
              </a:p>
            </p:txBody>
          </p:sp>
        </mc:Choice>
        <mc:Fallback xmlns="">
          <p:sp>
            <p:nvSpPr>
              <p:cNvPr id="55298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31800" y="108639"/>
                <a:ext cx="11328400" cy="767788"/>
              </a:xfrm>
              <a:blipFill>
                <a:blip r:embed="rId3"/>
                <a:stretch>
                  <a:fillRect l="-1991" t="-396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1902A159-83BE-4F73-8187-1871525F00CC}"/>
                  </a:ext>
                </a:extLst>
              </p:cNvPr>
              <p:cNvSpPr txBox="1"/>
              <p:nvPr/>
            </p:nvSpPr>
            <p:spPr>
              <a:xfrm>
                <a:off x="5955196" y="757975"/>
                <a:ext cx="23358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appearance</a:t>
                </a: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de-DE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of</a:t>
                </a: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de-DE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kumimoji="0" lang="de-DE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de-DE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𝝂</m:t>
                            </m:r>
                          </m:e>
                          <m:sub>
                            <m:r>
                              <a:rPr kumimoji="0" lang="de-DE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𝒆</m:t>
                            </m:r>
                          </m:sub>
                        </m:sSub>
                        <m:r>
                          <a:rPr kumimoji="0" lang="de-DE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/</m:t>
                        </m:r>
                        <m:acc>
                          <m:accPr>
                            <m:chr m:val="̅"/>
                            <m:ctrlPr>
                              <a:rPr kumimoji="0" lang="de-DE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de-DE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kumimoji="0" lang="de-DE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𝒆</m:t>
                        </m:r>
                      </m:sub>
                    </m:sSub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: </a:t>
                </a: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1902A159-83BE-4F73-8187-1871525F0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5196" y="757975"/>
                <a:ext cx="2335832" cy="369332"/>
              </a:xfrm>
              <a:prstGeom prst="rect">
                <a:avLst/>
              </a:prstGeom>
              <a:blipFill>
                <a:blip r:embed="rId4"/>
                <a:stretch>
                  <a:fillRect l="-2350" t="-8197" r="-2872" b="-245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9C1E9AB9-2EA4-451A-975F-DDDBEF0CECC5}"/>
                  </a:ext>
                </a:extLst>
              </p:cNvPr>
              <p:cNvSpPr txBox="1"/>
              <p:nvPr/>
            </p:nvSpPr>
            <p:spPr>
              <a:xfrm>
                <a:off x="2089655" y="747464"/>
                <a:ext cx="2629181" cy="3918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disappearance</a:t>
                </a: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de-DE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of</a:t>
                </a: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de-DE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kumimoji="0" lang="de-DE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de-DE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𝝂</m:t>
                            </m:r>
                          </m:e>
                          <m:sub>
                            <m:r>
                              <a:rPr kumimoji="0" lang="de-DE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𝝁</m:t>
                            </m:r>
                          </m:sub>
                        </m:sSub>
                        <m:r>
                          <a:rPr kumimoji="0" lang="de-DE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/</m:t>
                        </m:r>
                        <m:acc>
                          <m:accPr>
                            <m:chr m:val="̅"/>
                            <m:ctrlPr>
                              <a:rPr kumimoji="0" lang="de-DE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de-DE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kumimoji="0" lang="de-DE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𝝁</m:t>
                        </m:r>
                      </m:sub>
                    </m:sSub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: </a:t>
                </a: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9C1E9AB9-2EA4-451A-975F-DDDBEF0CE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655" y="747464"/>
                <a:ext cx="2629181" cy="391839"/>
              </a:xfrm>
              <a:prstGeom prst="rect">
                <a:avLst/>
              </a:prstGeom>
              <a:blipFill>
                <a:blip r:embed="rId5"/>
                <a:stretch>
                  <a:fillRect l="-2088" t="-7813" r="-2088" b="-203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fik 3">
            <a:extLst>
              <a:ext uri="{FF2B5EF4-FFF2-40B4-BE49-F238E27FC236}">
                <a16:creationId xmlns:a16="http://schemas.microsoft.com/office/drawing/2014/main" id="{C32C288C-A8E8-4454-86AC-91D618CD5F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8625" y="1282538"/>
            <a:ext cx="4193856" cy="330446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DFC1B6F-7736-422E-9829-4BBAD5970A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5196" y="1252394"/>
            <a:ext cx="4193856" cy="331893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925BC1E-640E-4977-A1FF-BEAA3207DC61}"/>
              </a:ext>
            </a:extLst>
          </p:cNvPr>
          <p:cNvSpPr txBox="1"/>
          <p:nvPr/>
        </p:nvSpPr>
        <p:spPr>
          <a:xfrm>
            <a:off x="1788625" y="4730242"/>
            <a:ext cx="411689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order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dependence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</a:t>
            </a:r>
            <a:r>
              <a:rPr kumimoji="0" lang="de-DE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θ</a:t>
            </a:r>
            <a:r>
              <a:rPr kumimoji="0" lang="de-DE" sz="18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little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power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distinguish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whether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θ</a:t>
            </a:r>
            <a:r>
              <a:rPr kumimoji="0" lang="de-DE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&lt; 45°,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θ</a:t>
            </a:r>
            <a:r>
              <a:rPr kumimoji="0" lang="de-DE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45°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θ</a:t>
            </a:r>
            <a:r>
              <a:rPr kumimoji="0" lang="de-DE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&gt; 45°.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order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dependence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de-DE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de-DE" sz="18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not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depend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ordering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650B6F3-8C9B-4EB3-A722-1BB5F65E4B83}"/>
              </a:ext>
            </a:extLst>
          </p:cNvPr>
          <p:cNvSpPr txBox="1"/>
          <p:nvPr/>
        </p:nvSpPr>
        <p:spPr>
          <a:xfrm>
            <a:off x="5955196" y="4696412"/>
            <a:ext cx="59320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order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dependence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</a:t>
            </a:r>
            <a:r>
              <a:rPr kumimoji="0" lang="de-DE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θ</a:t>
            </a:r>
            <a:r>
              <a:rPr kumimoji="0" lang="de-DE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</a:t>
            </a:r>
            <a:r>
              <a:rPr kumimoji="0" lang="de-DE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θ</a:t>
            </a:r>
            <a:r>
              <a:rPr kumimoji="0" lang="de-DE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separate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octant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whether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θ</a:t>
            </a:r>
            <a:r>
              <a:rPr kumimoji="0" lang="de-DE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&lt; 45°,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θ</a:t>
            </a:r>
            <a:r>
              <a:rPr kumimoji="0" lang="de-DE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45°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θ</a:t>
            </a:r>
            <a:r>
              <a:rPr kumimoji="0" lang="de-DE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&gt; 45°.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sub-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order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dependence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</a:t>
            </a:r>
            <a:r>
              <a:rPr kumimoji="0" lang="de-DE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θ</a:t>
            </a:r>
            <a:r>
              <a:rPr kumimoji="0" lang="de-DE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</a:t>
            </a:r>
            <a:r>
              <a:rPr kumimoji="0" lang="de-DE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θ</a:t>
            </a:r>
            <a:r>
              <a:rPr kumimoji="0" lang="de-DE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Can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detect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CP-violation.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sub-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order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dependence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de-DE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de-DE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through matter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effect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mass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ordering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765823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2DC69C9-2EC3-4620-BEA3-D633861B8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F3BF4-25CF-49ED-A833-290526B5BCF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18A412E-7A41-4AE8-85DF-949B72739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735" y="454513"/>
            <a:ext cx="5397777" cy="560733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7F30174-8DB9-4827-9220-44117EAC064D}"/>
              </a:ext>
            </a:extLst>
          </p:cNvPr>
          <p:cNvSpPr txBox="1"/>
          <p:nvPr/>
        </p:nvSpPr>
        <p:spPr>
          <a:xfrm>
            <a:off x="7318512" y="1938130"/>
            <a:ext cx="4485074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Difficult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disentangle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degeneracies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between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parameters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experiment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alone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solved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results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experiments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different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baselines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3A365E60-06F7-471C-B334-9563938419F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28600" y="188510"/>
                <a:ext cx="11328400" cy="767788"/>
              </a:xfrm>
              <a:noFill/>
            </p:spPr>
            <p:txBody>
              <a:bodyPr>
                <a:noAutofit/>
              </a:bodyPr>
              <a:lstStyle/>
              <a:p>
                <a:r>
                  <a:rPr lang="en-US" sz="2800" dirty="0">
                    <a:latin typeface="Calibri Light" panose="020F0302020204030204"/>
                  </a:rPr>
                  <a:t>How to m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 Light" panose="020F0302020204030204"/>
                  </a:rPr>
                  <a:t>easure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 Light" panose="020F0302020204030204"/>
                  </a:rPr>
                  <a:t> CPV by comparing appearance</a:t>
                </a:r>
                <a:r>
                  <a:rPr lang="en-US" sz="2800" dirty="0">
                    <a:latin typeface="Calibri Light" panose="020F0302020204030204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 Light" panose="020F0302020204030204"/>
                  </a:rPr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de-DE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 Light" panose="020F0302020204030204"/>
                  </a:rPr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̅"/>
                            <m:ctrlPr>
                              <a:rPr lang="de-DE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lang="de-DE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 Light" panose="020F0302020204030204"/>
                  </a:rPr>
                  <a:t> 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de-DE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de-DE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kumimoji="0" lang="de-DE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sub>
                    </m:sSub>
                    <m:r>
                      <a:rPr kumimoji="0" lang="de-DE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kumimoji="0" lang="de-DE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de-DE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̅"/>
                            <m:ctrlPr>
                              <a:rPr kumimoji="0" lang="de-DE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0" lang="de-DE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kumimoji="0" lang="de-DE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sub>
                    </m:sSub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 Light" panose="020F0302020204030204"/>
                  </a:rPr>
                  <a:t> beams</a:t>
                </a:r>
                <a:endParaRPr lang="de-D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3A365E60-06F7-471C-B334-9563938419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8600" y="188510"/>
                <a:ext cx="11328400" cy="767788"/>
              </a:xfrm>
              <a:blipFill>
                <a:blip r:embed="rId3"/>
                <a:stretch>
                  <a:fillRect l="-1938" t="-31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653259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F5F55F-3BCE-4BDA-AB5B-BF27232DA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541" y="210623"/>
            <a:ext cx="11328400" cy="767788"/>
          </a:xfrm>
        </p:spPr>
        <p:txBody>
          <a:bodyPr/>
          <a:lstStyle/>
          <a:p>
            <a:r>
              <a:rPr lang="de-DE" dirty="0"/>
              <a:t>Running </a:t>
            </a:r>
            <a:r>
              <a:rPr lang="de-DE" dirty="0" err="1"/>
              <a:t>since</a:t>
            </a:r>
            <a:r>
              <a:rPr lang="de-DE" dirty="0"/>
              <a:t> &gt;10 </a:t>
            </a:r>
            <a:r>
              <a:rPr lang="de-DE" dirty="0" err="1"/>
              <a:t>years</a:t>
            </a:r>
            <a:r>
              <a:rPr lang="de-DE" dirty="0"/>
              <a:t>: </a:t>
            </a:r>
            <a:r>
              <a:rPr lang="de-DE" dirty="0" err="1"/>
              <a:t>NOvA</a:t>
            </a:r>
            <a:r>
              <a:rPr lang="de-DE" dirty="0"/>
              <a:t> and T2K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5236E20-BFC2-4C19-97A0-57841D530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309D5144-004E-1E45-907B-65C86CA25C3F}" type="slidenum">
              <a:rPr lang="de-DE" smtClean="0">
                <a:solidFill>
                  <a:srgbClr val="333333"/>
                </a:solidFill>
              </a:rPr>
              <a:pPr defTabSz="609585"/>
              <a:t>75</a:t>
            </a:fld>
            <a:endParaRPr lang="de-DE">
              <a:solidFill>
                <a:srgbClr val="333333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62ACF82-EBE1-43FA-8E76-92B0BEC6AB16}"/>
              </a:ext>
            </a:extLst>
          </p:cNvPr>
          <p:cNvSpPr txBox="1"/>
          <p:nvPr/>
        </p:nvSpPr>
        <p:spPr>
          <a:xfrm>
            <a:off x="1140012" y="903411"/>
            <a:ext cx="402084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NOvA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ND – FD: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810 km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both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detectors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14mrad off-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axis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neutrino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flux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peak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1.8 GeV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 power 900 kW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FD: 14kton Liquid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Scintillator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cells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NOvA turns its eyes to the skies">
            <a:extLst>
              <a:ext uri="{FF2B5EF4-FFF2-40B4-BE49-F238E27FC236}">
                <a16:creationId xmlns:a16="http://schemas.microsoft.com/office/drawing/2014/main" id="{4C65A7E0-04DB-484D-BF51-B9CD1DDCF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352" y="2967318"/>
            <a:ext cx="2127226" cy="318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36C2D2D-9348-4DAC-AC51-9C6DEDDF2743}"/>
              </a:ext>
            </a:extLst>
          </p:cNvPr>
          <p:cNvSpPr txBox="1"/>
          <p:nvPr/>
        </p:nvSpPr>
        <p:spPr>
          <a:xfrm>
            <a:off x="5631467" y="903411"/>
            <a:ext cx="497084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b="1" dirty="0">
                <a:solidFill>
                  <a:prstClr val="black"/>
                </a:solidFill>
                <a:latin typeface="Calibri" panose="020F0502020204030204"/>
              </a:rPr>
              <a:t>T2K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ND – FD: 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/>
              </a:rPr>
              <a:t>295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km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de-DE" sz="2000" dirty="0">
                <a:solidFill>
                  <a:prstClr val="black"/>
                </a:solidFill>
                <a:latin typeface="Calibri" panose="020F0502020204030204"/>
              </a:rPr>
              <a:t>2.5°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off-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axis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neutrino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flux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peak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/>
              </a:rPr>
              <a:t>0.6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GeV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 power 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/>
              </a:rPr>
              <a:t>1300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kW (2027)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FD: SK 50kton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Cerenkov, ND different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98D04AAD-E714-4752-B24B-D3D86CB29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533" y="2981483"/>
            <a:ext cx="5275232" cy="296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20679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86400A6F-2B1E-446A-B176-547C32A57C2E}"/>
                  </a:ext>
                </a:extLst>
              </p:cNvPr>
              <p:cNvSpPr txBox="1"/>
              <p:nvPr/>
            </p:nvSpPr>
            <p:spPr>
              <a:xfrm>
                <a:off x="1293435" y="148813"/>
                <a:ext cx="9605130" cy="6246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NOvA </a:t>
                </a:r>
                <a:r>
                  <a:rPr kumimoji="0" lang="de-DE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result</a:t>
                </a:r>
                <a:r>
                  <a:rPr kumimoji="0" lang="de-DE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on disappearance </a:t>
                </a:r>
                <a:r>
                  <a:rPr kumimoji="0" lang="de-DE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of</a:t>
                </a:r>
                <a:r>
                  <a:rPr kumimoji="0" lang="de-DE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de-DE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kumimoji="0" lang="de-DE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de-DE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𝝂</m:t>
                            </m:r>
                          </m:e>
                          <m:sub>
                            <m:r>
                              <a:rPr kumimoji="0" lang="de-DE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𝝁</m:t>
                            </m:r>
                          </m:sub>
                        </m:sSub>
                        <m:r>
                          <a:rPr kumimoji="0" lang="de-DE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/</m:t>
                        </m:r>
                        <m:acc>
                          <m:accPr>
                            <m:chr m:val="̅"/>
                            <m:ctrlPr>
                              <a:rPr kumimoji="0" lang="de-DE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de-DE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kumimoji="0" lang="de-DE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𝝁</m:t>
                        </m:r>
                      </m:sub>
                    </m:sSub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(26.6x10</a:t>
                </a:r>
                <a:r>
                  <a:rPr kumimoji="0" lang="en-US" sz="32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pot) </a:t>
                </a:r>
                <a:endParaRPr kumimoji="0" lang="de-D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86400A6F-2B1E-446A-B176-547C32A57C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435" y="148813"/>
                <a:ext cx="9605130" cy="624658"/>
              </a:xfrm>
              <a:prstGeom prst="rect">
                <a:avLst/>
              </a:prstGeom>
              <a:blipFill>
                <a:blip r:embed="rId2"/>
                <a:stretch>
                  <a:fillRect l="-1586" t="-11650" r="-698" b="-252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fik 9">
            <a:extLst>
              <a:ext uri="{FF2B5EF4-FFF2-40B4-BE49-F238E27FC236}">
                <a16:creationId xmlns:a16="http://schemas.microsoft.com/office/drawing/2014/main" id="{45B94FEA-C694-4741-906F-0296CF493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814" y="965207"/>
            <a:ext cx="9134453" cy="5091972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EEC2AE4-737F-45A5-88AE-007604E8F9AC}"/>
              </a:ext>
            </a:extLst>
          </p:cNvPr>
          <p:cNvSpPr txBox="1"/>
          <p:nvPr/>
        </p:nvSpPr>
        <p:spPr>
          <a:xfrm>
            <a:off x="4895822" y="6248915"/>
            <a:ext cx="2773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J. Wolcott Neutrino24</a:t>
            </a:r>
          </a:p>
        </p:txBody>
      </p:sp>
    </p:spTree>
    <p:extLst>
      <p:ext uri="{BB962C8B-B14F-4D97-AF65-F5344CB8AC3E}">
        <p14:creationId xmlns:p14="http://schemas.microsoft.com/office/powerpoint/2010/main" val="30783466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67CCC70F-29CE-4E60-8C0A-BDA85DFD4164}"/>
                  </a:ext>
                </a:extLst>
              </p:cNvPr>
              <p:cNvSpPr txBox="1"/>
              <p:nvPr/>
            </p:nvSpPr>
            <p:spPr>
              <a:xfrm>
                <a:off x="1596504" y="59462"/>
                <a:ext cx="906972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NOvA </a:t>
                </a:r>
                <a:r>
                  <a:rPr kumimoji="0" lang="de-DE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result</a:t>
                </a:r>
                <a:r>
                  <a:rPr kumimoji="0" lang="de-DE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on </a:t>
                </a:r>
                <a:r>
                  <a:rPr kumimoji="0" lang="de-DE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appearance</a:t>
                </a:r>
                <a:r>
                  <a:rPr kumimoji="0" lang="de-DE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de-DE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of</a:t>
                </a:r>
                <a:r>
                  <a:rPr kumimoji="0" lang="de-DE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de-DE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kumimoji="0" lang="de-DE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de-DE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𝝂</m:t>
                            </m:r>
                          </m:e>
                          <m:sub>
                            <m:r>
                              <a:rPr kumimoji="0" lang="de-DE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𝒆</m:t>
                            </m:r>
                          </m:sub>
                        </m:sSub>
                        <m:r>
                          <a:rPr kumimoji="0" lang="de-DE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/</m:t>
                        </m:r>
                        <m:acc>
                          <m:accPr>
                            <m:chr m:val="̅"/>
                            <m:ctrlPr>
                              <a:rPr kumimoji="0" lang="de-DE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de-DE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kumimoji="0" lang="de-DE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𝒆</m:t>
                        </m:r>
                      </m:sub>
                    </m:sSub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(26.6x10</a:t>
                </a:r>
                <a:r>
                  <a:rPr kumimoji="0" lang="en-US" sz="32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pot) </a:t>
                </a:r>
                <a:endParaRPr kumimoji="0" lang="de-D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67CCC70F-29CE-4E60-8C0A-BDA85DFD4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6504" y="59462"/>
                <a:ext cx="9069727" cy="584775"/>
              </a:xfrm>
              <a:prstGeom prst="rect">
                <a:avLst/>
              </a:prstGeom>
              <a:blipFill>
                <a:blip r:embed="rId2"/>
                <a:stretch>
                  <a:fillRect l="-1747" t="-12500" r="-739" b="-34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>
            <a:extLst>
              <a:ext uri="{FF2B5EF4-FFF2-40B4-BE49-F238E27FC236}">
                <a16:creationId xmlns:a16="http://schemas.microsoft.com/office/drawing/2014/main" id="{AE506438-2C80-4601-A9B1-3F8A4E900F28}"/>
              </a:ext>
            </a:extLst>
          </p:cNvPr>
          <p:cNvSpPr txBox="1"/>
          <p:nvPr/>
        </p:nvSpPr>
        <p:spPr>
          <a:xfrm>
            <a:off x="2284872" y="5347425"/>
            <a:ext cx="276101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181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expect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62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background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F64F7A5-E7EB-430B-9316-CFA059C15B47}"/>
              </a:ext>
            </a:extLst>
          </p:cNvPr>
          <p:cNvSpPr txBox="1"/>
          <p:nvPr/>
        </p:nvSpPr>
        <p:spPr>
          <a:xfrm>
            <a:off x="6909810" y="5347424"/>
            <a:ext cx="276101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32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expect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12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background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5D1E28E-05D4-46AA-9789-531BD99D0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590" y="924747"/>
            <a:ext cx="9436890" cy="4349246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471CCF4-A61A-474A-8144-4EAFE8CB55B3}"/>
              </a:ext>
            </a:extLst>
          </p:cNvPr>
          <p:cNvSpPr txBox="1"/>
          <p:nvPr/>
        </p:nvSpPr>
        <p:spPr>
          <a:xfrm>
            <a:off x="4618420" y="6269463"/>
            <a:ext cx="2773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J. Wolcott Neutrino24</a:t>
            </a:r>
          </a:p>
        </p:txBody>
      </p:sp>
    </p:spTree>
    <p:extLst>
      <p:ext uri="{BB962C8B-B14F-4D97-AF65-F5344CB8AC3E}">
        <p14:creationId xmlns:p14="http://schemas.microsoft.com/office/powerpoint/2010/main" val="323905788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67CCC70F-29CE-4E60-8C0A-BDA85DFD4164}"/>
                  </a:ext>
                </a:extLst>
              </p:cNvPr>
              <p:cNvSpPr txBox="1"/>
              <p:nvPr/>
            </p:nvSpPr>
            <p:spPr>
              <a:xfrm>
                <a:off x="1376599" y="198657"/>
                <a:ext cx="943880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NOvA</a:t>
                </a:r>
                <a:r>
                  <a:rPr kumimoji="0" lang="de-DE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de-DE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analysis</a:t>
                </a:r>
                <a:r>
                  <a:rPr kumimoji="0" lang="de-DE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de-DE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of</a:t>
                </a:r>
                <a:r>
                  <a:rPr kumimoji="0" lang="de-DE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de-DE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appearance</a:t>
                </a:r>
                <a:r>
                  <a:rPr kumimoji="0" lang="de-DE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de-DE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of</a:t>
                </a:r>
                <a:r>
                  <a:rPr kumimoji="0" lang="de-DE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de-DE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kumimoji="0" lang="de-DE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de-DE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𝝂</m:t>
                            </m:r>
                          </m:e>
                          <m:sub>
                            <m:r>
                              <a:rPr kumimoji="0" lang="de-DE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𝒆</m:t>
                            </m:r>
                          </m:sub>
                        </m:sSub>
                        <m:r>
                          <a:rPr kumimoji="0" lang="de-DE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/</m:t>
                        </m:r>
                        <m:acc>
                          <m:accPr>
                            <m:chr m:val="̅"/>
                            <m:ctrlPr>
                              <a:rPr kumimoji="0" lang="de-DE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de-DE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kumimoji="0" lang="de-DE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𝒆</m:t>
                        </m:r>
                      </m:sub>
                    </m:sSub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(26.6x10</a:t>
                </a:r>
                <a:r>
                  <a:rPr kumimoji="0" lang="en-US" sz="32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pot) </a:t>
                </a:r>
                <a:endParaRPr kumimoji="0" lang="de-D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67CCC70F-29CE-4E60-8C0A-BDA85DFD4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6599" y="198657"/>
                <a:ext cx="9438802" cy="584775"/>
              </a:xfrm>
              <a:prstGeom prst="rect">
                <a:avLst/>
              </a:prstGeom>
              <a:blipFill>
                <a:blip r:embed="rId2"/>
                <a:stretch>
                  <a:fillRect l="-1680" t="-12500" b="-34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0">
            <a:extLst>
              <a:ext uri="{FF2B5EF4-FFF2-40B4-BE49-F238E27FC236}">
                <a16:creationId xmlns:a16="http://schemas.microsoft.com/office/drawing/2014/main" id="{1471CCF4-A61A-474A-8144-4EAFE8CB55B3}"/>
              </a:ext>
            </a:extLst>
          </p:cNvPr>
          <p:cNvSpPr txBox="1"/>
          <p:nvPr/>
        </p:nvSpPr>
        <p:spPr>
          <a:xfrm>
            <a:off x="9279377" y="6290011"/>
            <a:ext cx="2773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J. Wolcott Neutrino24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3FD23D8-B20D-46ED-9753-C5CD4E688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584" y="947478"/>
            <a:ext cx="5693375" cy="562967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35B0F00-F3A5-4D63-8FD3-1192F3EFDAA0}"/>
              </a:ext>
            </a:extLst>
          </p:cNvPr>
          <p:cNvSpPr txBox="1"/>
          <p:nvPr/>
        </p:nvSpPr>
        <p:spPr>
          <a:xfrm>
            <a:off x="7797214" y="3661545"/>
            <a:ext cx="3286669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Strong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synergy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reactor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Constraint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θ</a:t>
            </a:r>
            <a:r>
              <a:rPr kumimoji="0" lang="de-DE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enhances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Upper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Octant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preference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Constraint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Δm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de-DE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enhances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Normal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Ordering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preference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1848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67CCC70F-29CE-4E60-8C0A-BDA85DFD4164}"/>
              </a:ext>
            </a:extLst>
          </p:cNvPr>
          <p:cNvSpPr txBox="1"/>
          <p:nvPr/>
        </p:nvSpPr>
        <p:spPr>
          <a:xfrm>
            <a:off x="1376599" y="198657"/>
            <a:ext cx="9608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NOvA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analysis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mass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ordering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CPV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(26.6x10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pot) </a:t>
            </a: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471CCF4-A61A-474A-8144-4EAFE8CB55B3}"/>
              </a:ext>
            </a:extLst>
          </p:cNvPr>
          <p:cNvSpPr txBox="1"/>
          <p:nvPr/>
        </p:nvSpPr>
        <p:spPr>
          <a:xfrm>
            <a:off x="9279377" y="6290011"/>
            <a:ext cx="2773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J. Wolcott Neutrino24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9C135E6-36BD-41A0-A10E-DFC648630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68" y="1134731"/>
            <a:ext cx="10974332" cy="423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36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D51EB5-A079-4A46-92A8-93EA69FF9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F3BF4-25CF-49ED-A833-290526B5BCF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0CF7F99-2278-4673-B871-529DAA2DBDBE}"/>
              </a:ext>
            </a:extLst>
          </p:cNvPr>
          <p:cNvSpPr txBox="1">
            <a:spLocks/>
          </p:cNvSpPr>
          <p:nvPr/>
        </p:nvSpPr>
        <p:spPr>
          <a:xfrm>
            <a:off x="242770" y="152854"/>
            <a:ext cx="4464424" cy="56428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eSans UHH"/>
              </a:rPr>
              <a:t>Neutrino </a:t>
            </a: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heSans UHH"/>
              </a:rPr>
              <a:t>Mass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eSans UHH"/>
              </a:rPr>
              <a:t> and Mixing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03A409D8-5525-4E8F-BF54-940D7723F304}"/>
                  </a:ext>
                </a:extLst>
              </p14:cNvPr>
              <p14:cNvContentPartPr/>
              <p14:nvPr/>
            </p14:nvContentPartPr>
            <p14:xfrm>
              <a:off x="1770522" y="793858"/>
              <a:ext cx="8249400" cy="543024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03A409D8-5525-4E8F-BF54-940D7723F30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61162" y="784498"/>
                <a:ext cx="8268120" cy="544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31106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EB53BF8-AD00-458B-BACE-526BD7F20E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F3BF4-25CF-49ED-A833-290526B5BCF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530CC94-8571-4C5C-9A59-54D347932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59" y="1232563"/>
            <a:ext cx="5353325" cy="421026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8EB9753-4DA8-4399-9035-6B4C575E6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039" y="1877184"/>
            <a:ext cx="5277121" cy="34482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64649498-2FE2-41A2-BC21-4C8D1D74DF2D}"/>
                  </a:ext>
                </a:extLst>
              </p:cNvPr>
              <p:cNvSpPr txBox="1"/>
              <p:nvPr/>
            </p:nvSpPr>
            <p:spPr>
              <a:xfrm>
                <a:off x="2276700" y="85374"/>
                <a:ext cx="734649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T2K </a:t>
                </a:r>
                <a:r>
                  <a:rPr kumimoji="0" lang="de-DE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result</a:t>
                </a:r>
                <a:r>
                  <a:rPr kumimoji="0" lang="de-DE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on </a:t>
                </a:r>
                <a:r>
                  <a:rPr kumimoji="0" lang="de-DE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appearance</a:t>
                </a:r>
                <a:r>
                  <a:rPr kumimoji="0" lang="de-DE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de-DE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of</a:t>
                </a:r>
                <a:r>
                  <a:rPr kumimoji="0" lang="de-DE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de-DE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kumimoji="0" lang="de-DE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de-DE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𝝂</m:t>
                            </m:r>
                          </m:e>
                          <m:sub>
                            <m:r>
                              <a:rPr kumimoji="0" lang="de-DE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𝒆</m:t>
                            </m:r>
                          </m:sub>
                        </m:sSub>
                        <m:r>
                          <a:rPr kumimoji="0" lang="de-DE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/</m:t>
                        </m:r>
                        <m:acc>
                          <m:accPr>
                            <m:chr m:val="̅"/>
                            <m:ctrlPr>
                              <a:rPr kumimoji="0" lang="de-DE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de-DE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kumimoji="0" lang="de-DE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𝒆</m:t>
                        </m:r>
                      </m:sub>
                    </m:sSub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(2023) </a:t>
                </a:r>
                <a:endParaRPr kumimoji="0" lang="de-D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64649498-2FE2-41A2-BC21-4C8D1D74D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700" y="85374"/>
                <a:ext cx="7346498" cy="584775"/>
              </a:xfrm>
              <a:prstGeom prst="rect">
                <a:avLst/>
              </a:prstGeom>
              <a:blipFill>
                <a:blip r:embed="rId4"/>
                <a:stretch>
                  <a:fillRect l="-2073" t="-12500" r="-1161" b="-34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feld 11">
            <a:extLst>
              <a:ext uri="{FF2B5EF4-FFF2-40B4-BE49-F238E27FC236}">
                <a16:creationId xmlns:a16="http://schemas.microsoft.com/office/drawing/2014/main" id="{A310E0A3-AD02-4F42-BB05-B680FC14607E}"/>
              </a:ext>
            </a:extLst>
          </p:cNvPr>
          <p:cNvSpPr txBox="1"/>
          <p:nvPr/>
        </p:nvSpPr>
        <p:spPr>
          <a:xfrm>
            <a:off x="724447" y="647788"/>
            <a:ext cx="10451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contrast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NOvA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strong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asymmetry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between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neutrino 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antineutrino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CAC724A-826A-485F-9B2E-77FB0E788F90}"/>
              </a:ext>
            </a:extLst>
          </p:cNvPr>
          <p:cNvSpPr txBox="1"/>
          <p:nvPr/>
        </p:nvSpPr>
        <p:spPr>
          <a:xfrm>
            <a:off x="7331000" y="5242084"/>
            <a:ext cx="38444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Attention: T2K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convention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CP-phase: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- ½ 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instead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3/2 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779289B-0707-43D5-9445-B3906439CBED}"/>
              </a:ext>
            </a:extLst>
          </p:cNvPr>
          <p:cNvSpPr txBox="1"/>
          <p:nvPr/>
        </p:nvSpPr>
        <p:spPr>
          <a:xfrm>
            <a:off x="1527521" y="5887046"/>
            <a:ext cx="888903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Values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maximize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asymmetry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favoured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Normal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ordering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upper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octant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favoured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nearly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maximally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CP-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violating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00869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9C2FB09-CBDE-4620-9F9B-0A2A2CAA26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F3BF4-25CF-49ED-A833-290526B5BCF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42128FB-A5CA-4AC8-A663-E0EB57CE7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8600"/>
            <a:ext cx="4668215" cy="649287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CA65B38-5CC7-4C62-AEA1-10C91D32B503}"/>
              </a:ext>
            </a:extLst>
          </p:cNvPr>
          <p:cNvSpPr txBox="1"/>
          <p:nvPr/>
        </p:nvSpPr>
        <p:spPr>
          <a:xfrm>
            <a:off x="5854148" y="974035"/>
            <a:ext cx="4147930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NOvA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T2K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Still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compatible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&gt; 90%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However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favoured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CP-phase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opposite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NO</a:t>
            </a:r>
          </a:p>
        </p:txBody>
      </p:sp>
    </p:spTree>
    <p:extLst>
      <p:ext uri="{BB962C8B-B14F-4D97-AF65-F5344CB8AC3E}">
        <p14:creationId xmlns:p14="http://schemas.microsoft.com/office/powerpoint/2010/main" val="229816363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95B9774-820F-4F4F-927F-FE60D4272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088" y="61252"/>
            <a:ext cx="9626942" cy="513266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69A16DB-7BCB-4DA3-BD2D-E0F35F7D7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692" y="5193919"/>
            <a:ext cx="6602393" cy="131611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938B5C-DB7C-4371-9490-0F3A3894B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9148" y="6299735"/>
            <a:ext cx="4040703" cy="497013"/>
          </a:xfrm>
        </p:spPr>
        <p:txBody>
          <a:bodyPr>
            <a:normAutofit fontScale="90000"/>
          </a:bodyPr>
          <a:lstStyle/>
          <a:p>
            <a:pPr algn="r"/>
            <a:r>
              <a:rPr lang="de-DE" sz="2000" dirty="0"/>
              <a:t>(</a:t>
            </a:r>
            <a:r>
              <a:rPr lang="de-DE" sz="2000" dirty="0" err="1"/>
              <a:t>slides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Jeremy Wolcott, Neutrino24)</a:t>
            </a:r>
          </a:p>
        </p:txBody>
      </p:sp>
    </p:spTree>
    <p:extLst>
      <p:ext uri="{BB962C8B-B14F-4D97-AF65-F5344CB8AC3E}">
        <p14:creationId xmlns:p14="http://schemas.microsoft.com/office/powerpoint/2010/main" val="14764428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C8CB684-9A01-4B40-BAD5-FD472EA63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259" y="228552"/>
            <a:ext cx="11328400" cy="767788"/>
          </a:xfrm>
        </p:spPr>
        <p:txBody>
          <a:bodyPr/>
          <a:lstStyle/>
          <a:p>
            <a:r>
              <a:rPr lang="de-DE" dirty="0"/>
              <a:t>The Future: DUNE &amp; Hyper-K, </a:t>
            </a:r>
            <a:r>
              <a:rPr lang="de-DE" dirty="0" err="1"/>
              <a:t>ESSvsb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B53FC69-2D6A-4795-B2A9-04D9AFD8E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3BF4-25CF-49ED-A833-290526B5BCFE}" type="slidenum">
              <a:rPr lang="de-DE" smtClean="0"/>
              <a:t>83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A5B2482-0D69-4E6C-A116-42E083E0214F}"/>
              </a:ext>
            </a:extLst>
          </p:cNvPr>
          <p:cNvSpPr txBox="1"/>
          <p:nvPr/>
        </p:nvSpPr>
        <p:spPr>
          <a:xfrm>
            <a:off x="1140012" y="903411"/>
            <a:ext cx="347030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</a:rPr>
              <a:t>DUNE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ND – FD: </a:t>
            </a:r>
            <a:r>
              <a:rPr lang="de-DE" sz="2000" b="1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</a:rPr>
              <a:t>130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0 km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both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detectors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14mrad off-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axis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neutrino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flux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peak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1.8 GeV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 power &gt; 2000 kW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FD: </a:t>
            </a:r>
            <a:r>
              <a:rPr lang="de-DE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</a:rPr>
              <a:t>40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kton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Liquid </a:t>
            </a:r>
            <a:r>
              <a:rPr lang="de-DE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</a:rPr>
              <a:t>Argon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/>
              </a:rPr>
              <a:t>TPC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FF3873B-5F48-482E-8765-2C07105542E8}"/>
              </a:ext>
            </a:extLst>
          </p:cNvPr>
          <p:cNvSpPr txBox="1"/>
          <p:nvPr/>
        </p:nvSpPr>
        <p:spPr>
          <a:xfrm>
            <a:off x="5631467" y="903411"/>
            <a:ext cx="498976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b="1" dirty="0">
                <a:solidFill>
                  <a:srgbClr val="FF0000"/>
                </a:solidFill>
                <a:latin typeface="Calibri" panose="020F0502020204030204"/>
              </a:rPr>
              <a:t>Hyper-K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ND – FD: </a:t>
            </a:r>
            <a:r>
              <a:rPr lang="de-DE" sz="2000" b="1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</a:rPr>
              <a:t>295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km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de-DE" sz="2000" dirty="0">
                <a:solidFill>
                  <a:prstClr val="black"/>
                </a:solidFill>
                <a:latin typeface="Calibri" panose="020F0502020204030204"/>
              </a:rPr>
              <a:t>2.5°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off-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axis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neutrino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flux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peak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/>
              </a:rPr>
              <a:t>0.6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GeV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 power 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/>
              </a:rPr>
              <a:t>1300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kW (2027)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FD: </a:t>
            </a:r>
            <a:r>
              <a:rPr lang="de-DE" sz="2000" b="1" dirty="0">
                <a:solidFill>
                  <a:srgbClr val="FF0000"/>
                </a:solidFill>
                <a:latin typeface="Calibri" panose="020F0502020204030204"/>
              </a:rPr>
              <a:t>5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SK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50kton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Cerenkov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8A81E32-3213-428E-8DBC-61BA0D6DC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004" y="2970814"/>
            <a:ext cx="5532314" cy="307017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C53A73B-E8E5-42EC-923B-3890C49E6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371" y="3022623"/>
            <a:ext cx="4397949" cy="293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9653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40F1029-CC77-4134-8FA8-024BCE9C2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1" y="1253407"/>
            <a:ext cx="8316486" cy="402963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46A6F02-4A83-449C-BBF8-E1656EBE3564}"/>
              </a:ext>
            </a:extLst>
          </p:cNvPr>
          <p:cNvSpPr txBox="1"/>
          <p:nvPr/>
        </p:nvSpPr>
        <p:spPr>
          <a:xfrm>
            <a:off x="729759" y="391886"/>
            <a:ext cx="5463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rgbClr val="C00000"/>
                </a:solidFill>
              </a:rPr>
              <a:t>CP-violation </a:t>
            </a:r>
            <a:r>
              <a:rPr lang="de-DE" sz="2800" b="1" dirty="0" err="1">
                <a:solidFill>
                  <a:srgbClr val="C00000"/>
                </a:solidFill>
              </a:rPr>
              <a:t>measurement</a:t>
            </a:r>
            <a:r>
              <a:rPr lang="de-DE" sz="2800" b="1" dirty="0">
                <a:solidFill>
                  <a:srgbClr val="C00000"/>
                </a:solidFill>
              </a:rPr>
              <a:t> in DUNE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9A6525B-A046-4A97-8BF5-053CE1C99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7667" y="1444327"/>
            <a:ext cx="3774333" cy="345927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8941790A-57AC-40DF-924D-E278A36FE820}"/>
              </a:ext>
            </a:extLst>
          </p:cNvPr>
          <p:cNvSpPr txBox="1"/>
          <p:nvPr/>
        </p:nvSpPr>
        <p:spPr>
          <a:xfrm>
            <a:off x="2572377" y="5817996"/>
            <a:ext cx="1388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1st </a:t>
            </a:r>
            <a:r>
              <a:rPr lang="de-DE" dirty="0" err="1"/>
              <a:t>osc</a:t>
            </a:r>
            <a:r>
              <a:rPr lang="de-DE" dirty="0"/>
              <a:t>. max.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5AE95B7-BFDB-467C-A921-938993942070}"/>
              </a:ext>
            </a:extLst>
          </p:cNvPr>
          <p:cNvSpPr txBox="1"/>
          <p:nvPr/>
        </p:nvSpPr>
        <p:spPr>
          <a:xfrm>
            <a:off x="729759" y="5817996"/>
            <a:ext cx="14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2nd </a:t>
            </a:r>
            <a:r>
              <a:rPr lang="de-DE" dirty="0" err="1"/>
              <a:t>osc</a:t>
            </a:r>
            <a:r>
              <a:rPr lang="de-DE" dirty="0"/>
              <a:t>. max.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A0A18818-24B1-4924-9E80-74CB17109B90}"/>
              </a:ext>
            </a:extLst>
          </p:cNvPr>
          <p:cNvCxnSpPr/>
          <p:nvPr/>
        </p:nvCxnSpPr>
        <p:spPr>
          <a:xfrm flipV="1">
            <a:off x="1095270" y="2843684"/>
            <a:ext cx="241161" cy="28939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A4B4AEE4-FEC0-482D-A995-F318D03C5B19}"/>
              </a:ext>
            </a:extLst>
          </p:cNvPr>
          <p:cNvCxnSpPr>
            <a:stCxn id="9" idx="0"/>
          </p:cNvCxnSpPr>
          <p:nvPr/>
        </p:nvCxnSpPr>
        <p:spPr>
          <a:xfrm flipH="1" flipV="1">
            <a:off x="2491991" y="2944167"/>
            <a:ext cx="774711" cy="28738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2DA652DC-7933-4FF4-BC6F-E36E3A94A0C3}"/>
              </a:ext>
            </a:extLst>
          </p:cNvPr>
          <p:cNvSpPr txBox="1"/>
          <p:nvPr/>
        </p:nvSpPr>
        <p:spPr>
          <a:xfrm>
            <a:off x="606859" y="6189718"/>
            <a:ext cx="3770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build</a:t>
            </a:r>
            <a:r>
              <a:rPr lang="de-DE" dirty="0"/>
              <a:t> </a:t>
            </a:r>
            <a:r>
              <a:rPr lang="de-DE" dirty="0" err="1"/>
              <a:t>wideband</a:t>
            </a:r>
            <a:r>
              <a:rPr lang="de-DE" dirty="0"/>
              <a:t> beam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observe</a:t>
            </a:r>
            <a:r>
              <a:rPr lang="de-DE" dirty="0"/>
              <a:t> </a:t>
            </a:r>
            <a:r>
              <a:rPr lang="de-DE" dirty="0" err="1"/>
              <a:t>both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45418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F2D72B1-92E2-4CC0-8F4A-A1C96B4DD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07" y="966900"/>
            <a:ext cx="7195779" cy="454964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35FC1FB-4790-4B73-899C-E3B5BD8B6FE4}"/>
              </a:ext>
            </a:extLst>
          </p:cNvPr>
          <p:cNvSpPr txBox="1"/>
          <p:nvPr/>
        </p:nvSpPr>
        <p:spPr>
          <a:xfrm>
            <a:off x="170330" y="161497"/>
            <a:ext cx="7222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latin typeface="TheSans UHH"/>
              </a:rPr>
              <a:t>The European Spallation Source </a:t>
            </a:r>
            <a:r>
              <a:rPr lang="de-DE" dirty="0">
                <a:latin typeface="TheSans UHH"/>
              </a:rPr>
              <a:t>(ESS, </a:t>
            </a:r>
            <a:r>
              <a:rPr lang="de-DE" dirty="0" err="1">
                <a:latin typeface="TheSans UHH"/>
              </a:rPr>
              <a:t>under</a:t>
            </a:r>
            <a:r>
              <a:rPr lang="de-DE" dirty="0">
                <a:latin typeface="TheSans UHH"/>
              </a:rPr>
              <a:t> </a:t>
            </a:r>
            <a:r>
              <a:rPr lang="de-DE" dirty="0" err="1">
                <a:latin typeface="TheSans UHH"/>
              </a:rPr>
              <a:t>construction</a:t>
            </a:r>
            <a:r>
              <a:rPr lang="de-DE" dirty="0">
                <a:latin typeface="TheSans UHH"/>
              </a:rPr>
              <a:t> in Lund, </a:t>
            </a:r>
            <a:r>
              <a:rPr lang="de-DE" dirty="0" err="1">
                <a:latin typeface="TheSans UHH"/>
              </a:rPr>
              <a:t>Sweden</a:t>
            </a:r>
            <a:r>
              <a:rPr lang="de-DE" dirty="0">
                <a:latin typeface="TheSans UHH"/>
              </a:rPr>
              <a:t>)</a:t>
            </a:r>
            <a:br>
              <a:rPr lang="de-DE" dirty="0">
                <a:latin typeface="TheSans UHH"/>
              </a:rPr>
            </a:br>
            <a:r>
              <a:rPr lang="de-DE" dirty="0" err="1">
                <a:latin typeface="TheSans UHH"/>
              </a:rPr>
              <a:t>with</a:t>
            </a:r>
            <a:r>
              <a:rPr lang="de-DE" dirty="0">
                <a:latin typeface="TheSans UHH"/>
              </a:rPr>
              <a:t> </a:t>
            </a:r>
            <a:r>
              <a:rPr lang="de-DE" dirty="0" err="1">
                <a:latin typeface="TheSans UHH"/>
              </a:rPr>
              <a:t>ESSnuSB</a:t>
            </a:r>
            <a:r>
              <a:rPr lang="de-DE" dirty="0">
                <a:latin typeface="TheSans UHH"/>
              </a:rPr>
              <a:t> (ESS neutrino super beam) beam power: 5MW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6336F07-1116-4029-903A-D463C6DBA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2116" y="0"/>
            <a:ext cx="4669884" cy="336506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7154007-8465-4FE3-AAF3-AA3E75C5D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2116" y="2279883"/>
            <a:ext cx="3264759" cy="425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8088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8411129-D1B3-4FB4-BC2F-DB97C315C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567" y="4001890"/>
            <a:ext cx="5975781" cy="675249"/>
          </a:xfrm>
        </p:spPr>
        <p:txBody>
          <a:bodyPr/>
          <a:lstStyle/>
          <a:p>
            <a:r>
              <a:rPr lang="de-DE" dirty="0"/>
              <a:t>Summary &amp; Outlook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A77188E-74D7-4AA2-BCBB-423E6FD15E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0F3BF4-25CF-49ED-A833-290526B5BCFE}" type="slidenum">
              <a:rPr lang="de-DE" smtClean="0"/>
              <a:t>86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3463054-D09E-4432-BE68-2FEB683BBD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7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147B068A-554D-4979-822C-597139111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698" y="988416"/>
            <a:ext cx="6074135" cy="433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22170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14477E9-611B-4B4B-82BD-A9984D2F4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82" y="129940"/>
            <a:ext cx="11328400" cy="767788"/>
          </a:xfrm>
        </p:spPr>
        <p:txBody>
          <a:bodyPr/>
          <a:lstStyle/>
          <a:p>
            <a:r>
              <a:rPr lang="de-DE" dirty="0"/>
              <a:t>Global Fit on (</a:t>
            </a:r>
            <a:r>
              <a:rPr lang="de-DE" dirty="0" err="1"/>
              <a:t>almost</a:t>
            </a:r>
            <a:r>
              <a:rPr lang="de-DE" dirty="0"/>
              <a:t>) all experimental </a:t>
            </a:r>
            <a:r>
              <a:rPr lang="de-DE" dirty="0" err="1"/>
              <a:t>data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07E7C55-5EE0-4B43-BDAC-AC8BFB6C7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3BF4-25CF-49ED-A833-290526B5BCFE}" type="slidenum">
              <a:rPr lang="de-DE" smtClean="0"/>
              <a:t>87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FD60A4C-F41B-4EE9-8CA2-FAA70D4FE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655" y="1591848"/>
            <a:ext cx="8334689" cy="424804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E1FF67E-2F8E-4A6E-BB49-E5F9EAC7142E}"/>
              </a:ext>
            </a:extLst>
          </p:cNvPr>
          <p:cNvSpPr txBox="1"/>
          <p:nvPr/>
        </p:nvSpPr>
        <p:spPr>
          <a:xfrm>
            <a:off x="207682" y="897728"/>
            <a:ext cx="4041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latin typeface="TheSans UHH" panose="020B0502050302020203" pitchFamily="34" charset="77"/>
              </a:rPr>
              <a:t>Here </a:t>
            </a:r>
            <a:r>
              <a:rPr lang="de-DE" sz="2400" dirty="0" err="1">
                <a:latin typeface="TheSans UHH" panose="020B0502050302020203" pitchFamily="34" charset="77"/>
              </a:rPr>
              <a:t>from</a:t>
            </a:r>
            <a:r>
              <a:rPr lang="de-DE" sz="2400" dirty="0">
                <a:latin typeface="TheSans UHH" panose="020B0502050302020203" pitchFamily="34" charset="77"/>
              </a:rPr>
              <a:t>: </a:t>
            </a:r>
            <a:r>
              <a:rPr lang="de-DE" sz="2400" b="1" dirty="0">
                <a:latin typeface="TheSans UHH" panose="020B0502050302020203" pitchFamily="34" charset="77"/>
              </a:rPr>
              <a:t>www.nu-fit.org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4E46563-974C-498C-A39A-786FBE137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2729" y="1039233"/>
            <a:ext cx="2598592" cy="428121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531286F5-37DC-41D0-8A02-F908431B9705}"/>
              </a:ext>
            </a:extLst>
          </p:cNvPr>
          <p:cNvSpPr/>
          <p:nvPr/>
        </p:nvSpPr>
        <p:spPr>
          <a:xfrm>
            <a:off x="2286000" y="4329952"/>
            <a:ext cx="1093694" cy="3944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D2B13FA-43D5-4DA4-BBFD-EA7B450B531D}"/>
              </a:ext>
            </a:extLst>
          </p:cNvPr>
          <p:cNvSpPr/>
          <p:nvPr/>
        </p:nvSpPr>
        <p:spPr>
          <a:xfrm>
            <a:off x="5226423" y="3132388"/>
            <a:ext cx="1497106" cy="3944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13" name="Pfeil: nach oben gekrümmt 12">
            <a:extLst>
              <a:ext uri="{FF2B5EF4-FFF2-40B4-BE49-F238E27FC236}">
                <a16:creationId xmlns:a16="http://schemas.microsoft.com/office/drawing/2014/main" id="{1F835CBD-E219-492E-B83C-47C8BCF14E14}"/>
              </a:ext>
            </a:extLst>
          </p:cNvPr>
          <p:cNvSpPr/>
          <p:nvPr/>
        </p:nvSpPr>
        <p:spPr>
          <a:xfrm>
            <a:off x="3827930" y="5814306"/>
            <a:ext cx="3487269" cy="516083"/>
          </a:xfrm>
          <a:prstGeom prst="curved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67647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22ECB5-E207-41E2-9616-5A2F292F7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Precision </a:t>
            </a:r>
            <a:r>
              <a:rPr lang="de-DE" dirty="0" err="1"/>
              <a:t>Era</a:t>
            </a:r>
            <a:r>
              <a:rPr lang="de-DE" dirty="0"/>
              <a:t>:  </a:t>
            </a:r>
            <a:r>
              <a:rPr lang="de-DE" dirty="0" err="1"/>
              <a:t>Unitary</a:t>
            </a:r>
            <a:r>
              <a:rPr lang="de-DE" dirty="0"/>
              <a:t> </a:t>
            </a:r>
            <a:r>
              <a:rPr lang="de-DE" dirty="0" err="1"/>
              <a:t>Triangle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Leptonic</a:t>
            </a:r>
            <a:r>
              <a:rPr lang="de-DE" dirty="0"/>
              <a:t> </a:t>
            </a:r>
            <a:r>
              <a:rPr lang="de-DE" dirty="0" err="1"/>
              <a:t>Sector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1EB73D2-C6E7-425E-816F-C5AAAEF3A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309D5144-004E-1E45-907B-65C86CA25C3F}" type="slidenum">
              <a:rPr lang="de-DE" smtClean="0">
                <a:solidFill>
                  <a:srgbClr val="333333"/>
                </a:solidFill>
              </a:rPr>
              <a:pPr defTabSz="609585"/>
              <a:t>88</a:t>
            </a:fld>
            <a:endParaRPr lang="de-DE">
              <a:solidFill>
                <a:srgbClr val="333333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30B3508-A367-4202-A4BE-FB3169479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686" y="1622951"/>
            <a:ext cx="9607702" cy="376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4939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9906D40-F0CF-41FE-809B-A003ED752942}"/>
              </a:ext>
            </a:extLst>
          </p:cNvPr>
          <p:cNvSpPr txBox="1"/>
          <p:nvPr/>
        </p:nvSpPr>
        <p:spPr>
          <a:xfrm>
            <a:off x="881612" y="385962"/>
            <a:ext cx="7578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oscillation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experiments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3DF44E2-9A4D-4824-9F8D-0DF95EF6354E}"/>
              </a:ext>
            </a:extLst>
          </p:cNvPr>
          <p:cNvSpPr txBox="1"/>
          <p:nvPr/>
        </p:nvSpPr>
        <p:spPr>
          <a:xfrm>
            <a:off x="1818347" y="1054190"/>
            <a:ext cx="1020223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neurtino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mass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ordering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CP-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symmetry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violated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b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behind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neutrino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flavor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lepton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 different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quark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flavor symmetry can produce this pattern of mixing and how is it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broken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↔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l-GR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τ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mixing symmetric (octant)? If so, why – possible new symmetry?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the neutrino mixing matrix unitary?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there BSM effects impacting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neutrino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oscillation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Precision measurements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allow model discrimination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4044D44-D096-40DD-941C-74761505CADC}"/>
              </a:ext>
            </a:extLst>
          </p:cNvPr>
          <p:cNvGrpSpPr/>
          <p:nvPr/>
        </p:nvGrpSpPr>
        <p:grpSpPr>
          <a:xfrm>
            <a:off x="2612167" y="2516160"/>
            <a:ext cx="8784976" cy="1825680"/>
            <a:chOff x="179512" y="1243280"/>
            <a:chExt cx="8784976" cy="1825680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F5C86DC3-0623-4715-92D0-5B29DF2E4F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243280"/>
              <a:ext cx="8784976" cy="1825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19AE2509-2BBD-46B1-B998-243A86317C54}"/>
                </a:ext>
              </a:extLst>
            </p:cNvPr>
            <p:cNvGrpSpPr/>
            <p:nvPr/>
          </p:nvGrpSpPr>
          <p:grpSpPr>
            <a:xfrm>
              <a:off x="3563888" y="1458989"/>
              <a:ext cx="769763" cy="646331"/>
              <a:chOff x="3563888" y="2152404"/>
              <a:chExt cx="769763" cy="646331"/>
            </a:xfrm>
          </p:grpSpPr>
          <p:sp>
            <p:nvSpPr>
              <p:cNvPr id="9" name="Rechteck 8">
                <a:extLst>
                  <a:ext uri="{FF2B5EF4-FFF2-40B4-BE49-F238E27FC236}">
                    <a16:creationId xmlns:a16="http://schemas.microsoft.com/office/drawing/2014/main" id="{D999251F-AEC2-4FB5-BDEA-AA58B8C1C1DA}"/>
                  </a:ext>
                </a:extLst>
              </p:cNvPr>
              <p:cNvSpPr/>
              <p:nvPr/>
            </p:nvSpPr>
            <p:spPr>
              <a:xfrm>
                <a:off x="3779912" y="2276872"/>
                <a:ext cx="288032" cy="360040"/>
              </a:xfrm>
              <a:prstGeom prst="rect">
                <a:avLst/>
              </a:prstGeom>
              <a:solidFill>
                <a:srgbClr val="66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773F0F88-204B-4547-90D3-1D6E8712CFE3}"/>
                  </a:ext>
                </a:extLst>
              </p:cNvPr>
              <p:cNvSpPr txBox="1"/>
              <p:nvPr/>
            </p:nvSpPr>
            <p:spPr>
              <a:xfrm>
                <a:off x="3563888" y="2152404"/>
                <a:ext cx="76976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0.2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4981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C847370-A6C7-42D4-9159-F02593341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309D5144-004E-1E45-907B-65C86CA25C3F}" type="slidenum">
              <a:rPr lang="de-DE" smtClean="0">
                <a:solidFill>
                  <a:srgbClr val="333333"/>
                </a:solidFill>
              </a:rPr>
              <a:pPr defTabSz="609585"/>
              <a:t>9</a:t>
            </a:fld>
            <a:endParaRPr lang="de-DE" dirty="0">
              <a:solidFill>
                <a:srgbClr val="33333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F6D145D6-E88D-4159-880C-6812039BF531}"/>
                  </a:ext>
                </a:extLst>
              </p:cNvPr>
              <p:cNvSpPr txBox="1"/>
              <p:nvPr/>
            </p:nvSpPr>
            <p:spPr>
              <a:xfrm>
                <a:off x="726621" y="873580"/>
                <a:ext cx="4343400" cy="1281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𝑃𝑀𝑁𝑆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de-DE" sz="2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de-DE" sz="2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sz="2400" dirty="0">
                  <a:latin typeface="TheSans UHH" panose="020B0502050302020203" pitchFamily="34" charset="77"/>
                </a:endParaRPr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F6D145D6-E88D-4159-880C-6812039BF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621" y="873580"/>
                <a:ext cx="4343400" cy="128137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>
            <a:extLst>
              <a:ext uri="{FF2B5EF4-FFF2-40B4-BE49-F238E27FC236}">
                <a16:creationId xmlns:a16="http://schemas.microsoft.com/office/drawing/2014/main" id="{09490EBE-C3E8-42CE-B0FD-E06E61862B1D}"/>
              </a:ext>
            </a:extLst>
          </p:cNvPr>
          <p:cNvSpPr txBox="1"/>
          <p:nvPr/>
        </p:nvSpPr>
        <p:spPr>
          <a:xfrm>
            <a:off x="5208815" y="632112"/>
            <a:ext cx="599350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dirty="0">
                <a:latin typeface="TheSans UHH" panose="020B0502050302020203" pitchFamily="34" charset="77"/>
              </a:rPr>
              <a:t>9 </a:t>
            </a:r>
            <a:r>
              <a:rPr lang="de-DE" sz="2000" dirty="0" err="1">
                <a:latin typeface="TheSans UHH" panose="020B0502050302020203" pitchFamily="34" charset="77"/>
              </a:rPr>
              <a:t>complex</a:t>
            </a:r>
            <a:r>
              <a:rPr lang="de-DE" sz="2000" dirty="0">
                <a:latin typeface="TheSans UHH" panose="020B0502050302020203" pitchFamily="34" charset="77"/>
              </a:rPr>
              <a:t> </a:t>
            </a:r>
            <a:r>
              <a:rPr lang="de-DE" sz="2000" dirty="0" err="1">
                <a:latin typeface="TheSans UHH" panose="020B0502050302020203" pitchFamily="34" charset="77"/>
              </a:rPr>
              <a:t>elements</a:t>
            </a:r>
            <a:r>
              <a:rPr lang="de-DE" sz="2000" dirty="0">
                <a:latin typeface="TheSans UHH" panose="020B0502050302020203" pitchFamily="34" charset="77"/>
              </a:rPr>
              <a:t>:</a:t>
            </a:r>
            <a:br>
              <a:rPr lang="de-DE" sz="2000" dirty="0">
                <a:latin typeface="TheSans UHH" panose="020B0502050302020203" pitchFamily="34" charset="77"/>
              </a:rPr>
            </a:br>
            <a:r>
              <a:rPr lang="de-DE" sz="2000" dirty="0">
                <a:latin typeface="TheSans UHH" panose="020B0502050302020203" pitchFamily="34" charset="77"/>
              </a:rPr>
              <a:t>+ </a:t>
            </a:r>
            <a:r>
              <a:rPr lang="de-DE" sz="2000" dirty="0" err="1">
                <a:latin typeface="TheSans UHH" panose="020B0502050302020203" pitchFamily="34" charset="77"/>
              </a:rPr>
              <a:t>conditions</a:t>
            </a:r>
            <a:r>
              <a:rPr lang="de-DE" sz="2000" dirty="0">
                <a:latin typeface="TheSans UHH" panose="020B0502050302020203" pitchFamily="34" charset="77"/>
              </a:rPr>
              <a:t> </a:t>
            </a:r>
            <a:r>
              <a:rPr lang="de-DE" sz="2000" dirty="0" err="1">
                <a:latin typeface="TheSans UHH" panose="020B0502050302020203" pitchFamily="34" charset="77"/>
              </a:rPr>
              <a:t>for</a:t>
            </a:r>
            <a:r>
              <a:rPr lang="de-DE" sz="2000" dirty="0">
                <a:latin typeface="TheSans UHH" panose="020B0502050302020203" pitchFamily="34" charset="77"/>
              </a:rPr>
              <a:t> </a:t>
            </a:r>
            <a:r>
              <a:rPr lang="de-DE" sz="2000" dirty="0" err="1">
                <a:latin typeface="TheSans UHH" panose="020B0502050302020203" pitchFamily="34" charset="77"/>
              </a:rPr>
              <a:t>unitarity</a:t>
            </a:r>
            <a:r>
              <a:rPr lang="de-DE" sz="2000" dirty="0">
                <a:latin typeface="TheSans UHH" panose="020B0502050302020203" pitchFamily="34" charset="77"/>
              </a:rPr>
              <a:t> </a:t>
            </a:r>
            <a:r>
              <a:rPr lang="de-DE" sz="2000" dirty="0" err="1">
                <a:latin typeface="TheSans UHH" panose="020B0502050302020203" pitchFamily="34" charset="77"/>
              </a:rPr>
              <a:t>of</a:t>
            </a:r>
            <a:r>
              <a:rPr lang="de-DE" sz="2000" dirty="0">
                <a:latin typeface="TheSans UHH" panose="020B0502050302020203" pitchFamily="34" charset="77"/>
              </a:rPr>
              <a:t> U </a:t>
            </a:r>
          </a:p>
          <a:p>
            <a:pPr algn="l"/>
            <a:r>
              <a:rPr lang="de-DE" sz="2000" dirty="0">
                <a:latin typeface="TheSans UHH" panose="020B0502050302020203" pitchFamily="34" charset="77"/>
              </a:rPr>
              <a:t>+ </a:t>
            </a:r>
            <a:r>
              <a:rPr lang="de-DE" sz="2000" dirty="0" err="1">
                <a:latin typeface="TheSans UHH" panose="020B0502050302020203" pitchFamily="34" charset="77"/>
              </a:rPr>
              <a:t>if</a:t>
            </a:r>
            <a:r>
              <a:rPr lang="de-DE" sz="2000" dirty="0">
                <a:latin typeface="TheSans UHH" panose="020B0502050302020203" pitchFamily="34" charset="77"/>
              </a:rPr>
              <a:t> </a:t>
            </a:r>
            <a:r>
              <a:rPr lang="de-DE" sz="2000" dirty="0" err="1">
                <a:latin typeface="TheSans UHH" panose="020B0502050302020203" pitchFamily="34" charset="77"/>
              </a:rPr>
              <a:t>neutrinos</a:t>
            </a:r>
            <a:r>
              <a:rPr lang="de-DE" sz="2000" dirty="0">
                <a:latin typeface="TheSans UHH" panose="020B0502050302020203" pitchFamily="34" charset="77"/>
              </a:rPr>
              <a:t> </a:t>
            </a:r>
            <a:r>
              <a:rPr lang="de-DE" sz="2000" dirty="0" err="1">
                <a:latin typeface="TheSans UHH" panose="020B0502050302020203" pitchFamily="34" charset="77"/>
              </a:rPr>
              <a:t>are</a:t>
            </a:r>
            <a:r>
              <a:rPr lang="de-DE" sz="2000" dirty="0">
                <a:latin typeface="TheSans UHH" panose="020B0502050302020203" pitchFamily="34" charset="77"/>
              </a:rPr>
              <a:t> Dirac: </a:t>
            </a:r>
            <a:r>
              <a:rPr lang="de-DE" sz="2000" dirty="0" err="1">
                <a:latin typeface="TheSans UHH" panose="020B0502050302020203" pitchFamily="34" charset="77"/>
              </a:rPr>
              <a:t>can</a:t>
            </a:r>
            <a:r>
              <a:rPr lang="de-DE" sz="2000" dirty="0">
                <a:latin typeface="TheSans UHH" panose="020B0502050302020203" pitchFamily="34" charset="77"/>
              </a:rPr>
              <a:t> </a:t>
            </a:r>
            <a:r>
              <a:rPr lang="de-DE" sz="2000" dirty="0" err="1">
                <a:latin typeface="TheSans UHH" panose="020B0502050302020203" pitchFamily="34" charset="77"/>
              </a:rPr>
              <a:t>rotate</a:t>
            </a:r>
            <a:r>
              <a:rPr lang="de-DE" sz="2000" dirty="0">
                <a:latin typeface="TheSans UHH" panose="020B0502050302020203" pitchFamily="34" charset="77"/>
              </a:rPr>
              <a:t> </a:t>
            </a:r>
            <a:r>
              <a:rPr lang="de-DE" sz="2000" dirty="0" err="1">
                <a:latin typeface="TheSans UHH" panose="020B0502050302020203" pitchFamily="34" charset="77"/>
              </a:rPr>
              <a:t>away</a:t>
            </a:r>
            <a:r>
              <a:rPr lang="de-DE" sz="2000" dirty="0">
                <a:latin typeface="TheSans UHH" panose="020B0502050302020203" pitchFamily="34" charset="77"/>
              </a:rPr>
              <a:t> 2 global </a:t>
            </a:r>
            <a:r>
              <a:rPr lang="de-DE" sz="2000" dirty="0" err="1">
                <a:latin typeface="TheSans UHH" panose="020B0502050302020203" pitchFamily="34" charset="77"/>
              </a:rPr>
              <a:t>phases</a:t>
            </a:r>
            <a:endParaRPr lang="de-DE" sz="2000" dirty="0">
              <a:latin typeface="TheSans UHH" panose="020B0502050302020203" pitchFamily="34" charset="77"/>
            </a:endParaRPr>
          </a:p>
          <a:p>
            <a:pPr algn="l"/>
            <a:endParaRPr lang="de-DE" sz="2000" dirty="0">
              <a:latin typeface="TheSans UHH" panose="020B0502050302020203" pitchFamily="34" charset="77"/>
            </a:endParaRPr>
          </a:p>
          <a:p>
            <a:pPr algn="l"/>
            <a:r>
              <a:rPr lang="de-DE" sz="2000" b="1" dirty="0">
                <a:latin typeface="TheSans UHH" panose="020B0502050302020203" pitchFamily="34" charset="77"/>
              </a:rPr>
              <a:t>4 </a:t>
            </a:r>
            <a:r>
              <a:rPr lang="de-DE" sz="2000" b="1" dirty="0" err="1">
                <a:latin typeface="TheSans UHH" panose="020B0502050302020203" pitchFamily="34" charset="77"/>
              </a:rPr>
              <a:t>parameters</a:t>
            </a:r>
            <a:r>
              <a:rPr lang="de-DE" sz="2000" b="1" dirty="0">
                <a:latin typeface="TheSans UHH" panose="020B0502050302020203" pitchFamily="34" charset="77"/>
              </a:rPr>
              <a:t> </a:t>
            </a:r>
            <a:r>
              <a:rPr lang="de-DE" sz="2000" dirty="0" err="1">
                <a:latin typeface="TheSans UHH" panose="020B0502050302020203" pitchFamily="34" charset="77"/>
              </a:rPr>
              <a:t>to</a:t>
            </a:r>
            <a:r>
              <a:rPr lang="de-DE" sz="2000" dirty="0">
                <a:latin typeface="TheSans UHH" panose="020B0502050302020203" pitchFamily="34" charset="77"/>
              </a:rPr>
              <a:t> </a:t>
            </a:r>
            <a:r>
              <a:rPr lang="de-DE" sz="2000" dirty="0" err="1">
                <a:latin typeface="TheSans UHH" panose="020B0502050302020203" pitchFamily="34" charset="77"/>
              </a:rPr>
              <a:t>describe</a:t>
            </a:r>
            <a:r>
              <a:rPr lang="de-DE" sz="2000" dirty="0">
                <a:latin typeface="TheSans UHH" panose="020B0502050302020203" pitchFamily="34" charset="77"/>
              </a:rPr>
              <a:t> U </a:t>
            </a:r>
            <a:r>
              <a:rPr lang="de-DE" sz="2000" b="1" dirty="0">
                <a:latin typeface="TheSans UHH" panose="020B0502050302020203" pitchFamily="34" charset="77"/>
              </a:rPr>
              <a:t>(Dirac </a:t>
            </a:r>
            <a:r>
              <a:rPr lang="de-DE" sz="2000" b="1" dirty="0" err="1">
                <a:latin typeface="TheSans UHH" panose="020B0502050302020203" pitchFamily="34" charset="77"/>
              </a:rPr>
              <a:t>case</a:t>
            </a:r>
            <a:r>
              <a:rPr lang="de-DE" sz="2000" b="1" dirty="0">
                <a:latin typeface="TheSans UHH" panose="020B0502050302020203" pitchFamily="34" charset="77"/>
              </a:rPr>
              <a:t>)</a:t>
            </a:r>
          </a:p>
        </p:txBody>
      </p:sp>
      <p:sp>
        <p:nvSpPr>
          <p:cNvPr id="5" name="Pfeil: nach unten 4">
            <a:extLst>
              <a:ext uri="{FF2B5EF4-FFF2-40B4-BE49-F238E27FC236}">
                <a16:creationId xmlns:a16="http://schemas.microsoft.com/office/drawing/2014/main" id="{B03E95A0-739F-40C7-B3BE-118E476CB162}"/>
              </a:ext>
            </a:extLst>
          </p:cNvPr>
          <p:cNvSpPr/>
          <p:nvPr/>
        </p:nvSpPr>
        <p:spPr>
          <a:xfrm>
            <a:off x="5576208" y="1649186"/>
            <a:ext cx="228600" cy="277586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4EBD359C-7CFB-49CD-ADFB-62D2B314959D}"/>
                  </a:ext>
                </a:extLst>
              </p:cNvPr>
              <p:cNvSpPr txBox="1"/>
              <p:nvPr/>
            </p:nvSpPr>
            <p:spPr>
              <a:xfrm>
                <a:off x="726621" y="3098552"/>
                <a:ext cx="10858500" cy="1083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𝑃𝑀𝑁𝑆</m:t>
                        </m:r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func>
                                <m:funcPr>
                                  <m:ctrlPr>
                                    <a:rPr lang="de-DE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sz="2000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de-DE" sz="20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  <m:sub>
                                      <m:r>
                                        <a:rPr lang="de-DE" sz="20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𝟐𝟑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lang="de-DE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sz="2000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de-DE" sz="20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  <m:sub>
                                      <m:r>
                                        <a:rPr lang="de-DE" sz="20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𝟐𝟑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</m:mr>
                          <m:m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func>
                                <m:func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de-DE" sz="2000" b="0" i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20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de-DE" sz="20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  <m:sub>
                                      <m:r>
                                        <a:rPr lang="de-DE" sz="20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𝟐𝟑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sz="200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de-DE" sz="20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  <m:sub>
                                      <m:r>
                                        <a:rPr lang="de-DE" sz="20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𝟐𝟑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</m:mr>
                        </m:m>
                      </m:e>
                    </m:d>
                  </m:oMath>
                </a14:m>
                <a:r>
                  <a:rPr lang="de-DE" sz="20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de-DE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unc>
                                <m:func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sz="200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de-DE" sz="2000" b="1" i="1" smtClean="0">
                                          <a:solidFill>
                                            <a:schemeClr val="tx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1" i="1">
                                          <a:solidFill>
                                            <a:schemeClr val="tx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  <m:sub>
                                      <m:r>
                                        <a:rPr lang="de-DE" sz="2000" b="1" i="1" smtClean="0">
                                          <a:solidFill>
                                            <a:schemeClr val="tx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</m:t>
                                      </m:r>
                                      <m:r>
                                        <a:rPr lang="de-DE" sz="2000" b="1" i="1">
                                          <a:solidFill>
                                            <a:schemeClr val="tx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func>
                                <m:func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sz="20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de-DE" sz="2000" b="1" i="1" smtClean="0">
                                          <a:solidFill>
                                            <a:schemeClr val="tx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1" i="1">
                                          <a:solidFill>
                                            <a:schemeClr val="tx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  <m:sub>
                                      <m:r>
                                        <a:rPr lang="de-DE" sz="2000" b="1" i="1" smtClean="0">
                                          <a:solidFill>
                                            <a:schemeClr val="tx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</m:t>
                                      </m:r>
                                      <m:r>
                                        <a:rPr lang="de-DE" sz="2000" b="1" i="1">
                                          <a:solidFill>
                                            <a:schemeClr val="tx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de-DE" sz="2000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2000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𝒆</m:t>
                                      </m:r>
                                    </m:e>
                                    <m:sup>
                                      <m:r>
                                        <a:rPr lang="de-DE" sz="2000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2000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  <m:r>
                                        <a:rPr lang="de-DE" sz="2000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𝜹</m:t>
                                      </m:r>
                                    </m:sup>
                                  </m:sSup>
                                </m:e>
                              </m:func>
                            </m:e>
                          </m:mr>
                          <m:m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func>
                                <m:func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de-DE" sz="200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20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de-DE" sz="2000" b="1" i="1" smtClean="0">
                                          <a:solidFill>
                                            <a:schemeClr val="tx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1" i="1">
                                          <a:solidFill>
                                            <a:schemeClr val="tx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  <m:sub>
                                      <m:r>
                                        <a:rPr lang="de-DE" sz="2000" b="1" i="1" smtClean="0">
                                          <a:solidFill>
                                            <a:schemeClr val="tx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</m:t>
                                      </m:r>
                                      <m:r>
                                        <a:rPr lang="de-DE" sz="2000" b="1" i="1">
                                          <a:solidFill>
                                            <a:schemeClr val="tx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de-DE" sz="2000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2000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𝒆</m:t>
                                      </m:r>
                                    </m:e>
                                    <m:sup>
                                      <m:r>
                                        <a:rPr lang="de-DE" sz="2000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de-DE" sz="2000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  <m:r>
                                        <a:rPr lang="de-DE" sz="2000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𝜹</m:t>
                                      </m:r>
                                    </m:sup>
                                  </m:sSup>
                                </m:e>
                              </m:func>
                            </m:e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func>
                                <m:func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sz="200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de-DE" sz="2000" b="1" i="1" smtClean="0">
                                          <a:solidFill>
                                            <a:schemeClr val="tx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1" i="1">
                                          <a:solidFill>
                                            <a:schemeClr val="tx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  <m:sub>
                                      <m:r>
                                        <a:rPr lang="de-DE" sz="2000" b="1" i="1" smtClean="0">
                                          <a:solidFill>
                                            <a:schemeClr val="tx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</m:t>
                                      </m:r>
                                      <m:r>
                                        <a:rPr lang="de-DE" sz="2000" b="1" i="1">
                                          <a:solidFill>
                                            <a:schemeClr val="tx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</m:mr>
                        </m:m>
                      </m:e>
                    </m:d>
                  </m:oMath>
                </a14:m>
                <a:r>
                  <a:rPr lang="de-DE" sz="20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de-DE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unc>
                                <m:func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sz="200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de-DE" sz="2000" b="1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  <m:sub>
                                      <m:r>
                                        <a:rPr lang="de-DE" sz="2000" b="1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𝟏𝟐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sz="20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de-DE" sz="2000" b="1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  <m:sub>
                                      <m:r>
                                        <a:rPr lang="de-DE" sz="2000" b="1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𝟏𝟐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func>
                                <m:func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de-DE" sz="2000" b="0" i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20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de-DE" sz="2000" b="1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  <m:sub>
                                      <m:r>
                                        <a:rPr lang="de-DE" sz="2000" b="1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𝟏𝟐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sz="200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de-DE" sz="2000" b="1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  <m:sub>
                                      <m:r>
                                        <a:rPr lang="de-DE" sz="2000" b="1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𝟏𝟐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de-DE" sz="2000" dirty="0">
                  <a:latin typeface="TheSans UHH" panose="020B0502050302020203" pitchFamily="34" charset="77"/>
                </a:endParaRPr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4EBD359C-7CFB-49CD-ADFB-62D2B3149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621" y="3098552"/>
                <a:ext cx="10858500" cy="10831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>
            <a:extLst>
              <a:ext uri="{FF2B5EF4-FFF2-40B4-BE49-F238E27FC236}">
                <a16:creationId xmlns:a16="http://schemas.microsoft.com/office/drawing/2014/main" id="{D833E6F6-7574-4FC0-84F4-C4656A0AF08C}"/>
              </a:ext>
            </a:extLst>
          </p:cNvPr>
          <p:cNvSpPr txBox="1"/>
          <p:nvPr/>
        </p:nvSpPr>
        <p:spPr>
          <a:xfrm>
            <a:off x="726621" y="2595024"/>
            <a:ext cx="7917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>
                <a:latin typeface="TheSans UHH" panose="020B0502050302020203" pitchFamily="34" charset="77"/>
              </a:rPr>
              <a:t>Most </a:t>
            </a:r>
            <a:r>
              <a:rPr lang="de-DE" sz="2000" b="1" dirty="0" err="1">
                <a:latin typeface="TheSans UHH" panose="020B0502050302020203" pitchFamily="34" charset="77"/>
              </a:rPr>
              <a:t>popular</a:t>
            </a:r>
            <a:r>
              <a:rPr lang="de-DE" sz="2000" b="1" dirty="0">
                <a:latin typeface="TheSans UHH" panose="020B0502050302020203" pitchFamily="34" charset="77"/>
              </a:rPr>
              <a:t> </a:t>
            </a:r>
            <a:r>
              <a:rPr lang="de-DE" sz="2000" b="1" dirty="0" err="1">
                <a:latin typeface="TheSans UHH" panose="020B0502050302020203" pitchFamily="34" charset="77"/>
              </a:rPr>
              <a:t>parametrization</a:t>
            </a:r>
            <a:r>
              <a:rPr lang="de-DE" sz="2000" b="1" dirty="0">
                <a:latin typeface="TheSans UHH" panose="020B0502050302020203" pitchFamily="34" charset="77"/>
              </a:rPr>
              <a:t>:  3 </a:t>
            </a:r>
            <a:r>
              <a:rPr lang="de-DE" sz="2000" b="1" dirty="0" err="1">
                <a:latin typeface="TheSans UHH" panose="020B0502050302020203" pitchFamily="34" charset="77"/>
              </a:rPr>
              <a:t>mixing</a:t>
            </a:r>
            <a:r>
              <a:rPr lang="de-DE" sz="2000" b="1" dirty="0">
                <a:latin typeface="TheSans UHH" panose="020B0502050302020203" pitchFamily="34" charset="77"/>
              </a:rPr>
              <a:t> </a:t>
            </a:r>
            <a:r>
              <a:rPr lang="de-DE" sz="2000" b="1" dirty="0" err="1">
                <a:latin typeface="TheSans UHH" panose="020B0502050302020203" pitchFamily="34" charset="77"/>
              </a:rPr>
              <a:t>angles</a:t>
            </a:r>
            <a:r>
              <a:rPr lang="de-DE" sz="2000" b="1" dirty="0">
                <a:latin typeface="TheSans UHH" panose="020B0502050302020203" pitchFamily="34" charset="77"/>
              </a:rPr>
              <a:t> </a:t>
            </a:r>
            <a:r>
              <a:rPr lang="el-GR" sz="2000" b="1" dirty="0">
                <a:solidFill>
                  <a:srgbClr val="0070C0"/>
                </a:solidFill>
                <a:latin typeface="TheSans UHH" panose="020B0502050302020203" pitchFamily="34" charset="77"/>
              </a:rPr>
              <a:t>θ</a:t>
            </a:r>
            <a:r>
              <a:rPr lang="de-DE" sz="2000" b="1" baseline="-25000" dirty="0">
                <a:solidFill>
                  <a:srgbClr val="0070C0"/>
                </a:solidFill>
                <a:latin typeface="TheSans UHH" panose="020B0502050302020203" pitchFamily="34" charset="77"/>
              </a:rPr>
              <a:t>12</a:t>
            </a:r>
            <a:r>
              <a:rPr lang="de-DE" sz="2000" b="1" dirty="0">
                <a:latin typeface="TheSans UHH" panose="020B0502050302020203" pitchFamily="34" charset="77"/>
              </a:rPr>
              <a:t>, </a:t>
            </a:r>
            <a:r>
              <a:rPr lang="el-GR" sz="20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heSans UHH" panose="020B0502050302020203" pitchFamily="34" charset="77"/>
              </a:rPr>
              <a:t>θ</a:t>
            </a:r>
            <a:r>
              <a:rPr lang="de-DE" sz="2000" b="1" baseline="-25000" dirty="0">
                <a:solidFill>
                  <a:schemeClr val="tx1">
                    <a:lumMod val="60000"/>
                    <a:lumOff val="40000"/>
                  </a:schemeClr>
                </a:solidFill>
                <a:latin typeface="TheSans UHH" panose="020B0502050302020203" pitchFamily="34" charset="77"/>
              </a:rPr>
              <a:t>13</a:t>
            </a:r>
            <a:r>
              <a:rPr lang="de-DE" sz="2000" b="1" dirty="0">
                <a:latin typeface="TheSans UHH" panose="020B0502050302020203" pitchFamily="34" charset="77"/>
              </a:rPr>
              <a:t>, </a:t>
            </a:r>
            <a:r>
              <a:rPr lang="el-GR" sz="2000" b="1" dirty="0">
                <a:solidFill>
                  <a:srgbClr val="FF0000"/>
                </a:solidFill>
                <a:latin typeface="TheSans UHH" panose="020B0502050302020203" pitchFamily="34" charset="77"/>
              </a:rPr>
              <a:t>θ</a:t>
            </a:r>
            <a:r>
              <a:rPr lang="de-DE" sz="2000" b="1" baseline="-25000" dirty="0">
                <a:solidFill>
                  <a:srgbClr val="FF0000"/>
                </a:solidFill>
                <a:latin typeface="TheSans UHH" panose="020B0502050302020203" pitchFamily="34" charset="77"/>
              </a:rPr>
              <a:t>23</a:t>
            </a:r>
            <a:r>
              <a:rPr lang="de-DE" sz="2000" b="1" dirty="0">
                <a:latin typeface="TheSans UHH" panose="020B0502050302020203" pitchFamily="34" charset="77"/>
              </a:rPr>
              <a:t> and 1 </a:t>
            </a:r>
            <a:r>
              <a:rPr lang="de-DE" sz="2000" b="1" dirty="0" err="1">
                <a:latin typeface="TheSans UHH" panose="020B0502050302020203" pitchFamily="34" charset="77"/>
              </a:rPr>
              <a:t>phase</a:t>
            </a:r>
            <a:r>
              <a:rPr lang="de-DE" sz="2000" b="1" dirty="0">
                <a:latin typeface="TheSans UHH" panose="020B0502050302020203" pitchFamily="34" charset="77"/>
              </a:rPr>
              <a:t> </a:t>
            </a:r>
            <a:r>
              <a:rPr lang="el-GR" sz="2000" b="1" dirty="0">
                <a:solidFill>
                  <a:srgbClr val="7030A0"/>
                </a:solidFill>
                <a:latin typeface="TheSans UHH" panose="020B0502050302020203" pitchFamily="34" charset="77"/>
              </a:rPr>
              <a:t>δ</a:t>
            </a:r>
            <a:endParaRPr lang="de-DE" sz="2000" b="1" dirty="0">
              <a:solidFill>
                <a:srgbClr val="7030A0"/>
              </a:solidFill>
              <a:latin typeface="TheSans UHH" panose="020B0502050302020203" pitchFamily="34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BCDD4FAE-685A-4E53-9F4E-C058A14B9905}"/>
                  </a:ext>
                </a:extLst>
              </p:cNvPr>
              <p:cNvSpPr txBox="1"/>
              <p:nvPr/>
            </p:nvSpPr>
            <p:spPr>
              <a:xfrm>
                <a:off x="673144" y="4285152"/>
                <a:ext cx="4012317" cy="68916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de-DE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de-DE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kumimoji="0" lang="de-DE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  <m:r>
                      <a:rPr kumimoji="0" lang="de-DE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kumimoji="0" lang="de-DE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0" lang="de-DE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48.5</m:t>
                        </m:r>
                      </m:e>
                      <m:sub>
                        <m:r>
                          <a:rPr kumimoji="0" lang="de-DE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−0.9</m:t>
                        </m:r>
                      </m:sub>
                      <m:sup>
                        <m:r>
                          <a:rPr kumimoji="0" lang="de-DE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+0.7</m:t>
                        </m:r>
                      </m:sup>
                    </m:sSubSup>
                    <m:r>
                      <a:rPr kumimoji="0" lang="de-DE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de-DE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  (</a:t>
                </a:r>
                <a:r>
                  <a:rPr kumimoji="0" lang="de-DE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between</a:t>
                </a:r>
                <a:r>
                  <a: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41° and 50°)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de-DE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Sup>
                            <m:sSubSupPr>
                              <m:ctrlPr>
                                <a:rPr kumimoji="0" lang="de-DE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0" lang="de-DE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de-DE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32</m:t>
                              </m:r>
                            </m:sub>
                            <m:sup>
                              <m:r>
                                <a:rPr kumimoji="0" lang="de-DE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kumimoji="0" lang="de-DE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de-DE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0" lang="de-DE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2.534</m:t>
                              </m:r>
                            </m:e>
                            <m:sub>
                              <m:r>
                                <a:rPr kumimoji="0" lang="de-DE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−0.023</m:t>
                              </m:r>
                            </m:sub>
                            <m:sup>
                              <m:r>
                                <a:rPr kumimoji="0" lang="de-DE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+0.025</m:t>
                              </m:r>
                            </m:sup>
                          </m:sSubSup>
                        </m:e>
                      </m:d>
                      <m:r>
                        <a:rPr kumimoji="0" lang="de-DE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sSup>
                        <m:sSupPr>
                          <m:ctrlP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kumimoji="0" lang="de-DE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eV</m:t>
                          </m:r>
                        </m:e>
                        <m:sup>
                          <m: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BCDD4FAE-685A-4E53-9F4E-C058A14B99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144" y="4285152"/>
                <a:ext cx="4012317" cy="689163"/>
              </a:xfrm>
              <a:prstGeom prst="rect">
                <a:avLst/>
              </a:prstGeom>
              <a:blipFill>
                <a:blip r:embed="rId4"/>
                <a:stretch>
                  <a:fillRect t="-3540" r="-60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26EF6FCD-8A1D-4742-9FAF-9A8A2973588C}"/>
                  </a:ext>
                </a:extLst>
              </p:cNvPr>
              <p:cNvSpPr txBox="1"/>
              <p:nvPr/>
            </p:nvSpPr>
            <p:spPr>
              <a:xfrm>
                <a:off x="8486483" y="4285152"/>
                <a:ext cx="3273717" cy="650050"/>
              </a:xfrm>
              <a:prstGeom prst="rect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kumimoji="0" lang="de-DE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=33.7</m:t>
                      </m:r>
                      <m:r>
                        <a:rPr kumimoji="0" lang="de-DE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±0.7°</m:t>
                      </m:r>
                    </m:oMath>
                  </m:oMathPara>
                </a14:m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de-DE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Sup>
                        <m:sSubSupPr>
                          <m:ctrlP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21</m:t>
                          </m:r>
                        </m:sub>
                        <m:sup>
                          <m: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kumimoji="0" lang="de-DE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7.5±0.2</m:t>
                          </m:r>
                        </m:e>
                      </m:d>
                      <m:r>
                        <a:rPr kumimoji="0" lang="de-DE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sSup>
                        <m:sSupPr>
                          <m:ctrlP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kumimoji="0" lang="de-DE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eV</m:t>
                          </m:r>
                        </m:e>
                        <m:sup>
                          <m:r>
                            <a:rPr kumimoji="0" lang="de-D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26EF6FCD-8A1D-4742-9FAF-9A8A297358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6483" y="4285152"/>
                <a:ext cx="3273717" cy="6500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feld 9">
            <a:extLst>
              <a:ext uri="{FF2B5EF4-FFF2-40B4-BE49-F238E27FC236}">
                <a16:creationId xmlns:a16="http://schemas.microsoft.com/office/drawing/2014/main" id="{84D8C0F1-4E05-426E-8D00-54222C50B4AD}"/>
              </a:ext>
            </a:extLst>
          </p:cNvPr>
          <p:cNvSpPr txBox="1"/>
          <p:nvPr/>
        </p:nvSpPr>
        <p:spPr>
          <a:xfrm>
            <a:off x="5872484" y="4319351"/>
            <a:ext cx="190308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Θ</a:t>
            </a:r>
            <a:r>
              <a:rPr kumimoji="0" lang="de-DE" sz="2000" b="0" i="1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13 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= 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(8.5 ± 0.5)</a:t>
            </a:r>
            <a:r>
              <a:rPr kumimoji="0" lang="de-DE" sz="20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o</a:t>
            </a: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Pfeil: nach unten 10">
            <a:extLst>
              <a:ext uri="{FF2B5EF4-FFF2-40B4-BE49-F238E27FC236}">
                <a16:creationId xmlns:a16="http://schemas.microsoft.com/office/drawing/2014/main" id="{EAC67809-1961-422D-BEAA-EE2A5FD579DF}"/>
              </a:ext>
            </a:extLst>
          </p:cNvPr>
          <p:cNvSpPr/>
          <p:nvPr/>
        </p:nvSpPr>
        <p:spPr>
          <a:xfrm rot="257394">
            <a:off x="4312228" y="4533015"/>
            <a:ext cx="408215" cy="1184630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BD3E82E-C4B2-4679-A49B-2335A61B6BDE}"/>
              </a:ext>
            </a:extLst>
          </p:cNvPr>
          <p:cNvSpPr txBox="1"/>
          <p:nvPr/>
        </p:nvSpPr>
        <p:spPr>
          <a:xfrm>
            <a:off x="4195013" y="5731254"/>
            <a:ext cx="418415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/>
            <a:r>
              <a:rPr lang="de-DE" sz="2000" dirty="0" err="1">
                <a:latin typeface="TheSans UHH" panose="020B0502050302020203" pitchFamily="34" charset="77"/>
              </a:rPr>
              <a:t>Octant</a:t>
            </a:r>
            <a:r>
              <a:rPr lang="de-DE" sz="2000" dirty="0">
                <a:latin typeface="TheSans UHH" panose="020B0502050302020203" pitchFamily="34" charset="77"/>
              </a:rPr>
              <a:t> </a:t>
            </a:r>
            <a:r>
              <a:rPr lang="de-DE" sz="2000" dirty="0" err="1">
                <a:latin typeface="TheSans UHH" panose="020B0502050302020203" pitchFamily="34" charset="77"/>
              </a:rPr>
              <a:t>problem</a:t>
            </a:r>
            <a:r>
              <a:rPr lang="de-DE" sz="2000" dirty="0">
                <a:latin typeface="TheSans UHH" panose="020B0502050302020203" pitchFamily="34" charset="77"/>
              </a:rPr>
              <a:t>: </a:t>
            </a:r>
            <a:r>
              <a:rPr lang="de-DE" sz="2000" dirty="0" err="1">
                <a:latin typeface="TheSans UHH" panose="020B0502050302020203" pitchFamily="34" charset="77"/>
              </a:rPr>
              <a:t>Is</a:t>
            </a:r>
            <a:r>
              <a:rPr lang="de-DE" sz="2000" dirty="0">
                <a:latin typeface="TheSans UHH" panose="020B0502050302020203" pitchFamily="34" charset="77"/>
              </a:rPr>
              <a:t> </a:t>
            </a:r>
            <a:r>
              <a:rPr lang="el-GR" sz="2000" dirty="0">
                <a:latin typeface="TheSans UHH" panose="020B0502050302020203" pitchFamily="34" charset="77"/>
              </a:rPr>
              <a:t>θ</a:t>
            </a:r>
            <a:r>
              <a:rPr lang="de-DE" sz="2000" baseline="-25000" dirty="0">
                <a:latin typeface="TheSans UHH" panose="020B0502050302020203" pitchFamily="34" charset="77"/>
              </a:rPr>
              <a:t>23</a:t>
            </a:r>
            <a:r>
              <a:rPr lang="de-DE" sz="2000" dirty="0">
                <a:latin typeface="TheSans UHH" panose="020B0502050302020203" pitchFamily="34" charset="77"/>
              </a:rPr>
              <a:t> &lt; 45° </a:t>
            </a:r>
            <a:r>
              <a:rPr lang="de-DE" sz="2000" dirty="0" err="1">
                <a:latin typeface="TheSans UHH" panose="020B0502050302020203" pitchFamily="34" charset="77"/>
              </a:rPr>
              <a:t>or</a:t>
            </a:r>
            <a:r>
              <a:rPr lang="de-DE" sz="2000" dirty="0">
                <a:latin typeface="TheSans UHH" panose="020B0502050302020203" pitchFamily="34" charset="77"/>
              </a:rPr>
              <a:t> &gt; 45° ? </a:t>
            </a:r>
          </a:p>
        </p:txBody>
      </p:sp>
      <p:sp>
        <p:nvSpPr>
          <p:cNvPr id="16" name="Pfeil: nach unten 15">
            <a:extLst>
              <a:ext uri="{FF2B5EF4-FFF2-40B4-BE49-F238E27FC236}">
                <a16:creationId xmlns:a16="http://schemas.microsoft.com/office/drawing/2014/main" id="{014EC2FD-9EA5-40CC-9813-8EC6F7A05D44}"/>
              </a:ext>
            </a:extLst>
          </p:cNvPr>
          <p:cNvSpPr/>
          <p:nvPr/>
        </p:nvSpPr>
        <p:spPr>
          <a:xfrm rot="19704012">
            <a:off x="1194273" y="4855686"/>
            <a:ext cx="408215" cy="653812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FB1EE95-BAA0-46F2-8002-DCD469D402AD}"/>
              </a:ext>
            </a:extLst>
          </p:cNvPr>
          <p:cNvSpPr txBox="1"/>
          <p:nvPr/>
        </p:nvSpPr>
        <p:spPr>
          <a:xfrm>
            <a:off x="1169028" y="5471752"/>
            <a:ext cx="1940018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/>
            <a:r>
              <a:rPr lang="de-DE" sz="2000" b="1" dirty="0" err="1">
                <a:latin typeface="TheSans UHH" panose="020B0502050302020203" pitchFamily="34" charset="77"/>
              </a:rPr>
              <a:t>Mass</a:t>
            </a:r>
            <a:r>
              <a:rPr lang="de-DE" sz="2000" b="1" dirty="0">
                <a:latin typeface="TheSans UHH" panose="020B0502050302020203" pitchFamily="34" charset="77"/>
              </a:rPr>
              <a:t> </a:t>
            </a:r>
            <a:r>
              <a:rPr lang="de-DE" sz="2000" b="1" dirty="0" err="1">
                <a:latin typeface="TheSans UHH" panose="020B0502050302020203" pitchFamily="34" charset="77"/>
              </a:rPr>
              <a:t>ordering</a:t>
            </a:r>
            <a:r>
              <a:rPr lang="de-DE" sz="2000" dirty="0">
                <a:latin typeface="TheSans UHH" panose="020B0502050302020203" pitchFamily="34" charset="77"/>
              </a:rPr>
              <a:t>?  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201EA7A-259F-4F10-A8C9-D730DCC7E860}"/>
              </a:ext>
            </a:extLst>
          </p:cNvPr>
          <p:cNvSpPr txBox="1"/>
          <p:nvPr/>
        </p:nvSpPr>
        <p:spPr>
          <a:xfrm>
            <a:off x="5243796" y="4920980"/>
            <a:ext cx="1360501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/>
            <a:r>
              <a:rPr lang="de-DE" sz="2000" b="1" dirty="0" err="1">
                <a:latin typeface="TheSans UHH" panose="020B0502050302020203" pitchFamily="34" charset="77"/>
              </a:rPr>
              <a:t>What</a:t>
            </a:r>
            <a:r>
              <a:rPr lang="de-DE" sz="2000" b="1" dirty="0">
                <a:latin typeface="TheSans UHH" panose="020B0502050302020203" pitchFamily="34" charset="77"/>
              </a:rPr>
              <a:t> </a:t>
            </a:r>
            <a:r>
              <a:rPr lang="de-DE" sz="2000" b="1" dirty="0" err="1">
                <a:latin typeface="TheSans UHH" panose="020B0502050302020203" pitchFamily="34" charset="77"/>
              </a:rPr>
              <a:t>is</a:t>
            </a:r>
            <a:r>
              <a:rPr lang="de-DE" sz="2000" b="1" dirty="0">
                <a:latin typeface="TheSans UHH" panose="020B0502050302020203" pitchFamily="34" charset="77"/>
              </a:rPr>
              <a:t> δ? </a:t>
            </a:r>
          </a:p>
        </p:txBody>
      </p:sp>
      <p:sp>
        <p:nvSpPr>
          <p:cNvPr id="20" name="Pfeil: nach unten 19">
            <a:extLst>
              <a:ext uri="{FF2B5EF4-FFF2-40B4-BE49-F238E27FC236}">
                <a16:creationId xmlns:a16="http://schemas.microsoft.com/office/drawing/2014/main" id="{13952B18-C803-4C62-A50C-3504C7CFCA21}"/>
              </a:ext>
            </a:extLst>
          </p:cNvPr>
          <p:cNvSpPr/>
          <p:nvPr/>
        </p:nvSpPr>
        <p:spPr>
          <a:xfrm rot="1454996">
            <a:off x="5459054" y="4042608"/>
            <a:ext cx="408215" cy="931622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28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710F084-64C5-45A7-9ADD-A928E76C8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309D5144-004E-1E45-907B-65C86CA25C3F}" type="slidenum">
              <a:rPr lang="de-DE" smtClean="0">
                <a:solidFill>
                  <a:srgbClr val="333333"/>
                </a:solidFill>
              </a:rPr>
              <a:pPr defTabSz="609585"/>
              <a:t>90</a:t>
            </a:fld>
            <a:endParaRPr lang="de-DE" dirty="0">
              <a:solidFill>
                <a:srgbClr val="333333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30A1CC8-8296-45AD-AD2B-7CA7998EE52B}"/>
              </a:ext>
            </a:extLst>
          </p:cNvPr>
          <p:cNvSpPr txBox="1"/>
          <p:nvPr/>
        </p:nvSpPr>
        <p:spPr>
          <a:xfrm flipH="1">
            <a:off x="3141497" y="5802000"/>
            <a:ext cx="2787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4000" b="1" dirty="0">
                <a:solidFill>
                  <a:srgbClr val="002060"/>
                </a:solidFill>
                <a:latin typeface="Snap ITC" panose="04040A07060A02020202" pitchFamily="82" charset="0"/>
              </a:rPr>
              <a:t>Merci!</a:t>
            </a:r>
          </a:p>
        </p:txBody>
      </p:sp>
    </p:spTree>
    <p:extLst>
      <p:ext uri="{BB962C8B-B14F-4D97-AF65-F5344CB8AC3E}">
        <p14:creationId xmlns:p14="http://schemas.microsoft.com/office/powerpoint/2010/main" val="950905056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Benutzerdefiniert 6">
      <a:dk1>
        <a:srgbClr val="333333"/>
      </a:dk1>
      <a:lt1>
        <a:srgbClr val="FFFFFF"/>
      </a:lt1>
      <a:dk2>
        <a:srgbClr val="0271BB"/>
      </a:dk2>
      <a:lt2>
        <a:srgbClr val="F0F3F6"/>
      </a:lt2>
      <a:accent1>
        <a:srgbClr val="E2001A"/>
      </a:accent1>
      <a:accent2>
        <a:srgbClr val="0271BB"/>
      </a:accent2>
      <a:accent3>
        <a:srgbClr val="3B515B"/>
      </a:accent3>
      <a:accent4>
        <a:srgbClr val="F07F8C"/>
      </a:accent4>
      <a:accent5>
        <a:srgbClr val="80B8DD"/>
      </a:accent5>
      <a:accent6>
        <a:srgbClr val="9DA8AD"/>
      </a:accent6>
      <a:hlink>
        <a:srgbClr val="0271BB"/>
      </a:hlink>
      <a:folHlink>
        <a:srgbClr val="80B8D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>
            <a:solidFill>
              <a:schemeClr val="bg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3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smtClean="0">
            <a:latin typeface="TheSans UHH" panose="020B0502050302020203" pitchFamily="34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30522-Vorlage-PPT-v12" id="{93E51D71-30E6-944F-AF76-1663F22A654C}" vid="{1A941132-CFFB-364C-ACFC-9EF91DACCF55}"/>
    </a:ext>
  </a:extLst>
</a:theme>
</file>

<file path=ppt/theme/theme10.xml><?xml version="1.0" encoding="utf-8"?>
<a:theme xmlns:a="http://schemas.openxmlformats.org/drawingml/2006/main" name="3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AP-school2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P-school2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3257</Words>
  <Application>Microsoft Office PowerPoint</Application>
  <PresentationFormat>Breitbild</PresentationFormat>
  <Paragraphs>508</Paragraphs>
  <Slides>90</Slides>
  <Notes>13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11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90</vt:i4>
      </vt:variant>
    </vt:vector>
  </HeadingPairs>
  <TitlesOfParts>
    <vt:vector size="115" baseType="lpstr">
      <vt:lpstr>Arial</vt:lpstr>
      <vt:lpstr>Arial Unicode MS</vt:lpstr>
      <vt:lpstr>Calibri</vt:lpstr>
      <vt:lpstr>Calibri Light</vt:lpstr>
      <vt:lpstr>Cambria Math</vt:lpstr>
      <vt:lpstr>Comic Sans MS</vt:lpstr>
      <vt:lpstr>Georgia</vt:lpstr>
      <vt:lpstr>Snap ITC</vt:lpstr>
      <vt:lpstr>Symbol</vt:lpstr>
      <vt:lpstr>TheSans UHH</vt:lpstr>
      <vt:lpstr>Times New Roman</vt:lpstr>
      <vt:lpstr>Wingdings</vt:lpstr>
      <vt:lpstr>Benutzerdefiniertes Design</vt:lpstr>
      <vt:lpstr>AP-school23</vt:lpstr>
      <vt:lpstr>1_Standarddesign</vt:lpstr>
      <vt:lpstr>4_Larissa</vt:lpstr>
      <vt:lpstr>6_Larissa</vt:lpstr>
      <vt:lpstr>Standarddesign</vt:lpstr>
      <vt:lpstr>1_Larissa</vt:lpstr>
      <vt:lpstr>2_Default Design</vt:lpstr>
      <vt:lpstr>2_Larissa</vt:lpstr>
      <vt:lpstr>3_Larissa</vt:lpstr>
      <vt:lpstr>1_AP-school23</vt:lpstr>
      <vt:lpstr>Formel</vt:lpstr>
      <vt:lpstr>Equation</vt:lpstr>
      <vt:lpstr>Neutrino Oscillations</vt:lpstr>
      <vt:lpstr>PowerPoint-Präsentation</vt:lpstr>
      <vt:lpstr>Todays Topics:</vt:lpstr>
      <vt:lpstr>Neutrino Basics</vt:lpstr>
      <vt:lpstr>Neutrinos in the Standard Model</vt:lpstr>
      <vt:lpstr>Why are neutrino masses so much smaller?</vt:lpstr>
      <vt:lpstr>Neutrino Mixing</vt:lpstr>
      <vt:lpstr>PowerPoint-Präsentation</vt:lpstr>
      <vt:lpstr>PowerPoint-Präsentation</vt:lpstr>
      <vt:lpstr>Basic Oscillation Mechanism</vt:lpstr>
      <vt:lpstr>Neutrino Oscillations (simplified)</vt:lpstr>
      <vt:lpstr>PowerPoint-Präsentation</vt:lpstr>
      <vt:lpstr>PowerPoint-Präsentation</vt:lpstr>
      <vt:lpstr>PowerPoint-Präsentation</vt:lpstr>
      <vt:lpstr>The Pioneers &amp; Discovery</vt:lpstr>
      <vt:lpstr>KamiokaNDE</vt:lpstr>
      <vt:lpstr>PowerPoint-Präsentation</vt:lpstr>
      <vt:lpstr>Proton Decay Experiments in the 1980s</vt:lpstr>
      <vt:lpstr>PowerPoint-Präsentation</vt:lpstr>
      <vt:lpstr>PowerPoint-Präsentation</vt:lpstr>
      <vt:lpstr>Neutrino production by protons hitting a target </vt:lpstr>
      <vt:lpstr>But then: Kamiokande sees something strange in 1988…</vt:lpstr>
      <vt:lpstr>Other experiments start looking at this so called atmospheric neutrino anomaly…</vt:lpstr>
      <vt:lpstr>Super-Kamiokande</vt:lpstr>
      <vt:lpstr>Zenith angle distribution</vt:lpstr>
      <vt:lpstr>SuperK – First Evidence for Neutrino Oscillations 1998</vt:lpstr>
      <vt:lpstr>PowerPoint-Präsentation</vt:lpstr>
      <vt:lpstr>Super-K L/E Analysis (2005): alternative mechanisms disfavoured</vt:lpstr>
      <vt:lpstr>This was confirmed by neutrino beam experiments</vt:lpstr>
      <vt:lpstr>OPERA: Appearence of vτ (2015)</vt:lpstr>
      <vt:lpstr>PowerPoint-Präsentation</vt:lpstr>
      <vt:lpstr>Why Matter matters,  even for neutrinos</vt:lpstr>
      <vt:lpstr>Standard Solar Model (SSM) predicted solar neutrino fluxes</vt:lpstr>
      <vt:lpstr>Solar Neutrinos: First Detection</vt:lpstr>
      <vt:lpstr>How to count single 37Ar atoms</vt:lpstr>
      <vt:lpstr>PowerPoint-Präsentation</vt:lpstr>
      <vt:lpstr>GALLEX/GNO Experiment at LNGS  (SAGE at Baksan)  (1992-2004)</vt:lpstr>
      <vt:lpstr>PowerPoint-Präsentation</vt:lpstr>
      <vt:lpstr>PowerPoint-Präsentation</vt:lpstr>
      <vt:lpstr>SNO: The Solution of the Solar Neutrino Puzzle</vt:lpstr>
      <vt:lpstr>PowerPoint-Präsentation</vt:lpstr>
      <vt:lpstr>PowerPoint-Präsentation</vt:lpstr>
      <vt:lpstr>KamLAND result 2004</vt:lpstr>
      <vt:lpstr>Is this the explanation for all solar neutrino results?</vt:lpstr>
      <vt:lpstr>Neutrino Propagation in Matter (Overview) </vt:lpstr>
      <vt:lpstr>PowerPoint-Präsentation</vt:lpstr>
      <vt:lpstr>PowerPoint-Präsentation</vt:lpstr>
      <vt:lpstr>Neutrino Propagation in Matter: MSW mechanism </vt:lpstr>
      <vt:lpstr>BOREXINO at LNGS</vt:lpstr>
      <vt:lpstr>PowerPoint-Präsentation</vt:lpstr>
      <vt:lpstr>PowerPoint-Präsentation</vt:lpstr>
      <vt:lpstr>PowerPoint-Präsentation</vt:lpstr>
      <vt:lpstr>BX Analysis 2018: Flavor Transition in Matter</vt:lpstr>
      <vt:lpstr>The third mixing angle: towards precision</vt:lpstr>
      <vt:lpstr>PowerPoint-Präsentation</vt:lpstr>
      <vt:lpstr>Neutrino Mixing and Oscillations (3 flavours)</vt:lpstr>
      <vt:lpstr>Survival of ve  from nuclear power plants: θ13</vt:lpstr>
      <vt:lpstr>v ̅_e- flux from nuclear power plants </vt:lpstr>
      <vt:lpstr>PowerPoint-Präsentation</vt:lpstr>
      <vt:lpstr>Antineutrino Detection in Reactor Experiments </vt:lpstr>
      <vt:lpstr>Daya Bay Result: precision measurement of Θ13</vt:lpstr>
      <vt:lpstr>Into the Unknown</vt:lpstr>
      <vt:lpstr>What is the Mass Ordering of Neutrinos?</vt:lpstr>
      <vt:lpstr>Determination of MO in a Reactor Neutrino Experiment</vt:lpstr>
      <vt:lpstr>PowerPoint-Präsentation</vt:lpstr>
      <vt:lpstr>JUNO: Detector Concept</vt:lpstr>
      <vt:lpstr>PowerPoint-Präsentation</vt:lpstr>
      <vt:lpstr>PowerPoint-Präsentation</vt:lpstr>
      <vt:lpstr>PowerPoint-Präsentation</vt:lpstr>
      <vt:lpstr>How to search for CP-phase: Appearance of ve in a beam of vμ</vt:lpstr>
      <vt:lpstr>PowerPoint-Präsentation</vt:lpstr>
      <vt:lpstr>PowerPoint-Präsentation</vt:lpstr>
      <vt:lpstr>How to measure oscillation parameters with 〖ν_μ/ν ̅〗_μ beams  </vt:lpstr>
      <vt:lpstr>How to measure CPV by comparing appearance of ν_e/〖 ν ̅〗_e  in ν_μ/〖 ν ̅〗_μ beams</vt:lpstr>
      <vt:lpstr>Running since &gt;10 years: NOvA and T2K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(slides by Jeremy Wolcott, Neutrino24)</vt:lpstr>
      <vt:lpstr>The Future: DUNE &amp; Hyper-K, ESSvsb</vt:lpstr>
      <vt:lpstr>PowerPoint-Präsentation</vt:lpstr>
      <vt:lpstr>PowerPoint-Präsentation</vt:lpstr>
      <vt:lpstr>Summary &amp; Outlook</vt:lpstr>
      <vt:lpstr>Global Fit on (almost) all experimental data</vt:lpstr>
      <vt:lpstr>Precision Era:  Unitary Triangle for Leptonic Sector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Neutrino Oscillations</dc:title>
  <dc:creator>Caren Hagner</dc:creator>
  <cp:lastModifiedBy>Caren Hagner</cp:lastModifiedBy>
  <cp:revision>107</cp:revision>
  <dcterms:created xsi:type="dcterms:W3CDTF">2025-06-26T08:27:03Z</dcterms:created>
  <dcterms:modified xsi:type="dcterms:W3CDTF">2025-07-01T12:27:45Z</dcterms:modified>
</cp:coreProperties>
</file>