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3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39" r:id="rId1"/>
    <p:sldMasterId id="2147483869" r:id="rId2"/>
    <p:sldMasterId id="2147483887" r:id="rId3"/>
    <p:sldMasterId id="2147483899" r:id="rId4"/>
  </p:sldMasterIdLst>
  <p:notesMasterIdLst>
    <p:notesMasterId r:id="rId30"/>
  </p:notesMasterIdLst>
  <p:sldIdLst>
    <p:sldId id="284" r:id="rId5"/>
    <p:sldId id="257" r:id="rId6"/>
    <p:sldId id="283" r:id="rId7"/>
    <p:sldId id="256" r:id="rId8"/>
    <p:sldId id="273" r:id="rId9"/>
    <p:sldId id="261" r:id="rId10"/>
    <p:sldId id="272" r:id="rId11"/>
    <p:sldId id="278" r:id="rId12"/>
    <p:sldId id="280" r:id="rId13"/>
    <p:sldId id="293" r:id="rId14"/>
    <p:sldId id="298" r:id="rId15"/>
    <p:sldId id="297" r:id="rId16"/>
    <p:sldId id="294" r:id="rId17"/>
    <p:sldId id="295" r:id="rId18"/>
    <p:sldId id="296" r:id="rId19"/>
    <p:sldId id="299" r:id="rId20"/>
    <p:sldId id="286" r:id="rId21"/>
    <p:sldId id="301" r:id="rId22"/>
    <p:sldId id="302" r:id="rId23"/>
    <p:sldId id="303" r:id="rId24"/>
    <p:sldId id="304" r:id="rId25"/>
    <p:sldId id="305" r:id="rId26"/>
    <p:sldId id="262" r:id="rId27"/>
    <p:sldId id="306" r:id="rId28"/>
    <p:sldId id="282" r:id="rId29"/>
  </p:sldIdLst>
  <p:sldSz cx="9144000" cy="5143500" type="screen16x9"/>
  <p:notesSz cx="7099300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51" autoAdjust="0"/>
    <p:restoredTop sz="90707" autoAdjust="0"/>
  </p:normalViewPr>
  <p:slideViewPr>
    <p:cSldViewPr snapToGrid="0">
      <p:cViewPr varScale="1">
        <p:scale>
          <a:sx n="157" d="100"/>
          <a:sy n="157" d="100"/>
        </p:scale>
        <p:origin x="522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3CE62F-52BC-4628-9E10-49B7EB81226D}" type="datetimeFigureOut">
              <a:rPr lang="fr-FR" smtClean="0"/>
              <a:t>26/06/2025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79425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709613" y="4926013"/>
            <a:ext cx="5680075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46F2ED-9BC0-42F5-86CA-1A7B4A2BA3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17507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8B77C0-231C-4AB7-97D8-9DEDF136B5D8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159245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CA774C9-5877-402C-94F9-B7794981952F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455851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CA774C9-5877-402C-94F9-B7794981952F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9682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6F2ED-9BC0-42F5-86CA-1A7B4A2BA33D}" type="slidenum">
              <a:rPr lang="fr-FR" smtClean="0"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3330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200" dirty="0" smtClean="0">
                <a:effectLst/>
              </a:rPr>
              <a:t>Le SEED </a:t>
            </a:r>
            <a:r>
              <a:rPr lang="fr-FR" sz="1200" dirty="0" err="1" smtClean="0">
                <a:effectLst/>
              </a:rPr>
              <a:t>Funding</a:t>
            </a:r>
            <a:r>
              <a:rPr lang="fr-FR" sz="1200" dirty="0" smtClean="0">
                <a:effectLst/>
              </a:rPr>
              <a:t> EPICUR revient en 2025 !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6F2ED-9BC0-42F5-86CA-1A7B4A2BA33D}" type="slidenum">
              <a:rPr lang="fr-FR" smtClean="0"/>
              <a:t>20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02476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200" dirty="0" smtClean="0">
                <a:effectLst/>
              </a:rPr>
              <a:t>Le SEED </a:t>
            </a:r>
            <a:r>
              <a:rPr lang="fr-FR" sz="1200" dirty="0" err="1" smtClean="0">
                <a:effectLst/>
              </a:rPr>
              <a:t>Funding</a:t>
            </a:r>
            <a:r>
              <a:rPr lang="fr-FR" sz="1200" dirty="0" smtClean="0">
                <a:effectLst/>
              </a:rPr>
              <a:t> EPICUR revient en 2025 !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6F2ED-9BC0-42F5-86CA-1A7B4A2BA33D}" type="slidenum">
              <a:rPr lang="fr-FR" smtClean="0"/>
              <a:t>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709447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200" dirty="0" smtClean="0">
                <a:effectLst/>
              </a:rPr>
              <a:t>Le SEED </a:t>
            </a:r>
            <a:r>
              <a:rPr lang="fr-FR" sz="1200" dirty="0" err="1" smtClean="0">
                <a:effectLst/>
              </a:rPr>
              <a:t>Funding</a:t>
            </a:r>
            <a:r>
              <a:rPr lang="fr-FR" sz="1200" dirty="0" smtClean="0">
                <a:effectLst/>
              </a:rPr>
              <a:t> EPICUR revient en 2025 !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6F2ED-9BC0-42F5-86CA-1A7B4A2BA33D}" type="slidenum">
              <a:rPr lang="fr-FR" smtClean="0"/>
              <a:t>22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200483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CA774C9-5877-402C-94F9-B7794981952F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887579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FGU publishes a general call for applications as well as currently two specific calls for applications: “European integration: new impetus for the 'European factory'” and “Artificial intelligence and its challenges for our society”. </a:t>
            </a:r>
          </a:p>
          <a:p>
            <a:endParaRPr lang="en-US" dirty="0" smtClean="0"/>
          </a:p>
          <a:p>
            <a:r>
              <a:rPr lang="en-US" dirty="0" smtClean="0"/>
              <a:t>The events are intended to promote a fruitful exchange among the international scientific community within the framework of an academic topic or an interdisciplinary and innovative approach. T</a:t>
            </a:r>
          </a:p>
          <a:p>
            <a:endParaRPr lang="en-US" dirty="0" smtClean="0"/>
          </a:p>
          <a:p>
            <a:r>
              <a:rPr lang="en-US" dirty="0" smtClean="0"/>
              <a:t>hey can be </a:t>
            </a:r>
            <a:r>
              <a:rPr lang="en-US" dirty="0" err="1" smtClean="0"/>
              <a:t>organised</a:t>
            </a:r>
            <a:r>
              <a:rPr lang="en-US" dirty="0" smtClean="0"/>
              <a:t> as individual events as well as a series of events. Eligible for funding are projects which, on the one hand, have a clearly </a:t>
            </a:r>
            <a:r>
              <a:rPr lang="en-US" dirty="0" err="1" smtClean="0"/>
              <a:t>recognisable</a:t>
            </a:r>
            <a:r>
              <a:rPr lang="en-US" dirty="0" smtClean="0"/>
              <a:t> Franco-German orientation and, on the other hand, target junior researchers as the main target group.</a:t>
            </a:r>
          </a:p>
          <a:p>
            <a:endParaRPr lang="en-US" dirty="0" smtClean="0"/>
          </a:p>
          <a:p>
            <a:r>
              <a:rPr lang="en-US" dirty="0" smtClean="0"/>
              <a:t>The calls for applications are open to French and German universities as well as non-university research institutes. </a:t>
            </a:r>
            <a:r>
              <a:rPr lang="en-US" b="1" dirty="0" smtClean="0"/>
              <a:t>Integration of a third country is also possible and is supported through funding for international mobility of the respective junior researchers.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The calls for applications are open to all study disciplines.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6F2ED-9BC0-42F5-86CA-1A7B4A2BA33D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5080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6F2ED-9BC0-42F5-86CA-1A7B4A2BA33D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92473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CA774C9-5877-402C-94F9-B7794981952F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956352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CA774C9-5877-402C-94F9-B7794981952F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169301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CA774C9-5877-402C-94F9-B7794981952F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559359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CA774C9-5877-402C-94F9-B7794981952F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32922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CA774C9-5877-402C-94F9-B7794981952F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551878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CA774C9-5877-402C-94F9-B7794981952F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56814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594604" y="368243"/>
            <a:ext cx="7954792" cy="1623843"/>
          </a:xfrm>
        </p:spPr>
        <p:txBody>
          <a:bodyPr anchor="b">
            <a:normAutofit/>
          </a:bodyPr>
          <a:lstStyle>
            <a:lvl1pPr algn="l">
              <a:defRPr sz="6000" b="1">
                <a:solidFill>
                  <a:schemeClr val="tx2"/>
                </a:solidFill>
              </a:defRPr>
            </a:lvl1pPr>
          </a:lstStyle>
          <a:p>
            <a:r>
              <a:rPr lang="fr-FR" dirty="0"/>
              <a:t>Titre de la présentation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594604" y="2028218"/>
            <a:ext cx="7954792" cy="900040"/>
          </a:xfrm>
        </p:spPr>
        <p:txBody>
          <a:bodyPr>
            <a:norm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5400">
                <a:solidFill>
                  <a:schemeClr val="tx2"/>
                </a:solidFill>
                <a:latin typeface="+mj-lt"/>
              </a:defRPr>
            </a:lvl1pPr>
            <a:lvl2pPr marL="133527" indent="0" algn="ctr">
              <a:buNone/>
              <a:defRPr sz="584"/>
            </a:lvl2pPr>
            <a:lvl3pPr marL="267053" indent="0" algn="ctr">
              <a:buNone/>
              <a:defRPr sz="527"/>
            </a:lvl3pPr>
            <a:lvl4pPr marL="400580" indent="0" algn="ctr">
              <a:buNone/>
              <a:defRPr sz="467"/>
            </a:lvl4pPr>
            <a:lvl5pPr marL="534107" indent="0" algn="ctr">
              <a:buNone/>
              <a:defRPr sz="467"/>
            </a:lvl5pPr>
            <a:lvl6pPr marL="667632" indent="0" algn="ctr">
              <a:buNone/>
              <a:defRPr sz="467"/>
            </a:lvl6pPr>
            <a:lvl7pPr marL="801160" indent="0" algn="ctr">
              <a:buNone/>
              <a:defRPr sz="467"/>
            </a:lvl7pPr>
            <a:lvl8pPr marL="934686" indent="0" algn="ctr">
              <a:buNone/>
              <a:defRPr sz="467"/>
            </a:lvl8pPr>
            <a:lvl9pPr marL="1068212" indent="0" algn="ctr">
              <a:buNone/>
              <a:defRPr sz="467"/>
            </a:lvl9pPr>
          </a:lstStyle>
          <a:p>
            <a:r>
              <a:rPr lang="fr-FR" dirty="0"/>
              <a:t>Sous-titre</a:t>
            </a:r>
          </a:p>
        </p:txBody>
      </p:sp>
      <p:sp>
        <p:nvSpPr>
          <p:cNvPr id="8" name="Espace réservé pour une image  7"/>
          <p:cNvSpPr>
            <a:spLocks noGrp="1"/>
          </p:cNvSpPr>
          <p:nvPr>
            <p:ph type="pic" sz="quarter" idx="13" hasCustomPrompt="1"/>
          </p:nvPr>
        </p:nvSpPr>
        <p:spPr>
          <a:xfrm>
            <a:off x="594604" y="3102129"/>
            <a:ext cx="5940000" cy="1296000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</a:lstStyle>
          <a:p>
            <a:r>
              <a:rPr lang="fr-FR" dirty="0"/>
              <a:t>Image signature.</a:t>
            </a:r>
            <a:r>
              <a:rPr lang="fr-FR" sz="1200" dirty="0">
                <a:effectLst/>
                <a:latin typeface="Unistra A" panose="02000503030000020000" pitchFamily="2" charset="0"/>
                <a:ea typeface="MS Mincho" panose="02020609040205080304" pitchFamily="49" charset="-128"/>
                <a:cs typeface="Arial" panose="020B0604020202020204" pitchFamily="34" charset="0"/>
              </a:rPr>
              <a:t/>
            </a:r>
            <a:br>
              <a:rPr lang="fr-FR" sz="1200" dirty="0">
                <a:effectLst/>
                <a:latin typeface="Unistra A" panose="02000503030000020000" pitchFamily="2" charset="0"/>
                <a:ea typeface="MS Mincho" panose="02020609040205080304" pitchFamily="49" charset="-128"/>
                <a:cs typeface="Arial" panose="020B0604020202020204" pitchFamily="34" charset="0"/>
              </a:rPr>
            </a:br>
            <a:r>
              <a:rPr lang="fr-FR" sz="1200" dirty="0">
                <a:effectLst/>
                <a:latin typeface="Unistra A" panose="02000503030000020000" pitchFamily="2" charset="0"/>
                <a:ea typeface="MS Mincho" panose="02020609040205080304" pitchFamily="49" charset="-128"/>
                <a:cs typeface="Arial" panose="020B0604020202020204" pitchFamily="34" charset="0"/>
              </a:rPr>
              <a:t>Cliquez pour insérer l’image. Choisir l’image-signature générique </a:t>
            </a:r>
            <a:r>
              <a:rPr lang="fr-FR" sz="1200" dirty="0" err="1">
                <a:effectLst/>
                <a:latin typeface="Unistra A" panose="02000503030000020000" pitchFamily="2" charset="0"/>
                <a:ea typeface="MS Mincho" panose="02020609040205080304" pitchFamily="49" charset="-128"/>
                <a:cs typeface="Arial" panose="020B0604020202020204" pitchFamily="34" charset="0"/>
              </a:rPr>
              <a:t>large_fond_blanc</a:t>
            </a:r>
            <a:r>
              <a:rPr lang="fr-FR" sz="1200" dirty="0">
                <a:effectLst/>
                <a:latin typeface="Unistra A" panose="02000503030000020000" pitchFamily="2" charset="0"/>
                <a:ea typeface="MS Mincho" panose="02020609040205080304" pitchFamily="49" charset="-128"/>
                <a:cs typeface="Arial" panose="020B0604020202020204" pitchFamily="34" charset="0"/>
              </a:rPr>
              <a:t> au format .png</a:t>
            </a:r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4" hasCustomPrompt="1"/>
          </p:nvPr>
        </p:nvSpPr>
        <p:spPr>
          <a:xfrm>
            <a:off x="594604" y="4517572"/>
            <a:ext cx="5549673" cy="369888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buFontTx/>
              <a:buNone/>
              <a:defRPr/>
            </a:lvl2pPr>
            <a:lvl3pPr marL="267053" indent="0">
              <a:buFontTx/>
              <a:buNone/>
              <a:defRPr/>
            </a:lvl3pPr>
          </a:lstStyle>
          <a:p>
            <a:pPr lvl="0"/>
            <a:r>
              <a:rPr lang="fr-FR" dirty="0"/>
              <a:t>Par « Prénom Nom », date</a:t>
            </a:r>
          </a:p>
        </p:txBody>
      </p:sp>
    </p:spTree>
    <p:extLst>
      <p:ext uri="{BB962C8B-B14F-4D97-AF65-F5344CB8AC3E}">
        <p14:creationId xmlns:p14="http://schemas.microsoft.com/office/powerpoint/2010/main" val="3767518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, texte  et 1 contenu (visuel, graph, ima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8" hasCustomPrompt="1"/>
          </p:nvPr>
        </p:nvSpPr>
        <p:spPr>
          <a:xfrm>
            <a:off x="5421313" y="1366838"/>
            <a:ext cx="3094037" cy="3140075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0" indent="0">
              <a:buNone/>
              <a:defRPr/>
            </a:lvl2pPr>
            <a:lvl3pPr marL="267053" indent="0">
              <a:buFont typeface="Arial" panose="020B0604020202020204" pitchFamily="34" charset="0"/>
              <a:buNone/>
              <a:defRPr/>
            </a:lvl3pPr>
            <a:lvl4pPr marL="400579" indent="0">
              <a:buNone/>
              <a:defRPr/>
            </a:lvl4pPr>
            <a:lvl5pPr marL="534106" indent="0">
              <a:buNone/>
              <a:defRPr/>
            </a:lvl5pPr>
          </a:lstStyle>
          <a:p>
            <a:pPr lvl="0"/>
            <a:r>
              <a:rPr lang="fr-FR" dirty="0"/>
              <a:t>Cliquer sur l’icône de votre choix pour ajouter le contenu correspondant.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0356202"/>
              </p:ext>
            </p:extLst>
          </p:nvPr>
        </p:nvGraphicFramePr>
        <p:xfrm>
          <a:off x="6081" y="4715452"/>
          <a:ext cx="9149291" cy="4489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59004">
                  <a:extLst>
                    <a:ext uri="{9D8B030D-6E8A-4147-A177-3AD203B41FA5}">
                      <a16:colId xmlns:a16="http://schemas.microsoft.com/office/drawing/2014/main" val="3998090622"/>
                    </a:ext>
                  </a:extLst>
                </a:gridCol>
                <a:gridCol w="38065">
                  <a:extLst>
                    <a:ext uri="{9D8B030D-6E8A-4147-A177-3AD203B41FA5}">
                      <a16:colId xmlns:a16="http://schemas.microsoft.com/office/drawing/2014/main" val="1475767194"/>
                    </a:ext>
                  </a:extLst>
                </a:gridCol>
                <a:gridCol w="1024601">
                  <a:extLst>
                    <a:ext uri="{9D8B030D-6E8A-4147-A177-3AD203B41FA5}">
                      <a16:colId xmlns:a16="http://schemas.microsoft.com/office/drawing/2014/main" val="1579167193"/>
                    </a:ext>
                  </a:extLst>
                </a:gridCol>
                <a:gridCol w="30772">
                  <a:extLst>
                    <a:ext uri="{9D8B030D-6E8A-4147-A177-3AD203B41FA5}">
                      <a16:colId xmlns:a16="http://schemas.microsoft.com/office/drawing/2014/main" val="2573462361"/>
                    </a:ext>
                  </a:extLst>
                </a:gridCol>
                <a:gridCol w="94539">
                  <a:extLst>
                    <a:ext uri="{9D8B030D-6E8A-4147-A177-3AD203B41FA5}">
                      <a16:colId xmlns:a16="http://schemas.microsoft.com/office/drawing/2014/main" val="2374293802"/>
                    </a:ext>
                  </a:extLst>
                </a:gridCol>
                <a:gridCol w="5414609">
                  <a:extLst>
                    <a:ext uri="{9D8B030D-6E8A-4147-A177-3AD203B41FA5}">
                      <a16:colId xmlns:a16="http://schemas.microsoft.com/office/drawing/2014/main" val="2819013934"/>
                    </a:ext>
                  </a:extLst>
                </a:gridCol>
                <a:gridCol w="33419">
                  <a:extLst>
                    <a:ext uri="{9D8B030D-6E8A-4147-A177-3AD203B41FA5}">
                      <a16:colId xmlns:a16="http://schemas.microsoft.com/office/drawing/2014/main" val="4100420690"/>
                    </a:ext>
                  </a:extLst>
                </a:gridCol>
                <a:gridCol w="33791">
                  <a:extLst>
                    <a:ext uri="{9D8B030D-6E8A-4147-A177-3AD203B41FA5}">
                      <a16:colId xmlns:a16="http://schemas.microsoft.com/office/drawing/2014/main" val="3888081619"/>
                    </a:ext>
                  </a:extLst>
                </a:gridCol>
                <a:gridCol w="1729991">
                  <a:extLst>
                    <a:ext uri="{9D8B030D-6E8A-4147-A177-3AD203B41FA5}">
                      <a16:colId xmlns:a16="http://schemas.microsoft.com/office/drawing/2014/main" val="1911994184"/>
                    </a:ext>
                  </a:extLst>
                </a:gridCol>
                <a:gridCol w="54805">
                  <a:extLst>
                    <a:ext uri="{9D8B030D-6E8A-4147-A177-3AD203B41FA5}">
                      <a16:colId xmlns:a16="http://schemas.microsoft.com/office/drawing/2014/main" val="2779519360"/>
                    </a:ext>
                  </a:extLst>
                </a:gridCol>
                <a:gridCol w="33039">
                  <a:extLst>
                    <a:ext uri="{9D8B030D-6E8A-4147-A177-3AD203B41FA5}">
                      <a16:colId xmlns:a16="http://schemas.microsoft.com/office/drawing/2014/main" val="386402158"/>
                    </a:ext>
                  </a:extLst>
                </a:gridCol>
                <a:gridCol w="102656">
                  <a:extLst>
                    <a:ext uri="{9D8B030D-6E8A-4147-A177-3AD203B41FA5}">
                      <a16:colId xmlns:a16="http://schemas.microsoft.com/office/drawing/2014/main" val="998090240"/>
                    </a:ext>
                  </a:extLst>
                </a:gridCol>
              </a:tblGrid>
              <a:tr h="214024">
                <a:tc>
                  <a:txBody>
                    <a:bodyPr/>
                    <a:lstStyle/>
                    <a:p>
                      <a:pPr algn="l"/>
                      <a:endParaRPr lang="fr-FR" sz="1400" dirty="0">
                        <a:latin typeface="Unistra A (Corps)"/>
                        <a:cs typeface="Unistra A"/>
                      </a:endParaRPr>
                    </a:p>
                  </a:txBody>
                  <a:tcPr marL="0" marR="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>
                          <a:latin typeface="+mn-lt"/>
                          <a:cs typeface="Unistra A"/>
                        </a:rPr>
                        <a:t>Université</a:t>
                      </a:r>
                      <a:r>
                        <a:rPr lang="fr-FR" sz="1400" dirty="0">
                          <a:latin typeface="+mn-lt"/>
                          <a:cs typeface="Unistra A"/>
                        </a:rPr>
                        <a:t> de Strasbourg</a:t>
                      </a:r>
                      <a:endParaRPr lang="fr-FR" sz="1400" dirty="0">
                        <a:latin typeface="+mn-lt"/>
                      </a:endParaRPr>
                    </a:p>
                  </a:txBody>
                  <a:tcPr marL="72000" marR="0" marT="21600" marB="0" anchor="ctr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4818793"/>
                  </a:ext>
                </a:extLst>
              </a:tr>
              <a:tr h="214024">
                <a:tc gridSpan="12">
                  <a:txBody>
                    <a:bodyPr/>
                    <a:lstStyle/>
                    <a:p>
                      <a:pPr algn="l"/>
                      <a:endParaRPr lang="fr-FR" sz="1400" dirty="0">
                        <a:latin typeface="Unistra A (Corps)"/>
                        <a:cs typeface="Unistra A"/>
                      </a:endParaRPr>
                    </a:p>
                  </a:txBody>
                  <a:tcPr marL="0" marR="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72000" marR="0" marT="21600" marB="0" anchor="ctr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8772594"/>
                  </a:ext>
                </a:extLst>
              </a:tr>
            </a:tbl>
          </a:graphicData>
        </a:graphic>
      </p:graphicFrame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7074038-2084-4D59-866B-2A7CFE60D4CB}" type="datetime1">
              <a:rPr lang="fr-FR" smtClean="0"/>
              <a:pPr/>
              <a:t>26/06/2025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voici ici le titre de la présentation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B4D3353-E79A-46F3-A50A-FED314DB988C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>
          <a:xfrm>
            <a:off x="628651" y="573931"/>
            <a:ext cx="7886700" cy="54000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Titre de la diapositive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 hasCustomPrompt="1"/>
          </p:nvPr>
        </p:nvSpPr>
        <p:spPr>
          <a:xfrm>
            <a:off x="628651" y="226467"/>
            <a:ext cx="4195763" cy="296863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fr-FR" dirty="0"/>
              <a:t>Chapitre x | Titre du chapitre</a:t>
            </a:r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4" hasCustomPrompt="1"/>
          </p:nvPr>
        </p:nvSpPr>
        <p:spPr>
          <a:xfrm>
            <a:off x="628650" y="1366157"/>
            <a:ext cx="4237264" cy="3140756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fr-FR" b="0" smtClean="0"/>
            </a:lvl1pPr>
            <a:lvl2pPr>
              <a:defRPr lang="fr-FR" sz="4000" smtClean="0"/>
            </a:lvl2pPr>
            <a:lvl3pPr>
              <a:defRPr lang="fr-FR" smtClean="0"/>
            </a:lvl3pPr>
            <a:lvl4pPr>
              <a:defRPr lang="fr-FR" smtClean="0"/>
            </a:lvl4pPr>
            <a:lvl5pPr>
              <a:defRPr lang="fr-FR"/>
            </a:lvl5pPr>
          </a:lstStyle>
          <a:p>
            <a:pPr lvl="0"/>
            <a:r>
              <a:rPr lang="fr-FR" dirty="0"/>
              <a:t>Un propos par page. Saisie du texte avec utilisation du gras pour les points importants.</a:t>
            </a:r>
          </a:p>
        </p:txBody>
      </p:sp>
    </p:spTree>
    <p:extLst>
      <p:ext uri="{BB962C8B-B14F-4D97-AF65-F5344CB8AC3E}">
        <p14:creationId xmlns:p14="http://schemas.microsoft.com/office/powerpoint/2010/main" val="2535804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re, contenus avec puces et 1 visu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7328435"/>
              </p:ext>
            </p:extLst>
          </p:nvPr>
        </p:nvGraphicFramePr>
        <p:xfrm>
          <a:off x="6081" y="4715452"/>
          <a:ext cx="9149291" cy="4489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59004">
                  <a:extLst>
                    <a:ext uri="{9D8B030D-6E8A-4147-A177-3AD203B41FA5}">
                      <a16:colId xmlns:a16="http://schemas.microsoft.com/office/drawing/2014/main" val="3998090622"/>
                    </a:ext>
                  </a:extLst>
                </a:gridCol>
                <a:gridCol w="38065">
                  <a:extLst>
                    <a:ext uri="{9D8B030D-6E8A-4147-A177-3AD203B41FA5}">
                      <a16:colId xmlns:a16="http://schemas.microsoft.com/office/drawing/2014/main" val="1475767194"/>
                    </a:ext>
                  </a:extLst>
                </a:gridCol>
                <a:gridCol w="1024601">
                  <a:extLst>
                    <a:ext uri="{9D8B030D-6E8A-4147-A177-3AD203B41FA5}">
                      <a16:colId xmlns:a16="http://schemas.microsoft.com/office/drawing/2014/main" val="1579167193"/>
                    </a:ext>
                  </a:extLst>
                </a:gridCol>
                <a:gridCol w="30772">
                  <a:extLst>
                    <a:ext uri="{9D8B030D-6E8A-4147-A177-3AD203B41FA5}">
                      <a16:colId xmlns:a16="http://schemas.microsoft.com/office/drawing/2014/main" val="2573462361"/>
                    </a:ext>
                  </a:extLst>
                </a:gridCol>
                <a:gridCol w="94539">
                  <a:extLst>
                    <a:ext uri="{9D8B030D-6E8A-4147-A177-3AD203B41FA5}">
                      <a16:colId xmlns:a16="http://schemas.microsoft.com/office/drawing/2014/main" val="2374293802"/>
                    </a:ext>
                  </a:extLst>
                </a:gridCol>
                <a:gridCol w="5414609">
                  <a:extLst>
                    <a:ext uri="{9D8B030D-6E8A-4147-A177-3AD203B41FA5}">
                      <a16:colId xmlns:a16="http://schemas.microsoft.com/office/drawing/2014/main" val="2819013934"/>
                    </a:ext>
                  </a:extLst>
                </a:gridCol>
                <a:gridCol w="33419">
                  <a:extLst>
                    <a:ext uri="{9D8B030D-6E8A-4147-A177-3AD203B41FA5}">
                      <a16:colId xmlns:a16="http://schemas.microsoft.com/office/drawing/2014/main" val="4100420690"/>
                    </a:ext>
                  </a:extLst>
                </a:gridCol>
                <a:gridCol w="33791">
                  <a:extLst>
                    <a:ext uri="{9D8B030D-6E8A-4147-A177-3AD203B41FA5}">
                      <a16:colId xmlns:a16="http://schemas.microsoft.com/office/drawing/2014/main" val="3888081619"/>
                    </a:ext>
                  </a:extLst>
                </a:gridCol>
                <a:gridCol w="1729991">
                  <a:extLst>
                    <a:ext uri="{9D8B030D-6E8A-4147-A177-3AD203B41FA5}">
                      <a16:colId xmlns:a16="http://schemas.microsoft.com/office/drawing/2014/main" val="1911994184"/>
                    </a:ext>
                  </a:extLst>
                </a:gridCol>
                <a:gridCol w="54805">
                  <a:extLst>
                    <a:ext uri="{9D8B030D-6E8A-4147-A177-3AD203B41FA5}">
                      <a16:colId xmlns:a16="http://schemas.microsoft.com/office/drawing/2014/main" val="2779519360"/>
                    </a:ext>
                  </a:extLst>
                </a:gridCol>
                <a:gridCol w="33039">
                  <a:extLst>
                    <a:ext uri="{9D8B030D-6E8A-4147-A177-3AD203B41FA5}">
                      <a16:colId xmlns:a16="http://schemas.microsoft.com/office/drawing/2014/main" val="386402158"/>
                    </a:ext>
                  </a:extLst>
                </a:gridCol>
                <a:gridCol w="102656">
                  <a:extLst>
                    <a:ext uri="{9D8B030D-6E8A-4147-A177-3AD203B41FA5}">
                      <a16:colId xmlns:a16="http://schemas.microsoft.com/office/drawing/2014/main" val="998090240"/>
                    </a:ext>
                  </a:extLst>
                </a:gridCol>
              </a:tblGrid>
              <a:tr h="214024">
                <a:tc>
                  <a:txBody>
                    <a:bodyPr/>
                    <a:lstStyle/>
                    <a:p>
                      <a:pPr algn="l"/>
                      <a:endParaRPr lang="fr-FR" sz="1400" dirty="0">
                        <a:latin typeface="Unistra A (Corps)"/>
                        <a:cs typeface="Unistra A"/>
                      </a:endParaRPr>
                    </a:p>
                  </a:txBody>
                  <a:tcPr marL="0" marR="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>
                          <a:latin typeface="+mn-lt"/>
                          <a:cs typeface="Unistra A"/>
                        </a:rPr>
                        <a:t>Université</a:t>
                      </a:r>
                      <a:r>
                        <a:rPr lang="fr-FR" sz="1400" dirty="0">
                          <a:latin typeface="+mn-lt"/>
                          <a:cs typeface="Unistra A"/>
                        </a:rPr>
                        <a:t> de Strasbourg</a:t>
                      </a:r>
                      <a:endParaRPr lang="fr-FR" sz="1400" dirty="0">
                        <a:latin typeface="+mn-lt"/>
                      </a:endParaRPr>
                    </a:p>
                  </a:txBody>
                  <a:tcPr marL="72000" marR="0" marT="21600" marB="0" anchor="ctr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4818793"/>
                  </a:ext>
                </a:extLst>
              </a:tr>
              <a:tr h="214024">
                <a:tc gridSpan="12">
                  <a:txBody>
                    <a:bodyPr/>
                    <a:lstStyle/>
                    <a:p>
                      <a:pPr algn="l"/>
                      <a:endParaRPr lang="fr-FR" sz="1400" dirty="0">
                        <a:latin typeface="Unistra A (Corps)"/>
                        <a:cs typeface="Unistra A"/>
                      </a:endParaRPr>
                    </a:p>
                  </a:txBody>
                  <a:tcPr marL="0" marR="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72000" marR="0" marT="21600" marB="0" anchor="ctr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8772594"/>
                  </a:ext>
                </a:extLst>
              </a:tr>
            </a:tbl>
          </a:graphicData>
        </a:graphic>
      </p:graphicFrame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7074038-2084-4D59-866B-2A7CFE60D4CB}" type="datetime1">
              <a:rPr lang="fr-FR" smtClean="0"/>
              <a:pPr/>
              <a:t>26/06/2025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voici ici le titre de la présentation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B4D3353-E79A-46F3-A50A-FED314DB988C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>
          <a:xfrm>
            <a:off x="628651" y="573931"/>
            <a:ext cx="4776106" cy="54000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Titre de la diapositive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 hasCustomPrompt="1"/>
          </p:nvPr>
        </p:nvSpPr>
        <p:spPr>
          <a:xfrm>
            <a:off x="628651" y="226467"/>
            <a:ext cx="4776106" cy="296863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fr-FR" dirty="0"/>
              <a:t>Chapitre x | Titre du chapitre</a:t>
            </a:r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4" hasCustomPrompt="1"/>
          </p:nvPr>
        </p:nvSpPr>
        <p:spPr>
          <a:xfrm>
            <a:off x="628649" y="1366157"/>
            <a:ext cx="4776107" cy="3140756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fr-FR" sz="2400" dirty="0" smtClean="0"/>
            </a:lvl1pPr>
            <a:lvl2pPr>
              <a:defRPr sz="2200"/>
            </a:lvl2pPr>
          </a:lstStyle>
          <a:p>
            <a:pPr lvl="0"/>
            <a:r>
              <a:rPr lang="fr-FR" dirty="0"/>
              <a:t>Premier point</a:t>
            </a:r>
          </a:p>
          <a:p>
            <a:pPr lvl="0"/>
            <a:r>
              <a:rPr lang="fr-FR" dirty="0"/>
              <a:t>Deuxième point</a:t>
            </a:r>
          </a:p>
        </p:txBody>
      </p:sp>
      <p:sp>
        <p:nvSpPr>
          <p:cNvPr id="14" name="Espace réservé pour une image  11"/>
          <p:cNvSpPr>
            <a:spLocks noGrp="1"/>
          </p:cNvSpPr>
          <p:nvPr>
            <p:ph type="pic" sz="quarter" idx="17"/>
          </p:nvPr>
        </p:nvSpPr>
        <p:spPr>
          <a:xfrm>
            <a:off x="5905500" y="0"/>
            <a:ext cx="3249871" cy="468383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r>
              <a:rPr lang="fr-FR" smtClean="0"/>
              <a:t>Cliquez sur l'icône pour ajouter une image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19439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, contenus, 2 visuels, mots-clé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5125187"/>
              </p:ext>
            </p:extLst>
          </p:nvPr>
        </p:nvGraphicFramePr>
        <p:xfrm>
          <a:off x="6081" y="4715452"/>
          <a:ext cx="9149291" cy="4489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59004">
                  <a:extLst>
                    <a:ext uri="{9D8B030D-6E8A-4147-A177-3AD203B41FA5}">
                      <a16:colId xmlns:a16="http://schemas.microsoft.com/office/drawing/2014/main" val="3998090622"/>
                    </a:ext>
                  </a:extLst>
                </a:gridCol>
                <a:gridCol w="38065">
                  <a:extLst>
                    <a:ext uri="{9D8B030D-6E8A-4147-A177-3AD203B41FA5}">
                      <a16:colId xmlns:a16="http://schemas.microsoft.com/office/drawing/2014/main" val="1475767194"/>
                    </a:ext>
                  </a:extLst>
                </a:gridCol>
                <a:gridCol w="1024601">
                  <a:extLst>
                    <a:ext uri="{9D8B030D-6E8A-4147-A177-3AD203B41FA5}">
                      <a16:colId xmlns:a16="http://schemas.microsoft.com/office/drawing/2014/main" val="1579167193"/>
                    </a:ext>
                  </a:extLst>
                </a:gridCol>
                <a:gridCol w="30772">
                  <a:extLst>
                    <a:ext uri="{9D8B030D-6E8A-4147-A177-3AD203B41FA5}">
                      <a16:colId xmlns:a16="http://schemas.microsoft.com/office/drawing/2014/main" val="2573462361"/>
                    </a:ext>
                  </a:extLst>
                </a:gridCol>
                <a:gridCol w="94539">
                  <a:extLst>
                    <a:ext uri="{9D8B030D-6E8A-4147-A177-3AD203B41FA5}">
                      <a16:colId xmlns:a16="http://schemas.microsoft.com/office/drawing/2014/main" val="2374293802"/>
                    </a:ext>
                  </a:extLst>
                </a:gridCol>
                <a:gridCol w="5414609">
                  <a:extLst>
                    <a:ext uri="{9D8B030D-6E8A-4147-A177-3AD203B41FA5}">
                      <a16:colId xmlns:a16="http://schemas.microsoft.com/office/drawing/2014/main" val="2819013934"/>
                    </a:ext>
                  </a:extLst>
                </a:gridCol>
                <a:gridCol w="33419">
                  <a:extLst>
                    <a:ext uri="{9D8B030D-6E8A-4147-A177-3AD203B41FA5}">
                      <a16:colId xmlns:a16="http://schemas.microsoft.com/office/drawing/2014/main" val="4100420690"/>
                    </a:ext>
                  </a:extLst>
                </a:gridCol>
                <a:gridCol w="33791">
                  <a:extLst>
                    <a:ext uri="{9D8B030D-6E8A-4147-A177-3AD203B41FA5}">
                      <a16:colId xmlns:a16="http://schemas.microsoft.com/office/drawing/2014/main" val="3888081619"/>
                    </a:ext>
                  </a:extLst>
                </a:gridCol>
                <a:gridCol w="1729991">
                  <a:extLst>
                    <a:ext uri="{9D8B030D-6E8A-4147-A177-3AD203B41FA5}">
                      <a16:colId xmlns:a16="http://schemas.microsoft.com/office/drawing/2014/main" val="1911994184"/>
                    </a:ext>
                  </a:extLst>
                </a:gridCol>
                <a:gridCol w="54805">
                  <a:extLst>
                    <a:ext uri="{9D8B030D-6E8A-4147-A177-3AD203B41FA5}">
                      <a16:colId xmlns:a16="http://schemas.microsoft.com/office/drawing/2014/main" val="2779519360"/>
                    </a:ext>
                  </a:extLst>
                </a:gridCol>
                <a:gridCol w="33039">
                  <a:extLst>
                    <a:ext uri="{9D8B030D-6E8A-4147-A177-3AD203B41FA5}">
                      <a16:colId xmlns:a16="http://schemas.microsoft.com/office/drawing/2014/main" val="386402158"/>
                    </a:ext>
                  </a:extLst>
                </a:gridCol>
                <a:gridCol w="102656">
                  <a:extLst>
                    <a:ext uri="{9D8B030D-6E8A-4147-A177-3AD203B41FA5}">
                      <a16:colId xmlns:a16="http://schemas.microsoft.com/office/drawing/2014/main" val="998090240"/>
                    </a:ext>
                  </a:extLst>
                </a:gridCol>
              </a:tblGrid>
              <a:tr h="214024">
                <a:tc>
                  <a:txBody>
                    <a:bodyPr/>
                    <a:lstStyle/>
                    <a:p>
                      <a:pPr algn="l"/>
                      <a:endParaRPr lang="fr-FR" sz="1400" dirty="0">
                        <a:latin typeface="Unistra A (Corps)"/>
                        <a:cs typeface="Unistra A"/>
                      </a:endParaRPr>
                    </a:p>
                  </a:txBody>
                  <a:tcPr marL="0" marR="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>
                          <a:latin typeface="+mn-lt"/>
                          <a:cs typeface="Unistra A"/>
                        </a:rPr>
                        <a:t>Université</a:t>
                      </a:r>
                      <a:r>
                        <a:rPr lang="fr-FR" sz="1400" dirty="0">
                          <a:latin typeface="+mn-lt"/>
                          <a:cs typeface="Unistra A"/>
                        </a:rPr>
                        <a:t> de Strasbourg</a:t>
                      </a:r>
                      <a:endParaRPr lang="fr-FR" sz="1400" dirty="0">
                        <a:latin typeface="+mn-lt"/>
                      </a:endParaRPr>
                    </a:p>
                  </a:txBody>
                  <a:tcPr marL="72000" marR="0" marT="21600" marB="0" anchor="ctr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4818793"/>
                  </a:ext>
                </a:extLst>
              </a:tr>
              <a:tr h="214024">
                <a:tc gridSpan="12">
                  <a:txBody>
                    <a:bodyPr/>
                    <a:lstStyle/>
                    <a:p>
                      <a:pPr algn="l"/>
                      <a:endParaRPr lang="fr-FR" sz="1400" dirty="0">
                        <a:latin typeface="Unistra A (Corps)"/>
                        <a:cs typeface="Unistra A"/>
                      </a:endParaRPr>
                    </a:p>
                  </a:txBody>
                  <a:tcPr marL="0" marR="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72000" marR="0" marT="21600" marB="0" anchor="ctr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8772594"/>
                  </a:ext>
                </a:extLst>
              </a:tr>
            </a:tbl>
          </a:graphicData>
        </a:graphic>
      </p:graphicFrame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3C501BB-F32A-4A81-8EB8-5DE78F97124E}" type="datetime1">
              <a:rPr lang="fr-FR" smtClean="0"/>
              <a:pPr/>
              <a:t>26/06/2025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voici ici le titre de la présentation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B4D3353-E79A-46F3-A50A-FED314DB988C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>
          <a:xfrm>
            <a:off x="628651" y="573931"/>
            <a:ext cx="7886700" cy="54000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Titre de la diapositive</a:t>
            </a:r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4" hasCustomPrompt="1"/>
          </p:nvPr>
        </p:nvSpPr>
        <p:spPr>
          <a:xfrm>
            <a:off x="628650" y="1366158"/>
            <a:ext cx="3600000" cy="500742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fr-FR" b="0" smtClean="0"/>
            </a:lvl1pPr>
            <a:lvl2pPr>
              <a:defRPr lang="fr-FR" sz="4000" smtClean="0"/>
            </a:lvl2pPr>
            <a:lvl3pPr>
              <a:defRPr lang="fr-FR" smtClean="0"/>
            </a:lvl3pPr>
            <a:lvl4pPr>
              <a:defRPr lang="fr-FR" smtClean="0"/>
            </a:lvl4pPr>
            <a:lvl5pPr>
              <a:defRPr lang="fr-FR"/>
            </a:lvl5pPr>
          </a:lstStyle>
          <a:p>
            <a:pPr lvl="0"/>
            <a:r>
              <a:rPr lang="fr-FR" dirty="0"/>
              <a:t>Mot-clé 1</a:t>
            </a:r>
          </a:p>
        </p:txBody>
      </p:sp>
      <p:sp>
        <p:nvSpPr>
          <p:cNvPr id="14" name="Espace réservé pour une image  11"/>
          <p:cNvSpPr>
            <a:spLocks noGrp="1"/>
          </p:cNvSpPr>
          <p:nvPr>
            <p:ph type="pic" sz="quarter" idx="17"/>
          </p:nvPr>
        </p:nvSpPr>
        <p:spPr>
          <a:xfrm>
            <a:off x="623658" y="1956759"/>
            <a:ext cx="3599999" cy="2359427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r>
              <a:rPr lang="fr-FR" smtClean="0"/>
              <a:t>Cliquez sur l'icône pour ajouter une image</a:t>
            </a:r>
            <a:endParaRPr lang="fr-FR" dirty="0"/>
          </a:p>
        </p:txBody>
      </p:sp>
      <p:sp>
        <p:nvSpPr>
          <p:cNvPr id="11" name="Espace réservé du texte 9"/>
          <p:cNvSpPr>
            <a:spLocks noGrp="1"/>
          </p:cNvSpPr>
          <p:nvPr>
            <p:ph type="body" sz="quarter" idx="18" hasCustomPrompt="1"/>
          </p:nvPr>
        </p:nvSpPr>
        <p:spPr>
          <a:xfrm>
            <a:off x="4915351" y="1366158"/>
            <a:ext cx="3600000" cy="500742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fr-FR" b="0" smtClean="0"/>
            </a:lvl1pPr>
            <a:lvl2pPr>
              <a:defRPr lang="fr-FR" sz="4000" smtClean="0"/>
            </a:lvl2pPr>
            <a:lvl3pPr>
              <a:defRPr lang="fr-FR" smtClean="0"/>
            </a:lvl3pPr>
            <a:lvl4pPr>
              <a:defRPr lang="fr-FR" smtClean="0"/>
            </a:lvl4pPr>
            <a:lvl5pPr>
              <a:defRPr lang="fr-FR"/>
            </a:lvl5pPr>
          </a:lstStyle>
          <a:p>
            <a:pPr lvl="0"/>
            <a:r>
              <a:rPr lang="fr-FR" dirty="0"/>
              <a:t>Mot-clé 2</a:t>
            </a:r>
          </a:p>
        </p:txBody>
      </p:sp>
      <p:sp>
        <p:nvSpPr>
          <p:cNvPr id="12" name="Espace réservé pour une image  11"/>
          <p:cNvSpPr>
            <a:spLocks noGrp="1"/>
          </p:cNvSpPr>
          <p:nvPr>
            <p:ph type="pic" sz="quarter" idx="19"/>
          </p:nvPr>
        </p:nvSpPr>
        <p:spPr>
          <a:xfrm>
            <a:off x="4915353" y="1956759"/>
            <a:ext cx="3599999" cy="2359427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r>
              <a:rPr lang="fr-FR" smtClean="0"/>
              <a:t>Cliquez sur l'icône pour ajouter une image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20" hasCustomPrompt="1"/>
          </p:nvPr>
        </p:nvSpPr>
        <p:spPr>
          <a:xfrm>
            <a:off x="623207" y="4384273"/>
            <a:ext cx="3600450" cy="252992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400"/>
            </a:lvl1pPr>
            <a:lvl2pPr marL="0" indent="0">
              <a:buNone/>
              <a:defRPr sz="1400"/>
            </a:lvl2pPr>
            <a:lvl3pPr marL="267053" indent="0">
              <a:buFont typeface="Arial" panose="020B0604020202020204" pitchFamily="34" charset="0"/>
              <a:buNone/>
              <a:defRPr sz="1400"/>
            </a:lvl3pPr>
            <a:lvl4pPr marL="400579" indent="0">
              <a:buNone/>
              <a:defRPr sz="1400"/>
            </a:lvl4pPr>
            <a:lvl5pPr marL="534106" indent="0">
              <a:buNone/>
              <a:defRPr sz="1400"/>
            </a:lvl5pPr>
          </a:lstStyle>
          <a:p>
            <a:pPr lvl="0"/>
            <a:r>
              <a:rPr lang="fr-FR" dirty="0"/>
              <a:t>Légende</a:t>
            </a:r>
          </a:p>
        </p:txBody>
      </p:sp>
      <p:sp>
        <p:nvSpPr>
          <p:cNvPr id="15" name="Espace réservé du texte 2"/>
          <p:cNvSpPr>
            <a:spLocks noGrp="1"/>
          </p:cNvSpPr>
          <p:nvPr>
            <p:ph type="body" sz="quarter" idx="21" hasCustomPrompt="1"/>
          </p:nvPr>
        </p:nvSpPr>
        <p:spPr>
          <a:xfrm>
            <a:off x="4914901" y="4384273"/>
            <a:ext cx="3600450" cy="252992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400"/>
            </a:lvl1pPr>
            <a:lvl2pPr marL="0" indent="0">
              <a:buNone/>
              <a:defRPr sz="1400"/>
            </a:lvl2pPr>
            <a:lvl3pPr marL="267053" indent="0">
              <a:buFont typeface="Arial" panose="020B0604020202020204" pitchFamily="34" charset="0"/>
              <a:buNone/>
              <a:defRPr sz="1400"/>
            </a:lvl3pPr>
            <a:lvl4pPr marL="400579" indent="0">
              <a:buNone/>
              <a:defRPr sz="1400"/>
            </a:lvl4pPr>
            <a:lvl5pPr marL="534106" indent="0">
              <a:buNone/>
              <a:defRPr sz="1400"/>
            </a:lvl5pPr>
          </a:lstStyle>
          <a:p>
            <a:pPr lvl="0"/>
            <a:r>
              <a:rPr lang="fr-FR" dirty="0"/>
              <a:t>Légende</a:t>
            </a:r>
          </a:p>
        </p:txBody>
      </p:sp>
    </p:spTree>
    <p:extLst>
      <p:ext uri="{BB962C8B-B14F-4D97-AF65-F5344CB8AC3E}">
        <p14:creationId xmlns:p14="http://schemas.microsoft.com/office/powerpoint/2010/main" val="1345179667"/>
      </p:ext>
    </p:extLst>
  </p:cSld>
  <p:clrMapOvr>
    <a:masterClrMapping/>
  </p:clrMapOvr>
  <p:hf hd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5406812"/>
              </p:ext>
            </p:extLst>
          </p:nvPr>
        </p:nvGraphicFramePr>
        <p:xfrm>
          <a:off x="6081" y="4715452"/>
          <a:ext cx="9149291" cy="4489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59004">
                  <a:extLst>
                    <a:ext uri="{9D8B030D-6E8A-4147-A177-3AD203B41FA5}">
                      <a16:colId xmlns:a16="http://schemas.microsoft.com/office/drawing/2014/main" val="3998090622"/>
                    </a:ext>
                  </a:extLst>
                </a:gridCol>
                <a:gridCol w="38065">
                  <a:extLst>
                    <a:ext uri="{9D8B030D-6E8A-4147-A177-3AD203B41FA5}">
                      <a16:colId xmlns:a16="http://schemas.microsoft.com/office/drawing/2014/main" val="1475767194"/>
                    </a:ext>
                  </a:extLst>
                </a:gridCol>
                <a:gridCol w="1024601">
                  <a:extLst>
                    <a:ext uri="{9D8B030D-6E8A-4147-A177-3AD203B41FA5}">
                      <a16:colId xmlns:a16="http://schemas.microsoft.com/office/drawing/2014/main" val="1579167193"/>
                    </a:ext>
                  </a:extLst>
                </a:gridCol>
                <a:gridCol w="30772">
                  <a:extLst>
                    <a:ext uri="{9D8B030D-6E8A-4147-A177-3AD203B41FA5}">
                      <a16:colId xmlns:a16="http://schemas.microsoft.com/office/drawing/2014/main" val="2573462361"/>
                    </a:ext>
                  </a:extLst>
                </a:gridCol>
                <a:gridCol w="94539">
                  <a:extLst>
                    <a:ext uri="{9D8B030D-6E8A-4147-A177-3AD203B41FA5}">
                      <a16:colId xmlns:a16="http://schemas.microsoft.com/office/drawing/2014/main" val="2374293802"/>
                    </a:ext>
                  </a:extLst>
                </a:gridCol>
                <a:gridCol w="5414609">
                  <a:extLst>
                    <a:ext uri="{9D8B030D-6E8A-4147-A177-3AD203B41FA5}">
                      <a16:colId xmlns:a16="http://schemas.microsoft.com/office/drawing/2014/main" val="2819013934"/>
                    </a:ext>
                  </a:extLst>
                </a:gridCol>
                <a:gridCol w="33419">
                  <a:extLst>
                    <a:ext uri="{9D8B030D-6E8A-4147-A177-3AD203B41FA5}">
                      <a16:colId xmlns:a16="http://schemas.microsoft.com/office/drawing/2014/main" val="4100420690"/>
                    </a:ext>
                  </a:extLst>
                </a:gridCol>
                <a:gridCol w="33791">
                  <a:extLst>
                    <a:ext uri="{9D8B030D-6E8A-4147-A177-3AD203B41FA5}">
                      <a16:colId xmlns:a16="http://schemas.microsoft.com/office/drawing/2014/main" val="3888081619"/>
                    </a:ext>
                  </a:extLst>
                </a:gridCol>
                <a:gridCol w="1729991">
                  <a:extLst>
                    <a:ext uri="{9D8B030D-6E8A-4147-A177-3AD203B41FA5}">
                      <a16:colId xmlns:a16="http://schemas.microsoft.com/office/drawing/2014/main" val="1911994184"/>
                    </a:ext>
                  </a:extLst>
                </a:gridCol>
                <a:gridCol w="54805">
                  <a:extLst>
                    <a:ext uri="{9D8B030D-6E8A-4147-A177-3AD203B41FA5}">
                      <a16:colId xmlns:a16="http://schemas.microsoft.com/office/drawing/2014/main" val="2779519360"/>
                    </a:ext>
                  </a:extLst>
                </a:gridCol>
                <a:gridCol w="33039">
                  <a:extLst>
                    <a:ext uri="{9D8B030D-6E8A-4147-A177-3AD203B41FA5}">
                      <a16:colId xmlns:a16="http://schemas.microsoft.com/office/drawing/2014/main" val="386402158"/>
                    </a:ext>
                  </a:extLst>
                </a:gridCol>
                <a:gridCol w="102656">
                  <a:extLst>
                    <a:ext uri="{9D8B030D-6E8A-4147-A177-3AD203B41FA5}">
                      <a16:colId xmlns:a16="http://schemas.microsoft.com/office/drawing/2014/main" val="998090240"/>
                    </a:ext>
                  </a:extLst>
                </a:gridCol>
              </a:tblGrid>
              <a:tr h="214024">
                <a:tc>
                  <a:txBody>
                    <a:bodyPr/>
                    <a:lstStyle/>
                    <a:p>
                      <a:pPr algn="l"/>
                      <a:endParaRPr lang="fr-FR" sz="1400" dirty="0">
                        <a:latin typeface="Unistra A (Corps)"/>
                        <a:cs typeface="Unistra A"/>
                      </a:endParaRPr>
                    </a:p>
                  </a:txBody>
                  <a:tcPr marL="0" marR="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>
                          <a:latin typeface="+mn-lt"/>
                          <a:cs typeface="Unistra A"/>
                        </a:rPr>
                        <a:t>Université</a:t>
                      </a:r>
                      <a:r>
                        <a:rPr lang="fr-FR" sz="1400" dirty="0">
                          <a:latin typeface="+mn-lt"/>
                          <a:cs typeface="Unistra A"/>
                        </a:rPr>
                        <a:t> de Strasbourg</a:t>
                      </a:r>
                      <a:endParaRPr lang="fr-FR" sz="1400" dirty="0">
                        <a:latin typeface="+mn-lt"/>
                      </a:endParaRPr>
                    </a:p>
                  </a:txBody>
                  <a:tcPr marL="72000" marR="0" marT="21600" marB="0" anchor="ctr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4818793"/>
                  </a:ext>
                </a:extLst>
              </a:tr>
              <a:tr h="214024">
                <a:tc gridSpan="12">
                  <a:txBody>
                    <a:bodyPr/>
                    <a:lstStyle/>
                    <a:p>
                      <a:pPr algn="l"/>
                      <a:endParaRPr lang="fr-FR" sz="1400" dirty="0">
                        <a:latin typeface="Unistra A (Corps)"/>
                        <a:cs typeface="Unistra A"/>
                      </a:endParaRPr>
                    </a:p>
                  </a:txBody>
                  <a:tcPr marL="0" marR="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72000" marR="0" marT="21600" marB="0" anchor="ctr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8772594"/>
                  </a:ext>
                </a:extLst>
              </a:tr>
            </a:tbl>
          </a:graphicData>
        </a:graphic>
      </p:graphicFrame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3C501BB-F32A-4A81-8EB8-5DE78F97124E}" type="datetime1">
              <a:rPr lang="fr-FR" smtClean="0"/>
              <a:pPr/>
              <a:t>26/06/2025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voici ici le titre de la présentation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B4D3353-E79A-46F3-A50A-FED314DB988C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>
          <a:xfrm>
            <a:off x="628651" y="573931"/>
            <a:ext cx="7886700" cy="54000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Titre de la diapositive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 hasCustomPrompt="1"/>
          </p:nvPr>
        </p:nvSpPr>
        <p:spPr>
          <a:xfrm>
            <a:off x="628651" y="226467"/>
            <a:ext cx="4195763" cy="296863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fr-FR" dirty="0"/>
              <a:t>Chapitre x | Titre du chapitre</a:t>
            </a:r>
          </a:p>
        </p:txBody>
      </p:sp>
    </p:spTree>
    <p:extLst>
      <p:ext uri="{BB962C8B-B14F-4D97-AF65-F5344CB8AC3E}">
        <p14:creationId xmlns:p14="http://schemas.microsoft.com/office/powerpoint/2010/main" val="2949621474"/>
      </p:ext>
    </p:extLst>
  </p:cSld>
  <p:clrMapOvr>
    <a:masterClrMapping/>
  </p:clrMapOvr>
  <p:hf hd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de avec pied d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1977404"/>
              </p:ext>
            </p:extLst>
          </p:nvPr>
        </p:nvGraphicFramePr>
        <p:xfrm>
          <a:off x="6081" y="4715452"/>
          <a:ext cx="9149291" cy="4489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59004">
                  <a:extLst>
                    <a:ext uri="{9D8B030D-6E8A-4147-A177-3AD203B41FA5}">
                      <a16:colId xmlns:a16="http://schemas.microsoft.com/office/drawing/2014/main" val="3998090622"/>
                    </a:ext>
                  </a:extLst>
                </a:gridCol>
                <a:gridCol w="38065">
                  <a:extLst>
                    <a:ext uri="{9D8B030D-6E8A-4147-A177-3AD203B41FA5}">
                      <a16:colId xmlns:a16="http://schemas.microsoft.com/office/drawing/2014/main" val="1475767194"/>
                    </a:ext>
                  </a:extLst>
                </a:gridCol>
                <a:gridCol w="1024601">
                  <a:extLst>
                    <a:ext uri="{9D8B030D-6E8A-4147-A177-3AD203B41FA5}">
                      <a16:colId xmlns:a16="http://schemas.microsoft.com/office/drawing/2014/main" val="1579167193"/>
                    </a:ext>
                  </a:extLst>
                </a:gridCol>
                <a:gridCol w="30772">
                  <a:extLst>
                    <a:ext uri="{9D8B030D-6E8A-4147-A177-3AD203B41FA5}">
                      <a16:colId xmlns:a16="http://schemas.microsoft.com/office/drawing/2014/main" val="2573462361"/>
                    </a:ext>
                  </a:extLst>
                </a:gridCol>
                <a:gridCol w="94539">
                  <a:extLst>
                    <a:ext uri="{9D8B030D-6E8A-4147-A177-3AD203B41FA5}">
                      <a16:colId xmlns:a16="http://schemas.microsoft.com/office/drawing/2014/main" val="2374293802"/>
                    </a:ext>
                  </a:extLst>
                </a:gridCol>
                <a:gridCol w="5414609">
                  <a:extLst>
                    <a:ext uri="{9D8B030D-6E8A-4147-A177-3AD203B41FA5}">
                      <a16:colId xmlns:a16="http://schemas.microsoft.com/office/drawing/2014/main" val="2819013934"/>
                    </a:ext>
                  </a:extLst>
                </a:gridCol>
                <a:gridCol w="33419">
                  <a:extLst>
                    <a:ext uri="{9D8B030D-6E8A-4147-A177-3AD203B41FA5}">
                      <a16:colId xmlns:a16="http://schemas.microsoft.com/office/drawing/2014/main" val="4100420690"/>
                    </a:ext>
                  </a:extLst>
                </a:gridCol>
                <a:gridCol w="33791">
                  <a:extLst>
                    <a:ext uri="{9D8B030D-6E8A-4147-A177-3AD203B41FA5}">
                      <a16:colId xmlns:a16="http://schemas.microsoft.com/office/drawing/2014/main" val="3888081619"/>
                    </a:ext>
                  </a:extLst>
                </a:gridCol>
                <a:gridCol w="1729991">
                  <a:extLst>
                    <a:ext uri="{9D8B030D-6E8A-4147-A177-3AD203B41FA5}">
                      <a16:colId xmlns:a16="http://schemas.microsoft.com/office/drawing/2014/main" val="1911994184"/>
                    </a:ext>
                  </a:extLst>
                </a:gridCol>
                <a:gridCol w="54805">
                  <a:extLst>
                    <a:ext uri="{9D8B030D-6E8A-4147-A177-3AD203B41FA5}">
                      <a16:colId xmlns:a16="http://schemas.microsoft.com/office/drawing/2014/main" val="2779519360"/>
                    </a:ext>
                  </a:extLst>
                </a:gridCol>
                <a:gridCol w="33039">
                  <a:extLst>
                    <a:ext uri="{9D8B030D-6E8A-4147-A177-3AD203B41FA5}">
                      <a16:colId xmlns:a16="http://schemas.microsoft.com/office/drawing/2014/main" val="386402158"/>
                    </a:ext>
                  </a:extLst>
                </a:gridCol>
                <a:gridCol w="102656">
                  <a:extLst>
                    <a:ext uri="{9D8B030D-6E8A-4147-A177-3AD203B41FA5}">
                      <a16:colId xmlns:a16="http://schemas.microsoft.com/office/drawing/2014/main" val="998090240"/>
                    </a:ext>
                  </a:extLst>
                </a:gridCol>
              </a:tblGrid>
              <a:tr h="214024">
                <a:tc>
                  <a:txBody>
                    <a:bodyPr/>
                    <a:lstStyle/>
                    <a:p>
                      <a:pPr algn="l"/>
                      <a:endParaRPr lang="fr-FR" sz="1400" dirty="0">
                        <a:latin typeface="Unistra A (Corps)"/>
                        <a:cs typeface="Unistra A"/>
                      </a:endParaRPr>
                    </a:p>
                  </a:txBody>
                  <a:tcPr marL="0" marR="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>
                          <a:latin typeface="+mn-lt"/>
                          <a:cs typeface="Unistra A"/>
                        </a:rPr>
                        <a:t>Université</a:t>
                      </a:r>
                      <a:r>
                        <a:rPr lang="fr-FR" sz="1400" dirty="0">
                          <a:latin typeface="+mn-lt"/>
                          <a:cs typeface="Unistra A"/>
                        </a:rPr>
                        <a:t> de Strasbourg</a:t>
                      </a:r>
                      <a:endParaRPr lang="fr-FR" sz="1400" dirty="0">
                        <a:latin typeface="+mn-lt"/>
                      </a:endParaRPr>
                    </a:p>
                  </a:txBody>
                  <a:tcPr marL="72000" marR="0" marT="21600" marB="0" anchor="ctr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4818793"/>
                  </a:ext>
                </a:extLst>
              </a:tr>
              <a:tr h="214024">
                <a:tc gridSpan="12">
                  <a:txBody>
                    <a:bodyPr/>
                    <a:lstStyle/>
                    <a:p>
                      <a:pPr algn="l"/>
                      <a:endParaRPr lang="fr-FR" sz="1400" dirty="0">
                        <a:latin typeface="Unistra A (Corps)"/>
                        <a:cs typeface="Unistra A"/>
                      </a:endParaRPr>
                    </a:p>
                  </a:txBody>
                  <a:tcPr marL="0" marR="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72000" marR="0" marT="21600" marB="0" anchor="ctr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8772594"/>
                  </a:ext>
                </a:extLst>
              </a:tr>
            </a:tbl>
          </a:graphicData>
        </a:graphic>
      </p:graphicFrame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3C501BB-F32A-4A81-8EB8-5DE78F97124E}" type="datetime1">
              <a:rPr lang="fr-FR" smtClean="0"/>
              <a:pPr/>
              <a:t>26/06/2025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voici ici le titre de la présentation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B4D3353-E79A-46F3-A50A-FED314DB988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71218186"/>
      </p:ext>
    </p:extLst>
  </p:cSld>
  <p:clrMapOvr>
    <a:masterClrMapping/>
  </p:clrMapOvr>
  <p:hf hd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775674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_contact"/>
          <p:cNvSpPr txBox="1"/>
          <p:nvPr/>
        </p:nvSpPr>
        <p:spPr>
          <a:xfrm>
            <a:off x="628651" y="582962"/>
            <a:ext cx="3393620" cy="5400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fr-FR" sz="2400" dirty="0"/>
              <a:t>Contact</a:t>
            </a:r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 hasCustomPrompt="1"/>
          </p:nvPr>
        </p:nvSpPr>
        <p:spPr>
          <a:xfrm>
            <a:off x="728663" y="1279525"/>
            <a:ext cx="4741862" cy="592138"/>
          </a:xfrm>
        </p:spPr>
        <p:txBody>
          <a:bodyPr>
            <a:noAutofit/>
          </a:bodyPr>
          <a:lstStyle>
            <a:lvl1pPr marL="0" indent="0">
              <a:buNone/>
              <a:defRPr sz="4000" b="1"/>
            </a:lvl1pPr>
            <a:lvl2pPr marL="0" indent="0">
              <a:buNone/>
              <a:defRPr/>
            </a:lvl2pPr>
            <a:lvl3pPr marL="267053" indent="0">
              <a:buFont typeface="Arial" panose="020B0604020202020204" pitchFamily="34" charset="0"/>
              <a:buNone/>
              <a:defRPr/>
            </a:lvl3pPr>
            <a:lvl4pPr marL="400579" indent="0">
              <a:buNone/>
              <a:defRPr/>
            </a:lvl4pPr>
            <a:lvl5pPr marL="534106" indent="0">
              <a:buNone/>
              <a:defRPr/>
            </a:lvl5pPr>
          </a:lstStyle>
          <a:p>
            <a:pPr lvl="0"/>
            <a:r>
              <a:rPr lang="fr-FR" dirty="0"/>
              <a:t>Prénom Nom</a:t>
            </a:r>
          </a:p>
        </p:txBody>
      </p:sp>
      <p:sp>
        <p:nvSpPr>
          <p:cNvPr id="11" name="Espace réservé du texte 9"/>
          <p:cNvSpPr>
            <a:spLocks noGrp="1"/>
          </p:cNvSpPr>
          <p:nvPr>
            <p:ph type="body" sz="quarter" idx="14" hasCustomPrompt="1"/>
          </p:nvPr>
        </p:nvSpPr>
        <p:spPr>
          <a:xfrm>
            <a:off x="728663" y="1938111"/>
            <a:ext cx="4741862" cy="592138"/>
          </a:xfrm>
        </p:spPr>
        <p:txBody>
          <a:bodyPr>
            <a:noAutofit/>
          </a:bodyPr>
          <a:lstStyle>
            <a:lvl1pPr marL="0" indent="0">
              <a:buNone/>
              <a:defRPr sz="4000"/>
            </a:lvl1pPr>
            <a:lvl2pPr marL="0" indent="0">
              <a:buNone/>
              <a:defRPr/>
            </a:lvl2pPr>
            <a:lvl3pPr marL="267053" indent="0">
              <a:buFont typeface="Arial" panose="020B0604020202020204" pitchFamily="34" charset="0"/>
              <a:buNone/>
              <a:defRPr/>
            </a:lvl3pPr>
            <a:lvl4pPr marL="400579" indent="0">
              <a:buNone/>
              <a:defRPr/>
            </a:lvl4pPr>
            <a:lvl5pPr marL="534106" indent="0">
              <a:buNone/>
              <a:defRPr/>
            </a:lvl5pPr>
          </a:lstStyle>
          <a:p>
            <a:pPr lvl="0"/>
            <a:r>
              <a:rPr lang="fr-FR" dirty="0"/>
              <a:t>Fonction</a:t>
            </a:r>
          </a:p>
        </p:txBody>
      </p:sp>
      <p:sp>
        <p:nvSpPr>
          <p:cNvPr id="13" name="Espace réservé pour une image  12"/>
          <p:cNvSpPr>
            <a:spLocks noGrp="1"/>
          </p:cNvSpPr>
          <p:nvPr>
            <p:ph type="pic" sz="quarter" idx="15" hasCustomPrompt="1"/>
          </p:nvPr>
        </p:nvSpPr>
        <p:spPr>
          <a:xfrm>
            <a:off x="728663" y="2650899"/>
            <a:ext cx="4741862" cy="113733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fr-FR" dirty="0"/>
              <a:t>Cliquer pour insérer l’image signature</a:t>
            </a:r>
          </a:p>
        </p:txBody>
      </p:sp>
      <p:sp>
        <p:nvSpPr>
          <p:cNvPr id="14" name="Espace réservé du texte 9"/>
          <p:cNvSpPr>
            <a:spLocks noGrp="1"/>
          </p:cNvSpPr>
          <p:nvPr>
            <p:ph type="body" sz="quarter" idx="16" hasCustomPrompt="1"/>
          </p:nvPr>
        </p:nvSpPr>
        <p:spPr>
          <a:xfrm>
            <a:off x="728663" y="3819843"/>
            <a:ext cx="4741862" cy="447357"/>
          </a:xfrm>
        </p:spPr>
        <p:txBody>
          <a:bodyPr>
            <a:noAutofit/>
          </a:bodyPr>
          <a:lstStyle>
            <a:lvl1pPr marL="0" indent="0">
              <a:buNone/>
              <a:defRPr sz="2400"/>
            </a:lvl1pPr>
            <a:lvl2pPr marL="0" indent="0">
              <a:buNone/>
              <a:defRPr/>
            </a:lvl2pPr>
            <a:lvl3pPr marL="267053" indent="0">
              <a:buFont typeface="Arial" panose="020B0604020202020204" pitchFamily="34" charset="0"/>
              <a:buNone/>
              <a:defRPr/>
            </a:lvl3pPr>
            <a:lvl4pPr marL="400579" indent="0">
              <a:buNone/>
              <a:defRPr/>
            </a:lvl4pPr>
            <a:lvl5pPr marL="534106" indent="0">
              <a:buNone/>
              <a:defRPr/>
            </a:lvl5pPr>
          </a:lstStyle>
          <a:p>
            <a:pPr lvl="0"/>
            <a:r>
              <a:rPr lang="fr-FR" dirty="0"/>
              <a:t>Adresse mail</a:t>
            </a:r>
          </a:p>
        </p:txBody>
      </p:sp>
    </p:spTree>
    <p:extLst>
      <p:ext uri="{BB962C8B-B14F-4D97-AF65-F5344CB8AC3E}">
        <p14:creationId xmlns:p14="http://schemas.microsoft.com/office/powerpoint/2010/main" val="16333136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E1123-F39B-4A8D-9DCA-890E3B6DBF49}" type="datetimeFigureOut">
              <a:rPr lang="fr-FR" smtClean="0"/>
              <a:t>26/06/2025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7C7F7-8B67-4823-A885-50E5B72708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4544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594604" y="368243"/>
            <a:ext cx="7954792" cy="1623843"/>
          </a:xfrm>
        </p:spPr>
        <p:txBody>
          <a:bodyPr anchor="b">
            <a:normAutofit/>
          </a:bodyPr>
          <a:lstStyle>
            <a:lvl1pPr algn="l">
              <a:defRPr sz="6000" b="1">
                <a:solidFill>
                  <a:schemeClr val="tx2"/>
                </a:solidFill>
              </a:defRPr>
            </a:lvl1pPr>
          </a:lstStyle>
          <a:p>
            <a:r>
              <a:rPr lang="fr-FR" dirty="0"/>
              <a:t>Titre de la présentation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594604" y="2028218"/>
            <a:ext cx="7954792" cy="900040"/>
          </a:xfrm>
        </p:spPr>
        <p:txBody>
          <a:bodyPr>
            <a:norm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5400">
                <a:solidFill>
                  <a:schemeClr val="tx2"/>
                </a:solidFill>
                <a:latin typeface="+mj-lt"/>
              </a:defRPr>
            </a:lvl1pPr>
            <a:lvl2pPr marL="133527" indent="0" algn="ctr">
              <a:buNone/>
              <a:defRPr sz="584"/>
            </a:lvl2pPr>
            <a:lvl3pPr marL="267053" indent="0" algn="ctr">
              <a:buNone/>
              <a:defRPr sz="527"/>
            </a:lvl3pPr>
            <a:lvl4pPr marL="400580" indent="0" algn="ctr">
              <a:buNone/>
              <a:defRPr sz="467"/>
            </a:lvl4pPr>
            <a:lvl5pPr marL="534107" indent="0" algn="ctr">
              <a:buNone/>
              <a:defRPr sz="467"/>
            </a:lvl5pPr>
            <a:lvl6pPr marL="667632" indent="0" algn="ctr">
              <a:buNone/>
              <a:defRPr sz="467"/>
            </a:lvl6pPr>
            <a:lvl7pPr marL="801160" indent="0" algn="ctr">
              <a:buNone/>
              <a:defRPr sz="467"/>
            </a:lvl7pPr>
            <a:lvl8pPr marL="934686" indent="0" algn="ctr">
              <a:buNone/>
              <a:defRPr sz="467"/>
            </a:lvl8pPr>
            <a:lvl9pPr marL="1068212" indent="0" algn="ctr">
              <a:buNone/>
              <a:defRPr sz="467"/>
            </a:lvl9pPr>
          </a:lstStyle>
          <a:p>
            <a:r>
              <a:rPr lang="fr-FR" dirty="0"/>
              <a:t>Sous-titre</a:t>
            </a:r>
          </a:p>
        </p:txBody>
      </p:sp>
      <p:sp>
        <p:nvSpPr>
          <p:cNvPr id="8" name="Espace réservé pour une image  7"/>
          <p:cNvSpPr>
            <a:spLocks noGrp="1"/>
          </p:cNvSpPr>
          <p:nvPr>
            <p:ph type="pic" sz="quarter" idx="13" hasCustomPrompt="1"/>
          </p:nvPr>
        </p:nvSpPr>
        <p:spPr>
          <a:xfrm>
            <a:off x="594604" y="3102129"/>
            <a:ext cx="5940000" cy="1296000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</a:lstStyle>
          <a:p>
            <a:r>
              <a:rPr lang="fr-FR" dirty="0"/>
              <a:t>Image signature.</a:t>
            </a:r>
            <a:r>
              <a:rPr lang="fr-FR" sz="1200" dirty="0">
                <a:effectLst/>
                <a:latin typeface="Unistra A" panose="02000503030000020000" pitchFamily="2" charset="0"/>
                <a:ea typeface="MS Mincho" panose="02020609040205080304" pitchFamily="49" charset="-128"/>
                <a:cs typeface="Arial" panose="020B0604020202020204" pitchFamily="34" charset="0"/>
              </a:rPr>
              <a:t/>
            </a:r>
            <a:br>
              <a:rPr lang="fr-FR" sz="1200" dirty="0">
                <a:effectLst/>
                <a:latin typeface="Unistra A" panose="02000503030000020000" pitchFamily="2" charset="0"/>
                <a:ea typeface="MS Mincho" panose="02020609040205080304" pitchFamily="49" charset="-128"/>
                <a:cs typeface="Arial" panose="020B0604020202020204" pitchFamily="34" charset="0"/>
              </a:rPr>
            </a:br>
            <a:r>
              <a:rPr lang="fr-FR" sz="1200" dirty="0">
                <a:effectLst/>
                <a:latin typeface="Unistra A" panose="02000503030000020000" pitchFamily="2" charset="0"/>
                <a:ea typeface="MS Mincho" panose="02020609040205080304" pitchFamily="49" charset="-128"/>
                <a:cs typeface="Arial" panose="020B0604020202020204" pitchFamily="34" charset="0"/>
              </a:rPr>
              <a:t>Cliquez pour insérer l’image. Choisir l’image-signature générique </a:t>
            </a:r>
            <a:r>
              <a:rPr lang="fr-FR" sz="1200" dirty="0" err="1">
                <a:effectLst/>
                <a:latin typeface="Unistra A" panose="02000503030000020000" pitchFamily="2" charset="0"/>
                <a:ea typeface="MS Mincho" panose="02020609040205080304" pitchFamily="49" charset="-128"/>
                <a:cs typeface="Arial" panose="020B0604020202020204" pitchFamily="34" charset="0"/>
              </a:rPr>
              <a:t>large_fond_blanc</a:t>
            </a:r>
            <a:r>
              <a:rPr lang="fr-FR" sz="1200" dirty="0">
                <a:effectLst/>
                <a:latin typeface="Unistra A" panose="02000503030000020000" pitchFamily="2" charset="0"/>
                <a:ea typeface="MS Mincho" panose="02020609040205080304" pitchFamily="49" charset="-128"/>
                <a:cs typeface="Arial" panose="020B0604020202020204" pitchFamily="34" charset="0"/>
              </a:rPr>
              <a:t> au format .png</a:t>
            </a:r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4" hasCustomPrompt="1"/>
          </p:nvPr>
        </p:nvSpPr>
        <p:spPr>
          <a:xfrm>
            <a:off x="594604" y="4517572"/>
            <a:ext cx="5549673" cy="369888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buFontTx/>
              <a:buNone/>
              <a:defRPr/>
            </a:lvl2pPr>
            <a:lvl3pPr marL="267053" indent="0">
              <a:buFontTx/>
              <a:buNone/>
              <a:defRPr/>
            </a:lvl3pPr>
          </a:lstStyle>
          <a:p>
            <a:pPr lvl="0"/>
            <a:r>
              <a:rPr lang="fr-FR" dirty="0"/>
              <a:t>Par « Prénom Nom », date</a:t>
            </a:r>
          </a:p>
        </p:txBody>
      </p:sp>
    </p:spTree>
    <p:extLst>
      <p:ext uri="{BB962C8B-B14F-4D97-AF65-F5344CB8AC3E}">
        <p14:creationId xmlns:p14="http://schemas.microsoft.com/office/powerpoint/2010/main" val="14013671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au 9"/>
          <p:cNvGraphicFramePr>
            <a:graphicFrameLocks noGrp="1"/>
          </p:cNvGraphicFramePr>
          <p:nvPr>
            <p:extLst/>
          </p:nvPr>
        </p:nvGraphicFramePr>
        <p:xfrm>
          <a:off x="6081" y="4715452"/>
          <a:ext cx="9149291" cy="4489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59004">
                  <a:extLst>
                    <a:ext uri="{9D8B030D-6E8A-4147-A177-3AD203B41FA5}">
                      <a16:colId xmlns:a16="http://schemas.microsoft.com/office/drawing/2014/main" val="3998090622"/>
                    </a:ext>
                  </a:extLst>
                </a:gridCol>
                <a:gridCol w="38065">
                  <a:extLst>
                    <a:ext uri="{9D8B030D-6E8A-4147-A177-3AD203B41FA5}">
                      <a16:colId xmlns:a16="http://schemas.microsoft.com/office/drawing/2014/main" val="1475767194"/>
                    </a:ext>
                  </a:extLst>
                </a:gridCol>
                <a:gridCol w="1024601">
                  <a:extLst>
                    <a:ext uri="{9D8B030D-6E8A-4147-A177-3AD203B41FA5}">
                      <a16:colId xmlns:a16="http://schemas.microsoft.com/office/drawing/2014/main" val="1579167193"/>
                    </a:ext>
                  </a:extLst>
                </a:gridCol>
                <a:gridCol w="30772">
                  <a:extLst>
                    <a:ext uri="{9D8B030D-6E8A-4147-A177-3AD203B41FA5}">
                      <a16:colId xmlns:a16="http://schemas.microsoft.com/office/drawing/2014/main" val="2573462361"/>
                    </a:ext>
                  </a:extLst>
                </a:gridCol>
                <a:gridCol w="94539">
                  <a:extLst>
                    <a:ext uri="{9D8B030D-6E8A-4147-A177-3AD203B41FA5}">
                      <a16:colId xmlns:a16="http://schemas.microsoft.com/office/drawing/2014/main" val="2374293802"/>
                    </a:ext>
                  </a:extLst>
                </a:gridCol>
                <a:gridCol w="5414609">
                  <a:extLst>
                    <a:ext uri="{9D8B030D-6E8A-4147-A177-3AD203B41FA5}">
                      <a16:colId xmlns:a16="http://schemas.microsoft.com/office/drawing/2014/main" val="2819013934"/>
                    </a:ext>
                  </a:extLst>
                </a:gridCol>
                <a:gridCol w="33419">
                  <a:extLst>
                    <a:ext uri="{9D8B030D-6E8A-4147-A177-3AD203B41FA5}">
                      <a16:colId xmlns:a16="http://schemas.microsoft.com/office/drawing/2014/main" val="4100420690"/>
                    </a:ext>
                  </a:extLst>
                </a:gridCol>
                <a:gridCol w="33791">
                  <a:extLst>
                    <a:ext uri="{9D8B030D-6E8A-4147-A177-3AD203B41FA5}">
                      <a16:colId xmlns:a16="http://schemas.microsoft.com/office/drawing/2014/main" val="3888081619"/>
                    </a:ext>
                  </a:extLst>
                </a:gridCol>
                <a:gridCol w="1729991">
                  <a:extLst>
                    <a:ext uri="{9D8B030D-6E8A-4147-A177-3AD203B41FA5}">
                      <a16:colId xmlns:a16="http://schemas.microsoft.com/office/drawing/2014/main" val="1911994184"/>
                    </a:ext>
                  </a:extLst>
                </a:gridCol>
                <a:gridCol w="54805">
                  <a:extLst>
                    <a:ext uri="{9D8B030D-6E8A-4147-A177-3AD203B41FA5}">
                      <a16:colId xmlns:a16="http://schemas.microsoft.com/office/drawing/2014/main" val="2779519360"/>
                    </a:ext>
                  </a:extLst>
                </a:gridCol>
                <a:gridCol w="33039">
                  <a:extLst>
                    <a:ext uri="{9D8B030D-6E8A-4147-A177-3AD203B41FA5}">
                      <a16:colId xmlns:a16="http://schemas.microsoft.com/office/drawing/2014/main" val="386402158"/>
                    </a:ext>
                  </a:extLst>
                </a:gridCol>
                <a:gridCol w="102656">
                  <a:extLst>
                    <a:ext uri="{9D8B030D-6E8A-4147-A177-3AD203B41FA5}">
                      <a16:colId xmlns:a16="http://schemas.microsoft.com/office/drawing/2014/main" val="998090240"/>
                    </a:ext>
                  </a:extLst>
                </a:gridCol>
              </a:tblGrid>
              <a:tr h="214024">
                <a:tc>
                  <a:txBody>
                    <a:bodyPr/>
                    <a:lstStyle/>
                    <a:p>
                      <a:pPr algn="l"/>
                      <a:endParaRPr lang="fr-FR" sz="1400" dirty="0">
                        <a:latin typeface="Unistra A (Corps)"/>
                        <a:cs typeface="Unistra A"/>
                      </a:endParaRPr>
                    </a:p>
                  </a:txBody>
                  <a:tcPr marL="0" marR="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>
                          <a:latin typeface="+mn-lt"/>
                          <a:cs typeface="Unistra A"/>
                        </a:rPr>
                        <a:t>Université</a:t>
                      </a:r>
                      <a:r>
                        <a:rPr lang="fr-FR" sz="1400" dirty="0">
                          <a:latin typeface="+mn-lt"/>
                          <a:cs typeface="Unistra A"/>
                        </a:rPr>
                        <a:t> de Strasbourg</a:t>
                      </a:r>
                      <a:endParaRPr lang="fr-FR" sz="1400" dirty="0">
                        <a:latin typeface="+mn-lt"/>
                      </a:endParaRPr>
                    </a:p>
                  </a:txBody>
                  <a:tcPr marL="72000" marR="0" marT="21600" marB="0" anchor="ctr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4818793"/>
                  </a:ext>
                </a:extLst>
              </a:tr>
              <a:tr h="214024">
                <a:tc gridSpan="12">
                  <a:txBody>
                    <a:bodyPr/>
                    <a:lstStyle/>
                    <a:p>
                      <a:pPr algn="l"/>
                      <a:endParaRPr lang="fr-FR" sz="1400" dirty="0">
                        <a:latin typeface="Unistra A (Corps)"/>
                        <a:cs typeface="Unistra A"/>
                      </a:endParaRPr>
                    </a:p>
                  </a:txBody>
                  <a:tcPr marL="0" marR="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72000" marR="0" marT="21600" marB="0" anchor="ctr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8772594"/>
                  </a:ext>
                </a:extLst>
              </a:tr>
            </a:tbl>
          </a:graphicData>
        </a:graphic>
      </p:graphicFrame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501BB-F32A-4A81-8EB8-5DE78F97124E}" type="datetime1">
              <a:rPr lang="fr-FR" smtClean="0"/>
              <a:pPr/>
              <a:t>26/06/2025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voici ici le titre de la présentation</a:t>
            </a:r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D3353-E79A-46F3-A50A-FED314DB988C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1" name="titre_sommaire"/>
          <p:cNvSpPr txBox="1"/>
          <p:nvPr/>
        </p:nvSpPr>
        <p:spPr>
          <a:xfrm>
            <a:off x="628651" y="582962"/>
            <a:ext cx="3393620" cy="63446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fr-FR" sz="2400" dirty="0"/>
              <a:t>Sommaire</a:t>
            </a:r>
          </a:p>
        </p:txBody>
      </p:sp>
    </p:spTree>
    <p:extLst>
      <p:ext uri="{BB962C8B-B14F-4D97-AF65-F5344CB8AC3E}">
        <p14:creationId xmlns:p14="http://schemas.microsoft.com/office/powerpoint/2010/main" val="2262057349"/>
      </p:ext>
    </p:extLst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4073799"/>
              </p:ext>
            </p:extLst>
          </p:nvPr>
        </p:nvGraphicFramePr>
        <p:xfrm>
          <a:off x="6081" y="4715452"/>
          <a:ext cx="9149291" cy="4489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59004">
                  <a:extLst>
                    <a:ext uri="{9D8B030D-6E8A-4147-A177-3AD203B41FA5}">
                      <a16:colId xmlns:a16="http://schemas.microsoft.com/office/drawing/2014/main" val="3998090622"/>
                    </a:ext>
                  </a:extLst>
                </a:gridCol>
                <a:gridCol w="38065">
                  <a:extLst>
                    <a:ext uri="{9D8B030D-6E8A-4147-A177-3AD203B41FA5}">
                      <a16:colId xmlns:a16="http://schemas.microsoft.com/office/drawing/2014/main" val="1475767194"/>
                    </a:ext>
                  </a:extLst>
                </a:gridCol>
                <a:gridCol w="1024601">
                  <a:extLst>
                    <a:ext uri="{9D8B030D-6E8A-4147-A177-3AD203B41FA5}">
                      <a16:colId xmlns:a16="http://schemas.microsoft.com/office/drawing/2014/main" val="1579167193"/>
                    </a:ext>
                  </a:extLst>
                </a:gridCol>
                <a:gridCol w="30772">
                  <a:extLst>
                    <a:ext uri="{9D8B030D-6E8A-4147-A177-3AD203B41FA5}">
                      <a16:colId xmlns:a16="http://schemas.microsoft.com/office/drawing/2014/main" val="2573462361"/>
                    </a:ext>
                  </a:extLst>
                </a:gridCol>
                <a:gridCol w="94539">
                  <a:extLst>
                    <a:ext uri="{9D8B030D-6E8A-4147-A177-3AD203B41FA5}">
                      <a16:colId xmlns:a16="http://schemas.microsoft.com/office/drawing/2014/main" val="2374293802"/>
                    </a:ext>
                  </a:extLst>
                </a:gridCol>
                <a:gridCol w="5414609">
                  <a:extLst>
                    <a:ext uri="{9D8B030D-6E8A-4147-A177-3AD203B41FA5}">
                      <a16:colId xmlns:a16="http://schemas.microsoft.com/office/drawing/2014/main" val="2819013934"/>
                    </a:ext>
                  </a:extLst>
                </a:gridCol>
                <a:gridCol w="33419">
                  <a:extLst>
                    <a:ext uri="{9D8B030D-6E8A-4147-A177-3AD203B41FA5}">
                      <a16:colId xmlns:a16="http://schemas.microsoft.com/office/drawing/2014/main" val="4100420690"/>
                    </a:ext>
                  </a:extLst>
                </a:gridCol>
                <a:gridCol w="33791">
                  <a:extLst>
                    <a:ext uri="{9D8B030D-6E8A-4147-A177-3AD203B41FA5}">
                      <a16:colId xmlns:a16="http://schemas.microsoft.com/office/drawing/2014/main" val="3888081619"/>
                    </a:ext>
                  </a:extLst>
                </a:gridCol>
                <a:gridCol w="1729991">
                  <a:extLst>
                    <a:ext uri="{9D8B030D-6E8A-4147-A177-3AD203B41FA5}">
                      <a16:colId xmlns:a16="http://schemas.microsoft.com/office/drawing/2014/main" val="1911994184"/>
                    </a:ext>
                  </a:extLst>
                </a:gridCol>
                <a:gridCol w="54805">
                  <a:extLst>
                    <a:ext uri="{9D8B030D-6E8A-4147-A177-3AD203B41FA5}">
                      <a16:colId xmlns:a16="http://schemas.microsoft.com/office/drawing/2014/main" val="2779519360"/>
                    </a:ext>
                  </a:extLst>
                </a:gridCol>
                <a:gridCol w="33039">
                  <a:extLst>
                    <a:ext uri="{9D8B030D-6E8A-4147-A177-3AD203B41FA5}">
                      <a16:colId xmlns:a16="http://schemas.microsoft.com/office/drawing/2014/main" val="386402158"/>
                    </a:ext>
                  </a:extLst>
                </a:gridCol>
                <a:gridCol w="102656">
                  <a:extLst>
                    <a:ext uri="{9D8B030D-6E8A-4147-A177-3AD203B41FA5}">
                      <a16:colId xmlns:a16="http://schemas.microsoft.com/office/drawing/2014/main" val="998090240"/>
                    </a:ext>
                  </a:extLst>
                </a:gridCol>
              </a:tblGrid>
              <a:tr h="214024">
                <a:tc>
                  <a:txBody>
                    <a:bodyPr/>
                    <a:lstStyle/>
                    <a:p>
                      <a:pPr algn="l"/>
                      <a:endParaRPr lang="fr-FR" sz="1400" dirty="0">
                        <a:latin typeface="Unistra A (Corps)"/>
                        <a:cs typeface="Unistra A"/>
                      </a:endParaRPr>
                    </a:p>
                  </a:txBody>
                  <a:tcPr marL="0" marR="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>
                          <a:latin typeface="+mn-lt"/>
                          <a:cs typeface="Unistra A"/>
                        </a:rPr>
                        <a:t>Université</a:t>
                      </a:r>
                      <a:r>
                        <a:rPr lang="fr-FR" sz="1400" dirty="0">
                          <a:latin typeface="+mn-lt"/>
                          <a:cs typeface="Unistra A"/>
                        </a:rPr>
                        <a:t> de Strasbourg</a:t>
                      </a:r>
                      <a:endParaRPr lang="fr-FR" sz="1400" dirty="0">
                        <a:latin typeface="+mn-lt"/>
                      </a:endParaRPr>
                    </a:p>
                  </a:txBody>
                  <a:tcPr marL="72000" marR="0" marT="21600" marB="0" anchor="ctr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4818793"/>
                  </a:ext>
                </a:extLst>
              </a:tr>
              <a:tr h="214024">
                <a:tc gridSpan="12">
                  <a:txBody>
                    <a:bodyPr/>
                    <a:lstStyle/>
                    <a:p>
                      <a:pPr algn="l"/>
                      <a:endParaRPr lang="fr-FR" sz="1400" dirty="0">
                        <a:latin typeface="Unistra A (Corps)"/>
                        <a:cs typeface="Unistra A"/>
                      </a:endParaRPr>
                    </a:p>
                  </a:txBody>
                  <a:tcPr marL="0" marR="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72000" marR="0" marT="21600" marB="0" anchor="ctr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8772594"/>
                  </a:ext>
                </a:extLst>
              </a:tr>
            </a:tbl>
          </a:graphicData>
        </a:graphic>
      </p:graphicFrame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501BB-F32A-4A81-8EB8-5DE78F97124E}" type="datetime1">
              <a:rPr lang="fr-FR" smtClean="0"/>
              <a:pPr/>
              <a:t>26/06/2025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voici ici le titre de la présentation</a:t>
            </a:r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D3353-E79A-46F3-A50A-FED314DB988C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1" name="titre_sommaire"/>
          <p:cNvSpPr txBox="1"/>
          <p:nvPr/>
        </p:nvSpPr>
        <p:spPr>
          <a:xfrm>
            <a:off x="628651" y="582962"/>
            <a:ext cx="3393620" cy="63446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fr-FR" sz="2400" dirty="0"/>
              <a:t>Sommaire</a:t>
            </a:r>
          </a:p>
        </p:txBody>
      </p:sp>
    </p:spTree>
    <p:extLst>
      <p:ext uri="{BB962C8B-B14F-4D97-AF65-F5344CB8AC3E}">
        <p14:creationId xmlns:p14="http://schemas.microsoft.com/office/powerpoint/2010/main" val="4126636531"/>
      </p:ext>
    </p:extLst>
  </p:cSld>
  <p:clrMapOvr>
    <a:masterClrMapping/>
  </p:clrMapOvr>
  <p:hf hdr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chapitre V1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au 6"/>
          <p:cNvGraphicFramePr>
            <a:graphicFrameLocks noGrp="1"/>
          </p:cNvGraphicFramePr>
          <p:nvPr>
            <p:extLst/>
          </p:nvPr>
        </p:nvGraphicFramePr>
        <p:xfrm>
          <a:off x="6081" y="4715452"/>
          <a:ext cx="9149291" cy="4489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59004">
                  <a:extLst>
                    <a:ext uri="{9D8B030D-6E8A-4147-A177-3AD203B41FA5}">
                      <a16:colId xmlns:a16="http://schemas.microsoft.com/office/drawing/2014/main" val="3998090622"/>
                    </a:ext>
                  </a:extLst>
                </a:gridCol>
                <a:gridCol w="38065">
                  <a:extLst>
                    <a:ext uri="{9D8B030D-6E8A-4147-A177-3AD203B41FA5}">
                      <a16:colId xmlns:a16="http://schemas.microsoft.com/office/drawing/2014/main" val="1475767194"/>
                    </a:ext>
                  </a:extLst>
                </a:gridCol>
                <a:gridCol w="1024601">
                  <a:extLst>
                    <a:ext uri="{9D8B030D-6E8A-4147-A177-3AD203B41FA5}">
                      <a16:colId xmlns:a16="http://schemas.microsoft.com/office/drawing/2014/main" val="1579167193"/>
                    </a:ext>
                  </a:extLst>
                </a:gridCol>
                <a:gridCol w="30772">
                  <a:extLst>
                    <a:ext uri="{9D8B030D-6E8A-4147-A177-3AD203B41FA5}">
                      <a16:colId xmlns:a16="http://schemas.microsoft.com/office/drawing/2014/main" val="2573462361"/>
                    </a:ext>
                  </a:extLst>
                </a:gridCol>
                <a:gridCol w="94539">
                  <a:extLst>
                    <a:ext uri="{9D8B030D-6E8A-4147-A177-3AD203B41FA5}">
                      <a16:colId xmlns:a16="http://schemas.microsoft.com/office/drawing/2014/main" val="2374293802"/>
                    </a:ext>
                  </a:extLst>
                </a:gridCol>
                <a:gridCol w="5414609">
                  <a:extLst>
                    <a:ext uri="{9D8B030D-6E8A-4147-A177-3AD203B41FA5}">
                      <a16:colId xmlns:a16="http://schemas.microsoft.com/office/drawing/2014/main" val="2819013934"/>
                    </a:ext>
                  </a:extLst>
                </a:gridCol>
                <a:gridCol w="33419">
                  <a:extLst>
                    <a:ext uri="{9D8B030D-6E8A-4147-A177-3AD203B41FA5}">
                      <a16:colId xmlns:a16="http://schemas.microsoft.com/office/drawing/2014/main" val="4100420690"/>
                    </a:ext>
                  </a:extLst>
                </a:gridCol>
                <a:gridCol w="33791">
                  <a:extLst>
                    <a:ext uri="{9D8B030D-6E8A-4147-A177-3AD203B41FA5}">
                      <a16:colId xmlns:a16="http://schemas.microsoft.com/office/drawing/2014/main" val="3888081619"/>
                    </a:ext>
                  </a:extLst>
                </a:gridCol>
                <a:gridCol w="1729991">
                  <a:extLst>
                    <a:ext uri="{9D8B030D-6E8A-4147-A177-3AD203B41FA5}">
                      <a16:colId xmlns:a16="http://schemas.microsoft.com/office/drawing/2014/main" val="1911994184"/>
                    </a:ext>
                  </a:extLst>
                </a:gridCol>
                <a:gridCol w="54805">
                  <a:extLst>
                    <a:ext uri="{9D8B030D-6E8A-4147-A177-3AD203B41FA5}">
                      <a16:colId xmlns:a16="http://schemas.microsoft.com/office/drawing/2014/main" val="2779519360"/>
                    </a:ext>
                  </a:extLst>
                </a:gridCol>
                <a:gridCol w="33039">
                  <a:extLst>
                    <a:ext uri="{9D8B030D-6E8A-4147-A177-3AD203B41FA5}">
                      <a16:colId xmlns:a16="http://schemas.microsoft.com/office/drawing/2014/main" val="386402158"/>
                    </a:ext>
                  </a:extLst>
                </a:gridCol>
                <a:gridCol w="102656">
                  <a:extLst>
                    <a:ext uri="{9D8B030D-6E8A-4147-A177-3AD203B41FA5}">
                      <a16:colId xmlns:a16="http://schemas.microsoft.com/office/drawing/2014/main" val="998090240"/>
                    </a:ext>
                  </a:extLst>
                </a:gridCol>
              </a:tblGrid>
              <a:tr h="214024">
                <a:tc>
                  <a:txBody>
                    <a:bodyPr/>
                    <a:lstStyle/>
                    <a:p>
                      <a:pPr algn="l"/>
                      <a:endParaRPr lang="fr-FR" sz="1400" dirty="0">
                        <a:solidFill>
                          <a:schemeClr val="bg1"/>
                        </a:solidFill>
                        <a:latin typeface="Unistra A (Corps)"/>
                        <a:cs typeface="Unistra A"/>
                      </a:endParaRPr>
                    </a:p>
                  </a:txBody>
                  <a:tcPr marL="0" marR="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chemeClr val="bg1"/>
                        </a:solidFill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chemeClr val="bg1"/>
                        </a:solidFill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chemeClr val="bg1"/>
                        </a:solidFill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chemeClr val="bg1"/>
                        </a:solidFill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chemeClr val="bg1"/>
                        </a:solidFill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chemeClr val="bg1"/>
                        </a:solidFill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>
                        <a:solidFill>
                          <a:schemeClr val="bg1"/>
                        </a:solidFill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>
                          <a:solidFill>
                            <a:schemeClr val="bg1"/>
                          </a:solidFill>
                          <a:latin typeface="+mj-lt"/>
                          <a:cs typeface="Unistra A"/>
                        </a:rPr>
                        <a:t>Université</a:t>
                      </a:r>
                      <a:r>
                        <a:rPr lang="fr-FR" sz="1400" dirty="0">
                          <a:solidFill>
                            <a:schemeClr val="bg1"/>
                          </a:solidFill>
                          <a:latin typeface="+mj-lt"/>
                          <a:cs typeface="Unistra A"/>
                        </a:rPr>
                        <a:t> de Strasbourg</a:t>
                      </a:r>
                      <a:endParaRPr lang="fr-FR" sz="14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72000" marR="0" marT="21600" marB="0" anchor="ctr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chemeClr val="bg1"/>
                        </a:solidFill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chemeClr val="bg1"/>
                        </a:solidFill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chemeClr val="bg1"/>
                        </a:solidFill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4818793"/>
                  </a:ext>
                </a:extLst>
              </a:tr>
              <a:tr h="214024">
                <a:tc gridSpan="12">
                  <a:txBody>
                    <a:bodyPr/>
                    <a:lstStyle/>
                    <a:p>
                      <a:pPr algn="l"/>
                      <a:endParaRPr lang="fr-FR" sz="1400" dirty="0">
                        <a:solidFill>
                          <a:schemeClr val="bg1"/>
                        </a:solidFill>
                        <a:latin typeface="Unistra A (Corps)"/>
                        <a:cs typeface="Unistra A"/>
                      </a:endParaRPr>
                    </a:p>
                  </a:txBody>
                  <a:tcPr marL="0" marR="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72000" marR="0" marT="21600" marB="0" anchor="ctr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8772594"/>
                  </a:ext>
                </a:extLst>
              </a:tr>
            </a:tbl>
          </a:graphicData>
        </a:graphic>
      </p:graphicFrame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623889" y="1282313"/>
            <a:ext cx="5922826" cy="1859722"/>
          </a:xfrm>
        </p:spPr>
        <p:txBody>
          <a:bodyPr anchor="t" anchorCtr="0">
            <a:normAutofit/>
          </a:bodyPr>
          <a:lstStyle>
            <a:lvl1pPr>
              <a:defRPr sz="4000"/>
            </a:lvl1pPr>
          </a:lstStyle>
          <a:p>
            <a:r>
              <a:rPr lang="fr-FR" dirty="0"/>
              <a:t>Titre du chapitre avec utilisation du gras pour éléments importants.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623889" y="396446"/>
            <a:ext cx="7886700" cy="478145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133527" indent="0">
              <a:buNone/>
              <a:defRPr sz="584">
                <a:solidFill>
                  <a:schemeClr val="tx1">
                    <a:tint val="75000"/>
                  </a:schemeClr>
                </a:solidFill>
              </a:defRPr>
            </a:lvl2pPr>
            <a:lvl3pPr marL="267053" indent="0">
              <a:buNone/>
              <a:defRPr sz="527">
                <a:solidFill>
                  <a:schemeClr val="tx1">
                    <a:tint val="75000"/>
                  </a:schemeClr>
                </a:solidFill>
              </a:defRPr>
            </a:lvl3pPr>
            <a:lvl4pPr marL="400580" indent="0">
              <a:buNone/>
              <a:defRPr sz="467">
                <a:solidFill>
                  <a:schemeClr val="tx1">
                    <a:tint val="75000"/>
                  </a:schemeClr>
                </a:solidFill>
              </a:defRPr>
            </a:lvl4pPr>
            <a:lvl5pPr marL="534107" indent="0">
              <a:buNone/>
              <a:defRPr sz="467">
                <a:solidFill>
                  <a:schemeClr val="tx1">
                    <a:tint val="75000"/>
                  </a:schemeClr>
                </a:solidFill>
              </a:defRPr>
            </a:lvl5pPr>
            <a:lvl6pPr marL="667632" indent="0">
              <a:buNone/>
              <a:defRPr sz="467">
                <a:solidFill>
                  <a:schemeClr val="tx1">
                    <a:tint val="75000"/>
                  </a:schemeClr>
                </a:solidFill>
              </a:defRPr>
            </a:lvl6pPr>
            <a:lvl7pPr marL="801160" indent="0">
              <a:buNone/>
              <a:defRPr sz="467">
                <a:solidFill>
                  <a:schemeClr val="tx1">
                    <a:tint val="75000"/>
                  </a:schemeClr>
                </a:solidFill>
              </a:defRPr>
            </a:lvl7pPr>
            <a:lvl8pPr marL="934686" indent="0">
              <a:buNone/>
              <a:defRPr sz="467">
                <a:solidFill>
                  <a:schemeClr val="tx1">
                    <a:tint val="75000"/>
                  </a:schemeClr>
                </a:solidFill>
              </a:defRPr>
            </a:lvl8pPr>
            <a:lvl9pPr marL="1068212" indent="0">
              <a:buNone/>
              <a:defRPr sz="4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Chapitre Numéro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594604" y="4715452"/>
            <a:ext cx="1000734" cy="24223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937FB92-79DC-4359-A5FA-64747B848B2B}" type="datetime1">
              <a:rPr lang="fr-FR" smtClean="0"/>
              <a:pPr/>
              <a:t>26/06/2025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715716" y="4715452"/>
            <a:ext cx="5210378" cy="24223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voici ici le titre de la présentation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081" y="4715452"/>
            <a:ext cx="491247" cy="24223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B4D3353-E79A-46F3-A50A-FED314DB988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37692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chapitre V2">
    <p:bg>
      <p:bgPr>
        <a:blipFill dpi="0" rotWithShape="1">
          <a:blip r:embed="rId2">
            <a:lum/>
          </a:blip>
          <a:srcRect/>
          <a:stretch>
            <a:fillRect t="-11000" b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au 6"/>
          <p:cNvGraphicFramePr>
            <a:graphicFrameLocks noGrp="1"/>
          </p:cNvGraphicFramePr>
          <p:nvPr>
            <p:extLst/>
          </p:nvPr>
        </p:nvGraphicFramePr>
        <p:xfrm>
          <a:off x="6081" y="4715452"/>
          <a:ext cx="9149291" cy="4489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59004">
                  <a:extLst>
                    <a:ext uri="{9D8B030D-6E8A-4147-A177-3AD203B41FA5}">
                      <a16:colId xmlns:a16="http://schemas.microsoft.com/office/drawing/2014/main" val="3998090622"/>
                    </a:ext>
                  </a:extLst>
                </a:gridCol>
                <a:gridCol w="38065">
                  <a:extLst>
                    <a:ext uri="{9D8B030D-6E8A-4147-A177-3AD203B41FA5}">
                      <a16:colId xmlns:a16="http://schemas.microsoft.com/office/drawing/2014/main" val="1475767194"/>
                    </a:ext>
                  </a:extLst>
                </a:gridCol>
                <a:gridCol w="1024601">
                  <a:extLst>
                    <a:ext uri="{9D8B030D-6E8A-4147-A177-3AD203B41FA5}">
                      <a16:colId xmlns:a16="http://schemas.microsoft.com/office/drawing/2014/main" val="1579167193"/>
                    </a:ext>
                  </a:extLst>
                </a:gridCol>
                <a:gridCol w="30772">
                  <a:extLst>
                    <a:ext uri="{9D8B030D-6E8A-4147-A177-3AD203B41FA5}">
                      <a16:colId xmlns:a16="http://schemas.microsoft.com/office/drawing/2014/main" val="2573462361"/>
                    </a:ext>
                  </a:extLst>
                </a:gridCol>
                <a:gridCol w="94539">
                  <a:extLst>
                    <a:ext uri="{9D8B030D-6E8A-4147-A177-3AD203B41FA5}">
                      <a16:colId xmlns:a16="http://schemas.microsoft.com/office/drawing/2014/main" val="2374293802"/>
                    </a:ext>
                  </a:extLst>
                </a:gridCol>
                <a:gridCol w="5414609">
                  <a:extLst>
                    <a:ext uri="{9D8B030D-6E8A-4147-A177-3AD203B41FA5}">
                      <a16:colId xmlns:a16="http://schemas.microsoft.com/office/drawing/2014/main" val="2819013934"/>
                    </a:ext>
                  </a:extLst>
                </a:gridCol>
                <a:gridCol w="33419">
                  <a:extLst>
                    <a:ext uri="{9D8B030D-6E8A-4147-A177-3AD203B41FA5}">
                      <a16:colId xmlns:a16="http://schemas.microsoft.com/office/drawing/2014/main" val="4100420690"/>
                    </a:ext>
                  </a:extLst>
                </a:gridCol>
                <a:gridCol w="33791">
                  <a:extLst>
                    <a:ext uri="{9D8B030D-6E8A-4147-A177-3AD203B41FA5}">
                      <a16:colId xmlns:a16="http://schemas.microsoft.com/office/drawing/2014/main" val="3888081619"/>
                    </a:ext>
                  </a:extLst>
                </a:gridCol>
                <a:gridCol w="1729991">
                  <a:extLst>
                    <a:ext uri="{9D8B030D-6E8A-4147-A177-3AD203B41FA5}">
                      <a16:colId xmlns:a16="http://schemas.microsoft.com/office/drawing/2014/main" val="1911994184"/>
                    </a:ext>
                  </a:extLst>
                </a:gridCol>
                <a:gridCol w="54805">
                  <a:extLst>
                    <a:ext uri="{9D8B030D-6E8A-4147-A177-3AD203B41FA5}">
                      <a16:colId xmlns:a16="http://schemas.microsoft.com/office/drawing/2014/main" val="2779519360"/>
                    </a:ext>
                  </a:extLst>
                </a:gridCol>
                <a:gridCol w="33039">
                  <a:extLst>
                    <a:ext uri="{9D8B030D-6E8A-4147-A177-3AD203B41FA5}">
                      <a16:colId xmlns:a16="http://schemas.microsoft.com/office/drawing/2014/main" val="386402158"/>
                    </a:ext>
                  </a:extLst>
                </a:gridCol>
                <a:gridCol w="102656">
                  <a:extLst>
                    <a:ext uri="{9D8B030D-6E8A-4147-A177-3AD203B41FA5}">
                      <a16:colId xmlns:a16="http://schemas.microsoft.com/office/drawing/2014/main" val="998090240"/>
                    </a:ext>
                  </a:extLst>
                </a:gridCol>
              </a:tblGrid>
              <a:tr h="214024">
                <a:tc>
                  <a:txBody>
                    <a:bodyPr/>
                    <a:lstStyle/>
                    <a:p>
                      <a:pPr algn="l"/>
                      <a:endParaRPr lang="fr-FR" sz="1400" dirty="0">
                        <a:solidFill>
                          <a:schemeClr val="bg1"/>
                        </a:solidFill>
                        <a:latin typeface="Unistra A (Corps)"/>
                        <a:cs typeface="Unistra A"/>
                      </a:endParaRPr>
                    </a:p>
                  </a:txBody>
                  <a:tcPr marL="0" marR="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chemeClr val="bg1"/>
                        </a:solidFill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chemeClr val="bg1"/>
                        </a:solidFill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chemeClr val="bg1"/>
                        </a:solidFill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chemeClr val="bg1"/>
                        </a:solidFill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chemeClr val="bg1"/>
                        </a:solidFill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chemeClr val="bg1"/>
                        </a:solidFill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>
                        <a:solidFill>
                          <a:schemeClr val="bg1"/>
                        </a:solidFill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>
                          <a:solidFill>
                            <a:schemeClr val="bg1"/>
                          </a:solidFill>
                          <a:latin typeface="+mn-lt"/>
                          <a:cs typeface="Unistra A"/>
                        </a:rPr>
                        <a:t>Université</a:t>
                      </a:r>
                      <a:r>
                        <a:rPr lang="fr-FR" sz="1400" dirty="0">
                          <a:solidFill>
                            <a:schemeClr val="bg1"/>
                          </a:solidFill>
                          <a:latin typeface="+mn-lt"/>
                          <a:cs typeface="Unistra A"/>
                        </a:rPr>
                        <a:t> de Strasbourg</a:t>
                      </a:r>
                      <a:endParaRPr lang="fr-FR" sz="14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72000" marR="0" marT="21600" marB="0" anchor="ctr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chemeClr val="bg1"/>
                        </a:solidFill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chemeClr val="bg1"/>
                        </a:solidFill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chemeClr val="bg1"/>
                        </a:solidFill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4818793"/>
                  </a:ext>
                </a:extLst>
              </a:tr>
              <a:tr h="214024">
                <a:tc gridSpan="12">
                  <a:txBody>
                    <a:bodyPr/>
                    <a:lstStyle/>
                    <a:p>
                      <a:pPr algn="l"/>
                      <a:endParaRPr lang="fr-FR" sz="1400" dirty="0">
                        <a:solidFill>
                          <a:schemeClr val="bg1"/>
                        </a:solidFill>
                        <a:latin typeface="Unistra A (Corps)"/>
                        <a:cs typeface="Unistra A"/>
                      </a:endParaRPr>
                    </a:p>
                  </a:txBody>
                  <a:tcPr marL="0" marR="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72000" marR="0" marT="21600" marB="0" anchor="ctr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8772594"/>
                  </a:ext>
                </a:extLst>
              </a:tr>
            </a:tbl>
          </a:graphicData>
        </a:graphic>
      </p:graphicFrame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623889" y="1282313"/>
            <a:ext cx="5922826" cy="1859722"/>
          </a:xfrm>
        </p:spPr>
        <p:txBody>
          <a:bodyPr anchor="t" anchorCtr="0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Titre du chapitre avec utilisation du gras pour éléments importants.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623889" y="396446"/>
            <a:ext cx="7886700" cy="478145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133527" indent="0">
              <a:buNone/>
              <a:defRPr sz="584">
                <a:solidFill>
                  <a:schemeClr val="tx1">
                    <a:tint val="75000"/>
                  </a:schemeClr>
                </a:solidFill>
              </a:defRPr>
            </a:lvl2pPr>
            <a:lvl3pPr marL="267053" indent="0">
              <a:buNone/>
              <a:defRPr sz="527">
                <a:solidFill>
                  <a:schemeClr val="tx1">
                    <a:tint val="75000"/>
                  </a:schemeClr>
                </a:solidFill>
              </a:defRPr>
            </a:lvl3pPr>
            <a:lvl4pPr marL="400580" indent="0">
              <a:buNone/>
              <a:defRPr sz="467">
                <a:solidFill>
                  <a:schemeClr val="tx1">
                    <a:tint val="75000"/>
                  </a:schemeClr>
                </a:solidFill>
              </a:defRPr>
            </a:lvl4pPr>
            <a:lvl5pPr marL="534107" indent="0">
              <a:buNone/>
              <a:defRPr sz="467">
                <a:solidFill>
                  <a:schemeClr val="tx1">
                    <a:tint val="75000"/>
                  </a:schemeClr>
                </a:solidFill>
              </a:defRPr>
            </a:lvl5pPr>
            <a:lvl6pPr marL="667632" indent="0">
              <a:buNone/>
              <a:defRPr sz="467">
                <a:solidFill>
                  <a:schemeClr val="tx1">
                    <a:tint val="75000"/>
                  </a:schemeClr>
                </a:solidFill>
              </a:defRPr>
            </a:lvl6pPr>
            <a:lvl7pPr marL="801160" indent="0">
              <a:buNone/>
              <a:defRPr sz="467">
                <a:solidFill>
                  <a:schemeClr val="tx1">
                    <a:tint val="75000"/>
                  </a:schemeClr>
                </a:solidFill>
              </a:defRPr>
            </a:lvl7pPr>
            <a:lvl8pPr marL="934686" indent="0">
              <a:buNone/>
              <a:defRPr sz="467">
                <a:solidFill>
                  <a:schemeClr val="tx1">
                    <a:tint val="75000"/>
                  </a:schemeClr>
                </a:solidFill>
              </a:defRPr>
            </a:lvl8pPr>
            <a:lvl9pPr marL="1068212" indent="0">
              <a:buNone/>
              <a:defRPr sz="4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Chapitre Numéro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594604" y="4715452"/>
            <a:ext cx="1000734" cy="24223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937FB92-79DC-4359-A5FA-64747B848B2B}" type="datetime1">
              <a:rPr lang="fr-FR" smtClean="0"/>
              <a:pPr/>
              <a:t>26/06/2025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715716" y="4715452"/>
            <a:ext cx="5210378" cy="24223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voici ici le titre de la présentation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081" y="4715452"/>
            <a:ext cx="491247" cy="24223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B4D3353-E79A-46F3-A50A-FED314DB988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491638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contenu sans  puces (texte, tableau, graphique, image...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au 7"/>
          <p:cNvGraphicFramePr>
            <a:graphicFrameLocks noGrp="1"/>
          </p:cNvGraphicFramePr>
          <p:nvPr>
            <p:extLst/>
          </p:nvPr>
        </p:nvGraphicFramePr>
        <p:xfrm>
          <a:off x="6081" y="4715452"/>
          <a:ext cx="9149291" cy="4489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59004">
                  <a:extLst>
                    <a:ext uri="{9D8B030D-6E8A-4147-A177-3AD203B41FA5}">
                      <a16:colId xmlns:a16="http://schemas.microsoft.com/office/drawing/2014/main" val="3998090622"/>
                    </a:ext>
                  </a:extLst>
                </a:gridCol>
                <a:gridCol w="38065">
                  <a:extLst>
                    <a:ext uri="{9D8B030D-6E8A-4147-A177-3AD203B41FA5}">
                      <a16:colId xmlns:a16="http://schemas.microsoft.com/office/drawing/2014/main" val="1475767194"/>
                    </a:ext>
                  </a:extLst>
                </a:gridCol>
                <a:gridCol w="1024601">
                  <a:extLst>
                    <a:ext uri="{9D8B030D-6E8A-4147-A177-3AD203B41FA5}">
                      <a16:colId xmlns:a16="http://schemas.microsoft.com/office/drawing/2014/main" val="1579167193"/>
                    </a:ext>
                  </a:extLst>
                </a:gridCol>
                <a:gridCol w="30772">
                  <a:extLst>
                    <a:ext uri="{9D8B030D-6E8A-4147-A177-3AD203B41FA5}">
                      <a16:colId xmlns:a16="http://schemas.microsoft.com/office/drawing/2014/main" val="2573462361"/>
                    </a:ext>
                  </a:extLst>
                </a:gridCol>
                <a:gridCol w="94539">
                  <a:extLst>
                    <a:ext uri="{9D8B030D-6E8A-4147-A177-3AD203B41FA5}">
                      <a16:colId xmlns:a16="http://schemas.microsoft.com/office/drawing/2014/main" val="2374293802"/>
                    </a:ext>
                  </a:extLst>
                </a:gridCol>
                <a:gridCol w="5414609">
                  <a:extLst>
                    <a:ext uri="{9D8B030D-6E8A-4147-A177-3AD203B41FA5}">
                      <a16:colId xmlns:a16="http://schemas.microsoft.com/office/drawing/2014/main" val="2819013934"/>
                    </a:ext>
                  </a:extLst>
                </a:gridCol>
                <a:gridCol w="33419">
                  <a:extLst>
                    <a:ext uri="{9D8B030D-6E8A-4147-A177-3AD203B41FA5}">
                      <a16:colId xmlns:a16="http://schemas.microsoft.com/office/drawing/2014/main" val="4100420690"/>
                    </a:ext>
                  </a:extLst>
                </a:gridCol>
                <a:gridCol w="33791">
                  <a:extLst>
                    <a:ext uri="{9D8B030D-6E8A-4147-A177-3AD203B41FA5}">
                      <a16:colId xmlns:a16="http://schemas.microsoft.com/office/drawing/2014/main" val="3888081619"/>
                    </a:ext>
                  </a:extLst>
                </a:gridCol>
                <a:gridCol w="1729991">
                  <a:extLst>
                    <a:ext uri="{9D8B030D-6E8A-4147-A177-3AD203B41FA5}">
                      <a16:colId xmlns:a16="http://schemas.microsoft.com/office/drawing/2014/main" val="1911994184"/>
                    </a:ext>
                  </a:extLst>
                </a:gridCol>
                <a:gridCol w="54805">
                  <a:extLst>
                    <a:ext uri="{9D8B030D-6E8A-4147-A177-3AD203B41FA5}">
                      <a16:colId xmlns:a16="http://schemas.microsoft.com/office/drawing/2014/main" val="2779519360"/>
                    </a:ext>
                  </a:extLst>
                </a:gridCol>
                <a:gridCol w="33039">
                  <a:extLst>
                    <a:ext uri="{9D8B030D-6E8A-4147-A177-3AD203B41FA5}">
                      <a16:colId xmlns:a16="http://schemas.microsoft.com/office/drawing/2014/main" val="386402158"/>
                    </a:ext>
                  </a:extLst>
                </a:gridCol>
                <a:gridCol w="102656">
                  <a:extLst>
                    <a:ext uri="{9D8B030D-6E8A-4147-A177-3AD203B41FA5}">
                      <a16:colId xmlns:a16="http://schemas.microsoft.com/office/drawing/2014/main" val="998090240"/>
                    </a:ext>
                  </a:extLst>
                </a:gridCol>
              </a:tblGrid>
              <a:tr h="214024">
                <a:tc>
                  <a:txBody>
                    <a:bodyPr/>
                    <a:lstStyle/>
                    <a:p>
                      <a:pPr algn="l"/>
                      <a:endParaRPr lang="fr-FR" sz="1400" dirty="0">
                        <a:latin typeface="Unistra A (Corps)"/>
                        <a:cs typeface="Unistra A"/>
                      </a:endParaRPr>
                    </a:p>
                  </a:txBody>
                  <a:tcPr marL="0" marR="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>
                          <a:latin typeface="+mn-lt"/>
                          <a:cs typeface="Unistra A"/>
                        </a:rPr>
                        <a:t>Université</a:t>
                      </a:r>
                      <a:r>
                        <a:rPr lang="fr-FR" sz="1400" dirty="0">
                          <a:latin typeface="+mn-lt"/>
                          <a:cs typeface="Unistra A"/>
                        </a:rPr>
                        <a:t> de Strasbourg</a:t>
                      </a:r>
                      <a:endParaRPr lang="fr-FR" sz="1400" dirty="0">
                        <a:latin typeface="+mn-lt"/>
                      </a:endParaRPr>
                    </a:p>
                  </a:txBody>
                  <a:tcPr marL="72000" marR="0" marT="21600" marB="0" anchor="ctr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4818793"/>
                  </a:ext>
                </a:extLst>
              </a:tr>
              <a:tr h="214024">
                <a:tc gridSpan="12">
                  <a:txBody>
                    <a:bodyPr/>
                    <a:lstStyle/>
                    <a:p>
                      <a:pPr algn="l"/>
                      <a:endParaRPr lang="fr-FR" sz="1400" dirty="0">
                        <a:latin typeface="Unistra A (Corps)"/>
                        <a:cs typeface="Unistra A"/>
                      </a:endParaRPr>
                    </a:p>
                  </a:txBody>
                  <a:tcPr marL="0" marR="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72000" marR="0" marT="21600" marB="0" anchor="ctr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8772594"/>
                  </a:ext>
                </a:extLst>
              </a:tr>
            </a:tbl>
          </a:graphicData>
        </a:graphic>
      </p:graphicFrame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628651" y="1371599"/>
            <a:ext cx="7886700" cy="3261123"/>
          </a:xfrm>
        </p:spPr>
        <p:txBody>
          <a:bodyPr>
            <a:normAutofit/>
          </a:bodyPr>
          <a:lstStyle>
            <a:lvl1pPr marL="0" indent="0">
              <a:buNone/>
              <a:defRPr sz="4000" b="0"/>
            </a:lvl1pPr>
            <a:lvl2pPr marL="0" indent="0">
              <a:buNone/>
              <a:defRPr sz="4000"/>
            </a:lvl2pPr>
          </a:lstStyle>
          <a:p>
            <a:pPr lvl="0"/>
            <a:r>
              <a:rPr lang="fr-FR" dirty="0"/>
              <a:t>Saisie du texte avec utilisation du gras pour les points importants</a:t>
            </a:r>
            <a:br>
              <a:rPr lang="fr-FR" dirty="0"/>
            </a:br>
            <a:r>
              <a:rPr lang="fr-FR" dirty="0"/>
              <a:t>ou insertion objet (tableau, visuel, graphique…).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7074038-2084-4D59-866B-2A7CFE60D4CB}" type="datetime1">
              <a:rPr lang="fr-FR" smtClean="0"/>
              <a:pPr/>
              <a:t>26/06/2025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voici ici le titre de la présentation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B4D3353-E79A-46F3-A50A-FED314DB988C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>
          <a:xfrm>
            <a:off x="628651" y="573931"/>
            <a:ext cx="7886700" cy="54000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Titre de la diapositive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 hasCustomPrompt="1"/>
          </p:nvPr>
        </p:nvSpPr>
        <p:spPr>
          <a:xfrm>
            <a:off x="628651" y="226467"/>
            <a:ext cx="4195763" cy="296863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fr-FR" dirty="0"/>
              <a:t>Chapitre x | Titre du chapitre</a:t>
            </a:r>
          </a:p>
        </p:txBody>
      </p:sp>
    </p:spTree>
    <p:extLst>
      <p:ext uri="{BB962C8B-B14F-4D97-AF65-F5344CB8AC3E}">
        <p14:creationId xmlns:p14="http://schemas.microsoft.com/office/powerpoint/2010/main" val="78014033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contenu avec 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au 9"/>
          <p:cNvGraphicFramePr>
            <a:graphicFrameLocks noGrp="1"/>
          </p:cNvGraphicFramePr>
          <p:nvPr>
            <p:extLst/>
          </p:nvPr>
        </p:nvGraphicFramePr>
        <p:xfrm>
          <a:off x="6081" y="4715452"/>
          <a:ext cx="9149291" cy="4489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59004">
                  <a:extLst>
                    <a:ext uri="{9D8B030D-6E8A-4147-A177-3AD203B41FA5}">
                      <a16:colId xmlns:a16="http://schemas.microsoft.com/office/drawing/2014/main" val="3998090622"/>
                    </a:ext>
                  </a:extLst>
                </a:gridCol>
                <a:gridCol w="38065">
                  <a:extLst>
                    <a:ext uri="{9D8B030D-6E8A-4147-A177-3AD203B41FA5}">
                      <a16:colId xmlns:a16="http://schemas.microsoft.com/office/drawing/2014/main" val="1475767194"/>
                    </a:ext>
                  </a:extLst>
                </a:gridCol>
                <a:gridCol w="1024601">
                  <a:extLst>
                    <a:ext uri="{9D8B030D-6E8A-4147-A177-3AD203B41FA5}">
                      <a16:colId xmlns:a16="http://schemas.microsoft.com/office/drawing/2014/main" val="1579167193"/>
                    </a:ext>
                  </a:extLst>
                </a:gridCol>
                <a:gridCol w="30772">
                  <a:extLst>
                    <a:ext uri="{9D8B030D-6E8A-4147-A177-3AD203B41FA5}">
                      <a16:colId xmlns:a16="http://schemas.microsoft.com/office/drawing/2014/main" val="2573462361"/>
                    </a:ext>
                  </a:extLst>
                </a:gridCol>
                <a:gridCol w="94539">
                  <a:extLst>
                    <a:ext uri="{9D8B030D-6E8A-4147-A177-3AD203B41FA5}">
                      <a16:colId xmlns:a16="http://schemas.microsoft.com/office/drawing/2014/main" val="2374293802"/>
                    </a:ext>
                  </a:extLst>
                </a:gridCol>
                <a:gridCol w="5414609">
                  <a:extLst>
                    <a:ext uri="{9D8B030D-6E8A-4147-A177-3AD203B41FA5}">
                      <a16:colId xmlns:a16="http://schemas.microsoft.com/office/drawing/2014/main" val="2819013934"/>
                    </a:ext>
                  </a:extLst>
                </a:gridCol>
                <a:gridCol w="33419">
                  <a:extLst>
                    <a:ext uri="{9D8B030D-6E8A-4147-A177-3AD203B41FA5}">
                      <a16:colId xmlns:a16="http://schemas.microsoft.com/office/drawing/2014/main" val="4100420690"/>
                    </a:ext>
                  </a:extLst>
                </a:gridCol>
                <a:gridCol w="33791">
                  <a:extLst>
                    <a:ext uri="{9D8B030D-6E8A-4147-A177-3AD203B41FA5}">
                      <a16:colId xmlns:a16="http://schemas.microsoft.com/office/drawing/2014/main" val="3888081619"/>
                    </a:ext>
                  </a:extLst>
                </a:gridCol>
                <a:gridCol w="1729991">
                  <a:extLst>
                    <a:ext uri="{9D8B030D-6E8A-4147-A177-3AD203B41FA5}">
                      <a16:colId xmlns:a16="http://schemas.microsoft.com/office/drawing/2014/main" val="1911994184"/>
                    </a:ext>
                  </a:extLst>
                </a:gridCol>
                <a:gridCol w="54805">
                  <a:extLst>
                    <a:ext uri="{9D8B030D-6E8A-4147-A177-3AD203B41FA5}">
                      <a16:colId xmlns:a16="http://schemas.microsoft.com/office/drawing/2014/main" val="2779519360"/>
                    </a:ext>
                  </a:extLst>
                </a:gridCol>
                <a:gridCol w="33039">
                  <a:extLst>
                    <a:ext uri="{9D8B030D-6E8A-4147-A177-3AD203B41FA5}">
                      <a16:colId xmlns:a16="http://schemas.microsoft.com/office/drawing/2014/main" val="386402158"/>
                    </a:ext>
                  </a:extLst>
                </a:gridCol>
                <a:gridCol w="102656">
                  <a:extLst>
                    <a:ext uri="{9D8B030D-6E8A-4147-A177-3AD203B41FA5}">
                      <a16:colId xmlns:a16="http://schemas.microsoft.com/office/drawing/2014/main" val="998090240"/>
                    </a:ext>
                  </a:extLst>
                </a:gridCol>
              </a:tblGrid>
              <a:tr h="214024">
                <a:tc>
                  <a:txBody>
                    <a:bodyPr/>
                    <a:lstStyle/>
                    <a:p>
                      <a:pPr algn="l"/>
                      <a:endParaRPr lang="fr-FR" sz="1400" dirty="0">
                        <a:latin typeface="Unistra A (Corps)"/>
                        <a:cs typeface="Unistra A"/>
                      </a:endParaRPr>
                    </a:p>
                  </a:txBody>
                  <a:tcPr marL="0" marR="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>
                          <a:latin typeface="+mn-lt"/>
                          <a:cs typeface="Unistra A"/>
                        </a:rPr>
                        <a:t>Université</a:t>
                      </a:r>
                      <a:r>
                        <a:rPr lang="fr-FR" sz="1400" dirty="0">
                          <a:latin typeface="+mn-lt"/>
                          <a:cs typeface="Unistra A"/>
                        </a:rPr>
                        <a:t> de Strasbourg</a:t>
                      </a:r>
                      <a:endParaRPr lang="fr-FR" sz="1400" dirty="0">
                        <a:latin typeface="+mn-lt"/>
                      </a:endParaRPr>
                    </a:p>
                  </a:txBody>
                  <a:tcPr marL="72000" marR="0" marT="21600" marB="0" anchor="ctr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4818793"/>
                  </a:ext>
                </a:extLst>
              </a:tr>
              <a:tr h="214024">
                <a:tc gridSpan="12">
                  <a:txBody>
                    <a:bodyPr/>
                    <a:lstStyle/>
                    <a:p>
                      <a:pPr algn="l"/>
                      <a:endParaRPr lang="fr-FR" sz="1400" dirty="0">
                        <a:latin typeface="Unistra A (Corps)"/>
                        <a:cs typeface="Unistra A"/>
                      </a:endParaRPr>
                    </a:p>
                  </a:txBody>
                  <a:tcPr marL="0" marR="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72000" marR="0" marT="21600" marB="0" anchor="ctr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8772594"/>
                  </a:ext>
                </a:extLst>
              </a:tr>
            </a:tbl>
          </a:graphicData>
        </a:graphic>
      </p:graphicFrame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594604" y="4727382"/>
            <a:ext cx="1000734" cy="214733"/>
          </a:xfrm>
          <a:solidFill>
            <a:schemeClr val="bg1"/>
          </a:solidFill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49CDBE3-9771-4872-86F9-A0D103FB49C6}" type="datetime1">
              <a:rPr lang="fr-FR" smtClean="0"/>
              <a:pPr/>
              <a:t>26/06/2025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715716" y="4727382"/>
            <a:ext cx="5210378" cy="214733"/>
          </a:xfrm>
          <a:solidFill>
            <a:schemeClr val="bg1"/>
          </a:solidFill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voici ici le titre de la présentation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081" y="4727382"/>
            <a:ext cx="491247" cy="214733"/>
          </a:xfrm>
          <a:solidFill>
            <a:schemeClr val="bg1"/>
          </a:solidFill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B4D3353-E79A-46F3-A50A-FED314DB988C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>
          <a:xfrm>
            <a:off x="628651" y="573931"/>
            <a:ext cx="7886700" cy="54000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Titre de la diapositive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 hasCustomPrompt="1"/>
          </p:nvPr>
        </p:nvSpPr>
        <p:spPr>
          <a:xfrm>
            <a:off x="628651" y="226467"/>
            <a:ext cx="4195763" cy="296863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fr-FR" dirty="0"/>
              <a:t>Chapitre x | Titre du chapitre</a:t>
            </a:r>
          </a:p>
        </p:txBody>
      </p:sp>
    </p:spTree>
    <p:extLst>
      <p:ext uri="{BB962C8B-B14F-4D97-AF65-F5344CB8AC3E}">
        <p14:creationId xmlns:p14="http://schemas.microsoft.com/office/powerpoint/2010/main" val="404326543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contenu avec puces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081" y="285"/>
            <a:ext cx="9137919" cy="269392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0" name="Tableau 9"/>
          <p:cNvGraphicFramePr>
            <a:graphicFrameLocks noGrp="1"/>
          </p:cNvGraphicFramePr>
          <p:nvPr>
            <p:extLst/>
          </p:nvPr>
        </p:nvGraphicFramePr>
        <p:xfrm>
          <a:off x="6081" y="4715452"/>
          <a:ext cx="9149291" cy="4489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59004">
                  <a:extLst>
                    <a:ext uri="{9D8B030D-6E8A-4147-A177-3AD203B41FA5}">
                      <a16:colId xmlns:a16="http://schemas.microsoft.com/office/drawing/2014/main" val="3998090622"/>
                    </a:ext>
                  </a:extLst>
                </a:gridCol>
                <a:gridCol w="38065">
                  <a:extLst>
                    <a:ext uri="{9D8B030D-6E8A-4147-A177-3AD203B41FA5}">
                      <a16:colId xmlns:a16="http://schemas.microsoft.com/office/drawing/2014/main" val="1475767194"/>
                    </a:ext>
                  </a:extLst>
                </a:gridCol>
                <a:gridCol w="1024601">
                  <a:extLst>
                    <a:ext uri="{9D8B030D-6E8A-4147-A177-3AD203B41FA5}">
                      <a16:colId xmlns:a16="http://schemas.microsoft.com/office/drawing/2014/main" val="1579167193"/>
                    </a:ext>
                  </a:extLst>
                </a:gridCol>
                <a:gridCol w="30772">
                  <a:extLst>
                    <a:ext uri="{9D8B030D-6E8A-4147-A177-3AD203B41FA5}">
                      <a16:colId xmlns:a16="http://schemas.microsoft.com/office/drawing/2014/main" val="2573462361"/>
                    </a:ext>
                  </a:extLst>
                </a:gridCol>
                <a:gridCol w="94539">
                  <a:extLst>
                    <a:ext uri="{9D8B030D-6E8A-4147-A177-3AD203B41FA5}">
                      <a16:colId xmlns:a16="http://schemas.microsoft.com/office/drawing/2014/main" val="2374293802"/>
                    </a:ext>
                  </a:extLst>
                </a:gridCol>
                <a:gridCol w="5414609">
                  <a:extLst>
                    <a:ext uri="{9D8B030D-6E8A-4147-A177-3AD203B41FA5}">
                      <a16:colId xmlns:a16="http://schemas.microsoft.com/office/drawing/2014/main" val="2819013934"/>
                    </a:ext>
                  </a:extLst>
                </a:gridCol>
                <a:gridCol w="33419">
                  <a:extLst>
                    <a:ext uri="{9D8B030D-6E8A-4147-A177-3AD203B41FA5}">
                      <a16:colId xmlns:a16="http://schemas.microsoft.com/office/drawing/2014/main" val="4100420690"/>
                    </a:ext>
                  </a:extLst>
                </a:gridCol>
                <a:gridCol w="33791">
                  <a:extLst>
                    <a:ext uri="{9D8B030D-6E8A-4147-A177-3AD203B41FA5}">
                      <a16:colId xmlns:a16="http://schemas.microsoft.com/office/drawing/2014/main" val="3888081619"/>
                    </a:ext>
                  </a:extLst>
                </a:gridCol>
                <a:gridCol w="1729991">
                  <a:extLst>
                    <a:ext uri="{9D8B030D-6E8A-4147-A177-3AD203B41FA5}">
                      <a16:colId xmlns:a16="http://schemas.microsoft.com/office/drawing/2014/main" val="1911994184"/>
                    </a:ext>
                  </a:extLst>
                </a:gridCol>
                <a:gridCol w="54805">
                  <a:extLst>
                    <a:ext uri="{9D8B030D-6E8A-4147-A177-3AD203B41FA5}">
                      <a16:colId xmlns:a16="http://schemas.microsoft.com/office/drawing/2014/main" val="2779519360"/>
                    </a:ext>
                  </a:extLst>
                </a:gridCol>
                <a:gridCol w="33039">
                  <a:extLst>
                    <a:ext uri="{9D8B030D-6E8A-4147-A177-3AD203B41FA5}">
                      <a16:colId xmlns:a16="http://schemas.microsoft.com/office/drawing/2014/main" val="386402158"/>
                    </a:ext>
                  </a:extLst>
                </a:gridCol>
                <a:gridCol w="102656">
                  <a:extLst>
                    <a:ext uri="{9D8B030D-6E8A-4147-A177-3AD203B41FA5}">
                      <a16:colId xmlns:a16="http://schemas.microsoft.com/office/drawing/2014/main" val="998090240"/>
                    </a:ext>
                  </a:extLst>
                </a:gridCol>
              </a:tblGrid>
              <a:tr h="214024">
                <a:tc>
                  <a:txBody>
                    <a:bodyPr/>
                    <a:lstStyle/>
                    <a:p>
                      <a:pPr algn="l"/>
                      <a:endParaRPr lang="fr-FR" sz="1400" dirty="0">
                        <a:latin typeface="Unistra A (Corps)"/>
                        <a:cs typeface="Unistra A"/>
                      </a:endParaRPr>
                    </a:p>
                  </a:txBody>
                  <a:tcPr marL="0" marR="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>
                          <a:latin typeface="+mn-lt"/>
                          <a:cs typeface="Unistra A"/>
                        </a:rPr>
                        <a:t>Université</a:t>
                      </a:r>
                      <a:r>
                        <a:rPr lang="fr-FR" sz="1400" dirty="0">
                          <a:latin typeface="+mn-lt"/>
                          <a:cs typeface="Unistra A"/>
                        </a:rPr>
                        <a:t> de Strasbourg</a:t>
                      </a:r>
                      <a:endParaRPr lang="fr-FR" sz="1400" dirty="0">
                        <a:latin typeface="+mn-lt"/>
                      </a:endParaRPr>
                    </a:p>
                  </a:txBody>
                  <a:tcPr marL="72000" marR="0" marT="21600" marB="0" anchor="ctr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4818793"/>
                  </a:ext>
                </a:extLst>
              </a:tr>
              <a:tr h="214024">
                <a:tc gridSpan="12">
                  <a:txBody>
                    <a:bodyPr/>
                    <a:lstStyle/>
                    <a:p>
                      <a:pPr algn="l"/>
                      <a:endParaRPr lang="fr-FR" sz="1400" dirty="0">
                        <a:latin typeface="Unistra A (Corps)"/>
                        <a:cs typeface="Unistra A"/>
                      </a:endParaRPr>
                    </a:p>
                  </a:txBody>
                  <a:tcPr marL="0" marR="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72000" marR="0" marT="21600" marB="0" anchor="ctr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8772594"/>
                  </a:ext>
                </a:extLst>
              </a:tr>
            </a:tbl>
          </a:graphicData>
        </a:graphic>
      </p:graphicFrame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28651" y="2862943"/>
            <a:ext cx="7886700" cy="17697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594604" y="4727382"/>
            <a:ext cx="1000734" cy="214733"/>
          </a:xfrm>
          <a:solidFill>
            <a:schemeClr val="bg1"/>
          </a:solidFill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49CDBE3-9771-4872-86F9-A0D103FB49C6}" type="datetime1">
              <a:rPr lang="fr-FR" smtClean="0"/>
              <a:pPr/>
              <a:t>26/06/2025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715716" y="4727382"/>
            <a:ext cx="5210378" cy="214733"/>
          </a:xfrm>
          <a:solidFill>
            <a:schemeClr val="bg1"/>
          </a:solidFill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voici ici le titre de la présentation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081" y="4727382"/>
            <a:ext cx="491247" cy="214733"/>
          </a:xfrm>
          <a:solidFill>
            <a:schemeClr val="bg1"/>
          </a:solidFill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B4D3353-E79A-46F3-A50A-FED314DB988C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>
          <a:xfrm>
            <a:off x="628651" y="573931"/>
            <a:ext cx="7886700" cy="540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Titre de la diapositive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 hasCustomPrompt="1"/>
          </p:nvPr>
        </p:nvSpPr>
        <p:spPr>
          <a:xfrm>
            <a:off x="628651" y="226467"/>
            <a:ext cx="4195763" cy="296863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400">
                <a:solidFill>
                  <a:schemeClr val="bg1"/>
                </a:solidFill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fr-FR" dirty="0"/>
              <a:t>Chapitre x | Titre du chapitre</a:t>
            </a:r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4" hasCustomPrompt="1"/>
          </p:nvPr>
        </p:nvSpPr>
        <p:spPr>
          <a:xfrm>
            <a:off x="628650" y="1322388"/>
            <a:ext cx="7886700" cy="1220787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0" indent="0">
              <a:buFontTx/>
              <a:buNone/>
              <a:defRPr>
                <a:solidFill>
                  <a:schemeClr val="bg1"/>
                </a:solidFill>
              </a:defRPr>
            </a:lvl2pPr>
            <a:lvl3pPr>
              <a:buFontTx/>
              <a:buNone/>
              <a:defRPr>
                <a:solidFill>
                  <a:schemeClr val="bg1"/>
                </a:solidFill>
              </a:defRPr>
            </a:lvl3pPr>
            <a:lvl4pPr marL="400579" indent="0">
              <a:buFontTx/>
              <a:buNone/>
              <a:defRPr>
                <a:solidFill>
                  <a:schemeClr val="bg1"/>
                </a:solidFill>
              </a:defRPr>
            </a:lvl4pPr>
            <a:lvl5pPr marL="534106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r>
              <a:rPr lang="fr-FR" sz="3200" dirty="0"/>
              <a:t>Appuyer une idée et créer des respirations.</a:t>
            </a:r>
          </a:p>
        </p:txBody>
      </p:sp>
    </p:spTree>
    <p:extLst>
      <p:ext uri="{BB962C8B-B14F-4D97-AF65-F5344CB8AC3E}">
        <p14:creationId xmlns:p14="http://schemas.microsoft.com/office/powerpoint/2010/main" val="41341680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contenu avec puces V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081" y="285"/>
            <a:ext cx="4582247" cy="471516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0" name="Tableau 9"/>
          <p:cNvGraphicFramePr>
            <a:graphicFrameLocks noGrp="1"/>
          </p:cNvGraphicFramePr>
          <p:nvPr>
            <p:extLst/>
          </p:nvPr>
        </p:nvGraphicFramePr>
        <p:xfrm>
          <a:off x="6081" y="4715452"/>
          <a:ext cx="9149291" cy="4489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59004">
                  <a:extLst>
                    <a:ext uri="{9D8B030D-6E8A-4147-A177-3AD203B41FA5}">
                      <a16:colId xmlns:a16="http://schemas.microsoft.com/office/drawing/2014/main" val="3998090622"/>
                    </a:ext>
                  </a:extLst>
                </a:gridCol>
                <a:gridCol w="38065">
                  <a:extLst>
                    <a:ext uri="{9D8B030D-6E8A-4147-A177-3AD203B41FA5}">
                      <a16:colId xmlns:a16="http://schemas.microsoft.com/office/drawing/2014/main" val="1475767194"/>
                    </a:ext>
                  </a:extLst>
                </a:gridCol>
                <a:gridCol w="1024601">
                  <a:extLst>
                    <a:ext uri="{9D8B030D-6E8A-4147-A177-3AD203B41FA5}">
                      <a16:colId xmlns:a16="http://schemas.microsoft.com/office/drawing/2014/main" val="1579167193"/>
                    </a:ext>
                  </a:extLst>
                </a:gridCol>
                <a:gridCol w="30772">
                  <a:extLst>
                    <a:ext uri="{9D8B030D-6E8A-4147-A177-3AD203B41FA5}">
                      <a16:colId xmlns:a16="http://schemas.microsoft.com/office/drawing/2014/main" val="2573462361"/>
                    </a:ext>
                  </a:extLst>
                </a:gridCol>
                <a:gridCol w="94539">
                  <a:extLst>
                    <a:ext uri="{9D8B030D-6E8A-4147-A177-3AD203B41FA5}">
                      <a16:colId xmlns:a16="http://schemas.microsoft.com/office/drawing/2014/main" val="2374293802"/>
                    </a:ext>
                  </a:extLst>
                </a:gridCol>
                <a:gridCol w="5414609">
                  <a:extLst>
                    <a:ext uri="{9D8B030D-6E8A-4147-A177-3AD203B41FA5}">
                      <a16:colId xmlns:a16="http://schemas.microsoft.com/office/drawing/2014/main" val="2819013934"/>
                    </a:ext>
                  </a:extLst>
                </a:gridCol>
                <a:gridCol w="33419">
                  <a:extLst>
                    <a:ext uri="{9D8B030D-6E8A-4147-A177-3AD203B41FA5}">
                      <a16:colId xmlns:a16="http://schemas.microsoft.com/office/drawing/2014/main" val="4100420690"/>
                    </a:ext>
                  </a:extLst>
                </a:gridCol>
                <a:gridCol w="33791">
                  <a:extLst>
                    <a:ext uri="{9D8B030D-6E8A-4147-A177-3AD203B41FA5}">
                      <a16:colId xmlns:a16="http://schemas.microsoft.com/office/drawing/2014/main" val="3888081619"/>
                    </a:ext>
                  </a:extLst>
                </a:gridCol>
                <a:gridCol w="1729991">
                  <a:extLst>
                    <a:ext uri="{9D8B030D-6E8A-4147-A177-3AD203B41FA5}">
                      <a16:colId xmlns:a16="http://schemas.microsoft.com/office/drawing/2014/main" val="1911994184"/>
                    </a:ext>
                  </a:extLst>
                </a:gridCol>
                <a:gridCol w="54805">
                  <a:extLst>
                    <a:ext uri="{9D8B030D-6E8A-4147-A177-3AD203B41FA5}">
                      <a16:colId xmlns:a16="http://schemas.microsoft.com/office/drawing/2014/main" val="2779519360"/>
                    </a:ext>
                  </a:extLst>
                </a:gridCol>
                <a:gridCol w="33039">
                  <a:extLst>
                    <a:ext uri="{9D8B030D-6E8A-4147-A177-3AD203B41FA5}">
                      <a16:colId xmlns:a16="http://schemas.microsoft.com/office/drawing/2014/main" val="386402158"/>
                    </a:ext>
                  </a:extLst>
                </a:gridCol>
                <a:gridCol w="102656">
                  <a:extLst>
                    <a:ext uri="{9D8B030D-6E8A-4147-A177-3AD203B41FA5}">
                      <a16:colId xmlns:a16="http://schemas.microsoft.com/office/drawing/2014/main" val="998090240"/>
                    </a:ext>
                  </a:extLst>
                </a:gridCol>
              </a:tblGrid>
              <a:tr h="214024">
                <a:tc>
                  <a:txBody>
                    <a:bodyPr/>
                    <a:lstStyle/>
                    <a:p>
                      <a:pPr algn="l"/>
                      <a:endParaRPr lang="fr-FR" sz="1400" dirty="0">
                        <a:latin typeface="Unistra A (Corps)"/>
                        <a:cs typeface="Unistra A"/>
                      </a:endParaRPr>
                    </a:p>
                  </a:txBody>
                  <a:tcPr marL="0" marR="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>
                          <a:latin typeface="+mn-lt"/>
                          <a:cs typeface="Unistra A"/>
                        </a:rPr>
                        <a:t>Université</a:t>
                      </a:r>
                      <a:r>
                        <a:rPr lang="fr-FR" sz="1400" dirty="0">
                          <a:latin typeface="+mn-lt"/>
                          <a:cs typeface="Unistra A"/>
                        </a:rPr>
                        <a:t> de Strasbourg</a:t>
                      </a:r>
                      <a:endParaRPr lang="fr-FR" sz="1400" dirty="0">
                        <a:latin typeface="+mn-lt"/>
                      </a:endParaRPr>
                    </a:p>
                  </a:txBody>
                  <a:tcPr marL="72000" marR="0" marT="21600" marB="0" anchor="ctr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4818793"/>
                  </a:ext>
                </a:extLst>
              </a:tr>
              <a:tr h="214024">
                <a:tc gridSpan="12">
                  <a:txBody>
                    <a:bodyPr/>
                    <a:lstStyle/>
                    <a:p>
                      <a:pPr algn="l"/>
                      <a:endParaRPr lang="fr-FR" sz="1400" dirty="0">
                        <a:latin typeface="Unistra A (Corps)"/>
                        <a:cs typeface="Unistra A"/>
                      </a:endParaRPr>
                    </a:p>
                  </a:txBody>
                  <a:tcPr marL="0" marR="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72000" marR="0" marT="21600" marB="0" anchor="ctr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8772594"/>
                  </a:ext>
                </a:extLst>
              </a:tr>
            </a:tbl>
          </a:graphicData>
        </a:graphic>
      </p:graphicFrame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86299" y="573931"/>
            <a:ext cx="3829051" cy="40587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594604" y="4727382"/>
            <a:ext cx="1000734" cy="214733"/>
          </a:xfrm>
          <a:solidFill>
            <a:schemeClr val="bg1"/>
          </a:solidFill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49CDBE3-9771-4872-86F9-A0D103FB49C6}" type="datetime1">
              <a:rPr lang="fr-FR" smtClean="0"/>
              <a:pPr/>
              <a:t>26/06/2025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715716" y="4727382"/>
            <a:ext cx="5210378" cy="214733"/>
          </a:xfrm>
          <a:solidFill>
            <a:schemeClr val="bg1"/>
          </a:solidFill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voici ici le titre de la présentation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081" y="4727382"/>
            <a:ext cx="491247" cy="214733"/>
          </a:xfrm>
          <a:solidFill>
            <a:schemeClr val="bg1"/>
          </a:solidFill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B4D3353-E79A-46F3-A50A-FED314DB988C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>
          <a:xfrm>
            <a:off x="628651" y="573931"/>
            <a:ext cx="3959677" cy="540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Titre de la diapositive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 hasCustomPrompt="1"/>
          </p:nvPr>
        </p:nvSpPr>
        <p:spPr>
          <a:xfrm>
            <a:off x="628651" y="226467"/>
            <a:ext cx="3959677" cy="296863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400">
                <a:solidFill>
                  <a:schemeClr val="bg1"/>
                </a:solidFill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fr-FR" dirty="0"/>
              <a:t>Chapitre x | Titre du chapitre</a:t>
            </a:r>
          </a:p>
        </p:txBody>
      </p:sp>
      <p:sp>
        <p:nvSpPr>
          <p:cNvPr id="13" name="Espace réservé du texte 7"/>
          <p:cNvSpPr>
            <a:spLocks noGrp="1"/>
          </p:cNvSpPr>
          <p:nvPr>
            <p:ph type="body" sz="quarter" idx="14" hasCustomPrompt="1"/>
          </p:nvPr>
        </p:nvSpPr>
        <p:spPr>
          <a:xfrm>
            <a:off x="628650" y="1322388"/>
            <a:ext cx="3959678" cy="1510022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0" indent="0">
              <a:buFontTx/>
              <a:buNone/>
              <a:defRPr>
                <a:solidFill>
                  <a:schemeClr val="bg1"/>
                </a:solidFill>
              </a:defRPr>
            </a:lvl2pPr>
            <a:lvl3pPr>
              <a:buFontTx/>
              <a:buNone/>
              <a:defRPr>
                <a:solidFill>
                  <a:schemeClr val="bg1"/>
                </a:solidFill>
              </a:defRPr>
            </a:lvl3pPr>
            <a:lvl4pPr marL="400579" indent="0">
              <a:buFontTx/>
              <a:buNone/>
              <a:defRPr>
                <a:solidFill>
                  <a:schemeClr val="bg1"/>
                </a:solidFill>
              </a:defRPr>
            </a:lvl4pPr>
            <a:lvl5pPr marL="534106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r>
              <a:rPr lang="fr-FR" sz="3200" dirty="0"/>
              <a:t>Appuyer une idée et créer des respirations.</a:t>
            </a:r>
          </a:p>
        </p:txBody>
      </p:sp>
    </p:spTree>
    <p:extLst>
      <p:ext uri="{BB962C8B-B14F-4D97-AF65-F5344CB8AC3E}">
        <p14:creationId xmlns:p14="http://schemas.microsoft.com/office/powerpoint/2010/main" val="177188415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, contenus et 3 visue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au 7"/>
          <p:cNvGraphicFramePr>
            <a:graphicFrameLocks noGrp="1"/>
          </p:cNvGraphicFramePr>
          <p:nvPr>
            <p:extLst/>
          </p:nvPr>
        </p:nvGraphicFramePr>
        <p:xfrm>
          <a:off x="6081" y="4715452"/>
          <a:ext cx="9149291" cy="4489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59004">
                  <a:extLst>
                    <a:ext uri="{9D8B030D-6E8A-4147-A177-3AD203B41FA5}">
                      <a16:colId xmlns:a16="http://schemas.microsoft.com/office/drawing/2014/main" val="3998090622"/>
                    </a:ext>
                  </a:extLst>
                </a:gridCol>
                <a:gridCol w="38065">
                  <a:extLst>
                    <a:ext uri="{9D8B030D-6E8A-4147-A177-3AD203B41FA5}">
                      <a16:colId xmlns:a16="http://schemas.microsoft.com/office/drawing/2014/main" val="1475767194"/>
                    </a:ext>
                  </a:extLst>
                </a:gridCol>
                <a:gridCol w="1024601">
                  <a:extLst>
                    <a:ext uri="{9D8B030D-6E8A-4147-A177-3AD203B41FA5}">
                      <a16:colId xmlns:a16="http://schemas.microsoft.com/office/drawing/2014/main" val="1579167193"/>
                    </a:ext>
                  </a:extLst>
                </a:gridCol>
                <a:gridCol w="30772">
                  <a:extLst>
                    <a:ext uri="{9D8B030D-6E8A-4147-A177-3AD203B41FA5}">
                      <a16:colId xmlns:a16="http://schemas.microsoft.com/office/drawing/2014/main" val="2573462361"/>
                    </a:ext>
                  </a:extLst>
                </a:gridCol>
                <a:gridCol w="94539">
                  <a:extLst>
                    <a:ext uri="{9D8B030D-6E8A-4147-A177-3AD203B41FA5}">
                      <a16:colId xmlns:a16="http://schemas.microsoft.com/office/drawing/2014/main" val="2374293802"/>
                    </a:ext>
                  </a:extLst>
                </a:gridCol>
                <a:gridCol w="5414609">
                  <a:extLst>
                    <a:ext uri="{9D8B030D-6E8A-4147-A177-3AD203B41FA5}">
                      <a16:colId xmlns:a16="http://schemas.microsoft.com/office/drawing/2014/main" val="2819013934"/>
                    </a:ext>
                  </a:extLst>
                </a:gridCol>
                <a:gridCol w="33419">
                  <a:extLst>
                    <a:ext uri="{9D8B030D-6E8A-4147-A177-3AD203B41FA5}">
                      <a16:colId xmlns:a16="http://schemas.microsoft.com/office/drawing/2014/main" val="4100420690"/>
                    </a:ext>
                  </a:extLst>
                </a:gridCol>
                <a:gridCol w="33791">
                  <a:extLst>
                    <a:ext uri="{9D8B030D-6E8A-4147-A177-3AD203B41FA5}">
                      <a16:colId xmlns:a16="http://schemas.microsoft.com/office/drawing/2014/main" val="3888081619"/>
                    </a:ext>
                  </a:extLst>
                </a:gridCol>
                <a:gridCol w="1729991">
                  <a:extLst>
                    <a:ext uri="{9D8B030D-6E8A-4147-A177-3AD203B41FA5}">
                      <a16:colId xmlns:a16="http://schemas.microsoft.com/office/drawing/2014/main" val="1911994184"/>
                    </a:ext>
                  </a:extLst>
                </a:gridCol>
                <a:gridCol w="54805">
                  <a:extLst>
                    <a:ext uri="{9D8B030D-6E8A-4147-A177-3AD203B41FA5}">
                      <a16:colId xmlns:a16="http://schemas.microsoft.com/office/drawing/2014/main" val="2779519360"/>
                    </a:ext>
                  </a:extLst>
                </a:gridCol>
                <a:gridCol w="33039">
                  <a:extLst>
                    <a:ext uri="{9D8B030D-6E8A-4147-A177-3AD203B41FA5}">
                      <a16:colId xmlns:a16="http://schemas.microsoft.com/office/drawing/2014/main" val="386402158"/>
                    </a:ext>
                  </a:extLst>
                </a:gridCol>
                <a:gridCol w="102656">
                  <a:extLst>
                    <a:ext uri="{9D8B030D-6E8A-4147-A177-3AD203B41FA5}">
                      <a16:colId xmlns:a16="http://schemas.microsoft.com/office/drawing/2014/main" val="998090240"/>
                    </a:ext>
                  </a:extLst>
                </a:gridCol>
              </a:tblGrid>
              <a:tr h="214024">
                <a:tc>
                  <a:txBody>
                    <a:bodyPr/>
                    <a:lstStyle/>
                    <a:p>
                      <a:pPr algn="l"/>
                      <a:endParaRPr lang="fr-FR" sz="1400" dirty="0">
                        <a:latin typeface="Unistra A (Corps)"/>
                        <a:cs typeface="Unistra A"/>
                      </a:endParaRPr>
                    </a:p>
                  </a:txBody>
                  <a:tcPr marL="0" marR="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>
                          <a:latin typeface="+mn-lt"/>
                          <a:cs typeface="Unistra A"/>
                        </a:rPr>
                        <a:t>Université</a:t>
                      </a:r>
                      <a:r>
                        <a:rPr lang="fr-FR" sz="1400" dirty="0">
                          <a:latin typeface="+mn-lt"/>
                          <a:cs typeface="Unistra A"/>
                        </a:rPr>
                        <a:t> de Strasbourg</a:t>
                      </a:r>
                      <a:endParaRPr lang="fr-FR" sz="1400" dirty="0">
                        <a:latin typeface="+mn-lt"/>
                      </a:endParaRPr>
                    </a:p>
                  </a:txBody>
                  <a:tcPr marL="72000" marR="0" marT="21600" marB="0" anchor="ctr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4818793"/>
                  </a:ext>
                </a:extLst>
              </a:tr>
              <a:tr h="214024">
                <a:tc gridSpan="12">
                  <a:txBody>
                    <a:bodyPr/>
                    <a:lstStyle/>
                    <a:p>
                      <a:pPr algn="l"/>
                      <a:endParaRPr lang="fr-FR" sz="1400" dirty="0">
                        <a:latin typeface="Unistra A (Corps)"/>
                        <a:cs typeface="Unistra A"/>
                      </a:endParaRPr>
                    </a:p>
                  </a:txBody>
                  <a:tcPr marL="0" marR="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72000" marR="0" marT="21600" marB="0" anchor="ctr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8772594"/>
                  </a:ext>
                </a:extLst>
              </a:tr>
            </a:tbl>
          </a:graphicData>
        </a:graphic>
      </p:graphicFrame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7074038-2084-4D59-866B-2A7CFE60D4CB}" type="datetime1">
              <a:rPr lang="fr-FR" smtClean="0"/>
              <a:pPr/>
              <a:t>26/06/2025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voici ici le titre de la présentation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B4D3353-E79A-46F3-A50A-FED314DB988C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>
          <a:xfrm>
            <a:off x="628651" y="573931"/>
            <a:ext cx="7886700" cy="54000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Titre de la diapositive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 hasCustomPrompt="1"/>
          </p:nvPr>
        </p:nvSpPr>
        <p:spPr>
          <a:xfrm>
            <a:off x="628651" y="226467"/>
            <a:ext cx="4195763" cy="296863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fr-FR" dirty="0"/>
              <a:t>Chapitre x | Titre du chapitre</a:t>
            </a:r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4" hasCustomPrompt="1"/>
          </p:nvPr>
        </p:nvSpPr>
        <p:spPr>
          <a:xfrm>
            <a:off x="628650" y="1366157"/>
            <a:ext cx="7886700" cy="1332017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fr-FR" b="0" smtClean="0"/>
            </a:lvl1pPr>
            <a:lvl2pPr>
              <a:defRPr lang="fr-FR" sz="4000" smtClean="0"/>
            </a:lvl2pPr>
            <a:lvl3pPr>
              <a:defRPr lang="fr-FR" smtClean="0"/>
            </a:lvl3pPr>
            <a:lvl4pPr>
              <a:defRPr lang="fr-FR" smtClean="0"/>
            </a:lvl4pPr>
            <a:lvl5pPr>
              <a:defRPr lang="fr-FR"/>
            </a:lvl5pPr>
          </a:lstStyle>
          <a:p>
            <a:pPr lvl="0"/>
            <a:r>
              <a:rPr lang="fr-FR" dirty="0"/>
              <a:t>Un propos par page. Saisie du texte avec utilisation du gras pour les points importants.</a:t>
            </a:r>
          </a:p>
        </p:txBody>
      </p:sp>
      <p:sp>
        <p:nvSpPr>
          <p:cNvPr id="12" name="Espace réservé pour une image  11"/>
          <p:cNvSpPr>
            <a:spLocks noGrp="1"/>
          </p:cNvSpPr>
          <p:nvPr>
            <p:ph type="pic" sz="quarter" idx="15"/>
          </p:nvPr>
        </p:nvSpPr>
        <p:spPr>
          <a:xfrm>
            <a:off x="628650" y="2906713"/>
            <a:ext cx="2386013" cy="16002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r>
              <a:rPr lang="fr-FR" smtClean="0"/>
              <a:t>Cliquez sur l'icône pour ajouter une image</a:t>
            </a:r>
            <a:endParaRPr lang="fr-FR" dirty="0"/>
          </a:p>
        </p:txBody>
      </p:sp>
      <p:sp>
        <p:nvSpPr>
          <p:cNvPr id="13" name="Espace réservé pour une image  11"/>
          <p:cNvSpPr>
            <a:spLocks noGrp="1"/>
          </p:cNvSpPr>
          <p:nvPr>
            <p:ph type="pic" sz="quarter" idx="16"/>
          </p:nvPr>
        </p:nvSpPr>
        <p:spPr>
          <a:xfrm>
            <a:off x="3378994" y="2906713"/>
            <a:ext cx="2386013" cy="16002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r>
              <a:rPr lang="fr-FR" smtClean="0"/>
              <a:t>Cliquez sur l'icône pour ajouter une image</a:t>
            </a:r>
            <a:endParaRPr lang="fr-FR"/>
          </a:p>
        </p:txBody>
      </p:sp>
      <p:sp>
        <p:nvSpPr>
          <p:cNvPr id="14" name="Espace réservé pour une image  11"/>
          <p:cNvSpPr>
            <a:spLocks noGrp="1"/>
          </p:cNvSpPr>
          <p:nvPr>
            <p:ph type="pic" sz="quarter" idx="17"/>
          </p:nvPr>
        </p:nvSpPr>
        <p:spPr>
          <a:xfrm>
            <a:off x="6129337" y="2906713"/>
            <a:ext cx="2386013" cy="16002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r>
              <a:rPr lang="fr-FR" smtClean="0"/>
              <a:t>Cliquez sur l'icône pour ajouter une image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013871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, texte  et 1 contenu (visuel, graph, ima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8" hasCustomPrompt="1"/>
          </p:nvPr>
        </p:nvSpPr>
        <p:spPr>
          <a:xfrm>
            <a:off x="5421313" y="1366838"/>
            <a:ext cx="3094037" cy="3140075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0" indent="0">
              <a:buNone/>
              <a:defRPr/>
            </a:lvl2pPr>
            <a:lvl3pPr marL="267053" indent="0">
              <a:buFont typeface="Arial" panose="020B0604020202020204" pitchFamily="34" charset="0"/>
              <a:buNone/>
              <a:defRPr/>
            </a:lvl3pPr>
            <a:lvl4pPr marL="400579" indent="0">
              <a:buNone/>
              <a:defRPr/>
            </a:lvl4pPr>
            <a:lvl5pPr marL="534106" indent="0">
              <a:buNone/>
              <a:defRPr/>
            </a:lvl5pPr>
          </a:lstStyle>
          <a:p>
            <a:pPr lvl="0"/>
            <a:r>
              <a:rPr lang="fr-FR" dirty="0"/>
              <a:t>Cliquer sur l’icône de votre choix pour ajouter le contenu correspondant.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/>
          </p:nvPr>
        </p:nvGraphicFramePr>
        <p:xfrm>
          <a:off x="6081" y="4715452"/>
          <a:ext cx="9149291" cy="4489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59004">
                  <a:extLst>
                    <a:ext uri="{9D8B030D-6E8A-4147-A177-3AD203B41FA5}">
                      <a16:colId xmlns:a16="http://schemas.microsoft.com/office/drawing/2014/main" val="3998090622"/>
                    </a:ext>
                  </a:extLst>
                </a:gridCol>
                <a:gridCol w="38065">
                  <a:extLst>
                    <a:ext uri="{9D8B030D-6E8A-4147-A177-3AD203B41FA5}">
                      <a16:colId xmlns:a16="http://schemas.microsoft.com/office/drawing/2014/main" val="1475767194"/>
                    </a:ext>
                  </a:extLst>
                </a:gridCol>
                <a:gridCol w="1024601">
                  <a:extLst>
                    <a:ext uri="{9D8B030D-6E8A-4147-A177-3AD203B41FA5}">
                      <a16:colId xmlns:a16="http://schemas.microsoft.com/office/drawing/2014/main" val="1579167193"/>
                    </a:ext>
                  </a:extLst>
                </a:gridCol>
                <a:gridCol w="30772">
                  <a:extLst>
                    <a:ext uri="{9D8B030D-6E8A-4147-A177-3AD203B41FA5}">
                      <a16:colId xmlns:a16="http://schemas.microsoft.com/office/drawing/2014/main" val="2573462361"/>
                    </a:ext>
                  </a:extLst>
                </a:gridCol>
                <a:gridCol w="94539">
                  <a:extLst>
                    <a:ext uri="{9D8B030D-6E8A-4147-A177-3AD203B41FA5}">
                      <a16:colId xmlns:a16="http://schemas.microsoft.com/office/drawing/2014/main" val="2374293802"/>
                    </a:ext>
                  </a:extLst>
                </a:gridCol>
                <a:gridCol w="5414609">
                  <a:extLst>
                    <a:ext uri="{9D8B030D-6E8A-4147-A177-3AD203B41FA5}">
                      <a16:colId xmlns:a16="http://schemas.microsoft.com/office/drawing/2014/main" val="2819013934"/>
                    </a:ext>
                  </a:extLst>
                </a:gridCol>
                <a:gridCol w="33419">
                  <a:extLst>
                    <a:ext uri="{9D8B030D-6E8A-4147-A177-3AD203B41FA5}">
                      <a16:colId xmlns:a16="http://schemas.microsoft.com/office/drawing/2014/main" val="4100420690"/>
                    </a:ext>
                  </a:extLst>
                </a:gridCol>
                <a:gridCol w="33791">
                  <a:extLst>
                    <a:ext uri="{9D8B030D-6E8A-4147-A177-3AD203B41FA5}">
                      <a16:colId xmlns:a16="http://schemas.microsoft.com/office/drawing/2014/main" val="3888081619"/>
                    </a:ext>
                  </a:extLst>
                </a:gridCol>
                <a:gridCol w="1729991">
                  <a:extLst>
                    <a:ext uri="{9D8B030D-6E8A-4147-A177-3AD203B41FA5}">
                      <a16:colId xmlns:a16="http://schemas.microsoft.com/office/drawing/2014/main" val="1911994184"/>
                    </a:ext>
                  </a:extLst>
                </a:gridCol>
                <a:gridCol w="54805">
                  <a:extLst>
                    <a:ext uri="{9D8B030D-6E8A-4147-A177-3AD203B41FA5}">
                      <a16:colId xmlns:a16="http://schemas.microsoft.com/office/drawing/2014/main" val="2779519360"/>
                    </a:ext>
                  </a:extLst>
                </a:gridCol>
                <a:gridCol w="33039">
                  <a:extLst>
                    <a:ext uri="{9D8B030D-6E8A-4147-A177-3AD203B41FA5}">
                      <a16:colId xmlns:a16="http://schemas.microsoft.com/office/drawing/2014/main" val="386402158"/>
                    </a:ext>
                  </a:extLst>
                </a:gridCol>
                <a:gridCol w="102656">
                  <a:extLst>
                    <a:ext uri="{9D8B030D-6E8A-4147-A177-3AD203B41FA5}">
                      <a16:colId xmlns:a16="http://schemas.microsoft.com/office/drawing/2014/main" val="998090240"/>
                    </a:ext>
                  </a:extLst>
                </a:gridCol>
              </a:tblGrid>
              <a:tr h="214024">
                <a:tc>
                  <a:txBody>
                    <a:bodyPr/>
                    <a:lstStyle/>
                    <a:p>
                      <a:pPr algn="l"/>
                      <a:endParaRPr lang="fr-FR" sz="1400" dirty="0">
                        <a:latin typeface="Unistra A (Corps)"/>
                        <a:cs typeface="Unistra A"/>
                      </a:endParaRPr>
                    </a:p>
                  </a:txBody>
                  <a:tcPr marL="0" marR="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>
                          <a:latin typeface="+mn-lt"/>
                          <a:cs typeface="Unistra A"/>
                        </a:rPr>
                        <a:t>Université</a:t>
                      </a:r>
                      <a:r>
                        <a:rPr lang="fr-FR" sz="1400" dirty="0">
                          <a:latin typeface="+mn-lt"/>
                          <a:cs typeface="Unistra A"/>
                        </a:rPr>
                        <a:t> de Strasbourg</a:t>
                      </a:r>
                      <a:endParaRPr lang="fr-FR" sz="1400" dirty="0">
                        <a:latin typeface="+mn-lt"/>
                      </a:endParaRPr>
                    </a:p>
                  </a:txBody>
                  <a:tcPr marL="72000" marR="0" marT="21600" marB="0" anchor="ctr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4818793"/>
                  </a:ext>
                </a:extLst>
              </a:tr>
              <a:tr h="214024">
                <a:tc gridSpan="12">
                  <a:txBody>
                    <a:bodyPr/>
                    <a:lstStyle/>
                    <a:p>
                      <a:pPr algn="l"/>
                      <a:endParaRPr lang="fr-FR" sz="1400" dirty="0">
                        <a:latin typeface="Unistra A (Corps)"/>
                        <a:cs typeface="Unistra A"/>
                      </a:endParaRPr>
                    </a:p>
                  </a:txBody>
                  <a:tcPr marL="0" marR="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72000" marR="0" marT="21600" marB="0" anchor="ctr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8772594"/>
                  </a:ext>
                </a:extLst>
              </a:tr>
            </a:tbl>
          </a:graphicData>
        </a:graphic>
      </p:graphicFrame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7074038-2084-4D59-866B-2A7CFE60D4CB}" type="datetime1">
              <a:rPr lang="fr-FR" smtClean="0"/>
              <a:pPr/>
              <a:t>26/06/2025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voici ici le titre de la présentation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B4D3353-E79A-46F3-A50A-FED314DB988C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>
          <a:xfrm>
            <a:off x="628651" y="573931"/>
            <a:ext cx="7886700" cy="54000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Titre de la diapositive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 hasCustomPrompt="1"/>
          </p:nvPr>
        </p:nvSpPr>
        <p:spPr>
          <a:xfrm>
            <a:off x="628651" y="226467"/>
            <a:ext cx="4195763" cy="296863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fr-FR" dirty="0"/>
              <a:t>Chapitre x | Titre du chapitre</a:t>
            </a:r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4" hasCustomPrompt="1"/>
          </p:nvPr>
        </p:nvSpPr>
        <p:spPr>
          <a:xfrm>
            <a:off x="628650" y="1366157"/>
            <a:ext cx="4237264" cy="3140756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fr-FR" b="0" smtClean="0"/>
            </a:lvl1pPr>
            <a:lvl2pPr>
              <a:defRPr lang="fr-FR" sz="4000" smtClean="0"/>
            </a:lvl2pPr>
            <a:lvl3pPr>
              <a:defRPr lang="fr-FR" smtClean="0"/>
            </a:lvl3pPr>
            <a:lvl4pPr>
              <a:defRPr lang="fr-FR" smtClean="0"/>
            </a:lvl4pPr>
            <a:lvl5pPr>
              <a:defRPr lang="fr-FR"/>
            </a:lvl5pPr>
          </a:lstStyle>
          <a:p>
            <a:pPr lvl="0"/>
            <a:r>
              <a:rPr lang="fr-FR" dirty="0"/>
              <a:t>Un propos par page. Saisie du texte avec utilisation du gras pour les points importants.</a:t>
            </a:r>
          </a:p>
        </p:txBody>
      </p:sp>
    </p:spTree>
    <p:extLst>
      <p:ext uri="{BB962C8B-B14F-4D97-AF65-F5344CB8AC3E}">
        <p14:creationId xmlns:p14="http://schemas.microsoft.com/office/powerpoint/2010/main" val="107952447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re, contenus avec puces et 1 visu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au 7"/>
          <p:cNvGraphicFramePr>
            <a:graphicFrameLocks noGrp="1"/>
          </p:cNvGraphicFramePr>
          <p:nvPr>
            <p:extLst/>
          </p:nvPr>
        </p:nvGraphicFramePr>
        <p:xfrm>
          <a:off x="6081" y="4715452"/>
          <a:ext cx="9149291" cy="4489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59004">
                  <a:extLst>
                    <a:ext uri="{9D8B030D-6E8A-4147-A177-3AD203B41FA5}">
                      <a16:colId xmlns:a16="http://schemas.microsoft.com/office/drawing/2014/main" val="3998090622"/>
                    </a:ext>
                  </a:extLst>
                </a:gridCol>
                <a:gridCol w="38065">
                  <a:extLst>
                    <a:ext uri="{9D8B030D-6E8A-4147-A177-3AD203B41FA5}">
                      <a16:colId xmlns:a16="http://schemas.microsoft.com/office/drawing/2014/main" val="1475767194"/>
                    </a:ext>
                  </a:extLst>
                </a:gridCol>
                <a:gridCol w="1024601">
                  <a:extLst>
                    <a:ext uri="{9D8B030D-6E8A-4147-A177-3AD203B41FA5}">
                      <a16:colId xmlns:a16="http://schemas.microsoft.com/office/drawing/2014/main" val="1579167193"/>
                    </a:ext>
                  </a:extLst>
                </a:gridCol>
                <a:gridCol w="30772">
                  <a:extLst>
                    <a:ext uri="{9D8B030D-6E8A-4147-A177-3AD203B41FA5}">
                      <a16:colId xmlns:a16="http://schemas.microsoft.com/office/drawing/2014/main" val="2573462361"/>
                    </a:ext>
                  </a:extLst>
                </a:gridCol>
                <a:gridCol w="94539">
                  <a:extLst>
                    <a:ext uri="{9D8B030D-6E8A-4147-A177-3AD203B41FA5}">
                      <a16:colId xmlns:a16="http://schemas.microsoft.com/office/drawing/2014/main" val="2374293802"/>
                    </a:ext>
                  </a:extLst>
                </a:gridCol>
                <a:gridCol w="5414609">
                  <a:extLst>
                    <a:ext uri="{9D8B030D-6E8A-4147-A177-3AD203B41FA5}">
                      <a16:colId xmlns:a16="http://schemas.microsoft.com/office/drawing/2014/main" val="2819013934"/>
                    </a:ext>
                  </a:extLst>
                </a:gridCol>
                <a:gridCol w="33419">
                  <a:extLst>
                    <a:ext uri="{9D8B030D-6E8A-4147-A177-3AD203B41FA5}">
                      <a16:colId xmlns:a16="http://schemas.microsoft.com/office/drawing/2014/main" val="4100420690"/>
                    </a:ext>
                  </a:extLst>
                </a:gridCol>
                <a:gridCol w="33791">
                  <a:extLst>
                    <a:ext uri="{9D8B030D-6E8A-4147-A177-3AD203B41FA5}">
                      <a16:colId xmlns:a16="http://schemas.microsoft.com/office/drawing/2014/main" val="3888081619"/>
                    </a:ext>
                  </a:extLst>
                </a:gridCol>
                <a:gridCol w="1729991">
                  <a:extLst>
                    <a:ext uri="{9D8B030D-6E8A-4147-A177-3AD203B41FA5}">
                      <a16:colId xmlns:a16="http://schemas.microsoft.com/office/drawing/2014/main" val="1911994184"/>
                    </a:ext>
                  </a:extLst>
                </a:gridCol>
                <a:gridCol w="54805">
                  <a:extLst>
                    <a:ext uri="{9D8B030D-6E8A-4147-A177-3AD203B41FA5}">
                      <a16:colId xmlns:a16="http://schemas.microsoft.com/office/drawing/2014/main" val="2779519360"/>
                    </a:ext>
                  </a:extLst>
                </a:gridCol>
                <a:gridCol w="33039">
                  <a:extLst>
                    <a:ext uri="{9D8B030D-6E8A-4147-A177-3AD203B41FA5}">
                      <a16:colId xmlns:a16="http://schemas.microsoft.com/office/drawing/2014/main" val="386402158"/>
                    </a:ext>
                  </a:extLst>
                </a:gridCol>
                <a:gridCol w="102656">
                  <a:extLst>
                    <a:ext uri="{9D8B030D-6E8A-4147-A177-3AD203B41FA5}">
                      <a16:colId xmlns:a16="http://schemas.microsoft.com/office/drawing/2014/main" val="998090240"/>
                    </a:ext>
                  </a:extLst>
                </a:gridCol>
              </a:tblGrid>
              <a:tr h="214024">
                <a:tc>
                  <a:txBody>
                    <a:bodyPr/>
                    <a:lstStyle/>
                    <a:p>
                      <a:pPr algn="l"/>
                      <a:endParaRPr lang="fr-FR" sz="1400" dirty="0">
                        <a:latin typeface="Unistra A (Corps)"/>
                        <a:cs typeface="Unistra A"/>
                      </a:endParaRPr>
                    </a:p>
                  </a:txBody>
                  <a:tcPr marL="0" marR="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>
                          <a:latin typeface="+mn-lt"/>
                          <a:cs typeface="Unistra A"/>
                        </a:rPr>
                        <a:t>Université</a:t>
                      </a:r>
                      <a:r>
                        <a:rPr lang="fr-FR" sz="1400" dirty="0">
                          <a:latin typeface="+mn-lt"/>
                          <a:cs typeface="Unistra A"/>
                        </a:rPr>
                        <a:t> de Strasbourg</a:t>
                      </a:r>
                      <a:endParaRPr lang="fr-FR" sz="1400" dirty="0">
                        <a:latin typeface="+mn-lt"/>
                      </a:endParaRPr>
                    </a:p>
                  </a:txBody>
                  <a:tcPr marL="72000" marR="0" marT="21600" marB="0" anchor="ctr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4818793"/>
                  </a:ext>
                </a:extLst>
              </a:tr>
              <a:tr h="214024">
                <a:tc gridSpan="12">
                  <a:txBody>
                    <a:bodyPr/>
                    <a:lstStyle/>
                    <a:p>
                      <a:pPr algn="l"/>
                      <a:endParaRPr lang="fr-FR" sz="1400" dirty="0">
                        <a:latin typeface="Unistra A (Corps)"/>
                        <a:cs typeface="Unistra A"/>
                      </a:endParaRPr>
                    </a:p>
                  </a:txBody>
                  <a:tcPr marL="0" marR="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72000" marR="0" marT="21600" marB="0" anchor="ctr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8772594"/>
                  </a:ext>
                </a:extLst>
              </a:tr>
            </a:tbl>
          </a:graphicData>
        </a:graphic>
      </p:graphicFrame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7074038-2084-4D59-866B-2A7CFE60D4CB}" type="datetime1">
              <a:rPr lang="fr-FR" smtClean="0"/>
              <a:pPr/>
              <a:t>26/06/2025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voici ici le titre de la présentation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B4D3353-E79A-46F3-A50A-FED314DB988C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>
          <a:xfrm>
            <a:off x="628651" y="573931"/>
            <a:ext cx="4776106" cy="54000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Titre de la diapositive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 hasCustomPrompt="1"/>
          </p:nvPr>
        </p:nvSpPr>
        <p:spPr>
          <a:xfrm>
            <a:off x="628651" y="226467"/>
            <a:ext cx="4776106" cy="296863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fr-FR" dirty="0"/>
              <a:t>Chapitre x | Titre du chapitre</a:t>
            </a:r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4" hasCustomPrompt="1"/>
          </p:nvPr>
        </p:nvSpPr>
        <p:spPr>
          <a:xfrm>
            <a:off x="628649" y="1366157"/>
            <a:ext cx="4776107" cy="3140756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fr-FR" sz="2400" dirty="0" smtClean="0"/>
            </a:lvl1pPr>
            <a:lvl2pPr>
              <a:defRPr sz="2200"/>
            </a:lvl2pPr>
          </a:lstStyle>
          <a:p>
            <a:pPr lvl="0"/>
            <a:r>
              <a:rPr lang="fr-FR" dirty="0"/>
              <a:t>Premier point</a:t>
            </a:r>
          </a:p>
          <a:p>
            <a:pPr lvl="0"/>
            <a:r>
              <a:rPr lang="fr-FR" dirty="0"/>
              <a:t>Deuxième point</a:t>
            </a:r>
          </a:p>
        </p:txBody>
      </p:sp>
      <p:sp>
        <p:nvSpPr>
          <p:cNvPr id="14" name="Espace réservé pour une image  11"/>
          <p:cNvSpPr>
            <a:spLocks noGrp="1"/>
          </p:cNvSpPr>
          <p:nvPr>
            <p:ph type="pic" sz="quarter" idx="17"/>
          </p:nvPr>
        </p:nvSpPr>
        <p:spPr>
          <a:xfrm>
            <a:off x="5905500" y="0"/>
            <a:ext cx="3249871" cy="468383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r>
              <a:rPr lang="fr-FR" smtClean="0"/>
              <a:t>Cliquez sur l'icône pour ajouter une image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847588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, contenus, 2 visuels, mots-clé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au 7"/>
          <p:cNvGraphicFramePr>
            <a:graphicFrameLocks noGrp="1"/>
          </p:cNvGraphicFramePr>
          <p:nvPr>
            <p:extLst/>
          </p:nvPr>
        </p:nvGraphicFramePr>
        <p:xfrm>
          <a:off x="6081" y="4715452"/>
          <a:ext cx="9149291" cy="4489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59004">
                  <a:extLst>
                    <a:ext uri="{9D8B030D-6E8A-4147-A177-3AD203B41FA5}">
                      <a16:colId xmlns:a16="http://schemas.microsoft.com/office/drawing/2014/main" val="3998090622"/>
                    </a:ext>
                  </a:extLst>
                </a:gridCol>
                <a:gridCol w="38065">
                  <a:extLst>
                    <a:ext uri="{9D8B030D-6E8A-4147-A177-3AD203B41FA5}">
                      <a16:colId xmlns:a16="http://schemas.microsoft.com/office/drawing/2014/main" val="1475767194"/>
                    </a:ext>
                  </a:extLst>
                </a:gridCol>
                <a:gridCol w="1024601">
                  <a:extLst>
                    <a:ext uri="{9D8B030D-6E8A-4147-A177-3AD203B41FA5}">
                      <a16:colId xmlns:a16="http://schemas.microsoft.com/office/drawing/2014/main" val="1579167193"/>
                    </a:ext>
                  </a:extLst>
                </a:gridCol>
                <a:gridCol w="30772">
                  <a:extLst>
                    <a:ext uri="{9D8B030D-6E8A-4147-A177-3AD203B41FA5}">
                      <a16:colId xmlns:a16="http://schemas.microsoft.com/office/drawing/2014/main" val="2573462361"/>
                    </a:ext>
                  </a:extLst>
                </a:gridCol>
                <a:gridCol w="94539">
                  <a:extLst>
                    <a:ext uri="{9D8B030D-6E8A-4147-A177-3AD203B41FA5}">
                      <a16:colId xmlns:a16="http://schemas.microsoft.com/office/drawing/2014/main" val="2374293802"/>
                    </a:ext>
                  </a:extLst>
                </a:gridCol>
                <a:gridCol w="5414609">
                  <a:extLst>
                    <a:ext uri="{9D8B030D-6E8A-4147-A177-3AD203B41FA5}">
                      <a16:colId xmlns:a16="http://schemas.microsoft.com/office/drawing/2014/main" val="2819013934"/>
                    </a:ext>
                  </a:extLst>
                </a:gridCol>
                <a:gridCol w="33419">
                  <a:extLst>
                    <a:ext uri="{9D8B030D-6E8A-4147-A177-3AD203B41FA5}">
                      <a16:colId xmlns:a16="http://schemas.microsoft.com/office/drawing/2014/main" val="4100420690"/>
                    </a:ext>
                  </a:extLst>
                </a:gridCol>
                <a:gridCol w="33791">
                  <a:extLst>
                    <a:ext uri="{9D8B030D-6E8A-4147-A177-3AD203B41FA5}">
                      <a16:colId xmlns:a16="http://schemas.microsoft.com/office/drawing/2014/main" val="3888081619"/>
                    </a:ext>
                  </a:extLst>
                </a:gridCol>
                <a:gridCol w="1729991">
                  <a:extLst>
                    <a:ext uri="{9D8B030D-6E8A-4147-A177-3AD203B41FA5}">
                      <a16:colId xmlns:a16="http://schemas.microsoft.com/office/drawing/2014/main" val="1911994184"/>
                    </a:ext>
                  </a:extLst>
                </a:gridCol>
                <a:gridCol w="54805">
                  <a:extLst>
                    <a:ext uri="{9D8B030D-6E8A-4147-A177-3AD203B41FA5}">
                      <a16:colId xmlns:a16="http://schemas.microsoft.com/office/drawing/2014/main" val="2779519360"/>
                    </a:ext>
                  </a:extLst>
                </a:gridCol>
                <a:gridCol w="33039">
                  <a:extLst>
                    <a:ext uri="{9D8B030D-6E8A-4147-A177-3AD203B41FA5}">
                      <a16:colId xmlns:a16="http://schemas.microsoft.com/office/drawing/2014/main" val="386402158"/>
                    </a:ext>
                  </a:extLst>
                </a:gridCol>
                <a:gridCol w="102656">
                  <a:extLst>
                    <a:ext uri="{9D8B030D-6E8A-4147-A177-3AD203B41FA5}">
                      <a16:colId xmlns:a16="http://schemas.microsoft.com/office/drawing/2014/main" val="998090240"/>
                    </a:ext>
                  </a:extLst>
                </a:gridCol>
              </a:tblGrid>
              <a:tr h="214024">
                <a:tc>
                  <a:txBody>
                    <a:bodyPr/>
                    <a:lstStyle/>
                    <a:p>
                      <a:pPr algn="l"/>
                      <a:endParaRPr lang="fr-FR" sz="1400" dirty="0">
                        <a:latin typeface="Unistra A (Corps)"/>
                        <a:cs typeface="Unistra A"/>
                      </a:endParaRPr>
                    </a:p>
                  </a:txBody>
                  <a:tcPr marL="0" marR="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>
                          <a:latin typeface="+mn-lt"/>
                          <a:cs typeface="Unistra A"/>
                        </a:rPr>
                        <a:t>Université</a:t>
                      </a:r>
                      <a:r>
                        <a:rPr lang="fr-FR" sz="1400" dirty="0">
                          <a:latin typeface="+mn-lt"/>
                          <a:cs typeface="Unistra A"/>
                        </a:rPr>
                        <a:t> de Strasbourg</a:t>
                      </a:r>
                      <a:endParaRPr lang="fr-FR" sz="1400" dirty="0">
                        <a:latin typeface="+mn-lt"/>
                      </a:endParaRPr>
                    </a:p>
                  </a:txBody>
                  <a:tcPr marL="72000" marR="0" marT="21600" marB="0" anchor="ctr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4818793"/>
                  </a:ext>
                </a:extLst>
              </a:tr>
              <a:tr h="214024">
                <a:tc gridSpan="12">
                  <a:txBody>
                    <a:bodyPr/>
                    <a:lstStyle/>
                    <a:p>
                      <a:pPr algn="l"/>
                      <a:endParaRPr lang="fr-FR" sz="1400" dirty="0">
                        <a:latin typeface="Unistra A (Corps)"/>
                        <a:cs typeface="Unistra A"/>
                      </a:endParaRPr>
                    </a:p>
                  </a:txBody>
                  <a:tcPr marL="0" marR="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72000" marR="0" marT="21600" marB="0" anchor="ctr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8772594"/>
                  </a:ext>
                </a:extLst>
              </a:tr>
            </a:tbl>
          </a:graphicData>
        </a:graphic>
      </p:graphicFrame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3C501BB-F32A-4A81-8EB8-5DE78F97124E}" type="datetime1">
              <a:rPr lang="fr-FR" smtClean="0"/>
              <a:pPr/>
              <a:t>26/06/2025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voici ici le titre de la présentation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B4D3353-E79A-46F3-A50A-FED314DB988C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>
          <a:xfrm>
            <a:off x="628651" y="573931"/>
            <a:ext cx="7886700" cy="54000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Titre de la diapositive</a:t>
            </a:r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4" hasCustomPrompt="1"/>
          </p:nvPr>
        </p:nvSpPr>
        <p:spPr>
          <a:xfrm>
            <a:off x="628650" y="1366158"/>
            <a:ext cx="3600000" cy="500742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fr-FR" b="0" smtClean="0"/>
            </a:lvl1pPr>
            <a:lvl2pPr>
              <a:defRPr lang="fr-FR" sz="4000" smtClean="0"/>
            </a:lvl2pPr>
            <a:lvl3pPr>
              <a:defRPr lang="fr-FR" smtClean="0"/>
            </a:lvl3pPr>
            <a:lvl4pPr>
              <a:defRPr lang="fr-FR" smtClean="0"/>
            </a:lvl4pPr>
            <a:lvl5pPr>
              <a:defRPr lang="fr-FR"/>
            </a:lvl5pPr>
          </a:lstStyle>
          <a:p>
            <a:pPr lvl="0"/>
            <a:r>
              <a:rPr lang="fr-FR" dirty="0"/>
              <a:t>Mot-clé 1</a:t>
            </a:r>
          </a:p>
        </p:txBody>
      </p:sp>
      <p:sp>
        <p:nvSpPr>
          <p:cNvPr id="14" name="Espace réservé pour une image  11"/>
          <p:cNvSpPr>
            <a:spLocks noGrp="1"/>
          </p:cNvSpPr>
          <p:nvPr>
            <p:ph type="pic" sz="quarter" idx="17"/>
          </p:nvPr>
        </p:nvSpPr>
        <p:spPr>
          <a:xfrm>
            <a:off x="623658" y="1956759"/>
            <a:ext cx="3599999" cy="2359427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r>
              <a:rPr lang="fr-FR" smtClean="0"/>
              <a:t>Cliquez sur l'icône pour ajouter une image</a:t>
            </a:r>
            <a:endParaRPr lang="fr-FR" dirty="0"/>
          </a:p>
        </p:txBody>
      </p:sp>
      <p:sp>
        <p:nvSpPr>
          <p:cNvPr id="11" name="Espace réservé du texte 9"/>
          <p:cNvSpPr>
            <a:spLocks noGrp="1"/>
          </p:cNvSpPr>
          <p:nvPr>
            <p:ph type="body" sz="quarter" idx="18" hasCustomPrompt="1"/>
          </p:nvPr>
        </p:nvSpPr>
        <p:spPr>
          <a:xfrm>
            <a:off x="4915351" y="1366158"/>
            <a:ext cx="3600000" cy="500742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fr-FR" b="0" smtClean="0"/>
            </a:lvl1pPr>
            <a:lvl2pPr>
              <a:defRPr lang="fr-FR" sz="4000" smtClean="0"/>
            </a:lvl2pPr>
            <a:lvl3pPr>
              <a:defRPr lang="fr-FR" smtClean="0"/>
            </a:lvl3pPr>
            <a:lvl4pPr>
              <a:defRPr lang="fr-FR" smtClean="0"/>
            </a:lvl4pPr>
            <a:lvl5pPr>
              <a:defRPr lang="fr-FR"/>
            </a:lvl5pPr>
          </a:lstStyle>
          <a:p>
            <a:pPr lvl="0"/>
            <a:r>
              <a:rPr lang="fr-FR" dirty="0"/>
              <a:t>Mot-clé 2</a:t>
            </a:r>
          </a:p>
        </p:txBody>
      </p:sp>
      <p:sp>
        <p:nvSpPr>
          <p:cNvPr id="12" name="Espace réservé pour une image  11"/>
          <p:cNvSpPr>
            <a:spLocks noGrp="1"/>
          </p:cNvSpPr>
          <p:nvPr>
            <p:ph type="pic" sz="quarter" idx="19"/>
          </p:nvPr>
        </p:nvSpPr>
        <p:spPr>
          <a:xfrm>
            <a:off x="4915353" y="1956759"/>
            <a:ext cx="3599999" cy="2359427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r>
              <a:rPr lang="fr-FR" smtClean="0"/>
              <a:t>Cliquez sur l'icône pour ajouter une image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20" hasCustomPrompt="1"/>
          </p:nvPr>
        </p:nvSpPr>
        <p:spPr>
          <a:xfrm>
            <a:off x="623207" y="4384273"/>
            <a:ext cx="3600450" cy="252992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400"/>
            </a:lvl1pPr>
            <a:lvl2pPr marL="0" indent="0">
              <a:buNone/>
              <a:defRPr sz="1400"/>
            </a:lvl2pPr>
            <a:lvl3pPr marL="267053" indent="0">
              <a:buFont typeface="Arial" panose="020B0604020202020204" pitchFamily="34" charset="0"/>
              <a:buNone/>
              <a:defRPr sz="1400"/>
            </a:lvl3pPr>
            <a:lvl4pPr marL="400579" indent="0">
              <a:buNone/>
              <a:defRPr sz="1400"/>
            </a:lvl4pPr>
            <a:lvl5pPr marL="534106" indent="0">
              <a:buNone/>
              <a:defRPr sz="1400"/>
            </a:lvl5pPr>
          </a:lstStyle>
          <a:p>
            <a:pPr lvl="0"/>
            <a:r>
              <a:rPr lang="fr-FR" dirty="0"/>
              <a:t>Légende</a:t>
            </a:r>
          </a:p>
        </p:txBody>
      </p:sp>
      <p:sp>
        <p:nvSpPr>
          <p:cNvPr id="15" name="Espace réservé du texte 2"/>
          <p:cNvSpPr>
            <a:spLocks noGrp="1"/>
          </p:cNvSpPr>
          <p:nvPr>
            <p:ph type="body" sz="quarter" idx="21" hasCustomPrompt="1"/>
          </p:nvPr>
        </p:nvSpPr>
        <p:spPr>
          <a:xfrm>
            <a:off x="4914901" y="4384273"/>
            <a:ext cx="3600450" cy="252992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400"/>
            </a:lvl1pPr>
            <a:lvl2pPr marL="0" indent="0">
              <a:buNone/>
              <a:defRPr sz="1400"/>
            </a:lvl2pPr>
            <a:lvl3pPr marL="267053" indent="0">
              <a:buFont typeface="Arial" panose="020B0604020202020204" pitchFamily="34" charset="0"/>
              <a:buNone/>
              <a:defRPr sz="1400"/>
            </a:lvl3pPr>
            <a:lvl4pPr marL="400579" indent="0">
              <a:buNone/>
              <a:defRPr sz="1400"/>
            </a:lvl4pPr>
            <a:lvl5pPr marL="534106" indent="0">
              <a:buNone/>
              <a:defRPr sz="1400"/>
            </a:lvl5pPr>
          </a:lstStyle>
          <a:p>
            <a:pPr lvl="0"/>
            <a:r>
              <a:rPr lang="fr-FR" dirty="0"/>
              <a:t>Légende</a:t>
            </a:r>
          </a:p>
        </p:txBody>
      </p:sp>
    </p:spTree>
    <p:extLst>
      <p:ext uri="{BB962C8B-B14F-4D97-AF65-F5344CB8AC3E}">
        <p14:creationId xmlns:p14="http://schemas.microsoft.com/office/powerpoint/2010/main" val="3350300354"/>
      </p:ext>
    </p:extLst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chapitre V1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6613311"/>
              </p:ext>
            </p:extLst>
          </p:nvPr>
        </p:nvGraphicFramePr>
        <p:xfrm>
          <a:off x="6081" y="4715452"/>
          <a:ext cx="9149291" cy="4489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59004">
                  <a:extLst>
                    <a:ext uri="{9D8B030D-6E8A-4147-A177-3AD203B41FA5}">
                      <a16:colId xmlns:a16="http://schemas.microsoft.com/office/drawing/2014/main" val="3998090622"/>
                    </a:ext>
                  </a:extLst>
                </a:gridCol>
                <a:gridCol w="38065">
                  <a:extLst>
                    <a:ext uri="{9D8B030D-6E8A-4147-A177-3AD203B41FA5}">
                      <a16:colId xmlns:a16="http://schemas.microsoft.com/office/drawing/2014/main" val="1475767194"/>
                    </a:ext>
                  </a:extLst>
                </a:gridCol>
                <a:gridCol w="1024601">
                  <a:extLst>
                    <a:ext uri="{9D8B030D-6E8A-4147-A177-3AD203B41FA5}">
                      <a16:colId xmlns:a16="http://schemas.microsoft.com/office/drawing/2014/main" val="1579167193"/>
                    </a:ext>
                  </a:extLst>
                </a:gridCol>
                <a:gridCol w="30772">
                  <a:extLst>
                    <a:ext uri="{9D8B030D-6E8A-4147-A177-3AD203B41FA5}">
                      <a16:colId xmlns:a16="http://schemas.microsoft.com/office/drawing/2014/main" val="2573462361"/>
                    </a:ext>
                  </a:extLst>
                </a:gridCol>
                <a:gridCol w="94539">
                  <a:extLst>
                    <a:ext uri="{9D8B030D-6E8A-4147-A177-3AD203B41FA5}">
                      <a16:colId xmlns:a16="http://schemas.microsoft.com/office/drawing/2014/main" val="2374293802"/>
                    </a:ext>
                  </a:extLst>
                </a:gridCol>
                <a:gridCol w="5414609">
                  <a:extLst>
                    <a:ext uri="{9D8B030D-6E8A-4147-A177-3AD203B41FA5}">
                      <a16:colId xmlns:a16="http://schemas.microsoft.com/office/drawing/2014/main" val="2819013934"/>
                    </a:ext>
                  </a:extLst>
                </a:gridCol>
                <a:gridCol w="33419">
                  <a:extLst>
                    <a:ext uri="{9D8B030D-6E8A-4147-A177-3AD203B41FA5}">
                      <a16:colId xmlns:a16="http://schemas.microsoft.com/office/drawing/2014/main" val="4100420690"/>
                    </a:ext>
                  </a:extLst>
                </a:gridCol>
                <a:gridCol w="33791">
                  <a:extLst>
                    <a:ext uri="{9D8B030D-6E8A-4147-A177-3AD203B41FA5}">
                      <a16:colId xmlns:a16="http://schemas.microsoft.com/office/drawing/2014/main" val="3888081619"/>
                    </a:ext>
                  </a:extLst>
                </a:gridCol>
                <a:gridCol w="1729991">
                  <a:extLst>
                    <a:ext uri="{9D8B030D-6E8A-4147-A177-3AD203B41FA5}">
                      <a16:colId xmlns:a16="http://schemas.microsoft.com/office/drawing/2014/main" val="1911994184"/>
                    </a:ext>
                  </a:extLst>
                </a:gridCol>
                <a:gridCol w="54805">
                  <a:extLst>
                    <a:ext uri="{9D8B030D-6E8A-4147-A177-3AD203B41FA5}">
                      <a16:colId xmlns:a16="http://schemas.microsoft.com/office/drawing/2014/main" val="2779519360"/>
                    </a:ext>
                  </a:extLst>
                </a:gridCol>
                <a:gridCol w="33039">
                  <a:extLst>
                    <a:ext uri="{9D8B030D-6E8A-4147-A177-3AD203B41FA5}">
                      <a16:colId xmlns:a16="http://schemas.microsoft.com/office/drawing/2014/main" val="386402158"/>
                    </a:ext>
                  </a:extLst>
                </a:gridCol>
                <a:gridCol w="102656">
                  <a:extLst>
                    <a:ext uri="{9D8B030D-6E8A-4147-A177-3AD203B41FA5}">
                      <a16:colId xmlns:a16="http://schemas.microsoft.com/office/drawing/2014/main" val="998090240"/>
                    </a:ext>
                  </a:extLst>
                </a:gridCol>
              </a:tblGrid>
              <a:tr h="214024">
                <a:tc>
                  <a:txBody>
                    <a:bodyPr/>
                    <a:lstStyle/>
                    <a:p>
                      <a:pPr algn="l"/>
                      <a:endParaRPr lang="fr-FR" sz="1400" dirty="0">
                        <a:solidFill>
                          <a:schemeClr val="bg1"/>
                        </a:solidFill>
                        <a:latin typeface="Unistra A (Corps)"/>
                        <a:cs typeface="Unistra A"/>
                      </a:endParaRPr>
                    </a:p>
                  </a:txBody>
                  <a:tcPr marL="0" marR="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chemeClr val="bg1"/>
                        </a:solidFill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chemeClr val="bg1"/>
                        </a:solidFill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chemeClr val="bg1"/>
                        </a:solidFill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chemeClr val="bg1"/>
                        </a:solidFill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chemeClr val="bg1"/>
                        </a:solidFill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chemeClr val="bg1"/>
                        </a:solidFill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>
                        <a:solidFill>
                          <a:schemeClr val="bg1"/>
                        </a:solidFill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>
                          <a:solidFill>
                            <a:schemeClr val="bg1"/>
                          </a:solidFill>
                          <a:latin typeface="+mj-lt"/>
                          <a:cs typeface="Unistra A"/>
                        </a:rPr>
                        <a:t>Université</a:t>
                      </a:r>
                      <a:r>
                        <a:rPr lang="fr-FR" sz="1400" dirty="0">
                          <a:solidFill>
                            <a:schemeClr val="bg1"/>
                          </a:solidFill>
                          <a:latin typeface="+mj-lt"/>
                          <a:cs typeface="Unistra A"/>
                        </a:rPr>
                        <a:t> de Strasbourg</a:t>
                      </a:r>
                      <a:endParaRPr lang="fr-FR" sz="14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72000" marR="0" marT="21600" marB="0" anchor="ctr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chemeClr val="bg1"/>
                        </a:solidFill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chemeClr val="bg1"/>
                        </a:solidFill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chemeClr val="bg1"/>
                        </a:solidFill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4818793"/>
                  </a:ext>
                </a:extLst>
              </a:tr>
              <a:tr h="214024">
                <a:tc gridSpan="12">
                  <a:txBody>
                    <a:bodyPr/>
                    <a:lstStyle/>
                    <a:p>
                      <a:pPr algn="l"/>
                      <a:endParaRPr lang="fr-FR" sz="1400" dirty="0">
                        <a:solidFill>
                          <a:schemeClr val="bg1"/>
                        </a:solidFill>
                        <a:latin typeface="Unistra A (Corps)"/>
                        <a:cs typeface="Unistra A"/>
                      </a:endParaRPr>
                    </a:p>
                  </a:txBody>
                  <a:tcPr marL="0" marR="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72000" marR="0" marT="21600" marB="0" anchor="ctr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8772594"/>
                  </a:ext>
                </a:extLst>
              </a:tr>
            </a:tbl>
          </a:graphicData>
        </a:graphic>
      </p:graphicFrame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623889" y="1282313"/>
            <a:ext cx="5922826" cy="1859722"/>
          </a:xfrm>
        </p:spPr>
        <p:txBody>
          <a:bodyPr anchor="t" anchorCtr="0">
            <a:normAutofit/>
          </a:bodyPr>
          <a:lstStyle>
            <a:lvl1pPr>
              <a:defRPr sz="4000"/>
            </a:lvl1pPr>
          </a:lstStyle>
          <a:p>
            <a:r>
              <a:rPr lang="fr-FR" dirty="0"/>
              <a:t>Titre du chapitre avec utilisation du gras pour éléments importants.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623889" y="396446"/>
            <a:ext cx="7886700" cy="478145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133527" indent="0">
              <a:buNone/>
              <a:defRPr sz="584">
                <a:solidFill>
                  <a:schemeClr val="tx1">
                    <a:tint val="75000"/>
                  </a:schemeClr>
                </a:solidFill>
              </a:defRPr>
            </a:lvl2pPr>
            <a:lvl3pPr marL="267053" indent="0">
              <a:buNone/>
              <a:defRPr sz="527">
                <a:solidFill>
                  <a:schemeClr val="tx1">
                    <a:tint val="75000"/>
                  </a:schemeClr>
                </a:solidFill>
              </a:defRPr>
            </a:lvl3pPr>
            <a:lvl4pPr marL="400580" indent="0">
              <a:buNone/>
              <a:defRPr sz="467">
                <a:solidFill>
                  <a:schemeClr val="tx1">
                    <a:tint val="75000"/>
                  </a:schemeClr>
                </a:solidFill>
              </a:defRPr>
            </a:lvl4pPr>
            <a:lvl5pPr marL="534107" indent="0">
              <a:buNone/>
              <a:defRPr sz="467">
                <a:solidFill>
                  <a:schemeClr val="tx1">
                    <a:tint val="75000"/>
                  </a:schemeClr>
                </a:solidFill>
              </a:defRPr>
            </a:lvl5pPr>
            <a:lvl6pPr marL="667632" indent="0">
              <a:buNone/>
              <a:defRPr sz="467">
                <a:solidFill>
                  <a:schemeClr val="tx1">
                    <a:tint val="75000"/>
                  </a:schemeClr>
                </a:solidFill>
              </a:defRPr>
            </a:lvl6pPr>
            <a:lvl7pPr marL="801160" indent="0">
              <a:buNone/>
              <a:defRPr sz="467">
                <a:solidFill>
                  <a:schemeClr val="tx1">
                    <a:tint val="75000"/>
                  </a:schemeClr>
                </a:solidFill>
              </a:defRPr>
            </a:lvl7pPr>
            <a:lvl8pPr marL="934686" indent="0">
              <a:buNone/>
              <a:defRPr sz="467">
                <a:solidFill>
                  <a:schemeClr val="tx1">
                    <a:tint val="75000"/>
                  </a:schemeClr>
                </a:solidFill>
              </a:defRPr>
            </a:lvl8pPr>
            <a:lvl9pPr marL="1068212" indent="0">
              <a:buNone/>
              <a:defRPr sz="4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Chapitre Numéro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594604" y="4715452"/>
            <a:ext cx="1000734" cy="24223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937FB92-79DC-4359-A5FA-64747B848B2B}" type="datetime1">
              <a:rPr lang="fr-FR" smtClean="0"/>
              <a:pPr/>
              <a:t>26/06/2025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715716" y="4715452"/>
            <a:ext cx="5210378" cy="24223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voici ici le titre de la présentation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081" y="4715452"/>
            <a:ext cx="491247" cy="24223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B4D3353-E79A-46F3-A50A-FED314DB988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219462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au 7"/>
          <p:cNvGraphicFramePr>
            <a:graphicFrameLocks noGrp="1"/>
          </p:cNvGraphicFramePr>
          <p:nvPr>
            <p:extLst/>
          </p:nvPr>
        </p:nvGraphicFramePr>
        <p:xfrm>
          <a:off x="6081" y="4715452"/>
          <a:ext cx="9149291" cy="4489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59004">
                  <a:extLst>
                    <a:ext uri="{9D8B030D-6E8A-4147-A177-3AD203B41FA5}">
                      <a16:colId xmlns:a16="http://schemas.microsoft.com/office/drawing/2014/main" val="3998090622"/>
                    </a:ext>
                  </a:extLst>
                </a:gridCol>
                <a:gridCol w="38065">
                  <a:extLst>
                    <a:ext uri="{9D8B030D-6E8A-4147-A177-3AD203B41FA5}">
                      <a16:colId xmlns:a16="http://schemas.microsoft.com/office/drawing/2014/main" val="1475767194"/>
                    </a:ext>
                  </a:extLst>
                </a:gridCol>
                <a:gridCol w="1024601">
                  <a:extLst>
                    <a:ext uri="{9D8B030D-6E8A-4147-A177-3AD203B41FA5}">
                      <a16:colId xmlns:a16="http://schemas.microsoft.com/office/drawing/2014/main" val="1579167193"/>
                    </a:ext>
                  </a:extLst>
                </a:gridCol>
                <a:gridCol w="30772">
                  <a:extLst>
                    <a:ext uri="{9D8B030D-6E8A-4147-A177-3AD203B41FA5}">
                      <a16:colId xmlns:a16="http://schemas.microsoft.com/office/drawing/2014/main" val="2573462361"/>
                    </a:ext>
                  </a:extLst>
                </a:gridCol>
                <a:gridCol w="94539">
                  <a:extLst>
                    <a:ext uri="{9D8B030D-6E8A-4147-A177-3AD203B41FA5}">
                      <a16:colId xmlns:a16="http://schemas.microsoft.com/office/drawing/2014/main" val="2374293802"/>
                    </a:ext>
                  </a:extLst>
                </a:gridCol>
                <a:gridCol w="5414609">
                  <a:extLst>
                    <a:ext uri="{9D8B030D-6E8A-4147-A177-3AD203B41FA5}">
                      <a16:colId xmlns:a16="http://schemas.microsoft.com/office/drawing/2014/main" val="2819013934"/>
                    </a:ext>
                  </a:extLst>
                </a:gridCol>
                <a:gridCol w="33419">
                  <a:extLst>
                    <a:ext uri="{9D8B030D-6E8A-4147-A177-3AD203B41FA5}">
                      <a16:colId xmlns:a16="http://schemas.microsoft.com/office/drawing/2014/main" val="4100420690"/>
                    </a:ext>
                  </a:extLst>
                </a:gridCol>
                <a:gridCol w="33791">
                  <a:extLst>
                    <a:ext uri="{9D8B030D-6E8A-4147-A177-3AD203B41FA5}">
                      <a16:colId xmlns:a16="http://schemas.microsoft.com/office/drawing/2014/main" val="3888081619"/>
                    </a:ext>
                  </a:extLst>
                </a:gridCol>
                <a:gridCol w="1729991">
                  <a:extLst>
                    <a:ext uri="{9D8B030D-6E8A-4147-A177-3AD203B41FA5}">
                      <a16:colId xmlns:a16="http://schemas.microsoft.com/office/drawing/2014/main" val="1911994184"/>
                    </a:ext>
                  </a:extLst>
                </a:gridCol>
                <a:gridCol w="54805">
                  <a:extLst>
                    <a:ext uri="{9D8B030D-6E8A-4147-A177-3AD203B41FA5}">
                      <a16:colId xmlns:a16="http://schemas.microsoft.com/office/drawing/2014/main" val="2779519360"/>
                    </a:ext>
                  </a:extLst>
                </a:gridCol>
                <a:gridCol w="33039">
                  <a:extLst>
                    <a:ext uri="{9D8B030D-6E8A-4147-A177-3AD203B41FA5}">
                      <a16:colId xmlns:a16="http://schemas.microsoft.com/office/drawing/2014/main" val="386402158"/>
                    </a:ext>
                  </a:extLst>
                </a:gridCol>
                <a:gridCol w="102656">
                  <a:extLst>
                    <a:ext uri="{9D8B030D-6E8A-4147-A177-3AD203B41FA5}">
                      <a16:colId xmlns:a16="http://schemas.microsoft.com/office/drawing/2014/main" val="998090240"/>
                    </a:ext>
                  </a:extLst>
                </a:gridCol>
              </a:tblGrid>
              <a:tr h="214024">
                <a:tc>
                  <a:txBody>
                    <a:bodyPr/>
                    <a:lstStyle/>
                    <a:p>
                      <a:pPr algn="l"/>
                      <a:endParaRPr lang="fr-FR" sz="1400" dirty="0">
                        <a:latin typeface="Unistra A (Corps)"/>
                        <a:cs typeface="Unistra A"/>
                      </a:endParaRPr>
                    </a:p>
                  </a:txBody>
                  <a:tcPr marL="0" marR="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>
                          <a:latin typeface="+mn-lt"/>
                          <a:cs typeface="Unistra A"/>
                        </a:rPr>
                        <a:t>Université</a:t>
                      </a:r>
                      <a:r>
                        <a:rPr lang="fr-FR" sz="1400" dirty="0">
                          <a:latin typeface="+mn-lt"/>
                          <a:cs typeface="Unistra A"/>
                        </a:rPr>
                        <a:t> de Strasbourg</a:t>
                      </a:r>
                      <a:endParaRPr lang="fr-FR" sz="1400" dirty="0">
                        <a:latin typeface="+mn-lt"/>
                      </a:endParaRPr>
                    </a:p>
                  </a:txBody>
                  <a:tcPr marL="72000" marR="0" marT="21600" marB="0" anchor="ctr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4818793"/>
                  </a:ext>
                </a:extLst>
              </a:tr>
              <a:tr h="214024">
                <a:tc gridSpan="12">
                  <a:txBody>
                    <a:bodyPr/>
                    <a:lstStyle/>
                    <a:p>
                      <a:pPr algn="l"/>
                      <a:endParaRPr lang="fr-FR" sz="1400" dirty="0">
                        <a:latin typeface="Unistra A (Corps)"/>
                        <a:cs typeface="Unistra A"/>
                      </a:endParaRPr>
                    </a:p>
                  </a:txBody>
                  <a:tcPr marL="0" marR="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72000" marR="0" marT="21600" marB="0" anchor="ctr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8772594"/>
                  </a:ext>
                </a:extLst>
              </a:tr>
            </a:tbl>
          </a:graphicData>
        </a:graphic>
      </p:graphicFrame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3C501BB-F32A-4A81-8EB8-5DE78F97124E}" type="datetime1">
              <a:rPr lang="fr-FR" smtClean="0"/>
              <a:pPr/>
              <a:t>26/06/2025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voici ici le titre de la présentation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B4D3353-E79A-46F3-A50A-FED314DB988C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>
          <a:xfrm>
            <a:off x="628651" y="573931"/>
            <a:ext cx="7886700" cy="54000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Titre de la diapositive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 hasCustomPrompt="1"/>
          </p:nvPr>
        </p:nvSpPr>
        <p:spPr>
          <a:xfrm>
            <a:off x="628651" y="226467"/>
            <a:ext cx="4195763" cy="296863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fr-FR" dirty="0"/>
              <a:t>Chapitre x | Titre du chapitre</a:t>
            </a:r>
          </a:p>
        </p:txBody>
      </p:sp>
    </p:spTree>
    <p:extLst>
      <p:ext uri="{BB962C8B-B14F-4D97-AF65-F5344CB8AC3E}">
        <p14:creationId xmlns:p14="http://schemas.microsoft.com/office/powerpoint/2010/main" val="3796416081"/>
      </p:ext>
    </p:extLst>
  </p:cSld>
  <p:clrMapOvr>
    <a:masterClrMapping/>
  </p:clrMapOvr>
  <p:hf hdr="0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de avec pied d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au 7"/>
          <p:cNvGraphicFramePr>
            <a:graphicFrameLocks noGrp="1"/>
          </p:cNvGraphicFramePr>
          <p:nvPr>
            <p:extLst/>
          </p:nvPr>
        </p:nvGraphicFramePr>
        <p:xfrm>
          <a:off x="6081" y="4715452"/>
          <a:ext cx="9149291" cy="4489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59004">
                  <a:extLst>
                    <a:ext uri="{9D8B030D-6E8A-4147-A177-3AD203B41FA5}">
                      <a16:colId xmlns:a16="http://schemas.microsoft.com/office/drawing/2014/main" val="3998090622"/>
                    </a:ext>
                  </a:extLst>
                </a:gridCol>
                <a:gridCol w="38065">
                  <a:extLst>
                    <a:ext uri="{9D8B030D-6E8A-4147-A177-3AD203B41FA5}">
                      <a16:colId xmlns:a16="http://schemas.microsoft.com/office/drawing/2014/main" val="1475767194"/>
                    </a:ext>
                  </a:extLst>
                </a:gridCol>
                <a:gridCol w="1024601">
                  <a:extLst>
                    <a:ext uri="{9D8B030D-6E8A-4147-A177-3AD203B41FA5}">
                      <a16:colId xmlns:a16="http://schemas.microsoft.com/office/drawing/2014/main" val="1579167193"/>
                    </a:ext>
                  </a:extLst>
                </a:gridCol>
                <a:gridCol w="30772">
                  <a:extLst>
                    <a:ext uri="{9D8B030D-6E8A-4147-A177-3AD203B41FA5}">
                      <a16:colId xmlns:a16="http://schemas.microsoft.com/office/drawing/2014/main" val="2573462361"/>
                    </a:ext>
                  </a:extLst>
                </a:gridCol>
                <a:gridCol w="94539">
                  <a:extLst>
                    <a:ext uri="{9D8B030D-6E8A-4147-A177-3AD203B41FA5}">
                      <a16:colId xmlns:a16="http://schemas.microsoft.com/office/drawing/2014/main" val="2374293802"/>
                    </a:ext>
                  </a:extLst>
                </a:gridCol>
                <a:gridCol w="5414609">
                  <a:extLst>
                    <a:ext uri="{9D8B030D-6E8A-4147-A177-3AD203B41FA5}">
                      <a16:colId xmlns:a16="http://schemas.microsoft.com/office/drawing/2014/main" val="2819013934"/>
                    </a:ext>
                  </a:extLst>
                </a:gridCol>
                <a:gridCol w="33419">
                  <a:extLst>
                    <a:ext uri="{9D8B030D-6E8A-4147-A177-3AD203B41FA5}">
                      <a16:colId xmlns:a16="http://schemas.microsoft.com/office/drawing/2014/main" val="4100420690"/>
                    </a:ext>
                  </a:extLst>
                </a:gridCol>
                <a:gridCol w="33791">
                  <a:extLst>
                    <a:ext uri="{9D8B030D-6E8A-4147-A177-3AD203B41FA5}">
                      <a16:colId xmlns:a16="http://schemas.microsoft.com/office/drawing/2014/main" val="3888081619"/>
                    </a:ext>
                  </a:extLst>
                </a:gridCol>
                <a:gridCol w="1729991">
                  <a:extLst>
                    <a:ext uri="{9D8B030D-6E8A-4147-A177-3AD203B41FA5}">
                      <a16:colId xmlns:a16="http://schemas.microsoft.com/office/drawing/2014/main" val="1911994184"/>
                    </a:ext>
                  </a:extLst>
                </a:gridCol>
                <a:gridCol w="54805">
                  <a:extLst>
                    <a:ext uri="{9D8B030D-6E8A-4147-A177-3AD203B41FA5}">
                      <a16:colId xmlns:a16="http://schemas.microsoft.com/office/drawing/2014/main" val="2779519360"/>
                    </a:ext>
                  </a:extLst>
                </a:gridCol>
                <a:gridCol w="33039">
                  <a:extLst>
                    <a:ext uri="{9D8B030D-6E8A-4147-A177-3AD203B41FA5}">
                      <a16:colId xmlns:a16="http://schemas.microsoft.com/office/drawing/2014/main" val="386402158"/>
                    </a:ext>
                  </a:extLst>
                </a:gridCol>
                <a:gridCol w="102656">
                  <a:extLst>
                    <a:ext uri="{9D8B030D-6E8A-4147-A177-3AD203B41FA5}">
                      <a16:colId xmlns:a16="http://schemas.microsoft.com/office/drawing/2014/main" val="998090240"/>
                    </a:ext>
                  </a:extLst>
                </a:gridCol>
              </a:tblGrid>
              <a:tr h="214024">
                <a:tc>
                  <a:txBody>
                    <a:bodyPr/>
                    <a:lstStyle/>
                    <a:p>
                      <a:pPr algn="l"/>
                      <a:endParaRPr lang="fr-FR" sz="1400" dirty="0">
                        <a:latin typeface="Unistra A (Corps)"/>
                        <a:cs typeface="Unistra A"/>
                      </a:endParaRPr>
                    </a:p>
                  </a:txBody>
                  <a:tcPr marL="0" marR="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>
                          <a:latin typeface="+mn-lt"/>
                          <a:cs typeface="Unistra A"/>
                        </a:rPr>
                        <a:t>Université</a:t>
                      </a:r>
                      <a:r>
                        <a:rPr lang="fr-FR" sz="1400" dirty="0">
                          <a:latin typeface="+mn-lt"/>
                          <a:cs typeface="Unistra A"/>
                        </a:rPr>
                        <a:t> de Strasbourg</a:t>
                      </a:r>
                      <a:endParaRPr lang="fr-FR" sz="1400" dirty="0">
                        <a:latin typeface="+mn-lt"/>
                      </a:endParaRPr>
                    </a:p>
                  </a:txBody>
                  <a:tcPr marL="72000" marR="0" marT="21600" marB="0" anchor="ctr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4818793"/>
                  </a:ext>
                </a:extLst>
              </a:tr>
              <a:tr h="214024">
                <a:tc gridSpan="12">
                  <a:txBody>
                    <a:bodyPr/>
                    <a:lstStyle/>
                    <a:p>
                      <a:pPr algn="l"/>
                      <a:endParaRPr lang="fr-FR" sz="1400" dirty="0">
                        <a:latin typeface="Unistra A (Corps)"/>
                        <a:cs typeface="Unistra A"/>
                      </a:endParaRPr>
                    </a:p>
                  </a:txBody>
                  <a:tcPr marL="0" marR="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72000" marR="0" marT="21600" marB="0" anchor="ctr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8772594"/>
                  </a:ext>
                </a:extLst>
              </a:tr>
            </a:tbl>
          </a:graphicData>
        </a:graphic>
      </p:graphicFrame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3C501BB-F32A-4A81-8EB8-5DE78F97124E}" type="datetime1">
              <a:rPr lang="fr-FR" smtClean="0"/>
              <a:pPr/>
              <a:t>26/06/2025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voici ici le titre de la présentation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B4D3353-E79A-46F3-A50A-FED314DB988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75647268"/>
      </p:ext>
    </p:extLst>
  </p:cSld>
  <p:clrMapOvr>
    <a:masterClrMapping/>
  </p:clrMapOvr>
  <p:hf hdr="0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9765369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_contact"/>
          <p:cNvSpPr txBox="1"/>
          <p:nvPr/>
        </p:nvSpPr>
        <p:spPr>
          <a:xfrm>
            <a:off x="628651" y="582962"/>
            <a:ext cx="3393620" cy="5400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fr-FR" sz="2400" dirty="0"/>
              <a:t>Contact</a:t>
            </a:r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 hasCustomPrompt="1"/>
          </p:nvPr>
        </p:nvSpPr>
        <p:spPr>
          <a:xfrm>
            <a:off x="728663" y="1279525"/>
            <a:ext cx="4741862" cy="592138"/>
          </a:xfrm>
        </p:spPr>
        <p:txBody>
          <a:bodyPr>
            <a:noAutofit/>
          </a:bodyPr>
          <a:lstStyle>
            <a:lvl1pPr marL="0" indent="0">
              <a:buNone/>
              <a:defRPr sz="4000" b="1"/>
            </a:lvl1pPr>
            <a:lvl2pPr marL="0" indent="0">
              <a:buNone/>
              <a:defRPr/>
            </a:lvl2pPr>
            <a:lvl3pPr marL="267053" indent="0">
              <a:buFont typeface="Arial" panose="020B0604020202020204" pitchFamily="34" charset="0"/>
              <a:buNone/>
              <a:defRPr/>
            </a:lvl3pPr>
            <a:lvl4pPr marL="400579" indent="0">
              <a:buNone/>
              <a:defRPr/>
            </a:lvl4pPr>
            <a:lvl5pPr marL="534106" indent="0">
              <a:buNone/>
              <a:defRPr/>
            </a:lvl5pPr>
          </a:lstStyle>
          <a:p>
            <a:pPr lvl="0"/>
            <a:r>
              <a:rPr lang="fr-FR" dirty="0"/>
              <a:t>Prénom Nom</a:t>
            </a:r>
          </a:p>
        </p:txBody>
      </p:sp>
      <p:sp>
        <p:nvSpPr>
          <p:cNvPr id="11" name="Espace réservé du texte 9"/>
          <p:cNvSpPr>
            <a:spLocks noGrp="1"/>
          </p:cNvSpPr>
          <p:nvPr>
            <p:ph type="body" sz="quarter" idx="14" hasCustomPrompt="1"/>
          </p:nvPr>
        </p:nvSpPr>
        <p:spPr>
          <a:xfrm>
            <a:off x="728663" y="1938111"/>
            <a:ext cx="4741862" cy="592138"/>
          </a:xfrm>
        </p:spPr>
        <p:txBody>
          <a:bodyPr>
            <a:noAutofit/>
          </a:bodyPr>
          <a:lstStyle>
            <a:lvl1pPr marL="0" indent="0">
              <a:buNone/>
              <a:defRPr sz="4000"/>
            </a:lvl1pPr>
            <a:lvl2pPr marL="0" indent="0">
              <a:buNone/>
              <a:defRPr/>
            </a:lvl2pPr>
            <a:lvl3pPr marL="267053" indent="0">
              <a:buFont typeface="Arial" panose="020B0604020202020204" pitchFamily="34" charset="0"/>
              <a:buNone/>
              <a:defRPr/>
            </a:lvl3pPr>
            <a:lvl4pPr marL="400579" indent="0">
              <a:buNone/>
              <a:defRPr/>
            </a:lvl4pPr>
            <a:lvl5pPr marL="534106" indent="0">
              <a:buNone/>
              <a:defRPr/>
            </a:lvl5pPr>
          </a:lstStyle>
          <a:p>
            <a:pPr lvl="0"/>
            <a:r>
              <a:rPr lang="fr-FR" dirty="0"/>
              <a:t>Fonction</a:t>
            </a:r>
          </a:p>
        </p:txBody>
      </p:sp>
      <p:sp>
        <p:nvSpPr>
          <p:cNvPr id="13" name="Espace réservé pour une image  12"/>
          <p:cNvSpPr>
            <a:spLocks noGrp="1"/>
          </p:cNvSpPr>
          <p:nvPr>
            <p:ph type="pic" sz="quarter" idx="15" hasCustomPrompt="1"/>
          </p:nvPr>
        </p:nvSpPr>
        <p:spPr>
          <a:xfrm>
            <a:off x="728663" y="2650899"/>
            <a:ext cx="4741862" cy="113733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fr-FR" dirty="0"/>
              <a:t>Cliquer pour insérer l’image signature</a:t>
            </a:r>
          </a:p>
        </p:txBody>
      </p:sp>
      <p:sp>
        <p:nvSpPr>
          <p:cNvPr id="14" name="Espace réservé du texte 9"/>
          <p:cNvSpPr>
            <a:spLocks noGrp="1"/>
          </p:cNvSpPr>
          <p:nvPr>
            <p:ph type="body" sz="quarter" idx="16" hasCustomPrompt="1"/>
          </p:nvPr>
        </p:nvSpPr>
        <p:spPr>
          <a:xfrm>
            <a:off x="728663" y="3819843"/>
            <a:ext cx="4741862" cy="447357"/>
          </a:xfrm>
        </p:spPr>
        <p:txBody>
          <a:bodyPr>
            <a:noAutofit/>
          </a:bodyPr>
          <a:lstStyle>
            <a:lvl1pPr marL="0" indent="0">
              <a:buNone/>
              <a:defRPr sz="2400"/>
            </a:lvl1pPr>
            <a:lvl2pPr marL="0" indent="0">
              <a:buNone/>
              <a:defRPr/>
            </a:lvl2pPr>
            <a:lvl3pPr marL="267053" indent="0">
              <a:buFont typeface="Arial" panose="020B0604020202020204" pitchFamily="34" charset="0"/>
              <a:buNone/>
              <a:defRPr/>
            </a:lvl3pPr>
            <a:lvl4pPr marL="400579" indent="0">
              <a:buNone/>
              <a:defRPr/>
            </a:lvl4pPr>
            <a:lvl5pPr marL="534106" indent="0">
              <a:buNone/>
              <a:defRPr/>
            </a:lvl5pPr>
          </a:lstStyle>
          <a:p>
            <a:pPr lvl="0"/>
            <a:r>
              <a:rPr lang="fr-FR" dirty="0"/>
              <a:t>Adresse mail</a:t>
            </a:r>
          </a:p>
        </p:txBody>
      </p:sp>
    </p:spTree>
    <p:extLst>
      <p:ext uri="{BB962C8B-B14F-4D97-AF65-F5344CB8AC3E}">
        <p14:creationId xmlns:p14="http://schemas.microsoft.com/office/powerpoint/2010/main" val="147180466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E1123-F39B-4A8D-9DCA-890E3B6DBF49}" type="datetimeFigureOut">
              <a:rPr lang="fr-FR" smtClean="0"/>
              <a:t>26/06/2025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7C7F7-8B67-4823-A885-50E5B72708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330008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358E8-9751-4CF3-9A20-7715EA71318F}" type="datetimeFigureOut">
              <a:rPr lang="fr-FR" smtClean="0"/>
              <a:t>26/06/2025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4B714-5214-4CC8-943D-1571FED078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467723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358E8-9751-4CF3-9A20-7715EA71318F}" type="datetimeFigureOut">
              <a:rPr lang="fr-FR" smtClean="0"/>
              <a:t>26/06/2025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4B714-5214-4CC8-943D-1571FED078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728020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358E8-9751-4CF3-9A20-7715EA71318F}" type="datetimeFigureOut">
              <a:rPr lang="fr-FR" smtClean="0"/>
              <a:t>26/06/2025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4B714-5214-4CC8-943D-1571FED078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790642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358E8-9751-4CF3-9A20-7715EA71318F}" type="datetimeFigureOut">
              <a:rPr lang="fr-FR" smtClean="0"/>
              <a:t>26/06/2025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4B714-5214-4CC8-943D-1571FED078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989740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358E8-9751-4CF3-9A20-7715EA71318F}" type="datetimeFigureOut">
              <a:rPr lang="fr-FR" smtClean="0"/>
              <a:t>26/06/2025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4B714-5214-4CC8-943D-1571FED078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4162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chapitre V2">
    <p:bg>
      <p:bgPr>
        <a:blipFill dpi="0" rotWithShape="1">
          <a:blip r:embed="rId2">
            <a:lum/>
          </a:blip>
          <a:srcRect/>
          <a:stretch>
            <a:fillRect t="-11000" b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3618189"/>
              </p:ext>
            </p:extLst>
          </p:nvPr>
        </p:nvGraphicFramePr>
        <p:xfrm>
          <a:off x="6081" y="4715452"/>
          <a:ext cx="9149291" cy="4489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59004">
                  <a:extLst>
                    <a:ext uri="{9D8B030D-6E8A-4147-A177-3AD203B41FA5}">
                      <a16:colId xmlns:a16="http://schemas.microsoft.com/office/drawing/2014/main" val="3998090622"/>
                    </a:ext>
                  </a:extLst>
                </a:gridCol>
                <a:gridCol w="38065">
                  <a:extLst>
                    <a:ext uri="{9D8B030D-6E8A-4147-A177-3AD203B41FA5}">
                      <a16:colId xmlns:a16="http://schemas.microsoft.com/office/drawing/2014/main" val="1475767194"/>
                    </a:ext>
                  </a:extLst>
                </a:gridCol>
                <a:gridCol w="1024601">
                  <a:extLst>
                    <a:ext uri="{9D8B030D-6E8A-4147-A177-3AD203B41FA5}">
                      <a16:colId xmlns:a16="http://schemas.microsoft.com/office/drawing/2014/main" val="1579167193"/>
                    </a:ext>
                  </a:extLst>
                </a:gridCol>
                <a:gridCol w="30772">
                  <a:extLst>
                    <a:ext uri="{9D8B030D-6E8A-4147-A177-3AD203B41FA5}">
                      <a16:colId xmlns:a16="http://schemas.microsoft.com/office/drawing/2014/main" val="2573462361"/>
                    </a:ext>
                  </a:extLst>
                </a:gridCol>
                <a:gridCol w="94539">
                  <a:extLst>
                    <a:ext uri="{9D8B030D-6E8A-4147-A177-3AD203B41FA5}">
                      <a16:colId xmlns:a16="http://schemas.microsoft.com/office/drawing/2014/main" val="2374293802"/>
                    </a:ext>
                  </a:extLst>
                </a:gridCol>
                <a:gridCol w="5414609">
                  <a:extLst>
                    <a:ext uri="{9D8B030D-6E8A-4147-A177-3AD203B41FA5}">
                      <a16:colId xmlns:a16="http://schemas.microsoft.com/office/drawing/2014/main" val="2819013934"/>
                    </a:ext>
                  </a:extLst>
                </a:gridCol>
                <a:gridCol w="33419">
                  <a:extLst>
                    <a:ext uri="{9D8B030D-6E8A-4147-A177-3AD203B41FA5}">
                      <a16:colId xmlns:a16="http://schemas.microsoft.com/office/drawing/2014/main" val="4100420690"/>
                    </a:ext>
                  </a:extLst>
                </a:gridCol>
                <a:gridCol w="33791">
                  <a:extLst>
                    <a:ext uri="{9D8B030D-6E8A-4147-A177-3AD203B41FA5}">
                      <a16:colId xmlns:a16="http://schemas.microsoft.com/office/drawing/2014/main" val="3888081619"/>
                    </a:ext>
                  </a:extLst>
                </a:gridCol>
                <a:gridCol w="1729991">
                  <a:extLst>
                    <a:ext uri="{9D8B030D-6E8A-4147-A177-3AD203B41FA5}">
                      <a16:colId xmlns:a16="http://schemas.microsoft.com/office/drawing/2014/main" val="1911994184"/>
                    </a:ext>
                  </a:extLst>
                </a:gridCol>
                <a:gridCol w="54805">
                  <a:extLst>
                    <a:ext uri="{9D8B030D-6E8A-4147-A177-3AD203B41FA5}">
                      <a16:colId xmlns:a16="http://schemas.microsoft.com/office/drawing/2014/main" val="2779519360"/>
                    </a:ext>
                  </a:extLst>
                </a:gridCol>
                <a:gridCol w="33039">
                  <a:extLst>
                    <a:ext uri="{9D8B030D-6E8A-4147-A177-3AD203B41FA5}">
                      <a16:colId xmlns:a16="http://schemas.microsoft.com/office/drawing/2014/main" val="386402158"/>
                    </a:ext>
                  </a:extLst>
                </a:gridCol>
                <a:gridCol w="102656">
                  <a:extLst>
                    <a:ext uri="{9D8B030D-6E8A-4147-A177-3AD203B41FA5}">
                      <a16:colId xmlns:a16="http://schemas.microsoft.com/office/drawing/2014/main" val="998090240"/>
                    </a:ext>
                  </a:extLst>
                </a:gridCol>
              </a:tblGrid>
              <a:tr h="214024">
                <a:tc>
                  <a:txBody>
                    <a:bodyPr/>
                    <a:lstStyle/>
                    <a:p>
                      <a:pPr algn="l"/>
                      <a:endParaRPr lang="fr-FR" sz="1400" dirty="0">
                        <a:solidFill>
                          <a:schemeClr val="bg1"/>
                        </a:solidFill>
                        <a:latin typeface="Unistra A (Corps)"/>
                        <a:cs typeface="Unistra A"/>
                      </a:endParaRPr>
                    </a:p>
                  </a:txBody>
                  <a:tcPr marL="0" marR="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chemeClr val="bg1"/>
                        </a:solidFill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chemeClr val="bg1"/>
                        </a:solidFill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chemeClr val="bg1"/>
                        </a:solidFill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chemeClr val="bg1"/>
                        </a:solidFill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chemeClr val="bg1"/>
                        </a:solidFill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chemeClr val="bg1"/>
                        </a:solidFill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>
                        <a:solidFill>
                          <a:schemeClr val="bg1"/>
                        </a:solidFill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>
                          <a:solidFill>
                            <a:schemeClr val="bg1"/>
                          </a:solidFill>
                          <a:latin typeface="+mn-lt"/>
                          <a:cs typeface="Unistra A"/>
                        </a:rPr>
                        <a:t>Université</a:t>
                      </a:r>
                      <a:r>
                        <a:rPr lang="fr-FR" sz="1400" dirty="0">
                          <a:solidFill>
                            <a:schemeClr val="bg1"/>
                          </a:solidFill>
                          <a:latin typeface="+mn-lt"/>
                          <a:cs typeface="Unistra A"/>
                        </a:rPr>
                        <a:t> de Strasbourg</a:t>
                      </a:r>
                      <a:endParaRPr lang="fr-FR" sz="14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72000" marR="0" marT="21600" marB="0" anchor="ctr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chemeClr val="bg1"/>
                        </a:solidFill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chemeClr val="bg1"/>
                        </a:solidFill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chemeClr val="bg1"/>
                        </a:solidFill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4818793"/>
                  </a:ext>
                </a:extLst>
              </a:tr>
              <a:tr h="214024">
                <a:tc gridSpan="12">
                  <a:txBody>
                    <a:bodyPr/>
                    <a:lstStyle/>
                    <a:p>
                      <a:pPr algn="l"/>
                      <a:endParaRPr lang="fr-FR" sz="1400" dirty="0">
                        <a:solidFill>
                          <a:schemeClr val="bg1"/>
                        </a:solidFill>
                        <a:latin typeface="Unistra A (Corps)"/>
                        <a:cs typeface="Unistra A"/>
                      </a:endParaRPr>
                    </a:p>
                  </a:txBody>
                  <a:tcPr marL="0" marR="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72000" marR="0" marT="21600" marB="0" anchor="ctr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8772594"/>
                  </a:ext>
                </a:extLst>
              </a:tr>
            </a:tbl>
          </a:graphicData>
        </a:graphic>
      </p:graphicFrame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623889" y="1282313"/>
            <a:ext cx="5922826" cy="1859722"/>
          </a:xfrm>
        </p:spPr>
        <p:txBody>
          <a:bodyPr anchor="t" anchorCtr="0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Titre du chapitre avec utilisation du gras pour éléments importants.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623889" y="396446"/>
            <a:ext cx="7886700" cy="478145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133527" indent="0">
              <a:buNone/>
              <a:defRPr sz="584">
                <a:solidFill>
                  <a:schemeClr val="tx1">
                    <a:tint val="75000"/>
                  </a:schemeClr>
                </a:solidFill>
              </a:defRPr>
            </a:lvl2pPr>
            <a:lvl3pPr marL="267053" indent="0">
              <a:buNone/>
              <a:defRPr sz="527">
                <a:solidFill>
                  <a:schemeClr val="tx1">
                    <a:tint val="75000"/>
                  </a:schemeClr>
                </a:solidFill>
              </a:defRPr>
            </a:lvl3pPr>
            <a:lvl4pPr marL="400580" indent="0">
              <a:buNone/>
              <a:defRPr sz="467">
                <a:solidFill>
                  <a:schemeClr val="tx1">
                    <a:tint val="75000"/>
                  </a:schemeClr>
                </a:solidFill>
              </a:defRPr>
            </a:lvl4pPr>
            <a:lvl5pPr marL="534107" indent="0">
              <a:buNone/>
              <a:defRPr sz="467">
                <a:solidFill>
                  <a:schemeClr val="tx1">
                    <a:tint val="75000"/>
                  </a:schemeClr>
                </a:solidFill>
              </a:defRPr>
            </a:lvl5pPr>
            <a:lvl6pPr marL="667632" indent="0">
              <a:buNone/>
              <a:defRPr sz="467">
                <a:solidFill>
                  <a:schemeClr val="tx1">
                    <a:tint val="75000"/>
                  </a:schemeClr>
                </a:solidFill>
              </a:defRPr>
            </a:lvl6pPr>
            <a:lvl7pPr marL="801160" indent="0">
              <a:buNone/>
              <a:defRPr sz="467">
                <a:solidFill>
                  <a:schemeClr val="tx1">
                    <a:tint val="75000"/>
                  </a:schemeClr>
                </a:solidFill>
              </a:defRPr>
            </a:lvl7pPr>
            <a:lvl8pPr marL="934686" indent="0">
              <a:buNone/>
              <a:defRPr sz="467">
                <a:solidFill>
                  <a:schemeClr val="tx1">
                    <a:tint val="75000"/>
                  </a:schemeClr>
                </a:solidFill>
              </a:defRPr>
            </a:lvl8pPr>
            <a:lvl9pPr marL="1068212" indent="0">
              <a:buNone/>
              <a:defRPr sz="4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Chapitre Numéro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594604" y="4715452"/>
            <a:ext cx="1000734" cy="24223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937FB92-79DC-4359-A5FA-64747B848B2B}" type="datetime1">
              <a:rPr lang="fr-FR" smtClean="0"/>
              <a:pPr/>
              <a:t>26/06/2025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715716" y="4715452"/>
            <a:ext cx="5210378" cy="24223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voici ici le titre de la présentation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081" y="4715452"/>
            <a:ext cx="491247" cy="24223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B4D3353-E79A-46F3-A50A-FED314DB988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32761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358E8-9751-4CF3-9A20-7715EA71318F}" type="datetimeFigureOut">
              <a:rPr lang="fr-FR" smtClean="0"/>
              <a:t>26/06/2025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4B714-5214-4CC8-943D-1571FED078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903448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358E8-9751-4CF3-9A20-7715EA71318F}" type="datetimeFigureOut">
              <a:rPr lang="fr-FR" smtClean="0"/>
              <a:t>26/06/2025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4B714-5214-4CC8-943D-1571FED078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772021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358E8-9751-4CF3-9A20-7715EA71318F}" type="datetimeFigureOut">
              <a:rPr lang="fr-FR" smtClean="0"/>
              <a:t>26/06/2025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4B714-5214-4CC8-943D-1571FED078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975798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358E8-9751-4CF3-9A20-7715EA71318F}" type="datetimeFigureOut">
              <a:rPr lang="fr-FR" smtClean="0"/>
              <a:t>26/06/2025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4B714-5214-4CC8-943D-1571FED078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417468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358E8-9751-4CF3-9A20-7715EA71318F}" type="datetimeFigureOut">
              <a:rPr lang="fr-FR" smtClean="0"/>
              <a:t>26/06/2025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4B714-5214-4CC8-943D-1571FED078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260153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358E8-9751-4CF3-9A20-7715EA71318F}" type="datetimeFigureOut">
              <a:rPr lang="fr-FR" smtClean="0"/>
              <a:t>26/06/2025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4B714-5214-4CC8-943D-1571FED078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690358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41772"/>
            <a:ext cx="77724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F8840-825F-4831-A390-A739C5D02130}" type="datetimeFigureOut">
              <a:rPr lang="fr-FR" smtClean="0"/>
              <a:t>26/06/2025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03042-18D6-41E9-871A-450B17BF3814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11056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F8840-825F-4831-A390-A739C5D02130}" type="datetimeFigureOut">
              <a:rPr lang="fr-FR" smtClean="0"/>
              <a:t>26/06/2025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03042-18D6-41E9-871A-450B17BF3814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76078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5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9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F8840-825F-4831-A390-A739C5D02130}" type="datetimeFigureOut">
              <a:rPr lang="fr-FR" smtClean="0"/>
              <a:t>26/06/2025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03042-18D6-41E9-871A-450B17BF3814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72844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F8840-825F-4831-A390-A739C5D02130}" type="datetimeFigureOut">
              <a:rPr lang="fr-FR" smtClean="0"/>
              <a:t>26/06/2025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03042-18D6-41E9-871A-450B17BF3814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09824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contenu sans  puces (texte, tableau, graphique, image...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6457774"/>
              </p:ext>
            </p:extLst>
          </p:nvPr>
        </p:nvGraphicFramePr>
        <p:xfrm>
          <a:off x="6081" y="4715452"/>
          <a:ext cx="9149291" cy="4489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59004">
                  <a:extLst>
                    <a:ext uri="{9D8B030D-6E8A-4147-A177-3AD203B41FA5}">
                      <a16:colId xmlns:a16="http://schemas.microsoft.com/office/drawing/2014/main" val="3998090622"/>
                    </a:ext>
                  </a:extLst>
                </a:gridCol>
                <a:gridCol w="38065">
                  <a:extLst>
                    <a:ext uri="{9D8B030D-6E8A-4147-A177-3AD203B41FA5}">
                      <a16:colId xmlns:a16="http://schemas.microsoft.com/office/drawing/2014/main" val="1475767194"/>
                    </a:ext>
                  </a:extLst>
                </a:gridCol>
                <a:gridCol w="1024601">
                  <a:extLst>
                    <a:ext uri="{9D8B030D-6E8A-4147-A177-3AD203B41FA5}">
                      <a16:colId xmlns:a16="http://schemas.microsoft.com/office/drawing/2014/main" val="1579167193"/>
                    </a:ext>
                  </a:extLst>
                </a:gridCol>
                <a:gridCol w="30772">
                  <a:extLst>
                    <a:ext uri="{9D8B030D-6E8A-4147-A177-3AD203B41FA5}">
                      <a16:colId xmlns:a16="http://schemas.microsoft.com/office/drawing/2014/main" val="2573462361"/>
                    </a:ext>
                  </a:extLst>
                </a:gridCol>
                <a:gridCol w="94539">
                  <a:extLst>
                    <a:ext uri="{9D8B030D-6E8A-4147-A177-3AD203B41FA5}">
                      <a16:colId xmlns:a16="http://schemas.microsoft.com/office/drawing/2014/main" val="2374293802"/>
                    </a:ext>
                  </a:extLst>
                </a:gridCol>
                <a:gridCol w="5414609">
                  <a:extLst>
                    <a:ext uri="{9D8B030D-6E8A-4147-A177-3AD203B41FA5}">
                      <a16:colId xmlns:a16="http://schemas.microsoft.com/office/drawing/2014/main" val="2819013934"/>
                    </a:ext>
                  </a:extLst>
                </a:gridCol>
                <a:gridCol w="33419">
                  <a:extLst>
                    <a:ext uri="{9D8B030D-6E8A-4147-A177-3AD203B41FA5}">
                      <a16:colId xmlns:a16="http://schemas.microsoft.com/office/drawing/2014/main" val="4100420690"/>
                    </a:ext>
                  </a:extLst>
                </a:gridCol>
                <a:gridCol w="33791">
                  <a:extLst>
                    <a:ext uri="{9D8B030D-6E8A-4147-A177-3AD203B41FA5}">
                      <a16:colId xmlns:a16="http://schemas.microsoft.com/office/drawing/2014/main" val="3888081619"/>
                    </a:ext>
                  </a:extLst>
                </a:gridCol>
                <a:gridCol w="1729991">
                  <a:extLst>
                    <a:ext uri="{9D8B030D-6E8A-4147-A177-3AD203B41FA5}">
                      <a16:colId xmlns:a16="http://schemas.microsoft.com/office/drawing/2014/main" val="1911994184"/>
                    </a:ext>
                  </a:extLst>
                </a:gridCol>
                <a:gridCol w="54805">
                  <a:extLst>
                    <a:ext uri="{9D8B030D-6E8A-4147-A177-3AD203B41FA5}">
                      <a16:colId xmlns:a16="http://schemas.microsoft.com/office/drawing/2014/main" val="2779519360"/>
                    </a:ext>
                  </a:extLst>
                </a:gridCol>
                <a:gridCol w="33039">
                  <a:extLst>
                    <a:ext uri="{9D8B030D-6E8A-4147-A177-3AD203B41FA5}">
                      <a16:colId xmlns:a16="http://schemas.microsoft.com/office/drawing/2014/main" val="386402158"/>
                    </a:ext>
                  </a:extLst>
                </a:gridCol>
                <a:gridCol w="102656">
                  <a:extLst>
                    <a:ext uri="{9D8B030D-6E8A-4147-A177-3AD203B41FA5}">
                      <a16:colId xmlns:a16="http://schemas.microsoft.com/office/drawing/2014/main" val="998090240"/>
                    </a:ext>
                  </a:extLst>
                </a:gridCol>
              </a:tblGrid>
              <a:tr h="214024">
                <a:tc>
                  <a:txBody>
                    <a:bodyPr/>
                    <a:lstStyle/>
                    <a:p>
                      <a:pPr algn="l"/>
                      <a:endParaRPr lang="fr-FR" sz="1400" dirty="0">
                        <a:latin typeface="Unistra A (Corps)"/>
                        <a:cs typeface="Unistra A"/>
                      </a:endParaRPr>
                    </a:p>
                  </a:txBody>
                  <a:tcPr marL="0" marR="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>
                          <a:latin typeface="+mn-lt"/>
                          <a:cs typeface="Unistra A"/>
                        </a:rPr>
                        <a:t>Université</a:t>
                      </a:r>
                      <a:r>
                        <a:rPr lang="fr-FR" sz="1400" dirty="0">
                          <a:latin typeface="+mn-lt"/>
                          <a:cs typeface="Unistra A"/>
                        </a:rPr>
                        <a:t> de Strasbourg</a:t>
                      </a:r>
                      <a:endParaRPr lang="fr-FR" sz="1400" dirty="0">
                        <a:latin typeface="+mn-lt"/>
                      </a:endParaRPr>
                    </a:p>
                  </a:txBody>
                  <a:tcPr marL="72000" marR="0" marT="21600" marB="0" anchor="ctr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4818793"/>
                  </a:ext>
                </a:extLst>
              </a:tr>
              <a:tr h="214024">
                <a:tc gridSpan="12">
                  <a:txBody>
                    <a:bodyPr/>
                    <a:lstStyle/>
                    <a:p>
                      <a:pPr algn="l"/>
                      <a:endParaRPr lang="fr-FR" sz="1400" dirty="0">
                        <a:latin typeface="Unistra A (Corps)"/>
                        <a:cs typeface="Unistra A"/>
                      </a:endParaRPr>
                    </a:p>
                  </a:txBody>
                  <a:tcPr marL="0" marR="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72000" marR="0" marT="21600" marB="0" anchor="ctr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8772594"/>
                  </a:ext>
                </a:extLst>
              </a:tr>
            </a:tbl>
          </a:graphicData>
        </a:graphic>
      </p:graphicFrame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628651" y="1371599"/>
            <a:ext cx="7886700" cy="3261123"/>
          </a:xfrm>
        </p:spPr>
        <p:txBody>
          <a:bodyPr>
            <a:normAutofit/>
          </a:bodyPr>
          <a:lstStyle>
            <a:lvl1pPr marL="0" indent="0">
              <a:buNone/>
              <a:defRPr sz="4000" b="0"/>
            </a:lvl1pPr>
            <a:lvl2pPr marL="0" indent="0">
              <a:buNone/>
              <a:defRPr sz="4000"/>
            </a:lvl2pPr>
          </a:lstStyle>
          <a:p>
            <a:pPr lvl="0"/>
            <a:r>
              <a:rPr lang="fr-FR" dirty="0"/>
              <a:t>Saisie du texte avec utilisation du gras pour les points importants</a:t>
            </a:r>
            <a:br>
              <a:rPr lang="fr-FR" dirty="0"/>
            </a:br>
            <a:r>
              <a:rPr lang="fr-FR" dirty="0"/>
              <a:t>ou insertion objet (tableau, visuel, graphique…).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7074038-2084-4D59-866B-2A7CFE60D4CB}" type="datetime1">
              <a:rPr lang="fr-FR" smtClean="0"/>
              <a:pPr/>
              <a:t>26/06/2025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voici ici le titre de la présentation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B4D3353-E79A-46F3-A50A-FED314DB988C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>
          <a:xfrm>
            <a:off x="628651" y="573931"/>
            <a:ext cx="7886700" cy="54000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Titre de la diapositive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 hasCustomPrompt="1"/>
          </p:nvPr>
        </p:nvSpPr>
        <p:spPr>
          <a:xfrm>
            <a:off x="628651" y="226467"/>
            <a:ext cx="4195763" cy="296863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fr-FR" dirty="0"/>
              <a:t>Chapitre x | Titre du chapitre</a:t>
            </a:r>
          </a:p>
        </p:txBody>
      </p:sp>
    </p:spTree>
    <p:extLst>
      <p:ext uri="{BB962C8B-B14F-4D97-AF65-F5344CB8AC3E}">
        <p14:creationId xmlns:p14="http://schemas.microsoft.com/office/powerpoint/2010/main" val="147567252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5"/>
            <a:ext cx="7886700" cy="994172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1878806"/>
            <a:ext cx="3887391" cy="2763441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F8840-825F-4831-A390-A739C5D02130}" type="datetimeFigureOut">
              <a:rPr lang="fr-FR" smtClean="0"/>
              <a:t>26/06/2025</a:t>
            </a:fld>
            <a:endParaRPr lang="fr-F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03042-18D6-41E9-871A-450B17BF3814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26672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F8840-825F-4831-A390-A739C5D02130}" type="datetimeFigureOut">
              <a:rPr lang="fr-FR" smtClean="0"/>
              <a:t>26/06/2025</a:t>
            </a:fld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03042-18D6-41E9-871A-450B17BF3814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9507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F8840-825F-4831-A390-A739C5D02130}" type="datetimeFigureOut">
              <a:rPr lang="fr-FR" smtClean="0"/>
              <a:t>26/06/2025</a:t>
            </a:fld>
            <a:endParaRPr lang="fr-F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03042-18D6-41E9-871A-450B17BF3814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96060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70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F8840-825F-4831-A390-A739C5D02130}" type="datetimeFigureOut">
              <a:rPr lang="fr-FR" smtClean="0"/>
              <a:t>26/06/2025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03042-18D6-41E9-871A-450B17BF3814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32255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70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 dirty="0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F8840-825F-4831-A390-A739C5D02130}" type="datetimeFigureOut">
              <a:rPr lang="fr-FR" smtClean="0"/>
              <a:t>26/06/2025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03042-18D6-41E9-871A-450B17BF3814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25890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F8840-825F-4831-A390-A739C5D02130}" type="datetimeFigureOut">
              <a:rPr lang="fr-FR" smtClean="0"/>
              <a:t>26/06/2025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03042-18D6-41E9-871A-450B17BF3814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53461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73844"/>
            <a:ext cx="1971675" cy="4358879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9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F8840-825F-4831-A390-A739C5D02130}" type="datetimeFigureOut">
              <a:rPr lang="fr-FR" smtClean="0"/>
              <a:t>26/06/2025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03042-18D6-41E9-871A-450B17BF3814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4938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rois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pour une image  12"/>
          <p:cNvSpPr>
            <a:spLocks noGrp="1"/>
          </p:cNvSpPr>
          <p:nvPr>
            <p:ph type="pic" sz="quarter" idx="13" hasCustomPrompt="1"/>
          </p:nvPr>
        </p:nvSpPr>
        <p:spPr>
          <a:xfrm>
            <a:off x="887413" y="2800350"/>
            <a:ext cx="2146300" cy="158115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050"/>
            </a:lvl1pPr>
          </a:lstStyle>
          <a:p>
            <a:r>
              <a:rPr lang="fr-FR" dirty="0"/>
              <a:t>Faites glissez une image </a:t>
            </a:r>
            <a:br>
              <a:rPr lang="fr-FR" dirty="0"/>
            </a:br>
            <a:r>
              <a:rPr lang="fr-FR" dirty="0"/>
              <a:t>ou cliquez sur l’icône pour choisir une image</a:t>
            </a:r>
          </a:p>
          <a:p>
            <a:endParaRPr lang="fr-FR" dirty="0"/>
          </a:p>
        </p:txBody>
      </p:sp>
      <p:sp>
        <p:nvSpPr>
          <p:cNvPr id="14" name="Espace réservé pour une image  12"/>
          <p:cNvSpPr>
            <a:spLocks noGrp="1"/>
          </p:cNvSpPr>
          <p:nvPr>
            <p:ph type="pic" sz="quarter" idx="14" hasCustomPrompt="1"/>
          </p:nvPr>
        </p:nvSpPr>
        <p:spPr>
          <a:xfrm>
            <a:off x="3504482" y="2800350"/>
            <a:ext cx="2146300" cy="158115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050"/>
            </a:lvl1pPr>
          </a:lstStyle>
          <a:p>
            <a:r>
              <a:rPr lang="fr-FR" dirty="0"/>
              <a:t>Faites glissez une image </a:t>
            </a:r>
            <a:br>
              <a:rPr lang="fr-FR" dirty="0"/>
            </a:br>
            <a:r>
              <a:rPr lang="fr-FR" dirty="0"/>
              <a:t>ou cliquez sur l’icône pour choisir une image</a:t>
            </a:r>
          </a:p>
          <a:p>
            <a:endParaRPr lang="fr-FR" dirty="0"/>
          </a:p>
        </p:txBody>
      </p:sp>
      <p:sp>
        <p:nvSpPr>
          <p:cNvPr id="15" name="Espace réservé pour une image  12"/>
          <p:cNvSpPr>
            <a:spLocks noGrp="1"/>
          </p:cNvSpPr>
          <p:nvPr>
            <p:ph type="pic" sz="quarter" idx="15" hasCustomPrompt="1"/>
          </p:nvPr>
        </p:nvSpPr>
        <p:spPr>
          <a:xfrm>
            <a:off x="6116994" y="2800350"/>
            <a:ext cx="2146300" cy="158115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050"/>
            </a:lvl1pPr>
          </a:lstStyle>
          <a:p>
            <a:r>
              <a:rPr lang="fr-FR" dirty="0"/>
              <a:t>Faites glissez une image </a:t>
            </a:r>
            <a:br>
              <a:rPr lang="fr-FR" dirty="0"/>
            </a:br>
            <a:r>
              <a:rPr lang="fr-FR" dirty="0"/>
              <a:t>ou cliquez sur l’icône pour choisir une image</a:t>
            </a:r>
          </a:p>
          <a:p>
            <a:endParaRPr lang="fr-FR" dirty="0"/>
          </a:p>
        </p:txBody>
      </p:sp>
      <p:sp>
        <p:nvSpPr>
          <p:cNvPr id="23" name="Espace réservé du texte 6"/>
          <p:cNvSpPr>
            <a:spLocks noGrp="1"/>
          </p:cNvSpPr>
          <p:nvPr>
            <p:ph type="body" sz="quarter" idx="16" hasCustomPrompt="1"/>
          </p:nvPr>
        </p:nvSpPr>
        <p:spPr>
          <a:xfrm>
            <a:off x="789551" y="372469"/>
            <a:ext cx="7372698" cy="48921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baseline="0">
                <a:latin typeface="Unistra A"/>
                <a:cs typeface="Unistra A"/>
              </a:defRPr>
            </a:lvl1pPr>
          </a:lstStyle>
          <a:p>
            <a:pPr lvl="0"/>
            <a:r>
              <a:rPr lang="fr-FR" dirty="0"/>
              <a:t>Titre de la diapositive</a:t>
            </a:r>
          </a:p>
        </p:txBody>
      </p:sp>
      <p:sp>
        <p:nvSpPr>
          <p:cNvPr id="24" name="Espace réservé du texte 11"/>
          <p:cNvSpPr>
            <a:spLocks noGrp="1"/>
          </p:cNvSpPr>
          <p:nvPr>
            <p:ph type="body" sz="quarter" idx="17" hasCustomPrompt="1"/>
          </p:nvPr>
        </p:nvSpPr>
        <p:spPr>
          <a:xfrm>
            <a:off x="789551" y="187459"/>
            <a:ext cx="3621625" cy="22575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050" baseline="0"/>
            </a:lvl1pPr>
          </a:lstStyle>
          <a:p>
            <a:pPr lvl="0"/>
            <a:r>
              <a:rPr lang="fr-FR" dirty="0"/>
              <a:t>Chapitre 1 | Titre du chapitre</a:t>
            </a:r>
          </a:p>
        </p:txBody>
      </p:sp>
      <p:graphicFrame>
        <p:nvGraphicFramePr>
          <p:cNvPr id="17" name="Tableau 16"/>
          <p:cNvGraphicFramePr>
            <a:graphicFrameLocks noGrp="1"/>
          </p:cNvGraphicFramePr>
          <p:nvPr userDrawn="1">
            <p:extLst/>
          </p:nvPr>
        </p:nvGraphicFramePr>
        <p:xfrm>
          <a:off x="2" y="4541696"/>
          <a:ext cx="9149291" cy="6013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590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0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46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7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45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1460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341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379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72999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480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303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0265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197820">
                <a:tc gridSpan="12">
                  <a:txBody>
                    <a:bodyPr/>
                    <a:lstStyle/>
                    <a:p>
                      <a:pPr algn="ctr"/>
                      <a:endParaRPr lang="fr-FR" sz="1100" dirty="0">
                        <a:latin typeface="Unistra A"/>
                        <a:cs typeface="Unistra A"/>
                      </a:endParaRPr>
                    </a:p>
                  </a:txBody>
                  <a:tcPr marL="72000" marR="72000" marT="0" marB="3780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6220">
                <a:tc>
                  <a:txBody>
                    <a:bodyPr/>
                    <a:lstStyle/>
                    <a:p>
                      <a:pPr algn="l"/>
                      <a:endParaRPr lang="fr-FR" sz="1100" dirty="0">
                        <a:latin typeface="Unistra A"/>
                        <a:cs typeface="Unistra A"/>
                      </a:endParaRPr>
                    </a:p>
                  </a:txBody>
                  <a:tcPr marL="0" marR="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1" dirty="0">
                          <a:latin typeface="Unistra A"/>
                          <a:cs typeface="Unistra A"/>
                        </a:rPr>
                        <a:t>Université</a:t>
                      </a:r>
                      <a:r>
                        <a:rPr lang="fr-FR" sz="1100" dirty="0">
                          <a:latin typeface="Unistra A"/>
                          <a:cs typeface="Unistra A"/>
                        </a:rPr>
                        <a:t> de Strasbourg</a:t>
                      </a:r>
                      <a:endParaRPr lang="fr-FR" sz="1100" dirty="0"/>
                    </a:p>
                  </a:txBody>
                  <a:tcPr marL="72000" marR="0" marT="1620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7820">
                <a:tc gridSpan="12">
                  <a:txBody>
                    <a:bodyPr/>
                    <a:lstStyle/>
                    <a:p>
                      <a:pPr algn="ctr"/>
                      <a:endParaRPr lang="fr-FR" sz="1100" dirty="0">
                        <a:latin typeface="Unistra A"/>
                        <a:cs typeface="Unistra A"/>
                      </a:endParaRPr>
                    </a:p>
                  </a:txBody>
                  <a:tcPr marL="0" marR="0" marT="0" marB="3780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8" name="Espace réservé de la date 23"/>
          <p:cNvSpPr>
            <a:spLocks noGrp="1"/>
          </p:cNvSpPr>
          <p:nvPr>
            <p:ph type="dt" sz="half" idx="10"/>
          </p:nvPr>
        </p:nvSpPr>
        <p:spPr>
          <a:xfrm>
            <a:off x="598324" y="4732091"/>
            <a:ext cx="1013600" cy="205743"/>
          </a:xfrm>
        </p:spPr>
        <p:txBody>
          <a:bodyPr/>
          <a:lstStyle/>
          <a:p>
            <a:fld id="{36CA564F-FD4B-AE40-B362-26C83C39EC1B}" type="datetime1">
              <a:rPr lang="fr-FR" smtClean="0"/>
              <a:pPr/>
              <a:t>26/06/2025</a:t>
            </a:fld>
            <a:endParaRPr lang="fr-FR" dirty="0"/>
          </a:p>
        </p:txBody>
      </p:sp>
      <p:sp>
        <p:nvSpPr>
          <p:cNvPr id="22" name="Espace réservé du pied de page 24"/>
          <p:cNvSpPr>
            <a:spLocks noGrp="1"/>
          </p:cNvSpPr>
          <p:nvPr>
            <p:ph type="ftr" sz="quarter" idx="11"/>
          </p:nvPr>
        </p:nvSpPr>
        <p:spPr>
          <a:xfrm>
            <a:off x="1752600" y="4732091"/>
            <a:ext cx="5410200" cy="205743"/>
          </a:xfrm>
        </p:spPr>
        <p:txBody>
          <a:bodyPr/>
          <a:lstStyle/>
          <a:p>
            <a:r>
              <a:rPr lang="fr-FR" dirty="0">
                <a:solidFill>
                  <a:prstClr val="black"/>
                </a:solidFill>
              </a:rPr>
              <a:t>Cliquez ici pour modifier le titre de votre présentation </a:t>
            </a:r>
          </a:p>
        </p:txBody>
      </p:sp>
      <p:sp>
        <p:nvSpPr>
          <p:cNvPr id="25" name="Espace réservé du numéro de diapositive 25"/>
          <p:cNvSpPr>
            <a:spLocks noGrp="1"/>
          </p:cNvSpPr>
          <p:nvPr>
            <p:ph type="sldNum" sz="quarter" idx="12"/>
          </p:nvPr>
        </p:nvSpPr>
        <p:spPr>
          <a:xfrm>
            <a:off x="0" y="4732091"/>
            <a:ext cx="555020" cy="205743"/>
          </a:xfrm>
        </p:spPr>
        <p:txBody>
          <a:bodyPr/>
          <a:lstStyle/>
          <a:p>
            <a:fld id="{2CEFAB9C-9D20-B149-B69D-443DC4350F1B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5837830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ans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Tableau 14"/>
          <p:cNvGraphicFramePr>
            <a:graphicFrameLocks noGrp="1"/>
          </p:cNvGraphicFramePr>
          <p:nvPr userDrawn="1">
            <p:extLst/>
          </p:nvPr>
        </p:nvGraphicFramePr>
        <p:xfrm>
          <a:off x="4" y="4541696"/>
          <a:ext cx="9149291" cy="777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590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0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46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7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45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1460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341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379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72999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480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303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0265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209250">
                <a:tc gridSpan="12">
                  <a:txBody>
                    <a:bodyPr/>
                    <a:lstStyle/>
                    <a:p>
                      <a:pPr algn="ctr"/>
                      <a:endParaRPr lang="fr-FR" sz="1100" dirty="0">
                        <a:latin typeface="Unistra A"/>
                        <a:cs typeface="Unistra A"/>
                      </a:endParaRPr>
                    </a:p>
                  </a:txBody>
                  <a:tcPr marL="72000" marR="72000" marT="0" marB="3780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100">
                <a:tc>
                  <a:txBody>
                    <a:bodyPr/>
                    <a:lstStyle/>
                    <a:p>
                      <a:pPr algn="l"/>
                      <a:endParaRPr lang="fr-FR" sz="1100" dirty="0">
                        <a:latin typeface="Unistra A"/>
                        <a:cs typeface="Unistra A"/>
                      </a:endParaRPr>
                    </a:p>
                  </a:txBody>
                  <a:tcPr marL="0" marR="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40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4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4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4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4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40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40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1" dirty="0">
                          <a:latin typeface="Unistra A"/>
                          <a:cs typeface="Unistra A"/>
                        </a:rPr>
                        <a:t>Université</a:t>
                      </a:r>
                      <a:r>
                        <a:rPr lang="fr-FR" sz="1100" dirty="0">
                          <a:latin typeface="Unistra A"/>
                          <a:cs typeface="Unistra A"/>
                        </a:rPr>
                        <a:t> de Strasbourg</a:t>
                      </a:r>
                      <a:endParaRPr lang="fr-FR" sz="1100" dirty="0"/>
                    </a:p>
                  </a:txBody>
                  <a:tcPr marL="72000" marR="0" marT="1620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4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40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4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9250">
                <a:tc gridSpan="12">
                  <a:txBody>
                    <a:bodyPr/>
                    <a:lstStyle/>
                    <a:p>
                      <a:pPr algn="ctr"/>
                      <a:endParaRPr lang="fr-FR" sz="1100" dirty="0">
                        <a:latin typeface="Unistra A"/>
                        <a:cs typeface="Unistra A"/>
                      </a:endParaRPr>
                    </a:p>
                  </a:txBody>
                  <a:tcPr marL="0" marR="0" marT="0" marB="3780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Espace réservé du texte 6"/>
          <p:cNvSpPr>
            <a:spLocks noGrp="1"/>
          </p:cNvSpPr>
          <p:nvPr>
            <p:ph type="body" sz="quarter" idx="14" hasCustomPrompt="1"/>
          </p:nvPr>
        </p:nvSpPr>
        <p:spPr>
          <a:xfrm>
            <a:off x="789551" y="372469"/>
            <a:ext cx="7372698" cy="48921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baseline="0">
                <a:latin typeface="Unistra A"/>
                <a:cs typeface="Unistra A"/>
              </a:defRPr>
            </a:lvl1pPr>
          </a:lstStyle>
          <a:p>
            <a:pPr lvl="0"/>
            <a:r>
              <a:rPr lang="fr-FR" dirty="0"/>
              <a:t>Titre de la diapositive</a:t>
            </a:r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 hasCustomPrompt="1"/>
          </p:nvPr>
        </p:nvSpPr>
        <p:spPr>
          <a:xfrm>
            <a:off x="789553" y="187460"/>
            <a:ext cx="3621625" cy="22575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050" baseline="0"/>
            </a:lvl1pPr>
          </a:lstStyle>
          <a:p>
            <a:pPr lvl="0"/>
            <a:r>
              <a:rPr lang="fr-FR" dirty="0"/>
              <a:t>Chapitre 1 | Titre du chapitre</a:t>
            </a:r>
          </a:p>
        </p:txBody>
      </p:sp>
      <p:sp>
        <p:nvSpPr>
          <p:cNvPr id="11" name="Espace réservé de la date 23"/>
          <p:cNvSpPr>
            <a:spLocks noGrp="1"/>
          </p:cNvSpPr>
          <p:nvPr>
            <p:ph type="dt" sz="half" idx="10"/>
          </p:nvPr>
        </p:nvSpPr>
        <p:spPr>
          <a:xfrm>
            <a:off x="598324" y="4732091"/>
            <a:ext cx="1013600" cy="205743"/>
          </a:xfrm>
        </p:spPr>
        <p:txBody>
          <a:bodyPr/>
          <a:lstStyle/>
          <a:p>
            <a:fld id="{36CA564F-FD4B-AE40-B362-26C83C39EC1B}" type="datetime1">
              <a:rPr lang="fr-FR" smtClean="0"/>
              <a:pPr/>
              <a:t>26/06/2025</a:t>
            </a:fld>
            <a:endParaRPr lang="fr-FR" dirty="0"/>
          </a:p>
        </p:txBody>
      </p:sp>
      <p:sp>
        <p:nvSpPr>
          <p:cNvPr id="12" name="Espace réservé du pied de page 24"/>
          <p:cNvSpPr>
            <a:spLocks noGrp="1"/>
          </p:cNvSpPr>
          <p:nvPr>
            <p:ph type="ftr" sz="quarter" idx="11"/>
          </p:nvPr>
        </p:nvSpPr>
        <p:spPr>
          <a:xfrm>
            <a:off x="1752600" y="4732091"/>
            <a:ext cx="5410200" cy="205743"/>
          </a:xfrm>
        </p:spPr>
        <p:txBody>
          <a:bodyPr/>
          <a:lstStyle/>
          <a:p>
            <a:r>
              <a:rPr lang="fr-FR" dirty="0">
                <a:solidFill>
                  <a:prstClr val="black"/>
                </a:solidFill>
              </a:rPr>
              <a:t>Cliquez ici pour modifier le titre de votre présentation </a:t>
            </a:r>
          </a:p>
        </p:txBody>
      </p:sp>
      <p:sp>
        <p:nvSpPr>
          <p:cNvPr id="14" name="Espace réservé du numéro de diapositive 25"/>
          <p:cNvSpPr>
            <a:spLocks noGrp="1"/>
          </p:cNvSpPr>
          <p:nvPr>
            <p:ph type="sldNum" sz="quarter" idx="12"/>
          </p:nvPr>
        </p:nvSpPr>
        <p:spPr>
          <a:xfrm>
            <a:off x="0" y="4732091"/>
            <a:ext cx="555020" cy="205743"/>
          </a:xfrm>
        </p:spPr>
        <p:txBody>
          <a:bodyPr/>
          <a:lstStyle/>
          <a:p>
            <a:fld id="{2CEFAB9C-9D20-B149-B69D-443DC4350F1B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58257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contenu avec 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0968983"/>
              </p:ext>
            </p:extLst>
          </p:nvPr>
        </p:nvGraphicFramePr>
        <p:xfrm>
          <a:off x="6081" y="4715452"/>
          <a:ext cx="9149291" cy="4489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59004">
                  <a:extLst>
                    <a:ext uri="{9D8B030D-6E8A-4147-A177-3AD203B41FA5}">
                      <a16:colId xmlns:a16="http://schemas.microsoft.com/office/drawing/2014/main" val="3998090622"/>
                    </a:ext>
                  </a:extLst>
                </a:gridCol>
                <a:gridCol w="38065">
                  <a:extLst>
                    <a:ext uri="{9D8B030D-6E8A-4147-A177-3AD203B41FA5}">
                      <a16:colId xmlns:a16="http://schemas.microsoft.com/office/drawing/2014/main" val="1475767194"/>
                    </a:ext>
                  </a:extLst>
                </a:gridCol>
                <a:gridCol w="1024601">
                  <a:extLst>
                    <a:ext uri="{9D8B030D-6E8A-4147-A177-3AD203B41FA5}">
                      <a16:colId xmlns:a16="http://schemas.microsoft.com/office/drawing/2014/main" val="1579167193"/>
                    </a:ext>
                  </a:extLst>
                </a:gridCol>
                <a:gridCol w="30772">
                  <a:extLst>
                    <a:ext uri="{9D8B030D-6E8A-4147-A177-3AD203B41FA5}">
                      <a16:colId xmlns:a16="http://schemas.microsoft.com/office/drawing/2014/main" val="2573462361"/>
                    </a:ext>
                  </a:extLst>
                </a:gridCol>
                <a:gridCol w="94539">
                  <a:extLst>
                    <a:ext uri="{9D8B030D-6E8A-4147-A177-3AD203B41FA5}">
                      <a16:colId xmlns:a16="http://schemas.microsoft.com/office/drawing/2014/main" val="2374293802"/>
                    </a:ext>
                  </a:extLst>
                </a:gridCol>
                <a:gridCol w="5414609">
                  <a:extLst>
                    <a:ext uri="{9D8B030D-6E8A-4147-A177-3AD203B41FA5}">
                      <a16:colId xmlns:a16="http://schemas.microsoft.com/office/drawing/2014/main" val="2819013934"/>
                    </a:ext>
                  </a:extLst>
                </a:gridCol>
                <a:gridCol w="33419">
                  <a:extLst>
                    <a:ext uri="{9D8B030D-6E8A-4147-A177-3AD203B41FA5}">
                      <a16:colId xmlns:a16="http://schemas.microsoft.com/office/drawing/2014/main" val="4100420690"/>
                    </a:ext>
                  </a:extLst>
                </a:gridCol>
                <a:gridCol w="33791">
                  <a:extLst>
                    <a:ext uri="{9D8B030D-6E8A-4147-A177-3AD203B41FA5}">
                      <a16:colId xmlns:a16="http://schemas.microsoft.com/office/drawing/2014/main" val="3888081619"/>
                    </a:ext>
                  </a:extLst>
                </a:gridCol>
                <a:gridCol w="1729991">
                  <a:extLst>
                    <a:ext uri="{9D8B030D-6E8A-4147-A177-3AD203B41FA5}">
                      <a16:colId xmlns:a16="http://schemas.microsoft.com/office/drawing/2014/main" val="1911994184"/>
                    </a:ext>
                  </a:extLst>
                </a:gridCol>
                <a:gridCol w="54805">
                  <a:extLst>
                    <a:ext uri="{9D8B030D-6E8A-4147-A177-3AD203B41FA5}">
                      <a16:colId xmlns:a16="http://schemas.microsoft.com/office/drawing/2014/main" val="2779519360"/>
                    </a:ext>
                  </a:extLst>
                </a:gridCol>
                <a:gridCol w="33039">
                  <a:extLst>
                    <a:ext uri="{9D8B030D-6E8A-4147-A177-3AD203B41FA5}">
                      <a16:colId xmlns:a16="http://schemas.microsoft.com/office/drawing/2014/main" val="386402158"/>
                    </a:ext>
                  </a:extLst>
                </a:gridCol>
                <a:gridCol w="102656">
                  <a:extLst>
                    <a:ext uri="{9D8B030D-6E8A-4147-A177-3AD203B41FA5}">
                      <a16:colId xmlns:a16="http://schemas.microsoft.com/office/drawing/2014/main" val="998090240"/>
                    </a:ext>
                  </a:extLst>
                </a:gridCol>
              </a:tblGrid>
              <a:tr h="214024">
                <a:tc>
                  <a:txBody>
                    <a:bodyPr/>
                    <a:lstStyle/>
                    <a:p>
                      <a:pPr algn="l"/>
                      <a:endParaRPr lang="fr-FR" sz="1400" dirty="0">
                        <a:latin typeface="Unistra A (Corps)"/>
                        <a:cs typeface="Unistra A"/>
                      </a:endParaRPr>
                    </a:p>
                  </a:txBody>
                  <a:tcPr marL="0" marR="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>
                          <a:latin typeface="+mn-lt"/>
                          <a:cs typeface="Unistra A"/>
                        </a:rPr>
                        <a:t>Université</a:t>
                      </a:r>
                      <a:r>
                        <a:rPr lang="fr-FR" sz="1400" dirty="0">
                          <a:latin typeface="+mn-lt"/>
                          <a:cs typeface="Unistra A"/>
                        </a:rPr>
                        <a:t> de Strasbourg</a:t>
                      </a:r>
                      <a:endParaRPr lang="fr-FR" sz="1400" dirty="0">
                        <a:latin typeface="+mn-lt"/>
                      </a:endParaRPr>
                    </a:p>
                  </a:txBody>
                  <a:tcPr marL="72000" marR="0" marT="21600" marB="0" anchor="ctr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4818793"/>
                  </a:ext>
                </a:extLst>
              </a:tr>
              <a:tr h="214024">
                <a:tc gridSpan="12">
                  <a:txBody>
                    <a:bodyPr/>
                    <a:lstStyle/>
                    <a:p>
                      <a:pPr algn="l"/>
                      <a:endParaRPr lang="fr-FR" sz="1400" dirty="0">
                        <a:latin typeface="Unistra A (Corps)"/>
                        <a:cs typeface="Unistra A"/>
                      </a:endParaRPr>
                    </a:p>
                  </a:txBody>
                  <a:tcPr marL="0" marR="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72000" marR="0" marT="21600" marB="0" anchor="ctr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8772594"/>
                  </a:ext>
                </a:extLst>
              </a:tr>
            </a:tbl>
          </a:graphicData>
        </a:graphic>
      </p:graphicFrame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594604" y="4727382"/>
            <a:ext cx="1000734" cy="214733"/>
          </a:xfrm>
          <a:solidFill>
            <a:schemeClr val="bg1"/>
          </a:solidFill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49CDBE3-9771-4872-86F9-A0D103FB49C6}" type="datetime1">
              <a:rPr lang="fr-FR" smtClean="0"/>
              <a:pPr/>
              <a:t>26/06/2025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715716" y="4727382"/>
            <a:ext cx="5210378" cy="214733"/>
          </a:xfrm>
          <a:solidFill>
            <a:schemeClr val="bg1"/>
          </a:solidFill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voici ici le titre de la présentation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081" y="4727382"/>
            <a:ext cx="491247" cy="214733"/>
          </a:xfrm>
          <a:solidFill>
            <a:schemeClr val="bg1"/>
          </a:solidFill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B4D3353-E79A-46F3-A50A-FED314DB988C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>
          <a:xfrm>
            <a:off x="628651" y="573931"/>
            <a:ext cx="7886700" cy="54000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Titre de la diapositive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 hasCustomPrompt="1"/>
          </p:nvPr>
        </p:nvSpPr>
        <p:spPr>
          <a:xfrm>
            <a:off x="628651" y="226467"/>
            <a:ext cx="4195763" cy="296863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fr-FR" dirty="0"/>
              <a:t>Chapitre x | Titre du chapitre</a:t>
            </a:r>
          </a:p>
        </p:txBody>
      </p:sp>
    </p:spTree>
    <p:extLst>
      <p:ext uri="{BB962C8B-B14F-4D97-AF65-F5344CB8AC3E}">
        <p14:creationId xmlns:p14="http://schemas.microsoft.com/office/powerpoint/2010/main" val="2595138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contenu avec puces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081" y="285"/>
            <a:ext cx="9137919" cy="269392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5307833"/>
              </p:ext>
            </p:extLst>
          </p:nvPr>
        </p:nvGraphicFramePr>
        <p:xfrm>
          <a:off x="6081" y="4715452"/>
          <a:ext cx="9149291" cy="4489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59004">
                  <a:extLst>
                    <a:ext uri="{9D8B030D-6E8A-4147-A177-3AD203B41FA5}">
                      <a16:colId xmlns:a16="http://schemas.microsoft.com/office/drawing/2014/main" val="3998090622"/>
                    </a:ext>
                  </a:extLst>
                </a:gridCol>
                <a:gridCol w="38065">
                  <a:extLst>
                    <a:ext uri="{9D8B030D-6E8A-4147-A177-3AD203B41FA5}">
                      <a16:colId xmlns:a16="http://schemas.microsoft.com/office/drawing/2014/main" val="1475767194"/>
                    </a:ext>
                  </a:extLst>
                </a:gridCol>
                <a:gridCol w="1024601">
                  <a:extLst>
                    <a:ext uri="{9D8B030D-6E8A-4147-A177-3AD203B41FA5}">
                      <a16:colId xmlns:a16="http://schemas.microsoft.com/office/drawing/2014/main" val="1579167193"/>
                    </a:ext>
                  </a:extLst>
                </a:gridCol>
                <a:gridCol w="30772">
                  <a:extLst>
                    <a:ext uri="{9D8B030D-6E8A-4147-A177-3AD203B41FA5}">
                      <a16:colId xmlns:a16="http://schemas.microsoft.com/office/drawing/2014/main" val="2573462361"/>
                    </a:ext>
                  </a:extLst>
                </a:gridCol>
                <a:gridCol w="94539">
                  <a:extLst>
                    <a:ext uri="{9D8B030D-6E8A-4147-A177-3AD203B41FA5}">
                      <a16:colId xmlns:a16="http://schemas.microsoft.com/office/drawing/2014/main" val="2374293802"/>
                    </a:ext>
                  </a:extLst>
                </a:gridCol>
                <a:gridCol w="5414609">
                  <a:extLst>
                    <a:ext uri="{9D8B030D-6E8A-4147-A177-3AD203B41FA5}">
                      <a16:colId xmlns:a16="http://schemas.microsoft.com/office/drawing/2014/main" val="2819013934"/>
                    </a:ext>
                  </a:extLst>
                </a:gridCol>
                <a:gridCol w="33419">
                  <a:extLst>
                    <a:ext uri="{9D8B030D-6E8A-4147-A177-3AD203B41FA5}">
                      <a16:colId xmlns:a16="http://schemas.microsoft.com/office/drawing/2014/main" val="4100420690"/>
                    </a:ext>
                  </a:extLst>
                </a:gridCol>
                <a:gridCol w="33791">
                  <a:extLst>
                    <a:ext uri="{9D8B030D-6E8A-4147-A177-3AD203B41FA5}">
                      <a16:colId xmlns:a16="http://schemas.microsoft.com/office/drawing/2014/main" val="3888081619"/>
                    </a:ext>
                  </a:extLst>
                </a:gridCol>
                <a:gridCol w="1729991">
                  <a:extLst>
                    <a:ext uri="{9D8B030D-6E8A-4147-A177-3AD203B41FA5}">
                      <a16:colId xmlns:a16="http://schemas.microsoft.com/office/drawing/2014/main" val="1911994184"/>
                    </a:ext>
                  </a:extLst>
                </a:gridCol>
                <a:gridCol w="54805">
                  <a:extLst>
                    <a:ext uri="{9D8B030D-6E8A-4147-A177-3AD203B41FA5}">
                      <a16:colId xmlns:a16="http://schemas.microsoft.com/office/drawing/2014/main" val="2779519360"/>
                    </a:ext>
                  </a:extLst>
                </a:gridCol>
                <a:gridCol w="33039">
                  <a:extLst>
                    <a:ext uri="{9D8B030D-6E8A-4147-A177-3AD203B41FA5}">
                      <a16:colId xmlns:a16="http://schemas.microsoft.com/office/drawing/2014/main" val="386402158"/>
                    </a:ext>
                  </a:extLst>
                </a:gridCol>
                <a:gridCol w="102656">
                  <a:extLst>
                    <a:ext uri="{9D8B030D-6E8A-4147-A177-3AD203B41FA5}">
                      <a16:colId xmlns:a16="http://schemas.microsoft.com/office/drawing/2014/main" val="998090240"/>
                    </a:ext>
                  </a:extLst>
                </a:gridCol>
              </a:tblGrid>
              <a:tr h="214024">
                <a:tc>
                  <a:txBody>
                    <a:bodyPr/>
                    <a:lstStyle/>
                    <a:p>
                      <a:pPr algn="l"/>
                      <a:endParaRPr lang="fr-FR" sz="1400" dirty="0">
                        <a:latin typeface="Unistra A (Corps)"/>
                        <a:cs typeface="Unistra A"/>
                      </a:endParaRPr>
                    </a:p>
                  </a:txBody>
                  <a:tcPr marL="0" marR="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>
                          <a:latin typeface="+mn-lt"/>
                          <a:cs typeface="Unistra A"/>
                        </a:rPr>
                        <a:t>Université</a:t>
                      </a:r>
                      <a:r>
                        <a:rPr lang="fr-FR" sz="1400" dirty="0">
                          <a:latin typeface="+mn-lt"/>
                          <a:cs typeface="Unistra A"/>
                        </a:rPr>
                        <a:t> de Strasbourg</a:t>
                      </a:r>
                      <a:endParaRPr lang="fr-FR" sz="1400" dirty="0">
                        <a:latin typeface="+mn-lt"/>
                      </a:endParaRPr>
                    </a:p>
                  </a:txBody>
                  <a:tcPr marL="72000" marR="0" marT="21600" marB="0" anchor="ctr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4818793"/>
                  </a:ext>
                </a:extLst>
              </a:tr>
              <a:tr h="214024">
                <a:tc gridSpan="12">
                  <a:txBody>
                    <a:bodyPr/>
                    <a:lstStyle/>
                    <a:p>
                      <a:pPr algn="l"/>
                      <a:endParaRPr lang="fr-FR" sz="1400" dirty="0">
                        <a:latin typeface="Unistra A (Corps)"/>
                        <a:cs typeface="Unistra A"/>
                      </a:endParaRPr>
                    </a:p>
                  </a:txBody>
                  <a:tcPr marL="0" marR="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72000" marR="0" marT="21600" marB="0" anchor="ctr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8772594"/>
                  </a:ext>
                </a:extLst>
              </a:tr>
            </a:tbl>
          </a:graphicData>
        </a:graphic>
      </p:graphicFrame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28651" y="2862943"/>
            <a:ext cx="7886700" cy="17697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594604" y="4727382"/>
            <a:ext cx="1000734" cy="214733"/>
          </a:xfrm>
          <a:solidFill>
            <a:schemeClr val="bg1"/>
          </a:solidFill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49CDBE3-9771-4872-86F9-A0D103FB49C6}" type="datetime1">
              <a:rPr lang="fr-FR" smtClean="0"/>
              <a:pPr/>
              <a:t>26/06/2025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715716" y="4727382"/>
            <a:ext cx="5210378" cy="214733"/>
          </a:xfrm>
          <a:solidFill>
            <a:schemeClr val="bg1"/>
          </a:solidFill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voici ici le titre de la présentation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081" y="4727382"/>
            <a:ext cx="491247" cy="214733"/>
          </a:xfrm>
          <a:solidFill>
            <a:schemeClr val="bg1"/>
          </a:solidFill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B4D3353-E79A-46F3-A50A-FED314DB988C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>
          <a:xfrm>
            <a:off x="628651" y="573931"/>
            <a:ext cx="7886700" cy="540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Titre de la diapositive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 hasCustomPrompt="1"/>
          </p:nvPr>
        </p:nvSpPr>
        <p:spPr>
          <a:xfrm>
            <a:off x="628651" y="226467"/>
            <a:ext cx="4195763" cy="296863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400">
                <a:solidFill>
                  <a:schemeClr val="bg1"/>
                </a:solidFill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fr-FR" dirty="0"/>
              <a:t>Chapitre x | Titre du chapitre</a:t>
            </a:r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4" hasCustomPrompt="1"/>
          </p:nvPr>
        </p:nvSpPr>
        <p:spPr>
          <a:xfrm>
            <a:off x="628650" y="1322388"/>
            <a:ext cx="7886700" cy="1220787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0" indent="0">
              <a:buFontTx/>
              <a:buNone/>
              <a:defRPr>
                <a:solidFill>
                  <a:schemeClr val="bg1"/>
                </a:solidFill>
              </a:defRPr>
            </a:lvl2pPr>
            <a:lvl3pPr>
              <a:buFontTx/>
              <a:buNone/>
              <a:defRPr>
                <a:solidFill>
                  <a:schemeClr val="bg1"/>
                </a:solidFill>
              </a:defRPr>
            </a:lvl3pPr>
            <a:lvl4pPr marL="400579" indent="0">
              <a:buFontTx/>
              <a:buNone/>
              <a:defRPr>
                <a:solidFill>
                  <a:schemeClr val="bg1"/>
                </a:solidFill>
              </a:defRPr>
            </a:lvl4pPr>
            <a:lvl5pPr marL="534106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r>
              <a:rPr lang="fr-FR" sz="3200" dirty="0"/>
              <a:t>Appuyer une idée et créer des respirations.</a:t>
            </a:r>
          </a:p>
        </p:txBody>
      </p:sp>
    </p:spTree>
    <p:extLst>
      <p:ext uri="{BB962C8B-B14F-4D97-AF65-F5344CB8AC3E}">
        <p14:creationId xmlns:p14="http://schemas.microsoft.com/office/powerpoint/2010/main" val="2830352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contenu avec puces V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081" y="285"/>
            <a:ext cx="4582247" cy="471516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1074141"/>
              </p:ext>
            </p:extLst>
          </p:nvPr>
        </p:nvGraphicFramePr>
        <p:xfrm>
          <a:off x="6081" y="4715452"/>
          <a:ext cx="9149291" cy="4489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59004">
                  <a:extLst>
                    <a:ext uri="{9D8B030D-6E8A-4147-A177-3AD203B41FA5}">
                      <a16:colId xmlns:a16="http://schemas.microsoft.com/office/drawing/2014/main" val="3998090622"/>
                    </a:ext>
                  </a:extLst>
                </a:gridCol>
                <a:gridCol w="38065">
                  <a:extLst>
                    <a:ext uri="{9D8B030D-6E8A-4147-A177-3AD203B41FA5}">
                      <a16:colId xmlns:a16="http://schemas.microsoft.com/office/drawing/2014/main" val="1475767194"/>
                    </a:ext>
                  </a:extLst>
                </a:gridCol>
                <a:gridCol w="1024601">
                  <a:extLst>
                    <a:ext uri="{9D8B030D-6E8A-4147-A177-3AD203B41FA5}">
                      <a16:colId xmlns:a16="http://schemas.microsoft.com/office/drawing/2014/main" val="1579167193"/>
                    </a:ext>
                  </a:extLst>
                </a:gridCol>
                <a:gridCol w="30772">
                  <a:extLst>
                    <a:ext uri="{9D8B030D-6E8A-4147-A177-3AD203B41FA5}">
                      <a16:colId xmlns:a16="http://schemas.microsoft.com/office/drawing/2014/main" val="2573462361"/>
                    </a:ext>
                  </a:extLst>
                </a:gridCol>
                <a:gridCol w="94539">
                  <a:extLst>
                    <a:ext uri="{9D8B030D-6E8A-4147-A177-3AD203B41FA5}">
                      <a16:colId xmlns:a16="http://schemas.microsoft.com/office/drawing/2014/main" val="2374293802"/>
                    </a:ext>
                  </a:extLst>
                </a:gridCol>
                <a:gridCol w="5414609">
                  <a:extLst>
                    <a:ext uri="{9D8B030D-6E8A-4147-A177-3AD203B41FA5}">
                      <a16:colId xmlns:a16="http://schemas.microsoft.com/office/drawing/2014/main" val="2819013934"/>
                    </a:ext>
                  </a:extLst>
                </a:gridCol>
                <a:gridCol w="33419">
                  <a:extLst>
                    <a:ext uri="{9D8B030D-6E8A-4147-A177-3AD203B41FA5}">
                      <a16:colId xmlns:a16="http://schemas.microsoft.com/office/drawing/2014/main" val="4100420690"/>
                    </a:ext>
                  </a:extLst>
                </a:gridCol>
                <a:gridCol w="33791">
                  <a:extLst>
                    <a:ext uri="{9D8B030D-6E8A-4147-A177-3AD203B41FA5}">
                      <a16:colId xmlns:a16="http://schemas.microsoft.com/office/drawing/2014/main" val="3888081619"/>
                    </a:ext>
                  </a:extLst>
                </a:gridCol>
                <a:gridCol w="1729991">
                  <a:extLst>
                    <a:ext uri="{9D8B030D-6E8A-4147-A177-3AD203B41FA5}">
                      <a16:colId xmlns:a16="http://schemas.microsoft.com/office/drawing/2014/main" val="1911994184"/>
                    </a:ext>
                  </a:extLst>
                </a:gridCol>
                <a:gridCol w="54805">
                  <a:extLst>
                    <a:ext uri="{9D8B030D-6E8A-4147-A177-3AD203B41FA5}">
                      <a16:colId xmlns:a16="http://schemas.microsoft.com/office/drawing/2014/main" val="2779519360"/>
                    </a:ext>
                  </a:extLst>
                </a:gridCol>
                <a:gridCol w="33039">
                  <a:extLst>
                    <a:ext uri="{9D8B030D-6E8A-4147-A177-3AD203B41FA5}">
                      <a16:colId xmlns:a16="http://schemas.microsoft.com/office/drawing/2014/main" val="386402158"/>
                    </a:ext>
                  </a:extLst>
                </a:gridCol>
                <a:gridCol w="102656">
                  <a:extLst>
                    <a:ext uri="{9D8B030D-6E8A-4147-A177-3AD203B41FA5}">
                      <a16:colId xmlns:a16="http://schemas.microsoft.com/office/drawing/2014/main" val="998090240"/>
                    </a:ext>
                  </a:extLst>
                </a:gridCol>
              </a:tblGrid>
              <a:tr h="214024">
                <a:tc>
                  <a:txBody>
                    <a:bodyPr/>
                    <a:lstStyle/>
                    <a:p>
                      <a:pPr algn="l"/>
                      <a:endParaRPr lang="fr-FR" sz="1400" dirty="0">
                        <a:latin typeface="Unistra A (Corps)"/>
                        <a:cs typeface="Unistra A"/>
                      </a:endParaRPr>
                    </a:p>
                  </a:txBody>
                  <a:tcPr marL="0" marR="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>
                          <a:latin typeface="+mn-lt"/>
                          <a:cs typeface="Unistra A"/>
                        </a:rPr>
                        <a:t>Université</a:t>
                      </a:r>
                      <a:r>
                        <a:rPr lang="fr-FR" sz="1400" dirty="0">
                          <a:latin typeface="+mn-lt"/>
                          <a:cs typeface="Unistra A"/>
                        </a:rPr>
                        <a:t> de Strasbourg</a:t>
                      </a:r>
                      <a:endParaRPr lang="fr-FR" sz="1400" dirty="0">
                        <a:latin typeface="+mn-lt"/>
                      </a:endParaRPr>
                    </a:p>
                  </a:txBody>
                  <a:tcPr marL="72000" marR="0" marT="21600" marB="0" anchor="ctr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4818793"/>
                  </a:ext>
                </a:extLst>
              </a:tr>
              <a:tr h="214024">
                <a:tc gridSpan="12">
                  <a:txBody>
                    <a:bodyPr/>
                    <a:lstStyle/>
                    <a:p>
                      <a:pPr algn="l"/>
                      <a:endParaRPr lang="fr-FR" sz="1400" dirty="0">
                        <a:latin typeface="Unistra A (Corps)"/>
                        <a:cs typeface="Unistra A"/>
                      </a:endParaRPr>
                    </a:p>
                  </a:txBody>
                  <a:tcPr marL="0" marR="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72000" marR="0" marT="21600" marB="0" anchor="ctr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8772594"/>
                  </a:ext>
                </a:extLst>
              </a:tr>
            </a:tbl>
          </a:graphicData>
        </a:graphic>
      </p:graphicFrame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86299" y="573931"/>
            <a:ext cx="3829051" cy="40587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594604" y="4727382"/>
            <a:ext cx="1000734" cy="214733"/>
          </a:xfrm>
          <a:solidFill>
            <a:schemeClr val="bg1"/>
          </a:solidFill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49CDBE3-9771-4872-86F9-A0D103FB49C6}" type="datetime1">
              <a:rPr lang="fr-FR" smtClean="0"/>
              <a:pPr/>
              <a:t>26/06/2025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715716" y="4727382"/>
            <a:ext cx="5210378" cy="214733"/>
          </a:xfrm>
          <a:solidFill>
            <a:schemeClr val="bg1"/>
          </a:solidFill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voici ici le titre de la présentation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081" y="4727382"/>
            <a:ext cx="491247" cy="214733"/>
          </a:xfrm>
          <a:solidFill>
            <a:schemeClr val="bg1"/>
          </a:solidFill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B4D3353-E79A-46F3-A50A-FED314DB988C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>
          <a:xfrm>
            <a:off x="628651" y="573931"/>
            <a:ext cx="3959677" cy="540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Titre de la diapositive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 hasCustomPrompt="1"/>
          </p:nvPr>
        </p:nvSpPr>
        <p:spPr>
          <a:xfrm>
            <a:off x="628651" y="226467"/>
            <a:ext cx="3959677" cy="296863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400">
                <a:solidFill>
                  <a:schemeClr val="bg1"/>
                </a:solidFill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fr-FR" dirty="0"/>
              <a:t>Chapitre x | Titre du chapitre</a:t>
            </a:r>
          </a:p>
        </p:txBody>
      </p:sp>
      <p:sp>
        <p:nvSpPr>
          <p:cNvPr id="13" name="Espace réservé du texte 7"/>
          <p:cNvSpPr>
            <a:spLocks noGrp="1"/>
          </p:cNvSpPr>
          <p:nvPr>
            <p:ph type="body" sz="quarter" idx="14" hasCustomPrompt="1"/>
          </p:nvPr>
        </p:nvSpPr>
        <p:spPr>
          <a:xfrm>
            <a:off x="628650" y="1322388"/>
            <a:ext cx="3959678" cy="1510022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0" indent="0">
              <a:buFontTx/>
              <a:buNone/>
              <a:defRPr>
                <a:solidFill>
                  <a:schemeClr val="bg1"/>
                </a:solidFill>
              </a:defRPr>
            </a:lvl2pPr>
            <a:lvl3pPr>
              <a:buFontTx/>
              <a:buNone/>
              <a:defRPr>
                <a:solidFill>
                  <a:schemeClr val="bg1"/>
                </a:solidFill>
              </a:defRPr>
            </a:lvl3pPr>
            <a:lvl4pPr marL="400579" indent="0">
              <a:buFontTx/>
              <a:buNone/>
              <a:defRPr>
                <a:solidFill>
                  <a:schemeClr val="bg1"/>
                </a:solidFill>
              </a:defRPr>
            </a:lvl4pPr>
            <a:lvl5pPr marL="534106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r>
              <a:rPr lang="fr-FR" sz="3200" dirty="0"/>
              <a:t>Appuyer une idée et créer des respirations.</a:t>
            </a:r>
          </a:p>
        </p:txBody>
      </p:sp>
    </p:spTree>
    <p:extLst>
      <p:ext uri="{BB962C8B-B14F-4D97-AF65-F5344CB8AC3E}">
        <p14:creationId xmlns:p14="http://schemas.microsoft.com/office/powerpoint/2010/main" val="3020460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, contenus et 3 visue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4033707"/>
              </p:ext>
            </p:extLst>
          </p:nvPr>
        </p:nvGraphicFramePr>
        <p:xfrm>
          <a:off x="6081" y="4715452"/>
          <a:ext cx="9149291" cy="4489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59004">
                  <a:extLst>
                    <a:ext uri="{9D8B030D-6E8A-4147-A177-3AD203B41FA5}">
                      <a16:colId xmlns:a16="http://schemas.microsoft.com/office/drawing/2014/main" val="3998090622"/>
                    </a:ext>
                  </a:extLst>
                </a:gridCol>
                <a:gridCol w="38065">
                  <a:extLst>
                    <a:ext uri="{9D8B030D-6E8A-4147-A177-3AD203B41FA5}">
                      <a16:colId xmlns:a16="http://schemas.microsoft.com/office/drawing/2014/main" val="1475767194"/>
                    </a:ext>
                  </a:extLst>
                </a:gridCol>
                <a:gridCol w="1024601">
                  <a:extLst>
                    <a:ext uri="{9D8B030D-6E8A-4147-A177-3AD203B41FA5}">
                      <a16:colId xmlns:a16="http://schemas.microsoft.com/office/drawing/2014/main" val="1579167193"/>
                    </a:ext>
                  </a:extLst>
                </a:gridCol>
                <a:gridCol w="30772">
                  <a:extLst>
                    <a:ext uri="{9D8B030D-6E8A-4147-A177-3AD203B41FA5}">
                      <a16:colId xmlns:a16="http://schemas.microsoft.com/office/drawing/2014/main" val="2573462361"/>
                    </a:ext>
                  </a:extLst>
                </a:gridCol>
                <a:gridCol w="94539">
                  <a:extLst>
                    <a:ext uri="{9D8B030D-6E8A-4147-A177-3AD203B41FA5}">
                      <a16:colId xmlns:a16="http://schemas.microsoft.com/office/drawing/2014/main" val="2374293802"/>
                    </a:ext>
                  </a:extLst>
                </a:gridCol>
                <a:gridCol w="5414609">
                  <a:extLst>
                    <a:ext uri="{9D8B030D-6E8A-4147-A177-3AD203B41FA5}">
                      <a16:colId xmlns:a16="http://schemas.microsoft.com/office/drawing/2014/main" val="2819013934"/>
                    </a:ext>
                  </a:extLst>
                </a:gridCol>
                <a:gridCol w="33419">
                  <a:extLst>
                    <a:ext uri="{9D8B030D-6E8A-4147-A177-3AD203B41FA5}">
                      <a16:colId xmlns:a16="http://schemas.microsoft.com/office/drawing/2014/main" val="4100420690"/>
                    </a:ext>
                  </a:extLst>
                </a:gridCol>
                <a:gridCol w="33791">
                  <a:extLst>
                    <a:ext uri="{9D8B030D-6E8A-4147-A177-3AD203B41FA5}">
                      <a16:colId xmlns:a16="http://schemas.microsoft.com/office/drawing/2014/main" val="3888081619"/>
                    </a:ext>
                  </a:extLst>
                </a:gridCol>
                <a:gridCol w="1729991">
                  <a:extLst>
                    <a:ext uri="{9D8B030D-6E8A-4147-A177-3AD203B41FA5}">
                      <a16:colId xmlns:a16="http://schemas.microsoft.com/office/drawing/2014/main" val="1911994184"/>
                    </a:ext>
                  </a:extLst>
                </a:gridCol>
                <a:gridCol w="54805">
                  <a:extLst>
                    <a:ext uri="{9D8B030D-6E8A-4147-A177-3AD203B41FA5}">
                      <a16:colId xmlns:a16="http://schemas.microsoft.com/office/drawing/2014/main" val="2779519360"/>
                    </a:ext>
                  </a:extLst>
                </a:gridCol>
                <a:gridCol w="33039">
                  <a:extLst>
                    <a:ext uri="{9D8B030D-6E8A-4147-A177-3AD203B41FA5}">
                      <a16:colId xmlns:a16="http://schemas.microsoft.com/office/drawing/2014/main" val="386402158"/>
                    </a:ext>
                  </a:extLst>
                </a:gridCol>
                <a:gridCol w="102656">
                  <a:extLst>
                    <a:ext uri="{9D8B030D-6E8A-4147-A177-3AD203B41FA5}">
                      <a16:colId xmlns:a16="http://schemas.microsoft.com/office/drawing/2014/main" val="998090240"/>
                    </a:ext>
                  </a:extLst>
                </a:gridCol>
              </a:tblGrid>
              <a:tr h="214024">
                <a:tc>
                  <a:txBody>
                    <a:bodyPr/>
                    <a:lstStyle/>
                    <a:p>
                      <a:pPr algn="l"/>
                      <a:endParaRPr lang="fr-FR" sz="1400" dirty="0">
                        <a:latin typeface="Unistra A (Corps)"/>
                        <a:cs typeface="Unistra A"/>
                      </a:endParaRPr>
                    </a:p>
                  </a:txBody>
                  <a:tcPr marL="0" marR="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>
                          <a:latin typeface="+mn-lt"/>
                          <a:cs typeface="Unistra A"/>
                        </a:rPr>
                        <a:t>Université</a:t>
                      </a:r>
                      <a:r>
                        <a:rPr lang="fr-FR" sz="1400" dirty="0">
                          <a:latin typeface="+mn-lt"/>
                          <a:cs typeface="Unistra A"/>
                        </a:rPr>
                        <a:t> de Strasbourg</a:t>
                      </a:r>
                      <a:endParaRPr lang="fr-FR" sz="1400" dirty="0">
                        <a:latin typeface="+mn-lt"/>
                      </a:endParaRPr>
                    </a:p>
                  </a:txBody>
                  <a:tcPr marL="72000" marR="0" marT="21600" marB="0" anchor="ctr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Unistra A (Corps)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4818793"/>
                  </a:ext>
                </a:extLst>
              </a:tr>
              <a:tr h="214024">
                <a:tc gridSpan="12">
                  <a:txBody>
                    <a:bodyPr/>
                    <a:lstStyle/>
                    <a:p>
                      <a:pPr algn="l"/>
                      <a:endParaRPr lang="fr-FR" sz="1400" dirty="0">
                        <a:latin typeface="Unistra A (Corps)"/>
                        <a:cs typeface="Unistra A"/>
                      </a:endParaRPr>
                    </a:p>
                  </a:txBody>
                  <a:tcPr marL="0" marR="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72000" marR="0" marT="21600" marB="0" anchor="ctr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8772594"/>
                  </a:ext>
                </a:extLst>
              </a:tr>
            </a:tbl>
          </a:graphicData>
        </a:graphic>
      </p:graphicFrame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7074038-2084-4D59-866B-2A7CFE60D4CB}" type="datetime1">
              <a:rPr lang="fr-FR" smtClean="0"/>
              <a:pPr/>
              <a:t>26/06/2025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voici ici le titre de la présentation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B4D3353-E79A-46F3-A50A-FED314DB988C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>
          <a:xfrm>
            <a:off x="628651" y="573931"/>
            <a:ext cx="7886700" cy="54000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Titre de la diapositive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 hasCustomPrompt="1"/>
          </p:nvPr>
        </p:nvSpPr>
        <p:spPr>
          <a:xfrm>
            <a:off x="628651" y="226467"/>
            <a:ext cx="4195763" cy="296863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fr-FR" dirty="0"/>
              <a:t>Chapitre x | Titre du chapitre</a:t>
            </a:r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4" hasCustomPrompt="1"/>
          </p:nvPr>
        </p:nvSpPr>
        <p:spPr>
          <a:xfrm>
            <a:off x="628650" y="1366157"/>
            <a:ext cx="7886700" cy="1332017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fr-FR" b="0" smtClean="0"/>
            </a:lvl1pPr>
            <a:lvl2pPr>
              <a:defRPr lang="fr-FR" sz="4000" smtClean="0"/>
            </a:lvl2pPr>
            <a:lvl3pPr>
              <a:defRPr lang="fr-FR" smtClean="0"/>
            </a:lvl3pPr>
            <a:lvl4pPr>
              <a:defRPr lang="fr-FR" smtClean="0"/>
            </a:lvl4pPr>
            <a:lvl5pPr>
              <a:defRPr lang="fr-FR"/>
            </a:lvl5pPr>
          </a:lstStyle>
          <a:p>
            <a:pPr lvl="0"/>
            <a:r>
              <a:rPr lang="fr-FR" dirty="0"/>
              <a:t>Un propos par page. Saisie du texte avec utilisation du gras pour les points importants.</a:t>
            </a:r>
          </a:p>
        </p:txBody>
      </p:sp>
      <p:sp>
        <p:nvSpPr>
          <p:cNvPr id="12" name="Espace réservé pour une image  11"/>
          <p:cNvSpPr>
            <a:spLocks noGrp="1"/>
          </p:cNvSpPr>
          <p:nvPr>
            <p:ph type="pic" sz="quarter" idx="15"/>
          </p:nvPr>
        </p:nvSpPr>
        <p:spPr>
          <a:xfrm>
            <a:off x="628650" y="2906713"/>
            <a:ext cx="2386013" cy="16002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r>
              <a:rPr lang="fr-FR" smtClean="0"/>
              <a:t>Cliquez sur l'icône pour ajouter une image</a:t>
            </a:r>
            <a:endParaRPr lang="fr-FR" dirty="0"/>
          </a:p>
        </p:txBody>
      </p:sp>
      <p:sp>
        <p:nvSpPr>
          <p:cNvPr id="13" name="Espace réservé pour une image  11"/>
          <p:cNvSpPr>
            <a:spLocks noGrp="1"/>
          </p:cNvSpPr>
          <p:nvPr>
            <p:ph type="pic" sz="quarter" idx="16"/>
          </p:nvPr>
        </p:nvSpPr>
        <p:spPr>
          <a:xfrm>
            <a:off x="3378994" y="2906713"/>
            <a:ext cx="2386013" cy="16002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r>
              <a:rPr lang="fr-FR" smtClean="0"/>
              <a:t>Cliquez sur l'icône pour ajouter une image</a:t>
            </a:r>
            <a:endParaRPr lang="fr-FR"/>
          </a:p>
        </p:txBody>
      </p:sp>
      <p:sp>
        <p:nvSpPr>
          <p:cNvPr id="14" name="Espace réservé pour une image  11"/>
          <p:cNvSpPr>
            <a:spLocks noGrp="1"/>
          </p:cNvSpPr>
          <p:nvPr>
            <p:ph type="pic" sz="quarter" idx="17"/>
          </p:nvPr>
        </p:nvSpPr>
        <p:spPr>
          <a:xfrm>
            <a:off x="6129337" y="2906713"/>
            <a:ext cx="2386013" cy="16002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r>
              <a:rPr lang="fr-FR" smtClean="0"/>
              <a:t>Cliquez sur l'icône pour ajouter une image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8917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34.xml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13" Type="http://schemas.openxmlformats.org/officeDocument/2006/relationships/slideLayout" Target="../slideLayouts/slideLayout58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slideLayout" Target="../slideLayouts/slideLayout57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Relationship Id="rId1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28651" y="573931"/>
            <a:ext cx="7886700" cy="6940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8651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94604" y="4683838"/>
            <a:ext cx="100073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fld id="{43C501BB-F32A-4A81-8EB8-5DE78F97124E}" type="datetime1">
              <a:rPr lang="fr-FR" smtClean="0"/>
              <a:pPr/>
              <a:t>26/06/2025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715716" y="4683838"/>
            <a:ext cx="521037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r>
              <a:rPr lang="fr-FR"/>
              <a:t>voici ici le titre de la présentation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081" y="4683838"/>
            <a:ext cx="588523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fld id="{BB4D3353-E79A-46F3-A50A-FED314DB988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77972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0" r:id="rId1"/>
    <p:sldLayoutId id="2147483841" r:id="rId2"/>
    <p:sldLayoutId id="2147483842" r:id="rId3"/>
    <p:sldLayoutId id="2147483843" r:id="rId4"/>
    <p:sldLayoutId id="2147483844" r:id="rId5"/>
    <p:sldLayoutId id="2147483845" r:id="rId6"/>
    <p:sldLayoutId id="2147483846" r:id="rId7"/>
    <p:sldLayoutId id="2147483847" r:id="rId8"/>
    <p:sldLayoutId id="2147483848" r:id="rId9"/>
    <p:sldLayoutId id="2147483849" r:id="rId10"/>
    <p:sldLayoutId id="2147483850" r:id="rId11"/>
    <p:sldLayoutId id="2147483851" r:id="rId12"/>
    <p:sldLayoutId id="2147483852" r:id="rId13"/>
    <p:sldLayoutId id="2147483853" r:id="rId14"/>
    <p:sldLayoutId id="2147483854" r:id="rId15"/>
    <p:sldLayoutId id="2147483855" r:id="rId16"/>
    <p:sldLayoutId id="2147483856" r:id="rId17"/>
  </p:sldLayoutIdLst>
  <p:hf hdr="0"/>
  <p:txStyles>
    <p:titleStyle>
      <a:lvl1pPr algn="l" defTabSz="267053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chemeClr val="tx1"/>
          </a:solidFill>
          <a:latin typeface="+mn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0363" marR="0" indent="-360363" algn="l" defTabSz="457200" rtl="0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Pct val="35000"/>
        <a:buFont typeface="Wingdings" charset="2"/>
        <a:buChar char="u"/>
        <a:tabLst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360363" indent="-360363" algn="l" defTabSz="267053" rtl="0" eaLnBrk="1" latinLnBrk="0" hangingPunct="1">
        <a:lnSpc>
          <a:spcPct val="100000"/>
        </a:lnSpc>
        <a:spcBef>
          <a:spcPts val="0"/>
        </a:spcBef>
        <a:buFont typeface="Unistra A" panose="02000503030000020000" pitchFamily="2" charset="0"/>
        <a:buChar char="—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267053" indent="0" algn="l" defTabSz="267053" rtl="0" eaLnBrk="1" latinLnBrk="0" hangingPunct="1">
        <a:lnSpc>
          <a:spcPct val="90000"/>
        </a:lnSpc>
        <a:spcBef>
          <a:spcPts val="146"/>
        </a:spcBef>
        <a:buFont typeface="Arial" panose="020B0604020202020204" pitchFamily="34" charset="0"/>
        <a:buNone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467343" indent="-66764" algn="l" defTabSz="267053" rtl="0" eaLnBrk="1" latinLnBrk="0" hangingPunct="1">
        <a:lnSpc>
          <a:spcPct val="90000"/>
        </a:lnSpc>
        <a:spcBef>
          <a:spcPts val="146"/>
        </a:spcBef>
        <a:buFont typeface="Arial" panose="020B0604020202020204" pitchFamily="34" charset="0"/>
        <a:buChar char="•"/>
        <a:defRPr sz="527" kern="1200">
          <a:solidFill>
            <a:schemeClr val="tx1"/>
          </a:solidFill>
          <a:latin typeface="+mn-lt"/>
          <a:ea typeface="+mn-ea"/>
          <a:cs typeface="+mn-cs"/>
        </a:defRPr>
      </a:lvl4pPr>
      <a:lvl5pPr marL="600870" indent="-66764" algn="l" defTabSz="267053" rtl="0" eaLnBrk="1" latinLnBrk="0" hangingPunct="1">
        <a:lnSpc>
          <a:spcPct val="90000"/>
        </a:lnSpc>
        <a:spcBef>
          <a:spcPts val="146"/>
        </a:spcBef>
        <a:buFont typeface="Arial" panose="020B0604020202020204" pitchFamily="34" charset="0"/>
        <a:buChar char="•"/>
        <a:defRPr sz="527" kern="1200">
          <a:solidFill>
            <a:schemeClr val="tx1"/>
          </a:solidFill>
          <a:latin typeface="+mn-lt"/>
          <a:ea typeface="+mn-ea"/>
          <a:cs typeface="+mn-cs"/>
        </a:defRPr>
      </a:lvl5pPr>
      <a:lvl6pPr marL="734397" indent="-66764" algn="l" defTabSz="267053" rtl="0" eaLnBrk="1" latinLnBrk="0" hangingPunct="1">
        <a:lnSpc>
          <a:spcPct val="90000"/>
        </a:lnSpc>
        <a:spcBef>
          <a:spcPts val="146"/>
        </a:spcBef>
        <a:buFont typeface="Arial" panose="020B0604020202020204" pitchFamily="34" charset="0"/>
        <a:buChar char="•"/>
        <a:defRPr sz="527" kern="1200">
          <a:solidFill>
            <a:schemeClr val="tx1"/>
          </a:solidFill>
          <a:latin typeface="+mn-lt"/>
          <a:ea typeface="+mn-ea"/>
          <a:cs typeface="+mn-cs"/>
        </a:defRPr>
      </a:lvl6pPr>
      <a:lvl7pPr marL="867923" indent="-66764" algn="l" defTabSz="267053" rtl="0" eaLnBrk="1" latinLnBrk="0" hangingPunct="1">
        <a:lnSpc>
          <a:spcPct val="90000"/>
        </a:lnSpc>
        <a:spcBef>
          <a:spcPts val="146"/>
        </a:spcBef>
        <a:buFont typeface="Arial" panose="020B0604020202020204" pitchFamily="34" charset="0"/>
        <a:buChar char="•"/>
        <a:defRPr sz="527" kern="1200">
          <a:solidFill>
            <a:schemeClr val="tx1"/>
          </a:solidFill>
          <a:latin typeface="+mn-lt"/>
          <a:ea typeface="+mn-ea"/>
          <a:cs typeface="+mn-cs"/>
        </a:defRPr>
      </a:lvl7pPr>
      <a:lvl8pPr marL="1001449" indent="-66764" algn="l" defTabSz="267053" rtl="0" eaLnBrk="1" latinLnBrk="0" hangingPunct="1">
        <a:lnSpc>
          <a:spcPct val="90000"/>
        </a:lnSpc>
        <a:spcBef>
          <a:spcPts val="146"/>
        </a:spcBef>
        <a:buFont typeface="Arial" panose="020B0604020202020204" pitchFamily="34" charset="0"/>
        <a:buChar char="•"/>
        <a:defRPr sz="527" kern="1200">
          <a:solidFill>
            <a:schemeClr val="tx1"/>
          </a:solidFill>
          <a:latin typeface="+mn-lt"/>
          <a:ea typeface="+mn-ea"/>
          <a:cs typeface="+mn-cs"/>
        </a:defRPr>
      </a:lvl8pPr>
      <a:lvl9pPr marL="1134976" indent="-66764" algn="l" defTabSz="267053" rtl="0" eaLnBrk="1" latinLnBrk="0" hangingPunct="1">
        <a:lnSpc>
          <a:spcPct val="90000"/>
        </a:lnSpc>
        <a:spcBef>
          <a:spcPts val="146"/>
        </a:spcBef>
        <a:buFont typeface="Arial" panose="020B0604020202020204" pitchFamily="34" charset="0"/>
        <a:buChar char="•"/>
        <a:defRPr sz="52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267053" rtl="0" eaLnBrk="1" latinLnBrk="0" hangingPunct="1">
        <a:defRPr sz="527" kern="1200">
          <a:solidFill>
            <a:schemeClr val="tx1"/>
          </a:solidFill>
          <a:latin typeface="+mn-lt"/>
          <a:ea typeface="+mn-ea"/>
          <a:cs typeface="+mn-cs"/>
        </a:defRPr>
      </a:lvl1pPr>
      <a:lvl2pPr marL="133527" algn="l" defTabSz="267053" rtl="0" eaLnBrk="1" latinLnBrk="0" hangingPunct="1">
        <a:defRPr sz="527" kern="1200">
          <a:solidFill>
            <a:schemeClr val="tx1"/>
          </a:solidFill>
          <a:latin typeface="+mn-lt"/>
          <a:ea typeface="+mn-ea"/>
          <a:cs typeface="+mn-cs"/>
        </a:defRPr>
      </a:lvl2pPr>
      <a:lvl3pPr marL="267053" algn="l" defTabSz="267053" rtl="0" eaLnBrk="1" latinLnBrk="0" hangingPunct="1">
        <a:defRPr sz="527" kern="1200">
          <a:solidFill>
            <a:schemeClr val="tx1"/>
          </a:solidFill>
          <a:latin typeface="+mn-lt"/>
          <a:ea typeface="+mn-ea"/>
          <a:cs typeface="+mn-cs"/>
        </a:defRPr>
      </a:lvl3pPr>
      <a:lvl4pPr marL="400580" algn="l" defTabSz="267053" rtl="0" eaLnBrk="1" latinLnBrk="0" hangingPunct="1">
        <a:defRPr sz="527" kern="1200">
          <a:solidFill>
            <a:schemeClr val="tx1"/>
          </a:solidFill>
          <a:latin typeface="+mn-lt"/>
          <a:ea typeface="+mn-ea"/>
          <a:cs typeface="+mn-cs"/>
        </a:defRPr>
      </a:lvl4pPr>
      <a:lvl5pPr marL="534107" algn="l" defTabSz="267053" rtl="0" eaLnBrk="1" latinLnBrk="0" hangingPunct="1">
        <a:defRPr sz="527" kern="1200">
          <a:solidFill>
            <a:schemeClr val="tx1"/>
          </a:solidFill>
          <a:latin typeface="+mn-lt"/>
          <a:ea typeface="+mn-ea"/>
          <a:cs typeface="+mn-cs"/>
        </a:defRPr>
      </a:lvl5pPr>
      <a:lvl6pPr marL="667632" algn="l" defTabSz="267053" rtl="0" eaLnBrk="1" latinLnBrk="0" hangingPunct="1">
        <a:defRPr sz="527" kern="1200">
          <a:solidFill>
            <a:schemeClr val="tx1"/>
          </a:solidFill>
          <a:latin typeface="+mn-lt"/>
          <a:ea typeface="+mn-ea"/>
          <a:cs typeface="+mn-cs"/>
        </a:defRPr>
      </a:lvl6pPr>
      <a:lvl7pPr marL="801160" algn="l" defTabSz="267053" rtl="0" eaLnBrk="1" latinLnBrk="0" hangingPunct="1">
        <a:defRPr sz="527" kern="1200">
          <a:solidFill>
            <a:schemeClr val="tx1"/>
          </a:solidFill>
          <a:latin typeface="+mn-lt"/>
          <a:ea typeface="+mn-ea"/>
          <a:cs typeface="+mn-cs"/>
        </a:defRPr>
      </a:lvl7pPr>
      <a:lvl8pPr marL="934686" algn="l" defTabSz="267053" rtl="0" eaLnBrk="1" latinLnBrk="0" hangingPunct="1">
        <a:defRPr sz="527" kern="1200">
          <a:solidFill>
            <a:schemeClr val="tx1"/>
          </a:solidFill>
          <a:latin typeface="+mn-lt"/>
          <a:ea typeface="+mn-ea"/>
          <a:cs typeface="+mn-cs"/>
        </a:defRPr>
      </a:lvl8pPr>
      <a:lvl9pPr marL="1068212" algn="l" defTabSz="267053" rtl="0" eaLnBrk="1" latinLnBrk="0" hangingPunct="1">
        <a:defRPr sz="52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28651" y="573931"/>
            <a:ext cx="7886700" cy="6940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Change title style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8651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Modify mask text styles</a:t>
            </a:r>
          </a:p>
          <a:p>
            <a:pPr lvl="1"/>
            <a:r>
              <a:rPr lang="fr-FR" dirty="0"/>
              <a:t>Second level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94604" y="4683838"/>
            <a:ext cx="100073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fld id="{43C501BB-F32A-4A81-8EB8-5DE78F97124E}" type="datetime1">
              <a:rPr lang="fr-FR" smtClean="0"/>
              <a:t>26/06/2025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715716" y="4683838"/>
            <a:ext cx="521037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r>
              <a:rPr lang="fr-FR"/>
              <a:t>here is the title of the presentation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081" y="4683838"/>
            <a:ext cx="588523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fld id="{BB4D3353-E79A-46F3-A50A-FED314DB988C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54163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0" r:id="rId1"/>
    <p:sldLayoutId id="2147483871" r:id="rId2"/>
    <p:sldLayoutId id="2147483872" r:id="rId3"/>
    <p:sldLayoutId id="2147483873" r:id="rId4"/>
    <p:sldLayoutId id="2147483874" r:id="rId5"/>
    <p:sldLayoutId id="2147483875" r:id="rId6"/>
    <p:sldLayoutId id="2147483876" r:id="rId7"/>
    <p:sldLayoutId id="2147483877" r:id="rId8"/>
    <p:sldLayoutId id="2147483878" r:id="rId9"/>
    <p:sldLayoutId id="2147483879" r:id="rId10"/>
    <p:sldLayoutId id="2147483880" r:id="rId11"/>
    <p:sldLayoutId id="2147483881" r:id="rId12"/>
    <p:sldLayoutId id="2147483882" r:id="rId13"/>
    <p:sldLayoutId id="2147483883" r:id="rId14"/>
    <p:sldLayoutId id="2147483884" r:id="rId15"/>
    <p:sldLayoutId id="2147483885" r:id="rId16"/>
    <p:sldLayoutId id="2147483886" r:id="rId17"/>
  </p:sldLayoutIdLst>
  <p:hf hdr="0"/>
  <p:txStyles>
    <p:titleStyle>
      <a:lvl1pPr algn="l" defTabSz="267053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chemeClr val="tx1"/>
          </a:solidFill>
          <a:latin typeface="+mn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0363" marR="0" indent="-360363" algn="l" defTabSz="457200" rtl="0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Pct val="35000"/>
        <a:buFont typeface="Wingdings" charset="2"/>
        <a:buChar char="u"/>
        <a:tabLst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360363" indent="-360363" algn="l" defTabSz="267053" rtl="0" eaLnBrk="1" latinLnBrk="0" hangingPunct="1">
        <a:lnSpc>
          <a:spcPct val="100000"/>
        </a:lnSpc>
        <a:spcBef>
          <a:spcPts val="0"/>
        </a:spcBef>
        <a:buFont typeface="Unistra A" panose="02000503030000020000" pitchFamily="2" charset="0"/>
        <a:buChar char="—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267053" indent="0" algn="l" defTabSz="267053" rtl="0" eaLnBrk="1" latinLnBrk="0" hangingPunct="1">
        <a:lnSpc>
          <a:spcPct val="90000"/>
        </a:lnSpc>
        <a:spcBef>
          <a:spcPts val="146"/>
        </a:spcBef>
        <a:buFont typeface="Arial" panose="020B0604020202020204" pitchFamily="34" charset="0"/>
        <a:buNone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467343" indent="-66764" algn="l" defTabSz="267053" rtl="0" eaLnBrk="1" latinLnBrk="0" hangingPunct="1">
        <a:lnSpc>
          <a:spcPct val="90000"/>
        </a:lnSpc>
        <a:spcBef>
          <a:spcPts val="146"/>
        </a:spcBef>
        <a:buFont typeface="Arial" panose="020B0604020202020204" pitchFamily="34" charset="0"/>
        <a:buChar char="•"/>
        <a:defRPr sz="527" kern="1200">
          <a:solidFill>
            <a:schemeClr val="tx1"/>
          </a:solidFill>
          <a:latin typeface="+mn-lt"/>
          <a:ea typeface="+mn-ea"/>
          <a:cs typeface="+mn-cs"/>
        </a:defRPr>
      </a:lvl4pPr>
      <a:lvl5pPr marL="600870" indent="-66764" algn="l" defTabSz="267053" rtl="0" eaLnBrk="1" latinLnBrk="0" hangingPunct="1">
        <a:lnSpc>
          <a:spcPct val="90000"/>
        </a:lnSpc>
        <a:spcBef>
          <a:spcPts val="146"/>
        </a:spcBef>
        <a:buFont typeface="Arial" panose="020B0604020202020204" pitchFamily="34" charset="0"/>
        <a:buChar char="•"/>
        <a:defRPr sz="527" kern="1200">
          <a:solidFill>
            <a:schemeClr val="tx1"/>
          </a:solidFill>
          <a:latin typeface="+mn-lt"/>
          <a:ea typeface="+mn-ea"/>
          <a:cs typeface="+mn-cs"/>
        </a:defRPr>
      </a:lvl5pPr>
      <a:lvl6pPr marL="734397" indent="-66764" algn="l" defTabSz="267053" rtl="0" eaLnBrk="1" latinLnBrk="0" hangingPunct="1">
        <a:lnSpc>
          <a:spcPct val="90000"/>
        </a:lnSpc>
        <a:spcBef>
          <a:spcPts val="146"/>
        </a:spcBef>
        <a:buFont typeface="Arial" panose="020B0604020202020204" pitchFamily="34" charset="0"/>
        <a:buChar char="•"/>
        <a:defRPr sz="527" kern="1200">
          <a:solidFill>
            <a:schemeClr val="tx1"/>
          </a:solidFill>
          <a:latin typeface="+mn-lt"/>
          <a:ea typeface="+mn-ea"/>
          <a:cs typeface="+mn-cs"/>
        </a:defRPr>
      </a:lvl6pPr>
      <a:lvl7pPr marL="867923" indent="-66764" algn="l" defTabSz="267053" rtl="0" eaLnBrk="1" latinLnBrk="0" hangingPunct="1">
        <a:lnSpc>
          <a:spcPct val="90000"/>
        </a:lnSpc>
        <a:spcBef>
          <a:spcPts val="146"/>
        </a:spcBef>
        <a:buFont typeface="Arial" panose="020B0604020202020204" pitchFamily="34" charset="0"/>
        <a:buChar char="•"/>
        <a:defRPr sz="527" kern="1200">
          <a:solidFill>
            <a:schemeClr val="tx1"/>
          </a:solidFill>
          <a:latin typeface="+mn-lt"/>
          <a:ea typeface="+mn-ea"/>
          <a:cs typeface="+mn-cs"/>
        </a:defRPr>
      </a:lvl7pPr>
      <a:lvl8pPr marL="1001449" indent="-66764" algn="l" defTabSz="267053" rtl="0" eaLnBrk="1" latinLnBrk="0" hangingPunct="1">
        <a:lnSpc>
          <a:spcPct val="90000"/>
        </a:lnSpc>
        <a:spcBef>
          <a:spcPts val="146"/>
        </a:spcBef>
        <a:buFont typeface="Arial" panose="020B0604020202020204" pitchFamily="34" charset="0"/>
        <a:buChar char="•"/>
        <a:defRPr sz="527" kern="1200">
          <a:solidFill>
            <a:schemeClr val="tx1"/>
          </a:solidFill>
          <a:latin typeface="+mn-lt"/>
          <a:ea typeface="+mn-ea"/>
          <a:cs typeface="+mn-cs"/>
        </a:defRPr>
      </a:lvl8pPr>
      <a:lvl9pPr marL="1134976" indent="-66764" algn="l" defTabSz="267053" rtl="0" eaLnBrk="1" latinLnBrk="0" hangingPunct="1">
        <a:lnSpc>
          <a:spcPct val="90000"/>
        </a:lnSpc>
        <a:spcBef>
          <a:spcPts val="146"/>
        </a:spcBef>
        <a:buFont typeface="Arial" panose="020B0604020202020204" pitchFamily="34" charset="0"/>
        <a:buChar char="•"/>
        <a:defRPr sz="52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267053" rtl="0" eaLnBrk="1" latinLnBrk="0" hangingPunct="1">
        <a:defRPr sz="527" kern="1200">
          <a:solidFill>
            <a:schemeClr val="tx1"/>
          </a:solidFill>
          <a:latin typeface="+mn-lt"/>
          <a:ea typeface="+mn-ea"/>
          <a:cs typeface="+mn-cs"/>
        </a:defRPr>
      </a:lvl1pPr>
      <a:lvl2pPr marL="133527" algn="l" defTabSz="267053" rtl="0" eaLnBrk="1" latinLnBrk="0" hangingPunct="1">
        <a:defRPr sz="527" kern="1200">
          <a:solidFill>
            <a:schemeClr val="tx1"/>
          </a:solidFill>
          <a:latin typeface="+mn-lt"/>
          <a:ea typeface="+mn-ea"/>
          <a:cs typeface="+mn-cs"/>
        </a:defRPr>
      </a:lvl2pPr>
      <a:lvl3pPr marL="267053" algn="l" defTabSz="267053" rtl="0" eaLnBrk="1" latinLnBrk="0" hangingPunct="1">
        <a:defRPr sz="527" kern="1200">
          <a:solidFill>
            <a:schemeClr val="tx1"/>
          </a:solidFill>
          <a:latin typeface="+mn-lt"/>
          <a:ea typeface="+mn-ea"/>
          <a:cs typeface="+mn-cs"/>
        </a:defRPr>
      </a:lvl3pPr>
      <a:lvl4pPr marL="400580" algn="l" defTabSz="267053" rtl="0" eaLnBrk="1" latinLnBrk="0" hangingPunct="1">
        <a:defRPr sz="527" kern="1200">
          <a:solidFill>
            <a:schemeClr val="tx1"/>
          </a:solidFill>
          <a:latin typeface="+mn-lt"/>
          <a:ea typeface="+mn-ea"/>
          <a:cs typeface="+mn-cs"/>
        </a:defRPr>
      </a:lvl4pPr>
      <a:lvl5pPr marL="534107" algn="l" defTabSz="267053" rtl="0" eaLnBrk="1" latinLnBrk="0" hangingPunct="1">
        <a:defRPr sz="527" kern="1200">
          <a:solidFill>
            <a:schemeClr val="tx1"/>
          </a:solidFill>
          <a:latin typeface="+mn-lt"/>
          <a:ea typeface="+mn-ea"/>
          <a:cs typeface="+mn-cs"/>
        </a:defRPr>
      </a:lvl5pPr>
      <a:lvl6pPr marL="667632" algn="l" defTabSz="267053" rtl="0" eaLnBrk="1" latinLnBrk="0" hangingPunct="1">
        <a:defRPr sz="527" kern="1200">
          <a:solidFill>
            <a:schemeClr val="tx1"/>
          </a:solidFill>
          <a:latin typeface="+mn-lt"/>
          <a:ea typeface="+mn-ea"/>
          <a:cs typeface="+mn-cs"/>
        </a:defRPr>
      </a:lvl6pPr>
      <a:lvl7pPr marL="801160" algn="l" defTabSz="267053" rtl="0" eaLnBrk="1" latinLnBrk="0" hangingPunct="1">
        <a:defRPr sz="527" kern="1200">
          <a:solidFill>
            <a:schemeClr val="tx1"/>
          </a:solidFill>
          <a:latin typeface="+mn-lt"/>
          <a:ea typeface="+mn-ea"/>
          <a:cs typeface="+mn-cs"/>
        </a:defRPr>
      </a:lvl7pPr>
      <a:lvl8pPr marL="934686" algn="l" defTabSz="267053" rtl="0" eaLnBrk="1" latinLnBrk="0" hangingPunct="1">
        <a:defRPr sz="527" kern="1200">
          <a:solidFill>
            <a:schemeClr val="tx1"/>
          </a:solidFill>
          <a:latin typeface="+mn-lt"/>
          <a:ea typeface="+mn-ea"/>
          <a:cs typeface="+mn-cs"/>
        </a:defRPr>
      </a:lvl8pPr>
      <a:lvl9pPr marL="1068212" algn="l" defTabSz="267053" rtl="0" eaLnBrk="1" latinLnBrk="0" hangingPunct="1">
        <a:defRPr sz="52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Change title style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Modify mask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4358E8-9751-4CF3-9A20-7715EA71318F}" type="datetimeFigureOut">
              <a:rPr lang="fr-FR" smtClean="0"/>
              <a:t>26/06/2025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4B714-5214-4CC8-943D-1571FED078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3309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8" r:id="rId1"/>
    <p:sldLayoutId id="2147483889" r:id="rId2"/>
    <p:sldLayoutId id="2147483890" r:id="rId3"/>
    <p:sldLayoutId id="2147483891" r:id="rId4"/>
    <p:sldLayoutId id="2147483892" r:id="rId5"/>
    <p:sldLayoutId id="2147483893" r:id="rId6"/>
    <p:sldLayoutId id="2147483894" r:id="rId7"/>
    <p:sldLayoutId id="2147483895" r:id="rId8"/>
    <p:sldLayoutId id="2147483896" r:id="rId9"/>
    <p:sldLayoutId id="2147483897" r:id="rId10"/>
    <p:sldLayoutId id="2147483898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5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1F8840-825F-4831-A390-A739C5D02130}" type="datetimeFigureOut">
              <a:rPr lang="fr-FR" smtClean="0"/>
              <a:t>26/06/2025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03042-18D6-41E9-871A-450B17BF3814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48081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  <p:sldLayoutId id="2147483912" r:id="rId13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4.xml"/><Relationship Id="rId5" Type="http://schemas.openxmlformats.org/officeDocument/2006/relationships/image" Target="../media/image9.png"/><Relationship Id="rId4" Type="http://schemas.openxmlformats.org/officeDocument/2006/relationships/hyperlink" Target="https://www.campusfrance.org/fr/procope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4.xml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4.xml"/><Relationship Id="rId5" Type="http://schemas.openxmlformats.org/officeDocument/2006/relationships/image" Target="../media/image10.png"/><Relationship Id="rId4" Type="http://schemas.openxmlformats.org/officeDocument/2006/relationships/hyperlink" Target="https://www.daad-france.fr/fr/trouver-un-financement/base-de-donnees-de-bourses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4.xml"/><Relationship Id="rId5" Type="http://schemas.openxmlformats.org/officeDocument/2006/relationships/image" Target="../media/image10.png"/><Relationship Id="rId4" Type="http://schemas.openxmlformats.org/officeDocument/2006/relationships/hyperlink" Target="https://www.daad-france.fr/fr/trouver-un-financement/base-de-donnees-de-bourses/?type=d&amp;q=&amp;status=0&amp;subject=0&amp;onlydaad=1&amp;detail_to_show=0&amp;target=26&amp;origin=26&amp;pg=1&amp;tab=&amp;detail_to_show=57556279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4.xml"/><Relationship Id="rId5" Type="http://schemas.openxmlformats.org/officeDocument/2006/relationships/image" Target="../media/image10.png"/><Relationship Id="rId4" Type="http://schemas.openxmlformats.org/officeDocument/2006/relationships/hyperlink" Target="https://www2.daad.de/deutschland/stipendium/datenbank/en/21148-scholarship-database/?status=4&amp;origin=26&amp;subjectGrps=&amp;daad=1&amp;intention=&amp;q=forschung&amp;page=1&amp;detail=57742121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4.xml"/><Relationship Id="rId4" Type="http://schemas.openxmlformats.org/officeDocument/2006/relationships/image" Target="../media/image1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4.xml"/><Relationship Id="rId4" Type="http://schemas.openxmlformats.org/officeDocument/2006/relationships/image" Target="../media/image1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epicur.edu.eu/what-is-an-ecr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7.xml"/><Relationship Id="rId5" Type="http://schemas.openxmlformats.org/officeDocument/2006/relationships/hyperlink" Target="https://epicur.edu.eu/research/" TargetMode="External"/><Relationship Id="rId4" Type="http://schemas.openxmlformats.org/officeDocument/2006/relationships/image" Target="../media/image12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12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12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1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mailto:pui@unistra.fr" TargetMode="External"/><Relationship Id="rId1" Type="http://schemas.openxmlformats.org/officeDocument/2006/relationships/slideLayout" Target="../slideLayouts/slideLayout1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ec.europa.eu/info/funding-tenders/opportunities/portal/screen/home" TargetMode="External"/><Relationship Id="rId7" Type="http://schemas.openxmlformats.org/officeDocument/2006/relationships/hyperlink" Target="https://epicur.edu.eu/research/epicur-seed-funding-scheme/" TargetMode="External"/><Relationship Id="rId2" Type="http://schemas.openxmlformats.org/officeDocument/2006/relationships/hyperlink" Target="https://www.dfh-ufa.org/fr/" TargetMode="External"/><Relationship Id="rId1" Type="http://schemas.openxmlformats.org/officeDocument/2006/relationships/slideLayout" Target="../slideLayouts/slideLayout17.xml"/><Relationship Id="rId6" Type="http://schemas.openxmlformats.org/officeDocument/2006/relationships/hyperlink" Target="https://www.daad.de/en/" TargetMode="External"/><Relationship Id="rId5" Type="http://schemas.openxmlformats.org/officeDocument/2006/relationships/hyperlink" Target="https://msca.b2match.io/" TargetMode="External"/><Relationship Id="rId4" Type="http://schemas.openxmlformats.org/officeDocument/2006/relationships/hyperlink" Target="https://www.horizon-europe.gouv.fr/les-pcn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6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fh-ufa.org/en/information-for/phd-students-researchers-post-docs/scientific-events-for-junior-researchers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fh-ufa.org/fr/vous-etes/etablissements/appels-a-projets/rencontres-preparatoires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4.xml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4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e 2"/>
          <p:cNvGrpSpPr/>
          <p:nvPr/>
        </p:nvGrpSpPr>
        <p:grpSpPr>
          <a:xfrm>
            <a:off x="0" y="1"/>
            <a:ext cx="9144000" cy="5143499"/>
            <a:chOff x="2788444" y="2524128"/>
            <a:chExt cx="3064408" cy="2433009"/>
          </a:xfrm>
          <a:gradFill>
            <a:gsLst>
              <a:gs pos="64000">
                <a:schemeClr val="bg1">
                  <a:alpha val="60000"/>
                </a:schemeClr>
              </a:gs>
              <a:gs pos="0">
                <a:schemeClr val="bg1">
                  <a:lumMod val="85000"/>
                  <a:alpha val="80000"/>
                </a:schemeClr>
              </a:gs>
              <a:gs pos="100000">
                <a:schemeClr val="accent1">
                  <a:lumMod val="40000"/>
                  <a:lumOff val="60000"/>
                  <a:alpha val="39000"/>
                </a:schemeClr>
              </a:gs>
            </a:gsLst>
            <a:lin ang="2700000" scaled="1"/>
          </a:gradFill>
        </p:grpSpPr>
        <p:sp>
          <p:nvSpPr>
            <p:cNvPr id="6" name="Forme libre 5"/>
            <p:cNvSpPr/>
            <p:nvPr/>
          </p:nvSpPr>
          <p:spPr>
            <a:xfrm flipH="1">
              <a:off x="5156179" y="2525396"/>
              <a:ext cx="696673" cy="2040309"/>
            </a:xfrm>
            <a:custGeom>
              <a:avLst/>
              <a:gdLst>
                <a:gd name="connsiteX0" fmla="*/ 49050 w 645216"/>
                <a:gd name="connsiteY0" fmla="*/ 0 h 2448059"/>
                <a:gd name="connsiteX1" fmla="*/ 611025 w 645216"/>
                <a:gd name="connsiteY1" fmla="*/ 1885950 h 2448059"/>
                <a:gd name="connsiteX2" fmla="*/ 525300 w 645216"/>
                <a:gd name="connsiteY2" fmla="*/ 2438400 h 2448059"/>
                <a:gd name="connsiteX3" fmla="*/ 49050 w 645216"/>
                <a:gd name="connsiteY3" fmla="*/ 2238375 h 2448059"/>
                <a:gd name="connsiteX4" fmla="*/ 39525 w 645216"/>
                <a:gd name="connsiteY4" fmla="*/ 2247900 h 2448059"/>
                <a:gd name="connsiteX0" fmla="*/ 49050 w 645216"/>
                <a:gd name="connsiteY0" fmla="*/ 1020 h 2449079"/>
                <a:gd name="connsiteX1" fmla="*/ 611025 w 645216"/>
                <a:gd name="connsiteY1" fmla="*/ 1886970 h 2449079"/>
                <a:gd name="connsiteX2" fmla="*/ 525300 w 645216"/>
                <a:gd name="connsiteY2" fmla="*/ 2439420 h 2449079"/>
                <a:gd name="connsiteX3" fmla="*/ 49050 w 645216"/>
                <a:gd name="connsiteY3" fmla="*/ 2239395 h 2449079"/>
                <a:gd name="connsiteX4" fmla="*/ 39525 w 645216"/>
                <a:gd name="connsiteY4" fmla="*/ 2248920 h 2449079"/>
                <a:gd name="connsiteX0" fmla="*/ 49050 w 761403"/>
                <a:gd name="connsiteY0" fmla="*/ 859 h 2448918"/>
                <a:gd name="connsiteX1" fmla="*/ 611025 w 761403"/>
                <a:gd name="connsiteY1" fmla="*/ 1886809 h 2448918"/>
                <a:gd name="connsiteX2" fmla="*/ 525300 w 761403"/>
                <a:gd name="connsiteY2" fmla="*/ 2439259 h 2448918"/>
                <a:gd name="connsiteX3" fmla="*/ 49050 w 761403"/>
                <a:gd name="connsiteY3" fmla="*/ 2239234 h 2448918"/>
                <a:gd name="connsiteX4" fmla="*/ 39525 w 761403"/>
                <a:gd name="connsiteY4" fmla="*/ 2248759 h 2448918"/>
                <a:gd name="connsiteX0" fmla="*/ 49050 w 761403"/>
                <a:gd name="connsiteY0" fmla="*/ 0 h 2448059"/>
                <a:gd name="connsiteX1" fmla="*/ 611025 w 761403"/>
                <a:gd name="connsiteY1" fmla="*/ 1885950 h 2448059"/>
                <a:gd name="connsiteX2" fmla="*/ 525300 w 761403"/>
                <a:gd name="connsiteY2" fmla="*/ 2438400 h 2448059"/>
                <a:gd name="connsiteX3" fmla="*/ 49050 w 761403"/>
                <a:gd name="connsiteY3" fmla="*/ 2238375 h 2448059"/>
                <a:gd name="connsiteX4" fmla="*/ 39525 w 761403"/>
                <a:gd name="connsiteY4" fmla="*/ 2247900 h 2448059"/>
                <a:gd name="connsiteX0" fmla="*/ 49050 w 611191"/>
                <a:gd name="connsiteY0" fmla="*/ 0 h 2448059"/>
                <a:gd name="connsiteX1" fmla="*/ 525300 w 611191"/>
                <a:gd name="connsiteY1" fmla="*/ 409574 h 2448059"/>
                <a:gd name="connsiteX2" fmla="*/ 611025 w 611191"/>
                <a:gd name="connsiteY2" fmla="*/ 1885950 h 2448059"/>
                <a:gd name="connsiteX3" fmla="*/ 525300 w 611191"/>
                <a:gd name="connsiteY3" fmla="*/ 2438400 h 2448059"/>
                <a:gd name="connsiteX4" fmla="*/ 49050 w 611191"/>
                <a:gd name="connsiteY4" fmla="*/ 2238375 h 2448059"/>
                <a:gd name="connsiteX5" fmla="*/ 39525 w 611191"/>
                <a:gd name="connsiteY5" fmla="*/ 2247900 h 2448059"/>
                <a:gd name="connsiteX0" fmla="*/ 49050 w 611191"/>
                <a:gd name="connsiteY0" fmla="*/ 0 h 2448059"/>
                <a:gd name="connsiteX1" fmla="*/ 525300 w 611191"/>
                <a:gd name="connsiteY1" fmla="*/ 409574 h 2448059"/>
                <a:gd name="connsiteX2" fmla="*/ 611025 w 611191"/>
                <a:gd name="connsiteY2" fmla="*/ 1885950 h 2448059"/>
                <a:gd name="connsiteX3" fmla="*/ 525300 w 611191"/>
                <a:gd name="connsiteY3" fmla="*/ 2438400 h 2448059"/>
                <a:gd name="connsiteX4" fmla="*/ 49050 w 611191"/>
                <a:gd name="connsiteY4" fmla="*/ 2238375 h 2448059"/>
                <a:gd name="connsiteX5" fmla="*/ 39525 w 611191"/>
                <a:gd name="connsiteY5" fmla="*/ 2247900 h 2448059"/>
                <a:gd name="connsiteX0" fmla="*/ 49050 w 611191"/>
                <a:gd name="connsiteY0" fmla="*/ 0 h 2448059"/>
                <a:gd name="connsiteX1" fmla="*/ 525300 w 611191"/>
                <a:gd name="connsiteY1" fmla="*/ 409574 h 2448059"/>
                <a:gd name="connsiteX2" fmla="*/ 611025 w 611191"/>
                <a:gd name="connsiteY2" fmla="*/ 1885950 h 2448059"/>
                <a:gd name="connsiteX3" fmla="*/ 525300 w 611191"/>
                <a:gd name="connsiteY3" fmla="*/ 2438400 h 2448059"/>
                <a:gd name="connsiteX4" fmla="*/ 49050 w 611191"/>
                <a:gd name="connsiteY4" fmla="*/ 2238375 h 2448059"/>
                <a:gd name="connsiteX5" fmla="*/ 39525 w 611191"/>
                <a:gd name="connsiteY5" fmla="*/ 2247900 h 2448059"/>
                <a:gd name="connsiteX0" fmla="*/ 49050 w 612024"/>
                <a:gd name="connsiteY0" fmla="*/ 0 h 2448059"/>
                <a:gd name="connsiteX1" fmla="*/ 511012 w 612024"/>
                <a:gd name="connsiteY1" fmla="*/ 409574 h 2448059"/>
                <a:gd name="connsiteX2" fmla="*/ 611025 w 612024"/>
                <a:gd name="connsiteY2" fmla="*/ 1885950 h 2448059"/>
                <a:gd name="connsiteX3" fmla="*/ 525300 w 612024"/>
                <a:gd name="connsiteY3" fmla="*/ 2438400 h 2448059"/>
                <a:gd name="connsiteX4" fmla="*/ 49050 w 612024"/>
                <a:gd name="connsiteY4" fmla="*/ 2238375 h 2448059"/>
                <a:gd name="connsiteX5" fmla="*/ 39525 w 612024"/>
                <a:gd name="connsiteY5" fmla="*/ 2247900 h 2448059"/>
                <a:gd name="connsiteX0" fmla="*/ 49050 w 674373"/>
                <a:gd name="connsiteY0" fmla="*/ 0 h 2448059"/>
                <a:gd name="connsiteX1" fmla="*/ 511012 w 674373"/>
                <a:gd name="connsiteY1" fmla="*/ 409574 h 2448059"/>
                <a:gd name="connsiteX2" fmla="*/ 611025 w 674373"/>
                <a:gd name="connsiteY2" fmla="*/ 1885950 h 2448059"/>
                <a:gd name="connsiteX3" fmla="*/ 525300 w 674373"/>
                <a:gd name="connsiteY3" fmla="*/ 2438400 h 2448059"/>
                <a:gd name="connsiteX4" fmla="*/ 49050 w 674373"/>
                <a:gd name="connsiteY4" fmla="*/ 2238375 h 2448059"/>
                <a:gd name="connsiteX5" fmla="*/ 39525 w 674373"/>
                <a:gd name="connsiteY5" fmla="*/ 2247900 h 2448059"/>
                <a:gd name="connsiteX0" fmla="*/ 49050 w 674373"/>
                <a:gd name="connsiteY0" fmla="*/ 0 h 2449140"/>
                <a:gd name="connsiteX1" fmla="*/ 511012 w 674373"/>
                <a:gd name="connsiteY1" fmla="*/ 409574 h 2449140"/>
                <a:gd name="connsiteX2" fmla="*/ 611025 w 674373"/>
                <a:gd name="connsiteY2" fmla="*/ 1862138 h 2449140"/>
                <a:gd name="connsiteX3" fmla="*/ 525300 w 674373"/>
                <a:gd name="connsiteY3" fmla="*/ 2438400 h 2449140"/>
                <a:gd name="connsiteX4" fmla="*/ 49050 w 674373"/>
                <a:gd name="connsiteY4" fmla="*/ 2238375 h 2449140"/>
                <a:gd name="connsiteX5" fmla="*/ 39525 w 674373"/>
                <a:gd name="connsiteY5" fmla="*/ 2247900 h 2449140"/>
                <a:gd name="connsiteX0" fmla="*/ 49050 w 614426"/>
                <a:gd name="connsiteY0" fmla="*/ 0 h 2453762"/>
                <a:gd name="connsiteX1" fmla="*/ 511012 w 614426"/>
                <a:gd name="connsiteY1" fmla="*/ 409574 h 2453762"/>
                <a:gd name="connsiteX2" fmla="*/ 530063 w 614426"/>
                <a:gd name="connsiteY2" fmla="*/ 1766888 h 2453762"/>
                <a:gd name="connsiteX3" fmla="*/ 525300 w 614426"/>
                <a:gd name="connsiteY3" fmla="*/ 2438400 h 2453762"/>
                <a:gd name="connsiteX4" fmla="*/ 49050 w 614426"/>
                <a:gd name="connsiteY4" fmla="*/ 2238375 h 2453762"/>
                <a:gd name="connsiteX5" fmla="*/ 39525 w 614426"/>
                <a:gd name="connsiteY5" fmla="*/ 2247900 h 2453762"/>
                <a:gd name="connsiteX0" fmla="*/ 49050 w 567784"/>
                <a:gd name="connsiteY0" fmla="*/ 0 h 2453762"/>
                <a:gd name="connsiteX1" fmla="*/ 511012 w 567784"/>
                <a:gd name="connsiteY1" fmla="*/ 409574 h 2453762"/>
                <a:gd name="connsiteX2" fmla="*/ 530063 w 567784"/>
                <a:gd name="connsiteY2" fmla="*/ 1766888 h 2453762"/>
                <a:gd name="connsiteX3" fmla="*/ 525300 w 567784"/>
                <a:gd name="connsiteY3" fmla="*/ 2438400 h 2453762"/>
                <a:gd name="connsiteX4" fmla="*/ 49050 w 567784"/>
                <a:gd name="connsiteY4" fmla="*/ 2238375 h 2453762"/>
                <a:gd name="connsiteX5" fmla="*/ 39525 w 567784"/>
                <a:gd name="connsiteY5" fmla="*/ 2247900 h 2453762"/>
                <a:gd name="connsiteX0" fmla="*/ 49050 w 563995"/>
                <a:gd name="connsiteY0" fmla="*/ 0 h 2454005"/>
                <a:gd name="connsiteX1" fmla="*/ 511012 w 563995"/>
                <a:gd name="connsiteY1" fmla="*/ 409574 h 2454005"/>
                <a:gd name="connsiteX2" fmla="*/ 520538 w 563995"/>
                <a:gd name="connsiteY2" fmla="*/ 1762125 h 2454005"/>
                <a:gd name="connsiteX3" fmla="*/ 525300 w 563995"/>
                <a:gd name="connsiteY3" fmla="*/ 2438400 h 2454005"/>
                <a:gd name="connsiteX4" fmla="*/ 49050 w 563995"/>
                <a:gd name="connsiteY4" fmla="*/ 2238375 h 2454005"/>
                <a:gd name="connsiteX5" fmla="*/ 39525 w 563995"/>
                <a:gd name="connsiteY5" fmla="*/ 2247900 h 2454005"/>
                <a:gd name="connsiteX0" fmla="*/ 49050 w 565233"/>
                <a:gd name="connsiteY0" fmla="*/ 0 h 2454005"/>
                <a:gd name="connsiteX1" fmla="*/ 511012 w 565233"/>
                <a:gd name="connsiteY1" fmla="*/ 409574 h 2454005"/>
                <a:gd name="connsiteX2" fmla="*/ 520538 w 565233"/>
                <a:gd name="connsiteY2" fmla="*/ 1762125 h 2454005"/>
                <a:gd name="connsiteX3" fmla="*/ 525300 w 565233"/>
                <a:gd name="connsiteY3" fmla="*/ 2438400 h 2454005"/>
                <a:gd name="connsiteX4" fmla="*/ 49050 w 565233"/>
                <a:gd name="connsiteY4" fmla="*/ 2238375 h 2454005"/>
                <a:gd name="connsiteX5" fmla="*/ 39525 w 565233"/>
                <a:gd name="connsiteY5" fmla="*/ 2247900 h 2454005"/>
                <a:gd name="connsiteX0" fmla="*/ 49050 w 569950"/>
                <a:gd name="connsiteY0" fmla="*/ 0 h 2443939"/>
                <a:gd name="connsiteX1" fmla="*/ 511012 w 569950"/>
                <a:gd name="connsiteY1" fmla="*/ 409574 h 2443939"/>
                <a:gd name="connsiteX2" fmla="*/ 520538 w 569950"/>
                <a:gd name="connsiteY2" fmla="*/ 1762125 h 2443939"/>
                <a:gd name="connsiteX3" fmla="*/ 549113 w 569950"/>
                <a:gd name="connsiteY3" fmla="*/ 1985961 h 2443939"/>
                <a:gd name="connsiteX4" fmla="*/ 525300 w 569950"/>
                <a:gd name="connsiteY4" fmla="*/ 2438400 h 2443939"/>
                <a:gd name="connsiteX5" fmla="*/ 49050 w 569950"/>
                <a:gd name="connsiteY5" fmla="*/ 2238375 h 2443939"/>
                <a:gd name="connsiteX6" fmla="*/ 39525 w 569950"/>
                <a:gd name="connsiteY6" fmla="*/ 2247900 h 2443939"/>
                <a:gd name="connsiteX0" fmla="*/ 49050 w 620663"/>
                <a:gd name="connsiteY0" fmla="*/ 0 h 2448921"/>
                <a:gd name="connsiteX1" fmla="*/ 511012 w 620663"/>
                <a:gd name="connsiteY1" fmla="*/ 409574 h 2448921"/>
                <a:gd name="connsiteX2" fmla="*/ 520538 w 620663"/>
                <a:gd name="connsiteY2" fmla="*/ 1762125 h 2448921"/>
                <a:gd name="connsiteX3" fmla="*/ 620551 w 620663"/>
                <a:gd name="connsiteY3" fmla="*/ 1866898 h 2448921"/>
                <a:gd name="connsiteX4" fmla="*/ 525300 w 620663"/>
                <a:gd name="connsiteY4" fmla="*/ 2438400 h 2448921"/>
                <a:gd name="connsiteX5" fmla="*/ 49050 w 620663"/>
                <a:gd name="connsiteY5" fmla="*/ 2238375 h 2448921"/>
                <a:gd name="connsiteX6" fmla="*/ 39525 w 620663"/>
                <a:gd name="connsiteY6" fmla="*/ 2247900 h 2448921"/>
                <a:gd name="connsiteX0" fmla="*/ 49050 w 621855"/>
                <a:gd name="connsiteY0" fmla="*/ 0 h 2448921"/>
                <a:gd name="connsiteX1" fmla="*/ 511012 w 621855"/>
                <a:gd name="connsiteY1" fmla="*/ 409574 h 2448921"/>
                <a:gd name="connsiteX2" fmla="*/ 520538 w 621855"/>
                <a:gd name="connsiteY2" fmla="*/ 1762125 h 2448921"/>
                <a:gd name="connsiteX3" fmla="*/ 620551 w 621855"/>
                <a:gd name="connsiteY3" fmla="*/ 1866898 h 2448921"/>
                <a:gd name="connsiteX4" fmla="*/ 525300 w 621855"/>
                <a:gd name="connsiteY4" fmla="*/ 2438400 h 2448921"/>
                <a:gd name="connsiteX5" fmla="*/ 49050 w 621855"/>
                <a:gd name="connsiteY5" fmla="*/ 2238375 h 2448921"/>
                <a:gd name="connsiteX6" fmla="*/ 39525 w 621855"/>
                <a:gd name="connsiteY6" fmla="*/ 2247900 h 2448921"/>
                <a:gd name="connsiteX0" fmla="*/ 49050 w 622016"/>
                <a:gd name="connsiteY0" fmla="*/ 0 h 2448921"/>
                <a:gd name="connsiteX1" fmla="*/ 511012 w 622016"/>
                <a:gd name="connsiteY1" fmla="*/ 409574 h 2448921"/>
                <a:gd name="connsiteX2" fmla="*/ 520538 w 622016"/>
                <a:gd name="connsiteY2" fmla="*/ 1762125 h 2448921"/>
                <a:gd name="connsiteX3" fmla="*/ 620551 w 622016"/>
                <a:gd name="connsiteY3" fmla="*/ 1866898 h 2448921"/>
                <a:gd name="connsiteX4" fmla="*/ 525300 w 622016"/>
                <a:gd name="connsiteY4" fmla="*/ 2438400 h 2448921"/>
                <a:gd name="connsiteX5" fmla="*/ 49050 w 622016"/>
                <a:gd name="connsiteY5" fmla="*/ 2238375 h 2448921"/>
                <a:gd name="connsiteX6" fmla="*/ 39525 w 622016"/>
                <a:gd name="connsiteY6" fmla="*/ 2247900 h 2448921"/>
                <a:gd name="connsiteX0" fmla="*/ 49050 w 620663"/>
                <a:gd name="connsiteY0" fmla="*/ 0 h 2448921"/>
                <a:gd name="connsiteX1" fmla="*/ 511012 w 620663"/>
                <a:gd name="connsiteY1" fmla="*/ 409574 h 2448921"/>
                <a:gd name="connsiteX2" fmla="*/ 520538 w 620663"/>
                <a:gd name="connsiteY2" fmla="*/ 1762125 h 2448921"/>
                <a:gd name="connsiteX3" fmla="*/ 620551 w 620663"/>
                <a:gd name="connsiteY3" fmla="*/ 1866898 h 2448921"/>
                <a:gd name="connsiteX4" fmla="*/ 525300 w 620663"/>
                <a:gd name="connsiteY4" fmla="*/ 2438400 h 2448921"/>
                <a:gd name="connsiteX5" fmla="*/ 49050 w 620663"/>
                <a:gd name="connsiteY5" fmla="*/ 2238375 h 2448921"/>
                <a:gd name="connsiteX6" fmla="*/ 39525 w 620663"/>
                <a:gd name="connsiteY6" fmla="*/ 2247900 h 2448921"/>
                <a:gd name="connsiteX0" fmla="*/ 48401 w 619941"/>
                <a:gd name="connsiteY0" fmla="*/ 0 h 2430521"/>
                <a:gd name="connsiteX1" fmla="*/ 510363 w 619941"/>
                <a:gd name="connsiteY1" fmla="*/ 409574 h 2430521"/>
                <a:gd name="connsiteX2" fmla="*/ 519889 w 619941"/>
                <a:gd name="connsiteY2" fmla="*/ 1762125 h 2430521"/>
                <a:gd name="connsiteX3" fmla="*/ 619902 w 619941"/>
                <a:gd name="connsiteY3" fmla="*/ 1866898 h 2430521"/>
                <a:gd name="connsiteX4" fmla="*/ 515126 w 619941"/>
                <a:gd name="connsiteY4" fmla="*/ 2419350 h 2430521"/>
                <a:gd name="connsiteX5" fmla="*/ 48401 w 619941"/>
                <a:gd name="connsiteY5" fmla="*/ 2238375 h 2430521"/>
                <a:gd name="connsiteX6" fmla="*/ 38876 w 619941"/>
                <a:gd name="connsiteY6" fmla="*/ 2247900 h 2430521"/>
                <a:gd name="connsiteX0" fmla="*/ 48401 w 619907"/>
                <a:gd name="connsiteY0" fmla="*/ 0 h 2434818"/>
                <a:gd name="connsiteX1" fmla="*/ 510363 w 619907"/>
                <a:gd name="connsiteY1" fmla="*/ 409574 h 2434818"/>
                <a:gd name="connsiteX2" fmla="*/ 519889 w 619907"/>
                <a:gd name="connsiteY2" fmla="*/ 1762125 h 2434818"/>
                <a:gd name="connsiteX3" fmla="*/ 619902 w 619907"/>
                <a:gd name="connsiteY3" fmla="*/ 1866898 h 2434818"/>
                <a:gd name="connsiteX4" fmla="*/ 515126 w 619907"/>
                <a:gd name="connsiteY4" fmla="*/ 2419350 h 2434818"/>
                <a:gd name="connsiteX5" fmla="*/ 48401 w 619907"/>
                <a:gd name="connsiteY5" fmla="*/ 2238375 h 2434818"/>
                <a:gd name="connsiteX6" fmla="*/ 38876 w 619907"/>
                <a:gd name="connsiteY6" fmla="*/ 2247900 h 2434818"/>
                <a:gd name="connsiteX0" fmla="*/ 48401 w 619902"/>
                <a:gd name="connsiteY0" fmla="*/ 0 h 2434818"/>
                <a:gd name="connsiteX1" fmla="*/ 510363 w 619902"/>
                <a:gd name="connsiteY1" fmla="*/ 409574 h 2434818"/>
                <a:gd name="connsiteX2" fmla="*/ 519889 w 619902"/>
                <a:gd name="connsiteY2" fmla="*/ 1762125 h 2434818"/>
                <a:gd name="connsiteX3" fmla="*/ 619902 w 619902"/>
                <a:gd name="connsiteY3" fmla="*/ 1866898 h 2434818"/>
                <a:gd name="connsiteX4" fmla="*/ 515126 w 619902"/>
                <a:gd name="connsiteY4" fmla="*/ 2419350 h 2434818"/>
                <a:gd name="connsiteX5" fmla="*/ 48401 w 619902"/>
                <a:gd name="connsiteY5" fmla="*/ 2238375 h 2434818"/>
                <a:gd name="connsiteX6" fmla="*/ 38876 w 619902"/>
                <a:gd name="connsiteY6" fmla="*/ 2247900 h 2434818"/>
                <a:gd name="connsiteX0" fmla="*/ 48401 w 619902"/>
                <a:gd name="connsiteY0" fmla="*/ 0 h 2434818"/>
                <a:gd name="connsiteX1" fmla="*/ 510363 w 619902"/>
                <a:gd name="connsiteY1" fmla="*/ 409574 h 2434818"/>
                <a:gd name="connsiteX2" fmla="*/ 519889 w 619902"/>
                <a:gd name="connsiteY2" fmla="*/ 1762125 h 2434818"/>
                <a:gd name="connsiteX3" fmla="*/ 619902 w 619902"/>
                <a:gd name="connsiteY3" fmla="*/ 1866898 h 2434818"/>
                <a:gd name="connsiteX4" fmla="*/ 515126 w 619902"/>
                <a:gd name="connsiteY4" fmla="*/ 2419350 h 2434818"/>
                <a:gd name="connsiteX5" fmla="*/ 48401 w 619902"/>
                <a:gd name="connsiteY5" fmla="*/ 2238375 h 2434818"/>
                <a:gd name="connsiteX6" fmla="*/ 38876 w 619902"/>
                <a:gd name="connsiteY6" fmla="*/ 2247900 h 2434818"/>
                <a:gd name="connsiteX0" fmla="*/ 48401 w 619902"/>
                <a:gd name="connsiteY0" fmla="*/ 0 h 2424366"/>
                <a:gd name="connsiteX1" fmla="*/ 510363 w 619902"/>
                <a:gd name="connsiteY1" fmla="*/ 409574 h 2424366"/>
                <a:gd name="connsiteX2" fmla="*/ 519889 w 619902"/>
                <a:gd name="connsiteY2" fmla="*/ 1762125 h 2424366"/>
                <a:gd name="connsiteX3" fmla="*/ 619902 w 619902"/>
                <a:gd name="connsiteY3" fmla="*/ 1866898 h 2424366"/>
                <a:gd name="connsiteX4" fmla="*/ 515126 w 619902"/>
                <a:gd name="connsiteY4" fmla="*/ 2419350 h 2424366"/>
                <a:gd name="connsiteX5" fmla="*/ 48401 w 619902"/>
                <a:gd name="connsiteY5" fmla="*/ 2238375 h 2424366"/>
                <a:gd name="connsiteX6" fmla="*/ 38876 w 619902"/>
                <a:gd name="connsiteY6" fmla="*/ 2247900 h 2424366"/>
                <a:gd name="connsiteX0" fmla="*/ 0 w 571501"/>
                <a:gd name="connsiteY0" fmla="*/ 0 h 2424366"/>
                <a:gd name="connsiteX1" fmla="*/ 461962 w 571501"/>
                <a:gd name="connsiteY1" fmla="*/ 409574 h 2424366"/>
                <a:gd name="connsiteX2" fmla="*/ 471488 w 571501"/>
                <a:gd name="connsiteY2" fmla="*/ 1762125 h 2424366"/>
                <a:gd name="connsiteX3" fmla="*/ 571501 w 571501"/>
                <a:gd name="connsiteY3" fmla="*/ 1866898 h 2424366"/>
                <a:gd name="connsiteX4" fmla="*/ 466725 w 571501"/>
                <a:gd name="connsiteY4" fmla="*/ 2419350 h 2424366"/>
                <a:gd name="connsiteX5" fmla="*/ 0 w 571501"/>
                <a:gd name="connsiteY5" fmla="*/ 2238375 h 2424366"/>
                <a:gd name="connsiteX0" fmla="*/ 0 w 571501"/>
                <a:gd name="connsiteY0" fmla="*/ 0 h 2426628"/>
                <a:gd name="connsiteX1" fmla="*/ 461962 w 571501"/>
                <a:gd name="connsiteY1" fmla="*/ 409574 h 2426628"/>
                <a:gd name="connsiteX2" fmla="*/ 471488 w 571501"/>
                <a:gd name="connsiteY2" fmla="*/ 1762125 h 2426628"/>
                <a:gd name="connsiteX3" fmla="*/ 571501 w 571501"/>
                <a:gd name="connsiteY3" fmla="*/ 1866898 h 2426628"/>
                <a:gd name="connsiteX4" fmla="*/ 466725 w 571501"/>
                <a:gd name="connsiteY4" fmla="*/ 2419350 h 2426628"/>
                <a:gd name="connsiteX5" fmla="*/ 0 w 571501"/>
                <a:gd name="connsiteY5" fmla="*/ 2238375 h 2426628"/>
                <a:gd name="connsiteX0" fmla="*/ 2382 w 573883"/>
                <a:gd name="connsiteY0" fmla="*/ 0 h 2431765"/>
                <a:gd name="connsiteX1" fmla="*/ 464344 w 573883"/>
                <a:gd name="connsiteY1" fmla="*/ 409574 h 2431765"/>
                <a:gd name="connsiteX2" fmla="*/ 473870 w 573883"/>
                <a:gd name="connsiteY2" fmla="*/ 1762125 h 2431765"/>
                <a:gd name="connsiteX3" fmla="*/ 573883 w 573883"/>
                <a:gd name="connsiteY3" fmla="*/ 1866898 h 2431765"/>
                <a:gd name="connsiteX4" fmla="*/ 469107 w 573883"/>
                <a:gd name="connsiteY4" fmla="*/ 2419350 h 2431765"/>
                <a:gd name="connsiteX5" fmla="*/ 0 w 573883"/>
                <a:gd name="connsiteY5" fmla="*/ 2216944 h 2431765"/>
                <a:gd name="connsiteX0" fmla="*/ 2382 w 573883"/>
                <a:gd name="connsiteY0" fmla="*/ 0 h 2421563"/>
                <a:gd name="connsiteX1" fmla="*/ 464344 w 573883"/>
                <a:gd name="connsiteY1" fmla="*/ 409574 h 2421563"/>
                <a:gd name="connsiteX2" fmla="*/ 473870 w 573883"/>
                <a:gd name="connsiteY2" fmla="*/ 1762125 h 2421563"/>
                <a:gd name="connsiteX3" fmla="*/ 573883 w 573883"/>
                <a:gd name="connsiteY3" fmla="*/ 1866898 h 2421563"/>
                <a:gd name="connsiteX4" fmla="*/ 469107 w 573883"/>
                <a:gd name="connsiteY4" fmla="*/ 2419350 h 2421563"/>
                <a:gd name="connsiteX5" fmla="*/ 0 w 573883"/>
                <a:gd name="connsiteY5" fmla="*/ 2216944 h 2421563"/>
                <a:gd name="connsiteX0" fmla="*/ 2382 w 573883"/>
                <a:gd name="connsiteY0" fmla="*/ 0 h 2421127"/>
                <a:gd name="connsiteX1" fmla="*/ 464344 w 573883"/>
                <a:gd name="connsiteY1" fmla="*/ 409574 h 2421127"/>
                <a:gd name="connsiteX2" fmla="*/ 473870 w 573883"/>
                <a:gd name="connsiteY2" fmla="*/ 1762125 h 2421127"/>
                <a:gd name="connsiteX3" fmla="*/ 573883 w 573883"/>
                <a:gd name="connsiteY3" fmla="*/ 1866898 h 2421127"/>
                <a:gd name="connsiteX4" fmla="*/ 469107 w 573883"/>
                <a:gd name="connsiteY4" fmla="*/ 2419350 h 2421127"/>
                <a:gd name="connsiteX5" fmla="*/ 0 w 573883"/>
                <a:gd name="connsiteY5" fmla="*/ 2216944 h 2421127"/>
                <a:gd name="connsiteX0" fmla="*/ 2382 w 573883"/>
                <a:gd name="connsiteY0" fmla="*/ 0 h 2422813"/>
                <a:gd name="connsiteX1" fmla="*/ 464344 w 573883"/>
                <a:gd name="connsiteY1" fmla="*/ 409574 h 2422813"/>
                <a:gd name="connsiteX2" fmla="*/ 473870 w 573883"/>
                <a:gd name="connsiteY2" fmla="*/ 1762125 h 2422813"/>
                <a:gd name="connsiteX3" fmla="*/ 573883 w 573883"/>
                <a:gd name="connsiteY3" fmla="*/ 1866898 h 2422813"/>
                <a:gd name="connsiteX4" fmla="*/ 469107 w 573883"/>
                <a:gd name="connsiteY4" fmla="*/ 2419350 h 2422813"/>
                <a:gd name="connsiteX5" fmla="*/ 0 w 573883"/>
                <a:gd name="connsiteY5" fmla="*/ 2216944 h 2422813"/>
                <a:gd name="connsiteX0" fmla="*/ 2382 w 573883"/>
                <a:gd name="connsiteY0" fmla="*/ 0 h 2422813"/>
                <a:gd name="connsiteX1" fmla="*/ 464344 w 573883"/>
                <a:gd name="connsiteY1" fmla="*/ 409574 h 2422813"/>
                <a:gd name="connsiteX2" fmla="*/ 473870 w 573883"/>
                <a:gd name="connsiteY2" fmla="*/ 1762125 h 2422813"/>
                <a:gd name="connsiteX3" fmla="*/ 573883 w 573883"/>
                <a:gd name="connsiteY3" fmla="*/ 1866898 h 2422813"/>
                <a:gd name="connsiteX4" fmla="*/ 469107 w 573883"/>
                <a:gd name="connsiteY4" fmla="*/ 2419350 h 2422813"/>
                <a:gd name="connsiteX5" fmla="*/ 0 w 573883"/>
                <a:gd name="connsiteY5" fmla="*/ 2216944 h 2422813"/>
                <a:gd name="connsiteX0" fmla="*/ 2382 w 573883"/>
                <a:gd name="connsiteY0" fmla="*/ 0 h 2422813"/>
                <a:gd name="connsiteX1" fmla="*/ 464344 w 573883"/>
                <a:gd name="connsiteY1" fmla="*/ 409574 h 2422813"/>
                <a:gd name="connsiteX2" fmla="*/ 473870 w 573883"/>
                <a:gd name="connsiteY2" fmla="*/ 1762125 h 2422813"/>
                <a:gd name="connsiteX3" fmla="*/ 573883 w 573883"/>
                <a:gd name="connsiteY3" fmla="*/ 1866898 h 2422813"/>
                <a:gd name="connsiteX4" fmla="*/ 469107 w 573883"/>
                <a:gd name="connsiteY4" fmla="*/ 2419350 h 2422813"/>
                <a:gd name="connsiteX5" fmla="*/ 0 w 573883"/>
                <a:gd name="connsiteY5" fmla="*/ 2216944 h 2422813"/>
                <a:gd name="connsiteX0" fmla="*/ 2382 w 573883"/>
                <a:gd name="connsiteY0" fmla="*/ 0 h 2422813"/>
                <a:gd name="connsiteX1" fmla="*/ 464344 w 573883"/>
                <a:gd name="connsiteY1" fmla="*/ 409574 h 2422813"/>
                <a:gd name="connsiteX2" fmla="*/ 473870 w 573883"/>
                <a:gd name="connsiteY2" fmla="*/ 1762125 h 2422813"/>
                <a:gd name="connsiteX3" fmla="*/ 573883 w 573883"/>
                <a:gd name="connsiteY3" fmla="*/ 1866898 h 2422813"/>
                <a:gd name="connsiteX4" fmla="*/ 469107 w 573883"/>
                <a:gd name="connsiteY4" fmla="*/ 2419350 h 2422813"/>
                <a:gd name="connsiteX5" fmla="*/ 0 w 573883"/>
                <a:gd name="connsiteY5" fmla="*/ 2216944 h 2422813"/>
                <a:gd name="connsiteX0" fmla="*/ 2382 w 645554"/>
                <a:gd name="connsiteY0" fmla="*/ 0 h 2438092"/>
                <a:gd name="connsiteX1" fmla="*/ 464344 w 645554"/>
                <a:gd name="connsiteY1" fmla="*/ 409574 h 2438092"/>
                <a:gd name="connsiteX2" fmla="*/ 473870 w 645554"/>
                <a:gd name="connsiteY2" fmla="*/ 1762125 h 2438092"/>
                <a:gd name="connsiteX3" fmla="*/ 573883 w 645554"/>
                <a:gd name="connsiteY3" fmla="*/ 1866898 h 2438092"/>
                <a:gd name="connsiteX4" fmla="*/ 644490 w 645554"/>
                <a:gd name="connsiteY4" fmla="*/ 2435225 h 2438092"/>
                <a:gd name="connsiteX5" fmla="*/ 0 w 645554"/>
                <a:gd name="connsiteY5" fmla="*/ 2216944 h 2438092"/>
                <a:gd name="connsiteX0" fmla="*/ 0 w 665307"/>
                <a:gd name="connsiteY0" fmla="*/ 0 h 2455875"/>
                <a:gd name="connsiteX1" fmla="*/ 461962 w 665307"/>
                <a:gd name="connsiteY1" fmla="*/ 409574 h 2455875"/>
                <a:gd name="connsiteX2" fmla="*/ 471488 w 665307"/>
                <a:gd name="connsiteY2" fmla="*/ 1762125 h 2455875"/>
                <a:gd name="connsiteX3" fmla="*/ 571501 w 665307"/>
                <a:gd name="connsiteY3" fmla="*/ 1866898 h 2455875"/>
                <a:gd name="connsiteX4" fmla="*/ 642108 w 665307"/>
                <a:gd name="connsiteY4" fmla="*/ 2435225 h 2455875"/>
                <a:gd name="connsiteX5" fmla="*/ 70470 w 665307"/>
                <a:gd name="connsiteY5" fmla="*/ 2242344 h 2455875"/>
                <a:gd name="connsiteX0" fmla="*/ 0 w 662890"/>
                <a:gd name="connsiteY0" fmla="*/ 0 h 2450363"/>
                <a:gd name="connsiteX1" fmla="*/ 461962 w 662890"/>
                <a:gd name="connsiteY1" fmla="*/ 409574 h 2450363"/>
                <a:gd name="connsiteX2" fmla="*/ 471488 w 662890"/>
                <a:gd name="connsiteY2" fmla="*/ 1762125 h 2450363"/>
                <a:gd name="connsiteX3" fmla="*/ 571501 w 662890"/>
                <a:gd name="connsiteY3" fmla="*/ 1866898 h 2450363"/>
                <a:gd name="connsiteX4" fmla="*/ 639410 w 662890"/>
                <a:gd name="connsiteY4" fmla="*/ 2428875 h 2450363"/>
                <a:gd name="connsiteX5" fmla="*/ 70470 w 662890"/>
                <a:gd name="connsiteY5" fmla="*/ 2242344 h 2450363"/>
                <a:gd name="connsiteX0" fmla="*/ 0 w 639460"/>
                <a:gd name="connsiteY0" fmla="*/ 0 h 2452982"/>
                <a:gd name="connsiteX1" fmla="*/ 461962 w 639460"/>
                <a:gd name="connsiteY1" fmla="*/ 409574 h 2452982"/>
                <a:gd name="connsiteX2" fmla="*/ 471488 w 639460"/>
                <a:gd name="connsiteY2" fmla="*/ 1762125 h 2452982"/>
                <a:gd name="connsiteX3" fmla="*/ 571501 w 639460"/>
                <a:gd name="connsiteY3" fmla="*/ 1866898 h 2452982"/>
                <a:gd name="connsiteX4" fmla="*/ 639410 w 639460"/>
                <a:gd name="connsiteY4" fmla="*/ 2428875 h 2452982"/>
                <a:gd name="connsiteX5" fmla="*/ 70470 w 639460"/>
                <a:gd name="connsiteY5" fmla="*/ 2242344 h 2452982"/>
                <a:gd name="connsiteX0" fmla="*/ 0 w 639900"/>
                <a:gd name="connsiteY0" fmla="*/ 0 h 2435477"/>
                <a:gd name="connsiteX1" fmla="*/ 461962 w 639900"/>
                <a:gd name="connsiteY1" fmla="*/ 409574 h 2435477"/>
                <a:gd name="connsiteX2" fmla="*/ 471488 w 639900"/>
                <a:gd name="connsiteY2" fmla="*/ 1762125 h 2435477"/>
                <a:gd name="connsiteX3" fmla="*/ 571501 w 639900"/>
                <a:gd name="connsiteY3" fmla="*/ 1866898 h 2435477"/>
                <a:gd name="connsiteX4" fmla="*/ 639410 w 639900"/>
                <a:gd name="connsiteY4" fmla="*/ 2428875 h 2435477"/>
                <a:gd name="connsiteX5" fmla="*/ 70470 w 639900"/>
                <a:gd name="connsiteY5" fmla="*/ 2242344 h 2435477"/>
                <a:gd name="connsiteX0" fmla="*/ 0 w 663411"/>
                <a:gd name="connsiteY0" fmla="*/ 0 h 2451023"/>
                <a:gd name="connsiteX1" fmla="*/ 461962 w 663411"/>
                <a:gd name="connsiteY1" fmla="*/ 409574 h 2451023"/>
                <a:gd name="connsiteX2" fmla="*/ 471488 w 663411"/>
                <a:gd name="connsiteY2" fmla="*/ 1762125 h 2451023"/>
                <a:gd name="connsiteX3" fmla="*/ 571501 w 663411"/>
                <a:gd name="connsiteY3" fmla="*/ 1866898 h 2451023"/>
                <a:gd name="connsiteX4" fmla="*/ 639410 w 663411"/>
                <a:gd name="connsiteY4" fmla="*/ 2428875 h 2451023"/>
                <a:gd name="connsiteX5" fmla="*/ 62376 w 663411"/>
                <a:gd name="connsiteY5" fmla="*/ 2245519 h 2451023"/>
                <a:gd name="connsiteX0" fmla="*/ 0 w 639438"/>
                <a:gd name="connsiteY0" fmla="*/ 0 h 2452340"/>
                <a:gd name="connsiteX1" fmla="*/ 461962 w 639438"/>
                <a:gd name="connsiteY1" fmla="*/ 409574 h 2452340"/>
                <a:gd name="connsiteX2" fmla="*/ 471488 w 639438"/>
                <a:gd name="connsiteY2" fmla="*/ 1762125 h 2452340"/>
                <a:gd name="connsiteX3" fmla="*/ 571501 w 639438"/>
                <a:gd name="connsiteY3" fmla="*/ 1866898 h 2452340"/>
                <a:gd name="connsiteX4" fmla="*/ 639410 w 639438"/>
                <a:gd name="connsiteY4" fmla="*/ 2428875 h 2452340"/>
                <a:gd name="connsiteX5" fmla="*/ 62376 w 639438"/>
                <a:gd name="connsiteY5" fmla="*/ 2245519 h 2452340"/>
                <a:gd name="connsiteX0" fmla="*/ 0 w 639755"/>
                <a:gd name="connsiteY0" fmla="*/ 0 h 2437111"/>
                <a:gd name="connsiteX1" fmla="*/ 461962 w 639755"/>
                <a:gd name="connsiteY1" fmla="*/ 409574 h 2437111"/>
                <a:gd name="connsiteX2" fmla="*/ 471488 w 639755"/>
                <a:gd name="connsiteY2" fmla="*/ 1762125 h 2437111"/>
                <a:gd name="connsiteX3" fmla="*/ 571501 w 639755"/>
                <a:gd name="connsiteY3" fmla="*/ 1866898 h 2437111"/>
                <a:gd name="connsiteX4" fmla="*/ 639410 w 639755"/>
                <a:gd name="connsiteY4" fmla="*/ 2428875 h 2437111"/>
                <a:gd name="connsiteX5" fmla="*/ 62376 w 639755"/>
                <a:gd name="connsiteY5" fmla="*/ 2245519 h 2437111"/>
                <a:gd name="connsiteX0" fmla="*/ 0 w 639755"/>
                <a:gd name="connsiteY0" fmla="*/ 0 h 2438340"/>
                <a:gd name="connsiteX1" fmla="*/ 461962 w 639755"/>
                <a:gd name="connsiteY1" fmla="*/ 409574 h 2438340"/>
                <a:gd name="connsiteX2" fmla="*/ 471488 w 639755"/>
                <a:gd name="connsiteY2" fmla="*/ 1762125 h 2438340"/>
                <a:gd name="connsiteX3" fmla="*/ 571501 w 639755"/>
                <a:gd name="connsiteY3" fmla="*/ 1866898 h 2438340"/>
                <a:gd name="connsiteX4" fmla="*/ 639410 w 639755"/>
                <a:gd name="connsiteY4" fmla="*/ 2428875 h 2438340"/>
                <a:gd name="connsiteX5" fmla="*/ 62376 w 639755"/>
                <a:gd name="connsiteY5" fmla="*/ 2245519 h 2438340"/>
                <a:gd name="connsiteX0" fmla="*/ 0 w 1001314"/>
                <a:gd name="connsiteY0" fmla="*/ 106924 h 2234114"/>
                <a:gd name="connsiteX1" fmla="*/ 823521 w 1001314"/>
                <a:gd name="connsiteY1" fmla="*/ 205348 h 2234114"/>
                <a:gd name="connsiteX2" fmla="*/ 833047 w 1001314"/>
                <a:gd name="connsiteY2" fmla="*/ 1557899 h 2234114"/>
                <a:gd name="connsiteX3" fmla="*/ 933060 w 1001314"/>
                <a:gd name="connsiteY3" fmla="*/ 1662672 h 2234114"/>
                <a:gd name="connsiteX4" fmla="*/ 1000969 w 1001314"/>
                <a:gd name="connsiteY4" fmla="*/ 2224649 h 2234114"/>
                <a:gd name="connsiteX5" fmla="*/ 423935 w 1001314"/>
                <a:gd name="connsiteY5" fmla="*/ 2041293 h 2234114"/>
                <a:gd name="connsiteX0" fmla="*/ 0 w 1001314"/>
                <a:gd name="connsiteY0" fmla="*/ 0 h 2127190"/>
                <a:gd name="connsiteX1" fmla="*/ 818124 w 1001314"/>
                <a:gd name="connsiteY1" fmla="*/ 507999 h 2127190"/>
                <a:gd name="connsiteX2" fmla="*/ 833047 w 1001314"/>
                <a:gd name="connsiteY2" fmla="*/ 1450975 h 2127190"/>
                <a:gd name="connsiteX3" fmla="*/ 933060 w 1001314"/>
                <a:gd name="connsiteY3" fmla="*/ 1555748 h 2127190"/>
                <a:gd name="connsiteX4" fmla="*/ 1000969 w 1001314"/>
                <a:gd name="connsiteY4" fmla="*/ 2117725 h 2127190"/>
                <a:gd name="connsiteX5" fmla="*/ 423935 w 1001314"/>
                <a:gd name="connsiteY5" fmla="*/ 1934369 h 2127190"/>
                <a:gd name="connsiteX0" fmla="*/ 0 w 1001314"/>
                <a:gd name="connsiteY0" fmla="*/ 0 h 2127190"/>
                <a:gd name="connsiteX1" fmla="*/ 818124 w 1001314"/>
                <a:gd name="connsiteY1" fmla="*/ 507999 h 2127190"/>
                <a:gd name="connsiteX2" fmla="*/ 819556 w 1001314"/>
                <a:gd name="connsiteY2" fmla="*/ 1425575 h 2127190"/>
                <a:gd name="connsiteX3" fmla="*/ 933060 w 1001314"/>
                <a:gd name="connsiteY3" fmla="*/ 1555748 h 2127190"/>
                <a:gd name="connsiteX4" fmla="*/ 1000969 w 1001314"/>
                <a:gd name="connsiteY4" fmla="*/ 2117725 h 2127190"/>
                <a:gd name="connsiteX5" fmla="*/ 423935 w 1001314"/>
                <a:gd name="connsiteY5" fmla="*/ 1934369 h 2127190"/>
                <a:gd name="connsiteX0" fmla="*/ 0 w 1001314"/>
                <a:gd name="connsiteY0" fmla="*/ 0 h 2127190"/>
                <a:gd name="connsiteX1" fmla="*/ 818124 w 1001314"/>
                <a:gd name="connsiteY1" fmla="*/ 507999 h 2127190"/>
                <a:gd name="connsiteX2" fmla="*/ 819556 w 1001314"/>
                <a:gd name="connsiteY2" fmla="*/ 1425575 h 2127190"/>
                <a:gd name="connsiteX3" fmla="*/ 933060 w 1001314"/>
                <a:gd name="connsiteY3" fmla="*/ 1555748 h 2127190"/>
                <a:gd name="connsiteX4" fmla="*/ 1000969 w 1001314"/>
                <a:gd name="connsiteY4" fmla="*/ 2117725 h 2127190"/>
                <a:gd name="connsiteX5" fmla="*/ 423935 w 1001314"/>
                <a:gd name="connsiteY5" fmla="*/ 1934369 h 2127190"/>
                <a:gd name="connsiteX0" fmla="*/ 0 w 1001314"/>
                <a:gd name="connsiteY0" fmla="*/ 0 h 2127190"/>
                <a:gd name="connsiteX1" fmla="*/ 818124 w 1001314"/>
                <a:gd name="connsiteY1" fmla="*/ 507999 h 2127190"/>
                <a:gd name="connsiteX2" fmla="*/ 819556 w 1001314"/>
                <a:gd name="connsiteY2" fmla="*/ 1425575 h 2127190"/>
                <a:gd name="connsiteX3" fmla="*/ 933060 w 1001314"/>
                <a:gd name="connsiteY3" fmla="*/ 1555748 h 2127190"/>
                <a:gd name="connsiteX4" fmla="*/ 1000969 w 1001314"/>
                <a:gd name="connsiteY4" fmla="*/ 2117725 h 2127190"/>
                <a:gd name="connsiteX5" fmla="*/ 423935 w 1001314"/>
                <a:gd name="connsiteY5" fmla="*/ 1934369 h 2127190"/>
                <a:gd name="connsiteX0" fmla="*/ 0 w 1001314"/>
                <a:gd name="connsiteY0" fmla="*/ 0 h 2127190"/>
                <a:gd name="connsiteX1" fmla="*/ 818124 w 1001314"/>
                <a:gd name="connsiteY1" fmla="*/ 507999 h 2127190"/>
                <a:gd name="connsiteX2" fmla="*/ 819556 w 1001314"/>
                <a:gd name="connsiteY2" fmla="*/ 1425575 h 2127190"/>
                <a:gd name="connsiteX3" fmla="*/ 933060 w 1001314"/>
                <a:gd name="connsiteY3" fmla="*/ 1555748 h 2127190"/>
                <a:gd name="connsiteX4" fmla="*/ 1000969 w 1001314"/>
                <a:gd name="connsiteY4" fmla="*/ 2117725 h 2127190"/>
                <a:gd name="connsiteX5" fmla="*/ 423935 w 1001314"/>
                <a:gd name="connsiteY5" fmla="*/ 1934369 h 2127190"/>
                <a:gd name="connsiteX0" fmla="*/ 0 w 1023625"/>
                <a:gd name="connsiteY0" fmla="*/ 0 h 2142492"/>
                <a:gd name="connsiteX1" fmla="*/ 818124 w 1023625"/>
                <a:gd name="connsiteY1" fmla="*/ 507999 h 2142492"/>
                <a:gd name="connsiteX2" fmla="*/ 819556 w 1023625"/>
                <a:gd name="connsiteY2" fmla="*/ 1425575 h 2142492"/>
                <a:gd name="connsiteX3" fmla="*/ 924966 w 1023625"/>
                <a:gd name="connsiteY3" fmla="*/ 1543048 h 2142492"/>
                <a:gd name="connsiteX4" fmla="*/ 1000969 w 1023625"/>
                <a:gd name="connsiteY4" fmla="*/ 2117725 h 2142492"/>
                <a:gd name="connsiteX5" fmla="*/ 423935 w 1023625"/>
                <a:gd name="connsiteY5" fmla="*/ 1934369 h 2142492"/>
                <a:gd name="connsiteX0" fmla="*/ 0 w 1001016"/>
                <a:gd name="connsiteY0" fmla="*/ 0 h 2146547"/>
                <a:gd name="connsiteX1" fmla="*/ 818124 w 1001016"/>
                <a:gd name="connsiteY1" fmla="*/ 507999 h 2146547"/>
                <a:gd name="connsiteX2" fmla="*/ 819556 w 1001016"/>
                <a:gd name="connsiteY2" fmla="*/ 1425575 h 2146547"/>
                <a:gd name="connsiteX3" fmla="*/ 924966 w 1001016"/>
                <a:gd name="connsiteY3" fmla="*/ 1543048 h 2146547"/>
                <a:gd name="connsiteX4" fmla="*/ 1000969 w 1001016"/>
                <a:gd name="connsiteY4" fmla="*/ 2117725 h 2146547"/>
                <a:gd name="connsiteX5" fmla="*/ 423935 w 1001016"/>
                <a:gd name="connsiteY5" fmla="*/ 1934369 h 2146547"/>
                <a:gd name="connsiteX0" fmla="*/ 0 w 1001014"/>
                <a:gd name="connsiteY0" fmla="*/ 0 h 2143468"/>
                <a:gd name="connsiteX1" fmla="*/ 818124 w 1001014"/>
                <a:gd name="connsiteY1" fmla="*/ 507999 h 2143468"/>
                <a:gd name="connsiteX2" fmla="*/ 819556 w 1001014"/>
                <a:gd name="connsiteY2" fmla="*/ 1425575 h 2143468"/>
                <a:gd name="connsiteX3" fmla="*/ 924966 w 1001014"/>
                <a:gd name="connsiteY3" fmla="*/ 1543048 h 2143468"/>
                <a:gd name="connsiteX4" fmla="*/ 1000969 w 1001014"/>
                <a:gd name="connsiteY4" fmla="*/ 2117725 h 2143468"/>
                <a:gd name="connsiteX5" fmla="*/ 423935 w 1001014"/>
                <a:gd name="connsiteY5" fmla="*/ 1934369 h 2143468"/>
                <a:gd name="connsiteX0" fmla="*/ 0 w 1001175"/>
                <a:gd name="connsiteY0" fmla="*/ 0 h 2124811"/>
                <a:gd name="connsiteX1" fmla="*/ 818124 w 1001175"/>
                <a:gd name="connsiteY1" fmla="*/ 507999 h 2124811"/>
                <a:gd name="connsiteX2" fmla="*/ 819556 w 1001175"/>
                <a:gd name="connsiteY2" fmla="*/ 1425575 h 2124811"/>
                <a:gd name="connsiteX3" fmla="*/ 924966 w 1001175"/>
                <a:gd name="connsiteY3" fmla="*/ 1543048 h 2124811"/>
                <a:gd name="connsiteX4" fmla="*/ 1000969 w 1001175"/>
                <a:gd name="connsiteY4" fmla="*/ 2117725 h 2124811"/>
                <a:gd name="connsiteX5" fmla="*/ 423935 w 1001175"/>
                <a:gd name="connsiteY5" fmla="*/ 1934369 h 2124811"/>
                <a:gd name="connsiteX0" fmla="*/ 0 w 1001175"/>
                <a:gd name="connsiteY0" fmla="*/ 0 h 2127850"/>
                <a:gd name="connsiteX1" fmla="*/ 818124 w 1001175"/>
                <a:gd name="connsiteY1" fmla="*/ 507999 h 2127850"/>
                <a:gd name="connsiteX2" fmla="*/ 819556 w 1001175"/>
                <a:gd name="connsiteY2" fmla="*/ 1425575 h 2127850"/>
                <a:gd name="connsiteX3" fmla="*/ 924966 w 1001175"/>
                <a:gd name="connsiteY3" fmla="*/ 1543048 h 2127850"/>
                <a:gd name="connsiteX4" fmla="*/ 1000969 w 1001175"/>
                <a:gd name="connsiteY4" fmla="*/ 2117725 h 2127850"/>
                <a:gd name="connsiteX5" fmla="*/ 423935 w 1001175"/>
                <a:gd name="connsiteY5" fmla="*/ 1934369 h 2127850"/>
                <a:gd name="connsiteX0" fmla="*/ 0 w 1001175"/>
                <a:gd name="connsiteY0" fmla="*/ 4759 h 2132609"/>
                <a:gd name="connsiteX1" fmla="*/ 818124 w 1001175"/>
                <a:gd name="connsiteY1" fmla="*/ 512758 h 2132609"/>
                <a:gd name="connsiteX2" fmla="*/ 819556 w 1001175"/>
                <a:gd name="connsiteY2" fmla="*/ 1430334 h 2132609"/>
                <a:gd name="connsiteX3" fmla="*/ 924966 w 1001175"/>
                <a:gd name="connsiteY3" fmla="*/ 1547807 h 2132609"/>
                <a:gd name="connsiteX4" fmla="*/ 1000969 w 1001175"/>
                <a:gd name="connsiteY4" fmla="*/ 2122484 h 2132609"/>
                <a:gd name="connsiteX5" fmla="*/ 423935 w 1001175"/>
                <a:gd name="connsiteY5" fmla="*/ 1939128 h 2132609"/>
                <a:gd name="connsiteX0" fmla="*/ 59797 w 1060972"/>
                <a:gd name="connsiteY0" fmla="*/ 37911 h 2165761"/>
                <a:gd name="connsiteX1" fmla="*/ 60832 w 1060972"/>
                <a:gd name="connsiteY1" fmla="*/ 37549 h 2165761"/>
                <a:gd name="connsiteX2" fmla="*/ 877921 w 1060972"/>
                <a:gd name="connsiteY2" fmla="*/ 545910 h 2165761"/>
                <a:gd name="connsiteX3" fmla="*/ 879353 w 1060972"/>
                <a:gd name="connsiteY3" fmla="*/ 1463486 h 2165761"/>
                <a:gd name="connsiteX4" fmla="*/ 984763 w 1060972"/>
                <a:gd name="connsiteY4" fmla="*/ 1580959 h 2165761"/>
                <a:gd name="connsiteX5" fmla="*/ 1060766 w 1060972"/>
                <a:gd name="connsiteY5" fmla="*/ 2155636 h 2165761"/>
                <a:gd name="connsiteX6" fmla="*/ 483732 w 1060972"/>
                <a:gd name="connsiteY6" fmla="*/ 1972280 h 2165761"/>
                <a:gd name="connsiteX0" fmla="*/ 0 w 1001175"/>
                <a:gd name="connsiteY0" fmla="*/ 42689 h 2170539"/>
                <a:gd name="connsiteX1" fmla="*/ 270855 w 1001175"/>
                <a:gd name="connsiteY1" fmla="*/ 35977 h 2170539"/>
                <a:gd name="connsiteX2" fmla="*/ 818124 w 1001175"/>
                <a:gd name="connsiteY2" fmla="*/ 550688 h 2170539"/>
                <a:gd name="connsiteX3" fmla="*/ 819556 w 1001175"/>
                <a:gd name="connsiteY3" fmla="*/ 1468264 h 2170539"/>
                <a:gd name="connsiteX4" fmla="*/ 924966 w 1001175"/>
                <a:gd name="connsiteY4" fmla="*/ 1585737 h 2170539"/>
                <a:gd name="connsiteX5" fmla="*/ 1000969 w 1001175"/>
                <a:gd name="connsiteY5" fmla="*/ 2160414 h 2170539"/>
                <a:gd name="connsiteX6" fmla="*/ 423935 w 1001175"/>
                <a:gd name="connsiteY6" fmla="*/ 1977058 h 2170539"/>
                <a:gd name="connsiteX0" fmla="*/ 0 w 1001175"/>
                <a:gd name="connsiteY0" fmla="*/ 53517 h 2181367"/>
                <a:gd name="connsiteX1" fmla="*/ 216891 w 1001175"/>
                <a:gd name="connsiteY1" fmla="*/ 24580 h 2181367"/>
                <a:gd name="connsiteX2" fmla="*/ 270855 w 1001175"/>
                <a:gd name="connsiteY2" fmla="*/ 46805 h 2181367"/>
                <a:gd name="connsiteX3" fmla="*/ 818124 w 1001175"/>
                <a:gd name="connsiteY3" fmla="*/ 561516 h 2181367"/>
                <a:gd name="connsiteX4" fmla="*/ 819556 w 1001175"/>
                <a:gd name="connsiteY4" fmla="*/ 1479092 h 2181367"/>
                <a:gd name="connsiteX5" fmla="*/ 924966 w 1001175"/>
                <a:gd name="connsiteY5" fmla="*/ 1596565 h 2181367"/>
                <a:gd name="connsiteX6" fmla="*/ 1000969 w 1001175"/>
                <a:gd name="connsiteY6" fmla="*/ 2171242 h 2181367"/>
                <a:gd name="connsiteX7" fmla="*/ 423935 w 1001175"/>
                <a:gd name="connsiteY7" fmla="*/ 1987886 h 2181367"/>
                <a:gd name="connsiteX0" fmla="*/ 0 w 1001175"/>
                <a:gd name="connsiteY0" fmla="*/ 53347 h 2181197"/>
                <a:gd name="connsiteX1" fmla="*/ 57697 w 1001175"/>
                <a:gd name="connsiteY1" fmla="*/ 49810 h 2181197"/>
                <a:gd name="connsiteX2" fmla="*/ 216891 w 1001175"/>
                <a:gd name="connsiteY2" fmla="*/ 24410 h 2181197"/>
                <a:gd name="connsiteX3" fmla="*/ 270855 w 1001175"/>
                <a:gd name="connsiteY3" fmla="*/ 46635 h 2181197"/>
                <a:gd name="connsiteX4" fmla="*/ 818124 w 1001175"/>
                <a:gd name="connsiteY4" fmla="*/ 561346 h 2181197"/>
                <a:gd name="connsiteX5" fmla="*/ 819556 w 1001175"/>
                <a:gd name="connsiteY5" fmla="*/ 1478922 h 2181197"/>
                <a:gd name="connsiteX6" fmla="*/ 924966 w 1001175"/>
                <a:gd name="connsiteY6" fmla="*/ 1596395 h 2181197"/>
                <a:gd name="connsiteX7" fmla="*/ 1000969 w 1001175"/>
                <a:gd name="connsiteY7" fmla="*/ 2171072 h 2181197"/>
                <a:gd name="connsiteX8" fmla="*/ 423935 w 1001175"/>
                <a:gd name="connsiteY8" fmla="*/ 1987716 h 2181197"/>
                <a:gd name="connsiteX0" fmla="*/ 217519 w 943478"/>
                <a:gd name="connsiteY0" fmla="*/ 1459872 h 2181197"/>
                <a:gd name="connsiteX1" fmla="*/ 0 w 943478"/>
                <a:gd name="connsiteY1" fmla="*/ 49810 h 2181197"/>
                <a:gd name="connsiteX2" fmla="*/ 159194 w 943478"/>
                <a:gd name="connsiteY2" fmla="*/ 24410 h 2181197"/>
                <a:gd name="connsiteX3" fmla="*/ 213158 w 943478"/>
                <a:gd name="connsiteY3" fmla="*/ 46635 h 2181197"/>
                <a:gd name="connsiteX4" fmla="*/ 760427 w 943478"/>
                <a:gd name="connsiteY4" fmla="*/ 561346 h 2181197"/>
                <a:gd name="connsiteX5" fmla="*/ 761859 w 943478"/>
                <a:gd name="connsiteY5" fmla="*/ 1478922 h 2181197"/>
                <a:gd name="connsiteX6" fmla="*/ 867269 w 943478"/>
                <a:gd name="connsiteY6" fmla="*/ 1596395 h 2181197"/>
                <a:gd name="connsiteX7" fmla="*/ 943272 w 943478"/>
                <a:gd name="connsiteY7" fmla="*/ 2171072 h 2181197"/>
                <a:gd name="connsiteX8" fmla="*/ 366238 w 943478"/>
                <a:gd name="connsiteY8" fmla="*/ 1987716 h 2181197"/>
                <a:gd name="connsiteX0" fmla="*/ 261362 w 987321"/>
                <a:gd name="connsiteY0" fmla="*/ 1435482 h 2156807"/>
                <a:gd name="connsiteX1" fmla="*/ 43843 w 987321"/>
                <a:gd name="connsiteY1" fmla="*/ 25420 h 2156807"/>
                <a:gd name="connsiteX2" fmla="*/ 203037 w 987321"/>
                <a:gd name="connsiteY2" fmla="*/ 20 h 2156807"/>
                <a:gd name="connsiteX3" fmla="*/ 19559 w 987321"/>
                <a:gd name="connsiteY3" fmla="*/ 98445 h 2156807"/>
                <a:gd name="connsiteX4" fmla="*/ 804270 w 987321"/>
                <a:gd name="connsiteY4" fmla="*/ 536956 h 2156807"/>
                <a:gd name="connsiteX5" fmla="*/ 805702 w 987321"/>
                <a:gd name="connsiteY5" fmla="*/ 1454532 h 2156807"/>
                <a:gd name="connsiteX6" fmla="*/ 911112 w 987321"/>
                <a:gd name="connsiteY6" fmla="*/ 1572005 h 2156807"/>
                <a:gd name="connsiteX7" fmla="*/ 987115 w 987321"/>
                <a:gd name="connsiteY7" fmla="*/ 2146682 h 2156807"/>
                <a:gd name="connsiteX8" fmla="*/ 410081 w 987321"/>
                <a:gd name="connsiteY8" fmla="*/ 1963326 h 2156807"/>
                <a:gd name="connsiteX0" fmla="*/ 263164 w 989123"/>
                <a:gd name="connsiteY0" fmla="*/ 1410092 h 2131417"/>
                <a:gd name="connsiteX1" fmla="*/ 45645 w 989123"/>
                <a:gd name="connsiteY1" fmla="*/ 30 h 2131417"/>
                <a:gd name="connsiteX2" fmla="*/ 172461 w 989123"/>
                <a:gd name="connsiteY2" fmla="*/ 587405 h 2131417"/>
                <a:gd name="connsiteX3" fmla="*/ 21361 w 989123"/>
                <a:gd name="connsiteY3" fmla="*/ 73055 h 2131417"/>
                <a:gd name="connsiteX4" fmla="*/ 806072 w 989123"/>
                <a:gd name="connsiteY4" fmla="*/ 511566 h 2131417"/>
                <a:gd name="connsiteX5" fmla="*/ 807504 w 989123"/>
                <a:gd name="connsiteY5" fmla="*/ 1429142 h 2131417"/>
                <a:gd name="connsiteX6" fmla="*/ 912914 w 989123"/>
                <a:gd name="connsiteY6" fmla="*/ 1546615 h 2131417"/>
                <a:gd name="connsiteX7" fmla="*/ 988917 w 989123"/>
                <a:gd name="connsiteY7" fmla="*/ 2121292 h 2131417"/>
                <a:gd name="connsiteX8" fmla="*/ 411883 w 989123"/>
                <a:gd name="connsiteY8" fmla="*/ 1937936 h 2131417"/>
                <a:gd name="connsiteX0" fmla="*/ 263164 w 989123"/>
                <a:gd name="connsiteY0" fmla="*/ 1346092 h 2067417"/>
                <a:gd name="connsiteX1" fmla="*/ 301974 w 989123"/>
                <a:gd name="connsiteY1" fmla="*/ 1240955 h 2067417"/>
                <a:gd name="connsiteX2" fmla="*/ 172461 w 989123"/>
                <a:gd name="connsiteY2" fmla="*/ 523405 h 2067417"/>
                <a:gd name="connsiteX3" fmla="*/ 21361 w 989123"/>
                <a:gd name="connsiteY3" fmla="*/ 9055 h 2067417"/>
                <a:gd name="connsiteX4" fmla="*/ 806072 w 989123"/>
                <a:gd name="connsiteY4" fmla="*/ 447566 h 2067417"/>
                <a:gd name="connsiteX5" fmla="*/ 807504 w 989123"/>
                <a:gd name="connsiteY5" fmla="*/ 1365142 h 2067417"/>
                <a:gd name="connsiteX6" fmla="*/ 912914 w 989123"/>
                <a:gd name="connsiteY6" fmla="*/ 1482615 h 2067417"/>
                <a:gd name="connsiteX7" fmla="*/ 988917 w 989123"/>
                <a:gd name="connsiteY7" fmla="*/ 2057292 h 2067417"/>
                <a:gd name="connsiteX8" fmla="*/ 411883 w 989123"/>
                <a:gd name="connsiteY8" fmla="*/ 1873936 h 2067417"/>
                <a:gd name="connsiteX0" fmla="*/ 268237 w 994196"/>
                <a:gd name="connsiteY0" fmla="*/ 1411939 h 2133264"/>
                <a:gd name="connsiteX1" fmla="*/ 307047 w 994196"/>
                <a:gd name="connsiteY1" fmla="*/ 1306802 h 2133264"/>
                <a:gd name="connsiteX2" fmla="*/ 177534 w 994196"/>
                <a:gd name="connsiteY2" fmla="*/ 589252 h 2133264"/>
                <a:gd name="connsiteX3" fmla="*/ 21038 w 994196"/>
                <a:gd name="connsiteY3" fmla="*/ 8227 h 2133264"/>
                <a:gd name="connsiteX4" fmla="*/ 811145 w 994196"/>
                <a:gd name="connsiteY4" fmla="*/ 513413 h 2133264"/>
                <a:gd name="connsiteX5" fmla="*/ 812577 w 994196"/>
                <a:gd name="connsiteY5" fmla="*/ 1430989 h 2133264"/>
                <a:gd name="connsiteX6" fmla="*/ 917987 w 994196"/>
                <a:gd name="connsiteY6" fmla="*/ 1548462 h 2133264"/>
                <a:gd name="connsiteX7" fmla="*/ 993990 w 994196"/>
                <a:gd name="connsiteY7" fmla="*/ 2123139 h 2133264"/>
                <a:gd name="connsiteX8" fmla="*/ 416956 w 994196"/>
                <a:gd name="connsiteY8" fmla="*/ 1939783 h 2133264"/>
                <a:gd name="connsiteX0" fmla="*/ 268237 w 994196"/>
                <a:gd name="connsiteY0" fmla="*/ 1411939 h 2133264"/>
                <a:gd name="connsiteX1" fmla="*/ 307047 w 994196"/>
                <a:gd name="connsiteY1" fmla="*/ 1306802 h 2133264"/>
                <a:gd name="connsiteX2" fmla="*/ 177534 w 994196"/>
                <a:gd name="connsiteY2" fmla="*/ 589252 h 2133264"/>
                <a:gd name="connsiteX3" fmla="*/ 21038 w 994196"/>
                <a:gd name="connsiteY3" fmla="*/ 8227 h 2133264"/>
                <a:gd name="connsiteX4" fmla="*/ 811145 w 994196"/>
                <a:gd name="connsiteY4" fmla="*/ 513413 h 2133264"/>
                <a:gd name="connsiteX5" fmla="*/ 812577 w 994196"/>
                <a:gd name="connsiteY5" fmla="*/ 1430989 h 2133264"/>
                <a:gd name="connsiteX6" fmla="*/ 917987 w 994196"/>
                <a:gd name="connsiteY6" fmla="*/ 1548462 h 2133264"/>
                <a:gd name="connsiteX7" fmla="*/ 993990 w 994196"/>
                <a:gd name="connsiteY7" fmla="*/ 2123139 h 2133264"/>
                <a:gd name="connsiteX8" fmla="*/ 416956 w 994196"/>
                <a:gd name="connsiteY8" fmla="*/ 1939783 h 2133264"/>
                <a:gd name="connsiteX0" fmla="*/ 268237 w 994196"/>
                <a:gd name="connsiteY0" fmla="*/ 1411939 h 2133264"/>
                <a:gd name="connsiteX1" fmla="*/ 307047 w 994196"/>
                <a:gd name="connsiteY1" fmla="*/ 1306802 h 2133264"/>
                <a:gd name="connsiteX2" fmla="*/ 177534 w 994196"/>
                <a:gd name="connsiteY2" fmla="*/ 589252 h 2133264"/>
                <a:gd name="connsiteX3" fmla="*/ 21038 w 994196"/>
                <a:gd name="connsiteY3" fmla="*/ 8227 h 2133264"/>
                <a:gd name="connsiteX4" fmla="*/ 811145 w 994196"/>
                <a:gd name="connsiteY4" fmla="*/ 513413 h 2133264"/>
                <a:gd name="connsiteX5" fmla="*/ 812577 w 994196"/>
                <a:gd name="connsiteY5" fmla="*/ 1430989 h 2133264"/>
                <a:gd name="connsiteX6" fmla="*/ 917987 w 994196"/>
                <a:gd name="connsiteY6" fmla="*/ 1548462 h 2133264"/>
                <a:gd name="connsiteX7" fmla="*/ 993990 w 994196"/>
                <a:gd name="connsiteY7" fmla="*/ 2123139 h 2133264"/>
                <a:gd name="connsiteX8" fmla="*/ 416956 w 994196"/>
                <a:gd name="connsiteY8" fmla="*/ 1939783 h 2133264"/>
                <a:gd name="connsiteX0" fmla="*/ 267370 w 993329"/>
                <a:gd name="connsiteY0" fmla="*/ 1411975 h 2133300"/>
                <a:gd name="connsiteX1" fmla="*/ 306180 w 993329"/>
                <a:gd name="connsiteY1" fmla="*/ 1306838 h 2133300"/>
                <a:gd name="connsiteX2" fmla="*/ 176667 w 993329"/>
                <a:gd name="connsiteY2" fmla="*/ 589288 h 2133300"/>
                <a:gd name="connsiteX3" fmla="*/ 20171 w 993329"/>
                <a:gd name="connsiteY3" fmla="*/ 8263 h 2133300"/>
                <a:gd name="connsiteX4" fmla="*/ 810278 w 993329"/>
                <a:gd name="connsiteY4" fmla="*/ 513449 h 2133300"/>
                <a:gd name="connsiteX5" fmla="*/ 811710 w 993329"/>
                <a:gd name="connsiteY5" fmla="*/ 1431025 h 2133300"/>
                <a:gd name="connsiteX6" fmla="*/ 917120 w 993329"/>
                <a:gd name="connsiteY6" fmla="*/ 1548498 h 2133300"/>
                <a:gd name="connsiteX7" fmla="*/ 993123 w 993329"/>
                <a:gd name="connsiteY7" fmla="*/ 2123175 h 2133300"/>
                <a:gd name="connsiteX8" fmla="*/ 416089 w 993329"/>
                <a:gd name="connsiteY8" fmla="*/ 1939819 h 2133300"/>
                <a:gd name="connsiteX0" fmla="*/ 267370 w 993329"/>
                <a:gd name="connsiteY0" fmla="*/ 1411975 h 2133300"/>
                <a:gd name="connsiteX1" fmla="*/ 306180 w 993329"/>
                <a:gd name="connsiteY1" fmla="*/ 1306838 h 2133300"/>
                <a:gd name="connsiteX2" fmla="*/ 176667 w 993329"/>
                <a:gd name="connsiteY2" fmla="*/ 589288 h 2133300"/>
                <a:gd name="connsiteX3" fmla="*/ 20171 w 993329"/>
                <a:gd name="connsiteY3" fmla="*/ 8263 h 2133300"/>
                <a:gd name="connsiteX4" fmla="*/ 810278 w 993329"/>
                <a:gd name="connsiteY4" fmla="*/ 513449 h 2133300"/>
                <a:gd name="connsiteX5" fmla="*/ 811710 w 993329"/>
                <a:gd name="connsiteY5" fmla="*/ 1431025 h 2133300"/>
                <a:gd name="connsiteX6" fmla="*/ 917120 w 993329"/>
                <a:gd name="connsiteY6" fmla="*/ 1548498 h 2133300"/>
                <a:gd name="connsiteX7" fmla="*/ 993123 w 993329"/>
                <a:gd name="connsiteY7" fmla="*/ 2123175 h 2133300"/>
                <a:gd name="connsiteX8" fmla="*/ 416089 w 993329"/>
                <a:gd name="connsiteY8" fmla="*/ 1939819 h 2133300"/>
                <a:gd name="connsiteX0" fmla="*/ 269177 w 995136"/>
                <a:gd name="connsiteY0" fmla="*/ 1412267 h 2133592"/>
                <a:gd name="connsiteX1" fmla="*/ 307987 w 995136"/>
                <a:gd name="connsiteY1" fmla="*/ 1307130 h 2133592"/>
                <a:gd name="connsiteX2" fmla="*/ 178474 w 995136"/>
                <a:gd name="connsiteY2" fmla="*/ 589580 h 2133592"/>
                <a:gd name="connsiteX3" fmla="*/ 21978 w 995136"/>
                <a:gd name="connsiteY3" fmla="*/ 8555 h 2133592"/>
                <a:gd name="connsiteX4" fmla="*/ 812085 w 995136"/>
                <a:gd name="connsiteY4" fmla="*/ 513741 h 2133592"/>
                <a:gd name="connsiteX5" fmla="*/ 813517 w 995136"/>
                <a:gd name="connsiteY5" fmla="*/ 1431317 h 2133592"/>
                <a:gd name="connsiteX6" fmla="*/ 918927 w 995136"/>
                <a:gd name="connsiteY6" fmla="*/ 1548790 h 2133592"/>
                <a:gd name="connsiteX7" fmla="*/ 994930 w 995136"/>
                <a:gd name="connsiteY7" fmla="*/ 2123467 h 2133592"/>
                <a:gd name="connsiteX8" fmla="*/ 417896 w 995136"/>
                <a:gd name="connsiteY8" fmla="*/ 1940111 h 2133592"/>
                <a:gd name="connsiteX0" fmla="*/ 269177 w 995136"/>
                <a:gd name="connsiteY0" fmla="*/ 1412267 h 2133592"/>
                <a:gd name="connsiteX1" fmla="*/ 224343 w 995136"/>
                <a:gd name="connsiteY1" fmla="*/ 1596055 h 2133592"/>
                <a:gd name="connsiteX2" fmla="*/ 178474 w 995136"/>
                <a:gd name="connsiteY2" fmla="*/ 589580 h 2133592"/>
                <a:gd name="connsiteX3" fmla="*/ 21978 w 995136"/>
                <a:gd name="connsiteY3" fmla="*/ 8555 h 2133592"/>
                <a:gd name="connsiteX4" fmla="*/ 812085 w 995136"/>
                <a:gd name="connsiteY4" fmla="*/ 513741 h 2133592"/>
                <a:gd name="connsiteX5" fmla="*/ 813517 w 995136"/>
                <a:gd name="connsiteY5" fmla="*/ 1431317 h 2133592"/>
                <a:gd name="connsiteX6" fmla="*/ 918927 w 995136"/>
                <a:gd name="connsiteY6" fmla="*/ 1548790 h 2133592"/>
                <a:gd name="connsiteX7" fmla="*/ 994930 w 995136"/>
                <a:gd name="connsiteY7" fmla="*/ 2123467 h 2133592"/>
                <a:gd name="connsiteX8" fmla="*/ 417896 w 995136"/>
                <a:gd name="connsiteY8" fmla="*/ 1940111 h 2133592"/>
                <a:gd name="connsiteX0" fmla="*/ 269177 w 995136"/>
                <a:gd name="connsiteY0" fmla="*/ 1412267 h 2133592"/>
                <a:gd name="connsiteX1" fmla="*/ 224343 w 995136"/>
                <a:gd name="connsiteY1" fmla="*/ 1596055 h 2133592"/>
                <a:gd name="connsiteX2" fmla="*/ 178474 w 995136"/>
                <a:gd name="connsiteY2" fmla="*/ 589580 h 2133592"/>
                <a:gd name="connsiteX3" fmla="*/ 21978 w 995136"/>
                <a:gd name="connsiteY3" fmla="*/ 8555 h 2133592"/>
                <a:gd name="connsiteX4" fmla="*/ 812085 w 995136"/>
                <a:gd name="connsiteY4" fmla="*/ 513741 h 2133592"/>
                <a:gd name="connsiteX5" fmla="*/ 813517 w 995136"/>
                <a:gd name="connsiteY5" fmla="*/ 1431317 h 2133592"/>
                <a:gd name="connsiteX6" fmla="*/ 918927 w 995136"/>
                <a:gd name="connsiteY6" fmla="*/ 1548790 h 2133592"/>
                <a:gd name="connsiteX7" fmla="*/ 994930 w 995136"/>
                <a:gd name="connsiteY7" fmla="*/ 2123467 h 2133592"/>
                <a:gd name="connsiteX8" fmla="*/ 417896 w 995136"/>
                <a:gd name="connsiteY8" fmla="*/ 1940111 h 2133592"/>
                <a:gd name="connsiteX0" fmla="*/ 420277 w 995136"/>
                <a:gd name="connsiteY0" fmla="*/ 1920267 h 2133592"/>
                <a:gd name="connsiteX1" fmla="*/ 224343 w 995136"/>
                <a:gd name="connsiteY1" fmla="*/ 1596055 h 2133592"/>
                <a:gd name="connsiteX2" fmla="*/ 178474 w 995136"/>
                <a:gd name="connsiteY2" fmla="*/ 589580 h 2133592"/>
                <a:gd name="connsiteX3" fmla="*/ 21978 w 995136"/>
                <a:gd name="connsiteY3" fmla="*/ 8555 h 2133592"/>
                <a:gd name="connsiteX4" fmla="*/ 812085 w 995136"/>
                <a:gd name="connsiteY4" fmla="*/ 513741 h 2133592"/>
                <a:gd name="connsiteX5" fmla="*/ 813517 w 995136"/>
                <a:gd name="connsiteY5" fmla="*/ 1431317 h 2133592"/>
                <a:gd name="connsiteX6" fmla="*/ 918927 w 995136"/>
                <a:gd name="connsiteY6" fmla="*/ 1548790 h 2133592"/>
                <a:gd name="connsiteX7" fmla="*/ 994930 w 995136"/>
                <a:gd name="connsiteY7" fmla="*/ 2123467 h 2133592"/>
                <a:gd name="connsiteX8" fmla="*/ 417896 w 995136"/>
                <a:gd name="connsiteY8" fmla="*/ 1940111 h 2133592"/>
                <a:gd name="connsiteX0" fmla="*/ 420277 w 995136"/>
                <a:gd name="connsiteY0" fmla="*/ 1920267 h 2133592"/>
                <a:gd name="connsiteX1" fmla="*/ 224343 w 995136"/>
                <a:gd name="connsiteY1" fmla="*/ 1596055 h 2133592"/>
                <a:gd name="connsiteX2" fmla="*/ 178474 w 995136"/>
                <a:gd name="connsiteY2" fmla="*/ 589580 h 2133592"/>
                <a:gd name="connsiteX3" fmla="*/ 21978 w 995136"/>
                <a:gd name="connsiteY3" fmla="*/ 8555 h 2133592"/>
                <a:gd name="connsiteX4" fmla="*/ 812085 w 995136"/>
                <a:gd name="connsiteY4" fmla="*/ 513741 h 2133592"/>
                <a:gd name="connsiteX5" fmla="*/ 813517 w 995136"/>
                <a:gd name="connsiteY5" fmla="*/ 1431317 h 2133592"/>
                <a:gd name="connsiteX6" fmla="*/ 918927 w 995136"/>
                <a:gd name="connsiteY6" fmla="*/ 1548790 h 2133592"/>
                <a:gd name="connsiteX7" fmla="*/ 994930 w 995136"/>
                <a:gd name="connsiteY7" fmla="*/ 2123467 h 2133592"/>
                <a:gd name="connsiteX8" fmla="*/ 417896 w 995136"/>
                <a:gd name="connsiteY8" fmla="*/ 1940111 h 2133592"/>
                <a:gd name="connsiteX0" fmla="*/ 420277 w 995136"/>
                <a:gd name="connsiteY0" fmla="*/ 1920267 h 2133592"/>
                <a:gd name="connsiteX1" fmla="*/ 240532 w 995136"/>
                <a:gd name="connsiteY1" fmla="*/ 1596055 h 2133592"/>
                <a:gd name="connsiteX2" fmla="*/ 178474 w 995136"/>
                <a:gd name="connsiteY2" fmla="*/ 589580 h 2133592"/>
                <a:gd name="connsiteX3" fmla="*/ 21978 w 995136"/>
                <a:gd name="connsiteY3" fmla="*/ 8555 h 2133592"/>
                <a:gd name="connsiteX4" fmla="*/ 812085 w 995136"/>
                <a:gd name="connsiteY4" fmla="*/ 513741 h 2133592"/>
                <a:gd name="connsiteX5" fmla="*/ 813517 w 995136"/>
                <a:gd name="connsiteY5" fmla="*/ 1431317 h 2133592"/>
                <a:gd name="connsiteX6" fmla="*/ 918927 w 995136"/>
                <a:gd name="connsiteY6" fmla="*/ 1548790 h 2133592"/>
                <a:gd name="connsiteX7" fmla="*/ 994930 w 995136"/>
                <a:gd name="connsiteY7" fmla="*/ 2123467 h 2133592"/>
                <a:gd name="connsiteX8" fmla="*/ 417896 w 995136"/>
                <a:gd name="connsiteY8" fmla="*/ 1940111 h 2133592"/>
                <a:gd name="connsiteX0" fmla="*/ 420277 w 995136"/>
                <a:gd name="connsiteY0" fmla="*/ 1920267 h 2133592"/>
                <a:gd name="connsiteX1" fmla="*/ 240532 w 995136"/>
                <a:gd name="connsiteY1" fmla="*/ 1596055 h 2133592"/>
                <a:gd name="connsiteX2" fmla="*/ 178474 w 995136"/>
                <a:gd name="connsiteY2" fmla="*/ 589580 h 2133592"/>
                <a:gd name="connsiteX3" fmla="*/ 21978 w 995136"/>
                <a:gd name="connsiteY3" fmla="*/ 8555 h 2133592"/>
                <a:gd name="connsiteX4" fmla="*/ 812085 w 995136"/>
                <a:gd name="connsiteY4" fmla="*/ 513741 h 2133592"/>
                <a:gd name="connsiteX5" fmla="*/ 813517 w 995136"/>
                <a:gd name="connsiteY5" fmla="*/ 1431317 h 2133592"/>
                <a:gd name="connsiteX6" fmla="*/ 918927 w 995136"/>
                <a:gd name="connsiteY6" fmla="*/ 1548790 h 2133592"/>
                <a:gd name="connsiteX7" fmla="*/ 994930 w 995136"/>
                <a:gd name="connsiteY7" fmla="*/ 2123467 h 2133592"/>
                <a:gd name="connsiteX8" fmla="*/ 417896 w 995136"/>
                <a:gd name="connsiteY8" fmla="*/ 1940111 h 2133592"/>
                <a:gd name="connsiteX0" fmla="*/ 420277 w 995136"/>
                <a:gd name="connsiteY0" fmla="*/ 1920267 h 2133592"/>
                <a:gd name="connsiteX1" fmla="*/ 240532 w 995136"/>
                <a:gd name="connsiteY1" fmla="*/ 1596055 h 2133592"/>
                <a:gd name="connsiteX2" fmla="*/ 178474 w 995136"/>
                <a:gd name="connsiteY2" fmla="*/ 589580 h 2133592"/>
                <a:gd name="connsiteX3" fmla="*/ 21978 w 995136"/>
                <a:gd name="connsiteY3" fmla="*/ 8555 h 2133592"/>
                <a:gd name="connsiteX4" fmla="*/ 812085 w 995136"/>
                <a:gd name="connsiteY4" fmla="*/ 513741 h 2133592"/>
                <a:gd name="connsiteX5" fmla="*/ 813517 w 995136"/>
                <a:gd name="connsiteY5" fmla="*/ 1431317 h 2133592"/>
                <a:gd name="connsiteX6" fmla="*/ 918927 w 995136"/>
                <a:gd name="connsiteY6" fmla="*/ 1548790 h 2133592"/>
                <a:gd name="connsiteX7" fmla="*/ 994930 w 995136"/>
                <a:gd name="connsiteY7" fmla="*/ 2123467 h 2133592"/>
                <a:gd name="connsiteX8" fmla="*/ 417896 w 995136"/>
                <a:gd name="connsiteY8" fmla="*/ 1940111 h 2133592"/>
                <a:gd name="connsiteX0" fmla="*/ 420277 w 995136"/>
                <a:gd name="connsiteY0" fmla="*/ 1920267 h 2133592"/>
                <a:gd name="connsiteX1" fmla="*/ 240532 w 995136"/>
                <a:gd name="connsiteY1" fmla="*/ 1596055 h 2133592"/>
                <a:gd name="connsiteX2" fmla="*/ 178474 w 995136"/>
                <a:gd name="connsiteY2" fmla="*/ 589580 h 2133592"/>
                <a:gd name="connsiteX3" fmla="*/ 21978 w 995136"/>
                <a:gd name="connsiteY3" fmla="*/ 8555 h 2133592"/>
                <a:gd name="connsiteX4" fmla="*/ 812085 w 995136"/>
                <a:gd name="connsiteY4" fmla="*/ 513741 h 2133592"/>
                <a:gd name="connsiteX5" fmla="*/ 813517 w 995136"/>
                <a:gd name="connsiteY5" fmla="*/ 1431317 h 2133592"/>
                <a:gd name="connsiteX6" fmla="*/ 918927 w 995136"/>
                <a:gd name="connsiteY6" fmla="*/ 1548790 h 2133592"/>
                <a:gd name="connsiteX7" fmla="*/ 994930 w 995136"/>
                <a:gd name="connsiteY7" fmla="*/ 2123467 h 2133592"/>
                <a:gd name="connsiteX8" fmla="*/ 417896 w 995136"/>
                <a:gd name="connsiteY8" fmla="*/ 1940111 h 2133592"/>
                <a:gd name="connsiteX0" fmla="*/ 420277 w 995136"/>
                <a:gd name="connsiteY0" fmla="*/ 1920267 h 2133592"/>
                <a:gd name="connsiteX1" fmla="*/ 240532 w 995136"/>
                <a:gd name="connsiteY1" fmla="*/ 1596055 h 2133592"/>
                <a:gd name="connsiteX2" fmla="*/ 178474 w 995136"/>
                <a:gd name="connsiteY2" fmla="*/ 589580 h 2133592"/>
                <a:gd name="connsiteX3" fmla="*/ 21978 w 995136"/>
                <a:gd name="connsiteY3" fmla="*/ 8555 h 2133592"/>
                <a:gd name="connsiteX4" fmla="*/ 812085 w 995136"/>
                <a:gd name="connsiteY4" fmla="*/ 513741 h 2133592"/>
                <a:gd name="connsiteX5" fmla="*/ 813517 w 995136"/>
                <a:gd name="connsiteY5" fmla="*/ 1431317 h 2133592"/>
                <a:gd name="connsiteX6" fmla="*/ 918927 w 995136"/>
                <a:gd name="connsiteY6" fmla="*/ 1548790 h 2133592"/>
                <a:gd name="connsiteX7" fmla="*/ 994930 w 995136"/>
                <a:gd name="connsiteY7" fmla="*/ 2123467 h 2133592"/>
                <a:gd name="connsiteX8" fmla="*/ 417896 w 995136"/>
                <a:gd name="connsiteY8" fmla="*/ 1940111 h 2133592"/>
                <a:gd name="connsiteX0" fmla="*/ 420277 w 995136"/>
                <a:gd name="connsiteY0" fmla="*/ 1920267 h 2133592"/>
                <a:gd name="connsiteX1" fmla="*/ 270212 w 995136"/>
                <a:gd name="connsiteY1" fmla="*/ 1630980 h 2133592"/>
                <a:gd name="connsiteX2" fmla="*/ 178474 w 995136"/>
                <a:gd name="connsiteY2" fmla="*/ 589580 h 2133592"/>
                <a:gd name="connsiteX3" fmla="*/ 21978 w 995136"/>
                <a:gd name="connsiteY3" fmla="*/ 8555 h 2133592"/>
                <a:gd name="connsiteX4" fmla="*/ 812085 w 995136"/>
                <a:gd name="connsiteY4" fmla="*/ 513741 h 2133592"/>
                <a:gd name="connsiteX5" fmla="*/ 813517 w 995136"/>
                <a:gd name="connsiteY5" fmla="*/ 1431317 h 2133592"/>
                <a:gd name="connsiteX6" fmla="*/ 918927 w 995136"/>
                <a:gd name="connsiteY6" fmla="*/ 1548790 h 2133592"/>
                <a:gd name="connsiteX7" fmla="*/ 994930 w 995136"/>
                <a:gd name="connsiteY7" fmla="*/ 2123467 h 2133592"/>
                <a:gd name="connsiteX8" fmla="*/ 417896 w 995136"/>
                <a:gd name="connsiteY8" fmla="*/ 1940111 h 2133592"/>
                <a:gd name="connsiteX0" fmla="*/ 420277 w 995136"/>
                <a:gd name="connsiteY0" fmla="*/ 1920267 h 2133592"/>
                <a:gd name="connsiteX1" fmla="*/ 270212 w 995136"/>
                <a:gd name="connsiteY1" fmla="*/ 1630980 h 2133592"/>
                <a:gd name="connsiteX2" fmla="*/ 178474 w 995136"/>
                <a:gd name="connsiteY2" fmla="*/ 589580 h 2133592"/>
                <a:gd name="connsiteX3" fmla="*/ 21978 w 995136"/>
                <a:gd name="connsiteY3" fmla="*/ 8555 h 2133592"/>
                <a:gd name="connsiteX4" fmla="*/ 812085 w 995136"/>
                <a:gd name="connsiteY4" fmla="*/ 513741 h 2133592"/>
                <a:gd name="connsiteX5" fmla="*/ 813517 w 995136"/>
                <a:gd name="connsiteY5" fmla="*/ 1431317 h 2133592"/>
                <a:gd name="connsiteX6" fmla="*/ 918927 w 995136"/>
                <a:gd name="connsiteY6" fmla="*/ 1548790 h 2133592"/>
                <a:gd name="connsiteX7" fmla="*/ 994930 w 995136"/>
                <a:gd name="connsiteY7" fmla="*/ 2123467 h 2133592"/>
                <a:gd name="connsiteX8" fmla="*/ 417896 w 995136"/>
                <a:gd name="connsiteY8" fmla="*/ 1940111 h 2133592"/>
                <a:gd name="connsiteX0" fmla="*/ 463449 w 995136"/>
                <a:gd name="connsiteY0" fmla="*/ 1980592 h 2133592"/>
                <a:gd name="connsiteX1" fmla="*/ 270212 w 995136"/>
                <a:gd name="connsiteY1" fmla="*/ 1630980 h 2133592"/>
                <a:gd name="connsiteX2" fmla="*/ 178474 w 995136"/>
                <a:gd name="connsiteY2" fmla="*/ 589580 h 2133592"/>
                <a:gd name="connsiteX3" fmla="*/ 21978 w 995136"/>
                <a:gd name="connsiteY3" fmla="*/ 8555 h 2133592"/>
                <a:gd name="connsiteX4" fmla="*/ 812085 w 995136"/>
                <a:gd name="connsiteY4" fmla="*/ 513741 h 2133592"/>
                <a:gd name="connsiteX5" fmla="*/ 813517 w 995136"/>
                <a:gd name="connsiteY5" fmla="*/ 1431317 h 2133592"/>
                <a:gd name="connsiteX6" fmla="*/ 918927 w 995136"/>
                <a:gd name="connsiteY6" fmla="*/ 1548790 h 2133592"/>
                <a:gd name="connsiteX7" fmla="*/ 994930 w 995136"/>
                <a:gd name="connsiteY7" fmla="*/ 2123467 h 2133592"/>
                <a:gd name="connsiteX8" fmla="*/ 417896 w 995136"/>
                <a:gd name="connsiteY8" fmla="*/ 1940111 h 2133592"/>
                <a:gd name="connsiteX0" fmla="*/ 460807 w 992494"/>
                <a:gd name="connsiteY0" fmla="*/ 1978077 h 2131077"/>
                <a:gd name="connsiteX1" fmla="*/ 267570 w 992494"/>
                <a:gd name="connsiteY1" fmla="*/ 1628465 h 2131077"/>
                <a:gd name="connsiteX2" fmla="*/ 175832 w 992494"/>
                <a:gd name="connsiteY2" fmla="*/ 587065 h 2131077"/>
                <a:gd name="connsiteX3" fmla="*/ 19336 w 992494"/>
                <a:gd name="connsiteY3" fmla="*/ 6040 h 2131077"/>
                <a:gd name="connsiteX4" fmla="*/ 809443 w 992494"/>
                <a:gd name="connsiteY4" fmla="*/ 511226 h 2131077"/>
                <a:gd name="connsiteX5" fmla="*/ 810875 w 992494"/>
                <a:gd name="connsiteY5" fmla="*/ 1428802 h 2131077"/>
                <a:gd name="connsiteX6" fmla="*/ 916285 w 992494"/>
                <a:gd name="connsiteY6" fmla="*/ 1546275 h 2131077"/>
                <a:gd name="connsiteX7" fmla="*/ 992288 w 992494"/>
                <a:gd name="connsiteY7" fmla="*/ 2120952 h 2131077"/>
                <a:gd name="connsiteX8" fmla="*/ 415254 w 992494"/>
                <a:gd name="connsiteY8" fmla="*/ 1937596 h 2131077"/>
                <a:gd name="connsiteX0" fmla="*/ 473535 w 1005222"/>
                <a:gd name="connsiteY0" fmla="*/ 1981199 h 2134199"/>
                <a:gd name="connsiteX1" fmla="*/ 280298 w 1005222"/>
                <a:gd name="connsiteY1" fmla="*/ 1631587 h 2134199"/>
                <a:gd name="connsiteX2" fmla="*/ 188560 w 1005222"/>
                <a:gd name="connsiteY2" fmla="*/ 590187 h 2134199"/>
                <a:gd name="connsiteX3" fmla="*/ 18573 w 1005222"/>
                <a:gd name="connsiteY3" fmla="*/ 5987 h 2134199"/>
                <a:gd name="connsiteX4" fmla="*/ 822171 w 1005222"/>
                <a:gd name="connsiteY4" fmla="*/ 514348 h 2134199"/>
                <a:gd name="connsiteX5" fmla="*/ 823603 w 1005222"/>
                <a:gd name="connsiteY5" fmla="*/ 1431924 h 2134199"/>
                <a:gd name="connsiteX6" fmla="*/ 929013 w 1005222"/>
                <a:gd name="connsiteY6" fmla="*/ 1549397 h 2134199"/>
                <a:gd name="connsiteX7" fmla="*/ 1005016 w 1005222"/>
                <a:gd name="connsiteY7" fmla="*/ 2124074 h 2134199"/>
                <a:gd name="connsiteX8" fmla="*/ 427982 w 1005222"/>
                <a:gd name="connsiteY8" fmla="*/ 1940718 h 2134199"/>
                <a:gd name="connsiteX0" fmla="*/ 457796 w 989483"/>
                <a:gd name="connsiteY0" fmla="*/ 1981199 h 2134199"/>
                <a:gd name="connsiteX1" fmla="*/ 264559 w 989483"/>
                <a:gd name="connsiteY1" fmla="*/ 1631587 h 2134199"/>
                <a:gd name="connsiteX2" fmla="*/ 172821 w 989483"/>
                <a:gd name="connsiteY2" fmla="*/ 590187 h 2134199"/>
                <a:gd name="connsiteX3" fmla="*/ 2834 w 989483"/>
                <a:gd name="connsiteY3" fmla="*/ 5987 h 2134199"/>
                <a:gd name="connsiteX4" fmla="*/ 806432 w 989483"/>
                <a:gd name="connsiteY4" fmla="*/ 514348 h 2134199"/>
                <a:gd name="connsiteX5" fmla="*/ 807864 w 989483"/>
                <a:gd name="connsiteY5" fmla="*/ 1431924 h 2134199"/>
                <a:gd name="connsiteX6" fmla="*/ 913274 w 989483"/>
                <a:gd name="connsiteY6" fmla="*/ 1549397 h 2134199"/>
                <a:gd name="connsiteX7" fmla="*/ 989277 w 989483"/>
                <a:gd name="connsiteY7" fmla="*/ 2124074 h 2134199"/>
                <a:gd name="connsiteX8" fmla="*/ 412243 w 989483"/>
                <a:gd name="connsiteY8" fmla="*/ 1940718 h 2134199"/>
                <a:gd name="connsiteX0" fmla="*/ 457796 w 989483"/>
                <a:gd name="connsiteY0" fmla="*/ 1981199 h 2134199"/>
                <a:gd name="connsiteX1" fmla="*/ 264559 w 989483"/>
                <a:gd name="connsiteY1" fmla="*/ 1631587 h 2134199"/>
                <a:gd name="connsiteX2" fmla="*/ 172821 w 989483"/>
                <a:gd name="connsiteY2" fmla="*/ 590187 h 2134199"/>
                <a:gd name="connsiteX3" fmla="*/ 2834 w 989483"/>
                <a:gd name="connsiteY3" fmla="*/ 5987 h 2134199"/>
                <a:gd name="connsiteX4" fmla="*/ 806432 w 989483"/>
                <a:gd name="connsiteY4" fmla="*/ 514348 h 2134199"/>
                <a:gd name="connsiteX5" fmla="*/ 807864 w 989483"/>
                <a:gd name="connsiteY5" fmla="*/ 1431924 h 2134199"/>
                <a:gd name="connsiteX6" fmla="*/ 913274 w 989483"/>
                <a:gd name="connsiteY6" fmla="*/ 1549397 h 2134199"/>
                <a:gd name="connsiteX7" fmla="*/ 989277 w 989483"/>
                <a:gd name="connsiteY7" fmla="*/ 2124074 h 2134199"/>
                <a:gd name="connsiteX8" fmla="*/ 412243 w 989483"/>
                <a:gd name="connsiteY8" fmla="*/ 1940718 h 2134199"/>
                <a:gd name="connsiteX0" fmla="*/ 457796 w 989483"/>
                <a:gd name="connsiteY0" fmla="*/ 1981199 h 2134199"/>
                <a:gd name="connsiteX1" fmla="*/ 264559 w 989483"/>
                <a:gd name="connsiteY1" fmla="*/ 1631587 h 2134199"/>
                <a:gd name="connsiteX2" fmla="*/ 172821 w 989483"/>
                <a:gd name="connsiteY2" fmla="*/ 590187 h 2134199"/>
                <a:gd name="connsiteX3" fmla="*/ 2834 w 989483"/>
                <a:gd name="connsiteY3" fmla="*/ 5987 h 2134199"/>
                <a:gd name="connsiteX4" fmla="*/ 806432 w 989483"/>
                <a:gd name="connsiteY4" fmla="*/ 514348 h 2134199"/>
                <a:gd name="connsiteX5" fmla="*/ 807864 w 989483"/>
                <a:gd name="connsiteY5" fmla="*/ 1431924 h 2134199"/>
                <a:gd name="connsiteX6" fmla="*/ 913274 w 989483"/>
                <a:gd name="connsiteY6" fmla="*/ 1549397 h 2134199"/>
                <a:gd name="connsiteX7" fmla="*/ 989277 w 989483"/>
                <a:gd name="connsiteY7" fmla="*/ 2124074 h 2134199"/>
                <a:gd name="connsiteX8" fmla="*/ 412243 w 989483"/>
                <a:gd name="connsiteY8" fmla="*/ 1940718 h 2134199"/>
                <a:gd name="connsiteX0" fmla="*/ 457796 w 989539"/>
                <a:gd name="connsiteY0" fmla="*/ 1981199 h 2134199"/>
                <a:gd name="connsiteX1" fmla="*/ 264559 w 989539"/>
                <a:gd name="connsiteY1" fmla="*/ 1631587 h 2134199"/>
                <a:gd name="connsiteX2" fmla="*/ 172821 w 989539"/>
                <a:gd name="connsiteY2" fmla="*/ 590187 h 2134199"/>
                <a:gd name="connsiteX3" fmla="*/ 2834 w 989539"/>
                <a:gd name="connsiteY3" fmla="*/ 5987 h 2134199"/>
                <a:gd name="connsiteX4" fmla="*/ 806432 w 989539"/>
                <a:gd name="connsiteY4" fmla="*/ 514348 h 2134199"/>
                <a:gd name="connsiteX5" fmla="*/ 807864 w 989539"/>
                <a:gd name="connsiteY5" fmla="*/ 1431924 h 2134199"/>
                <a:gd name="connsiteX6" fmla="*/ 913274 w 989539"/>
                <a:gd name="connsiteY6" fmla="*/ 1549397 h 2134199"/>
                <a:gd name="connsiteX7" fmla="*/ 989277 w 989539"/>
                <a:gd name="connsiteY7" fmla="*/ 2124074 h 2134199"/>
                <a:gd name="connsiteX8" fmla="*/ 412243 w 989539"/>
                <a:gd name="connsiteY8" fmla="*/ 1940718 h 2134199"/>
                <a:gd name="connsiteX0" fmla="*/ 463128 w 994871"/>
                <a:gd name="connsiteY0" fmla="*/ 1959363 h 2112363"/>
                <a:gd name="connsiteX1" fmla="*/ 269891 w 994871"/>
                <a:gd name="connsiteY1" fmla="*/ 1609751 h 2112363"/>
                <a:gd name="connsiteX2" fmla="*/ 178153 w 994871"/>
                <a:gd name="connsiteY2" fmla="*/ 568351 h 2112363"/>
                <a:gd name="connsiteX3" fmla="*/ 2770 w 994871"/>
                <a:gd name="connsiteY3" fmla="*/ 6376 h 2112363"/>
                <a:gd name="connsiteX4" fmla="*/ 811764 w 994871"/>
                <a:gd name="connsiteY4" fmla="*/ 492512 h 2112363"/>
                <a:gd name="connsiteX5" fmla="*/ 813196 w 994871"/>
                <a:gd name="connsiteY5" fmla="*/ 1410088 h 2112363"/>
                <a:gd name="connsiteX6" fmla="*/ 918606 w 994871"/>
                <a:gd name="connsiteY6" fmla="*/ 1527561 h 2112363"/>
                <a:gd name="connsiteX7" fmla="*/ 994609 w 994871"/>
                <a:gd name="connsiteY7" fmla="*/ 2102238 h 2112363"/>
                <a:gd name="connsiteX8" fmla="*/ 417575 w 994871"/>
                <a:gd name="connsiteY8" fmla="*/ 1918882 h 2112363"/>
                <a:gd name="connsiteX0" fmla="*/ 463128 w 994871"/>
                <a:gd name="connsiteY0" fmla="*/ 1959363 h 2112363"/>
                <a:gd name="connsiteX1" fmla="*/ 269891 w 994871"/>
                <a:gd name="connsiteY1" fmla="*/ 1609751 h 2112363"/>
                <a:gd name="connsiteX2" fmla="*/ 178153 w 994871"/>
                <a:gd name="connsiteY2" fmla="*/ 568351 h 2112363"/>
                <a:gd name="connsiteX3" fmla="*/ 2770 w 994871"/>
                <a:gd name="connsiteY3" fmla="*/ 6376 h 2112363"/>
                <a:gd name="connsiteX4" fmla="*/ 811764 w 994871"/>
                <a:gd name="connsiteY4" fmla="*/ 492512 h 2112363"/>
                <a:gd name="connsiteX5" fmla="*/ 813196 w 994871"/>
                <a:gd name="connsiteY5" fmla="*/ 1410088 h 2112363"/>
                <a:gd name="connsiteX6" fmla="*/ 918606 w 994871"/>
                <a:gd name="connsiteY6" fmla="*/ 1527561 h 2112363"/>
                <a:gd name="connsiteX7" fmla="*/ 994609 w 994871"/>
                <a:gd name="connsiteY7" fmla="*/ 2102238 h 2112363"/>
                <a:gd name="connsiteX8" fmla="*/ 417575 w 994871"/>
                <a:gd name="connsiteY8" fmla="*/ 1918882 h 2112363"/>
                <a:gd name="connsiteX0" fmla="*/ 426702 w 994871"/>
                <a:gd name="connsiteY0" fmla="*/ 1921263 h 2112363"/>
                <a:gd name="connsiteX1" fmla="*/ 269891 w 994871"/>
                <a:gd name="connsiteY1" fmla="*/ 1609751 h 2112363"/>
                <a:gd name="connsiteX2" fmla="*/ 178153 w 994871"/>
                <a:gd name="connsiteY2" fmla="*/ 568351 h 2112363"/>
                <a:gd name="connsiteX3" fmla="*/ 2770 w 994871"/>
                <a:gd name="connsiteY3" fmla="*/ 6376 h 2112363"/>
                <a:gd name="connsiteX4" fmla="*/ 811764 w 994871"/>
                <a:gd name="connsiteY4" fmla="*/ 492512 h 2112363"/>
                <a:gd name="connsiteX5" fmla="*/ 813196 w 994871"/>
                <a:gd name="connsiteY5" fmla="*/ 1410088 h 2112363"/>
                <a:gd name="connsiteX6" fmla="*/ 918606 w 994871"/>
                <a:gd name="connsiteY6" fmla="*/ 1527561 h 2112363"/>
                <a:gd name="connsiteX7" fmla="*/ 994609 w 994871"/>
                <a:gd name="connsiteY7" fmla="*/ 2102238 h 2112363"/>
                <a:gd name="connsiteX8" fmla="*/ 417575 w 994871"/>
                <a:gd name="connsiteY8" fmla="*/ 1918882 h 2112363"/>
                <a:gd name="connsiteX0" fmla="*/ 426702 w 994871"/>
                <a:gd name="connsiteY0" fmla="*/ 1921263 h 2112363"/>
                <a:gd name="connsiteX1" fmla="*/ 269891 w 994871"/>
                <a:gd name="connsiteY1" fmla="*/ 1609751 h 2112363"/>
                <a:gd name="connsiteX2" fmla="*/ 178153 w 994871"/>
                <a:gd name="connsiteY2" fmla="*/ 568351 h 2112363"/>
                <a:gd name="connsiteX3" fmla="*/ 2770 w 994871"/>
                <a:gd name="connsiteY3" fmla="*/ 6376 h 2112363"/>
                <a:gd name="connsiteX4" fmla="*/ 811764 w 994871"/>
                <a:gd name="connsiteY4" fmla="*/ 492512 h 2112363"/>
                <a:gd name="connsiteX5" fmla="*/ 813196 w 994871"/>
                <a:gd name="connsiteY5" fmla="*/ 1410088 h 2112363"/>
                <a:gd name="connsiteX6" fmla="*/ 918606 w 994871"/>
                <a:gd name="connsiteY6" fmla="*/ 1527561 h 2112363"/>
                <a:gd name="connsiteX7" fmla="*/ 994609 w 994871"/>
                <a:gd name="connsiteY7" fmla="*/ 2102238 h 2112363"/>
                <a:gd name="connsiteX8" fmla="*/ 417575 w 994871"/>
                <a:gd name="connsiteY8" fmla="*/ 1918882 h 2112363"/>
                <a:gd name="connsiteX0" fmla="*/ 420632 w 994871"/>
                <a:gd name="connsiteY0" fmla="*/ 1928407 h 2112363"/>
                <a:gd name="connsiteX1" fmla="*/ 269891 w 994871"/>
                <a:gd name="connsiteY1" fmla="*/ 1609751 h 2112363"/>
                <a:gd name="connsiteX2" fmla="*/ 178153 w 994871"/>
                <a:gd name="connsiteY2" fmla="*/ 568351 h 2112363"/>
                <a:gd name="connsiteX3" fmla="*/ 2770 w 994871"/>
                <a:gd name="connsiteY3" fmla="*/ 6376 h 2112363"/>
                <a:gd name="connsiteX4" fmla="*/ 811764 w 994871"/>
                <a:gd name="connsiteY4" fmla="*/ 492512 h 2112363"/>
                <a:gd name="connsiteX5" fmla="*/ 813196 w 994871"/>
                <a:gd name="connsiteY5" fmla="*/ 1410088 h 2112363"/>
                <a:gd name="connsiteX6" fmla="*/ 918606 w 994871"/>
                <a:gd name="connsiteY6" fmla="*/ 1527561 h 2112363"/>
                <a:gd name="connsiteX7" fmla="*/ 994609 w 994871"/>
                <a:gd name="connsiteY7" fmla="*/ 2102238 h 2112363"/>
                <a:gd name="connsiteX8" fmla="*/ 417575 w 994871"/>
                <a:gd name="connsiteY8" fmla="*/ 1918882 h 2112363"/>
                <a:gd name="connsiteX0" fmla="*/ 420632 w 918903"/>
                <a:gd name="connsiteY0" fmla="*/ 1928407 h 2112363"/>
                <a:gd name="connsiteX1" fmla="*/ 269891 w 918903"/>
                <a:gd name="connsiteY1" fmla="*/ 1609751 h 2112363"/>
                <a:gd name="connsiteX2" fmla="*/ 178153 w 918903"/>
                <a:gd name="connsiteY2" fmla="*/ 568351 h 2112363"/>
                <a:gd name="connsiteX3" fmla="*/ 2770 w 918903"/>
                <a:gd name="connsiteY3" fmla="*/ 6376 h 2112363"/>
                <a:gd name="connsiteX4" fmla="*/ 811764 w 918903"/>
                <a:gd name="connsiteY4" fmla="*/ 492512 h 2112363"/>
                <a:gd name="connsiteX5" fmla="*/ 813196 w 918903"/>
                <a:gd name="connsiteY5" fmla="*/ 1410088 h 2112363"/>
                <a:gd name="connsiteX6" fmla="*/ 918606 w 918903"/>
                <a:gd name="connsiteY6" fmla="*/ 1527561 h 2112363"/>
                <a:gd name="connsiteX7" fmla="*/ 840812 w 918903"/>
                <a:gd name="connsiteY7" fmla="*/ 2102238 h 2112363"/>
                <a:gd name="connsiteX8" fmla="*/ 417575 w 918903"/>
                <a:gd name="connsiteY8" fmla="*/ 1918882 h 2112363"/>
                <a:gd name="connsiteX0" fmla="*/ 420632 w 918606"/>
                <a:gd name="connsiteY0" fmla="*/ 1928407 h 2112363"/>
                <a:gd name="connsiteX1" fmla="*/ 269891 w 918606"/>
                <a:gd name="connsiteY1" fmla="*/ 1609751 h 2112363"/>
                <a:gd name="connsiteX2" fmla="*/ 178153 w 918606"/>
                <a:gd name="connsiteY2" fmla="*/ 568351 h 2112363"/>
                <a:gd name="connsiteX3" fmla="*/ 2770 w 918606"/>
                <a:gd name="connsiteY3" fmla="*/ 6376 h 2112363"/>
                <a:gd name="connsiteX4" fmla="*/ 811764 w 918606"/>
                <a:gd name="connsiteY4" fmla="*/ 492512 h 2112363"/>
                <a:gd name="connsiteX5" fmla="*/ 813196 w 918606"/>
                <a:gd name="connsiteY5" fmla="*/ 1410088 h 2112363"/>
                <a:gd name="connsiteX6" fmla="*/ 918606 w 918606"/>
                <a:gd name="connsiteY6" fmla="*/ 1527561 h 2112363"/>
                <a:gd name="connsiteX7" fmla="*/ 840812 w 918606"/>
                <a:gd name="connsiteY7" fmla="*/ 2102238 h 2112363"/>
                <a:gd name="connsiteX8" fmla="*/ 417575 w 918606"/>
                <a:gd name="connsiteY8" fmla="*/ 1918882 h 2112363"/>
                <a:gd name="connsiteX0" fmla="*/ 420632 w 918606"/>
                <a:gd name="connsiteY0" fmla="*/ 1928407 h 2106017"/>
                <a:gd name="connsiteX1" fmla="*/ 269891 w 918606"/>
                <a:gd name="connsiteY1" fmla="*/ 1609751 h 2106017"/>
                <a:gd name="connsiteX2" fmla="*/ 178153 w 918606"/>
                <a:gd name="connsiteY2" fmla="*/ 568351 h 2106017"/>
                <a:gd name="connsiteX3" fmla="*/ 2770 w 918606"/>
                <a:gd name="connsiteY3" fmla="*/ 6376 h 2106017"/>
                <a:gd name="connsiteX4" fmla="*/ 811764 w 918606"/>
                <a:gd name="connsiteY4" fmla="*/ 492512 h 2106017"/>
                <a:gd name="connsiteX5" fmla="*/ 813196 w 918606"/>
                <a:gd name="connsiteY5" fmla="*/ 1410088 h 2106017"/>
                <a:gd name="connsiteX6" fmla="*/ 918606 w 918606"/>
                <a:gd name="connsiteY6" fmla="*/ 1527561 h 2106017"/>
                <a:gd name="connsiteX7" fmla="*/ 840812 w 918606"/>
                <a:gd name="connsiteY7" fmla="*/ 2102238 h 2106017"/>
                <a:gd name="connsiteX8" fmla="*/ 328534 w 918606"/>
                <a:gd name="connsiteY8" fmla="*/ 1734732 h 2106017"/>
                <a:gd name="connsiteX0" fmla="*/ 269891 w 918606"/>
                <a:gd name="connsiteY0" fmla="*/ 1609751 h 2106017"/>
                <a:gd name="connsiteX1" fmla="*/ 178153 w 918606"/>
                <a:gd name="connsiteY1" fmla="*/ 568351 h 2106017"/>
                <a:gd name="connsiteX2" fmla="*/ 2770 w 918606"/>
                <a:gd name="connsiteY2" fmla="*/ 6376 h 2106017"/>
                <a:gd name="connsiteX3" fmla="*/ 811764 w 918606"/>
                <a:gd name="connsiteY3" fmla="*/ 492512 h 2106017"/>
                <a:gd name="connsiteX4" fmla="*/ 813196 w 918606"/>
                <a:gd name="connsiteY4" fmla="*/ 1410088 h 2106017"/>
                <a:gd name="connsiteX5" fmla="*/ 918606 w 918606"/>
                <a:gd name="connsiteY5" fmla="*/ 1527561 h 2106017"/>
                <a:gd name="connsiteX6" fmla="*/ 840812 w 918606"/>
                <a:gd name="connsiteY6" fmla="*/ 2102238 h 2106017"/>
                <a:gd name="connsiteX7" fmla="*/ 328534 w 918606"/>
                <a:gd name="connsiteY7" fmla="*/ 1734732 h 2106017"/>
                <a:gd name="connsiteX0" fmla="*/ 178153 w 918606"/>
                <a:gd name="connsiteY0" fmla="*/ 568351 h 2106017"/>
                <a:gd name="connsiteX1" fmla="*/ 2770 w 918606"/>
                <a:gd name="connsiteY1" fmla="*/ 6376 h 2106017"/>
                <a:gd name="connsiteX2" fmla="*/ 811764 w 918606"/>
                <a:gd name="connsiteY2" fmla="*/ 492512 h 2106017"/>
                <a:gd name="connsiteX3" fmla="*/ 813196 w 918606"/>
                <a:gd name="connsiteY3" fmla="*/ 1410088 h 2106017"/>
                <a:gd name="connsiteX4" fmla="*/ 918606 w 918606"/>
                <a:gd name="connsiteY4" fmla="*/ 1527561 h 2106017"/>
                <a:gd name="connsiteX5" fmla="*/ 840812 w 918606"/>
                <a:gd name="connsiteY5" fmla="*/ 2102238 h 2106017"/>
                <a:gd name="connsiteX6" fmla="*/ 328534 w 918606"/>
                <a:gd name="connsiteY6" fmla="*/ 1734732 h 2106017"/>
                <a:gd name="connsiteX0" fmla="*/ 0 w 915836"/>
                <a:gd name="connsiteY0" fmla="*/ 6376 h 2106017"/>
                <a:gd name="connsiteX1" fmla="*/ 808994 w 915836"/>
                <a:gd name="connsiteY1" fmla="*/ 492512 h 2106017"/>
                <a:gd name="connsiteX2" fmla="*/ 810426 w 915836"/>
                <a:gd name="connsiteY2" fmla="*/ 1410088 h 2106017"/>
                <a:gd name="connsiteX3" fmla="*/ 915836 w 915836"/>
                <a:gd name="connsiteY3" fmla="*/ 1527561 h 2106017"/>
                <a:gd name="connsiteX4" fmla="*/ 838042 w 915836"/>
                <a:gd name="connsiteY4" fmla="*/ 2102238 h 2106017"/>
                <a:gd name="connsiteX5" fmla="*/ 325764 w 915836"/>
                <a:gd name="connsiteY5" fmla="*/ 1734732 h 2106017"/>
                <a:gd name="connsiteX0" fmla="*/ 0 w 594750"/>
                <a:gd name="connsiteY0" fmla="*/ 7643 h 2050134"/>
                <a:gd name="connsiteX1" fmla="*/ 487908 w 594750"/>
                <a:gd name="connsiteY1" fmla="*/ 436629 h 2050134"/>
                <a:gd name="connsiteX2" fmla="*/ 489340 w 594750"/>
                <a:gd name="connsiteY2" fmla="*/ 1354205 h 2050134"/>
                <a:gd name="connsiteX3" fmla="*/ 594750 w 594750"/>
                <a:gd name="connsiteY3" fmla="*/ 1471678 h 2050134"/>
                <a:gd name="connsiteX4" fmla="*/ 516956 w 594750"/>
                <a:gd name="connsiteY4" fmla="*/ 2046355 h 2050134"/>
                <a:gd name="connsiteX5" fmla="*/ 4678 w 594750"/>
                <a:gd name="connsiteY5" fmla="*/ 1678849 h 2050134"/>
                <a:gd name="connsiteX0" fmla="*/ 0 w 594750"/>
                <a:gd name="connsiteY0" fmla="*/ 130 h 2042621"/>
                <a:gd name="connsiteX1" fmla="*/ 487908 w 594750"/>
                <a:gd name="connsiteY1" fmla="*/ 429116 h 2042621"/>
                <a:gd name="connsiteX2" fmla="*/ 489340 w 594750"/>
                <a:gd name="connsiteY2" fmla="*/ 1346692 h 2042621"/>
                <a:gd name="connsiteX3" fmla="*/ 594750 w 594750"/>
                <a:gd name="connsiteY3" fmla="*/ 1464165 h 2042621"/>
                <a:gd name="connsiteX4" fmla="*/ 516956 w 594750"/>
                <a:gd name="connsiteY4" fmla="*/ 2038842 h 2042621"/>
                <a:gd name="connsiteX5" fmla="*/ 4678 w 594750"/>
                <a:gd name="connsiteY5" fmla="*/ 1671336 h 2042621"/>
                <a:gd name="connsiteX0" fmla="*/ 0 w 594750"/>
                <a:gd name="connsiteY0" fmla="*/ 113 h 2042604"/>
                <a:gd name="connsiteX1" fmla="*/ 471719 w 594750"/>
                <a:gd name="connsiteY1" fmla="*/ 457674 h 2042604"/>
                <a:gd name="connsiteX2" fmla="*/ 489340 w 594750"/>
                <a:gd name="connsiteY2" fmla="*/ 1346675 h 2042604"/>
                <a:gd name="connsiteX3" fmla="*/ 594750 w 594750"/>
                <a:gd name="connsiteY3" fmla="*/ 1464148 h 2042604"/>
                <a:gd name="connsiteX4" fmla="*/ 516956 w 594750"/>
                <a:gd name="connsiteY4" fmla="*/ 2038825 h 2042604"/>
                <a:gd name="connsiteX5" fmla="*/ 4678 w 594750"/>
                <a:gd name="connsiteY5" fmla="*/ 1671319 h 2042604"/>
                <a:gd name="connsiteX0" fmla="*/ 0 w 594750"/>
                <a:gd name="connsiteY0" fmla="*/ 113 h 2042604"/>
                <a:gd name="connsiteX1" fmla="*/ 471719 w 594750"/>
                <a:gd name="connsiteY1" fmla="*/ 457674 h 2042604"/>
                <a:gd name="connsiteX2" fmla="*/ 489340 w 594750"/>
                <a:gd name="connsiteY2" fmla="*/ 1346675 h 2042604"/>
                <a:gd name="connsiteX3" fmla="*/ 594750 w 594750"/>
                <a:gd name="connsiteY3" fmla="*/ 1464148 h 2042604"/>
                <a:gd name="connsiteX4" fmla="*/ 516956 w 594750"/>
                <a:gd name="connsiteY4" fmla="*/ 2038825 h 2042604"/>
                <a:gd name="connsiteX5" fmla="*/ 4678 w 594750"/>
                <a:gd name="connsiteY5" fmla="*/ 1671319 h 2042604"/>
                <a:gd name="connsiteX0" fmla="*/ 0 w 594750"/>
                <a:gd name="connsiteY0" fmla="*/ 113 h 2042604"/>
                <a:gd name="connsiteX1" fmla="*/ 471719 w 594750"/>
                <a:gd name="connsiteY1" fmla="*/ 457674 h 2042604"/>
                <a:gd name="connsiteX2" fmla="*/ 489340 w 594750"/>
                <a:gd name="connsiteY2" fmla="*/ 1346675 h 2042604"/>
                <a:gd name="connsiteX3" fmla="*/ 594750 w 594750"/>
                <a:gd name="connsiteY3" fmla="*/ 1464148 h 2042604"/>
                <a:gd name="connsiteX4" fmla="*/ 516956 w 594750"/>
                <a:gd name="connsiteY4" fmla="*/ 2038825 h 2042604"/>
                <a:gd name="connsiteX5" fmla="*/ 4678 w 594750"/>
                <a:gd name="connsiteY5" fmla="*/ 1671319 h 2042604"/>
                <a:gd name="connsiteX0" fmla="*/ 0 w 600146"/>
                <a:gd name="connsiteY0" fmla="*/ 113 h 2042405"/>
                <a:gd name="connsiteX1" fmla="*/ 471719 w 600146"/>
                <a:gd name="connsiteY1" fmla="*/ 457674 h 2042405"/>
                <a:gd name="connsiteX2" fmla="*/ 489340 w 600146"/>
                <a:gd name="connsiteY2" fmla="*/ 1346675 h 2042405"/>
                <a:gd name="connsiteX3" fmla="*/ 600146 w 600146"/>
                <a:gd name="connsiteY3" fmla="*/ 1470498 h 2042405"/>
                <a:gd name="connsiteX4" fmla="*/ 516956 w 600146"/>
                <a:gd name="connsiteY4" fmla="*/ 2038825 h 2042405"/>
                <a:gd name="connsiteX5" fmla="*/ 4678 w 600146"/>
                <a:gd name="connsiteY5" fmla="*/ 1671319 h 2042405"/>
                <a:gd name="connsiteX0" fmla="*/ 0 w 600146"/>
                <a:gd name="connsiteY0" fmla="*/ 113 h 2042405"/>
                <a:gd name="connsiteX1" fmla="*/ 471719 w 600146"/>
                <a:gd name="connsiteY1" fmla="*/ 457674 h 2042405"/>
                <a:gd name="connsiteX2" fmla="*/ 489340 w 600146"/>
                <a:gd name="connsiteY2" fmla="*/ 1346675 h 2042405"/>
                <a:gd name="connsiteX3" fmla="*/ 600146 w 600146"/>
                <a:gd name="connsiteY3" fmla="*/ 1470498 h 2042405"/>
                <a:gd name="connsiteX4" fmla="*/ 516956 w 600146"/>
                <a:gd name="connsiteY4" fmla="*/ 2038825 h 2042405"/>
                <a:gd name="connsiteX5" fmla="*/ 4678 w 600146"/>
                <a:gd name="connsiteY5" fmla="*/ 1671319 h 2042405"/>
                <a:gd name="connsiteX0" fmla="*/ 0 w 600146"/>
                <a:gd name="connsiteY0" fmla="*/ 113 h 2042405"/>
                <a:gd name="connsiteX1" fmla="*/ 471719 w 600146"/>
                <a:gd name="connsiteY1" fmla="*/ 457674 h 2042405"/>
                <a:gd name="connsiteX2" fmla="*/ 489340 w 600146"/>
                <a:gd name="connsiteY2" fmla="*/ 1346675 h 2042405"/>
                <a:gd name="connsiteX3" fmla="*/ 600146 w 600146"/>
                <a:gd name="connsiteY3" fmla="*/ 1470498 h 2042405"/>
                <a:gd name="connsiteX4" fmla="*/ 516956 w 600146"/>
                <a:gd name="connsiteY4" fmla="*/ 2038825 h 2042405"/>
                <a:gd name="connsiteX5" fmla="*/ 4678 w 600146"/>
                <a:gd name="connsiteY5" fmla="*/ 1671319 h 2042405"/>
                <a:gd name="connsiteX0" fmla="*/ 0 w 592051"/>
                <a:gd name="connsiteY0" fmla="*/ 113 h 2042504"/>
                <a:gd name="connsiteX1" fmla="*/ 471719 w 592051"/>
                <a:gd name="connsiteY1" fmla="*/ 457674 h 2042504"/>
                <a:gd name="connsiteX2" fmla="*/ 489340 w 592051"/>
                <a:gd name="connsiteY2" fmla="*/ 1346675 h 2042504"/>
                <a:gd name="connsiteX3" fmla="*/ 592051 w 592051"/>
                <a:gd name="connsiteY3" fmla="*/ 1467323 h 2042504"/>
                <a:gd name="connsiteX4" fmla="*/ 516956 w 592051"/>
                <a:gd name="connsiteY4" fmla="*/ 2038825 h 2042504"/>
                <a:gd name="connsiteX5" fmla="*/ 4678 w 592051"/>
                <a:gd name="connsiteY5" fmla="*/ 1671319 h 2042504"/>
                <a:gd name="connsiteX0" fmla="*/ 0 w 592051"/>
                <a:gd name="connsiteY0" fmla="*/ 113 h 2042504"/>
                <a:gd name="connsiteX1" fmla="*/ 471719 w 592051"/>
                <a:gd name="connsiteY1" fmla="*/ 457674 h 2042504"/>
                <a:gd name="connsiteX2" fmla="*/ 489340 w 592051"/>
                <a:gd name="connsiteY2" fmla="*/ 1346675 h 2042504"/>
                <a:gd name="connsiteX3" fmla="*/ 592051 w 592051"/>
                <a:gd name="connsiteY3" fmla="*/ 1467323 h 2042504"/>
                <a:gd name="connsiteX4" fmla="*/ 516956 w 592051"/>
                <a:gd name="connsiteY4" fmla="*/ 2038825 h 2042504"/>
                <a:gd name="connsiteX5" fmla="*/ 4678 w 592051"/>
                <a:gd name="connsiteY5" fmla="*/ 1671319 h 2042504"/>
                <a:gd name="connsiteX0" fmla="*/ 0 w 592051"/>
                <a:gd name="connsiteY0" fmla="*/ 113 h 2042504"/>
                <a:gd name="connsiteX1" fmla="*/ 471719 w 592051"/>
                <a:gd name="connsiteY1" fmla="*/ 457674 h 2042504"/>
                <a:gd name="connsiteX2" fmla="*/ 489340 w 592051"/>
                <a:gd name="connsiteY2" fmla="*/ 1346675 h 2042504"/>
                <a:gd name="connsiteX3" fmla="*/ 592051 w 592051"/>
                <a:gd name="connsiteY3" fmla="*/ 1467323 h 2042504"/>
                <a:gd name="connsiteX4" fmla="*/ 516956 w 592051"/>
                <a:gd name="connsiteY4" fmla="*/ 2038825 h 2042504"/>
                <a:gd name="connsiteX5" fmla="*/ 4678 w 592051"/>
                <a:gd name="connsiteY5" fmla="*/ 1671319 h 2042504"/>
                <a:gd name="connsiteX0" fmla="*/ 0 w 592051"/>
                <a:gd name="connsiteY0" fmla="*/ 113 h 2038828"/>
                <a:gd name="connsiteX1" fmla="*/ 471719 w 592051"/>
                <a:gd name="connsiteY1" fmla="*/ 457674 h 2038828"/>
                <a:gd name="connsiteX2" fmla="*/ 489340 w 592051"/>
                <a:gd name="connsiteY2" fmla="*/ 1346675 h 2038828"/>
                <a:gd name="connsiteX3" fmla="*/ 592051 w 592051"/>
                <a:gd name="connsiteY3" fmla="*/ 1467323 h 2038828"/>
                <a:gd name="connsiteX4" fmla="*/ 516956 w 592051"/>
                <a:gd name="connsiteY4" fmla="*/ 2038825 h 2038828"/>
                <a:gd name="connsiteX5" fmla="*/ 4678 w 592051"/>
                <a:gd name="connsiteY5" fmla="*/ 1671319 h 2038828"/>
                <a:gd name="connsiteX0" fmla="*/ 0 w 592051"/>
                <a:gd name="connsiteY0" fmla="*/ 113 h 2038828"/>
                <a:gd name="connsiteX1" fmla="*/ 471719 w 592051"/>
                <a:gd name="connsiteY1" fmla="*/ 457674 h 2038828"/>
                <a:gd name="connsiteX2" fmla="*/ 489340 w 592051"/>
                <a:gd name="connsiteY2" fmla="*/ 1346675 h 2038828"/>
                <a:gd name="connsiteX3" fmla="*/ 592051 w 592051"/>
                <a:gd name="connsiteY3" fmla="*/ 1467323 h 2038828"/>
                <a:gd name="connsiteX4" fmla="*/ 516956 w 592051"/>
                <a:gd name="connsiteY4" fmla="*/ 2038825 h 2038828"/>
                <a:gd name="connsiteX5" fmla="*/ 4678 w 592051"/>
                <a:gd name="connsiteY5" fmla="*/ 1671319 h 2038828"/>
                <a:gd name="connsiteX0" fmla="*/ 0 w 592051"/>
                <a:gd name="connsiteY0" fmla="*/ 113 h 2038828"/>
                <a:gd name="connsiteX1" fmla="*/ 471719 w 592051"/>
                <a:gd name="connsiteY1" fmla="*/ 457674 h 2038828"/>
                <a:gd name="connsiteX2" fmla="*/ 489340 w 592051"/>
                <a:gd name="connsiteY2" fmla="*/ 1346675 h 2038828"/>
                <a:gd name="connsiteX3" fmla="*/ 592051 w 592051"/>
                <a:gd name="connsiteY3" fmla="*/ 1467323 h 2038828"/>
                <a:gd name="connsiteX4" fmla="*/ 516956 w 592051"/>
                <a:gd name="connsiteY4" fmla="*/ 2038825 h 2038828"/>
                <a:gd name="connsiteX5" fmla="*/ 4678 w 592051"/>
                <a:gd name="connsiteY5" fmla="*/ 1671319 h 2038828"/>
                <a:gd name="connsiteX0" fmla="*/ 0 w 592051"/>
                <a:gd name="connsiteY0" fmla="*/ 113 h 2040303"/>
                <a:gd name="connsiteX1" fmla="*/ 471719 w 592051"/>
                <a:gd name="connsiteY1" fmla="*/ 457674 h 2040303"/>
                <a:gd name="connsiteX2" fmla="*/ 489340 w 592051"/>
                <a:gd name="connsiteY2" fmla="*/ 1346675 h 2040303"/>
                <a:gd name="connsiteX3" fmla="*/ 592051 w 592051"/>
                <a:gd name="connsiteY3" fmla="*/ 1467323 h 2040303"/>
                <a:gd name="connsiteX4" fmla="*/ 516956 w 592051"/>
                <a:gd name="connsiteY4" fmla="*/ 2038825 h 2040303"/>
                <a:gd name="connsiteX5" fmla="*/ 4678 w 592051"/>
                <a:gd name="connsiteY5" fmla="*/ 1671319 h 2040303"/>
                <a:gd name="connsiteX0" fmla="*/ 0 w 592051"/>
                <a:gd name="connsiteY0" fmla="*/ 113 h 2040303"/>
                <a:gd name="connsiteX1" fmla="*/ 471719 w 592051"/>
                <a:gd name="connsiteY1" fmla="*/ 457674 h 2040303"/>
                <a:gd name="connsiteX2" fmla="*/ 489340 w 592051"/>
                <a:gd name="connsiteY2" fmla="*/ 1346675 h 2040303"/>
                <a:gd name="connsiteX3" fmla="*/ 592051 w 592051"/>
                <a:gd name="connsiteY3" fmla="*/ 1467323 h 2040303"/>
                <a:gd name="connsiteX4" fmla="*/ 516956 w 592051"/>
                <a:gd name="connsiteY4" fmla="*/ 2038825 h 2040303"/>
                <a:gd name="connsiteX5" fmla="*/ 4678 w 592051"/>
                <a:gd name="connsiteY5" fmla="*/ 1671319 h 2040303"/>
                <a:gd name="connsiteX0" fmla="*/ 0 w 592051"/>
                <a:gd name="connsiteY0" fmla="*/ 119 h 2040309"/>
                <a:gd name="connsiteX1" fmla="*/ 471719 w 592051"/>
                <a:gd name="connsiteY1" fmla="*/ 457680 h 2040309"/>
                <a:gd name="connsiteX2" fmla="*/ 489340 w 592051"/>
                <a:gd name="connsiteY2" fmla="*/ 1346681 h 2040309"/>
                <a:gd name="connsiteX3" fmla="*/ 592051 w 592051"/>
                <a:gd name="connsiteY3" fmla="*/ 1467329 h 2040309"/>
                <a:gd name="connsiteX4" fmla="*/ 516956 w 592051"/>
                <a:gd name="connsiteY4" fmla="*/ 2038831 h 2040309"/>
                <a:gd name="connsiteX5" fmla="*/ 4678 w 592051"/>
                <a:gd name="connsiteY5" fmla="*/ 1671325 h 20403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92051" h="2040309">
                  <a:moveTo>
                    <a:pt x="0" y="119"/>
                  </a:moveTo>
                  <a:cubicBezTo>
                    <a:pt x="159566" y="-5642"/>
                    <a:pt x="440530" y="197799"/>
                    <a:pt x="471719" y="457680"/>
                  </a:cubicBezTo>
                  <a:cubicBezTo>
                    <a:pt x="506004" y="680725"/>
                    <a:pt x="445001" y="1200631"/>
                    <a:pt x="489340" y="1346681"/>
                  </a:cubicBezTo>
                  <a:cubicBezTo>
                    <a:pt x="533679" y="1492731"/>
                    <a:pt x="549510" y="1454630"/>
                    <a:pt x="592051" y="1467329"/>
                  </a:cubicBezTo>
                  <a:cubicBezTo>
                    <a:pt x="533007" y="1843567"/>
                    <a:pt x="539301" y="2023882"/>
                    <a:pt x="516956" y="2038831"/>
                  </a:cubicBezTo>
                  <a:cubicBezTo>
                    <a:pt x="494611" y="2053780"/>
                    <a:pt x="131996" y="1957075"/>
                    <a:pt x="4678" y="1671325"/>
                  </a:cubicBezTo>
                </a:path>
              </a:pathLst>
            </a:custGeom>
            <a:solidFill>
              <a:srgbClr val="9579BE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342900"/>
              <a:endParaRPr lang="fr-FR" sz="1013" dirty="0">
                <a:solidFill>
                  <a:prstClr val="white"/>
                </a:solidFill>
                <a:latin typeface="Unistra A"/>
              </a:endParaRPr>
            </a:p>
          </p:txBody>
        </p:sp>
        <p:sp>
          <p:nvSpPr>
            <p:cNvPr id="4" name="Forme libre 3"/>
            <p:cNvSpPr/>
            <p:nvPr/>
          </p:nvSpPr>
          <p:spPr>
            <a:xfrm flipH="1">
              <a:off x="3315684" y="2844774"/>
              <a:ext cx="1170673" cy="2112363"/>
            </a:xfrm>
            <a:custGeom>
              <a:avLst/>
              <a:gdLst>
                <a:gd name="connsiteX0" fmla="*/ 49050 w 645216"/>
                <a:gd name="connsiteY0" fmla="*/ 0 h 2448059"/>
                <a:gd name="connsiteX1" fmla="*/ 611025 w 645216"/>
                <a:gd name="connsiteY1" fmla="*/ 1885950 h 2448059"/>
                <a:gd name="connsiteX2" fmla="*/ 525300 w 645216"/>
                <a:gd name="connsiteY2" fmla="*/ 2438400 h 2448059"/>
                <a:gd name="connsiteX3" fmla="*/ 49050 w 645216"/>
                <a:gd name="connsiteY3" fmla="*/ 2238375 h 2448059"/>
                <a:gd name="connsiteX4" fmla="*/ 39525 w 645216"/>
                <a:gd name="connsiteY4" fmla="*/ 2247900 h 2448059"/>
                <a:gd name="connsiteX0" fmla="*/ 49050 w 645216"/>
                <a:gd name="connsiteY0" fmla="*/ 1020 h 2449079"/>
                <a:gd name="connsiteX1" fmla="*/ 611025 w 645216"/>
                <a:gd name="connsiteY1" fmla="*/ 1886970 h 2449079"/>
                <a:gd name="connsiteX2" fmla="*/ 525300 w 645216"/>
                <a:gd name="connsiteY2" fmla="*/ 2439420 h 2449079"/>
                <a:gd name="connsiteX3" fmla="*/ 49050 w 645216"/>
                <a:gd name="connsiteY3" fmla="*/ 2239395 h 2449079"/>
                <a:gd name="connsiteX4" fmla="*/ 39525 w 645216"/>
                <a:gd name="connsiteY4" fmla="*/ 2248920 h 2449079"/>
                <a:gd name="connsiteX0" fmla="*/ 49050 w 761403"/>
                <a:gd name="connsiteY0" fmla="*/ 859 h 2448918"/>
                <a:gd name="connsiteX1" fmla="*/ 611025 w 761403"/>
                <a:gd name="connsiteY1" fmla="*/ 1886809 h 2448918"/>
                <a:gd name="connsiteX2" fmla="*/ 525300 w 761403"/>
                <a:gd name="connsiteY2" fmla="*/ 2439259 h 2448918"/>
                <a:gd name="connsiteX3" fmla="*/ 49050 w 761403"/>
                <a:gd name="connsiteY3" fmla="*/ 2239234 h 2448918"/>
                <a:gd name="connsiteX4" fmla="*/ 39525 w 761403"/>
                <a:gd name="connsiteY4" fmla="*/ 2248759 h 2448918"/>
                <a:gd name="connsiteX0" fmla="*/ 49050 w 761403"/>
                <a:gd name="connsiteY0" fmla="*/ 0 h 2448059"/>
                <a:gd name="connsiteX1" fmla="*/ 611025 w 761403"/>
                <a:gd name="connsiteY1" fmla="*/ 1885950 h 2448059"/>
                <a:gd name="connsiteX2" fmla="*/ 525300 w 761403"/>
                <a:gd name="connsiteY2" fmla="*/ 2438400 h 2448059"/>
                <a:gd name="connsiteX3" fmla="*/ 49050 w 761403"/>
                <a:gd name="connsiteY3" fmla="*/ 2238375 h 2448059"/>
                <a:gd name="connsiteX4" fmla="*/ 39525 w 761403"/>
                <a:gd name="connsiteY4" fmla="*/ 2247900 h 2448059"/>
                <a:gd name="connsiteX0" fmla="*/ 49050 w 611191"/>
                <a:gd name="connsiteY0" fmla="*/ 0 h 2448059"/>
                <a:gd name="connsiteX1" fmla="*/ 525300 w 611191"/>
                <a:gd name="connsiteY1" fmla="*/ 409574 h 2448059"/>
                <a:gd name="connsiteX2" fmla="*/ 611025 w 611191"/>
                <a:gd name="connsiteY2" fmla="*/ 1885950 h 2448059"/>
                <a:gd name="connsiteX3" fmla="*/ 525300 w 611191"/>
                <a:gd name="connsiteY3" fmla="*/ 2438400 h 2448059"/>
                <a:gd name="connsiteX4" fmla="*/ 49050 w 611191"/>
                <a:gd name="connsiteY4" fmla="*/ 2238375 h 2448059"/>
                <a:gd name="connsiteX5" fmla="*/ 39525 w 611191"/>
                <a:gd name="connsiteY5" fmla="*/ 2247900 h 2448059"/>
                <a:gd name="connsiteX0" fmla="*/ 49050 w 611191"/>
                <a:gd name="connsiteY0" fmla="*/ 0 h 2448059"/>
                <a:gd name="connsiteX1" fmla="*/ 525300 w 611191"/>
                <a:gd name="connsiteY1" fmla="*/ 409574 h 2448059"/>
                <a:gd name="connsiteX2" fmla="*/ 611025 w 611191"/>
                <a:gd name="connsiteY2" fmla="*/ 1885950 h 2448059"/>
                <a:gd name="connsiteX3" fmla="*/ 525300 w 611191"/>
                <a:gd name="connsiteY3" fmla="*/ 2438400 h 2448059"/>
                <a:gd name="connsiteX4" fmla="*/ 49050 w 611191"/>
                <a:gd name="connsiteY4" fmla="*/ 2238375 h 2448059"/>
                <a:gd name="connsiteX5" fmla="*/ 39525 w 611191"/>
                <a:gd name="connsiteY5" fmla="*/ 2247900 h 2448059"/>
                <a:gd name="connsiteX0" fmla="*/ 49050 w 611191"/>
                <a:gd name="connsiteY0" fmla="*/ 0 h 2448059"/>
                <a:gd name="connsiteX1" fmla="*/ 525300 w 611191"/>
                <a:gd name="connsiteY1" fmla="*/ 409574 h 2448059"/>
                <a:gd name="connsiteX2" fmla="*/ 611025 w 611191"/>
                <a:gd name="connsiteY2" fmla="*/ 1885950 h 2448059"/>
                <a:gd name="connsiteX3" fmla="*/ 525300 w 611191"/>
                <a:gd name="connsiteY3" fmla="*/ 2438400 h 2448059"/>
                <a:gd name="connsiteX4" fmla="*/ 49050 w 611191"/>
                <a:gd name="connsiteY4" fmla="*/ 2238375 h 2448059"/>
                <a:gd name="connsiteX5" fmla="*/ 39525 w 611191"/>
                <a:gd name="connsiteY5" fmla="*/ 2247900 h 2448059"/>
                <a:gd name="connsiteX0" fmla="*/ 49050 w 612024"/>
                <a:gd name="connsiteY0" fmla="*/ 0 h 2448059"/>
                <a:gd name="connsiteX1" fmla="*/ 511012 w 612024"/>
                <a:gd name="connsiteY1" fmla="*/ 409574 h 2448059"/>
                <a:gd name="connsiteX2" fmla="*/ 611025 w 612024"/>
                <a:gd name="connsiteY2" fmla="*/ 1885950 h 2448059"/>
                <a:gd name="connsiteX3" fmla="*/ 525300 w 612024"/>
                <a:gd name="connsiteY3" fmla="*/ 2438400 h 2448059"/>
                <a:gd name="connsiteX4" fmla="*/ 49050 w 612024"/>
                <a:gd name="connsiteY4" fmla="*/ 2238375 h 2448059"/>
                <a:gd name="connsiteX5" fmla="*/ 39525 w 612024"/>
                <a:gd name="connsiteY5" fmla="*/ 2247900 h 2448059"/>
                <a:gd name="connsiteX0" fmla="*/ 49050 w 674373"/>
                <a:gd name="connsiteY0" fmla="*/ 0 h 2448059"/>
                <a:gd name="connsiteX1" fmla="*/ 511012 w 674373"/>
                <a:gd name="connsiteY1" fmla="*/ 409574 h 2448059"/>
                <a:gd name="connsiteX2" fmla="*/ 611025 w 674373"/>
                <a:gd name="connsiteY2" fmla="*/ 1885950 h 2448059"/>
                <a:gd name="connsiteX3" fmla="*/ 525300 w 674373"/>
                <a:gd name="connsiteY3" fmla="*/ 2438400 h 2448059"/>
                <a:gd name="connsiteX4" fmla="*/ 49050 w 674373"/>
                <a:gd name="connsiteY4" fmla="*/ 2238375 h 2448059"/>
                <a:gd name="connsiteX5" fmla="*/ 39525 w 674373"/>
                <a:gd name="connsiteY5" fmla="*/ 2247900 h 2448059"/>
                <a:gd name="connsiteX0" fmla="*/ 49050 w 674373"/>
                <a:gd name="connsiteY0" fmla="*/ 0 h 2449140"/>
                <a:gd name="connsiteX1" fmla="*/ 511012 w 674373"/>
                <a:gd name="connsiteY1" fmla="*/ 409574 h 2449140"/>
                <a:gd name="connsiteX2" fmla="*/ 611025 w 674373"/>
                <a:gd name="connsiteY2" fmla="*/ 1862138 h 2449140"/>
                <a:gd name="connsiteX3" fmla="*/ 525300 w 674373"/>
                <a:gd name="connsiteY3" fmla="*/ 2438400 h 2449140"/>
                <a:gd name="connsiteX4" fmla="*/ 49050 w 674373"/>
                <a:gd name="connsiteY4" fmla="*/ 2238375 h 2449140"/>
                <a:gd name="connsiteX5" fmla="*/ 39525 w 674373"/>
                <a:gd name="connsiteY5" fmla="*/ 2247900 h 2449140"/>
                <a:gd name="connsiteX0" fmla="*/ 49050 w 614426"/>
                <a:gd name="connsiteY0" fmla="*/ 0 h 2453762"/>
                <a:gd name="connsiteX1" fmla="*/ 511012 w 614426"/>
                <a:gd name="connsiteY1" fmla="*/ 409574 h 2453762"/>
                <a:gd name="connsiteX2" fmla="*/ 530063 w 614426"/>
                <a:gd name="connsiteY2" fmla="*/ 1766888 h 2453762"/>
                <a:gd name="connsiteX3" fmla="*/ 525300 w 614426"/>
                <a:gd name="connsiteY3" fmla="*/ 2438400 h 2453762"/>
                <a:gd name="connsiteX4" fmla="*/ 49050 w 614426"/>
                <a:gd name="connsiteY4" fmla="*/ 2238375 h 2453762"/>
                <a:gd name="connsiteX5" fmla="*/ 39525 w 614426"/>
                <a:gd name="connsiteY5" fmla="*/ 2247900 h 2453762"/>
                <a:gd name="connsiteX0" fmla="*/ 49050 w 567784"/>
                <a:gd name="connsiteY0" fmla="*/ 0 h 2453762"/>
                <a:gd name="connsiteX1" fmla="*/ 511012 w 567784"/>
                <a:gd name="connsiteY1" fmla="*/ 409574 h 2453762"/>
                <a:gd name="connsiteX2" fmla="*/ 530063 w 567784"/>
                <a:gd name="connsiteY2" fmla="*/ 1766888 h 2453762"/>
                <a:gd name="connsiteX3" fmla="*/ 525300 w 567784"/>
                <a:gd name="connsiteY3" fmla="*/ 2438400 h 2453762"/>
                <a:gd name="connsiteX4" fmla="*/ 49050 w 567784"/>
                <a:gd name="connsiteY4" fmla="*/ 2238375 h 2453762"/>
                <a:gd name="connsiteX5" fmla="*/ 39525 w 567784"/>
                <a:gd name="connsiteY5" fmla="*/ 2247900 h 2453762"/>
                <a:gd name="connsiteX0" fmla="*/ 49050 w 563995"/>
                <a:gd name="connsiteY0" fmla="*/ 0 h 2454005"/>
                <a:gd name="connsiteX1" fmla="*/ 511012 w 563995"/>
                <a:gd name="connsiteY1" fmla="*/ 409574 h 2454005"/>
                <a:gd name="connsiteX2" fmla="*/ 520538 w 563995"/>
                <a:gd name="connsiteY2" fmla="*/ 1762125 h 2454005"/>
                <a:gd name="connsiteX3" fmla="*/ 525300 w 563995"/>
                <a:gd name="connsiteY3" fmla="*/ 2438400 h 2454005"/>
                <a:gd name="connsiteX4" fmla="*/ 49050 w 563995"/>
                <a:gd name="connsiteY4" fmla="*/ 2238375 h 2454005"/>
                <a:gd name="connsiteX5" fmla="*/ 39525 w 563995"/>
                <a:gd name="connsiteY5" fmla="*/ 2247900 h 2454005"/>
                <a:gd name="connsiteX0" fmla="*/ 49050 w 565233"/>
                <a:gd name="connsiteY0" fmla="*/ 0 h 2454005"/>
                <a:gd name="connsiteX1" fmla="*/ 511012 w 565233"/>
                <a:gd name="connsiteY1" fmla="*/ 409574 h 2454005"/>
                <a:gd name="connsiteX2" fmla="*/ 520538 w 565233"/>
                <a:gd name="connsiteY2" fmla="*/ 1762125 h 2454005"/>
                <a:gd name="connsiteX3" fmla="*/ 525300 w 565233"/>
                <a:gd name="connsiteY3" fmla="*/ 2438400 h 2454005"/>
                <a:gd name="connsiteX4" fmla="*/ 49050 w 565233"/>
                <a:gd name="connsiteY4" fmla="*/ 2238375 h 2454005"/>
                <a:gd name="connsiteX5" fmla="*/ 39525 w 565233"/>
                <a:gd name="connsiteY5" fmla="*/ 2247900 h 2454005"/>
                <a:gd name="connsiteX0" fmla="*/ 49050 w 569950"/>
                <a:gd name="connsiteY0" fmla="*/ 0 h 2443939"/>
                <a:gd name="connsiteX1" fmla="*/ 511012 w 569950"/>
                <a:gd name="connsiteY1" fmla="*/ 409574 h 2443939"/>
                <a:gd name="connsiteX2" fmla="*/ 520538 w 569950"/>
                <a:gd name="connsiteY2" fmla="*/ 1762125 h 2443939"/>
                <a:gd name="connsiteX3" fmla="*/ 549113 w 569950"/>
                <a:gd name="connsiteY3" fmla="*/ 1985961 h 2443939"/>
                <a:gd name="connsiteX4" fmla="*/ 525300 w 569950"/>
                <a:gd name="connsiteY4" fmla="*/ 2438400 h 2443939"/>
                <a:gd name="connsiteX5" fmla="*/ 49050 w 569950"/>
                <a:gd name="connsiteY5" fmla="*/ 2238375 h 2443939"/>
                <a:gd name="connsiteX6" fmla="*/ 39525 w 569950"/>
                <a:gd name="connsiteY6" fmla="*/ 2247900 h 2443939"/>
                <a:gd name="connsiteX0" fmla="*/ 49050 w 620663"/>
                <a:gd name="connsiteY0" fmla="*/ 0 h 2448921"/>
                <a:gd name="connsiteX1" fmla="*/ 511012 w 620663"/>
                <a:gd name="connsiteY1" fmla="*/ 409574 h 2448921"/>
                <a:gd name="connsiteX2" fmla="*/ 520538 w 620663"/>
                <a:gd name="connsiteY2" fmla="*/ 1762125 h 2448921"/>
                <a:gd name="connsiteX3" fmla="*/ 620551 w 620663"/>
                <a:gd name="connsiteY3" fmla="*/ 1866898 h 2448921"/>
                <a:gd name="connsiteX4" fmla="*/ 525300 w 620663"/>
                <a:gd name="connsiteY4" fmla="*/ 2438400 h 2448921"/>
                <a:gd name="connsiteX5" fmla="*/ 49050 w 620663"/>
                <a:gd name="connsiteY5" fmla="*/ 2238375 h 2448921"/>
                <a:gd name="connsiteX6" fmla="*/ 39525 w 620663"/>
                <a:gd name="connsiteY6" fmla="*/ 2247900 h 2448921"/>
                <a:gd name="connsiteX0" fmla="*/ 49050 w 621855"/>
                <a:gd name="connsiteY0" fmla="*/ 0 h 2448921"/>
                <a:gd name="connsiteX1" fmla="*/ 511012 w 621855"/>
                <a:gd name="connsiteY1" fmla="*/ 409574 h 2448921"/>
                <a:gd name="connsiteX2" fmla="*/ 520538 w 621855"/>
                <a:gd name="connsiteY2" fmla="*/ 1762125 h 2448921"/>
                <a:gd name="connsiteX3" fmla="*/ 620551 w 621855"/>
                <a:gd name="connsiteY3" fmla="*/ 1866898 h 2448921"/>
                <a:gd name="connsiteX4" fmla="*/ 525300 w 621855"/>
                <a:gd name="connsiteY4" fmla="*/ 2438400 h 2448921"/>
                <a:gd name="connsiteX5" fmla="*/ 49050 w 621855"/>
                <a:gd name="connsiteY5" fmla="*/ 2238375 h 2448921"/>
                <a:gd name="connsiteX6" fmla="*/ 39525 w 621855"/>
                <a:gd name="connsiteY6" fmla="*/ 2247900 h 2448921"/>
                <a:gd name="connsiteX0" fmla="*/ 49050 w 622016"/>
                <a:gd name="connsiteY0" fmla="*/ 0 h 2448921"/>
                <a:gd name="connsiteX1" fmla="*/ 511012 w 622016"/>
                <a:gd name="connsiteY1" fmla="*/ 409574 h 2448921"/>
                <a:gd name="connsiteX2" fmla="*/ 520538 w 622016"/>
                <a:gd name="connsiteY2" fmla="*/ 1762125 h 2448921"/>
                <a:gd name="connsiteX3" fmla="*/ 620551 w 622016"/>
                <a:gd name="connsiteY3" fmla="*/ 1866898 h 2448921"/>
                <a:gd name="connsiteX4" fmla="*/ 525300 w 622016"/>
                <a:gd name="connsiteY4" fmla="*/ 2438400 h 2448921"/>
                <a:gd name="connsiteX5" fmla="*/ 49050 w 622016"/>
                <a:gd name="connsiteY5" fmla="*/ 2238375 h 2448921"/>
                <a:gd name="connsiteX6" fmla="*/ 39525 w 622016"/>
                <a:gd name="connsiteY6" fmla="*/ 2247900 h 2448921"/>
                <a:gd name="connsiteX0" fmla="*/ 49050 w 620663"/>
                <a:gd name="connsiteY0" fmla="*/ 0 h 2448921"/>
                <a:gd name="connsiteX1" fmla="*/ 511012 w 620663"/>
                <a:gd name="connsiteY1" fmla="*/ 409574 h 2448921"/>
                <a:gd name="connsiteX2" fmla="*/ 520538 w 620663"/>
                <a:gd name="connsiteY2" fmla="*/ 1762125 h 2448921"/>
                <a:gd name="connsiteX3" fmla="*/ 620551 w 620663"/>
                <a:gd name="connsiteY3" fmla="*/ 1866898 h 2448921"/>
                <a:gd name="connsiteX4" fmla="*/ 525300 w 620663"/>
                <a:gd name="connsiteY4" fmla="*/ 2438400 h 2448921"/>
                <a:gd name="connsiteX5" fmla="*/ 49050 w 620663"/>
                <a:gd name="connsiteY5" fmla="*/ 2238375 h 2448921"/>
                <a:gd name="connsiteX6" fmla="*/ 39525 w 620663"/>
                <a:gd name="connsiteY6" fmla="*/ 2247900 h 2448921"/>
                <a:gd name="connsiteX0" fmla="*/ 48401 w 619941"/>
                <a:gd name="connsiteY0" fmla="*/ 0 h 2430521"/>
                <a:gd name="connsiteX1" fmla="*/ 510363 w 619941"/>
                <a:gd name="connsiteY1" fmla="*/ 409574 h 2430521"/>
                <a:gd name="connsiteX2" fmla="*/ 519889 w 619941"/>
                <a:gd name="connsiteY2" fmla="*/ 1762125 h 2430521"/>
                <a:gd name="connsiteX3" fmla="*/ 619902 w 619941"/>
                <a:gd name="connsiteY3" fmla="*/ 1866898 h 2430521"/>
                <a:gd name="connsiteX4" fmla="*/ 515126 w 619941"/>
                <a:gd name="connsiteY4" fmla="*/ 2419350 h 2430521"/>
                <a:gd name="connsiteX5" fmla="*/ 48401 w 619941"/>
                <a:gd name="connsiteY5" fmla="*/ 2238375 h 2430521"/>
                <a:gd name="connsiteX6" fmla="*/ 38876 w 619941"/>
                <a:gd name="connsiteY6" fmla="*/ 2247900 h 2430521"/>
                <a:gd name="connsiteX0" fmla="*/ 48401 w 619907"/>
                <a:gd name="connsiteY0" fmla="*/ 0 h 2434818"/>
                <a:gd name="connsiteX1" fmla="*/ 510363 w 619907"/>
                <a:gd name="connsiteY1" fmla="*/ 409574 h 2434818"/>
                <a:gd name="connsiteX2" fmla="*/ 519889 w 619907"/>
                <a:gd name="connsiteY2" fmla="*/ 1762125 h 2434818"/>
                <a:gd name="connsiteX3" fmla="*/ 619902 w 619907"/>
                <a:gd name="connsiteY3" fmla="*/ 1866898 h 2434818"/>
                <a:gd name="connsiteX4" fmla="*/ 515126 w 619907"/>
                <a:gd name="connsiteY4" fmla="*/ 2419350 h 2434818"/>
                <a:gd name="connsiteX5" fmla="*/ 48401 w 619907"/>
                <a:gd name="connsiteY5" fmla="*/ 2238375 h 2434818"/>
                <a:gd name="connsiteX6" fmla="*/ 38876 w 619907"/>
                <a:gd name="connsiteY6" fmla="*/ 2247900 h 2434818"/>
                <a:gd name="connsiteX0" fmla="*/ 48401 w 619902"/>
                <a:gd name="connsiteY0" fmla="*/ 0 h 2434818"/>
                <a:gd name="connsiteX1" fmla="*/ 510363 w 619902"/>
                <a:gd name="connsiteY1" fmla="*/ 409574 h 2434818"/>
                <a:gd name="connsiteX2" fmla="*/ 519889 w 619902"/>
                <a:gd name="connsiteY2" fmla="*/ 1762125 h 2434818"/>
                <a:gd name="connsiteX3" fmla="*/ 619902 w 619902"/>
                <a:gd name="connsiteY3" fmla="*/ 1866898 h 2434818"/>
                <a:gd name="connsiteX4" fmla="*/ 515126 w 619902"/>
                <a:gd name="connsiteY4" fmla="*/ 2419350 h 2434818"/>
                <a:gd name="connsiteX5" fmla="*/ 48401 w 619902"/>
                <a:gd name="connsiteY5" fmla="*/ 2238375 h 2434818"/>
                <a:gd name="connsiteX6" fmla="*/ 38876 w 619902"/>
                <a:gd name="connsiteY6" fmla="*/ 2247900 h 2434818"/>
                <a:gd name="connsiteX0" fmla="*/ 48401 w 619902"/>
                <a:gd name="connsiteY0" fmla="*/ 0 h 2434818"/>
                <a:gd name="connsiteX1" fmla="*/ 510363 w 619902"/>
                <a:gd name="connsiteY1" fmla="*/ 409574 h 2434818"/>
                <a:gd name="connsiteX2" fmla="*/ 519889 w 619902"/>
                <a:gd name="connsiteY2" fmla="*/ 1762125 h 2434818"/>
                <a:gd name="connsiteX3" fmla="*/ 619902 w 619902"/>
                <a:gd name="connsiteY3" fmla="*/ 1866898 h 2434818"/>
                <a:gd name="connsiteX4" fmla="*/ 515126 w 619902"/>
                <a:gd name="connsiteY4" fmla="*/ 2419350 h 2434818"/>
                <a:gd name="connsiteX5" fmla="*/ 48401 w 619902"/>
                <a:gd name="connsiteY5" fmla="*/ 2238375 h 2434818"/>
                <a:gd name="connsiteX6" fmla="*/ 38876 w 619902"/>
                <a:gd name="connsiteY6" fmla="*/ 2247900 h 2434818"/>
                <a:gd name="connsiteX0" fmla="*/ 48401 w 619902"/>
                <a:gd name="connsiteY0" fmla="*/ 0 h 2424366"/>
                <a:gd name="connsiteX1" fmla="*/ 510363 w 619902"/>
                <a:gd name="connsiteY1" fmla="*/ 409574 h 2424366"/>
                <a:gd name="connsiteX2" fmla="*/ 519889 w 619902"/>
                <a:gd name="connsiteY2" fmla="*/ 1762125 h 2424366"/>
                <a:gd name="connsiteX3" fmla="*/ 619902 w 619902"/>
                <a:gd name="connsiteY3" fmla="*/ 1866898 h 2424366"/>
                <a:gd name="connsiteX4" fmla="*/ 515126 w 619902"/>
                <a:gd name="connsiteY4" fmla="*/ 2419350 h 2424366"/>
                <a:gd name="connsiteX5" fmla="*/ 48401 w 619902"/>
                <a:gd name="connsiteY5" fmla="*/ 2238375 h 2424366"/>
                <a:gd name="connsiteX6" fmla="*/ 38876 w 619902"/>
                <a:gd name="connsiteY6" fmla="*/ 2247900 h 2424366"/>
                <a:gd name="connsiteX0" fmla="*/ 0 w 571501"/>
                <a:gd name="connsiteY0" fmla="*/ 0 h 2424366"/>
                <a:gd name="connsiteX1" fmla="*/ 461962 w 571501"/>
                <a:gd name="connsiteY1" fmla="*/ 409574 h 2424366"/>
                <a:gd name="connsiteX2" fmla="*/ 471488 w 571501"/>
                <a:gd name="connsiteY2" fmla="*/ 1762125 h 2424366"/>
                <a:gd name="connsiteX3" fmla="*/ 571501 w 571501"/>
                <a:gd name="connsiteY3" fmla="*/ 1866898 h 2424366"/>
                <a:gd name="connsiteX4" fmla="*/ 466725 w 571501"/>
                <a:gd name="connsiteY4" fmla="*/ 2419350 h 2424366"/>
                <a:gd name="connsiteX5" fmla="*/ 0 w 571501"/>
                <a:gd name="connsiteY5" fmla="*/ 2238375 h 2424366"/>
                <a:gd name="connsiteX0" fmla="*/ 0 w 571501"/>
                <a:gd name="connsiteY0" fmla="*/ 0 h 2426628"/>
                <a:gd name="connsiteX1" fmla="*/ 461962 w 571501"/>
                <a:gd name="connsiteY1" fmla="*/ 409574 h 2426628"/>
                <a:gd name="connsiteX2" fmla="*/ 471488 w 571501"/>
                <a:gd name="connsiteY2" fmla="*/ 1762125 h 2426628"/>
                <a:gd name="connsiteX3" fmla="*/ 571501 w 571501"/>
                <a:gd name="connsiteY3" fmla="*/ 1866898 h 2426628"/>
                <a:gd name="connsiteX4" fmla="*/ 466725 w 571501"/>
                <a:gd name="connsiteY4" fmla="*/ 2419350 h 2426628"/>
                <a:gd name="connsiteX5" fmla="*/ 0 w 571501"/>
                <a:gd name="connsiteY5" fmla="*/ 2238375 h 2426628"/>
                <a:gd name="connsiteX0" fmla="*/ 2382 w 573883"/>
                <a:gd name="connsiteY0" fmla="*/ 0 h 2431765"/>
                <a:gd name="connsiteX1" fmla="*/ 464344 w 573883"/>
                <a:gd name="connsiteY1" fmla="*/ 409574 h 2431765"/>
                <a:gd name="connsiteX2" fmla="*/ 473870 w 573883"/>
                <a:gd name="connsiteY2" fmla="*/ 1762125 h 2431765"/>
                <a:gd name="connsiteX3" fmla="*/ 573883 w 573883"/>
                <a:gd name="connsiteY3" fmla="*/ 1866898 h 2431765"/>
                <a:gd name="connsiteX4" fmla="*/ 469107 w 573883"/>
                <a:gd name="connsiteY4" fmla="*/ 2419350 h 2431765"/>
                <a:gd name="connsiteX5" fmla="*/ 0 w 573883"/>
                <a:gd name="connsiteY5" fmla="*/ 2216944 h 2431765"/>
                <a:gd name="connsiteX0" fmla="*/ 2382 w 573883"/>
                <a:gd name="connsiteY0" fmla="*/ 0 h 2421563"/>
                <a:gd name="connsiteX1" fmla="*/ 464344 w 573883"/>
                <a:gd name="connsiteY1" fmla="*/ 409574 h 2421563"/>
                <a:gd name="connsiteX2" fmla="*/ 473870 w 573883"/>
                <a:gd name="connsiteY2" fmla="*/ 1762125 h 2421563"/>
                <a:gd name="connsiteX3" fmla="*/ 573883 w 573883"/>
                <a:gd name="connsiteY3" fmla="*/ 1866898 h 2421563"/>
                <a:gd name="connsiteX4" fmla="*/ 469107 w 573883"/>
                <a:gd name="connsiteY4" fmla="*/ 2419350 h 2421563"/>
                <a:gd name="connsiteX5" fmla="*/ 0 w 573883"/>
                <a:gd name="connsiteY5" fmla="*/ 2216944 h 2421563"/>
                <a:gd name="connsiteX0" fmla="*/ 2382 w 573883"/>
                <a:gd name="connsiteY0" fmla="*/ 0 h 2421127"/>
                <a:gd name="connsiteX1" fmla="*/ 464344 w 573883"/>
                <a:gd name="connsiteY1" fmla="*/ 409574 h 2421127"/>
                <a:gd name="connsiteX2" fmla="*/ 473870 w 573883"/>
                <a:gd name="connsiteY2" fmla="*/ 1762125 h 2421127"/>
                <a:gd name="connsiteX3" fmla="*/ 573883 w 573883"/>
                <a:gd name="connsiteY3" fmla="*/ 1866898 h 2421127"/>
                <a:gd name="connsiteX4" fmla="*/ 469107 w 573883"/>
                <a:gd name="connsiteY4" fmla="*/ 2419350 h 2421127"/>
                <a:gd name="connsiteX5" fmla="*/ 0 w 573883"/>
                <a:gd name="connsiteY5" fmla="*/ 2216944 h 2421127"/>
                <a:gd name="connsiteX0" fmla="*/ 2382 w 573883"/>
                <a:gd name="connsiteY0" fmla="*/ 0 h 2422813"/>
                <a:gd name="connsiteX1" fmla="*/ 464344 w 573883"/>
                <a:gd name="connsiteY1" fmla="*/ 409574 h 2422813"/>
                <a:gd name="connsiteX2" fmla="*/ 473870 w 573883"/>
                <a:gd name="connsiteY2" fmla="*/ 1762125 h 2422813"/>
                <a:gd name="connsiteX3" fmla="*/ 573883 w 573883"/>
                <a:gd name="connsiteY3" fmla="*/ 1866898 h 2422813"/>
                <a:gd name="connsiteX4" fmla="*/ 469107 w 573883"/>
                <a:gd name="connsiteY4" fmla="*/ 2419350 h 2422813"/>
                <a:gd name="connsiteX5" fmla="*/ 0 w 573883"/>
                <a:gd name="connsiteY5" fmla="*/ 2216944 h 2422813"/>
                <a:gd name="connsiteX0" fmla="*/ 2382 w 573883"/>
                <a:gd name="connsiteY0" fmla="*/ 0 h 2422813"/>
                <a:gd name="connsiteX1" fmla="*/ 464344 w 573883"/>
                <a:gd name="connsiteY1" fmla="*/ 409574 h 2422813"/>
                <a:gd name="connsiteX2" fmla="*/ 473870 w 573883"/>
                <a:gd name="connsiteY2" fmla="*/ 1762125 h 2422813"/>
                <a:gd name="connsiteX3" fmla="*/ 573883 w 573883"/>
                <a:gd name="connsiteY3" fmla="*/ 1866898 h 2422813"/>
                <a:gd name="connsiteX4" fmla="*/ 469107 w 573883"/>
                <a:gd name="connsiteY4" fmla="*/ 2419350 h 2422813"/>
                <a:gd name="connsiteX5" fmla="*/ 0 w 573883"/>
                <a:gd name="connsiteY5" fmla="*/ 2216944 h 2422813"/>
                <a:gd name="connsiteX0" fmla="*/ 2382 w 573883"/>
                <a:gd name="connsiteY0" fmla="*/ 0 h 2422813"/>
                <a:gd name="connsiteX1" fmla="*/ 464344 w 573883"/>
                <a:gd name="connsiteY1" fmla="*/ 409574 h 2422813"/>
                <a:gd name="connsiteX2" fmla="*/ 473870 w 573883"/>
                <a:gd name="connsiteY2" fmla="*/ 1762125 h 2422813"/>
                <a:gd name="connsiteX3" fmla="*/ 573883 w 573883"/>
                <a:gd name="connsiteY3" fmla="*/ 1866898 h 2422813"/>
                <a:gd name="connsiteX4" fmla="*/ 469107 w 573883"/>
                <a:gd name="connsiteY4" fmla="*/ 2419350 h 2422813"/>
                <a:gd name="connsiteX5" fmla="*/ 0 w 573883"/>
                <a:gd name="connsiteY5" fmla="*/ 2216944 h 2422813"/>
                <a:gd name="connsiteX0" fmla="*/ 2382 w 573883"/>
                <a:gd name="connsiteY0" fmla="*/ 0 h 2422813"/>
                <a:gd name="connsiteX1" fmla="*/ 464344 w 573883"/>
                <a:gd name="connsiteY1" fmla="*/ 409574 h 2422813"/>
                <a:gd name="connsiteX2" fmla="*/ 473870 w 573883"/>
                <a:gd name="connsiteY2" fmla="*/ 1762125 h 2422813"/>
                <a:gd name="connsiteX3" fmla="*/ 573883 w 573883"/>
                <a:gd name="connsiteY3" fmla="*/ 1866898 h 2422813"/>
                <a:gd name="connsiteX4" fmla="*/ 469107 w 573883"/>
                <a:gd name="connsiteY4" fmla="*/ 2419350 h 2422813"/>
                <a:gd name="connsiteX5" fmla="*/ 0 w 573883"/>
                <a:gd name="connsiteY5" fmla="*/ 2216944 h 2422813"/>
                <a:gd name="connsiteX0" fmla="*/ 2382 w 645554"/>
                <a:gd name="connsiteY0" fmla="*/ 0 h 2438092"/>
                <a:gd name="connsiteX1" fmla="*/ 464344 w 645554"/>
                <a:gd name="connsiteY1" fmla="*/ 409574 h 2438092"/>
                <a:gd name="connsiteX2" fmla="*/ 473870 w 645554"/>
                <a:gd name="connsiteY2" fmla="*/ 1762125 h 2438092"/>
                <a:gd name="connsiteX3" fmla="*/ 573883 w 645554"/>
                <a:gd name="connsiteY3" fmla="*/ 1866898 h 2438092"/>
                <a:gd name="connsiteX4" fmla="*/ 644490 w 645554"/>
                <a:gd name="connsiteY4" fmla="*/ 2435225 h 2438092"/>
                <a:gd name="connsiteX5" fmla="*/ 0 w 645554"/>
                <a:gd name="connsiteY5" fmla="*/ 2216944 h 2438092"/>
                <a:gd name="connsiteX0" fmla="*/ 0 w 665307"/>
                <a:gd name="connsiteY0" fmla="*/ 0 h 2455875"/>
                <a:gd name="connsiteX1" fmla="*/ 461962 w 665307"/>
                <a:gd name="connsiteY1" fmla="*/ 409574 h 2455875"/>
                <a:gd name="connsiteX2" fmla="*/ 471488 w 665307"/>
                <a:gd name="connsiteY2" fmla="*/ 1762125 h 2455875"/>
                <a:gd name="connsiteX3" fmla="*/ 571501 w 665307"/>
                <a:gd name="connsiteY3" fmla="*/ 1866898 h 2455875"/>
                <a:gd name="connsiteX4" fmla="*/ 642108 w 665307"/>
                <a:gd name="connsiteY4" fmla="*/ 2435225 h 2455875"/>
                <a:gd name="connsiteX5" fmla="*/ 70470 w 665307"/>
                <a:gd name="connsiteY5" fmla="*/ 2242344 h 2455875"/>
                <a:gd name="connsiteX0" fmla="*/ 0 w 662890"/>
                <a:gd name="connsiteY0" fmla="*/ 0 h 2450363"/>
                <a:gd name="connsiteX1" fmla="*/ 461962 w 662890"/>
                <a:gd name="connsiteY1" fmla="*/ 409574 h 2450363"/>
                <a:gd name="connsiteX2" fmla="*/ 471488 w 662890"/>
                <a:gd name="connsiteY2" fmla="*/ 1762125 h 2450363"/>
                <a:gd name="connsiteX3" fmla="*/ 571501 w 662890"/>
                <a:gd name="connsiteY3" fmla="*/ 1866898 h 2450363"/>
                <a:gd name="connsiteX4" fmla="*/ 639410 w 662890"/>
                <a:gd name="connsiteY4" fmla="*/ 2428875 h 2450363"/>
                <a:gd name="connsiteX5" fmla="*/ 70470 w 662890"/>
                <a:gd name="connsiteY5" fmla="*/ 2242344 h 2450363"/>
                <a:gd name="connsiteX0" fmla="*/ 0 w 639460"/>
                <a:gd name="connsiteY0" fmla="*/ 0 h 2452982"/>
                <a:gd name="connsiteX1" fmla="*/ 461962 w 639460"/>
                <a:gd name="connsiteY1" fmla="*/ 409574 h 2452982"/>
                <a:gd name="connsiteX2" fmla="*/ 471488 w 639460"/>
                <a:gd name="connsiteY2" fmla="*/ 1762125 h 2452982"/>
                <a:gd name="connsiteX3" fmla="*/ 571501 w 639460"/>
                <a:gd name="connsiteY3" fmla="*/ 1866898 h 2452982"/>
                <a:gd name="connsiteX4" fmla="*/ 639410 w 639460"/>
                <a:gd name="connsiteY4" fmla="*/ 2428875 h 2452982"/>
                <a:gd name="connsiteX5" fmla="*/ 70470 w 639460"/>
                <a:gd name="connsiteY5" fmla="*/ 2242344 h 2452982"/>
                <a:gd name="connsiteX0" fmla="*/ 0 w 639900"/>
                <a:gd name="connsiteY0" fmla="*/ 0 h 2435477"/>
                <a:gd name="connsiteX1" fmla="*/ 461962 w 639900"/>
                <a:gd name="connsiteY1" fmla="*/ 409574 h 2435477"/>
                <a:gd name="connsiteX2" fmla="*/ 471488 w 639900"/>
                <a:gd name="connsiteY2" fmla="*/ 1762125 h 2435477"/>
                <a:gd name="connsiteX3" fmla="*/ 571501 w 639900"/>
                <a:gd name="connsiteY3" fmla="*/ 1866898 h 2435477"/>
                <a:gd name="connsiteX4" fmla="*/ 639410 w 639900"/>
                <a:gd name="connsiteY4" fmla="*/ 2428875 h 2435477"/>
                <a:gd name="connsiteX5" fmla="*/ 70470 w 639900"/>
                <a:gd name="connsiteY5" fmla="*/ 2242344 h 2435477"/>
                <a:gd name="connsiteX0" fmla="*/ 0 w 663411"/>
                <a:gd name="connsiteY0" fmla="*/ 0 h 2451023"/>
                <a:gd name="connsiteX1" fmla="*/ 461962 w 663411"/>
                <a:gd name="connsiteY1" fmla="*/ 409574 h 2451023"/>
                <a:gd name="connsiteX2" fmla="*/ 471488 w 663411"/>
                <a:gd name="connsiteY2" fmla="*/ 1762125 h 2451023"/>
                <a:gd name="connsiteX3" fmla="*/ 571501 w 663411"/>
                <a:gd name="connsiteY3" fmla="*/ 1866898 h 2451023"/>
                <a:gd name="connsiteX4" fmla="*/ 639410 w 663411"/>
                <a:gd name="connsiteY4" fmla="*/ 2428875 h 2451023"/>
                <a:gd name="connsiteX5" fmla="*/ 62376 w 663411"/>
                <a:gd name="connsiteY5" fmla="*/ 2245519 h 2451023"/>
                <a:gd name="connsiteX0" fmla="*/ 0 w 639438"/>
                <a:gd name="connsiteY0" fmla="*/ 0 h 2452340"/>
                <a:gd name="connsiteX1" fmla="*/ 461962 w 639438"/>
                <a:gd name="connsiteY1" fmla="*/ 409574 h 2452340"/>
                <a:gd name="connsiteX2" fmla="*/ 471488 w 639438"/>
                <a:gd name="connsiteY2" fmla="*/ 1762125 h 2452340"/>
                <a:gd name="connsiteX3" fmla="*/ 571501 w 639438"/>
                <a:gd name="connsiteY3" fmla="*/ 1866898 h 2452340"/>
                <a:gd name="connsiteX4" fmla="*/ 639410 w 639438"/>
                <a:gd name="connsiteY4" fmla="*/ 2428875 h 2452340"/>
                <a:gd name="connsiteX5" fmla="*/ 62376 w 639438"/>
                <a:gd name="connsiteY5" fmla="*/ 2245519 h 2452340"/>
                <a:gd name="connsiteX0" fmla="*/ 0 w 639755"/>
                <a:gd name="connsiteY0" fmla="*/ 0 h 2437111"/>
                <a:gd name="connsiteX1" fmla="*/ 461962 w 639755"/>
                <a:gd name="connsiteY1" fmla="*/ 409574 h 2437111"/>
                <a:gd name="connsiteX2" fmla="*/ 471488 w 639755"/>
                <a:gd name="connsiteY2" fmla="*/ 1762125 h 2437111"/>
                <a:gd name="connsiteX3" fmla="*/ 571501 w 639755"/>
                <a:gd name="connsiteY3" fmla="*/ 1866898 h 2437111"/>
                <a:gd name="connsiteX4" fmla="*/ 639410 w 639755"/>
                <a:gd name="connsiteY4" fmla="*/ 2428875 h 2437111"/>
                <a:gd name="connsiteX5" fmla="*/ 62376 w 639755"/>
                <a:gd name="connsiteY5" fmla="*/ 2245519 h 2437111"/>
                <a:gd name="connsiteX0" fmla="*/ 0 w 639755"/>
                <a:gd name="connsiteY0" fmla="*/ 0 h 2438340"/>
                <a:gd name="connsiteX1" fmla="*/ 461962 w 639755"/>
                <a:gd name="connsiteY1" fmla="*/ 409574 h 2438340"/>
                <a:gd name="connsiteX2" fmla="*/ 471488 w 639755"/>
                <a:gd name="connsiteY2" fmla="*/ 1762125 h 2438340"/>
                <a:gd name="connsiteX3" fmla="*/ 571501 w 639755"/>
                <a:gd name="connsiteY3" fmla="*/ 1866898 h 2438340"/>
                <a:gd name="connsiteX4" fmla="*/ 639410 w 639755"/>
                <a:gd name="connsiteY4" fmla="*/ 2428875 h 2438340"/>
                <a:gd name="connsiteX5" fmla="*/ 62376 w 639755"/>
                <a:gd name="connsiteY5" fmla="*/ 2245519 h 2438340"/>
                <a:gd name="connsiteX0" fmla="*/ 0 w 1001314"/>
                <a:gd name="connsiteY0" fmla="*/ 106924 h 2234114"/>
                <a:gd name="connsiteX1" fmla="*/ 823521 w 1001314"/>
                <a:gd name="connsiteY1" fmla="*/ 205348 h 2234114"/>
                <a:gd name="connsiteX2" fmla="*/ 833047 w 1001314"/>
                <a:gd name="connsiteY2" fmla="*/ 1557899 h 2234114"/>
                <a:gd name="connsiteX3" fmla="*/ 933060 w 1001314"/>
                <a:gd name="connsiteY3" fmla="*/ 1662672 h 2234114"/>
                <a:gd name="connsiteX4" fmla="*/ 1000969 w 1001314"/>
                <a:gd name="connsiteY4" fmla="*/ 2224649 h 2234114"/>
                <a:gd name="connsiteX5" fmla="*/ 423935 w 1001314"/>
                <a:gd name="connsiteY5" fmla="*/ 2041293 h 2234114"/>
                <a:gd name="connsiteX0" fmla="*/ 0 w 1001314"/>
                <a:gd name="connsiteY0" fmla="*/ 0 h 2127190"/>
                <a:gd name="connsiteX1" fmla="*/ 818124 w 1001314"/>
                <a:gd name="connsiteY1" fmla="*/ 507999 h 2127190"/>
                <a:gd name="connsiteX2" fmla="*/ 833047 w 1001314"/>
                <a:gd name="connsiteY2" fmla="*/ 1450975 h 2127190"/>
                <a:gd name="connsiteX3" fmla="*/ 933060 w 1001314"/>
                <a:gd name="connsiteY3" fmla="*/ 1555748 h 2127190"/>
                <a:gd name="connsiteX4" fmla="*/ 1000969 w 1001314"/>
                <a:gd name="connsiteY4" fmla="*/ 2117725 h 2127190"/>
                <a:gd name="connsiteX5" fmla="*/ 423935 w 1001314"/>
                <a:gd name="connsiteY5" fmla="*/ 1934369 h 2127190"/>
                <a:gd name="connsiteX0" fmla="*/ 0 w 1001314"/>
                <a:gd name="connsiteY0" fmla="*/ 0 h 2127190"/>
                <a:gd name="connsiteX1" fmla="*/ 818124 w 1001314"/>
                <a:gd name="connsiteY1" fmla="*/ 507999 h 2127190"/>
                <a:gd name="connsiteX2" fmla="*/ 819556 w 1001314"/>
                <a:gd name="connsiteY2" fmla="*/ 1425575 h 2127190"/>
                <a:gd name="connsiteX3" fmla="*/ 933060 w 1001314"/>
                <a:gd name="connsiteY3" fmla="*/ 1555748 h 2127190"/>
                <a:gd name="connsiteX4" fmla="*/ 1000969 w 1001314"/>
                <a:gd name="connsiteY4" fmla="*/ 2117725 h 2127190"/>
                <a:gd name="connsiteX5" fmla="*/ 423935 w 1001314"/>
                <a:gd name="connsiteY5" fmla="*/ 1934369 h 2127190"/>
                <a:gd name="connsiteX0" fmla="*/ 0 w 1001314"/>
                <a:gd name="connsiteY0" fmla="*/ 0 h 2127190"/>
                <a:gd name="connsiteX1" fmla="*/ 818124 w 1001314"/>
                <a:gd name="connsiteY1" fmla="*/ 507999 h 2127190"/>
                <a:gd name="connsiteX2" fmla="*/ 819556 w 1001314"/>
                <a:gd name="connsiteY2" fmla="*/ 1425575 h 2127190"/>
                <a:gd name="connsiteX3" fmla="*/ 933060 w 1001314"/>
                <a:gd name="connsiteY3" fmla="*/ 1555748 h 2127190"/>
                <a:gd name="connsiteX4" fmla="*/ 1000969 w 1001314"/>
                <a:gd name="connsiteY4" fmla="*/ 2117725 h 2127190"/>
                <a:gd name="connsiteX5" fmla="*/ 423935 w 1001314"/>
                <a:gd name="connsiteY5" fmla="*/ 1934369 h 2127190"/>
                <a:gd name="connsiteX0" fmla="*/ 0 w 1001314"/>
                <a:gd name="connsiteY0" fmla="*/ 0 h 2127190"/>
                <a:gd name="connsiteX1" fmla="*/ 818124 w 1001314"/>
                <a:gd name="connsiteY1" fmla="*/ 507999 h 2127190"/>
                <a:gd name="connsiteX2" fmla="*/ 819556 w 1001314"/>
                <a:gd name="connsiteY2" fmla="*/ 1425575 h 2127190"/>
                <a:gd name="connsiteX3" fmla="*/ 933060 w 1001314"/>
                <a:gd name="connsiteY3" fmla="*/ 1555748 h 2127190"/>
                <a:gd name="connsiteX4" fmla="*/ 1000969 w 1001314"/>
                <a:gd name="connsiteY4" fmla="*/ 2117725 h 2127190"/>
                <a:gd name="connsiteX5" fmla="*/ 423935 w 1001314"/>
                <a:gd name="connsiteY5" fmla="*/ 1934369 h 2127190"/>
                <a:gd name="connsiteX0" fmla="*/ 0 w 1001314"/>
                <a:gd name="connsiteY0" fmla="*/ 0 h 2127190"/>
                <a:gd name="connsiteX1" fmla="*/ 818124 w 1001314"/>
                <a:gd name="connsiteY1" fmla="*/ 507999 h 2127190"/>
                <a:gd name="connsiteX2" fmla="*/ 819556 w 1001314"/>
                <a:gd name="connsiteY2" fmla="*/ 1425575 h 2127190"/>
                <a:gd name="connsiteX3" fmla="*/ 933060 w 1001314"/>
                <a:gd name="connsiteY3" fmla="*/ 1555748 h 2127190"/>
                <a:gd name="connsiteX4" fmla="*/ 1000969 w 1001314"/>
                <a:gd name="connsiteY4" fmla="*/ 2117725 h 2127190"/>
                <a:gd name="connsiteX5" fmla="*/ 423935 w 1001314"/>
                <a:gd name="connsiteY5" fmla="*/ 1934369 h 2127190"/>
                <a:gd name="connsiteX0" fmla="*/ 0 w 1023625"/>
                <a:gd name="connsiteY0" fmla="*/ 0 h 2142492"/>
                <a:gd name="connsiteX1" fmla="*/ 818124 w 1023625"/>
                <a:gd name="connsiteY1" fmla="*/ 507999 h 2142492"/>
                <a:gd name="connsiteX2" fmla="*/ 819556 w 1023625"/>
                <a:gd name="connsiteY2" fmla="*/ 1425575 h 2142492"/>
                <a:gd name="connsiteX3" fmla="*/ 924966 w 1023625"/>
                <a:gd name="connsiteY3" fmla="*/ 1543048 h 2142492"/>
                <a:gd name="connsiteX4" fmla="*/ 1000969 w 1023625"/>
                <a:gd name="connsiteY4" fmla="*/ 2117725 h 2142492"/>
                <a:gd name="connsiteX5" fmla="*/ 423935 w 1023625"/>
                <a:gd name="connsiteY5" fmla="*/ 1934369 h 2142492"/>
                <a:gd name="connsiteX0" fmla="*/ 0 w 1001016"/>
                <a:gd name="connsiteY0" fmla="*/ 0 h 2146547"/>
                <a:gd name="connsiteX1" fmla="*/ 818124 w 1001016"/>
                <a:gd name="connsiteY1" fmla="*/ 507999 h 2146547"/>
                <a:gd name="connsiteX2" fmla="*/ 819556 w 1001016"/>
                <a:gd name="connsiteY2" fmla="*/ 1425575 h 2146547"/>
                <a:gd name="connsiteX3" fmla="*/ 924966 w 1001016"/>
                <a:gd name="connsiteY3" fmla="*/ 1543048 h 2146547"/>
                <a:gd name="connsiteX4" fmla="*/ 1000969 w 1001016"/>
                <a:gd name="connsiteY4" fmla="*/ 2117725 h 2146547"/>
                <a:gd name="connsiteX5" fmla="*/ 423935 w 1001016"/>
                <a:gd name="connsiteY5" fmla="*/ 1934369 h 2146547"/>
                <a:gd name="connsiteX0" fmla="*/ 0 w 1001014"/>
                <a:gd name="connsiteY0" fmla="*/ 0 h 2143468"/>
                <a:gd name="connsiteX1" fmla="*/ 818124 w 1001014"/>
                <a:gd name="connsiteY1" fmla="*/ 507999 h 2143468"/>
                <a:gd name="connsiteX2" fmla="*/ 819556 w 1001014"/>
                <a:gd name="connsiteY2" fmla="*/ 1425575 h 2143468"/>
                <a:gd name="connsiteX3" fmla="*/ 924966 w 1001014"/>
                <a:gd name="connsiteY3" fmla="*/ 1543048 h 2143468"/>
                <a:gd name="connsiteX4" fmla="*/ 1000969 w 1001014"/>
                <a:gd name="connsiteY4" fmla="*/ 2117725 h 2143468"/>
                <a:gd name="connsiteX5" fmla="*/ 423935 w 1001014"/>
                <a:gd name="connsiteY5" fmla="*/ 1934369 h 2143468"/>
                <a:gd name="connsiteX0" fmla="*/ 0 w 1001175"/>
                <a:gd name="connsiteY0" fmla="*/ 0 h 2124811"/>
                <a:gd name="connsiteX1" fmla="*/ 818124 w 1001175"/>
                <a:gd name="connsiteY1" fmla="*/ 507999 h 2124811"/>
                <a:gd name="connsiteX2" fmla="*/ 819556 w 1001175"/>
                <a:gd name="connsiteY2" fmla="*/ 1425575 h 2124811"/>
                <a:gd name="connsiteX3" fmla="*/ 924966 w 1001175"/>
                <a:gd name="connsiteY3" fmla="*/ 1543048 h 2124811"/>
                <a:gd name="connsiteX4" fmla="*/ 1000969 w 1001175"/>
                <a:gd name="connsiteY4" fmla="*/ 2117725 h 2124811"/>
                <a:gd name="connsiteX5" fmla="*/ 423935 w 1001175"/>
                <a:gd name="connsiteY5" fmla="*/ 1934369 h 2124811"/>
                <a:gd name="connsiteX0" fmla="*/ 0 w 1001175"/>
                <a:gd name="connsiteY0" fmla="*/ 0 h 2127850"/>
                <a:gd name="connsiteX1" fmla="*/ 818124 w 1001175"/>
                <a:gd name="connsiteY1" fmla="*/ 507999 h 2127850"/>
                <a:gd name="connsiteX2" fmla="*/ 819556 w 1001175"/>
                <a:gd name="connsiteY2" fmla="*/ 1425575 h 2127850"/>
                <a:gd name="connsiteX3" fmla="*/ 924966 w 1001175"/>
                <a:gd name="connsiteY3" fmla="*/ 1543048 h 2127850"/>
                <a:gd name="connsiteX4" fmla="*/ 1000969 w 1001175"/>
                <a:gd name="connsiteY4" fmla="*/ 2117725 h 2127850"/>
                <a:gd name="connsiteX5" fmla="*/ 423935 w 1001175"/>
                <a:gd name="connsiteY5" fmla="*/ 1934369 h 2127850"/>
                <a:gd name="connsiteX0" fmla="*/ 0 w 1001175"/>
                <a:gd name="connsiteY0" fmla="*/ 4759 h 2132609"/>
                <a:gd name="connsiteX1" fmla="*/ 818124 w 1001175"/>
                <a:gd name="connsiteY1" fmla="*/ 512758 h 2132609"/>
                <a:gd name="connsiteX2" fmla="*/ 819556 w 1001175"/>
                <a:gd name="connsiteY2" fmla="*/ 1430334 h 2132609"/>
                <a:gd name="connsiteX3" fmla="*/ 924966 w 1001175"/>
                <a:gd name="connsiteY3" fmla="*/ 1547807 h 2132609"/>
                <a:gd name="connsiteX4" fmla="*/ 1000969 w 1001175"/>
                <a:gd name="connsiteY4" fmla="*/ 2122484 h 2132609"/>
                <a:gd name="connsiteX5" fmla="*/ 423935 w 1001175"/>
                <a:gd name="connsiteY5" fmla="*/ 1939128 h 2132609"/>
                <a:gd name="connsiteX0" fmla="*/ 59797 w 1060972"/>
                <a:gd name="connsiteY0" fmla="*/ 37911 h 2165761"/>
                <a:gd name="connsiteX1" fmla="*/ 60832 w 1060972"/>
                <a:gd name="connsiteY1" fmla="*/ 37549 h 2165761"/>
                <a:gd name="connsiteX2" fmla="*/ 877921 w 1060972"/>
                <a:gd name="connsiteY2" fmla="*/ 545910 h 2165761"/>
                <a:gd name="connsiteX3" fmla="*/ 879353 w 1060972"/>
                <a:gd name="connsiteY3" fmla="*/ 1463486 h 2165761"/>
                <a:gd name="connsiteX4" fmla="*/ 984763 w 1060972"/>
                <a:gd name="connsiteY4" fmla="*/ 1580959 h 2165761"/>
                <a:gd name="connsiteX5" fmla="*/ 1060766 w 1060972"/>
                <a:gd name="connsiteY5" fmla="*/ 2155636 h 2165761"/>
                <a:gd name="connsiteX6" fmla="*/ 483732 w 1060972"/>
                <a:gd name="connsiteY6" fmla="*/ 1972280 h 2165761"/>
                <a:gd name="connsiteX0" fmla="*/ 0 w 1001175"/>
                <a:gd name="connsiteY0" fmla="*/ 42689 h 2170539"/>
                <a:gd name="connsiteX1" fmla="*/ 270855 w 1001175"/>
                <a:gd name="connsiteY1" fmla="*/ 35977 h 2170539"/>
                <a:gd name="connsiteX2" fmla="*/ 818124 w 1001175"/>
                <a:gd name="connsiteY2" fmla="*/ 550688 h 2170539"/>
                <a:gd name="connsiteX3" fmla="*/ 819556 w 1001175"/>
                <a:gd name="connsiteY3" fmla="*/ 1468264 h 2170539"/>
                <a:gd name="connsiteX4" fmla="*/ 924966 w 1001175"/>
                <a:gd name="connsiteY4" fmla="*/ 1585737 h 2170539"/>
                <a:gd name="connsiteX5" fmla="*/ 1000969 w 1001175"/>
                <a:gd name="connsiteY5" fmla="*/ 2160414 h 2170539"/>
                <a:gd name="connsiteX6" fmla="*/ 423935 w 1001175"/>
                <a:gd name="connsiteY6" fmla="*/ 1977058 h 2170539"/>
                <a:gd name="connsiteX0" fmla="*/ 0 w 1001175"/>
                <a:gd name="connsiteY0" fmla="*/ 53517 h 2181367"/>
                <a:gd name="connsiteX1" fmla="*/ 216891 w 1001175"/>
                <a:gd name="connsiteY1" fmla="*/ 24580 h 2181367"/>
                <a:gd name="connsiteX2" fmla="*/ 270855 w 1001175"/>
                <a:gd name="connsiteY2" fmla="*/ 46805 h 2181367"/>
                <a:gd name="connsiteX3" fmla="*/ 818124 w 1001175"/>
                <a:gd name="connsiteY3" fmla="*/ 561516 h 2181367"/>
                <a:gd name="connsiteX4" fmla="*/ 819556 w 1001175"/>
                <a:gd name="connsiteY4" fmla="*/ 1479092 h 2181367"/>
                <a:gd name="connsiteX5" fmla="*/ 924966 w 1001175"/>
                <a:gd name="connsiteY5" fmla="*/ 1596565 h 2181367"/>
                <a:gd name="connsiteX6" fmla="*/ 1000969 w 1001175"/>
                <a:gd name="connsiteY6" fmla="*/ 2171242 h 2181367"/>
                <a:gd name="connsiteX7" fmla="*/ 423935 w 1001175"/>
                <a:gd name="connsiteY7" fmla="*/ 1987886 h 2181367"/>
                <a:gd name="connsiteX0" fmla="*/ 0 w 1001175"/>
                <a:gd name="connsiteY0" fmla="*/ 53347 h 2181197"/>
                <a:gd name="connsiteX1" fmla="*/ 57697 w 1001175"/>
                <a:gd name="connsiteY1" fmla="*/ 49810 h 2181197"/>
                <a:gd name="connsiteX2" fmla="*/ 216891 w 1001175"/>
                <a:gd name="connsiteY2" fmla="*/ 24410 h 2181197"/>
                <a:gd name="connsiteX3" fmla="*/ 270855 w 1001175"/>
                <a:gd name="connsiteY3" fmla="*/ 46635 h 2181197"/>
                <a:gd name="connsiteX4" fmla="*/ 818124 w 1001175"/>
                <a:gd name="connsiteY4" fmla="*/ 561346 h 2181197"/>
                <a:gd name="connsiteX5" fmla="*/ 819556 w 1001175"/>
                <a:gd name="connsiteY5" fmla="*/ 1478922 h 2181197"/>
                <a:gd name="connsiteX6" fmla="*/ 924966 w 1001175"/>
                <a:gd name="connsiteY6" fmla="*/ 1596395 h 2181197"/>
                <a:gd name="connsiteX7" fmla="*/ 1000969 w 1001175"/>
                <a:gd name="connsiteY7" fmla="*/ 2171072 h 2181197"/>
                <a:gd name="connsiteX8" fmla="*/ 423935 w 1001175"/>
                <a:gd name="connsiteY8" fmla="*/ 1987716 h 2181197"/>
                <a:gd name="connsiteX0" fmla="*/ 217519 w 943478"/>
                <a:gd name="connsiteY0" fmla="*/ 1459872 h 2181197"/>
                <a:gd name="connsiteX1" fmla="*/ 0 w 943478"/>
                <a:gd name="connsiteY1" fmla="*/ 49810 h 2181197"/>
                <a:gd name="connsiteX2" fmla="*/ 159194 w 943478"/>
                <a:gd name="connsiteY2" fmla="*/ 24410 h 2181197"/>
                <a:gd name="connsiteX3" fmla="*/ 213158 w 943478"/>
                <a:gd name="connsiteY3" fmla="*/ 46635 h 2181197"/>
                <a:gd name="connsiteX4" fmla="*/ 760427 w 943478"/>
                <a:gd name="connsiteY4" fmla="*/ 561346 h 2181197"/>
                <a:gd name="connsiteX5" fmla="*/ 761859 w 943478"/>
                <a:gd name="connsiteY5" fmla="*/ 1478922 h 2181197"/>
                <a:gd name="connsiteX6" fmla="*/ 867269 w 943478"/>
                <a:gd name="connsiteY6" fmla="*/ 1596395 h 2181197"/>
                <a:gd name="connsiteX7" fmla="*/ 943272 w 943478"/>
                <a:gd name="connsiteY7" fmla="*/ 2171072 h 2181197"/>
                <a:gd name="connsiteX8" fmla="*/ 366238 w 943478"/>
                <a:gd name="connsiteY8" fmla="*/ 1987716 h 2181197"/>
                <a:gd name="connsiteX0" fmla="*/ 261362 w 987321"/>
                <a:gd name="connsiteY0" fmla="*/ 1435482 h 2156807"/>
                <a:gd name="connsiteX1" fmla="*/ 43843 w 987321"/>
                <a:gd name="connsiteY1" fmla="*/ 25420 h 2156807"/>
                <a:gd name="connsiteX2" fmla="*/ 203037 w 987321"/>
                <a:gd name="connsiteY2" fmla="*/ 20 h 2156807"/>
                <a:gd name="connsiteX3" fmla="*/ 19559 w 987321"/>
                <a:gd name="connsiteY3" fmla="*/ 98445 h 2156807"/>
                <a:gd name="connsiteX4" fmla="*/ 804270 w 987321"/>
                <a:gd name="connsiteY4" fmla="*/ 536956 h 2156807"/>
                <a:gd name="connsiteX5" fmla="*/ 805702 w 987321"/>
                <a:gd name="connsiteY5" fmla="*/ 1454532 h 2156807"/>
                <a:gd name="connsiteX6" fmla="*/ 911112 w 987321"/>
                <a:gd name="connsiteY6" fmla="*/ 1572005 h 2156807"/>
                <a:gd name="connsiteX7" fmla="*/ 987115 w 987321"/>
                <a:gd name="connsiteY7" fmla="*/ 2146682 h 2156807"/>
                <a:gd name="connsiteX8" fmla="*/ 410081 w 987321"/>
                <a:gd name="connsiteY8" fmla="*/ 1963326 h 2156807"/>
                <a:gd name="connsiteX0" fmla="*/ 263164 w 989123"/>
                <a:gd name="connsiteY0" fmla="*/ 1410092 h 2131417"/>
                <a:gd name="connsiteX1" fmla="*/ 45645 w 989123"/>
                <a:gd name="connsiteY1" fmla="*/ 30 h 2131417"/>
                <a:gd name="connsiteX2" fmla="*/ 172461 w 989123"/>
                <a:gd name="connsiteY2" fmla="*/ 587405 h 2131417"/>
                <a:gd name="connsiteX3" fmla="*/ 21361 w 989123"/>
                <a:gd name="connsiteY3" fmla="*/ 73055 h 2131417"/>
                <a:gd name="connsiteX4" fmla="*/ 806072 w 989123"/>
                <a:gd name="connsiteY4" fmla="*/ 511566 h 2131417"/>
                <a:gd name="connsiteX5" fmla="*/ 807504 w 989123"/>
                <a:gd name="connsiteY5" fmla="*/ 1429142 h 2131417"/>
                <a:gd name="connsiteX6" fmla="*/ 912914 w 989123"/>
                <a:gd name="connsiteY6" fmla="*/ 1546615 h 2131417"/>
                <a:gd name="connsiteX7" fmla="*/ 988917 w 989123"/>
                <a:gd name="connsiteY7" fmla="*/ 2121292 h 2131417"/>
                <a:gd name="connsiteX8" fmla="*/ 411883 w 989123"/>
                <a:gd name="connsiteY8" fmla="*/ 1937936 h 2131417"/>
                <a:gd name="connsiteX0" fmla="*/ 263164 w 989123"/>
                <a:gd name="connsiteY0" fmla="*/ 1346092 h 2067417"/>
                <a:gd name="connsiteX1" fmla="*/ 301974 w 989123"/>
                <a:gd name="connsiteY1" fmla="*/ 1240955 h 2067417"/>
                <a:gd name="connsiteX2" fmla="*/ 172461 w 989123"/>
                <a:gd name="connsiteY2" fmla="*/ 523405 h 2067417"/>
                <a:gd name="connsiteX3" fmla="*/ 21361 w 989123"/>
                <a:gd name="connsiteY3" fmla="*/ 9055 h 2067417"/>
                <a:gd name="connsiteX4" fmla="*/ 806072 w 989123"/>
                <a:gd name="connsiteY4" fmla="*/ 447566 h 2067417"/>
                <a:gd name="connsiteX5" fmla="*/ 807504 w 989123"/>
                <a:gd name="connsiteY5" fmla="*/ 1365142 h 2067417"/>
                <a:gd name="connsiteX6" fmla="*/ 912914 w 989123"/>
                <a:gd name="connsiteY6" fmla="*/ 1482615 h 2067417"/>
                <a:gd name="connsiteX7" fmla="*/ 988917 w 989123"/>
                <a:gd name="connsiteY7" fmla="*/ 2057292 h 2067417"/>
                <a:gd name="connsiteX8" fmla="*/ 411883 w 989123"/>
                <a:gd name="connsiteY8" fmla="*/ 1873936 h 2067417"/>
                <a:gd name="connsiteX0" fmla="*/ 268237 w 994196"/>
                <a:gd name="connsiteY0" fmla="*/ 1411939 h 2133264"/>
                <a:gd name="connsiteX1" fmla="*/ 307047 w 994196"/>
                <a:gd name="connsiteY1" fmla="*/ 1306802 h 2133264"/>
                <a:gd name="connsiteX2" fmla="*/ 177534 w 994196"/>
                <a:gd name="connsiteY2" fmla="*/ 589252 h 2133264"/>
                <a:gd name="connsiteX3" fmla="*/ 21038 w 994196"/>
                <a:gd name="connsiteY3" fmla="*/ 8227 h 2133264"/>
                <a:gd name="connsiteX4" fmla="*/ 811145 w 994196"/>
                <a:gd name="connsiteY4" fmla="*/ 513413 h 2133264"/>
                <a:gd name="connsiteX5" fmla="*/ 812577 w 994196"/>
                <a:gd name="connsiteY5" fmla="*/ 1430989 h 2133264"/>
                <a:gd name="connsiteX6" fmla="*/ 917987 w 994196"/>
                <a:gd name="connsiteY6" fmla="*/ 1548462 h 2133264"/>
                <a:gd name="connsiteX7" fmla="*/ 993990 w 994196"/>
                <a:gd name="connsiteY7" fmla="*/ 2123139 h 2133264"/>
                <a:gd name="connsiteX8" fmla="*/ 416956 w 994196"/>
                <a:gd name="connsiteY8" fmla="*/ 1939783 h 2133264"/>
                <a:gd name="connsiteX0" fmla="*/ 268237 w 994196"/>
                <a:gd name="connsiteY0" fmla="*/ 1411939 h 2133264"/>
                <a:gd name="connsiteX1" fmla="*/ 307047 w 994196"/>
                <a:gd name="connsiteY1" fmla="*/ 1306802 h 2133264"/>
                <a:gd name="connsiteX2" fmla="*/ 177534 w 994196"/>
                <a:gd name="connsiteY2" fmla="*/ 589252 h 2133264"/>
                <a:gd name="connsiteX3" fmla="*/ 21038 w 994196"/>
                <a:gd name="connsiteY3" fmla="*/ 8227 h 2133264"/>
                <a:gd name="connsiteX4" fmla="*/ 811145 w 994196"/>
                <a:gd name="connsiteY4" fmla="*/ 513413 h 2133264"/>
                <a:gd name="connsiteX5" fmla="*/ 812577 w 994196"/>
                <a:gd name="connsiteY5" fmla="*/ 1430989 h 2133264"/>
                <a:gd name="connsiteX6" fmla="*/ 917987 w 994196"/>
                <a:gd name="connsiteY6" fmla="*/ 1548462 h 2133264"/>
                <a:gd name="connsiteX7" fmla="*/ 993990 w 994196"/>
                <a:gd name="connsiteY7" fmla="*/ 2123139 h 2133264"/>
                <a:gd name="connsiteX8" fmla="*/ 416956 w 994196"/>
                <a:gd name="connsiteY8" fmla="*/ 1939783 h 2133264"/>
                <a:gd name="connsiteX0" fmla="*/ 268237 w 994196"/>
                <a:gd name="connsiteY0" fmla="*/ 1411939 h 2133264"/>
                <a:gd name="connsiteX1" fmla="*/ 307047 w 994196"/>
                <a:gd name="connsiteY1" fmla="*/ 1306802 h 2133264"/>
                <a:gd name="connsiteX2" fmla="*/ 177534 w 994196"/>
                <a:gd name="connsiteY2" fmla="*/ 589252 h 2133264"/>
                <a:gd name="connsiteX3" fmla="*/ 21038 w 994196"/>
                <a:gd name="connsiteY3" fmla="*/ 8227 h 2133264"/>
                <a:gd name="connsiteX4" fmla="*/ 811145 w 994196"/>
                <a:gd name="connsiteY4" fmla="*/ 513413 h 2133264"/>
                <a:gd name="connsiteX5" fmla="*/ 812577 w 994196"/>
                <a:gd name="connsiteY5" fmla="*/ 1430989 h 2133264"/>
                <a:gd name="connsiteX6" fmla="*/ 917987 w 994196"/>
                <a:gd name="connsiteY6" fmla="*/ 1548462 h 2133264"/>
                <a:gd name="connsiteX7" fmla="*/ 993990 w 994196"/>
                <a:gd name="connsiteY7" fmla="*/ 2123139 h 2133264"/>
                <a:gd name="connsiteX8" fmla="*/ 416956 w 994196"/>
                <a:gd name="connsiteY8" fmla="*/ 1939783 h 2133264"/>
                <a:gd name="connsiteX0" fmla="*/ 267370 w 993329"/>
                <a:gd name="connsiteY0" fmla="*/ 1411975 h 2133300"/>
                <a:gd name="connsiteX1" fmla="*/ 306180 w 993329"/>
                <a:gd name="connsiteY1" fmla="*/ 1306838 h 2133300"/>
                <a:gd name="connsiteX2" fmla="*/ 176667 w 993329"/>
                <a:gd name="connsiteY2" fmla="*/ 589288 h 2133300"/>
                <a:gd name="connsiteX3" fmla="*/ 20171 w 993329"/>
                <a:gd name="connsiteY3" fmla="*/ 8263 h 2133300"/>
                <a:gd name="connsiteX4" fmla="*/ 810278 w 993329"/>
                <a:gd name="connsiteY4" fmla="*/ 513449 h 2133300"/>
                <a:gd name="connsiteX5" fmla="*/ 811710 w 993329"/>
                <a:gd name="connsiteY5" fmla="*/ 1431025 h 2133300"/>
                <a:gd name="connsiteX6" fmla="*/ 917120 w 993329"/>
                <a:gd name="connsiteY6" fmla="*/ 1548498 h 2133300"/>
                <a:gd name="connsiteX7" fmla="*/ 993123 w 993329"/>
                <a:gd name="connsiteY7" fmla="*/ 2123175 h 2133300"/>
                <a:gd name="connsiteX8" fmla="*/ 416089 w 993329"/>
                <a:gd name="connsiteY8" fmla="*/ 1939819 h 2133300"/>
                <a:gd name="connsiteX0" fmla="*/ 267370 w 993329"/>
                <a:gd name="connsiteY0" fmla="*/ 1411975 h 2133300"/>
                <a:gd name="connsiteX1" fmla="*/ 306180 w 993329"/>
                <a:gd name="connsiteY1" fmla="*/ 1306838 h 2133300"/>
                <a:gd name="connsiteX2" fmla="*/ 176667 w 993329"/>
                <a:gd name="connsiteY2" fmla="*/ 589288 h 2133300"/>
                <a:gd name="connsiteX3" fmla="*/ 20171 w 993329"/>
                <a:gd name="connsiteY3" fmla="*/ 8263 h 2133300"/>
                <a:gd name="connsiteX4" fmla="*/ 810278 w 993329"/>
                <a:gd name="connsiteY4" fmla="*/ 513449 h 2133300"/>
                <a:gd name="connsiteX5" fmla="*/ 811710 w 993329"/>
                <a:gd name="connsiteY5" fmla="*/ 1431025 h 2133300"/>
                <a:gd name="connsiteX6" fmla="*/ 917120 w 993329"/>
                <a:gd name="connsiteY6" fmla="*/ 1548498 h 2133300"/>
                <a:gd name="connsiteX7" fmla="*/ 993123 w 993329"/>
                <a:gd name="connsiteY7" fmla="*/ 2123175 h 2133300"/>
                <a:gd name="connsiteX8" fmla="*/ 416089 w 993329"/>
                <a:gd name="connsiteY8" fmla="*/ 1939819 h 2133300"/>
                <a:gd name="connsiteX0" fmla="*/ 269177 w 995136"/>
                <a:gd name="connsiteY0" fmla="*/ 1412267 h 2133592"/>
                <a:gd name="connsiteX1" fmla="*/ 307987 w 995136"/>
                <a:gd name="connsiteY1" fmla="*/ 1307130 h 2133592"/>
                <a:gd name="connsiteX2" fmla="*/ 178474 w 995136"/>
                <a:gd name="connsiteY2" fmla="*/ 589580 h 2133592"/>
                <a:gd name="connsiteX3" fmla="*/ 21978 w 995136"/>
                <a:gd name="connsiteY3" fmla="*/ 8555 h 2133592"/>
                <a:gd name="connsiteX4" fmla="*/ 812085 w 995136"/>
                <a:gd name="connsiteY4" fmla="*/ 513741 h 2133592"/>
                <a:gd name="connsiteX5" fmla="*/ 813517 w 995136"/>
                <a:gd name="connsiteY5" fmla="*/ 1431317 h 2133592"/>
                <a:gd name="connsiteX6" fmla="*/ 918927 w 995136"/>
                <a:gd name="connsiteY6" fmla="*/ 1548790 h 2133592"/>
                <a:gd name="connsiteX7" fmla="*/ 994930 w 995136"/>
                <a:gd name="connsiteY7" fmla="*/ 2123467 h 2133592"/>
                <a:gd name="connsiteX8" fmla="*/ 417896 w 995136"/>
                <a:gd name="connsiteY8" fmla="*/ 1940111 h 2133592"/>
                <a:gd name="connsiteX0" fmla="*/ 269177 w 995136"/>
                <a:gd name="connsiteY0" fmla="*/ 1412267 h 2133592"/>
                <a:gd name="connsiteX1" fmla="*/ 224343 w 995136"/>
                <a:gd name="connsiteY1" fmla="*/ 1596055 h 2133592"/>
                <a:gd name="connsiteX2" fmla="*/ 178474 w 995136"/>
                <a:gd name="connsiteY2" fmla="*/ 589580 h 2133592"/>
                <a:gd name="connsiteX3" fmla="*/ 21978 w 995136"/>
                <a:gd name="connsiteY3" fmla="*/ 8555 h 2133592"/>
                <a:gd name="connsiteX4" fmla="*/ 812085 w 995136"/>
                <a:gd name="connsiteY4" fmla="*/ 513741 h 2133592"/>
                <a:gd name="connsiteX5" fmla="*/ 813517 w 995136"/>
                <a:gd name="connsiteY5" fmla="*/ 1431317 h 2133592"/>
                <a:gd name="connsiteX6" fmla="*/ 918927 w 995136"/>
                <a:gd name="connsiteY6" fmla="*/ 1548790 h 2133592"/>
                <a:gd name="connsiteX7" fmla="*/ 994930 w 995136"/>
                <a:gd name="connsiteY7" fmla="*/ 2123467 h 2133592"/>
                <a:gd name="connsiteX8" fmla="*/ 417896 w 995136"/>
                <a:gd name="connsiteY8" fmla="*/ 1940111 h 2133592"/>
                <a:gd name="connsiteX0" fmla="*/ 269177 w 995136"/>
                <a:gd name="connsiteY0" fmla="*/ 1412267 h 2133592"/>
                <a:gd name="connsiteX1" fmla="*/ 224343 w 995136"/>
                <a:gd name="connsiteY1" fmla="*/ 1596055 h 2133592"/>
                <a:gd name="connsiteX2" fmla="*/ 178474 w 995136"/>
                <a:gd name="connsiteY2" fmla="*/ 589580 h 2133592"/>
                <a:gd name="connsiteX3" fmla="*/ 21978 w 995136"/>
                <a:gd name="connsiteY3" fmla="*/ 8555 h 2133592"/>
                <a:gd name="connsiteX4" fmla="*/ 812085 w 995136"/>
                <a:gd name="connsiteY4" fmla="*/ 513741 h 2133592"/>
                <a:gd name="connsiteX5" fmla="*/ 813517 w 995136"/>
                <a:gd name="connsiteY5" fmla="*/ 1431317 h 2133592"/>
                <a:gd name="connsiteX6" fmla="*/ 918927 w 995136"/>
                <a:gd name="connsiteY6" fmla="*/ 1548790 h 2133592"/>
                <a:gd name="connsiteX7" fmla="*/ 994930 w 995136"/>
                <a:gd name="connsiteY7" fmla="*/ 2123467 h 2133592"/>
                <a:gd name="connsiteX8" fmla="*/ 417896 w 995136"/>
                <a:gd name="connsiteY8" fmla="*/ 1940111 h 2133592"/>
                <a:gd name="connsiteX0" fmla="*/ 420277 w 995136"/>
                <a:gd name="connsiteY0" fmla="*/ 1920267 h 2133592"/>
                <a:gd name="connsiteX1" fmla="*/ 224343 w 995136"/>
                <a:gd name="connsiteY1" fmla="*/ 1596055 h 2133592"/>
                <a:gd name="connsiteX2" fmla="*/ 178474 w 995136"/>
                <a:gd name="connsiteY2" fmla="*/ 589580 h 2133592"/>
                <a:gd name="connsiteX3" fmla="*/ 21978 w 995136"/>
                <a:gd name="connsiteY3" fmla="*/ 8555 h 2133592"/>
                <a:gd name="connsiteX4" fmla="*/ 812085 w 995136"/>
                <a:gd name="connsiteY4" fmla="*/ 513741 h 2133592"/>
                <a:gd name="connsiteX5" fmla="*/ 813517 w 995136"/>
                <a:gd name="connsiteY5" fmla="*/ 1431317 h 2133592"/>
                <a:gd name="connsiteX6" fmla="*/ 918927 w 995136"/>
                <a:gd name="connsiteY6" fmla="*/ 1548790 h 2133592"/>
                <a:gd name="connsiteX7" fmla="*/ 994930 w 995136"/>
                <a:gd name="connsiteY7" fmla="*/ 2123467 h 2133592"/>
                <a:gd name="connsiteX8" fmla="*/ 417896 w 995136"/>
                <a:gd name="connsiteY8" fmla="*/ 1940111 h 2133592"/>
                <a:gd name="connsiteX0" fmla="*/ 420277 w 995136"/>
                <a:gd name="connsiteY0" fmla="*/ 1920267 h 2133592"/>
                <a:gd name="connsiteX1" fmla="*/ 224343 w 995136"/>
                <a:gd name="connsiteY1" fmla="*/ 1596055 h 2133592"/>
                <a:gd name="connsiteX2" fmla="*/ 178474 w 995136"/>
                <a:gd name="connsiteY2" fmla="*/ 589580 h 2133592"/>
                <a:gd name="connsiteX3" fmla="*/ 21978 w 995136"/>
                <a:gd name="connsiteY3" fmla="*/ 8555 h 2133592"/>
                <a:gd name="connsiteX4" fmla="*/ 812085 w 995136"/>
                <a:gd name="connsiteY4" fmla="*/ 513741 h 2133592"/>
                <a:gd name="connsiteX5" fmla="*/ 813517 w 995136"/>
                <a:gd name="connsiteY5" fmla="*/ 1431317 h 2133592"/>
                <a:gd name="connsiteX6" fmla="*/ 918927 w 995136"/>
                <a:gd name="connsiteY6" fmla="*/ 1548790 h 2133592"/>
                <a:gd name="connsiteX7" fmla="*/ 994930 w 995136"/>
                <a:gd name="connsiteY7" fmla="*/ 2123467 h 2133592"/>
                <a:gd name="connsiteX8" fmla="*/ 417896 w 995136"/>
                <a:gd name="connsiteY8" fmla="*/ 1940111 h 2133592"/>
                <a:gd name="connsiteX0" fmla="*/ 420277 w 995136"/>
                <a:gd name="connsiteY0" fmla="*/ 1920267 h 2133592"/>
                <a:gd name="connsiteX1" fmla="*/ 240532 w 995136"/>
                <a:gd name="connsiteY1" fmla="*/ 1596055 h 2133592"/>
                <a:gd name="connsiteX2" fmla="*/ 178474 w 995136"/>
                <a:gd name="connsiteY2" fmla="*/ 589580 h 2133592"/>
                <a:gd name="connsiteX3" fmla="*/ 21978 w 995136"/>
                <a:gd name="connsiteY3" fmla="*/ 8555 h 2133592"/>
                <a:gd name="connsiteX4" fmla="*/ 812085 w 995136"/>
                <a:gd name="connsiteY4" fmla="*/ 513741 h 2133592"/>
                <a:gd name="connsiteX5" fmla="*/ 813517 w 995136"/>
                <a:gd name="connsiteY5" fmla="*/ 1431317 h 2133592"/>
                <a:gd name="connsiteX6" fmla="*/ 918927 w 995136"/>
                <a:gd name="connsiteY6" fmla="*/ 1548790 h 2133592"/>
                <a:gd name="connsiteX7" fmla="*/ 994930 w 995136"/>
                <a:gd name="connsiteY7" fmla="*/ 2123467 h 2133592"/>
                <a:gd name="connsiteX8" fmla="*/ 417896 w 995136"/>
                <a:gd name="connsiteY8" fmla="*/ 1940111 h 2133592"/>
                <a:gd name="connsiteX0" fmla="*/ 420277 w 995136"/>
                <a:gd name="connsiteY0" fmla="*/ 1920267 h 2133592"/>
                <a:gd name="connsiteX1" fmla="*/ 240532 w 995136"/>
                <a:gd name="connsiteY1" fmla="*/ 1596055 h 2133592"/>
                <a:gd name="connsiteX2" fmla="*/ 178474 w 995136"/>
                <a:gd name="connsiteY2" fmla="*/ 589580 h 2133592"/>
                <a:gd name="connsiteX3" fmla="*/ 21978 w 995136"/>
                <a:gd name="connsiteY3" fmla="*/ 8555 h 2133592"/>
                <a:gd name="connsiteX4" fmla="*/ 812085 w 995136"/>
                <a:gd name="connsiteY4" fmla="*/ 513741 h 2133592"/>
                <a:gd name="connsiteX5" fmla="*/ 813517 w 995136"/>
                <a:gd name="connsiteY5" fmla="*/ 1431317 h 2133592"/>
                <a:gd name="connsiteX6" fmla="*/ 918927 w 995136"/>
                <a:gd name="connsiteY6" fmla="*/ 1548790 h 2133592"/>
                <a:gd name="connsiteX7" fmla="*/ 994930 w 995136"/>
                <a:gd name="connsiteY7" fmla="*/ 2123467 h 2133592"/>
                <a:gd name="connsiteX8" fmla="*/ 417896 w 995136"/>
                <a:gd name="connsiteY8" fmla="*/ 1940111 h 2133592"/>
                <a:gd name="connsiteX0" fmla="*/ 420277 w 995136"/>
                <a:gd name="connsiteY0" fmla="*/ 1920267 h 2133592"/>
                <a:gd name="connsiteX1" fmla="*/ 240532 w 995136"/>
                <a:gd name="connsiteY1" fmla="*/ 1596055 h 2133592"/>
                <a:gd name="connsiteX2" fmla="*/ 178474 w 995136"/>
                <a:gd name="connsiteY2" fmla="*/ 589580 h 2133592"/>
                <a:gd name="connsiteX3" fmla="*/ 21978 w 995136"/>
                <a:gd name="connsiteY3" fmla="*/ 8555 h 2133592"/>
                <a:gd name="connsiteX4" fmla="*/ 812085 w 995136"/>
                <a:gd name="connsiteY4" fmla="*/ 513741 h 2133592"/>
                <a:gd name="connsiteX5" fmla="*/ 813517 w 995136"/>
                <a:gd name="connsiteY5" fmla="*/ 1431317 h 2133592"/>
                <a:gd name="connsiteX6" fmla="*/ 918927 w 995136"/>
                <a:gd name="connsiteY6" fmla="*/ 1548790 h 2133592"/>
                <a:gd name="connsiteX7" fmla="*/ 994930 w 995136"/>
                <a:gd name="connsiteY7" fmla="*/ 2123467 h 2133592"/>
                <a:gd name="connsiteX8" fmla="*/ 417896 w 995136"/>
                <a:gd name="connsiteY8" fmla="*/ 1940111 h 2133592"/>
                <a:gd name="connsiteX0" fmla="*/ 420277 w 995136"/>
                <a:gd name="connsiteY0" fmla="*/ 1920267 h 2133592"/>
                <a:gd name="connsiteX1" fmla="*/ 240532 w 995136"/>
                <a:gd name="connsiteY1" fmla="*/ 1596055 h 2133592"/>
                <a:gd name="connsiteX2" fmla="*/ 178474 w 995136"/>
                <a:gd name="connsiteY2" fmla="*/ 589580 h 2133592"/>
                <a:gd name="connsiteX3" fmla="*/ 21978 w 995136"/>
                <a:gd name="connsiteY3" fmla="*/ 8555 h 2133592"/>
                <a:gd name="connsiteX4" fmla="*/ 812085 w 995136"/>
                <a:gd name="connsiteY4" fmla="*/ 513741 h 2133592"/>
                <a:gd name="connsiteX5" fmla="*/ 813517 w 995136"/>
                <a:gd name="connsiteY5" fmla="*/ 1431317 h 2133592"/>
                <a:gd name="connsiteX6" fmla="*/ 918927 w 995136"/>
                <a:gd name="connsiteY6" fmla="*/ 1548790 h 2133592"/>
                <a:gd name="connsiteX7" fmla="*/ 994930 w 995136"/>
                <a:gd name="connsiteY7" fmla="*/ 2123467 h 2133592"/>
                <a:gd name="connsiteX8" fmla="*/ 417896 w 995136"/>
                <a:gd name="connsiteY8" fmla="*/ 1940111 h 2133592"/>
                <a:gd name="connsiteX0" fmla="*/ 420277 w 995136"/>
                <a:gd name="connsiteY0" fmla="*/ 1920267 h 2133592"/>
                <a:gd name="connsiteX1" fmla="*/ 240532 w 995136"/>
                <a:gd name="connsiteY1" fmla="*/ 1596055 h 2133592"/>
                <a:gd name="connsiteX2" fmla="*/ 178474 w 995136"/>
                <a:gd name="connsiteY2" fmla="*/ 589580 h 2133592"/>
                <a:gd name="connsiteX3" fmla="*/ 21978 w 995136"/>
                <a:gd name="connsiteY3" fmla="*/ 8555 h 2133592"/>
                <a:gd name="connsiteX4" fmla="*/ 812085 w 995136"/>
                <a:gd name="connsiteY4" fmla="*/ 513741 h 2133592"/>
                <a:gd name="connsiteX5" fmla="*/ 813517 w 995136"/>
                <a:gd name="connsiteY5" fmla="*/ 1431317 h 2133592"/>
                <a:gd name="connsiteX6" fmla="*/ 918927 w 995136"/>
                <a:gd name="connsiteY6" fmla="*/ 1548790 h 2133592"/>
                <a:gd name="connsiteX7" fmla="*/ 994930 w 995136"/>
                <a:gd name="connsiteY7" fmla="*/ 2123467 h 2133592"/>
                <a:gd name="connsiteX8" fmla="*/ 417896 w 995136"/>
                <a:gd name="connsiteY8" fmla="*/ 1940111 h 2133592"/>
                <a:gd name="connsiteX0" fmla="*/ 420277 w 995136"/>
                <a:gd name="connsiteY0" fmla="*/ 1920267 h 2133592"/>
                <a:gd name="connsiteX1" fmla="*/ 270212 w 995136"/>
                <a:gd name="connsiteY1" fmla="*/ 1630980 h 2133592"/>
                <a:gd name="connsiteX2" fmla="*/ 178474 w 995136"/>
                <a:gd name="connsiteY2" fmla="*/ 589580 h 2133592"/>
                <a:gd name="connsiteX3" fmla="*/ 21978 w 995136"/>
                <a:gd name="connsiteY3" fmla="*/ 8555 h 2133592"/>
                <a:gd name="connsiteX4" fmla="*/ 812085 w 995136"/>
                <a:gd name="connsiteY4" fmla="*/ 513741 h 2133592"/>
                <a:gd name="connsiteX5" fmla="*/ 813517 w 995136"/>
                <a:gd name="connsiteY5" fmla="*/ 1431317 h 2133592"/>
                <a:gd name="connsiteX6" fmla="*/ 918927 w 995136"/>
                <a:gd name="connsiteY6" fmla="*/ 1548790 h 2133592"/>
                <a:gd name="connsiteX7" fmla="*/ 994930 w 995136"/>
                <a:gd name="connsiteY7" fmla="*/ 2123467 h 2133592"/>
                <a:gd name="connsiteX8" fmla="*/ 417896 w 995136"/>
                <a:gd name="connsiteY8" fmla="*/ 1940111 h 2133592"/>
                <a:gd name="connsiteX0" fmla="*/ 420277 w 995136"/>
                <a:gd name="connsiteY0" fmla="*/ 1920267 h 2133592"/>
                <a:gd name="connsiteX1" fmla="*/ 270212 w 995136"/>
                <a:gd name="connsiteY1" fmla="*/ 1630980 h 2133592"/>
                <a:gd name="connsiteX2" fmla="*/ 178474 w 995136"/>
                <a:gd name="connsiteY2" fmla="*/ 589580 h 2133592"/>
                <a:gd name="connsiteX3" fmla="*/ 21978 w 995136"/>
                <a:gd name="connsiteY3" fmla="*/ 8555 h 2133592"/>
                <a:gd name="connsiteX4" fmla="*/ 812085 w 995136"/>
                <a:gd name="connsiteY4" fmla="*/ 513741 h 2133592"/>
                <a:gd name="connsiteX5" fmla="*/ 813517 w 995136"/>
                <a:gd name="connsiteY5" fmla="*/ 1431317 h 2133592"/>
                <a:gd name="connsiteX6" fmla="*/ 918927 w 995136"/>
                <a:gd name="connsiteY6" fmla="*/ 1548790 h 2133592"/>
                <a:gd name="connsiteX7" fmla="*/ 994930 w 995136"/>
                <a:gd name="connsiteY7" fmla="*/ 2123467 h 2133592"/>
                <a:gd name="connsiteX8" fmla="*/ 417896 w 995136"/>
                <a:gd name="connsiteY8" fmla="*/ 1940111 h 2133592"/>
                <a:gd name="connsiteX0" fmla="*/ 463449 w 995136"/>
                <a:gd name="connsiteY0" fmla="*/ 1980592 h 2133592"/>
                <a:gd name="connsiteX1" fmla="*/ 270212 w 995136"/>
                <a:gd name="connsiteY1" fmla="*/ 1630980 h 2133592"/>
                <a:gd name="connsiteX2" fmla="*/ 178474 w 995136"/>
                <a:gd name="connsiteY2" fmla="*/ 589580 h 2133592"/>
                <a:gd name="connsiteX3" fmla="*/ 21978 w 995136"/>
                <a:gd name="connsiteY3" fmla="*/ 8555 h 2133592"/>
                <a:gd name="connsiteX4" fmla="*/ 812085 w 995136"/>
                <a:gd name="connsiteY4" fmla="*/ 513741 h 2133592"/>
                <a:gd name="connsiteX5" fmla="*/ 813517 w 995136"/>
                <a:gd name="connsiteY5" fmla="*/ 1431317 h 2133592"/>
                <a:gd name="connsiteX6" fmla="*/ 918927 w 995136"/>
                <a:gd name="connsiteY6" fmla="*/ 1548790 h 2133592"/>
                <a:gd name="connsiteX7" fmla="*/ 994930 w 995136"/>
                <a:gd name="connsiteY7" fmla="*/ 2123467 h 2133592"/>
                <a:gd name="connsiteX8" fmla="*/ 417896 w 995136"/>
                <a:gd name="connsiteY8" fmla="*/ 1940111 h 2133592"/>
                <a:gd name="connsiteX0" fmla="*/ 460807 w 992494"/>
                <a:gd name="connsiteY0" fmla="*/ 1978077 h 2131077"/>
                <a:gd name="connsiteX1" fmla="*/ 267570 w 992494"/>
                <a:gd name="connsiteY1" fmla="*/ 1628465 h 2131077"/>
                <a:gd name="connsiteX2" fmla="*/ 175832 w 992494"/>
                <a:gd name="connsiteY2" fmla="*/ 587065 h 2131077"/>
                <a:gd name="connsiteX3" fmla="*/ 19336 w 992494"/>
                <a:gd name="connsiteY3" fmla="*/ 6040 h 2131077"/>
                <a:gd name="connsiteX4" fmla="*/ 809443 w 992494"/>
                <a:gd name="connsiteY4" fmla="*/ 511226 h 2131077"/>
                <a:gd name="connsiteX5" fmla="*/ 810875 w 992494"/>
                <a:gd name="connsiteY5" fmla="*/ 1428802 h 2131077"/>
                <a:gd name="connsiteX6" fmla="*/ 916285 w 992494"/>
                <a:gd name="connsiteY6" fmla="*/ 1546275 h 2131077"/>
                <a:gd name="connsiteX7" fmla="*/ 992288 w 992494"/>
                <a:gd name="connsiteY7" fmla="*/ 2120952 h 2131077"/>
                <a:gd name="connsiteX8" fmla="*/ 415254 w 992494"/>
                <a:gd name="connsiteY8" fmla="*/ 1937596 h 2131077"/>
                <a:gd name="connsiteX0" fmla="*/ 473535 w 1005222"/>
                <a:gd name="connsiteY0" fmla="*/ 1981199 h 2134199"/>
                <a:gd name="connsiteX1" fmla="*/ 280298 w 1005222"/>
                <a:gd name="connsiteY1" fmla="*/ 1631587 h 2134199"/>
                <a:gd name="connsiteX2" fmla="*/ 188560 w 1005222"/>
                <a:gd name="connsiteY2" fmla="*/ 590187 h 2134199"/>
                <a:gd name="connsiteX3" fmla="*/ 18573 w 1005222"/>
                <a:gd name="connsiteY3" fmla="*/ 5987 h 2134199"/>
                <a:gd name="connsiteX4" fmla="*/ 822171 w 1005222"/>
                <a:gd name="connsiteY4" fmla="*/ 514348 h 2134199"/>
                <a:gd name="connsiteX5" fmla="*/ 823603 w 1005222"/>
                <a:gd name="connsiteY5" fmla="*/ 1431924 h 2134199"/>
                <a:gd name="connsiteX6" fmla="*/ 929013 w 1005222"/>
                <a:gd name="connsiteY6" fmla="*/ 1549397 h 2134199"/>
                <a:gd name="connsiteX7" fmla="*/ 1005016 w 1005222"/>
                <a:gd name="connsiteY7" fmla="*/ 2124074 h 2134199"/>
                <a:gd name="connsiteX8" fmla="*/ 427982 w 1005222"/>
                <a:gd name="connsiteY8" fmla="*/ 1940718 h 2134199"/>
                <a:gd name="connsiteX0" fmla="*/ 457796 w 989483"/>
                <a:gd name="connsiteY0" fmla="*/ 1981199 h 2134199"/>
                <a:gd name="connsiteX1" fmla="*/ 264559 w 989483"/>
                <a:gd name="connsiteY1" fmla="*/ 1631587 h 2134199"/>
                <a:gd name="connsiteX2" fmla="*/ 172821 w 989483"/>
                <a:gd name="connsiteY2" fmla="*/ 590187 h 2134199"/>
                <a:gd name="connsiteX3" fmla="*/ 2834 w 989483"/>
                <a:gd name="connsiteY3" fmla="*/ 5987 h 2134199"/>
                <a:gd name="connsiteX4" fmla="*/ 806432 w 989483"/>
                <a:gd name="connsiteY4" fmla="*/ 514348 h 2134199"/>
                <a:gd name="connsiteX5" fmla="*/ 807864 w 989483"/>
                <a:gd name="connsiteY5" fmla="*/ 1431924 h 2134199"/>
                <a:gd name="connsiteX6" fmla="*/ 913274 w 989483"/>
                <a:gd name="connsiteY6" fmla="*/ 1549397 h 2134199"/>
                <a:gd name="connsiteX7" fmla="*/ 989277 w 989483"/>
                <a:gd name="connsiteY7" fmla="*/ 2124074 h 2134199"/>
                <a:gd name="connsiteX8" fmla="*/ 412243 w 989483"/>
                <a:gd name="connsiteY8" fmla="*/ 1940718 h 2134199"/>
                <a:gd name="connsiteX0" fmla="*/ 457796 w 989483"/>
                <a:gd name="connsiteY0" fmla="*/ 1981199 h 2134199"/>
                <a:gd name="connsiteX1" fmla="*/ 264559 w 989483"/>
                <a:gd name="connsiteY1" fmla="*/ 1631587 h 2134199"/>
                <a:gd name="connsiteX2" fmla="*/ 172821 w 989483"/>
                <a:gd name="connsiteY2" fmla="*/ 590187 h 2134199"/>
                <a:gd name="connsiteX3" fmla="*/ 2834 w 989483"/>
                <a:gd name="connsiteY3" fmla="*/ 5987 h 2134199"/>
                <a:gd name="connsiteX4" fmla="*/ 806432 w 989483"/>
                <a:gd name="connsiteY4" fmla="*/ 514348 h 2134199"/>
                <a:gd name="connsiteX5" fmla="*/ 807864 w 989483"/>
                <a:gd name="connsiteY5" fmla="*/ 1431924 h 2134199"/>
                <a:gd name="connsiteX6" fmla="*/ 913274 w 989483"/>
                <a:gd name="connsiteY6" fmla="*/ 1549397 h 2134199"/>
                <a:gd name="connsiteX7" fmla="*/ 989277 w 989483"/>
                <a:gd name="connsiteY7" fmla="*/ 2124074 h 2134199"/>
                <a:gd name="connsiteX8" fmla="*/ 412243 w 989483"/>
                <a:gd name="connsiteY8" fmla="*/ 1940718 h 2134199"/>
                <a:gd name="connsiteX0" fmla="*/ 457796 w 989483"/>
                <a:gd name="connsiteY0" fmla="*/ 1981199 h 2134199"/>
                <a:gd name="connsiteX1" fmla="*/ 264559 w 989483"/>
                <a:gd name="connsiteY1" fmla="*/ 1631587 h 2134199"/>
                <a:gd name="connsiteX2" fmla="*/ 172821 w 989483"/>
                <a:gd name="connsiteY2" fmla="*/ 590187 h 2134199"/>
                <a:gd name="connsiteX3" fmla="*/ 2834 w 989483"/>
                <a:gd name="connsiteY3" fmla="*/ 5987 h 2134199"/>
                <a:gd name="connsiteX4" fmla="*/ 806432 w 989483"/>
                <a:gd name="connsiteY4" fmla="*/ 514348 h 2134199"/>
                <a:gd name="connsiteX5" fmla="*/ 807864 w 989483"/>
                <a:gd name="connsiteY5" fmla="*/ 1431924 h 2134199"/>
                <a:gd name="connsiteX6" fmla="*/ 913274 w 989483"/>
                <a:gd name="connsiteY6" fmla="*/ 1549397 h 2134199"/>
                <a:gd name="connsiteX7" fmla="*/ 989277 w 989483"/>
                <a:gd name="connsiteY7" fmla="*/ 2124074 h 2134199"/>
                <a:gd name="connsiteX8" fmla="*/ 412243 w 989483"/>
                <a:gd name="connsiteY8" fmla="*/ 1940718 h 2134199"/>
                <a:gd name="connsiteX0" fmla="*/ 457796 w 989539"/>
                <a:gd name="connsiteY0" fmla="*/ 1981199 h 2134199"/>
                <a:gd name="connsiteX1" fmla="*/ 264559 w 989539"/>
                <a:gd name="connsiteY1" fmla="*/ 1631587 h 2134199"/>
                <a:gd name="connsiteX2" fmla="*/ 172821 w 989539"/>
                <a:gd name="connsiteY2" fmla="*/ 590187 h 2134199"/>
                <a:gd name="connsiteX3" fmla="*/ 2834 w 989539"/>
                <a:gd name="connsiteY3" fmla="*/ 5987 h 2134199"/>
                <a:gd name="connsiteX4" fmla="*/ 806432 w 989539"/>
                <a:gd name="connsiteY4" fmla="*/ 514348 h 2134199"/>
                <a:gd name="connsiteX5" fmla="*/ 807864 w 989539"/>
                <a:gd name="connsiteY5" fmla="*/ 1431924 h 2134199"/>
                <a:gd name="connsiteX6" fmla="*/ 913274 w 989539"/>
                <a:gd name="connsiteY6" fmla="*/ 1549397 h 2134199"/>
                <a:gd name="connsiteX7" fmla="*/ 989277 w 989539"/>
                <a:gd name="connsiteY7" fmla="*/ 2124074 h 2134199"/>
                <a:gd name="connsiteX8" fmla="*/ 412243 w 989539"/>
                <a:gd name="connsiteY8" fmla="*/ 1940718 h 2134199"/>
                <a:gd name="connsiteX0" fmla="*/ 463128 w 994871"/>
                <a:gd name="connsiteY0" fmla="*/ 1959363 h 2112363"/>
                <a:gd name="connsiteX1" fmla="*/ 269891 w 994871"/>
                <a:gd name="connsiteY1" fmla="*/ 1609751 h 2112363"/>
                <a:gd name="connsiteX2" fmla="*/ 178153 w 994871"/>
                <a:gd name="connsiteY2" fmla="*/ 568351 h 2112363"/>
                <a:gd name="connsiteX3" fmla="*/ 2770 w 994871"/>
                <a:gd name="connsiteY3" fmla="*/ 6376 h 2112363"/>
                <a:gd name="connsiteX4" fmla="*/ 811764 w 994871"/>
                <a:gd name="connsiteY4" fmla="*/ 492512 h 2112363"/>
                <a:gd name="connsiteX5" fmla="*/ 813196 w 994871"/>
                <a:gd name="connsiteY5" fmla="*/ 1410088 h 2112363"/>
                <a:gd name="connsiteX6" fmla="*/ 918606 w 994871"/>
                <a:gd name="connsiteY6" fmla="*/ 1527561 h 2112363"/>
                <a:gd name="connsiteX7" fmla="*/ 994609 w 994871"/>
                <a:gd name="connsiteY7" fmla="*/ 2102238 h 2112363"/>
                <a:gd name="connsiteX8" fmla="*/ 417575 w 994871"/>
                <a:gd name="connsiteY8" fmla="*/ 1918882 h 2112363"/>
                <a:gd name="connsiteX0" fmla="*/ 463128 w 994871"/>
                <a:gd name="connsiteY0" fmla="*/ 1959363 h 2112363"/>
                <a:gd name="connsiteX1" fmla="*/ 269891 w 994871"/>
                <a:gd name="connsiteY1" fmla="*/ 1609751 h 2112363"/>
                <a:gd name="connsiteX2" fmla="*/ 178153 w 994871"/>
                <a:gd name="connsiteY2" fmla="*/ 568351 h 2112363"/>
                <a:gd name="connsiteX3" fmla="*/ 2770 w 994871"/>
                <a:gd name="connsiteY3" fmla="*/ 6376 h 2112363"/>
                <a:gd name="connsiteX4" fmla="*/ 811764 w 994871"/>
                <a:gd name="connsiteY4" fmla="*/ 492512 h 2112363"/>
                <a:gd name="connsiteX5" fmla="*/ 813196 w 994871"/>
                <a:gd name="connsiteY5" fmla="*/ 1410088 h 2112363"/>
                <a:gd name="connsiteX6" fmla="*/ 918606 w 994871"/>
                <a:gd name="connsiteY6" fmla="*/ 1527561 h 2112363"/>
                <a:gd name="connsiteX7" fmla="*/ 994609 w 994871"/>
                <a:gd name="connsiteY7" fmla="*/ 2102238 h 2112363"/>
                <a:gd name="connsiteX8" fmla="*/ 417575 w 994871"/>
                <a:gd name="connsiteY8" fmla="*/ 1918882 h 2112363"/>
                <a:gd name="connsiteX0" fmla="*/ 426702 w 994871"/>
                <a:gd name="connsiteY0" fmla="*/ 1921263 h 2112363"/>
                <a:gd name="connsiteX1" fmla="*/ 269891 w 994871"/>
                <a:gd name="connsiteY1" fmla="*/ 1609751 h 2112363"/>
                <a:gd name="connsiteX2" fmla="*/ 178153 w 994871"/>
                <a:gd name="connsiteY2" fmla="*/ 568351 h 2112363"/>
                <a:gd name="connsiteX3" fmla="*/ 2770 w 994871"/>
                <a:gd name="connsiteY3" fmla="*/ 6376 h 2112363"/>
                <a:gd name="connsiteX4" fmla="*/ 811764 w 994871"/>
                <a:gd name="connsiteY4" fmla="*/ 492512 h 2112363"/>
                <a:gd name="connsiteX5" fmla="*/ 813196 w 994871"/>
                <a:gd name="connsiteY5" fmla="*/ 1410088 h 2112363"/>
                <a:gd name="connsiteX6" fmla="*/ 918606 w 994871"/>
                <a:gd name="connsiteY6" fmla="*/ 1527561 h 2112363"/>
                <a:gd name="connsiteX7" fmla="*/ 994609 w 994871"/>
                <a:gd name="connsiteY7" fmla="*/ 2102238 h 2112363"/>
                <a:gd name="connsiteX8" fmla="*/ 417575 w 994871"/>
                <a:gd name="connsiteY8" fmla="*/ 1918882 h 2112363"/>
                <a:gd name="connsiteX0" fmla="*/ 426702 w 994871"/>
                <a:gd name="connsiteY0" fmla="*/ 1921263 h 2112363"/>
                <a:gd name="connsiteX1" fmla="*/ 269891 w 994871"/>
                <a:gd name="connsiteY1" fmla="*/ 1609751 h 2112363"/>
                <a:gd name="connsiteX2" fmla="*/ 178153 w 994871"/>
                <a:gd name="connsiteY2" fmla="*/ 568351 h 2112363"/>
                <a:gd name="connsiteX3" fmla="*/ 2770 w 994871"/>
                <a:gd name="connsiteY3" fmla="*/ 6376 h 2112363"/>
                <a:gd name="connsiteX4" fmla="*/ 811764 w 994871"/>
                <a:gd name="connsiteY4" fmla="*/ 492512 h 2112363"/>
                <a:gd name="connsiteX5" fmla="*/ 813196 w 994871"/>
                <a:gd name="connsiteY5" fmla="*/ 1410088 h 2112363"/>
                <a:gd name="connsiteX6" fmla="*/ 918606 w 994871"/>
                <a:gd name="connsiteY6" fmla="*/ 1527561 h 2112363"/>
                <a:gd name="connsiteX7" fmla="*/ 994609 w 994871"/>
                <a:gd name="connsiteY7" fmla="*/ 2102238 h 2112363"/>
                <a:gd name="connsiteX8" fmla="*/ 417575 w 994871"/>
                <a:gd name="connsiteY8" fmla="*/ 1918882 h 2112363"/>
                <a:gd name="connsiteX0" fmla="*/ 420632 w 994871"/>
                <a:gd name="connsiteY0" fmla="*/ 1928407 h 2112363"/>
                <a:gd name="connsiteX1" fmla="*/ 269891 w 994871"/>
                <a:gd name="connsiteY1" fmla="*/ 1609751 h 2112363"/>
                <a:gd name="connsiteX2" fmla="*/ 178153 w 994871"/>
                <a:gd name="connsiteY2" fmla="*/ 568351 h 2112363"/>
                <a:gd name="connsiteX3" fmla="*/ 2770 w 994871"/>
                <a:gd name="connsiteY3" fmla="*/ 6376 h 2112363"/>
                <a:gd name="connsiteX4" fmla="*/ 811764 w 994871"/>
                <a:gd name="connsiteY4" fmla="*/ 492512 h 2112363"/>
                <a:gd name="connsiteX5" fmla="*/ 813196 w 994871"/>
                <a:gd name="connsiteY5" fmla="*/ 1410088 h 2112363"/>
                <a:gd name="connsiteX6" fmla="*/ 918606 w 994871"/>
                <a:gd name="connsiteY6" fmla="*/ 1527561 h 2112363"/>
                <a:gd name="connsiteX7" fmla="*/ 994609 w 994871"/>
                <a:gd name="connsiteY7" fmla="*/ 2102238 h 2112363"/>
                <a:gd name="connsiteX8" fmla="*/ 417575 w 994871"/>
                <a:gd name="connsiteY8" fmla="*/ 1918882 h 211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94871" h="2112363">
                  <a:moveTo>
                    <a:pt x="420632" y="1928407"/>
                  </a:moveTo>
                  <a:cubicBezTo>
                    <a:pt x="377356" y="1906327"/>
                    <a:pt x="274043" y="1713588"/>
                    <a:pt x="269891" y="1609751"/>
                  </a:cubicBezTo>
                  <a:cubicBezTo>
                    <a:pt x="211602" y="1493803"/>
                    <a:pt x="377371" y="457755"/>
                    <a:pt x="178153" y="568351"/>
                  </a:cubicBezTo>
                  <a:cubicBezTo>
                    <a:pt x="197490" y="539247"/>
                    <a:pt x="-27282" y="8962"/>
                    <a:pt x="2770" y="6376"/>
                  </a:cubicBezTo>
                  <a:cubicBezTo>
                    <a:pt x="545481" y="-47010"/>
                    <a:pt x="750894" y="245331"/>
                    <a:pt x="811764" y="492512"/>
                  </a:cubicBezTo>
                  <a:cubicBezTo>
                    <a:pt x="824464" y="712382"/>
                    <a:pt x="795389" y="1285205"/>
                    <a:pt x="813196" y="1410088"/>
                  </a:cubicBezTo>
                  <a:cubicBezTo>
                    <a:pt x="831003" y="1534971"/>
                    <a:pt x="894952" y="1524387"/>
                    <a:pt x="918606" y="1527561"/>
                  </a:cubicBezTo>
                  <a:cubicBezTo>
                    <a:pt x="924318" y="1649799"/>
                    <a:pt x="999867" y="2075118"/>
                    <a:pt x="994609" y="2102238"/>
                  </a:cubicBezTo>
                  <a:cubicBezTo>
                    <a:pt x="989351" y="2129358"/>
                    <a:pt x="509816" y="2112557"/>
                    <a:pt x="417575" y="1918882"/>
                  </a:cubicBezTo>
                </a:path>
              </a:pathLst>
            </a:custGeom>
            <a:solidFill>
              <a:srgbClr val="FFD10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342900"/>
              <a:endParaRPr lang="fr-FR" sz="1013" dirty="0">
                <a:solidFill>
                  <a:prstClr val="white"/>
                </a:solidFill>
                <a:latin typeface="Unistra A"/>
              </a:endParaRPr>
            </a:p>
          </p:txBody>
        </p:sp>
        <p:sp>
          <p:nvSpPr>
            <p:cNvPr id="5" name="Forme libre 4"/>
            <p:cNvSpPr/>
            <p:nvPr/>
          </p:nvSpPr>
          <p:spPr>
            <a:xfrm>
              <a:off x="2788444" y="2524128"/>
              <a:ext cx="573883" cy="2422813"/>
            </a:xfrm>
            <a:custGeom>
              <a:avLst/>
              <a:gdLst>
                <a:gd name="connsiteX0" fmla="*/ 49050 w 645216"/>
                <a:gd name="connsiteY0" fmla="*/ 0 h 2448059"/>
                <a:gd name="connsiteX1" fmla="*/ 611025 w 645216"/>
                <a:gd name="connsiteY1" fmla="*/ 1885950 h 2448059"/>
                <a:gd name="connsiteX2" fmla="*/ 525300 w 645216"/>
                <a:gd name="connsiteY2" fmla="*/ 2438400 h 2448059"/>
                <a:gd name="connsiteX3" fmla="*/ 49050 w 645216"/>
                <a:gd name="connsiteY3" fmla="*/ 2238375 h 2448059"/>
                <a:gd name="connsiteX4" fmla="*/ 39525 w 645216"/>
                <a:gd name="connsiteY4" fmla="*/ 2247900 h 2448059"/>
                <a:gd name="connsiteX0" fmla="*/ 49050 w 645216"/>
                <a:gd name="connsiteY0" fmla="*/ 1020 h 2449079"/>
                <a:gd name="connsiteX1" fmla="*/ 611025 w 645216"/>
                <a:gd name="connsiteY1" fmla="*/ 1886970 h 2449079"/>
                <a:gd name="connsiteX2" fmla="*/ 525300 w 645216"/>
                <a:gd name="connsiteY2" fmla="*/ 2439420 h 2449079"/>
                <a:gd name="connsiteX3" fmla="*/ 49050 w 645216"/>
                <a:gd name="connsiteY3" fmla="*/ 2239395 h 2449079"/>
                <a:gd name="connsiteX4" fmla="*/ 39525 w 645216"/>
                <a:gd name="connsiteY4" fmla="*/ 2248920 h 2449079"/>
                <a:gd name="connsiteX0" fmla="*/ 49050 w 761403"/>
                <a:gd name="connsiteY0" fmla="*/ 859 h 2448918"/>
                <a:gd name="connsiteX1" fmla="*/ 611025 w 761403"/>
                <a:gd name="connsiteY1" fmla="*/ 1886809 h 2448918"/>
                <a:gd name="connsiteX2" fmla="*/ 525300 w 761403"/>
                <a:gd name="connsiteY2" fmla="*/ 2439259 h 2448918"/>
                <a:gd name="connsiteX3" fmla="*/ 49050 w 761403"/>
                <a:gd name="connsiteY3" fmla="*/ 2239234 h 2448918"/>
                <a:gd name="connsiteX4" fmla="*/ 39525 w 761403"/>
                <a:gd name="connsiteY4" fmla="*/ 2248759 h 2448918"/>
                <a:gd name="connsiteX0" fmla="*/ 49050 w 761403"/>
                <a:gd name="connsiteY0" fmla="*/ 0 h 2448059"/>
                <a:gd name="connsiteX1" fmla="*/ 611025 w 761403"/>
                <a:gd name="connsiteY1" fmla="*/ 1885950 h 2448059"/>
                <a:gd name="connsiteX2" fmla="*/ 525300 w 761403"/>
                <a:gd name="connsiteY2" fmla="*/ 2438400 h 2448059"/>
                <a:gd name="connsiteX3" fmla="*/ 49050 w 761403"/>
                <a:gd name="connsiteY3" fmla="*/ 2238375 h 2448059"/>
                <a:gd name="connsiteX4" fmla="*/ 39525 w 761403"/>
                <a:gd name="connsiteY4" fmla="*/ 2247900 h 2448059"/>
                <a:gd name="connsiteX0" fmla="*/ 49050 w 611191"/>
                <a:gd name="connsiteY0" fmla="*/ 0 h 2448059"/>
                <a:gd name="connsiteX1" fmla="*/ 525300 w 611191"/>
                <a:gd name="connsiteY1" fmla="*/ 409574 h 2448059"/>
                <a:gd name="connsiteX2" fmla="*/ 611025 w 611191"/>
                <a:gd name="connsiteY2" fmla="*/ 1885950 h 2448059"/>
                <a:gd name="connsiteX3" fmla="*/ 525300 w 611191"/>
                <a:gd name="connsiteY3" fmla="*/ 2438400 h 2448059"/>
                <a:gd name="connsiteX4" fmla="*/ 49050 w 611191"/>
                <a:gd name="connsiteY4" fmla="*/ 2238375 h 2448059"/>
                <a:gd name="connsiteX5" fmla="*/ 39525 w 611191"/>
                <a:gd name="connsiteY5" fmla="*/ 2247900 h 2448059"/>
                <a:gd name="connsiteX0" fmla="*/ 49050 w 611191"/>
                <a:gd name="connsiteY0" fmla="*/ 0 h 2448059"/>
                <a:gd name="connsiteX1" fmla="*/ 525300 w 611191"/>
                <a:gd name="connsiteY1" fmla="*/ 409574 h 2448059"/>
                <a:gd name="connsiteX2" fmla="*/ 611025 w 611191"/>
                <a:gd name="connsiteY2" fmla="*/ 1885950 h 2448059"/>
                <a:gd name="connsiteX3" fmla="*/ 525300 w 611191"/>
                <a:gd name="connsiteY3" fmla="*/ 2438400 h 2448059"/>
                <a:gd name="connsiteX4" fmla="*/ 49050 w 611191"/>
                <a:gd name="connsiteY4" fmla="*/ 2238375 h 2448059"/>
                <a:gd name="connsiteX5" fmla="*/ 39525 w 611191"/>
                <a:gd name="connsiteY5" fmla="*/ 2247900 h 2448059"/>
                <a:gd name="connsiteX0" fmla="*/ 49050 w 611191"/>
                <a:gd name="connsiteY0" fmla="*/ 0 h 2448059"/>
                <a:gd name="connsiteX1" fmla="*/ 525300 w 611191"/>
                <a:gd name="connsiteY1" fmla="*/ 409574 h 2448059"/>
                <a:gd name="connsiteX2" fmla="*/ 611025 w 611191"/>
                <a:gd name="connsiteY2" fmla="*/ 1885950 h 2448059"/>
                <a:gd name="connsiteX3" fmla="*/ 525300 w 611191"/>
                <a:gd name="connsiteY3" fmla="*/ 2438400 h 2448059"/>
                <a:gd name="connsiteX4" fmla="*/ 49050 w 611191"/>
                <a:gd name="connsiteY4" fmla="*/ 2238375 h 2448059"/>
                <a:gd name="connsiteX5" fmla="*/ 39525 w 611191"/>
                <a:gd name="connsiteY5" fmla="*/ 2247900 h 2448059"/>
                <a:gd name="connsiteX0" fmla="*/ 49050 w 612024"/>
                <a:gd name="connsiteY0" fmla="*/ 0 h 2448059"/>
                <a:gd name="connsiteX1" fmla="*/ 511012 w 612024"/>
                <a:gd name="connsiteY1" fmla="*/ 409574 h 2448059"/>
                <a:gd name="connsiteX2" fmla="*/ 611025 w 612024"/>
                <a:gd name="connsiteY2" fmla="*/ 1885950 h 2448059"/>
                <a:gd name="connsiteX3" fmla="*/ 525300 w 612024"/>
                <a:gd name="connsiteY3" fmla="*/ 2438400 h 2448059"/>
                <a:gd name="connsiteX4" fmla="*/ 49050 w 612024"/>
                <a:gd name="connsiteY4" fmla="*/ 2238375 h 2448059"/>
                <a:gd name="connsiteX5" fmla="*/ 39525 w 612024"/>
                <a:gd name="connsiteY5" fmla="*/ 2247900 h 2448059"/>
                <a:gd name="connsiteX0" fmla="*/ 49050 w 674373"/>
                <a:gd name="connsiteY0" fmla="*/ 0 h 2448059"/>
                <a:gd name="connsiteX1" fmla="*/ 511012 w 674373"/>
                <a:gd name="connsiteY1" fmla="*/ 409574 h 2448059"/>
                <a:gd name="connsiteX2" fmla="*/ 611025 w 674373"/>
                <a:gd name="connsiteY2" fmla="*/ 1885950 h 2448059"/>
                <a:gd name="connsiteX3" fmla="*/ 525300 w 674373"/>
                <a:gd name="connsiteY3" fmla="*/ 2438400 h 2448059"/>
                <a:gd name="connsiteX4" fmla="*/ 49050 w 674373"/>
                <a:gd name="connsiteY4" fmla="*/ 2238375 h 2448059"/>
                <a:gd name="connsiteX5" fmla="*/ 39525 w 674373"/>
                <a:gd name="connsiteY5" fmla="*/ 2247900 h 2448059"/>
                <a:gd name="connsiteX0" fmla="*/ 49050 w 674373"/>
                <a:gd name="connsiteY0" fmla="*/ 0 h 2449140"/>
                <a:gd name="connsiteX1" fmla="*/ 511012 w 674373"/>
                <a:gd name="connsiteY1" fmla="*/ 409574 h 2449140"/>
                <a:gd name="connsiteX2" fmla="*/ 611025 w 674373"/>
                <a:gd name="connsiteY2" fmla="*/ 1862138 h 2449140"/>
                <a:gd name="connsiteX3" fmla="*/ 525300 w 674373"/>
                <a:gd name="connsiteY3" fmla="*/ 2438400 h 2449140"/>
                <a:gd name="connsiteX4" fmla="*/ 49050 w 674373"/>
                <a:gd name="connsiteY4" fmla="*/ 2238375 h 2449140"/>
                <a:gd name="connsiteX5" fmla="*/ 39525 w 674373"/>
                <a:gd name="connsiteY5" fmla="*/ 2247900 h 2449140"/>
                <a:gd name="connsiteX0" fmla="*/ 49050 w 614426"/>
                <a:gd name="connsiteY0" fmla="*/ 0 h 2453762"/>
                <a:gd name="connsiteX1" fmla="*/ 511012 w 614426"/>
                <a:gd name="connsiteY1" fmla="*/ 409574 h 2453762"/>
                <a:gd name="connsiteX2" fmla="*/ 530063 w 614426"/>
                <a:gd name="connsiteY2" fmla="*/ 1766888 h 2453762"/>
                <a:gd name="connsiteX3" fmla="*/ 525300 w 614426"/>
                <a:gd name="connsiteY3" fmla="*/ 2438400 h 2453762"/>
                <a:gd name="connsiteX4" fmla="*/ 49050 w 614426"/>
                <a:gd name="connsiteY4" fmla="*/ 2238375 h 2453762"/>
                <a:gd name="connsiteX5" fmla="*/ 39525 w 614426"/>
                <a:gd name="connsiteY5" fmla="*/ 2247900 h 2453762"/>
                <a:gd name="connsiteX0" fmla="*/ 49050 w 567784"/>
                <a:gd name="connsiteY0" fmla="*/ 0 h 2453762"/>
                <a:gd name="connsiteX1" fmla="*/ 511012 w 567784"/>
                <a:gd name="connsiteY1" fmla="*/ 409574 h 2453762"/>
                <a:gd name="connsiteX2" fmla="*/ 530063 w 567784"/>
                <a:gd name="connsiteY2" fmla="*/ 1766888 h 2453762"/>
                <a:gd name="connsiteX3" fmla="*/ 525300 w 567784"/>
                <a:gd name="connsiteY3" fmla="*/ 2438400 h 2453762"/>
                <a:gd name="connsiteX4" fmla="*/ 49050 w 567784"/>
                <a:gd name="connsiteY4" fmla="*/ 2238375 h 2453762"/>
                <a:gd name="connsiteX5" fmla="*/ 39525 w 567784"/>
                <a:gd name="connsiteY5" fmla="*/ 2247900 h 2453762"/>
                <a:gd name="connsiteX0" fmla="*/ 49050 w 563995"/>
                <a:gd name="connsiteY0" fmla="*/ 0 h 2454005"/>
                <a:gd name="connsiteX1" fmla="*/ 511012 w 563995"/>
                <a:gd name="connsiteY1" fmla="*/ 409574 h 2454005"/>
                <a:gd name="connsiteX2" fmla="*/ 520538 w 563995"/>
                <a:gd name="connsiteY2" fmla="*/ 1762125 h 2454005"/>
                <a:gd name="connsiteX3" fmla="*/ 525300 w 563995"/>
                <a:gd name="connsiteY3" fmla="*/ 2438400 h 2454005"/>
                <a:gd name="connsiteX4" fmla="*/ 49050 w 563995"/>
                <a:gd name="connsiteY4" fmla="*/ 2238375 h 2454005"/>
                <a:gd name="connsiteX5" fmla="*/ 39525 w 563995"/>
                <a:gd name="connsiteY5" fmla="*/ 2247900 h 2454005"/>
                <a:gd name="connsiteX0" fmla="*/ 49050 w 565233"/>
                <a:gd name="connsiteY0" fmla="*/ 0 h 2454005"/>
                <a:gd name="connsiteX1" fmla="*/ 511012 w 565233"/>
                <a:gd name="connsiteY1" fmla="*/ 409574 h 2454005"/>
                <a:gd name="connsiteX2" fmla="*/ 520538 w 565233"/>
                <a:gd name="connsiteY2" fmla="*/ 1762125 h 2454005"/>
                <a:gd name="connsiteX3" fmla="*/ 525300 w 565233"/>
                <a:gd name="connsiteY3" fmla="*/ 2438400 h 2454005"/>
                <a:gd name="connsiteX4" fmla="*/ 49050 w 565233"/>
                <a:gd name="connsiteY4" fmla="*/ 2238375 h 2454005"/>
                <a:gd name="connsiteX5" fmla="*/ 39525 w 565233"/>
                <a:gd name="connsiteY5" fmla="*/ 2247900 h 2454005"/>
                <a:gd name="connsiteX0" fmla="*/ 49050 w 569950"/>
                <a:gd name="connsiteY0" fmla="*/ 0 h 2443939"/>
                <a:gd name="connsiteX1" fmla="*/ 511012 w 569950"/>
                <a:gd name="connsiteY1" fmla="*/ 409574 h 2443939"/>
                <a:gd name="connsiteX2" fmla="*/ 520538 w 569950"/>
                <a:gd name="connsiteY2" fmla="*/ 1762125 h 2443939"/>
                <a:gd name="connsiteX3" fmla="*/ 549113 w 569950"/>
                <a:gd name="connsiteY3" fmla="*/ 1985961 h 2443939"/>
                <a:gd name="connsiteX4" fmla="*/ 525300 w 569950"/>
                <a:gd name="connsiteY4" fmla="*/ 2438400 h 2443939"/>
                <a:gd name="connsiteX5" fmla="*/ 49050 w 569950"/>
                <a:gd name="connsiteY5" fmla="*/ 2238375 h 2443939"/>
                <a:gd name="connsiteX6" fmla="*/ 39525 w 569950"/>
                <a:gd name="connsiteY6" fmla="*/ 2247900 h 2443939"/>
                <a:gd name="connsiteX0" fmla="*/ 49050 w 620663"/>
                <a:gd name="connsiteY0" fmla="*/ 0 h 2448921"/>
                <a:gd name="connsiteX1" fmla="*/ 511012 w 620663"/>
                <a:gd name="connsiteY1" fmla="*/ 409574 h 2448921"/>
                <a:gd name="connsiteX2" fmla="*/ 520538 w 620663"/>
                <a:gd name="connsiteY2" fmla="*/ 1762125 h 2448921"/>
                <a:gd name="connsiteX3" fmla="*/ 620551 w 620663"/>
                <a:gd name="connsiteY3" fmla="*/ 1866898 h 2448921"/>
                <a:gd name="connsiteX4" fmla="*/ 525300 w 620663"/>
                <a:gd name="connsiteY4" fmla="*/ 2438400 h 2448921"/>
                <a:gd name="connsiteX5" fmla="*/ 49050 w 620663"/>
                <a:gd name="connsiteY5" fmla="*/ 2238375 h 2448921"/>
                <a:gd name="connsiteX6" fmla="*/ 39525 w 620663"/>
                <a:gd name="connsiteY6" fmla="*/ 2247900 h 2448921"/>
                <a:gd name="connsiteX0" fmla="*/ 49050 w 621855"/>
                <a:gd name="connsiteY0" fmla="*/ 0 h 2448921"/>
                <a:gd name="connsiteX1" fmla="*/ 511012 w 621855"/>
                <a:gd name="connsiteY1" fmla="*/ 409574 h 2448921"/>
                <a:gd name="connsiteX2" fmla="*/ 520538 w 621855"/>
                <a:gd name="connsiteY2" fmla="*/ 1762125 h 2448921"/>
                <a:gd name="connsiteX3" fmla="*/ 620551 w 621855"/>
                <a:gd name="connsiteY3" fmla="*/ 1866898 h 2448921"/>
                <a:gd name="connsiteX4" fmla="*/ 525300 w 621855"/>
                <a:gd name="connsiteY4" fmla="*/ 2438400 h 2448921"/>
                <a:gd name="connsiteX5" fmla="*/ 49050 w 621855"/>
                <a:gd name="connsiteY5" fmla="*/ 2238375 h 2448921"/>
                <a:gd name="connsiteX6" fmla="*/ 39525 w 621855"/>
                <a:gd name="connsiteY6" fmla="*/ 2247900 h 2448921"/>
                <a:gd name="connsiteX0" fmla="*/ 49050 w 622016"/>
                <a:gd name="connsiteY0" fmla="*/ 0 h 2448921"/>
                <a:gd name="connsiteX1" fmla="*/ 511012 w 622016"/>
                <a:gd name="connsiteY1" fmla="*/ 409574 h 2448921"/>
                <a:gd name="connsiteX2" fmla="*/ 520538 w 622016"/>
                <a:gd name="connsiteY2" fmla="*/ 1762125 h 2448921"/>
                <a:gd name="connsiteX3" fmla="*/ 620551 w 622016"/>
                <a:gd name="connsiteY3" fmla="*/ 1866898 h 2448921"/>
                <a:gd name="connsiteX4" fmla="*/ 525300 w 622016"/>
                <a:gd name="connsiteY4" fmla="*/ 2438400 h 2448921"/>
                <a:gd name="connsiteX5" fmla="*/ 49050 w 622016"/>
                <a:gd name="connsiteY5" fmla="*/ 2238375 h 2448921"/>
                <a:gd name="connsiteX6" fmla="*/ 39525 w 622016"/>
                <a:gd name="connsiteY6" fmla="*/ 2247900 h 2448921"/>
                <a:gd name="connsiteX0" fmla="*/ 49050 w 620663"/>
                <a:gd name="connsiteY0" fmla="*/ 0 h 2448921"/>
                <a:gd name="connsiteX1" fmla="*/ 511012 w 620663"/>
                <a:gd name="connsiteY1" fmla="*/ 409574 h 2448921"/>
                <a:gd name="connsiteX2" fmla="*/ 520538 w 620663"/>
                <a:gd name="connsiteY2" fmla="*/ 1762125 h 2448921"/>
                <a:gd name="connsiteX3" fmla="*/ 620551 w 620663"/>
                <a:gd name="connsiteY3" fmla="*/ 1866898 h 2448921"/>
                <a:gd name="connsiteX4" fmla="*/ 525300 w 620663"/>
                <a:gd name="connsiteY4" fmla="*/ 2438400 h 2448921"/>
                <a:gd name="connsiteX5" fmla="*/ 49050 w 620663"/>
                <a:gd name="connsiteY5" fmla="*/ 2238375 h 2448921"/>
                <a:gd name="connsiteX6" fmla="*/ 39525 w 620663"/>
                <a:gd name="connsiteY6" fmla="*/ 2247900 h 2448921"/>
                <a:gd name="connsiteX0" fmla="*/ 48401 w 619941"/>
                <a:gd name="connsiteY0" fmla="*/ 0 h 2430521"/>
                <a:gd name="connsiteX1" fmla="*/ 510363 w 619941"/>
                <a:gd name="connsiteY1" fmla="*/ 409574 h 2430521"/>
                <a:gd name="connsiteX2" fmla="*/ 519889 w 619941"/>
                <a:gd name="connsiteY2" fmla="*/ 1762125 h 2430521"/>
                <a:gd name="connsiteX3" fmla="*/ 619902 w 619941"/>
                <a:gd name="connsiteY3" fmla="*/ 1866898 h 2430521"/>
                <a:gd name="connsiteX4" fmla="*/ 515126 w 619941"/>
                <a:gd name="connsiteY4" fmla="*/ 2419350 h 2430521"/>
                <a:gd name="connsiteX5" fmla="*/ 48401 w 619941"/>
                <a:gd name="connsiteY5" fmla="*/ 2238375 h 2430521"/>
                <a:gd name="connsiteX6" fmla="*/ 38876 w 619941"/>
                <a:gd name="connsiteY6" fmla="*/ 2247900 h 2430521"/>
                <a:gd name="connsiteX0" fmla="*/ 48401 w 619907"/>
                <a:gd name="connsiteY0" fmla="*/ 0 h 2434818"/>
                <a:gd name="connsiteX1" fmla="*/ 510363 w 619907"/>
                <a:gd name="connsiteY1" fmla="*/ 409574 h 2434818"/>
                <a:gd name="connsiteX2" fmla="*/ 519889 w 619907"/>
                <a:gd name="connsiteY2" fmla="*/ 1762125 h 2434818"/>
                <a:gd name="connsiteX3" fmla="*/ 619902 w 619907"/>
                <a:gd name="connsiteY3" fmla="*/ 1866898 h 2434818"/>
                <a:gd name="connsiteX4" fmla="*/ 515126 w 619907"/>
                <a:gd name="connsiteY4" fmla="*/ 2419350 h 2434818"/>
                <a:gd name="connsiteX5" fmla="*/ 48401 w 619907"/>
                <a:gd name="connsiteY5" fmla="*/ 2238375 h 2434818"/>
                <a:gd name="connsiteX6" fmla="*/ 38876 w 619907"/>
                <a:gd name="connsiteY6" fmla="*/ 2247900 h 2434818"/>
                <a:gd name="connsiteX0" fmla="*/ 48401 w 619902"/>
                <a:gd name="connsiteY0" fmla="*/ 0 h 2434818"/>
                <a:gd name="connsiteX1" fmla="*/ 510363 w 619902"/>
                <a:gd name="connsiteY1" fmla="*/ 409574 h 2434818"/>
                <a:gd name="connsiteX2" fmla="*/ 519889 w 619902"/>
                <a:gd name="connsiteY2" fmla="*/ 1762125 h 2434818"/>
                <a:gd name="connsiteX3" fmla="*/ 619902 w 619902"/>
                <a:gd name="connsiteY3" fmla="*/ 1866898 h 2434818"/>
                <a:gd name="connsiteX4" fmla="*/ 515126 w 619902"/>
                <a:gd name="connsiteY4" fmla="*/ 2419350 h 2434818"/>
                <a:gd name="connsiteX5" fmla="*/ 48401 w 619902"/>
                <a:gd name="connsiteY5" fmla="*/ 2238375 h 2434818"/>
                <a:gd name="connsiteX6" fmla="*/ 38876 w 619902"/>
                <a:gd name="connsiteY6" fmla="*/ 2247900 h 2434818"/>
                <a:gd name="connsiteX0" fmla="*/ 48401 w 619902"/>
                <a:gd name="connsiteY0" fmla="*/ 0 h 2434818"/>
                <a:gd name="connsiteX1" fmla="*/ 510363 w 619902"/>
                <a:gd name="connsiteY1" fmla="*/ 409574 h 2434818"/>
                <a:gd name="connsiteX2" fmla="*/ 519889 w 619902"/>
                <a:gd name="connsiteY2" fmla="*/ 1762125 h 2434818"/>
                <a:gd name="connsiteX3" fmla="*/ 619902 w 619902"/>
                <a:gd name="connsiteY3" fmla="*/ 1866898 h 2434818"/>
                <a:gd name="connsiteX4" fmla="*/ 515126 w 619902"/>
                <a:gd name="connsiteY4" fmla="*/ 2419350 h 2434818"/>
                <a:gd name="connsiteX5" fmla="*/ 48401 w 619902"/>
                <a:gd name="connsiteY5" fmla="*/ 2238375 h 2434818"/>
                <a:gd name="connsiteX6" fmla="*/ 38876 w 619902"/>
                <a:gd name="connsiteY6" fmla="*/ 2247900 h 2434818"/>
                <a:gd name="connsiteX0" fmla="*/ 48401 w 619902"/>
                <a:gd name="connsiteY0" fmla="*/ 0 h 2424366"/>
                <a:gd name="connsiteX1" fmla="*/ 510363 w 619902"/>
                <a:gd name="connsiteY1" fmla="*/ 409574 h 2424366"/>
                <a:gd name="connsiteX2" fmla="*/ 519889 w 619902"/>
                <a:gd name="connsiteY2" fmla="*/ 1762125 h 2424366"/>
                <a:gd name="connsiteX3" fmla="*/ 619902 w 619902"/>
                <a:gd name="connsiteY3" fmla="*/ 1866898 h 2424366"/>
                <a:gd name="connsiteX4" fmla="*/ 515126 w 619902"/>
                <a:gd name="connsiteY4" fmla="*/ 2419350 h 2424366"/>
                <a:gd name="connsiteX5" fmla="*/ 48401 w 619902"/>
                <a:gd name="connsiteY5" fmla="*/ 2238375 h 2424366"/>
                <a:gd name="connsiteX6" fmla="*/ 38876 w 619902"/>
                <a:gd name="connsiteY6" fmla="*/ 2247900 h 2424366"/>
                <a:gd name="connsiteX0" fmla="*/ 0 w 571501"/>
                <a:gd name="connsiteY0" fmla="*/ 0 h 2424366"/>
                <a:gd name="connsiteX1" fmla="*/ 461962 w 571501"/>
                <a:gd name="connsiteY1" fmla="*/ 409574 h 2424366"/>
                <a:gd name="connsiteX2" fmla="*/ 471488 w 571501"/>
                <a:gd name="connsiteY2" fmla="*/ 1762125 h 2424366"/>
                <a:gd name="connsiteX3" fmla="*/ 571501 w 571501"/>
                <a:gd name="connsiteY3" fmla="*/ 1866898 h 2424366"/>
                <a:gd name="connsiteX4" fmla="*/ 466725 w 571501"/>
                <a:gd name="connsiteY4" fmla="*/ 2419350 h 2424366"/>
                <a:gd name="connsiteX5" fmla="*/ 0 w 571501"/>
                <a:gd name="connsiteY5" fmla="*/ 2238375 h 2424366"/>
                <a:gd name="connsiteX0" fmla="*/ 0 w 571501"/>
                <a:gd name="connsiteY0" fmla="*/ 0 h 2426628"/>
                <a:gd name="connsiteX1" fmla="*/ 461962 w 571501"/>
                <a:gd name="connsiteY1" fmla="*/ 409574 h 2426628"/>
                <a:gd name="connsiteX2" fmla="*/ 471488 w 571501"/>
                <a:gd name="connsiteY2" fmla="*/ 1762125 h 2426628"/>
                <a:gd name="connsiteX3" fmla="*/ 571501 w 571501"/>
                <a:gd name="connsiteY3" fmla="*/ 1866898 h 2426628"/>
                <a:gd name="connsiteX4" fmla="*/ 466725 w 571501"/>
                <a:gd name="connsiteY4" fmla="*/ 2419350 h 2426628"/>
                <a:gd name="connsiteX5" fmla="*/ 0 w 571501"/>
                <a:gd name="connsiteY5" fmla="*/ 2238375 h 2426628"/>
                <a:gd name="connsiteX0" fmla="*/ 2382 w 573883"/>
                <a:gd name="connsiteY0" fmla="*/ 0 h 2431765"/>
                <a:gd name="connsiteX1" fmla="*/ 464344 w 573883"/>
                <a:gd name="connsiteY1" fmla="*/ 409574 h 2431765"/>
                <a:gd name="connsiteX2" fmla="*/ 473870 w 573883"/>
                <a:gd name="connsiteY2" fmla="*/ 1762125 h 2431765"/>
                <a:gd name="connsiteX3" fmla="*/ 573883 w 573883"/>
                <a:gd name="connsiteY3" fmla="*/ 1866898 h 2431765"/>
                <a:gd name="connsiteX4" fmla="*/ 469107 w 573883"/>
                <a:gd name="connsiteY4" fmla="*/ 2419350 h 2431765"/>
                <a:gd name="connsiteX5" fmla="*/ 0 w 573883"/>
                <a:gd name="connsiteY5" fmla="*/ 2216944 h 2431765"/>
                <a:gd name="connsiteX0" fmla="*/ 2382 w 573883"/>
                <a:gd name="connsiteY0" fmla="*/ 0 h 2421563"/>
                <a:gd name="connsiteX1" fmla="*/ 464344 w 573883"/>
                <a:gd name="connsiteY1" fmla="*/ 409574 h 2421563"/>
                <a:gd name="connsiteX2" fmla="*/ 473870 w 573883"/>
                <a:gd name="connsiteY2" fmla="*/ 1762125 h 2421563"/>
                <a:gd name="connsiteX3" fmla="*/ 573883 w 573883"/>
                <a:gd name="connsiteY3" fmla="*/ 1866898 h 2421563"/>
                <a:gd name="connsiteX4" fmla="*/ 469107 w 573883"/>
                <a:gd name="connsiteY4" fmla="*/ 2419350 h 2421563"/>
                <a:gd name="connsiteX5" fmla="*/ 0 w 573883"/>
                <a:gd name="connsiteY5" fmla="*/ 2216944 h 2421563"/>
                <a:gd name="connsiteX0" fmla="*/ 2382 w 573883"/>
                <a:gd name="connsiteY0" fmla="*/ 0 h 2421127"/>
                <a:gd name="connsiteX1" fmla="*/ 464344 w 573883"/>
                <a:gd name="connsiteY1" fmla="*/ 409574 h 2421127"/>
                <a:gd name="connsiteX2" fmla="*/ 473870 w 573883"/>
                <a:gd name="connsiteY2" fmla="*/ 1762125 h 2421127"/>
                <a:gd name="connsiteX3" fmla="*/ 573883 w 573883"/>
                <a:gd name="connsiteY3" fmla="*/ 1866898 h 2421127"/>
                <a:gd name="connsiteX4" fmla="*/ 469107 w 573883"/>
                <a:gd name="connsiteY4" fmla="*/ 2419350 h 2421127"/>
                <a:gd name="connsiteX5" fmla="*/ 0 w 573883"/>
                <a:gd name="connsiteY5" fmla="*/ 2216944 h 2421127"/>
                <a:gd name="connsiteX0" fmla="*/ 2382 w 573883"/>
                <a:gd name="connsiteY0" fmla="*/ 0 h 2422813"/>
                <a:gd name="connsiteX1" fmla="*/ 464344 w 573883"/>
                <a:gd name="connsiteY1" fmla="*/ 409574 h 2422813"/>
                <a:gd name="connsiteX2" fmla="*/ 473870 w 573883"/>
                <a:gd name="connsiteY2" fmla="*/ 1762125 h 2422813"/>
                <a:gd name="connsiteX3" fmla="*/ 573883 w 573883"/>
                <a:gd name="connsiteY3" fmla="*/ 1866898 h 2422813"/>
                <a:gd name="connsiteX4" fmla="*/ 469107 w 573883"/>
                <a:gd name="connsiteY4" fmla="*/ 2419350 h 2422813"/>
                <a:gd name="connsiteX5" fmla="*/ 0 w 573883"/>
                <a:gd name="connsiteY5" fmla="*/ 2216944 h 2422813"/>
                <a:gd name="connsiteX0" fmla="*/ 2382 w 573883"/>
                <a:gd name="connsiteY0" fmla="*/ 0 h 2422813"/>
                <a:gd name="connsiteX1" fmla="*/ 464344 w 573883"/>
                <a:gd name="connsiteY1" fmla="*/ 409574 h 2422813"/>
                <a:gd name="connsiteX2" fmla="*/ 473870 w 573883"/>
                <a:gd name="connsiteY2" fmla="*/ 1762125 h 2422813"/>
                <a:gd name="connsiteX3" fmla="*/ 573883 w 573883"/>
                <a:gd name="connsiteY3" fmla="*/ 1866898 h 2422813"/>
                <a:gd name="connsiteX4" fmla="*/ 469107 w 573883"/>
                <a:gd name="connsiteY4" fmla="*/ 2419350 h 2422813"/>
                <a:gd name="connsiteX5" fmla="*/ 0 w 573883"/>
                <a:gd name="connsiteY5" fmla="*/ 2216944 h 2422813"/>
                <a:gd name="connsiteX0" fmla="*/ 2382 w 573883"/>
                <a:gd name="connsiteY0" fmla="*/ 0 h 2422813"/>
                <a:gd name="connsiteX1" fmla="*/ 464344 w 573883"/>
                <a:gd name="connsiteY1" fmla="*/ 409574 h 2422813"/>
                <a:gd name="connsiteX2" fmla="*/ 473870 w 573883"/>
                <a:gd name="connsiteY2" fmla="*/ 1762125 h 2422813"/>
                <a:gd name="connsiteX3" fmla="*/ 573883 w 573883"/>
                <a:gd name="connsiteY3" fmla="*/ 1866898 h 2422813"/>
                <a:gd name="connsiteX4" fmla="*/ 469107 w 573883"/>
                <a:gd name="connsiteY4" fmla="*/ 2419350 h 2422813"/>
                <a:gd name="connsiteX5" fmla="*/ 0 w 573883"/>
                <a:gd name="connsiteY5" fmla="*/ 2216944 h 2422813"/>
                <a:gd name="connsiteX0" fmla="*/ 2382 w 573883"/>
                <a:gd name="connsiteY0" fmla="*/ 0 h 2422813"/>
                <a:gd name="connsiteX1" fmla="*/ 464344 w 573883"/>
                <a:gd name="connsiteY1" fmla="*/ 409574 h 2422813"/>
                <a:gd name="connsiteX2" fmla="*/ 473870 w 573883"/>
                <a:gd name="connsiteY2" fmla="*/ 1762125 h 2422813"/>
                <a:gd name="connsiteX3" fmla="*/ 573883 w 573883"/>
                <a:gd name="connsiteY3" fmla="*/ 1866898 h 2422813"/>
                <a:gd name="connsiteX4" fmla="*/ 469107 w 573883"/>
                <a:gd name="connsiteY4" fmla="*/ 2419350 h 2422813"/>
                <a:gd name="connsiteX5" fmla="*/ 0 w 573883"/>
                <a:gd name="connsiteY5" fmla="*/ 2216944 h 24228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73883" h="2422813">
                  <a:moveTo>
                    <a:pt x="2382" y="0"/>
                  </a:moveTo>
                  <a:cubicBezTo>
                    <a:pt x="110332" y="11112"/>
                    <a:pt x="404020" y="7144"/>
                    <a:pt x="464344" y="409574"/>
                  </a:cubicBezTo>
                  <a:cubicBezTo>
                    <a:pt x="477044" y="664369"/>
                    <a:pt x="443707" y="1657351"/>
                    <a:pt x="473870" y="1762125"/>
                  </a:cubicBezTo>
                  <a:cubicBezTo>
                    <a:pt x="504033" y="1866899"/>
                    <a:pt x="542134" y="1825624"/>
                    <a:pt x="573883" y="1866898"/>
                  </a:cubicBezTo>
                  <a:cubicBezTo>
                    <a:pt x="558009" y="1979611"/>
                    <a:pt x="481411" y="2401491"/>
                    <a:pt x="469107" y="2419350"/>
                  </a:cubicBezTo>
                  <a:cubicBezTo>
                    <a:pt x="456803" y="2437209"/>
                    <a:pt x="124619" y="2388394"/>
                    <a:pt x="0" y="2216944"/>
                  </a:cubicBezTo>
                </a:path>
              </a:pathLst>
            </a:custGeom>
            <a:solidFill>
              <a:srgbClr val="FF877A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342900"/>
              <a:endParaRPr lang="fr-FR" sz="1013" dirty="0">
                <a:solidFill>
                  <a:prstClr val="white"/>
                </a:solidFill>
                <a:latin typeface="Unistra A"/>
              </a:endParaRPr>
            </a:p>
          </p:txBody>
        </p:sp>
        <p:sp>
          <p:nvSpPr>
            <p:cNvPr id="7" name="Forme libre 6"/>
            <p:cNvSpPr/>
            <p:nvPr/>
          </p:nvSpPr>
          <p:spPr>
            <a:xfrm>
              <a:off x="4314187" y="2869973"/>
              <a:ext cx="883391" cy="1727207"/>
            </a:xfrm>
            <a:custGeom>
              <a:avLst/>
              <a:gdLst>
                <a:gd name="connsiteX0" fmla="*/ 7807 w 958555"/>
                <a:gd name="connsiteY0" fmla="*/ 561437 h 1737814"/>
                <a:gd name="connsiteX1" fmla="*/ 236407 w 958555"/>
                <a:gd name="connsiteY1" fmla="*/ 12162 h 1737814"/>
                <a:gd name="connsiteX2" fmla="*/ 820607 w 958555"/>
                <a:gd name="connsiteY2" fmla="*/ 1161512 h 1737814"/>
                <a:gd name="connsiteX3" fmla="*/ 899982 w 958555"/>
                <a:gd name="connsiteY3" fmla="*/ 1736187 h 1737814"/>
                <a:gd name="connsiteX4" fmla="*/ 84007 w 958555"/>
                <a:gd name="connsiteY4" fmla="*/ 1310737 h 1737814"/>
                <a:gd name="connsiteX5" fmla="*/ 55432 w 958555"/>
                <a:gd name="connsiteY5" fmla="*/ 628112 h 1737814"/>
                <a:gd name="connsiteX6" fmla="*/ 7807 w 958555"/>
                <a:gd name="connsiteY6" fmla="*/ 561437 h 1737814"/>
                <a:gd name="connsiteX0" fmla="*/ 184044 w 950642"/>
                <a:gd name="connsiteY0" fmla="*/ 163005 h 1806107"/>
                <a:gd name="connsiteX1" fmla="*/ 228494 w 950642"/>
                <a:gd name="connsiteY1" fmla="*/ 80455 h 1806107"/>
                <a:gd name="connsiteX2" fmla="*/ 812694 w 950642"/>
                <a:gd name="connsiteY2" fmla="*/ 1229805 h 1806107"/>
                <a:gd name="connsiteX3" fmla="*/ 892069 w 950642"/>
                <a:gd name="connsiteY3" fmla="*/ 1804480 h 1806107"/>
                <a:gd name="connsiteX4" fmla="*/ 76094 w 950642"/>
                <a:gd name="connsiteY4" fmla="*/ 1379030 h 1806107"/>
                <a:gd name="connsiteX5" fmla="*/ 47519 w 950642"/>
                <a:gd name="connsiteY5" fmla="*/ 696405 h 1806107"/>
                <a:gd name="connsiteX6" fmla="*/ 184044 w 950642"/>
                <a:gd name="connsiteY6" fmla="*/ 163005 h 1806107"/>
                <a:gd name="connsiteX0" fmla="*/ 49773 w 952896"/>
                <a:gd name="connsiteY0" fmla="*/ 626642 h 1736344"/>
                <a:gd name="connsiteX1" fmla="*/ 230748 w 952896"/>
                <a:gd name="connsiteY1" fmla="*/ 10692 h 1736344"/>
                <a:gd name="connsiteX2" fmla="*/ 814948 w 952896"/>
                <a:gd name="connsiteY2" fmla="*/ 1160042 h 1736344"/>
                <a:gd name="connsiteX3" fmla="*/ 894323 w 952896"/>
                <a:gd name="connsiteY3" fmla="*/ 1734717 h 1736344"/>
                <a:gd name="connsiteX4" fmla="*/ 78348 w 952896"/>
                <a:gd name="connsiteY4" fmla="*/ 1309267 h 1736344"/>
                <a:gd name="connsiteX5" fmla="*/ 49773 w 952896"/>
                <a:gd name="connsiteY5" fmla="*/ 626642 h 1736344"/>
                <a:gd name="connsiteX0" fmla="*/ 27729 w 972127"/>
                <a:gd name="connsiteY0" fmla="*/ 564043 h 1740420"/>
                <a:gd name="connsiteX1" fmla="*/ 249979 w 972127"/>
                <a:gd name="connsiteY1" fmla="*/ 14768 h 1740420"/>
                <a:gd name="connsiteX2" fmla="*/ 834179 w 972127"/>
                <a:gd name="connsiteY2" fmla="*/ 1164118 h 1740420"/>
                <a:gd name="connsiteX3" fmla="*/ 913554 w 972127"/>
                <a:gd name="connsiteY3" fmla="*/ 1738793 h 1740420"/>
                <a:gd name="connsiteX4" fmla="*/ 97579 w 972127"/>
                <a:gd name="connsiteY4" fmla="*/ 1313343 h 1740420"/>
                <a:gd name="connsiteX5" fmla="*/ 27729 w 972127"/>
                <a:gd name="connsiteY5" fmla="*/ 564043 h 1740420"/>
                <a:gd name="connsiteX0" fmla="*/ 29650 w 972977"/>
                <a:gd name="connsiteY0" fmla="*/ 560945 h 1737322"/>
                <a:gd name="connsiteX1" fmla="*/ 280475 w 972977"/>
                <a:gd name="connsiteY1" fmla="*/ 14845 h 1737322"/>
                <a:gd name="connsiteX2" fmla="*/ 836100 w 972977"/>
                <a:gd name="connsiteY2" fmla="*/ 1161020 h 1737322"/>
                <a:gd name="connsiteX3" fmla="*/ 915475 w 972977"/>
                <a:gd name="connsiteY3" fmla="*/ 1735695 h 1737322"/>
                <a:gd name="connsiteX4" fmla="*/ 99500 w 972977"/>
                <a:gd name="connsiteY4" fmla="*/ 1310245 h 1737322"/>
                <a:gd name="connsiteX5" fmla="*/ 29650 w 972977"/>
                <a:gd name="connsiteY5" fmla="*/ 560945 h 1737322"/>
                <a:gd name="connsiteX0" fmla="*/ 29650 w 972977"/>
                <a:gd name="connsiteY0" fmla="*/ 552549 h 1728926"/>
                <a:gd name="connsiteX1" fmla="*/ 280475 w 972977"/>
                <a:gd name="connsiteY1" fmla="*/ 6449 h 1728926"/>
                <a:gd name="connsiteX2" fmla="*/ 836100 w 972977"/>
                <a:gd name="connsiteY2" fmla="*/ 1152624 h 1728926"/>
                <a:gd name="connsiteX3" fmla="*/ 915475 w 972977"/>
                <a:gd name="connsiteY3" fmla="*/ 1727299 h 1728926"/>
                <a:gd name="connsiteX4" fmla="*/ 99500 w 972977"/>
                <a:gd name="connsiteY4" fmla="*/ 1301849 h 1728926"/>
                <a:gd name="connsiteX5" fmla="*/ 29650 w 972977"/>
                <a:gd name="connsiteY5" fmla="*/ 552549 h 1728926"/>
                <a:gd name="connsiteX0" fmla="*/ 27094 w 971855"/>
                <a:gd name="connsiteY0" fmla="*/ 555706 h 1732083"/>
                <a:gd name="connsiteX1" fmla="*/ 239819 w 971855"/>
                <a:gd name="connsiteY1" fmla="*/ 6431 h 1732083"/>
                <a:gd name="connsiteX2" fmla="*/ 833544 w 971855"/>
                <a:gd name="connsiteY2" fmla="*/ 1155781 h 1732083"/>
                <a:gd name="connsiteX3" fmla="*/ 912919 w 971855"/>
                <a:gd name="connsiteY3" fmla="*/ 1730456 h 1732083"/>
                <a:gd name="connsiteX4" fmla="*/ 96944 w 971855"/>
                <a:gd name="connsiteY4" fmla="*/ 1305006 h 1732083"/>
                <a:gd name="connsiteX5" fmla="*/ 27094 w 971855"/>
                <a:gd name="connsiteY5" fmla="*/ 555706 h 1732083"/>
                <a:gd name="connsiteX0" fmla="*/ 27094 w 971855"/>
                <a:gd name="connsiteY0" fmla="*/ 559244 h 1735621"/>
                <a:gd name="connsiteX1" fmla="*/ 239819 w 971855"/>
                <a:gd name="connsiteY1" fmla="*/ 9969 h 1735621"/>
                <a:gd name="connsiteX2" fmla="*/ 833544 w 971855"/>
                <a:gd name="connsiteY2" fmla="*/ 1159319 h 1735621"/>
                <a:gd name="connsiteX3" fmla="*/ 912919 w 971855"/>
                <a:gd name="connsiteY3" fmla="*/ 1733994 h 1735621"/>
                <a:gd name="connsiteX4" fmla="*/ 96944 w 971855"/>
                <a:gd name="connsiteY4" fmla="*/ 1308544 h 1735621"/>
                <a:gd name="connsiteX5" fmla="*/ 27094 w 971855"/>
                <a:gd name="connsiteY5" fmla="*/ 559244 h 1735621"/>
                <a:gd name="connsiteX0" fmla="*/ 49589 w 994350"/>
                <a:gd name="connsiteY0" fmla="*/ 559244 h 1735621"/>
                <a:gd name="connsiteX1" fmla="*/ 262314 w 994350"/>
                <a:gd name="connsiteY1" fmla="*/ 9969 h 1735621"/>
                <a:gd name="connsiteX2" fmla="*/ 856039 w 994350"/>
                <a:gd name="connsiteY2" fmla="*/ 1159319 h 1735621"/>
                <a:gd name="connsiteX3" fmla="*/ 935414 w 994350"/>
                <a:gd name="connsiteY3" fmla="*/ 1733994 h 1735621"/>
                <a:gd name="connsiteX4" fmla="*/ 119439 w 994350"/>
                <a:gd name="connsiteY4" fmla="*/ 1308544 h 1735621"/>
                <a:gd name="connsiteX5" fmla="*/ 49589 w 994350"/>
                <a:gd name="connsiteY5" fmla="*/ 559244 h 1735621"/>
                <a:gd name="connsiteX0" fmla="*/ 41461 w 986222"/>
                <a:gd name="connsiteY0" fmla="*/ 559244 h 1735621"/>
                <a:gd name="connsiteX1" fmla="*/ 254186 w 986222"/>
                <a:gd name="connsiteY1" fmla="*/ 9969 h 1735621"/>
                <a:gd name="connsiteX2" fmla="*/ 847911 w 986222"/>
                <a:gd name="connsiteY2" fmla="*/ 1159319 h 1735621"/>
                <a:gd name="connsiteX3" fmla="*/ 927286 w 986222"/>
                <a:gd name="connsiteY3" fmla="*/ 1733994 h 1735621"/>
                <a:gd name="connsiteX4" fmla="*/ 111311 w 986222"/>
                <a:gd name="connsiteY4" fmla="*/ 1308544 h 1735621"/>
                <a:gd name="connsiteX5" fmla="*/ 41461 w 986222"/>
                <a:gd name="connsiteY5" fmla="*/ 559244 h 1735621"/>
                <a:gd name="connsiteX0" fmla="*/ 22090 w 966851"/>
                <a:gd name="connsiteY0" fmla="*/ 559244 h 1735621"/>
                <a:gd name="connsiteX1" fmla="*/ 234815 w 966851"/>
                <a:gd name="connsiteY1" fmla="*/ 9969 h 1735621"/>
                <a:gd name="connsiteX2" fmla="*/ 828540 w 966851"/>
                <a:gd name="connsiteY2" fmla="*/ 1159319 h 1735621"/>
                <a:gd name="connsiteX3" fmla="*/ 907915 w 966851"/>
                <a:gd name="connsiteY3" fmla="*/ 1733994 h 1735621"/>
                <a:gd name="connsiteX4" fmla="*/ 91940 w 966851"/>
                <a:gd name="connsiteY4" fmla="*/ 1308544 h 1735621"/>
                <a:gd name="connsiteX5" fmla="*/ 22090 w 966851"/>
                <a:gd name="connsiteY5" fmla="*/ 559244 h 1735621"/>
                <a:gd name="connsiteX0" fmla="*/ 1549 w 946310"/>
                <a:gd name="connsiteY0" fmla="*/ 559244 h 1735621"/>
                <a:gd name="connsiteX1" fmla="*/ 214274 w 946310"/>
                <a:gd name="connsiteY1" fmla="*/ 9969 h 1735621"/>
                <a:gd name="connsiteX2" fmla="*/ 807999 w 946310"/>
                <a:gd name="connsiteY2" fmla="*/ 1159319 h 1735621"/>
                <a:gd name="connsiteX3" fmla="*/ 887374 w 946310"/>
                <a:gd name="connsiteY3" fmla="*/ 1733994 h 1735621"/>
                <a:gd name="connsiteX4" fmla="*/ 71399 w 946310"/>
                <a:gd name="connsiteY4" fmla="*/ 1308544 h 1735621"/>
                <a:gd name="connsiteX5" fmla="*/ 1549 w 946310"/>
                <a:gd name="connsiteY5" fmla="*/ 559244 h 1735621"/>
                <a:gd name="connsiteX0" fmla="*/ 3897 w 947717"/>
                <a:gd name="connsiteY0" fmla="*/ 559244 h 1735387"/>
                <a:gd name="connsiteX1" fmla="*/ 216622 w 947717"/>
                <a:gd name="connsiteY1" fmla="*/ 9969 h 1735387"/>
                <a:gd name="connsiteX2" fmla="*/ 810347 w 947717"/>
                <a:gd name="connsiteY2" fmla="*/ 1159319 h 1735387"/>
                <a:gd name="connsiteX3" fmla="*/ 889722 w 947717"/>
                <a:gd name="connsiteY3" fmla="*/ 1733994 h 1735387"/>
                <a:gd name="connsiteX4" fmla="*/ 86447 w 947717"/>
                <a:gd name="connsiteY4" fmla="*/ 1299019 h 1735387"/>
                <a:gd name="connsiteX5" fmla="*/ 3897 w 947717"/>
                <a:gd name="connsiteY5" fmla="*/ 559244 h 1735387"/>
                <a:gd name="connsiteX0" fmla="*/ 4651 w 948471"/>
                <a:gd name="connsiteY0" fmla="*/ 559244 h 1735387"/>
                <a:gd name="connsiteX1" fmla="*/ 217376 w 948471"/>
                <a:gd name="connsiteY1" fmla="*/ 9969 h 1735387"/>
                <a:gd name="connsiteX2" fmla="*/ 811101 w 948471"/>
                <a:gd name="connsiteY2" fmla="*/ 1159319 h 1735387"/>
                <a:gd name="connsiteX3" fmla="*/ 890476 w 948471"/>
                <a:gd name="connsiteY3" fmla="*/ 1733994 h 1735387"/>
                <a:gd name="connsiteX4" fmla="*/ 87201 w 948471"/>
                <a:gd name="connsiteY4" fmla="*/ 1299019 h 1735387"/>
                <a:gd name="connsiteX5" fmla="*/ 4651 w 948471"/>
                <a:gd name="connsiteY5" fmla="*/ 559244 h 1735387"/>
                <a:gd name="connsiteX0" fmla="*/ 22937 w 966757"/>
                <a:gd name="connsiteY0" fmla="*/ 559244 h 1735387"/>
                <a:gd name="connsiteX1" fmla="*/ 235662 w 966757"/>
                <a:gd name="connsiteY1" fmla="*/ 9969 h 1735387"/>
                <a:gd name="connsiteX2" fmla="*/ 829387 w 966757"/>
                <a:gd name="connsiteY2" fmla="*/ 1159319 h 1735387"/>
                <a:gd name="connsiteX3" fmla="*/ 908762 w 966757"/>
                <a:gd name="connsiteY3" fmla="*/ 1733994 h 1735387"/>
                <a:gd name="connsiteX4" fmla="*/ 105487 w 966757"/>
                <a:gd name="connsiteY4" fmla="*/ 1299019 h 1735387"/>
                <a:gd name="connsiteX5" fmla="*/ 22937 w 966757"/>
                <a:gd name="connsiteY5" fmla="*/ 559244 h 1735387"/>
                <a:gd name="connsiteX0" fmla="*/ 22937 w 966757"/>
                <a:gd name="connsiteY0" fmla="*/ 559244 h 1735387"/>
                <a:gd name="connsiteX1" fmla="*/ 235662 w 966757"/>
                <a:gd name="connsiteY1" fmla="*/ 9969 h 1735387"/>
                <a:gd name="connsiteX2" fmla="*/ 829387 w 966757"/>
                <a:gd name="connsiteY2" fmla="*/ 1159319 h 1735387"/>
                <a:gd name="connsiteX3" fmla="*/ 908762 w 966757"/>
                <a:gd name="connsiteY3" fmla="*/ 1733994 h 1735387"/>
                <a:gd name="connsiteX4" fmla="*/ 105487 w 966757"/>
                <a:gd name="connsiteY4" fmla="*/ 1299019 h 1735387"/>
                <a:gd name="connsiteX5" fmla="*/ 22937 w 966757"/>
                <a:gd name="connsiteY5" fmla="*/ 559244 h 1735387"/>
                <a:gd name="connsiteX0" fmla="*/ 20832 w 964652"/>
                <a:gd name="connsiteY0" fmla="*/ 559244 h 1735387"/>
                <a:gd name="connsiteX1" fmla="*/ 233557 w 964652"/>
                <a:gd name="connsiteY1" fmla="*/ 9969 h 1735387"/>
                <a:gd name="connsiteX2" fmla="*/ 827282 w 964652"/>
                <a:gd name="connsiteY2" fmla="*/ 1159319 h 1735387"/>
                <a:gd name="connsiteX3" fmla="*/ 906657 w 964652"/>
                <a:gd name="connsiteY3" fmla="*/ 1733994 h 1735387"/>
                <a:gd name="connsiteX4" fmla="*/ 103382 w 964652"/>
                <a:gd name="connsiteY4" fmla="*/ 1299019 h 1735387"/>
                <a:gd name="connsiteX5" fmla="*/ 20832 w 964652"/>
                <a:gd name="connsiteY5" fmla="*/ 559244 h 1735387"/>
                <a:gd name="connsiteX0" fmla="*/ 24006 w 967826"/>
                <a:gd name="connsiteY0" fmla="*/ 559244 h 1735387"/>
                <a:gd name="connsiteX1" fmla="*/ 236731 w 967826"/>
                <a:gd name="connsiteY1" fmla="*/ 9969 h 1735387"/>
                <a:gd name="connsiteX2" fmla="*/ 830456 w 967826"/>
                <a:gd name="connsiteY2" fmla="*/ 1159319 h 1735387"/>
                <a:gd name="connsiteX3" fmla="*/ 909831 w 967826"/>
                <a:gd name="connsiteY3" fmla="*/ 1733994 h 1735387"/>
                <a:gd name="connsiteX4" fmla="*/ 106556 w 967826"/>
                <a:gd name="connsiteY4" fmla="*/ 1299019 h 1735387"/>
                <a:gd name="connsiteX5" fmla="*/ 24006 w 967826"/>
                <a:gd name="connsiteY5" fmla="*/ 559244 h 1735387"/>
                <a:gd name="connsiteX0" fmla="*/ 21938 w 965758"/>
                <a:gd name="connsiteY0" fmla="*/ 549746 h 1725889"/>
                <a:gd name="connsiteX1" fmla="*/ 234663 w 965758"/>
                <a:gd name="connsiteY1" fmla="*/ 471 h 1725889"/>
                <a:gd name="connsiteX2" fmla="*/ 828388 w 965758"/>
                <a:gd name="connsiteY2" fmla="*/ 1149821 h 1725889"/>
                <a:gd name="connsiteX3" fmla="*/ 907763 w 965758"/>
                <a:gd name="connsiteY3" fmla="*/ 1724496 h 1725889"/>
                <a:gd name="connsiteX4" fmla="*/ 104488 w 965758"/>
                <a:gd name="connsiteY4" fmla="*/ 1289521 h 1725889"/>
                <a:gd name="connsiteX5" fmla="*/ 21938 w 965758"/>
                <a:gd name="connsiteY5" fmla="*/ 549746 h 1725889"/>
                <a:gd name="connsiteX0" fmla="*/ 21938 w 1219740"/>
                <a:gd name="connsiteY0" fmla="*/ 549746 h 1725836"/>
                <a:gd name="connsiteX1" fmla="*/ 234663 w 1219740"/>
                <a:gd name="connsiteY1" fmla="*/ 471 h 1725836"/>
                <a:gd name="connsiteX2" fmla="*/ 828388 w 1219740"/>
                <a:gd name="connsiteY2" fmla="*/ 1149821 h 1725836"/>
                <a:gd name="connsiteX3" fmla="*/ 907763 w 1219740"/>
                <a:gd name="connsiteY3" fmla="*/ 1724496 h 1725836"/>
                <a:gd name="connsiteX4" fmla="*/ 104488 w 1219740"/>
                <a:gd name="connsiteY4" fmla="*/ 1289521 h 1725836"/>
                <a:gd name="connsiteX5" fmla="*/ 21938 w 1219740"/>
                <a:gd name="connsiteY5" fmla="*/ 549746 h 1725836"/>
                <a:gd name="connsiteX0" fmla="*/ 21938 w 1219740"/>
                <a:gd name="connsiteY0" fmla="*/ 549746 h 1725836"/>
                <a:gd name="connsiteX1" fmla="*/ 234663 w 1219740"/>
                <a:gd name="connsiteY1" fmla="*/ 471 h 1725836"/>
                <a:gd name="connsiteX2" fmla="*/ 828388 w 1219740"/>
                <a:gd name="connsiteY2" fmla="*/ 1149821 h 1725836"/>
                <a:gd name="connsiteX3" fmla="*/ 907763 w 1219740"/>
                <a:gd name="connsiteY3" fmla="*/ 1724496 h 1725836"/>
                <a:gd name="connsiteX4" fmla="*/ 104488 w 1219740"/>
                <a:gd name="connsiteY4" fmla="*/ 1289521 h 1725836"/>
                <a:gd name="connsiteX5" fmla="*/ 21938 w 1219740"/>
                <a:gd name="connsiteY5" fmla="*/ 549746 h 1725836"/>
                <a:gd name="connsiteX0" fmla="*/ 21938 w 909437"/>
                <a:gd name="connsiteY0" fmla="*/ 549746 h 1729008"/>
                <a:gd name="connsiteX1" fmla="*/ 234663 w 909437"/>
                <a:gd name="connsiteY1" fmla="*/ 471 h 1729008"/>
                <a:gd name="connsiteX2" fmla="*/ 828388 w 909437"/>
                <a:gd name="connsiteY2" fmla="*/ 1149821 h 1729008"/>
                <a:gd name="connsiteX3" fmla="*/ 907763 w 909437"/>
                <a:gd name="connsiteY3" fmla="*/ 1724496 h 1729008"/>
                <a:gd name="connsiteX4" fmla="*/ 104488 w 909437"/>
                <a:gd name="connsiteY4" fmla="*/ 1289521 h 1729008"/>
                <a:gd name="connsiteX5" fmla="*/ 21938 w 909437"/>
                <a:gd name="connsiteY5" fmla="*/ 549746 h 1729008"/>
                <a:gd name="connsiteX0" fmla="*/ 21938 w 913631"/>
                <a:gd name="connsiteY0" fmla="*/ 549746 h 1729008"/>
                <a:gd name="connsiteX1" fmla="*/ 234663 w 913631"/>
                <a:gd name="connsiteY1" fmla="*/ 471 h 1729008"/>
                <a:gd name="connsiteX2" fmla="*/ 828388 w 913631"/>
                <a:gd name="connsiteY2" fmla="*/ 1149821 h 1729008"/>
                <a:gd name="connsiteX3" fmla="*/ 907763 w 913631"/>
                <a:gd name="connsiteY3" fmla="*/ 1724496 h 1729008"/>
                <a:gd name="connsiteX4" fmla="*/ 104488 w 913631"/>
                <a:gd name="connsiteY4" fmla="*/ 1289521 h 1729008"/>
                <a:gd name="connsiteX5" fmla="*/ 21938 w 913631"/>
                <a:gd name="connsiteY5" fmla="*/ 549746 h 1729008"/>
                <a:gd name="connsiteX0" fmla="*/ 21938 w 916437"/>
                <a:gd name="connsiteY0" fmla="*/ 549746 h 1726036"/>
                <a:gd name="connsiteX1" fmla="*/ 234663 w 916437"/>
                <a:gd name="connsiteY1" fmla="*/ 471 h 1726036"/>
                <a:gd name="connsiteX2" fmla="*/ 828388 w 916437"/>
                <a:gd name="connsiteY2" fmla="*/ 1149821 h 1726036"/>
                <a:gd name="connsiteX3" fmla="*/ 907763 w 916437"/>
                <a:gd name="connsiteY3" fmla="*/ 1724496 h 1726036"/>
                <a:gd name="connsiteX4" fmla="*/ 104488 w 916437"/>
                <a:gd name="connsiteY4" fmla="*/ 1289521 h 1726036"/>
                <a:gd name="connsiteX5" fmla="*/ 21938 w 916437"/>
                <a:gd name="connsiteY5" fmla="*/ 549746 h 1726036"/>
                <a:gd name="connsiteX0" fmla="*/ 21938 w 908890"/>
                <a:gd name="connsiteY0" fmla="*/ 549754 h 1726044"/>
                <a:gd name="connsiteX1" fmla="*/ 234663 w 908890"/>
                <a:gd name="connsiteY1" fmla="*/ 479 h 1726044"/>
                <a:gd name="connsiteX2" fmla="*/ 828388 w 908890"/>
                <a:gd name="connsiteY2" fmla="*/ 1149829 h 1726044"/>
                <a:gd name="connsiteX3" fmla="*/ 907763 w 908890"/>
                <a:gd name="connsiteY3" fmla="*/ 1724504 h 1726044"/>
                <a:gd name="connsiteX4" fmla="*/ 104488 w 908890"/>
                <a:gd name="connsiteY4" fmla="*/ 1289529 h 1726044"/>
                <a:gd name="connsiteX5" fmla="*/ 21938 w 908890"/>
                <a:gd name="connsiteY5" fmla="*/ 549754 h 1726044"/>
                <a:gd name="connsiteX0" fmla="*/ 21938 w 907917"/>
                <a:gd name="connsiteY0" fmla="*/ 549754 h 1729621"/>
                <a:gd name="connsiteX1" fmla="*/ 234663 w 907917"/>
                <a:gd name="connsiteY1" fmla="*/ 479 h 1729621"/>
                <a:gd name="connsiteX2" fmla="*/ 828388 w 907917"/>
                <a:gd name="connsiteY2" fmla="*/ 1149829 h 1729621"/>
                <a:gd name="connsiteX3" fmla="*/ 907763 w 907917"/>
                <a:gd name="connsiteY3" fmla="*/ 1724504 h 1729621"/>
                <a:gd name="connsiteX4" fmla="*/ 104488 w 907917"/>
                <a:gd name="connsiteY4" fmla="*/ 1289529 h 1729621"/>
                <a:gd name="connsiteX5" fmla="*/ 21938 w 907917"/>
                <a:gd name="connsiteY5" fmla="*/ 549754 h 1729621"/>
                <a:gd name="connsiteX0" fmla="*/ 21938 w 907917"/>
                <a:gd name="connsiteY0" fmla="*/ 549754 h 1743335"/>
                <a:gd name="connsiteX1" fmla="*/ 234663 w 907917"/>
                <a:gd name="connsiteY1" fmla="*/ 479 h 1743335"/>
                <a:gd name="connsiteX2" fmla="*/ 828388 w 907917"/>
                <a:gd name="connsiteY2" fmla="*/ 1149829 h 1743335"/>
                <a:gd name="connsiteX3" fmla="*/ 907763 w 907917"/>
                <a:gd name="connsiteY3" fmla="*/ 1724504 h 1743335"/>
                <a:gd name="connsiteX4" fmla="*/ 104488 w 907917"/>
                <a:gd name="connsiteY4" fmla="*/ 1289529 h 1743335"/>
                <a:gd name="connsiteX5" fmla="*/ 21938 w 907917"/>
                <a:gd name="connsiteY5" fmla="*/ 549754 h 1743335"/>
                <a:gd name="connsiteX0" fmla="*/ 21938 w 949210"/>
                <a:gd name="connsiteY0" fmla="*/ 549636 h 1743217"/>
                <a:gd name="connsiteX1" fmla="*/ 234663 w 949210"/>
                <a:gd name="connsiteY1" fmla="*/ 361 h 1743217"/>
                <a:gd name="connsiteX2" fmla="*/ 828388 w 949210"/>
                <a:gd name="connsiteY2" fmla="*/ 1149711 h 1743217"/>
                <a:gd name="connsiteX3" fmla="*/ 907763 w 949210"/>
                <a:gd name="connsiteY3" fmla="*/ 1724386 h 1743217"/>
                <a:gd name="connsiteX4" fmla="*/ 104488 w 949210"/>
                <a:gd name="connsiteY4" fmla="*/ 1289411 h 1743217"/>
                <a:gd name="connsiteX5" fmla="*/ 21938 w 949210"/>
                <a:gd name="connsiteY5" fmla="*/ 549636 h 1743217"/>
                <a:gd name="connsiteX0" fmla="*/ 21938 w 907864"/>
                <a:gd name="connsiteY0" fmla="*/ 549655 h 1743236"/>
                <a:gd name="connsiteX1" fmla="*/ 234663 w 907864"/>
                <a:gd name="connsiteY1" fmla="*/ 380 h 1743236"/>
                <a:gd name="connsiteX2" fmla="*/ 828388 w 907864"/>
                <a:gd name="connsiteY2" fmla="*/ 1149730 h 1743236"/>
                <a:gd name="connsiteX3" fmla="*/ 907763 w 907864"/>
                <a:gd name="connsiteY3" fmla="*/ 1724405 h 1743236"/>
                <a:gd name="connsiteX4" fmla="*/ 104488 w 907864"/>
                <a:gd name="connsiteY4" fmla="*/ 1289430 h 1743236"/>
                <a:gd name="connsiteX5" fmla="*/ 21938 w 907864"/>
                <a:gd name="connsiteY5" fmla="*/ 549655 h 1743236"/>
                <a:gd name="connsiteX0" fmla="*/ 25069 w 910995"/>
                <a:gd name="connsiteY0" fmla="*/ 549454 h 1743035"/>
                <a:gd name="connsiteX1" fmla="*/ 237794 w 910995"/>
                <a:gd name="connsiteY1" fmla="*/ 179 h 1743035"/>
                <a:gd name="connsiteX2" fmla="*/ 831519 w 910995"/>
                <a:gd name="connsiteY2" fmla="*/ 1149529 h 1743035"/>
                <a:gd name="connsiteX3" fmla="*/ 910894 w 910995"/>
                <a:gd name="connsiteY3" fmla="*/ 1724204 h 1743035"/>
                <a:gd name="connsiteX4" fmla="*/ 107619 w 910995"/>
                <a:gd name="connsiteY4" fmla="*/ 1289229 h 1743035"/>
                <a:gd name="connsiteX5" fmla="*/ 25069 w 910995"/>
                <a:gd name="connsiteY5" fmla="*/ 549454 h 1743035"/>
                <a:gd name="connsiteX0" fmla="*/ 154229 w 1040155"/>
                <a:gd name="connsiteY0" fmla="*/ 629451 h 1823032"/>
                <a:gd name="connsiteX1" fmla="*/ 366954 w 1040155"/>
                <a:gd name="connsiteY1" fmla="*/ 80176 h 1823032"/>
                <a:gd name="connsiteX2" fmla="*/ 960679 w 1040155"/>
                <a:gd name="connsiteY2" fmla="*/ 1229526 h 1823032"/>
                <a:gd name="connsiteX3" fmla="*/ 1040054 w 1040155"/>
                <a:gd name="connsiteY3" fmla="*/ 1804201 h 1823032"/>
                <a:gd name="connsiteX4" fmla="*/ 236779 w 1040155"/>
                <a:gd name="connsiteY4" fmla="*/ 1369226 h 1823032"/>
                <a:gd name="connsiteX5" fmla="*/ 154229 w 1040155"/>
                <a:gd name="connsiteY5" fmla="*/ 629451 h 1823032"/>
                <a:gd name="connsiteX0" fmla="*/ 154229 w 1116231"/>
                <a:gd name="connsiteY0" fmla="*/ 629451 h 1823032"/>
                <a:gd name="connsiteX1" fmla="*/ 366954 w 1116231"/>
                <a:gd name="connsiteY1" fmla="*/ 80176 h 1823032"/>
                <a:gd name="connsiteX2" fmla="*/ 960679 w 1116231"/>
                <a:gd name="connsiteY2" fmla="*/ 1229526 h 1823032"/>
                <a:gd name="connsiteX3" fmla="*/ 1040054 w 1116231"/>
                <a:gd name="connsiteY3" fmla="*/ 1804201 h 1823032"/>
                <a:gd name="connsiteX4" fmla="*/ 236779 w 1116231"/>
                <a:gd name="connsiteY4" fmla="*/ 1369226 h 1823032"/>
                <a:gd name="connsiteX5" fmla="*/ 154229 w 1116231"/>
                <a:gd name="connsiteY5" fmla="*/ 629451 h 1823032"/>
                <a:gd name="connsiteX0" fmla="*/ 180622 w 1142624"/>
                <a:gd name="connsiteY0" fmla="*/ 554963 h 1748544"/>
                <a:gd name="connsiteX1" fmla="*/ 393347 w 1142624"/>
                <a:gd name="connsiteY1" fmla="*/ 5688 h 1748544"/>
                <a:gd name="connsiteX2" fmla="*/ 987072 w 1142624"/>
                <a:gd name="connsiteY2" fmla="*/ 1155038 h 1748544"/>
                <a:gd name="connsiteX3" fmla="*/ 1066447 w 1142624"/>
                <a:gd name="connsiteY3" fmla="*/ 1729713 h 1748544"/>
                <a:gd name="connsiteX4" fmla="*/ 263172 w 1142624"/>
                <a:gd name="connsiteY4" fmla="*/ 1294738 h 1748544"/>
                <a:gd name="connsiteX5" fmla="*/ 180622 w 1142624"/>
                <a:gd name="connsiteY5" fmla="*/ 554963 h 1748544"/>
                <a:gd name="connsiteX0" fmla="*/ 180622 w 1066621"/>
                <a:gd name="connsiteY0" fmla="*/ 554963 h 1748544"/>
                <a:gd name="connsiteX1" fmla="*/ 393347 w 1066621"/>
                <a:gd name="connsiteY1" fmla="*/ 5688 h 1748544"/>
                <a:gd name="connsiteX2" fmla="*/ 815624 w 1066621"/>
                <a:gd name="connsiteY2" fmla="*/ 456539 h 1748544"/>
                <a:gd name="connsiteX3" fmla="*/ 987072 w 1066621"/>
                <a:gd name="connsiteY3" fmla="*/ 1155038 h 1748544"/>
                <a:gd name="connsiteX4" fmla="*/ 1066447 w 1066621"/>
                <a:gd name="connsiteY4" fmla="*/ 1729713 h 1748544"/>
                <a:gd name="connsiteX5" fmla="*/ 263172 w 1066621"/>
                <a:gd name="connsiteY5" fmla="*/ 1294738 h 1748544"/>
                <a:gd name="connsiteX6" fmla="*/ 180622 w 1066621"/>
                <a:gd name="connsiteY6" fmla="*/ 554963 h 1748544"/>
                <a:gd name="connsiteX0" fmla="*/ 28732 w 914723"/>
                <a:gd name="connsiteY0" fmla="*/ 552093 h 1745674"/>
                <a:gd name="connsiteX1" fmla="*/ 241457 w 914723"/>
                <a:gd name="connsiteY1" fmla="*/ 2818 h 1745674"/>
                <a:gd name="connsiteX2" fmla="*/ 676434 w 914723"/>
                <a:gd name="connsiteY2" fmla="*/ 374294 h 1745674"/>
                <a:gd name="connsiteX3" fmla="*/ 835182 w 914723"/>
                <a:gd name="connsiteY3" fmla="*/ 1152168 h 1745674"/>
                <a:gd name="connsiteX4" fmla="*/ 914557 w 914723"/>
                <a:gd name="connsiteY4" fmla="*/ 1726843 h 1745674"/>
                <a:gd name="connsiteX5" fmla="*/ 111282 w 914723"/>
                <a:gd name="connsiteY5" fmla="*/ 1291868 h 1745674"/>
                <a:gd name="connsiteX6" fmla="*/ 28732 w 914723"/>
                <a:gd name="connsiteY6" fmla="*/ 552093 h 1745674"/>
                <a:gd name="connsiteX0" fmla="*/ 28732 w 914723"/>
                <a:gd name="connsiteY0" fmla="*/ 552093 h 1745674"/>
                <a:gd name="connsiteX1" fmla="*/ 241457 w 914723"/>
                <a:gd name="connsiteY1" fmla="*/ 2818 h 1745674"/>
                <a:gd name="connsiteX2" fmla="*/ 676434 w 914723"/>
                <a:gd name="connsiteY2" fmla="*/ 374294 h 1745674"/>
                <a:gd name="connsiteX3" fmla="*/ 835182 w 914723"/>
                <a:gd name="connsiteY3" fmla="*/ 1152168 h 1745674"/>
                <a:gd name="connsiteX4" fmla="*/ 914557 w 914723"/>
                <a:gd name="connsiteY4" fmla="*/ 1726843 h 1745674"/>
                <a:gd name="connsiteX5" fmla="*/ 111282 w 914723"/>
                <a:gd name="connsiteY5" fmla="*/ 1291868 h 1745674"/>
                <a:gd name="connsiteX6" fmla="*/ 28732 w 914723"/>
                <a:gd name="connsiteY6" fmla="*/ 552093 h 1745674"/>
                <a:gd name="connsiteX0" fmla="*/ 28732 w 968062"/>
                <a:gd name="connsiteY0" fmla="*/ 552093 h 1745674"/>
                <a:gd name="connsiteX1" fmla="*/ 241457 w 968062"/>
                <a:gd name="connsiteY1" fmla="*/ 2818 h 1745674"/>
                <a:gd name="connsiteX2" fmla="*/ 676434 w 968062"/>
                <a:gd name="connsiteY2" fmla="*/ 374294 h 1745674"/>
                <a:gd name="connsiteX3" fmla="*/ 835182 w 968062"/>
                <a:gd name="connsiteY3" fmla="*/ 1152168 h 1745674"/>
                <a:gd name="connsiteX4" fmla="*/ 914557 w 968062"/>
                <a:gd name="connsiteY4" fmla="*/ 1726843 h 1745674"/>
                <a:gd name="connsiteX5" fmla="*/ 111282 w 968062"/>
                <a:gd name="connsiteY5" fmla="*/ 1291868 h 1745674"/>
                <a:gd name="connsiteX6" fmla="*/ 28732 w 968062"/>
                <a:gd name="connsiteY6" fmla="*/ 552093 h 1745674"/>
                <a:gd name="connsiteX0" fmla="*/ 28732 w 914664"/>
                <a:gd name="connsiteY0" fmla="*/ 552093 h 1745674"/>
                <a:gd name="connsiteX1" fmla="*/ 241457 w 914664"/>
                <a:gd name="connsiteY1" fmla="*/ 2818 h 1745674"/>
                <a:gd name="connsiteX2" fmla="*/ 676434 w 914664"/>
                <a:gd name="connsiteY2" fmla="*/ 374294 h 1745674"/>
                <a:gd name="connsiteX3" fmla="*/ 835182 w 914664"/>
                <a:gd name="connsiteY3" fmla="*/ 1152168 h 1745674"/>
                <a:gd name="connsiteX4" fmla="*/ 914557 w 914664"/>
                <a:gd name="connsiteY4" fmla="*/ 1726843 h 1745674"/>
                <a:gd name="connsiteX5" fmla="*/ 111282 w 914664"/>
                <a:gd name="connsiteY5" fmla="*/ 1291868 h 1745674"/>
                <a:gd name="connsiteX6" fmla="*/ 28732 w 914664"/>
                <a:gd name="connsiteY6" fmla="*/ 552093 h 1745674"/>
                <a:gd name="connsiteX0" fmla="*/ 28732 w 914664"/>
                <a:gd name="connsiteY0" fmla="*/ 552093 h 1745674"/>
                <a:gd name="connsiteX1" fmla="*/ 241457 w 914664"/>
                <a:gd name="connsiteY1" fmla="*/ 2818 h 1745674"/>
                <a:gd name="connsiteX2" fmla="*/ 676434 w 914664"/>
                <a:gd name="connsiteY2" fmla="*/ 374294 h 1745674"/>
                <a:gd name="connsiteX3" fmla="*/ 835182 w 914664"/>
                <a:gd name="connsiteY3" fmla="*/ 1152168 h 1745674"/>
                <a:gd name="connsiteX4" fmla="*/ 914557 w 914664"/>
                <a:gd name="connsiteY4" fmla="*/ 1726843 h 1745674"/>
                <a:gd name="connsiteX5" fmla="*/ 111282 w 914664"/>
                <a:gd name="connsiteY5" fmla="*/ 1291868 h 1745674"/>
                <a:gd name="connsiteX6" fmla="*/ 28732 w 914664"/>
                <a:gd name="connsiteY6" fmla="*/ 552093 h 1745674"/>
                <a:gd name="connsiteX0" fmla="*/ 28732 w 914664"/>
                <a:gd name="connsiteY0" fmla="*/ 552093 h 1745674"/>
                <a:gd name="connsiteX1" fmla="*/ 241457 w 914664"/>
                <a:gd name="connsiteY1" fmla="*/ 2818 h 1745674"/>
                <a:gd name="connsiteX2" fmla="*/ 676434 w 914664"/>
                <a:gd name="connsiteY2" fmla="*/ 374294 h 1745674"/>
                <a:gd name="connsiteX3" fmla="*/ 835182 w 914664"/>
                <a:gd name="connsiteY3" fmla="*/ 1152168 h 1745674"/>
                <a:gd name="connsiteX4" fmla="*/ 914557 w 914664"/>
                <a:gd name="connsiteY4" fmla="*/ 1726843 h 1745674"/>
                <a:gd name="connsiteX5" fmla="*/ 111282 w 914664"/>
                <a:gd name="connsiteY5" fmla="*/ 1291868 h 1745674"/>
                <a:gd name="connsiteX6" fmla="*/ 28732 w 914664"/>
                <a:gd name="connsiteY6" fmla="*/ 552093 h 1745674"/>
                <a:gd name="connsiteX0" fmla="*/ 29450 w 915416"/>
                <a:gd name="connsiteY0" fmla="*/ 549384 h 1742965"/>
                <a:gd name="connsiteX1" fmla="*/ 242175 w 915416"/>
                <a:gd name="connsiteY1" fmla="*/ 109 h 1742965"/>
                <a:gd name="connsiteX2" fmla="*/ 724777 w 915416"/>
                <a:gd name="connsiteY2" fmla="*/ 508110 h 1742965"/>
                <a:gd name="connsiteX3" fmla="*/ 835900 w 915416"/>
                <a:gd name="connsiteY3" fmla="*/ 1149459 h 1742965"/>
                <a:gd name="connsiteX4" fmla="*/ 915275 w 915416"/>
                <a:gd name="connsiteY4" fmla="*/ 1724134 h 1742965"/>
                <a:gd name="connsiteX5" fmla="*/ 112000 w 915416"/>
                <a:gd name="connsiteY5" fmla="*/ 1289159 h 1742965"/>
                <a:gd name="connsiteX6" fmla="*/ 29450 w 915416"/>
                <a:gd name="connsiteY6" fmla="*/ 549384 h 1742965"/>
                <a:gd name="connsiteX0" fmla="*/ 29450 w 915402"/>
                <a:gd name="connsiteY0" fmla="*/ 549384 h 1742965"/>
                <a:gd name="connsiteX1" fmla="*/ 242175 w 915402"/>
                <a:gd name="connsiteY1" fmla="*/ 109 h 1742965"/>
                <a:gd name="connsiteX2" fmla="*/ 724777 w 915402"/>
                <a:gd name="connsiteY2" fmla="*/ 508110 h 1742965"/>
                <a:gd name="connsiteX3" fmla="*/ 835900 w 915402"/>
                <a:gd name="connsiteY3" fmla="*/ 1149459 h 1742965"/>
                <a:gd name="connsiteX4" fmla="*/ 915275 w 915402"/>
                <a:gd name="connsiteY4" fmla="*/ 1724134 h 1742965"/>
                <a:gd name="connsiteX5" fmla="*/ 112000 w 915402"/>
                <a:gd name="connsiteY5" fmla="*/ 1289159 h 1742965"/>
                <a:gd name="connsiteX6" fmla="*/ 29450 w 915402"/>
                <a:gd name="connsiteY6" fmla="*/ 549384 h 1742965"/>
                <a:gd name="connsiteX0" fmla="*/ 29450 w 915402"/>
                <a:gd name="connsiteY0" fmla="*/ 549384 h 1742965"/>
                <a:gd name="connsiteX1" fmla="*/ 242175 w 915402"/>
                <a:gd name="connsiteY1" fmla="*/ 109 h 1742965"/>
                <a:gd name="connsiteX2" fmla="*/ 724777 w 915402"/>
                <a:gd name="connsiteY2" fmla="*/ 508110 h 1742965"/>
                <a:gd name="connsiteX3" fmla="*/ 835900 w 915402"/>
                <a:gd name="connsiteY3" fmla="*/ 1149459 h 1742965"/>
                <a:gd name="connsiteX4" fmla="*/ 915275 w 915402"/>
                <a:gd name="connsiteY4" fmla="*/ 1724134 h 1742965"/>
                <a:gd name="connsiteX5" fmla="*/ 112000 w 915402"/>
                <a:gd name="connsiteY5" fmla="*/ 1289159 h 1742965"/>
                <a:gd name="connsiteX6" fmla="*/ 29450 w 915402"/>
                <a:gd name="connsiteY6" fmla="*/ 549384 h 1742965"/>
                <a:gd name="connsiteX0" fmla="*/ 29548 w 915512"/>
                <a:gd name="connsiteY0" fmla="*/ 549401 h 1742982"/>
                <a:gd name="connsiteX1" fmla="*/ 242273 w 915512"/>
                <a:gd name="connsiteY1" fmla="*/ 126 h 1742982"/>
                <a:gd name="connsiteX2" fmla="*/ 731225 w 915512"/>
                <a:gd name="connsiteY2" fmla="*/ 504952 h 1742982"/>
                <a:gd name="connsiteX3" fmla="*/ 835998 w 915512"/>
                <a:gd name="connsiteY3" fmla="*/ 1149476 h 1742982"/>
                <a:gd name="connsiteX4" fmla="*/ 915373 w 915512"/>
                <a:gd name="connsiteY4" fmla="*/ 1724151 h 1742982"/>
                <a:gd name="connsiteX5" fmla="*/ 112098 w 915512"/>
                <a:gd name="connsiteY5" fmla="*/ 1289176 h 1742982"/>
                <a:gd name="connsiteX6" fmla="*/ 29548 w 915512"/>
                <a:gd name="connsiteY6" fmla="*/ 549401 h 1742982"/>
                <a:gd name="connsiteX0" fmla="*/ 29548 w 915512"/>
                <a:gd name="connsiteY0" fmla="*/ 549401 h 1742982"/>
                <a:gd name="connsiteX1" fmla="*/ 242273 w 915512"/>
                <a:gd name="connsiteY1" fmla="*/ 126 h 1742982"/>
                <a:gd name="connsiteX2" fmla="*/ 731225 w 915512"/>
                <a:gd name="connsiteY2" fmla="*/ 504952 h 1742982"/>
                <a:gd name="connsiteX3" fmla="*/ 835998 w 915512"/>
                <a:gd name="connsiteY3" fmla="*/ 1149476 h 1742982"/>
                <a:gd name="connsiteX4" fmla="*/ 915373 w 915512"/>
                <a:gd name="connsiteY4" fmla="*/ 1724151 h 1742982"/>
                <a:gd name="connsiteX5" fmla="*/ 112098 w 915512"/>
                <a:gd name="connsiteY5" fmla="*/ 1289176 h 1742982"/>
                <a:gd name="connsiteX6" fmla="*/ 29548 w 915512"/>
                <a:gd name="connsiteY6" fmla="*/ 549401 h 1742982"/>
                <a:gd name="connsiteX0" fmla="*/ 29548 w 915491"/>
                <a:gd name="connsiteY0" fmla="*/ 549401 h 1742982"/>
                <a:gd name="connsiteX1" fmla="*/ 242273 w 915491"/>
                <a:gd name="connsiteY1" fmla="*/ 126 h 1742982"/>
                <a:gd name="connsiteX2" fmla="*/ 731225 w 915491"/>
                <a:gd name="connsiteY2" fmla="*/ 504952 h 1742982"/>
                <a:gd name="connsiteX3" fmla="*/ 835998 w 915491"/>
                <a:gd name="connsiteY3" fmla="*/ 1149476 h 1742982"/>
                <a:gd name="connsiteX4" fmla="*/ 915373 w 915491"/>
                <a:gd name="connsiteY4" fmla="*/ 1724151 h 1742982"/>
                <a:gd name="connsiteX5" fmla="*/ 112098 w 915491"/>
                <a:gd name="connsiteY5" fmla="*/ 1289176 h 1742982"/>
                <a:gd name="connsiteX6" fmla="*/ 29548 w 915491"/>
                <a:gd name="connsiteY6" fmla="*/ 549401 h 1742982"/>
                <a:gd name="connsiteX0" fmla="*/ 29548 w 915491"/>
                <a:gd name="connsiteY0" fmla="*/ 549417 h 1742998"/>
                <a:gd name="connsiteX1" fmla="*/ 242273 w 915491"/>
                <a:gd name="connsiteY1" fmla="*/ 142 h 1742998"/>
                <a:gd name="connsiteX2" fmla="*/ 731225 w 915491"/>
                <a:gd name="connsiteY2" fmla="*/ 504968 h 1742998"/>
                <a:gd name="connsiteX3" fmla="*/ 835998 w 915491"/>
                <a:gd name="connsiteY3" fmla="*/ 1149492 h 1742998"/>
                <a:gd name="connsiteX4" fmla="*/ 915373 w 915491"/>
                <a:gd name="connsiteY4" fmla="*/ 1724167 h 1742998"/>
                <a:gd name="connsiteX5" fmla="*/ 112098 w 915491"/>
                <a:gd name="connsiteY5" fmla="*/ 1289192 h 1742998"/>
                <a:gd name="connsiteX6" fmla="*/ 29548 w 915491"/>
                <a:gd name="connsiteY6" fmla="*/ 549417 h 1742998"/>
                <a:gd name="connsiteX0" fmla="*/ 29354 w 915323"/>
                <a:gd name="connsiteY0" fmla="*/ 549417 h 1742998"/>
                <a:gd name="connsiteX1" fmla="*/ 242079 w 915323"/>
                <a:gd name="connsiteY1" fmla="*/ 142 h 1742998"/>
                <a:gd name="connsiteX2" fmla="*/ 718331 w 915323"/>
                <a:gd name="connsiteY2" fmla="*/ 504968 h 1742998"/>
                <a:gd name="connsiteX3" fmla="*/ 835804 w 915323"/>
                <a:gd name="connsiteY3" fmla="*/ 1149492 h 1742998"/>
                <a:gd name="connsiteX4" fmla="*/ 915179 w 915323"/>
                <a:gd name="connsiteY4" fmla="*/ 1724167 h 1742998"/>
                <a:gd name="connsiteX5" fmla="*/ 111904 w 915323"/>
                <a:gd name="connsiteY5" fmla="*/ 1289192 h 1742998"/>
                <a:gd name="connsiteX6" fmla="*/ 29354 w 915323"/>
                <a:gd name="connsiteY6" fmla="*/ 549417 h 1742998"/>
                <a:gd name="connsiteX0" fmla="*/ 29354 w 915323"/>
                <a:gd name="connsiteY0" fmla="*/ 549417 h 1742998"/>
                <a:gd name="connsiteX1" fmla="*/ 242079 w 915323"/>
                <a:gd name="connsiteY1" fmla="*/ 142 h 1742998"/>
                <a:gd name="connsiteX2" fmla="*/ 718331 w 915323"/>
                <a:gd name="connsiteY2" fmla="*/ 504968 h 1742998"/>
                <a:gd name="connsiteX3" fmla="*/ 835804 w 915323"/>
                <a:gd name="connsiteY3" fmla="*/ 1149492 h 1742998"/>
                <a:gd name="connsiteX4" fmla="*/ 915179 w 915323"/>
                <a:gd name="connsiteY4" fmla="*/ 1724167 h 1742998"/>
                <a:gd name="connsiteX5" fmla="*/ 111904 w 915323"/>
                <a:gd name="connsiteY5" fmla="*/ 1289192 h 1742998"/>
                <a:gd name="connsiteX6" fmla="*/ 29354 w 915323"/>
                <a:gd name="connsiteY6" fmla="*/ 549417 h 1742998"/>
                <a:gd name="connsiteX0" fmla="*/ 29354 w 915732"/>
                <a:gd name="connsiteY0" fmla="*/ 549417 h 1742998"/>
                <a:gd name="connsiteX1" fmla="*/ 242079 w 915732"/>
                <a:gd name="connsiteY1" fmla="*/ 142 h 1742998"/>
                <a:gd name="connsiteX2" fmla="*/ 718331 w 915732"/>
                <a:gd name="connsiteY2" fmla="*/ 504968 h 1742998"/>
                <a:gd name="connsiteX3" fmla="*/ 835804 w 915732"/>
                <a:gd name="connsiteY3" fmla="*/ 1149492 h 1742998"/>
                <a:gd name="connsiteX4" fmla="*/ 915179 w 915732"/>
                <a:gd name="connsiteY4" fmla="*/ 1724167 h 1742998"/>
                <a:gd name="connsiteX5" fmla="*/ 111904 w 915732"/>
                <a:gd name="connsiteY5" fmla="*/ 1289192 h 1742998"/>
                <a:gd name="connsiteX6" fmla="*/ 29354 w 915732"/>
                <a:gd name="connsiteY6" fmla="*/ 549417 h 1742998"/>
                <a:gd name="connsiteX0" fmla="*/ 29354 w 915732"/>
                <a:gd name="connsiteY0" fmla="*/ 549417 h 1742998"/>
                <a:gd name="connsiteX1" fmla="*/ 242079 w 915732"/>
                <a:gd name="connsiteY1" fmla="*/ 142 h 1742998"/>
                <a:gd name="connsiteX2" fmla="*/ 718331 w 915732"/>
                <a:gd name="connsiteY2" fmla="*/ 504968 h 1742998"/>
                <a:gd name="connsiteX3" fmla="*/ 835804 w 915732"/>
                <a:gd name="connsiteY3" fmla="*/ 1149492 h 1742998"/>
                <a:gd name="connsiteX4" fmla="*/ 915179 w 915732"/>
                <a:gd name="connsiteY4" fmla="*/ 1724167 h 1742998"/>
                <a:gd name="connsiteX5" fmla="*/ 111904 w 915732"/>
                <a:gd name="connsiteY5" fmla="*/ 1289192 h 1742998"/>
                <a:gd name="connsiteX6" fmla="*/ 29354 w 915732"/>
                <a:gd name="connsiteY6" fmla="*/ 549417 h 1742998"/>
                <a:gd name="connsiteX0" fmla="*/ 29354 w 915285"/>
                <a:gd name="connsiteY0" fmla="*/ 549417 h 1742998"/>
                <a:gd name="connsiteX1" fmla="*/ 242079 w 915285"/>
                <a:gd name="connsiteY1" fmla="*/ 142 h 1742998"/>
                <a:gd name="connsiteX2" fmla="*/ 718331 w 915285"/>
                <a:gd name="connsiteY2" fmla="*/ 504968 h 1742998"/>
                <a:gd name="connsiteX3" fmla="*/ 835804 w 915285"/>
                <a:gd name="connsiteY3" fmla="*/ 1149492 h 1742998"/>
                <a:gd name="connsiteX4" fmla="*/ 915179 w 915285"/>
                <a:gd name="connsiteY4" fmla="*/ 1724167 h 1742998"/>
                <a:gd name="connsiteX5" fmla="*/ 111904 w 915285"/>
                <a:gd name="connsiteY5" fmla="*/ 1289192 h 1742998"/>
                <a:gd name="connsiteX6" fmla="*/ 29354 w 915285"/>
                <a:gd name="connsiteY6" fmla="*/ 549417 h 1742998"/>
                <a:gd name="connsiteX0" fmla="*/ 29354 w 915285"/>
                <a:gd name="connsiteY0" fmla="*/ 549417 h 1742998"/>
                <a:gd name="connsiteX1" fmla="*/ 242079 w 915285"/>
                <a:gd name="connsiteY1" fmla="*/ 142 h 1742998"/>
                <a:gd name="connsiteX2" fmla="*/ 718331 w 915285"/>
                <a:gd name="connsiteY2" fmla="*/ 504968 h 1742998"/>
                <a:gd name="connsiteX3" fmla="*/ 835804 w 915285"/>
                <a:gd name="connsiteY3" fmla="*/ 1149492 h 1742998"/>
                <a:gd name="connsiteX4" fmla="*/ 915179 w 915285"/>
                <a:gd name="connsiteY4" fmla="*/ 1724167 h 1742998"/>
                <a:gd name="connsiteX5" fmla="*/ 111904 w 915285"/>
                <a:gd name="connsiteY5" fmla="*/ 1289192 h 1742998"/>
                <a:gd name="connsiteX6" fmla="*/ 29354 w 915285"/>
                <a:gd name="connsiteY6" fmla="*/ 549417 h 1742998"/>
                <a:gd name="connsiteX0" fmla="*/ 29354 w 915285"/>
                <a:gd name="connsiteY0" fmla="*/ 549452 h 1743033"/>
                <a:gd name="connsiteX1" fmla="*/ 242079 w 915285"/>
                <a:gd name="connsiteY1" fmla="*/ 177 h 1743033"/>
                <a:gd name="connsiteX2" fmla="*/ 718331 w 915285"/>
                <a:gd name="connsiteY2" fmla="*/ 505003 h 1743033"/>
                <a:gd name="connsiteX3" fmla="*/ 835804 w 915285"/>
                <a:gd name="connsiteY3" fmla="*/ 1149527 h 1743033"/>
                <a:gd name="connsiteX4" fmla="*/ 915179 w 915285"/>
                <a:gd name="connsiteY4" fmla="*/ 1724202 h 1743033"/>
                <a:gd name="connsiteX5" fmla="*/ 111904 w 915285"/>
                <a:gd name="connsiteY5" fmla="*/ 1289227 h 1743033"/>
                <a:gd name="connsiteX6" fmla="*/ 29354 w 915285"/>
                <a:gd name="connsiteY6" fmla="*/ 549452 h 1743033"/>
                <a:gd name="connsiteX0" fmla="*/ 8236 w 894167"/>
                <a:gd name="connsiteY0" fmla="*/ 539936 h 1733517"/>
                <a:gd name="connsiteX1" fmla="*/ 217786 w 894167"/>
                <a:gd name="connsiteY1" fmla="*/ 186 h 1733517"/>
                <a:gd name="connsiteX2" fmla="*/ 697213 w 894167"/>
                <a:gd name="connsiteY2" fmla="*/ 495487 h 1733517"/>
                <a:gd name="connsiteX3" fmla="*/ 814686 w 894167"/>
                <a:gd name="connsiteY3" fmla="*/ 1140011 h 1733517"/>
                <a:gd name="connsiteX4" fmla="*/ 894061 w 894167"/>
                <a:gd name="connsiteY4" fmla="*/ 1714686 h 1733517"/>
                <a:gd name="connsiteX5" fmla="*/ 90786 w 894167"/>
                <a:gd name="connsiteY5" fmla="*/ 1279711 h 1733517"/>
                <a:gd name="connsiteX6" fmla="*/ 8236 w 894167"/>
                <a:gd name="connsiteY6" fmla="*/ 539936 h 1733517"/>
                <a:gd name="connsiteX0" fmla="*/ 8236 w 894167"/>
                <a:gd name="connsiteY0" fmla="*/ 540673 h 1734254"/>
                <a:gd name="connsiteX1" fmla="*/ 217786 w 894167"/>
                <a:gd name="connsiteY1" fmla="*/ 923 h 1734254"/>
                <a:gd name="connsiteX2" fmla="*/ 697213 w 894167"/>
                <a:gd name="connsiteY2" fmla="*/ 496224 h 1734254"/>
                <a:gd name="connsiteX3" fmla="*/ 814686 w 894167"/>
                <a:gd name="connsiteY3" fmla="*/ 1140748 h 1734254"/>
                <a:gd name="connsiteX4" fmla="*/ 894061 w 894167"/>
                <a:gd name="connsiteY4" fmla="*/ 1715423 h 1734254"/>
                <a:gd name="connsiteX5" fmla="*/ 90786 w 894167"/>
                <a:gd name="connsiteY5" fmla="*/ 1280448 h 1734254"/>
                <a:gd name="connsiteX6" fmla="*/ 8236 w 894167"/>
                <a:gd name="connsiteY6" fmla="*/ 540673 h 1734254"/>
                <a:gd name="connsiteX0" fmla="*/ 8236 w 894167"/>
                <a:gd name="connsiteY0" fmla="*/ 562695 h 1756276"/>
                <a:gd name="connsiteX1" fmla="*/ 217786 w 894167"/>
                <a:gd name="connsiteY1" fmla="*/ 22945 h 1756276"/>
                <a:gd name="connsiteX2" fmla="*/ 697213 w 894167"/>
                <a:gd name="connsiteY2" fmla="*/ 518246 h 1756276"/>
                <a:gd name="connsiteX3" fmla="*/ 814686 w 894167"/>
                <a:gd name="connsiteY3" fmla="*/ 1162770 h 1756276"/>
                <a:gd name="connsiteX4" fmla="*/ 894061 w 894167"/>
                <a:gd name="connsiteY4" fmla="*/ 1737445 h 1756276"/>
                <a:gd name="connsiteX5" fmla="*/ 90786 w 894167"/>
                <a:gd name="connsiteY5" fmla="*/ 1302470 h 1756276"/>
                <a:gd name="connsiteX6" fmla="*/ 8236 w 894167"/>
                <a:gd name="connsiteY6" fmla="*/ 562695 h 1756276"/>
                <a:gd name="connsiteX0" fmla="*/ 6679 w 892610"/>
                <a:gd name="connsiteY0" fmla="*/ 529793 h 1723374"/>
                <a:gd name="connsiteX1" fmla="*/ 194004 w 892610"/>
                <a:gd name="connsiteY1" fmla="*/ 24968 h 1723374"/>
                <a:gd name="connsiteX2" fmla="*/ 695656 w 892610"/>
                <a:gd name="connsiteY2" fmla="*/ 485344 h 1723374"/>
                <a:gd name="connsiteX3" fmla="*/ 813129 w 892610"/>
                <a:gd name="connsiteY3" fmla="*/ 1129868 h 1723374"/>
                <a:gd name="connsiteX4" fmla="*/ 892504 w 892610"/>
                <a:gd name="connsiteY4" fmla="*/ 1704543 h 1723374"/>
                <a:gd name="connsiteX5" fmla="*/ 89229 w 892610"/>
                <a:gd name="connsiteY5" fmla="*/ 1269568 h 1723374"/>
                <a:gd name="connsiteX6" fmla="*/ 6679 w 892610"/>
                <a:gd name="connsiteY6" fmla="*/ 529793 h 1723374"/>
                <a:gd name="connsiteX0" fmla="*/ 6679 w 892610"/>
                <a:gd name="connsiteY0" fmla="*/ 514652 h 1708233"/>
                <a:gd name="connsiteX1" fmla="*/ 194004 w 892610"/>
                <a:gd name="connsiteY1" fmla="*/ 9827 h 1708233"/>
                <a:gd name="connsiteX2" fmla="*/ 695656 w 892610"/>
                <a:gd name="connsiteY2" fmla="*/ 470203 h 1708233"/>
                <a:gd name="connsiteX3" fmla="*/ 813129 w 892610"/>
                <a:gd name="connsiteY3" fmla="*/ 1114727 h 1708233"/>
                <a:gd name="connsiteX4" fmla="*/ 892504 w 892610"/>
                <a:gd name="connsiteY4" fmla="*/ 1689402 h 1708233"/>
                <a:gd name="connsiteX5" fmla="*/ 89229 w 892610"/>
                <a:gd name="connsiteY5" fmla="*/ 1254427 h 1708233"/>
                <a:gd name="connsiteX6" fmla="*/ 6679 w 892610"/>
                <a:gd name="connsiteY6" fmla="*/ 514652 h 1708233"/>
                <a:gd name="connsiteX0" fmla="*/ 6679 w 892610"/>
                <a:gd name="connsiteY0" fmla="*/ 515872 h 1709453"/>
                <a:gd name="connsiteX1" fmla="*/ 194004 w 892610"/>
                <a:gd name="connsiteY1" fmla="*/ 11047 h 1709453"/>
                <a:gd name="connsiteX2" fmla="*/ 695656 w 892610"/>
                <a:gd name="connsiteY2" fmla="*/ 471423 h 1709453"/>
                <a:gd name="connsiteX3" fmla="*/ 813129 w 892610"/>
                <a:gd name="connsiteY3" fmla="*/ 1115947 h 1709453"/>
                <a:gd name="connsiteX4" fmla="*/ 892504 w 892610"/>
                <a:gd name="connsiteY4" fmla="*/ 1690622 h 1709453"/>
                <a:gd name="connsiteX5" fmla="*/ 89229 w 892610"/>
                <a:gd name="connsiteY5" fmla="*/ 1255647 h 1709453"/>
                <a:gd name="connsiteX6" fmla="*/ 6679 w 892610"/>
                <a:gd name="connsiteY6" fmla="*/ 515872 h 1709453"/>
                <a:gd name="connsiteX0" fmla="*/ 31480 w 917411"/>
                <a:gd name="connsiteY0" fmla="*/ 515872 h 1709453"/>
                <a:gd name="connsiteX1" fmla="*/ 218805 w 917411"/>
                <a:gd name="connsiteY1" fmla="*/ 11047 h 1709453"/>
                <a:gd name="connsiteX2" fmla="*/ 720457 w 917411"/>
                <a:gd name="connsiteY2" fmla="*/ 471423 h 1709453"/>
                <a:gd name="connsiteX3" fmla="*/ 837930 w 917411"/>
                <a:gd name="connsiteY3" fmla="*/ 1115947 h 1709453"/>
                <a:gd name="connsiteX4" fmla="*/ 917305 w 917411"/>
                <a:gd name="connsiteY4" fmla="*/ 1690622 h 1709453"/>
                <a:gd name="connsiteX5" fmla="*/ 114030 w 917411"/>
                <a:gd name="connsiteY5" fmla="*/ 1255647 h 1709453"/>
                <a:gd name="connsiteX6" fmla="*/ 31480 w 917411"/>
                <a:gd name="connsiteY6" fmla="*/ 515872 h 1709453"/>
                <a:gd name="connsiteX0" fmla="*/ 30202 w 916133"/>
                <a:gd name="connsiteY0" fmla="*/ 515872 h 1709453"/>
                <a:gd name="connsiteX1" fmla="*/ 217527 w 916133"/>
                <a:gd name="connsiteY1" fmla="*/ 11047 h 1709453"/>
                <a:gd name="connsiteX2" fmla="*/ 719179 w 916133"/>
                <a:gd name="connsiteY2" fmla="*/ 471423 h 1709453"/>
                <a:gd name="connsiteX3" fmla="*/ 836652 w 916133"/>
                <a:gd name="connsiteY3" fmla="*/ 1115947 h 1709453"/>
                <a:gd name="connsiteX4" fmla="*/ 916027 w 916133"/>
                <a:gd name="connsiteY4" fmla="*/ 1690622 h 1709453"/>
                <a:gd name="connsiteX5" fmla="*/ 112752 w 916133"/>
                <a:gd name="connsiteY5" fmla="*/ 1255647 h 1709453"/>
                <a:gd name="connsiteX6" fmla="*/ 30202 w 916133"/>
                <a:gd name="connsiteY6" fmla="*/ 515872 h 1709453"/>
                <a:gd name="connsiteX0" fmla="*/ 29730 w 915661"/>
                <a:gd name="connsiteY0" fmla="*/ 510917 h 1704498"/>
                <a:gd name="connsiteX1" fmla="*/ 217055 w 915661"/>
                <a:gd name="connsiteY1" fmla="*/ 6092 h 1704498"/>
                <a:gd name="connsiteX2" fmla="*/ 718707 w 915661"/>
                <a:gd name="connsiteY2" fmla="*/ 466468 h 1704498"/>
                <a:gd name="connsiteX3" fmla="*/ 836180 w 915661"/>
                <a:gd name="connsiteY3" fmla="*/ 1110992 h 1704498"/>
                <a:gd name="connsiteX4" fmla="*/ 915555 w 915661"/>
                <a:gd name="connsiteY4" fmla="*/ 1685667 h 1704498"/>
                <a:gd name="connsiteX5" fmla="*/ 112280 w 915661"/>
                <a:gd name="connsiteY5" fmla="*/ 1250692 h 1704498"/>
                <a:gd name="connsiteX6" fmla="*/ 29730 w 915661"/>
                <a:gd name="connsiteY6" fmla="*/ 510917 h 1704498"/>
                <a:gd name="connsiteX0" fmla="*/ 31989 w 917920"/>
                <a:gd name="connsiteY0" fmla="*/ 510917 h 1704498"/>
                <a:gd name="connsiteX1" fmla="*/ 219314 w 917920"/>
                <a:gd name="connsiteY1" fmla="*/ 6092 h 1704498"/>
                <a:gd name="connsiteX2" fmla="*/ 720966 w 917920"/>
                <a:gd name="connsiteY2" fmla="*/ 466468 h 1704498"/>
                <a:gd name="connsiteX3" fmla="*/ 838439 w 917920"/>
                <a:gd name="connsiteY3" fmla="*/ 1110992 h 1704498"/>
                <a:gd name="connsiteX4" fmla="*/ 917814 w 917920"/>
                <a:gd name="connsiteY4" fmla="*/ 1685667 h 1704498"/>
                <a:gd name="connsiteX5" fmla="*/ 114539 w 917920"/>
                <a:gd name="connsiteY5" fmla="*/ 1250692 h 1704498"/>
                <a:gd name="connsiteX6" fmla="*/ 31989 w 917920"/>
                <a:gd name="connsiteY6" fmla="*/ 510917 h 1704498"/>
                <a:gd name="connsiteX0" fmla="*/ 31989 w 917920"/>
                <a:gd name="connsiteY0" fmla="*/ 510917 h 1704498"/>
                <a:gd name="connsiteX1" fmla="*/ 219314 w 917920"/>
                <a:gd name="connsiteY1" fmla="*/ 6092 h 1704498"/>
                <a:gd name="connsiteX2" fmla="*/ 720966 w 917920"/>
                <a:gd name="connsiteY2" fmla="*/ 466468 h 1704498"/>
                <a:gd name="connsiteX3" fmla="*/ 838439 w 917920"/>
                <a:gd name="connsiteY3" fmla="*/ 1110992 h 1704498"/>
                <a:gd name="connsiteX4" fmla="*/ 917814 w 917920"/>
                <a:gd name="connsiteY4" fmla="*/ 1685667 h 1704498"/>
                <a:gd name="connsiteX5" fmla="*/ 114539 w 917920"/>
                <a:gd name="connsiteY5" fmla="*/ 1250692 h 1704498"/>
                <a:gd name="connsiteX6" fmla="*/ 123429 w 917920"/>
                <a:gd name="connsiteY6" fmla="*/ 602357 h 1704498"/>
                <a:gd name="connsiteX0" fmla="*/ 31989 w 917920"/>
                <a:gd name="connsiteY0" fmla="*/ 510917 h 1704498"/>
                <a:gd name="connsiteX1" fmla="*/ 219314 w 917920"/>
                <a:gd name="connsiteY1" fmla="*/ 6092 h 1704498"/>
                <a:gd name="connsiteX2" fmla="*/ 720966 w 917920"/>
                <a:gd name="connsiteY2" fmla="*/ 466468 h 1704498"/>
                <a:gd name="connsiteX3" fmla="*/ 838439 w 917920"/>
                <a:gd name="connsiteY3" fmla="*/ 1110992 h 1704498"/>
                <a:gd name="connsiteX4" fmla="*/ 917814 w 917920"/>
                <a:gd name="connsiteY4" fmla="*/ 1685667 h 1704498"/>
                <a:gd name="connsiteX5" fmla="*/ 114539 w 917920"/>
                <a:gd name="connsiteY5" fmla="*/ 1250692 h 1704498"/>
                <a:gd name="connsiteX6" fmla="*/ 34529 w 917920"/>
                <a:gd name="connsiteY6" fmla="*/ 522982 h 1704498"/>
                <a:gd name="connsiteX0" fmla="*/ 184785 w 883391"/>
                <a:gd name="connsiteY0" fmla="*/ 6092 h 1704498"/>
                <a:gd name="connsiteX1" fmla="*/ 686437 w 883391"/>
                <a:gd name="connsiteY1" fmla="*/ 466468 h 1704498"/>
                <a:gd name="connsiteX2" fmla="*/ 803910 w 883391"/>
                <a:gd name="connsiteY2" fmla="*/ 1110992 h 1704498"/>
                <a:gd name="connsiteX3" fmla="*/ 883285 w 883391"/>
                <a:gd name="connsiteY3" fmla="*/ 1685667 h 1704498"/>
                <a:gd name="connsiteX4" fmla="*/ 80010 w 883391"/>
                <a:gd name="connsiteY4" fmla="*/ 1250692 h 1704498"/>
                <a:gd name="connsiteX5" fmla="*/ 0 w 883391"/>
                <a:gd name="connsiteY5" fmla="*/ 522982 h 1704498"/>
                <a:gd name="connsiteX0" fmla="*/ 184785 w 883391"/>
                <a:gd name="connsiteY0" fmla="*/ 6092 h 1704498"/>
                <a:gd name="connsiteX1" fmla="*/ 686437 w 883391"/>
                <a:gd name="connsiteY1" fmla="*/ 466468 h 1704498"/>
                <a:gd name="connsiteX2" fmla="*/ 803910 w 883391"/>
                <a:gd name="connsiteY2" fmla="*/ 1110992 h 1704498"/>
                <a:gd name="connsiteX3" fmla="*/ 883285 w 883391"/>
                <a:gd name="connsiteY3" fmla="*/ 1685667 h 1704498"/>
                <a:gd name="connsiteX4" fmla="*/ 80010 w 883391"/>
                <a:gd name="connsiteY4" fmla="*/ 1250692 h 1704498"/>
                <a:gd name="connsiteX5" fmla="*/ 0 w 883391"/>
                <a:gd name="connsiteY5" fmla="*/ 522982 h 1704498"/>
                <a:gd name="connsiteX0" fmla="*/ 187960 w 883391"/>
                <a:gd name="connsiteY0" fmla="*/ 5701 h 1719982"/>
                <a:gd name="connsiteX1" fmla="*/ 686437 w 883391"/>
                <a:gd name="connsiteY1" fmla="*/ 481952 h 1719982"/>
                <a:gd name="connsiteX2" fmla="*/ 803910 w 883391"/>
                <a:gd name="connsiteY2" fmla="*/ 1126476 h 1719982"/>
                <a:gd name="connsiteX3" fmla="*/ 883285 w 883391"/>
                <a:gd name="connsiteY3" fmla="*/ 1701151 h 1719982"/>
                <a:gd name="connsiteX4" fmla="*/ 80010 w 883391"/>
                <a:gd name="connsiteY4" fmla="*/ 1266176 h 1719982"/>
                <a:gd name="connsiteX5" fmla="*/ 0 w 883391"/>
                <a:gd name="connsiteY5" fmla="*/ 538466 h 1719982"/>
                <a:gd name="connsiteX0" fmla="*/ 187960 w 883391"/>
                <a:gd name="connsiteY0" fmla="*/ 244 h 1714525"/>
                <a:gd name="connsiteX1" fmla="*/ 686437 w 883391"/>
                <a:gd name="connsiteY1" fmla="*/ 476495 h 1714525"/>
                <a:gd name="connsiteX2" fmla="*/ 803910 w 883391"/>
                <a:gd name="connsiteY2" fmla="*/ 1121019 h 1714525"/>
                <a:gd name="connsiteX3" fmla="*/ 883285 w 883391"/>
                <a:gd name="connsiteY3" fmla="*/ 1695694 h 1714525"/>
                <a:gd name="connsiteX4" fmla="*/ 80010 w 883391"/>
                <a:gd name="connsiteY4" fmla="*/ 1260719 h 1714525"/>
                <a:gd name="connsiteX5" fmla="*/ 0 w 883391"/>
                <a:gd name="connsiteY5" fmla="*/ 533009 h 1714525"/>
                <a:gd name="connsiteX0" fmla="*/ 191135 w 883391"/>
                <a:gd name="connsiteY0" fmla="*/ 226 h 1727207"/>
                <a:gd name="connsiteX1" fmla="*/ 686437 w 883391"/>
                <a:gd name="connsiteY1" fmla="*/ 489177 h 1727207"/>
                <a:gd name="connsiteX2" fmla="*/ 803910 w 883391"/>
                <a:gd name="connsiteY2" fmla="*/ 1133701 h 1727207"/>
                <a:gd name="connsiteX3" fmla="*/ 883285 w 883391"/>
                <a:gd name="connsiteY3" fmla="*/ 1708376 h 1727207"/>
                <a:gd name="connsiteX4" fmla="*/ 80010 w 883391"/>
                <a:gd name="connsiteY4" fmla="*/ 1273401 h 1727207"/>
                <a:gd name="connsiteX5" fmla="*/ 0 w 883391"/>
                <a:gd name="connsiteY5" fmla="*/ 545691 h 1727207"/>
                <a:gd name="connsiteX0" fmla="*/ 207010 w 883391"/>
                <a:gd name="connsiteY0" fmla="*/ 226 h 1727207"/>
                <a:gd name="connsiteX1" fmla="*/ 686437 w 883391"/>
                <a:gd name="connsiteY1" fmla="*/ 489177 h 1727207"/>
                <a:gd name="connsiteX2" fmla="*/ 803910 w 883391"/>
                <a:gd name="connsiteY2" fmla="*/ 1133701 h 1727207"/>
                <a:gd name="connsiteX3" fmla="*/ 883285 w 883391"/>
                <a:gd name="connsiteY3" fmla="*/ 1708376 h 1727207"/>
                <a:gd name="connsiteX4" fmla="*/ 80010 w 883391"/>
                <a:gd name="connsiteY4" fmla="*/ 1273401 h 1727207"/>
                <a:gd name="connsiteX5" fmla="*/ 0 w 883391"/>
                <a:gd name="connsiteY5" fmla="*/ 545691 h 17272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83391" h="1727207">
                  <a:moveTo>
                    <a:pt x="207010" y="226"/>
                  </a:moveTo>
                  <a:cubicBezTo>
                    <a:pt x="258340" y="-7182"/>
                    <a:pt x="660508" y="167444"/>
                    <a:pt x="686437" y="489177"/>
                  </a:cubicBezTo>
                  <a:cubicBezTo>
                    <a:pt x="626641" y="1287160"/>
                    <a:pt x="790152" y="1063851"/>
                    <a:pt x="803910" y="1133701"/>
                  </a:cubicBezTo>
                  <a:cubicBezTo>
                    <a:pt x="817668" y="1203551"/>
                    <a:pt x="886460" y="1662868"/>
                    <a:pt x="883285" y="1708376"/>
                  </a:cubicBezTo>
                  <a:cubicBezTo>
                    <a:pt x="880110" y="1753884"/>
                    <a:pt x="182668" y="1753355"/>
                    <a:pt x="80010" y="1273401"/>
                  </a:cubicBezTo>
                  <a:cubicBezTo>
                    <a:pt x="-6773" y="1101422"/>
                    <a:pt x="122872" y="569609"/>
                    <a:pt x="0" y="545691"/>
                  </a:cubicBezTo>
                </a:path>
              </a:pathLst>
            </a:custGeom>
            <a:solidFill>
              <a:srgbClr val="48B8D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342900"/>
              <a:endParaRPr lang="fr-FR" sz="1013" dirty="0">
                <a:solidFill>
                  <a:prstClr val="white"/>
                </a:solidFill>
                <a:latin typeface="Unistra A"/>
              </a:endParaRPr>
            </a:p>
          </p:txBody>
        </p:sp>
      </p:grpSp>
      <p:pic>
        <p:nvPicPr>
          <p:cNvPr id="10" name="Imag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764" y="1"/>
            <a:ext cx="2886812" cy="1432553"/>
          </a:xfrm>
          <a:prstGeom prst="rect">
            <a:avLst/>
          </a:prstGeom>
        </p:spPr>
      </p:pic>
      <p:sp>
        <p:nvSpPr>
          <p:cNvPr id="11" name="Titre 1"/>
          <p:cNvSpPr txBox="1">
            <a:spLocks/>
          </p:cNvSpPr>
          <p:nvPr/>
        </p:nvSpPr>
        <p:spPr>
          <a:xfrm>
            <a:off x="1248322" y="2049220"/>
            <a:ext cx="7221320" cy="150964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>
              <a:lnSpc>
                <a:spcPct val="90000"/>
              </a:lnSpc>
              <a:spcBef>
                <a:spcPct val="0"/>
              </a:spcBef>
              <a:buNone/>
              <a:defRPr sz="6000" b="1"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dirty="0"/>
              <a:t>FINANCING POSTGRADUATE RESEARCH PROJECTS AND COLLABORATIONS</a:t>
            </a:r>
            <a:endParaRPr lang="fr-FR" sz="4400" dirty="0"/>
          </a:p>
        </p:txBody>
      </p:sp>
      <p:sp>
        <p:nvSpPr>
          <p:cNvPr id="12" name="Rectangle 11"/>
          <p:cNvSpPr/>
          <p:nvPr/>
        </p:nvSpPr>
        <p:spPr>
          <a:xfrm>
            <a:off x="3705235" y="3703307"/>
            <a:ext cx="5377434" cy="1274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20000"/>
              </a:lnSpc>
            </a:pPr>
            <a:r>
              <a:rPr lang="fr-FR" sz="1600" b="1" dirty="0" smtClean="0">
                <a:solidFill>
                  <a:srgbClr val="002060"/>
                </a:solidFill>
                <a:latin typeface="Unistra A" panose="02000503030000020000" pitchFamily="2" charset="0"/>
                <a:cs typeface="Arial" panose="020B0604020202020204" pitchFamily="34" charset="0"/>
              </a:rPr>
              <a:t>Camille Dieudonné</a:t>
            </a:r>
          </a:p>
          <a:p>
            <a:pPr algn="r">
              <a:lnSpc>
                <a:spcPct val="120000"/>
              </a:lnSpc>
            </a:pPr>
            <a:r>
              <a:rPr lang="fr-FR" sz="1600" b="1" dirty="0" smtClean="0">
                <a:solidFill>
                  <a:srgbClr val="002060"/>
                </a:solidFill>
                <a:latin typeface="Unistra A" panose="02000503030000020000" pitchFamily="2" charset="0"/>
                <a:cs typeface="Arial" panose="020B0604020202020204" pitchFamily="34" charset="0"/>
              </a:rPr>
              <a:t>Head of International and </a:t>
            </a:r>
            <a:r>
              <a:rPr lang="fr-FR" sz="1600" b="1" dirty="0" err="1" smtClean="0">
                <a:solidFill>
                  <a:srgbClr val="002060"/>
                </a:solidFill>
                <a:latin typeface="Unistra A" panose="02000503030000020000" pitchFamily="2" charset="0"/>
                <a:cs typeface="Arial" panose="020B0604020202020204" pitchFamily="34" charset="0"/>
              </a:rPr>
              <a:t>European</a:t>
            </a:r>
            <a:r>
              <a:rPr lang="fr-FR" sz="1600" b="1" dirty="0" smtClean="0">
                <a:solidFill>
                  <a:srgbClr val="002060"/>
                </a:solidFill>
                <a:latin typeface="Unistra A" panose="02000503030000020000" pitchFamily="2" charset="0"/>
                <a:cs typeface="Arial" panose="020B0604020202020204" pitchFamily="34" charset="0"/>
              </a:rPr>
              <a:t> </a:t>
            </a:r>
            <a:r>
              <a:rPr lang="fr-FR" sz="1600" b="1" dirty="0" err="1" smtClean="0">
                <a:solidFill>
                  <a:srgbClr val="002060"/>
                </a:solidFill>
                <a:latin typeface="Unistra A" panose="02000503030000020000" pitchFamily="2" charset="0"/>
                <a:cs typeface="Arial" panose="020B0604020202020204" pitchFamily="34" charset="0"/>
              </a:rPr>
              <a:t>Funded</a:t>
            </a:r>
            <a:r>
              <a:rPr lang="fr-FR" sz="1600" b="1" dirty="0" smtClean="0">
                <a:solidFill>
                  <a:srgbClr val="002060"/>
                </a:solidFill>
                <a:latin typeface="Unistra A" panose="02000503030000020000" pitchFamily="2" charset="0"/>
                <a:cs typeface="Arial" panose="020B0604020202020204" pitchFamily="34" charset="0"/>
              </a:rPr>
              <a:t> </a:t>
            </a:r>
            <a:r>
              <a:rPr lang="fr-FR" sz="1600" b="1" dirty="0" err="1" smtClean="0">
                <a:solidFill>
                  <a:srgbClr val="002060"/>
                </a:solidFill>
                <a:latin typeface="Unistra A" panose="02000503030000020000" pitchFamily="2" charset="0"/>
                <a:cs typeface="Arial" panose="020B0604020202020204" pitchFamily="34" charset="0"/>
              </a:rPr>
              <a:t>Projects</a:t>
            </a:r>
            <a:r>
              <a:rPr lang="fr-FR" sz="1600" b="1" dirty="0" smtClean="0">
                <a:solidFill>
                  <a:srgbClr val="002060"/>
                </a:solidFill>
                <a:latin typeface="Unistra A" panose="02000503030000020000" pitchFamily="2" charset="0"/>
                <a:cs typeface="Arial" panose="020B0604020202020204" pitchFamily="34" charset="0"/>
              </a:rPr>
              <a:t> </a:t>
            </a:r>
          </a:p>
          <a:p>
            <a:pPr algn="r">
              <a:lnSpc>
                <a:spcPct val="120000"/>
              </a:lnSpc>
            </a:pPr>
            <a:r>
              <a:rPr lang="fr-FR" sz="1600" b="1" dirty="0" smtClean="0">
                <a:solidFill>
                  <a:srgbClr val="002060"/>
                </a:solidFill>
                <a:latin typeface="Unistra A" panose="02000503030000020000" pitchFamily="2" charset="0"/>
                <a:cs typeface="Arial" panose="020B0604020202020204" pitchFamily="34" charset="0"/>
              </a:rPr>
              <a:t>International Relation </a:t>
            </a:r>
            <a:r>
              <a:rPr lang="fr-FR" sz="1600" b="1" dirty="0" err="1" smtClean="0">
                <a:solidFill>
                  <a:srgbClr val="002060"/>
                </a:solidFill>
                <a:latin typeface="Unistra A" panose="02000503030000020000" pitchFamily="2" charset="0"/>
                <a:cs typeface="Arial" panose="020B0604020202020204" pitchFamily="34" charset="0"/>
              </a:rPr>
              <a:t>Department</a:t>
            </a:r>
            <a:r>
              <a:rPr lang="fr-FR" sz="1600" b="1" dirty="0" smtClean="0">
                <a:solidFill>
                  <a:srgbClr val="002060"/>
                </a:solidFill>
                <a:latin typeface="Unistra A" panose="02000503030000020000" pitchFamily="2" charset="0"/>
                <a:cs typeface="Arial" panose="020B0604020202020204" pitchFamily="34" charset="0"/>
              </a:rPr>
              <a:t> </a:t>
            </a:r>
            <a:endParaRPr lang="fr-FR" sz="1600" b="1" dirty="0">
              <a:solidFill>
                <a:srgbClr val="002060"/>
              </a:solidFill>
              <a:latin typeface="Unistra A" panose="02000503030000020000" pitchFamily="2" charset="0"/>
              <a:cs typeface="Arial" panose="020B0604020202020204" pitchFamily="34" charset="0"/>
            </a:endParaRPr>
          </a:p>
          <a:p>
            <a:pPr algn="r">
              <a:lnSpc>
                <a:spcPct val="120000"/>
              </a:lnSpc>
            </a:pPr>
            <a:r>
              <a:rPr lang="fr-FR" sz="1600" b="1" dirty="0" err="1" smtClean="0">
                <a:solidFill>
                  <a:srgbClr val="002060"/>
                </a:solidFill>
                <a:latin typeface="Unistra A" panose="02000503030000020000" pitchFamily="2" charset="0"/>
                <a:cs typeface="Arial" panose="020B0604020202020204" pitchFamily="34" charset="0"/>
              </a:rPr>
              <a:t>June</a:t>
            </a:r>
            <a:r>
              <a:rPr lang="fr-FR" sz="1600" b="1" dirty="0" smtClean="0">
                <a:solidFill>
                  <a:srgbClr val="002060"/>
                </a:solidFill>
                <a:latin typeface="Unistra A" panose="02000503030000020000" pitchFamily="2" charset="0"/>
                <a:cs typeface="Arial" panose="020B0604020202020204" pitchFamily="34" charset="0"/>
              </a:rPr>
              <a:t>, 30th 2025 </a:t>
            </a:r>
            <a:endParaRPr lang="fr-FR" sz="1600" b="1" dirty="0">
              <a:solidFill>
                <a:srgbClr val="002060"/>
              </a:solidFill>
              <a:latin typeface="Unistra A" panose="02000503030000020000" pitchFamily="2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3687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8341834" y="4039704"/>
            <a:ext cx="591778" cy="589990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9798" y="820709"/>
            <a:ext cx="591778" cy="589990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A2A12E03-FF62-17C8-1DCB-A3376495CC98}"/>
              </a:ext>
            </a:extLst>
          </p:cNvPr>
          <p:cNvSpPr txBox="1">
            <a:spLocks/>
          </p:cNvSpPr>
          <p:nvPr/>
        </p:nvSpPr>
        <p:spPr>
          <a:xfrm>
            <a:off x="1908313" y="258353"/>
            <a:ext cx="5713745" cy="562356"/>
          </a:xfrm>
          <a:prstGeom prst="rect">
            <a:avLst/>
          </a:prstGeom>
          <a:solidFill>
            <a:srgbClr val="0070C0"/>
          </a:solidFill>
          <a:ln>
            <a:solidFill>
              <a:schemeClr val="accent5">
                <a:lumMod val="75000"/>
              </a:schemeClr>
            </a:solidFill>
          </a:ln>
        </p:spPr>
        <p:txBody>
          <a:bodyPr lIns="0" tIns="0" rIns="0" bIns="0" anchor="t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baseline="0">
                <a:solidFill>
                  <a:srgbClr val="0000E2"/>
                </a:solidFill>
                <a:latin typeface="Verdana Gras" charset="0"/>
                <a:ea typeface="+mj-ea"/>
                <a:cs typeface="+mj-cs"/>
              </a:defRPr>
            </a:lvl1pPr>
          </a:lstStyle>
          <a:p>
            <a:pPr lvl="0">
              <a:lnSpc>
                <a:spcPct val="120000"/>
              </a:lnSpc>
              <a:defRPr/>
            </a:pPr>
            <a:r>
              <a:rPr lang="en-US" sz="3600" b="1" dirty="0">
                <a:solidFill>
                  <a:prstClr val="white"/>
                </a:solidFill>
                <a:latin typeface="Unistra A" panose="02000503030000020000" pitchFamily="2" charset="0"/>
                <a:cs typeface="Arial" panose="020B0604020202020204" pitchFamily="34" charset="0"/>
              </a:rPr>
              <a:t> PROCOPE – Franco-German Hubert </a:t>
            </a:r>
            <a:r>
              <a:rPr lang="en-US" sz="3600" b="1" dirty="0" err="1">
                <a:solidFill>
                  <a:prstClr val="white"/>
                </a:solidFill>
                <a:latin typeface="Unistra A" panose="02000503030000020000" pitchFamily="2" charset="0"/>
                <a:cs typeface="Arial" panose="020B0604020202020204" pitchFamily="34" charset="0"/>
              </a:rPr>
              <a:t>Curien</a:t>
            </a:r>
            <a:r>
              <a:rPr lang="en-US" sz="3600" b="1" dirty="0">
                <a:solidFill>
                  <a:prstClr val="white"/>
                </a:solidFill>
                <a:latin typeface="Unistra A" panose="02000503030000020000" pitchFamily="2" charset="0"/>
                <a:cs typeface="Arial" panose="020B0604020202020204" pitchFamily="34" charset="0"/>
              </a:rPr>
              <a:t> Partnership</a:t>
            </a:r>
            <a:endParaRPr kumimoji="0" lang="fr-FR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stra A" panose="02000503030000020000" pitchFamily="2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49962" y="1038059"/>
            <a:ext cx="460306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70C0"/>
                </a:solidFill>
              </a:rPr>
              <a:t>🎯 Purpose</a:t>
            </a:r>
            <a:r>
              <a:rPr lang="en-US" sz="1600" b="1" dirty="0"/>
              <a:t> </a:t>
            </a:r>
            <a:r>
              <a:rPr lang="en-US" sz="1600" b="1" dirty="0" smtClean="0"/>
              <a:t>: </a:t>
            </a:r>
            <a:r>
              <a:rPr lang="fr-FR" sz="1600" dirty="0" smtClean="0"/>
              <a:t>Support </a:t>
            </a:r>
            <a:r>
              <a:rPr lang="fr-FR" sz="1600" b="1" dirty="0"/>
              <a:t>joint </a:t>
            </a:r>
            <a:r>
              <a:rPr lang="fr-FR" sz="1600" b="1" dirty="0" err="1"/>
              <a:t>research</a:t>
            </a:r>
            <a:r>
              <a:rPr lang="fr-FR" sz="1600" b="1" dirty="0"/>
              <a:t> </a:t>
            </a:r>
            <a:r>
              <a:rPr lang="fr-FR" sz="1600" b="1" dirty="0" err="1"/>
              <a:t>projects</a:t>
            </a:r>
            <a:r>
              <a:rPr lang="fr-FR" sz="1600" dirty="0"/>
              <a:t> </a:t>
            </a:r>
            <a:r>
              <a:rPr lang="fr-FR" sz="1600" dirty="0" smtClean="0"/>
              <a:t>🇫🇷/🇩🇪</a:t>
            </a:r>
          </a:p>
          <a:p>
            <a:r>
              <a:rPr lang="fr-FR" sz="1600" dirty="0"/>
              <a:t/>
            </a:r>
            <a:br>
              <a:rPr lang="fr-FR" sz="1600" dirty="0"/>
            </a:br>
            <a:r>
              <a:rPr lang="fr-FR" sz="1600" dirty="0">
                <a:solidFill>
                  <a:srgbClr val="0070C0"/>
                </a:solidFill>
              </a:rPr>
              <a:t>👥 </a:t>
            </a:r>
            <a:r>
              <a:rPr lang="fr-FR" sz="1600" b="1" dirty="0">
                <a:solidFill>
                  <a:srgbClr val="0070C0"/>
                </a:solidFill>
              </a:rPr>
              <a:t>Eligible </a:t>
            </a:r>
            <a:r>
              <a:rPr lang="fr-FR" sz="1600" b="1" dirty="0" err="1">
                <a:solidFill>
                  <a:srgbClr val="0070C0"/>
                </a:solidFill>
              </a:rPr>
              <a:t>applicants</a:t>
            </a:r>
            <a:r>
              <a:rPr lang="fr-FR" sz="1600" dirty="0">
                <a:solidFill>
                  <a:srgbClr val="0070C0"/>
                </a:solidFill>
              </a:rPr>
              <a:t>:</a:t>
            </a:r>
          </a:p>
          <a:p>
            <a:r>
              <a:rPr lang="fr-FR" sz="1600" dirty="0"/>
              <a:t>FR: </a:t>
            </a:r>
            <a:r>
              <a:rPr lang="fr-FR" sz="1600" dirty="0" err="1"/>
              <a:t>research</a:t>
            </a:r>
            <a:r>
              <a:rPr lang="fr-FR" sz="1600" dirty="0"/>
              <a:t> </a:t>
            </a:r>
            <a:r>
              <a:rPr lang="fr-FR" sz="1600" dirty="0" err="1"/>
              <a:t>labs</a:t>
            </a:r>
            <a:r>
              <a:rPr lang="fr-FR" sz="1600" dirty="0"/>
              <a:t>, </a:t>
            </a:r>
            <a:r>
              <a:rPr lang="fr-FR" sz="1600" dirty="0" err="1"/>
              <a:t>higher</a:t>
            </a:r>
            <a:r>
              <a:rPr lang="fr-FR" sz="1600" dirty="0"/>
              <a:t> </a:t>
            </a:r>
            <a:r>
              <a:rPr lang="fr-FR" sz="1600" dirty="0" err="1"/>
              <a:t>education</a:t>
            </a:r>
            <a:r>
              <a:rPr lang="fr-FR" sz="1600" dirty="0"/>
              <a:t> institutions, </a:t>
            </a:r>
            <a:r>
              <a:rPr lang="fr-FR" sz="1600" dirty="0" err="1"/>
              <a:t>companies</a:t>
            </a:r>
            <a:endParaRPr lang="fr-FR" sz="1600" dirty="0"/>
          </a:p>
          <a:p>
            <a:r>
              <a:rPr lang="fr-FR" sz="1600" dirty="0"/>
              <a:t>DE: </a:t>
            </a:r>
            <a:r>
              <a:rPr lang="fr-FR" sz="1600" dirty="0" err="1"/>
              <a:t>universities</a:t>
            </a:r>
            <a:r>
              <a:rPr lang="fr-FR" sz="1600" dirty="0"/>
              <a:t>, non-</a:t>
            </a:r>
            <a:r>
              <a:rPr lang="fr-FR" sz="1600" dirty="0" err="1"/>
              <a:t>university</a:t>
            </a:r>
            <a:r>
              <a:rPr lang="fr-FR" sz="1600" dirty="0"/>
              <a:t> </a:t>
            </a:r>
            <a:r>
              <a:rPr lang="fr-FR" sz="1600" dirty="0" err="1"/>
              <a:t>research</a:t>
            </a:r>
            <a:r>
              <a:rPr lang="fr-FR" sz="1600" dirty="0"/>
              <a:t> </a:t>
            </a:r>
            <a:r>
              <a:rPr lang="fr-FR" sz="1600" dirty="0" err="1" smtClean="0"/>
              <a:t>centers</a:t>
            </a:r>
            <a:endParaRPr lang="fr-FR" sz="1600" dirty="0" smtClean="0"/>
          </a:p>
          <a:p>
            <a:endParaRPr lang="fr-FR" sz="1600" dirty="0"/>
          </a:p>
          <a:p>
            <a:r>
              <a:rPr lang="fr-FR" sz="1600" dirty="0">
                <a:solidFill>
                  <a:srgbClr val="0070C0"/>
                </a:solidFill>
              </a:rPr>
              <a:t>📌 </a:t>
            </a:r>
            <a:r>
              <a:rPr lang="fr-FR" sz="1600" b="1" dirty="0">
                <a:solidFill>
                  <a:srgbClr val="0070C0"/>
                </a:solidFill>
              </a:rPr>
              <a:t>Key </a:t>
            </a:r>
            <a:r>
              <a:rPr lang="fr-FR" sz="1600" b="1" dirty="0" err="1">
                <a:solidFill>
                  <a:srgbClr val="0070C0"/>
                </a:solidFill>
              </a:rPr>
              <a:t>requirements</a:t>
            </a:r>
            <a:r>
              <a:rPr lang="fr-FR" sz="1600" dirty="0">
                <a:solidFill>
                  <a:srgbClr val="0070C0"/>
                </a:solidFill>
              </a:rPr>
              <a:t>:</a:t>
            </a:r>
          </a:p>
          <a:p>
            <a:r>
              <a:rPr lang="fr-FR" sz="1600" dirty="0"/>
              <a:t>A </a:t>
            </a:r>
            <a:r>
              <a:rPr lang="fr-FR" sz="1600" b="1" dirty="0"/>
              <a:t>joint </a:t>
            </a:r>
            <a:r>
              <a:rPr lang="fr-FR" sz="1600" b="1" dirty="0" err="1"/>
              <a:t>research</a:t>
            </a:r>
            <a:r>
              <a:rPr lang="fr-FR" sz="1600" b="1" dirty="0"/>
              <a:t> </a:t>
            </a:r>
            <a:r>
              <a:rPr lang="fr-FR" sz="1600" b="1" dirty="0" err="1"/>
              <a:t>project</a:t>
            </a:r>
            <a:r>
              <a:rPr lang="fr-FR" sz="1600" dirty="0"/>
              <a:t> </a:t>
            </a:r>
            <a:r>
              <a:rPr lang="fr-FR" sz="1600" dirty="0" err="1"/>
              <a:t>is</a:t>
            </a:r>
            <a:r>
              <a:rPr lang="fr-FR" sz="1600" dirty="0"/>
              <a:t> </a:t>
            </a:r>
            <a:r>
              <a:rPr lang="fr-FR" sz="1600" dirty="0" err="1"/>
              <a:t>mandatory</a:t>
            </a:r>
            <a:endParaRPr lang="fr-FR" sz="1600" dirty="0"/>
          </a:p>
          <a:p>
            <a:r>
              <a:rPr lang="fr-FR" sz="1600" b="1" dirty="0" smtClean="0"/>
              <a:t>Not</a:t>
            </a:r>
            <a:r>
              <a:rPr lang="fr-FR" sz="1600" dirty="0" smtClean="0"/>
              <a:t> </a:t>
            </a:r>
            <a:r>
              <a:rPr lang="fr-FR" sz="1600" dirty="0"/>
              <a:t>a PhD </a:t>
            </a:r>
            <a:r>
              <a:rPr lang="fr-FR" sz="1600" dirty="0" err="1"/>
              <a:t>scholarship</a:t>
            </a:r>
            <a:endParaRPr lang="fr-FR" sz="1600" dirty="0"/>
          </a:p>
          <a:p>
            <a:r>
              <a:rPr lang="fr-FR" sz="1600" dirty="0" err="1" smtClean="0"/>
              <a:t>Involvement</a:t>
            </a:r>
            <a:r>
              <a:rPr lang="fr-FR" sz="1600" dirty="0" smtClean="0"/>
              <a:t> </a:t>
            </a:r>
            <a:r>
              <a:rPr lang="fr-FR" sz="1600" dirty="0"/>
              <a:t>of </a:t>
            </a:r>
            <a:r>
              <a:rPr lang="fr-FR" sz="1600" b="1" dirty="0" err="1"/>
              <a:t>young</a:t>
            </a:r>
            <a:r>
              <a:rPr lang="fr-FR" sz="1600" b="1" dirty="0"/>
              <a:t> </a:t>
            </a:r>
            <a:r>
              <a:rPr lang="fr-FR" sz="1600" b="1" dirty="0" err="1"/>
              <a:t>researchers</a:t>
            </a:r>
            <a:r>
              <a:rPr lang="fr-FR" sz="1600" dirty="0"/>
              <a:t> (PhD / </a:t>
            </a:r>
            <a:r>
              <a:rPr lang="fr-FR" sz="1600" dirty="0" err="1"/>
              <a:t>postdocs</a:t>
            </a:r>
            <a:r>
              <a:rPr lang="fr-FR" sz="1600" dirty="0"/>
              <a:t>)</a:t>
            </a:r>
          </a:p>
          <a:p>
            <a:r>
              <a:rPr lang="fr-FR" sz="1600" dirty="0" smtClean="0"/>
              <a:t>Links </a:t>
            </a:r>
            <a:r>
              <a:rPr lang="fr-FR" sz="1600" dirty="0"/>
              <a:t>to </a:t>
            </a:r>
            <a:r>
              <a:rPr lang="fr-FR" sz="1600" b="1" dirty="0"/>
              <a:t>Horizon Europe</a:t>
            </a:r>
            <a:r>
              <a:rPr lang="fr-FR" sz="1600" dirty="0"/>
              <a:t> </a:t>
            </a:r>
            <a:r>
              <a:rPr lang="fr-FR" sz="1600" dirty="0" err="1"/>
              <a:t>encouraged</a:t>
            </a:r>
            <a:endParaRPr lang="fr-FR" sz="1600" dirty="0"/>
          </a:p>
          <a:p>
            <a:r>
              <a:rPr lang="fr-FR" sz="1600" dirty="0"/>
              <a:t>Open to </a:t>
            </a:r>
            <a:r>
              <a:rPr lang="fr-FR" sz="1600" b="1" dirty="0"/>
              <a:t>all disciplines</a:t>
            </a:r>
            <a:r>
              <a:rPr lang="fr-FR" sz="1600" dirty="0"/>
              <a:t>, incl. social sciences &amp; </a:t>
            </a:r>
            <a:r>
              <a:rPr lang="fr-FR" sz="1600" dirty="0" err="1"/>
              <a:t>interdisciplinary</a:t>
            </a:r>
            <a:r>
              <a:rPr lang="fr-FR" sz="1600" dirty="0"/>
              <a:t> </a:t>
            </a:r>
            <a:r>
              <a:rPr lang="fr-FR" sz="1600" dirty="0" err="1" smtClean="0"/>
              <a:t>projects</a:t>
            </a:r>
            <a:endParaRPr lang="fr-FR" sz="1600" dirty="0" smtClean="0"/>
          </a:p>
          <a:p>
            <a:pPr marL="214313" marR="0" lvl="0" indent="-2143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C1C1">
                  <a:lumMod val="75000"/>
                </a:srgbClr>
              </a:buClr>
              <a:buSzTx/>
              <a:buFont typeface="Unistra A" panose="02000503030000020000" pitchFamily="2" charset="0"/>
              <a:buChar char="•"/>
              <a:tabLst/>
              <a:defRPr/>
            </a:pPr>
            <a:endParaRPr kumimoji="0" lang="fr-FR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stra A" panose="02000503030000020000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stra A"/>
              </a:rPr>
              <a:t> </a:t>
            </a:r>
            <a:endParaRPr kumimoji="0" lang="fr-FR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stra A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401903" y="970687"/>
            <a:ext cx="3531709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dirty="0" smtClean="0">
                <a:solidFill>
                  <a:srgbClr val="0070C0"/>
                </a:solidFill>
              </a:rPr>
              <a:t>💶 </a:t>
            </a:r>
            <a:r>
              <a:rPr lang="fr-FR" sz="1600" b="1" dirty="0" err="1">
                <a:solidFill>
                  <a:srgbClr val="0070C0"/>
                </a:solidFill>
              </a:rPr>
              <a:t>Funding</a:t>
            </a:r>
            <a:r>
              <a:rPr lang="fr-FR" sz="1600" dirty="0">
                <a:solidFill>
                  <a:srgbClr val="0070C0"/>
                </a:solidFill>
              </a:rPr>
              <a:t>:</a:t>
            </a:r>
          </a:p>
          <a:p>
            <a:r>
              <a:rPr lang="fr-FR" sz="1600" dirty="0" err="1"/>
              <a:t>Each</a:t>
            </a:r>
            <a:r>
              <a:rPr lang="fr-FR" sz="1600" dirty="0"/>
              <a:t> country </a:t>
            </a:r>
            <a:r>
              <a:rPr lang="fr-FR" sz="1600" dirty="0" err="1"/>
              <a:t>covers</a:t>
            </a:r>
            <a:r>
              <a:rPr lang="fr-FR" sz="1600" dirty="0"/>
              <a:t> </a:t>
            </a:r>
            <a:r>
              <a:rPr lang="fr-FR" sz="1600" b="1" dirty="0" err="1"/>
              <a:t>travel</a:t>
            </a:r>
            <a:r>
              <a:rPr lang="fr-FR" sz="1600" b="1" dirty="0"/>
              <a:t> &amp; </a:t>
            </a:r>
            <a:r>
              <a:rPr lang="fr-FR" sz="1600" b="1" dirty="0" err="1"/>
              <a:t>stay</a:t>
            </a:r>
            <a:r>
              <a:rPr lang="fr-FR" sz="1600" dirty="0"/>
              <a:t> for </a:t>
            </a:r>
            <a:r>
              <a:rPr lang="fr-FR" sz="1600" dirty="0" err="1"/>
              <a:t>its</a:t>
            </a:r>
            <a:r>
              <a:rPr lang="fr-FR" sz="1600" dirty="0"/>
              <a:t> </a:t>
            </a:r>
            <a:r>
              <a:rPr lang="fr-FR" sz="1600" dirty="0" err="1"/>
              <a:t>own</a:t>
            </a:r>
            <a:r>
              <a:rPr lang="fr-FR" sz="1600" dirty="0"/>
              <a:t> </a:t>
            </a:r>
            <a:r>
              <a:rPr lang="fr-FR" sz="1600" dirty="0" smtClean="0"/>
              <a:t>participants</a:t>
            </a:r>
          </a:p>
          <a:p>
            <a:endParaRPr lang="fr-FR" sz="1600" dirty="0"/>
          </a:p>
          <a:p>
            <a:r>
              <a:rPr lang="fr-FR" sz="1600" dirty="0"/>
              <a:t>Duration: </a:t>
            </a:r>
            <a:r>
              <a:rPr lang="fr-FR" sz="1600" b="1" dirty="0"/>
              <a:t>2 </a:t>
            </a:r>
            <a:r>
              <a:rPr lang="fr-FR" sz="1600" b="1" dirty="0" err="1" smtClean="0"/>
              <a:t>years</a:t>
            </a:r>
            <a:endParaRPr lang="fr-FR" sz="1600" b="1" dirty="0" smtClean="0"/>
          </a:p>
          <a:p>
            <a:endParaRPr lang="fr-FR" sz="1600" dirty="0"/>
          </a:p>
          <a:p>
            <a:r>
              <a:rPr lang="fr-FR" sz="1600" b="1" dirty="0" smtClean="0">
                <a:solidFill>
                  <a:srgbClr val="0070C0"/>
                </a:solidFill>
              </a:rPr>
              <a:t>Application</a:t>
            </a:r>
            <a:r>
              <a:rPr lang="fr-FR" sz="1600" dirty="0">
                <a:solidFill>
                  <a:srgbClr val="0070C0"/>
                </a:solidFill>
              </a:rPr>
              <a:t>:</a:t>
            </a:r>
          </a:p>
          <a:p>
            <a:r>
              <a:rPr lang="fr-FR" sz="1600" b="1" dirty="0"/>
              <a:t>Online </a:t>
            </a:r>
            <a:r>
              <a:rPr lang="fr-FR" sz="1600" b="1" dirty="0" err="1"/>
              <a:t>co-submission</a:t>
            </a:r>
            <a:r>
              <a:rPr lang="fr-FR" sz="1600" dirty="0"/>
              <a:t> </a:t>
            </a:r>
            <a:r>
              <a:rPr lang="fr-FR" sz="1600" dirty="0" err="1"/>
              <a:t>required</a:t>
            </a:r>
            <a:endParaRPr lang="fr-FR" sz="1600" dirty="0"/>
          </a:p>
          <a:p>
            <a:pPr lvl="1"/>
            <a:r>
              <a:rPr lang="fr-FR" sz="1600" dirty="0"/>
              <a:t>FR: </a:t>
            </a:r>
            <a:r>
              <a:rPr lang="fr-FR" sz="1600" dirty="0">
                <a:hlinkClick r:id="rId4"/>
              </a:rPr>
              <a:t>campusfrance.org/</a:t>
            </a:r>
            <a:r>
              <a:rPr lang="fr-FR" sz="1600" dirty="0" err="1">
                <a:hlinkClick r:id="rId4"/>
              </a:rPr>
              <a:t>procope</a:t>
            </a:r>
            <a:endParaRPr lang="fr-FR" sz="1600" dirty="0"/>
          </a:p>
          <a:p>
            <a:pPr lvl="1"/>
            <a:r>
              <a:rPr lang="fr-FR" sz="1600" dirty="0"/>
              <a:t>DE: DAAD portal</a:t>
            </a:r>
          </a:p>
          <a:p>
            <a:r>
              <a:rPr lang="fr-FR" sz="1600" dirty="0" err="1"/>
              <a:t>Usual</a:t>
            </a:r>
            <a:r>
              <a:rPr lang="fr-FR" sz="1600" dirty="0"/>
              <a:t> deadline: </a:t>
            </a:r>
            <a:r>
              <a:rPr lang="fr-FR" sz="1600" b="1" dirty="0" err="1"/>
              <a:t>June</a:t>
            </a:r>
            <a:endParaRPr lang="fr-FR" sz="1600" dirty="0"/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5033" y="3771454"/>
            <a:ext cx="3343275" cy="1362075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450837" y="4539734"/>
            <a:ext cx="330090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 err="1" smtClean="0">
                <a:solidFill>
                  <a:schemeClr val="bg1">
                    <a:lumMod val="65000"/>
                  </a:schemeClr>
                </a:solidFill>
              </a:rPr>
              <a:t>Useful</a:t>
            </a:r>
            <a:r>
              <a:rPr lang="fr-FR" sz="1200" dirty="0" smtClean="0">
                <a:solidFill>
                  <a:schemeClr val="bg1">
                    <a:lumMod val="65000"/>
                  </a:schemeClr>
                </a:solidFill>
              </a:rPr>
              <a:t> links : </a:t>
            </a:r>
            <a:r>
              <a:rPr lang="fr-FR" sz="1200" dirty="0" smtClean="0">
                <a:solidFill>
                  <a:schemeClr val="bg1">
                    <a:lumMod val="65000"/>
                  </a:schemeClr>
                </a:solidFill>
                <a:hlinkClick r:id="rId4"/>
              </a:rPr>
              <a:t>https</a:t>
            </a:r>
            <a:r>
              <a:rPr lang="fr-FR" sz="1200" dirty="0">
                <a:solidFill>
                  <a:schemeClr val="bg1">
                    <a:lumMod val="65000"/>
                  </a:schemeClr>
                </a:solidFill>
                <a:hlinkClick r:id="rId4"/>
              </a:rPr>
              <a:t>://</a:t>
            </a:r>
            <a:r>
              <a:rPr lang="fr-FR" sz="1200" dirty="0" smtClean="0">
                <a:solidFill>
                  <a:schemeClr val="bg1">
                    <a:lumMod val="65000"/>
                  </a:schemeClr>
                </a:solidFill>
                <a:hlinkClick r:id="rId4"/>
              </a:rPr>
              <a:t>www.campusfrance.org/fr/procope</a:t>
            </a:r>
            <a:r>
              <a:rPr lang="fr-FR" sz="12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endParaRPr lang="fr-FR" sz="1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2737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8341834" y="4039704"/>
            <a:ext cx="591778" cy="589990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9798" y="820709"/>
            <a:ext cx="591778" cy="589990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A2A12E03-FF62-17C8-1DCB-A3376495CC98}"/>
              </a:ext>
            </a:extLst>
          </p:cNvPr>
          <p:cNvSpPr txBox="1">
            <a:spLocks/>
          </p:cNvSpPr>
          <p:nvPr/>
        </p:nvSpPr>
        <p:spPr>
          <a:xfrm>
            <a:off x="1908313" y="258353"/>
            <a:ext cx="5713745" cy="562356"/>
          </a:xfrm>
          <a:prstGeom prst="rect">
            <a:avLst/>
          </a:prstGeom>
          <a:solidFill>
            <a:srgbClr val="0070C0"/>
          </a:solidFill>
          <a:ln>
            <a:solidFill>
              <a:schemeClr val="accent5">
                <a:lumMod val="75000"/>
              </a:schemeClr>
            </a:solidFill>
          </a:ln>
        </p:spPr>
        <p:txBody>
          <a:bodyPr lIns="0" tIns="0" rIns="0" bIns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baseline="0">
                <a:solidFill>
                  <a:srgbClr val="0000E2"/>
                </a:solidFill>
                <a:latin typeface="Verdana Gras" charset="0"/>
                <a:ea typeface="+mj-ea"/>
                <a:cs typeface="+mj-cs"/>
              </a:defRPr>
            </a:lvl1pPr>
          </a:lstStyle>
          <a:p>
            <a:pPr lvl="0">
              <a:lnSpc>
                <a:spcPct val="120000"/>
              </a:lnSpc>
              <a:defRPr/>
            </a:pPr>
            <a:r>
              <a:rPr lang="en-US" sz="1800" b="1" dirty="0">
                <a:solidFill>
                  <a:prstClr val="white"/>
                </a:solidFill>
                <a:latin typeface="Unistra A" panose="02000503030000020000" pitchFamily="2" charset="0"/>
                <a:cs typeface="Arial" panose="020B0604020202020204" pitchFamily="34" charset="0"/>
              </a:rPr>
              <a:t>PROCOPE+ – Franco-German Bilateral Support for Scientific Events</a:t>
            </a:r>
            <a:endParaRPr kumimoji="0" lang="fr-FR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stra A" panose="02000503030000020000" pitchFamily="2" charset="0"/>
              <a:cs typeface="Arial" panose="020B0604020202020204" pitchFamily="34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49962" y="1038059"/>
            <a:ext cx="4603063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70C0"/>
                </a:solidFill>
              </a:rPr>
              <a:t>🎯 Purpose : </a:t>
            </a:r>
            <a:r>
              <a:rPr lang="en-US" sz="1600" dirty="0" smtClean="0"/>
              <a:t>Strengthen </a:t>
            </a:r>
            <a:r>
              <a:rPr lang="en-US" sz="1600" dirty="0"/>
              <a:t>existing Franco-German collaborations by supporting: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Scientific events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Expert meetings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Structured cooperation &amp; large-scale collaborative project planning</a:t>
            </a:r>
          </a:p>
          <a:p>
            <a:r>
              <a:rPr lang="en-US" sz="1600" dirty="0" smtClean="0"/>
              <a:t>Inclusion </a:t>
            </a:r>
            <a:r>
              <a:rPr lang="en-US" sz="1600" dirty="0"/>
              <a:t>of </a:t>
            </a:r>
            <a:r>
              <a:rPr lang="en-US" sz="1600" b="1" dirty="0"/>
              <a:t>other European partners</a:t>
            </a:r>
            <a:r>
              <a:rPr lang="en-US" sz="1600" dirty="0"/>
              <a:t> is encouraged</a:t>
            </a:r>
            <a:br>
              <a:rPr lang="en-US" sz="1600" dirty="0"/>
            </a:br>
            <a:r>
              <a:rPr lang="en-US" sz="1600" dirty="0" smtClean="0"/>
              <a:t>Open </a:t>
            </a:r>
            <a:r>
              <a:rPr lang="en-US" sz="1600" dirty="0"/>
              <a:t>to </a:t>
            </a:r>
            <a:r>
              <a:rPr lang="en-US" sz="1600" b="1" dirty="0"/>
              <a:t>all scientific disciplines</a:t>
            </a:r>
            <a:r>
              <a:rPr lang="en-US" sz="1600" dirty="0"/>
              <a:t/>
            </a:r>
            <a:br>
              <a:rPr lang="en-US" sz="1600" dirty="0"/>
            </a:br>
            <a:endParaRPr lang="en-US" sz="1600" dirty="0" smtClean="0"/>
          </a:p>
          <a:p>
            <a:r>
              <a:rPr lang="en-US" sz="1600" dirty="0" smtClean="0"/>
              <a:t>Events </a:t>
            </a:r>
            <a:r>
              <a:rPr lang="en-US" sz="1600" dirty="0"/>
              <a:t>must take place in </a:t>
            </a:r>
            <a:r>
              <a:rPr lang="en-US" sz="1600" b="1" dirty="0"/>
              <a:t>France or Germany</a:t>
            </a:r>
            <a:endParaRPr lang="en-US" sz="1600" dirty="0"/>
          </a:p>
          <a:p>
            <a:r>
              <a:rPr lang="en-US" sz="1600" dirty="0" smtClean="0">
                <a:solidFill>
                  <a:srgbClr val="0070C0"/>
                </a:solidFill>
              </a:rPr>
              <a:t>💶 </a:t>
            </a:r>
            <a:r>
              <a:rPr lang="en-US" sz="1600" b="1" dirty="0">
                <a:solidFill>
                  <a:srgbClr val="0070C0"/>
                </a:solidFill>
              </a:rPr>
              <a:t>Funding</a:t>
            </a:r>
            <a:r>
              <a:rPr lang="en-US" sz="1600" dirty="0">
                <a:solidFill>
                  <a:srgbClr val="0070C0"/>
                </a:solidFill>
              </a:rPr>
              <a:t>: </a:t>
            </a:r>
            <a:r>
              <a:rPr lang="en-US" sz="1600" dirty="0"/>
              <a:t>~</a:t>
            </a:r>
            <a:r>
              <a:rPr lang="en-US" sz="1600" b="1" dirty="0"/>
              <a:t>€6,000 per team</a:t>
            </a:r>
            <a:endParaRPr lang="en-US" sz="1600" dirty="0"/>
          </a:p>
          <a:p>
            <a:pPr marL="214313" marR="0" lvl="0" indent="-2143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C1C1">
                  <a:lumMod val="75000"/>
                </a:srgbClr>
              </a:buClr>
              <a:buSzTx/>
              <a:buFont typeface="Unistra A" panose="02000503030000020000" pitchFamily="2" charset="0"/>
              <a:buChar char="•"/>
              <a:tabLst/>
              <a:defRPr/>
            </a:pPr>
            <a:endParaRPr kumimoji="0" lang="fr-FR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stra A" panose="02000503030000020000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stra A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401903" y="970687"/>
            <a:ext cx="3531709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0070C0"/>
                </a:solidFill>
              </a:rPr>
              <a:t>📅 </a:t>
            </a:r>
            <a:r>
              <a:rPr lang="en-US" sz="1600" b="1" dirty="0" smtClean="0">
                <a:solidFill>
                  <a:srgbClr val="0070C0"/>
                </a:solidFill>
              </a:rPr>
              <a:t>Application </a:t>
            </a:r>
            <a:r>
              <a:rPr lang="en-US" sz="1600" b="1" dirty="0">
                <a:solidFill>
                  <a:srgbClr val="0070C0"/>
                </a:solidFill>
              </a:rPr>
              <a:t>window</a:t>
            </a:r>
            <a:r>
              <a:rPr lang="en-US" sz="1600" dirty="0">
                <a:solidFill>
                  <a:srgbClr val="0070C0"/>
                </a:solidFill>
              </a:rPr>
              <a:t>: </a:t>
            </a:r>
            <a:r>
              <a:rPr lang="en-US" sz="1600" b="1" dirty="0">
                <a:solidFill>
                  <a:srgbClr val="0070C0"/>
                </a:solidFill>
              </a:rPr>
              <a:t>October–January</a:t>
            </a:r>
            <a:endParaRPr lang="en-US" sz="1600" dirty="0">
              <a:solidFill>
                <a:srgbClr val="0070C0"/>
              </a:solidFill>
            </a:endParaRPr>
          </a:p>
          <a:p>
            <a:r>
              <a:rPr lang="en-US" sz="1600" dirty="0"/>
              <a:t>For events held between </a:t>
            </a:r>
            <a:r>
              <a:rPr lang="en-US" sz="1600" b="1" dirty="0"/>
              <a:t>June and May</a:t>
            </a:r>
            <a:r>
              <a:rPr lang="en-US" sz="1600" dirty="0"/>
              <a:t> of the following year</a:t>
            </a:r>
          </a:p>
          <a:p>
            <a:endParaRPr lang="en-US" sz="1600" dirty="0" smtClean="0"/>
          </a:p>
          <a:p>
            <a:r>
              <a:rPr lang="en-US" sz="1600" b="1" dirty="0" smtClean="0">
                <a:solidFill>
                  <a:srgbClr val="0070C0"/>
                </a:solidFill>
              </a:rPr>
              <a:t>Application </a:t>
            </a:r>
            <a:r>
              <a:rPr lang="en-US" sz="1600" b="1" dirty="0">
                <a:solidFill>
                  <a:srgbClr val="0070C0"/>
                </a:solidFill>
              </a:rPr>
              <a:t>process</a:t>
            </a:r>
            <a:r>
              <a:rPr lang="en-US" sz="1600" dirty="0">
                <a:solidFill>
                  <a:srgbClr val="0070C0"/>
                </a:solidFill>
              </a:rPr>
              <a:t>:</a:t>
            </a:r>
          </a:p>
          <a:p>
            <a:r>
              <a:rPr lang="en-US" sz="1600" dirty="0"/>
              <a:t>FR team applies to the </a:t>
            </a:r>
            <a:r>
              <a:rPr lang="en-US" sz="1600" b="1" dirty="0"/>
              <a:t>French Embassy in Germany</a:t>
            </a:r>
            <a:endParaRPr lang="en-US" sz="1600" dirty="0"/>
          </a:p>
          <a:p>
            <a:r>
              <a:rPr lang="en-US" sz="1600" dirty="0"/>
              <a:t>DE team applies to the </a:t>
            </a:r>
            <a:r>
              <a:rPr lang="en-US" sz="1600" b="1" dirty="0" smtClean="0"/>
              <a:t>DAAD</a:t>
            </a:r>
            <a:endParaRPr lang="en-US" sz="1600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9612" y="3267620"/>
            <a:ext cx="3343275" cy="1362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039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5531557" y="3541261"/>
            <a:ext cx="591778" cy="589990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16535" y="1432240"/>
            <a:ext cx="591778" cy="589990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A2A12E03-FF62-17C8-1DCB-A3376495CC98}"/>
              </a:ext>
            </a:extLst>
          </p:cNvPr>
          <p:cNvSpPr txBox="1">
            <a:spLocks/>
          </p:cNvSpPr>
          <p:nvPr/>
        </p:nvSpPr>
        <p:spPr>
          <a:xfrm>
            <a:off x="1908313" y="258353"/>
            <a:ext cx="5713745" cy="562356"/>
          </a:xfrm>
          <a:prstGeom prst="rect">
            <a:avLst/>
          </a:prstGeom>
          <a:solidFill>
            <a:srgbClr val="0070C0"/>
          </a:solidFill>
          <a:ln>
            <a:solidFill>
              <a:schemeClr val="accent5">
                <a:lumMod val="75000"/>
              </a:schemeClr>
            </a:solidFill>
          </a:ln>
        </p:spPr>
        <p:txBody>
          <a:bodyPr lIns="0" tIns="0" rIns="0" bIns="0" anchor="t">
            <a:normAutofit fontScale="92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baseline="0">
                <a:solidFill>
                  <a:srgbClr val="0000E2"/>
                </a:solidFill>
                <a:latin typeface="Verdana Gras" charset="0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nistra A" panose="02000503030000020000" pitchFamily="2" charset="0"/>
                <a:ea typeface="+mj-ea"/>
                <a:cs typeface="Arial" panose="020B0604020202020204" pitchFamily="34" charset="0"/>
              </a:rPr>
              <a:t>DAAD</a:t>
            </a:r>
            <a:endParaRPr kumimoji="0" lang="fr-FR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stra A" panose="02000503030000020000" pitchFamily="2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424608" y="1566627"/>
            <a:ext cx="452581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>
              <a:buClr>
                <a:srgbClr val="00C1C1">
                  <a:lumMod val="75000"/>
                </a:srgbClr>
              </a:buClr>
              <a:buFont typeface="Unistra A" panose="02000503030000020000" pitchFamily="2" charset="0"/>
              <a:buChar char="•"/>
              <a:defRPr/>
            </a:pPr>
            <a:r>
              <a:rPr lang="fr-FR" sz="2000" dirty="0" err="1" smtClean="0"/>
              <a:t>Research</a:t>
            </a:r>
            <a:r>
              <a:rPr lang="fr-FR" sz="2000" dirty="0" smtClean="0"/>
              <a:t> Grants in Germany</a:t>
            </a:r>
          </a:p>
          <a:p>
            <a:pPr marL="214313" marR="0" lvl="0" indent="-2143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C1C1">
                  <a:lumMod val="75000"/>
                </a:srgbClr>
              </a:buClr>
              <a:buSzTx/>
              <a:buFont typeface="Unistra A" panose="02000503030000020000" pitchFamily="2" charset="0"/>
              <a:buChar char="•"/>
              <a:tabLst/>
              <a:defRPr/>
            </a:pPr>
            <a:r>
              <a:rPr kumimoji="0" lang="fr-FR" sz="200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stra A" panose="02000503030000020000" pitchFamily="2" charset="0"/>
              </a:rPr>
              <a:t>Reasearch</a:t>
            </a:r>
            <a:r>
              <a:rPr kumimoji="0" lang="fr-FR" sz="20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stra A" panose="02000503030000020000" pitchFamily="2" charset="0"/>
              </a:rPr>
              <a:t> Grants</a:t>
            </a:r>
            <a:r>
              <a:rPr kumimoji="0" lang="fr-FR" sz="200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stra A" panose="02000503030000020000" pitchFamily="2" charset="0"/>
              </a:rPr>
              <a:t> </a:t>
            </a:r>
            <a:r>
              <a:rPr kumimoji="0" lang="fr-FR" sz="200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stra A" panose="02000503030000020000" pitchFamily="2" charset="0"/>
              </a:rPr>
              <a:t>from</a:t>
            </a:r>
            <a:r>
              <a:rPr kumimoji="0" lang="fr-FR" sz="200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stra A" panose="02000503030000020000" pitchFamily="2" charset="0"/>
              </a:rPr>
              <a:t> Germany</a:t>
            </a:r>
          </a:p>
          <a:p>
            <a:pPr marL="214313" lvl="0" indent="-214313">
              <a:buClr>
                <a:srgbClr val="00C1C1">
                  <a:lumMod val="75000"/>
                </a:srgbClr>
              </a:buClr>
              <a:buFont typeface="Unistra A" panose="02000503030000020000" pitchFamily="2" charset="0"/>
              <a:buChar char="•"/>
              <a:defRPr/>
            </a:pPr>
            <a:r>
              <a:rPr lang="fr-FR" sz="2000" dirty="0" smtClean="0">
                <a:solidFill>
                  <a:prstClr val="black"/>
                </a:solidFill>
                <a:latin typeface="Unistra A" panose="02000503030000020000" pitchFamily="2" charset="0"/>
              </a:rPr>
              <a:t>DAAD </a:t>
            </a:r>
            <a:r>
              <a:rPr lang="fr-FR" sz="2000" dirty="0">
                <a:solidFill>
                  <a:prstClr val="black"/>
                </a:solidFill>
                <a:latin typeface="Unistra A" panose="02000503030000020000" pitchFamily="2" charset="0"/>
              </a:rPr>
              <a:t>Lecture Trips Program</a:t>
            </a:r>
          </a:p>
          <a:p>
            <a:pPr marL="214313" marR="0" lvl="0" indent="-2143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C1C1">
                  <a:lumMod val="75000"/>
                </a:srgbClr>
              </a:buClr>
              <a:buSzTx/>
              <a:buFont typeface="Unistra A" panose="02000503030000020000" pitchFamily="2" charset="0"/>
              <a:buChar char="•"/>
              <a:tabLst/>
              <a:defRPr/>
            </a:pPr>
            <a:endParaRPr kumimoji="0" lang="fr-FR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stra A" panose="02000503030000020000" pitchFamily="2" charset="0"/>
            </a:endParaRPr>
          </a:p>
          <a:p>
            <a:pPr marL="214313" marR="0" lvl="0" indent="-2143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C1C1">
                  <a:lumMod val="75000"/>
                </a:srgbClr>
              </a:buClr>
              <a:buSzTx/>
              <a:buFont typeface="Unistra A" panose="02000503030000020000" pitchFamily="2" charset="0"/>
              <a:buChar char="•"/>
              <a:tabLst/>
              <a:defRPr/>
            </a:pPr>
            <a:endParaRPr lang="fr-FR" dirty="0">
              <a:solidFill>
                <a:prstClr val="black"/>
              </a:solidFill>
              <a:latin typeface="Unistra A" panose="02000503030000020000" pitchFamily="2" charset="0"/>
            </a:endParaRPr>
          </a:p>
          <a:p>
            <a:pPr marL="214313" marR="0" lvl="0" indent="-2143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C1C1">
                  <a:lumMod val="75000"/>
                </a:srgbClr>
              </a:buClr>
              <a:buSzTx/>
              <a:buFont typeface="Unistra A" panose="02000503030000020000" pitchFamily="2" charset="0"/>
              <a:buChar char="•"/>
              <a:tabLst/>
              <a:defRPr/>
            </a:pPr>
            <a:r>
              <a:rPr kumimoji="0" lang="fr-FR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stra A" panose="02000503030000020000" pitchFamily="2" charset="0"/>
              </a:rPr>
              <a:t>Usefull</a:t>
            </a:r>
            <a:r>
              <a:rPr kumimoji="0" lang="fr-FR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stra A" panose="02000503030000020000" pitchFamily="2" charset="0"/>
              </a:rPr>
              <a:t> </a:t>
            </a:r>
            <a:r>
              <a:rPr kumimoji="0" lang="fr-FR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stra A" panose="02000503030000020000" pitchFamily="2" charset="0"/>
              </a:rPr>
              <a:t>link</a:t>
            </a:r>
            <a:r>
              <a:rPr kumimoji="0" lang="fr-FR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stra A" panose="02000503030000020000" pitchFamily="2" charset="0"/>
              </a:rPr>
              <a:t> :</a:t>
            </a:r>
          </a:p>
          <a:p>
            <a:pPr marL="671513" lvl="1" indent="-214313">
              <a:buClr>
                <a:srgbClr val="00C1C1">
                  <a:lumMod val="75000"/>
                </a:srgbClr>
              </a:buClr>
              <a:buFont typeface="Unistra A" panose="02000503030000020000" pitchFamily="2" charset="0"/>
              <a:buChar char="•"/>
              <a:defRPr/>
            </a:pPr>
            <a:r>
              <a:rPr lang="fr-FR" dirty="0">
                <a:solidFill>
                  <a:prstClr val="black"/>
                </a:solidFill>
                <a:latin typeface="Unistra A" panose="02000503030000020000" pitchFamily="2" charset="0"/>
                <a:hlinkClick r:id="rId4"/>
              </a:rPr>
              <a:t>https://www.daad-france.fr/fr/trouver-un-financement/base-de-donnees-de-bourses</a:t>
            </a:r>
            <a:r>
              <a:rPr lang="fr-FR" dirty="0" smtClean="0">
                <a:solidFill>
                  <a:prstClr val="black"/>
                </a:solidFill>
                <a:latin typeface="Unistra A" panose="02000503030000020000" pitchFamily="2" charset="0"/>
                <a:hlinkClick r:id="rId4"/>
              </a:rPr>
              <a:t>/</a:t>
            </a:r>
            <a:r>
              <a:rPr lang="fr-FR" dirty="0" smtClean="0">
                <a:solidFill>
                  <a:prstClr val="black"/>
                </a:solidFill>
                <a:latin typeface="Unistra A" panose="02000503030000020000" pitchFamily="2" charset="0"/>
              </a:rPr>
              <a:t> </a:t>
            </a:r>
            <a:endParaRPr kumimoji="0" lang="fr-FR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stra A" panose="02000503030000020000" pitchFamily="2" charset="0"/>
            </a:endParaRPr>
          </a:p>
          <a:p>
            <a:pPr marL="214313" marR="0" lvl="0" indent="-2143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C1C1">
                  <a:lumMod val="75000"/>
                </a:srgbClr>
              </a:buClr>
              <a:buSzTx/>
              <a:buFont typeface="Unistra A" panose="02000503030000020000" pitchFamily="2" charset="0"/>
              <a:buChar char="•"/>
              <a:tabLst/>
              <a:defRPr/>
            </a:pPr>
            <a:endParaRPr lang="fr-FR" dirty="0">
              <a:solidFill>
                <a:prstClr val="black"/>
              </a:solidFill>
              <a:latin typeface="Unistra A" panose="02000503030000020000" pitchFamily="2" charset="0"/>
            </a:endParaRPr>
          </a:p>
          <a:p>
            <a:pPr marL="214313" marR="0" lvl="0" indent="-2143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C1C1">
                  <a:lumMod val="75000"/>
                </a:srgbClr>
              </a:buClr>
              <a:buSzTx/>
              <a:buFont typeface="Unistra A" panose="02000503030000020000" pitchFamily="2" charset="0"/>
              <a:buChar char="•"/>
              <a:tabLst/>
              <a:defRPr/>
            </a:pPr>
            <a:endParaRPr kumimoji="0" lang="fr-FR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stra A" panose="02000503030000020000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stra A"/>
            </a:endParaRPr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5802" y="3295650"/>
            <a:ext cx="24669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2854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8417190" y="4291087"/>
            <a:ext cx="591778" cy="589990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642" y="1403211"/>
            <a:ext cx="591778" cy="589990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A2A12E03-FF62-17C8-1DCB-A3376495CC98}"/>
              </a:ext>
            </a:extLst>
          </p:cNvPr>
          <p:cNvSpPr txBox="1">
            <a:spLocks/>
          </p:cNvSpPr>
          <p:nvPr/>
        </p:nvSpPr>
        <p:spPr>
          <a:xfrm>
            <a:off x="1908313" y="258353"/>
            <a:ext cx="5713745" cy="562356"/>
          </a:xfrm>
          <a:prstGeom prst="rect">
            <a:avLst/>
          </a:prstGeom>
          <a:solidFill>
            <a:srgbClr val="0070C0"/>
          </a:solidFill>
          <a:ln>
            <a:solidFill>
              <a:schemeClr val="accent5">
                <a:lumMod val="75000"/>
              </a:schemeClr>
            </a:solidFill>
          </a:ln>
        </p:spPr>
        <p:txBody>
          <a:bodyPr lIns="0" tIns="0" rIns="0" bIns="0" anchor="t">
            <a:normAutofit fontScale="7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baseline="0">
                <a:solidFill>
                  <a:srgbClr val="0000E2"/>
                </a:solidFill>
                <a:latin typeface="Verdana Gras" charset="0"/>
                <a:ea typeface="+mj-ea"/>
                <a:cs typeface="+mj-cs"/>
              </a:defRPr>
            </a:lvl1pPr>
          </a:lstStyle>
          <a:p>
            <a:pPr lvl="0">
              <a:lnSpc>
                <a:spcPct val="120000"/>
              </a:lnSpc>
              <a:defRPr/>
            </a:pPr>
            <a:r>
              <a:rPr lang="en-US" sz="3600" b="1" dirty="0">
                <a:solidFill>
                  <a:prstClr val="white"/>
                </a:solidFill>
                <a:latin typeface="Unistra A" panose="02000503030000020000" pitchFamily="2" charset="0"/>
                <a:cs typeface="Arial" panose="020B0604020202020204" pitchFamily="34" charset="0"/>
              </a:rPr>
              <a:t>DAAD Research Grants for Doctoral Candidates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266284" y="1464758"/>
            <a:ext cx="5512724" cy="3416320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sz="1200" b="1" dirty="0" smtClean="0"/>
              <a:t>🎯 </a:t>
            </a:r>
            <a:r>
              <a:rPr lang="en-US" sz="1200" b="1" dirty="0"/>
              <a:t>Purpose</a:t>
            </a:r>
            <a:r>
              <a:rPr lang="en-US" sz="1200" dirty="0"/>
              <a:t/>
            </a:r>
            <a:br>
              <a:rPr lang="en-US" sz="1200" dirty="0"/>
            </a:br>
            <a:r>
              <a:rPr lang="en-US" sz="1200" dirty="0"/>
              <a:t>Support for </a:t>
            </a:r>
            <a:r>
              <a:rPr lang="en-US" sz="1200" b="1" dirty="0">
                <a:solidFill>
                  <a:srgbClr val="0070C0"/>
                </a:solidFill>
              </a:rPr>
              <a:t>research stays abroad </a:t>
            </a:r>
            <a:r>
              <a:rPr lang="en-US" sz="1200" dirty="0"/>
              <a:t>during a PhD in Germany. </a:t>
            </a:r>
            <a:endParaRPr lang="en-US" sz="1200" dirty="0" smtClean="0"/>
          </a:p>
          <a:p>
            <a:endParaRPr lang="en-US" sz="1200" dirty="0" smtClean="0"/>
          </a:p>
          <a:p>
            <a:r>
              <a:rPr lang="en-US" sz="1200" b="1" dirty="0" smtClean="0"/>
              <a:t>👤 </a:t>
            </a:r>
            <a:r>
              <a:rPr lang="en-US" sz="1200" b="1" dirty="0"/>
              <a:t>Who Can Apply</a:t>
            </a:r>
            <a:endParaRPr lang="en-US" sz="1200" dirty="0"/>
          </a:p>
          <a:p>
            <a:r>
              <a:rPr lang="en-US" sz="1200" b="1" dirty="0">
                <a:solidFill>
                  <a:srgbClr val="0070C0"/>
                </a:solidFill>
              </a:rPr>
              <a:t>PhD candidates enrolled at a </a:t>
            </a:r>
            <a:r>
              <a:rPr lang="en-US" sz="1200" b="1" dirty="0" smtClean="0">
                <a:solidFill>
                  <a:srgbClr val="0070C0"/>
                </a:solidFill>
              </a:rPr>
              <a:t>German university </a:t>
            </a:r>
            <a:r>
              <a:rPr lang="en-US" sz="1200" dirty="0" smtClean="0"/>
              <a:t>(including </a:t>
            </a:r>
            <a:r>
              <a:rPr lang="en-US" sz="1200" dirty="0"/>
              <a:t>universities of applied sciences with PhD rights</a:t>
            </a:r>
            <a:r>
              <a:rPr lang="en-US" sz="1200" dirty="0" smtClean="0"/>
              <a:t>).</a:t>
            </a:r>
            <a:endParaRPr lang="en-US" sz="1200" dirty="0"/>
          </a:p>
          <a:p>
            <a:r>
              <a:rPr lang="en-US" sz="1200" dirty="0"/>
              <a:t>Also open to </a:t>
            </a:r>
            <a:r>
              <a:rPr lang="en-US" sz="1200" b="1" dirty="0">
                <a:solidFill>
                  <a:srgbClr val="0070C0"/>
                </a:solidFill>
              </a:rPr>
              <a:t>international PhD students</a:t>
            </a:r>
            <a:r>
              <a:rPr lang="en-US" sz="1200" dirty="0"/>
              <a:t> in Germany.</a:t>
            </a:r>
          </a:p>
          <a:p>
            <a:r>
              <a:rPr lang="en-US" sz="1200" dirty="0"/>
              <a:t>Some restrictions apply for certain disciplines (e.g. medicine, arts) and other scholarship holders (e.g. foundations already funding mobility</a:t>
            </a:r>
            <a:r>
              <a:rPr lang="en-US" sz="1200" dirty="0" smtClean="0"/>
              <a:t>).</a:t>
            </a:r>
          </a:p>
          <a:p>
            <a:endParaRPr lang="en-US" sz="1200" dirty="0"/>
          </a:p>
          <a:p>
            <a:r>
              <a:rPr lang="en-US" sz="1200" b="1" dirty="0" smtClean="0"/>
              <a:t>💰 </a:t>
            </a:r>
            <a:r>
              <a:rPr lang="en-US" sz="1200" b="1" dirty="0"/>
              <a:t>What’s Funded</a:t>
            </a:r>
            <a:endParaRPr lang="en-US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Research stays abroad (1 to 12 months, up to 18 months total during PhD).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>
                <a:solidFill>
                  <a:srgbClr val="0070C0"/>
                </a:solidFill>
              </a:rPr>
              <a:t>Monthly stipend (country-specific rate).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Travel allowance.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Insurance package (health, accident, liability).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€</a:t>
            </a:r>
            <a:r>
              <a:rPr lang="en-US" sz="1200" b="1" dirty="0">
                <a:solidFill>
                  <a:srgbClr val="0070C0"/>
                </a:solidFill>
              </a:rPr>
              <a:t>102/month for research </a:t>
            </a:r>
            <a:r>
              <a:rPr lang="en-US" sz="1200" dirty="0"/>
              <a:t>and conference costs.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Optional extras: tuition fee support, language course grant, family allowances, disability-related support</a:t>
            </a:r>
            <a:r>
              <a:rPr lang="en-US" sz="1200" dirty="0" smtClean="0"/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2543689" y="857660"/>
            <a:ext cx="397322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>
                <a:srgbClr val="00C1C1">
                  <a:lumMod val="75000"/>
                </a:srgbClr>
              </a:buClr>
              <a:defRPr/>
            </a:pPr>
            <a:r>
              <a:rPr lang="fr-FR" b="1" dirty="0" err="1"/>
              <a:t>Research</a:t>
            </a:r>
            <a:r>
              <a:rPr lang="fr-FR" b="1" dirty="0"/>
              <a:t> Grants </a:t>
            </a:r>
            <a:r>
              <a:rPr lang="fr-FR" b="1" dirty="0" err="1" smtClean="0"/>
              <a:t>from</a:t>
            </a:r>
            <a:r>
              <a:rPr lang="fr-FR" b="1" dirty="0" smtClean="0"/>
              <a:t> Germany</a:t>
            </a:r>
            <a:endParaRPr lang="fr-FR" b="1" dirty="0"/>
          </a:p>
        </p:txBody>
      </p:sp>
      <p:sp>
        <p:nvSpPr>
          <p:cNvPr id="14" name="Rectangle 13"/>
          <p:cNvSpPr/>
          <p:nvPr/>
        </p:nvSpPr>
        <p:spPr>
          <a:xfrm>
            <a:off x="2422734" y="915380"/>
            <a:ext cx="3948946" cy="300082"/>
          </a:xfrm>
          <a:prstGeom prst="rect">
            <a:avLst/>
          </a:prstGeom>
          <a:ln>
            <a:solidFill>
              <a:schemeClr val="accent5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3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Arial" panose="020B0604020202020204" pitchFamily="34" charset="0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986271" y="1464758"/>
            <a:ext cx="289490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200" dirty="0"/>
          </a:p>
          <a:p>
            <a:r>
              <a:rPr lang="en-US" sz="1200" b="1" dirty="0"/>
              <a:t>📌 Conditions</a:t>
            </a:r>
            <a:endParaRPr lang="en-US" sz="1200" dirty="0"/>
          </a:p>
          <a:p>
            <a:r>
              <a:rPr lang="en-US" sz="1200" dirty="0" smtClean="0"/>
              <a:t>Stay </a:t>
            </a:r>
            <a:r>
              <a:rPr lang="en-US" sz="1200" dirty="0"/>
              <a:t>can be </a:t>
            </a:r>
            <a:r>
              <a:rPr lang="en-US" sz="1200" b="1" dirty="0">
                <a:solidFill>
                  <a:srgbClr val="0070C0"/>
                </a:solidFill>
              </a:rPr>
              <a:t>split over time and countries</a:t>
            </a:r>
            <a:r>
              <a:rPr lang="en-US" sz="1200" dirty="0"/>
              <a:t>, but must be well justified (no   tourism disguised as research hopping).</a:t>
            </a:r>
          </a:p>
          <a:p>
            <a:r>
              <a:rPr lang="en-US" sz="1200" b="1" dirty="0">
                <a:solidFill>
                  <a:srgbClr val="0070C0"/>
                </a:solidFill>
              </a:rPr>
              <a:t>Two grants allowed per PhD</a:t>
            </a:r>
            <a:r>
              <a:rPr lang="en-US" sz="1200" dirty="0"/>
              <a:t>, with at least 6 months between them.</a:t>
            </a:r>
          </a:p>
          <a:p>
            <a:r>
              <a:rPr lang="en-US" sz="1200" dirty="0"/>
              <a:t>Application must include a </a:t>
            </a:r>
            <a:r>
              <a:rPr lang="en-US" sz="1200" b="1" dirty="0">
                <a:solidFill>
                  <a:srgbClr val="0070C0"/>
                </a:solidFill>
              </a:rPr>
              <a:t>solid research plan</a:t>
            </a:r>
            <a:r>
              <a:rPr lang="en-US" sz="1200" dirty="0"/>
              <a:t> and host confirmation.</a:t>
            </a:r>
          </a:p>
          <a:p>
            <a:endParaRPr lang="en-US" sz="1200" dirty="0"/>
          </a:p>
        </p:txBody>
      </p:sp>
      <p:sp>
        <p:nvSpPr>
          <p:cNvPr id="8" name="Rectangle 7"/>
          <p:cNvSpPr/>
          <p:nvPr/>
        </p:nvSpPr>
        <p:spPr>
          <a:xfrm>
            <a:off x="1978904" y="4718734"/>
            <a:ext cx="632689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00" dirty="0">
                <a:solidFill>
                  <a:schemeClr val="bg1">
                    <a:lumMod val="50000"/>
                  </a:schemeClr>
                </a:solidFill>
                <a:hlinkClick r:id="rId4"/>
              </a:rPr>
              <a:t>https://www.daad-france.fr/fr/trouver-un-financement/base-de-donnees-de-bourses/?type=d&amp;q=&amp;status=0&amp;subject=0&amp;onlydaad=1&amp;detail_to_show=0&amp;target=26&amp;origin=26&amp;pg=1&amp;tab=&amp;</a:t>
            </a:r>
            <a:r>
              <a:rPr lang="fr-FR" sz="1000" dirty="0" smtClean="0">
                <a:solidFill>
                  <a:schemeClr val="bg1">
                    <a:lumMod val="50000"/>
                  </a:schemeClr>
                </a:solidFill>
                <a:hlinkClick r:id="rId4"/>
              </a:rPr>
              <a:t>detail_to_show=57556279</a:t>
            </a:r>
            <a:r>
              <a:rPr lang="fr-FR" sz="10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endParaRPr lang="fr-FR" sz="10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2776" y="3312266"/>
            <a:ext cx="1798719" cy="1347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5074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8148966" y="4148491"/>
            <a:ext cx="591778" cy="589990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642" y="1031830"/>
            <a:ext cx="591778" cy="589990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A2A12E03-FF62-17C8-1DCB-A3376495CC98}"/>
              </a:ext>
            </a:extLst>
          </p:cNvPr>
          <p:cNvSpPr txBox="1">
            <a:spLocks/>
          </p:cNvSpPr>
          <p:nvPr/>
        </p:nvSpPr>
        <p:spPr>
          <a:xfrm>
            <a:off x="1908313" y="70317"/>
            <a:ext cx="5713745" cy="562356"/>
          </a:xfrm>
          <a:prstGeom prst="rect">
            <a:avLst/>
          </a:prstGeom>
          <a:solidFill>
            <a:srgbClr val="0070C0"/>
          </a:solidFill>
          <a:ln>
            <a:solidFill>
              <a:schemeClr val="accent5">
                <a:lumMod val="75000"/>
              </a:schemeClr>
            </a:solidFill>
          </a:ln>
        </p:spPr>
        <p:txBody>
          <a:bodyPr lIns="0" tIns="0" rIns="0" bIns="0" anchor="t">
            <a:normAutofit fontScale="92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baseline="0">
                <a:solidFill>
                  <a:srgbClr val="0000E2"/>
                </a:solidFill>
                <a:latin typeface="Verdana Gras" charset="0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nistra A" panose="02000503030000020000" pitchFamily="2" charset="0"/>
                <a:ea typeface="+mj-ea"/>
                <a:cs typeface="Arial" panose="020B0604020202020204" pitchFamily="34" charset="0"/>
              </a:rPr>
              <a:t>DAAD</a:t>
            </a:r>
            <a:endParaRPr kumimoji="0" lang="fr-FR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stra A" panose="02000503030000020000" pitchFamily="2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274446" y="1106776"/>
            <a:ext cx="4811904" cy="3970318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sz="1200" b="1" dirty="0"/>
              <a:t>🎯 Purpose </a:t>
            </a:r>
            <a:endParaRPr lang="en-US" sz="1200" b="1" dirty="0" smtClean="0"/>
          </a:p>
          <a:p>
            <a:r>
              <a:rPr lang="en-US" sz="1200" dirty="0" smtClean="0"/>
              <a:t>The </a:t>
            </a:r>
            <a:r>
              <a:rPr lang="en-US" sz="1200" dirty="0"/>
              <a:t>research grant offers the opportunity to </a:t>
            </a:r>
            <a:r>
              <a:rPr lang="en-US" sz="1200" dirty="0" err="1"/>
              <a:t>realise</a:t>
            </a:r>
            <a:r>
              <a:rPr lang="en-US" sz="1200" dirty="0"/>
              <a:t> a research project in Germany. </a:t>
            </a:r>
            <a:endParaRPr lang="en-US" sz="1200" dirty="0" smtClean="0"/>
          </a:p>
          <a:p>
            <a:r>
              <a:rPr lang="en-US" sz="1200" dirty="0" smtClean="0"/>
              <a:t>The </a:t>
            </a:r>
            <a:r>
              <a:rPr lang="en-US" sz="1200" dirty="0" err="1"/>
              <a:t>programme</a:t>
            </a:r>
            <a:r>
              <a:rPr lang="en-US" sz="1200" dirty="0"/>
              <a:t> </a:t>
            </a:r>
            <a:r>
              <a:rPr lang="en-US" sz="1200" dirty="0" smtClean="0"/>
              <a:t>supports </a:t>
            </a:r>
            <a:r>
              <a:rPr lang="en-US" sz="1200" dirty="0"/>
              <a:t>research stays during a doctorate or in the early postdoc </a:t>
            </a:r>
            <a:r>
              <a:rPr lang="en-US" sz="1200" dirty="0" smtClean="0"/>
              <a:t>phase (max 4 years).</a:t>
            </a:r>
          </a:p>
          <a:p>
            <a:r>
              <a:rPr lang="en-US" sz="1200" dirty="0"/>
              <a:t/>
            </a:r>
            <a:br>
              <a:rPr lang="en-US" sz="1200" dirty="0"/>
            </a:br>
            <a:r>
              <a:rPr lang="en-US" sz="1200" b="1" dirty="0" smtClean="0"/>
              <a:t>👤 </a:t>
            </a:r>
            <a:r>
              <a:rPr lang="en-US" sz="1200" b="1" dirty="0"/>
              <a:t>Who Can Apply</a:t>
            </a:r>
            <a:endParaRPr lang="en-US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PhD candidates at a non-German university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Postdocs </a:t>
            </a:r>
            <a:r>
              <a:rPr lang="en-US" sz="1200" dirty="0"/>
              <a:t>(up to 4 years after completing PhD)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Research </a:t>
            </a:r>
            <a:r>
              <a:rPr lang="en-US" sz="1200" dirty="0"/>
              <a:t>must be agreed with a German supervisor and hosted by a recognized institution in Germany</a:t>
            </a:r>
            <a:br>
              <a:rPr lang="en-US" sz="1200" dirty="0"/>
            </a:br>
            <a:endParaRPr lang="en-US" sz="1200" dirty="0" smtClean="0"/>
          </a:p>
          <a:p>
            <a:r>
              <a:rPr lang="en-US" sz="1200" b="1" dirty="0"/>
              <a:t>📌 What’s Funded</a:t>
            </a:r>
          </a:p>
          <a:p>
            <a:r>
              <a:rPr lang="en-US" sz="1200" dirty="0" smtClean="0"/>
              <a:t> </a:t>
            </a:r>
            <a:r>
              <a:rPr lang="en-US" sz="1200" dirty="0"/>
              <a:t>A research stay of: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2–12 </a:t>
            </a:r>
            <a:r>
              <a:rPr lang="en-US" sz="1200" dirty="0"/>
              <a:t>months for PhD candidates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2–6 </a:t>
            </a:r>
            <a:r>
              <a:rPr lang="en-US" sz="1200" dirty="0"/>
              <a:t>months for postdocs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No </a:t>
            </a:r>
            <a:r>
              <a:rPr lang="en-US" sz="1200" dirty="0"/>
              <a:t>split stays or projects in multiple countries allowed — one stay, in Germany </a:t>
            </a:r>
            <a:r>
              <a:rPr lang="en-US" sz="1200" dirty="0" smtClean="0"/>
              <a:t>only</a:t>
            </a:r>
          </a:p>
          <a:p>
            <a:endParaRPr lang="en-US" sz="1200" dirty="0"/>
          </a:p>
          <a:p>
            <a:r>
              <a:rPr lang="en-US" sz="1200" b="1" dirty="0" smtClean="0"/>
              <a:t>Selection :</a:t>
            </a:r>
          </a:p>
          <a:p>
            <a:r>
              <a:rPr lang="en-US" sz="1200" dirty="0" smtClean="0">
                <a:solidFill>
                  <a:srgbClr val="0070C0"/>
                </a:solidFill>
              </a:rPr>
              <a:t>16.02.2026</a:t>
            </a:r>
            <a:r>
              <a:rPr lang="en-US" sz="1200" dirty="0" smtClean="0"/>
              <a:t> : Selection </a:t>
            </a:r>
            <a:r>
              <a:rPr lang="en-US" sz="1200" dirty="0"/>
              <a:t>takes place in April 2026</a:t>
            </a:r>
            <a:br>
              <a:rPr lang="en-US" sz="1200" dirty="0"/>
            </a:br>
            <a:r>
              <a:rPr lang="en-US" sz="1200" dirty="0"/>
              <a:t>Start of funding from August 2026 </a:t>
            </a:r>
          </a:p>
        </p:txBody>
      </p:sp>
      <p:sp>
        <p:nvSpPr>
          <p:cNvPr id="4" name="Rectangle 3"/>
          <p:cNvSpPr/>
          <p:nvPr/>
        </p:nvSpPr>
        <p:spPr>
          <a:xfrm>
            <a:off x="2533122" y="597306"/>
            <a:ext cx="397322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>
                <a:srgbClr val="00C1C1">
                  <a:lumMod val="75000"/>
                </a:srgbClr>
              </a:buClr>
              <a:defRPr/>
            </a:pPr>
            <a:r>
              <a:rPr lang="fr-FR" b="1" dirty="0" err="1"/>
              <a:t>Research</a:t>
            </a:r>
            <a:r>
              <a:rPr lang="fr-FR" b="1" dirty="0"/>
              <a:t> Grants in Germany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533122" y="632673"/>
            <a:ext cx="3948946" cy="300082"/>
          </a:xfrm>
          <a:prstGeom prst="rect">
            <a:avLst/>
          </a:prstGeom>
          <a:ln>
            <a:solidFill>
              <a:schemeClr val="accent5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3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Arial" panose="020B0604020202020204" pitchFamily="34" charset="0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646648" y="4693954"/>
            <a:ext cx="54973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900" dirty="0">
                <a:hlinkClick r:id="rId4"/>
              </a:rPr>
              <a:t>https://www2.daad.de/deutschland/stipendium/datenbank/en/21148-scholarship-database/?status=4&amp;origin=26&amp;subjectGrps=&amp;daad=1&amp;intention=&amp;</a:t>
            </a:r>
            <a:r>
              <a:rPr lang="fr-FR" sz="900" dirty="0" smtClean="0">
                <a:hlinkClick r:id="rId4"/>
              </a:rPr>
              <a:t>q=forschung&amp;page=1&amp;detail=57742121</a:t>
            </a:r>
            <a:r>
              <a:rPr lang="fr-FR" sz="900" dirty="0" smtClean="0"/>
              <a:t> </a:t>
            </a:r>
            <a:endParaRPr lang="fr-FR" sz="900" dirty="0"/>
          </a:p>
        </p:txBody>
      </p:sp>
      <p:sp>
        <p:nvSpPr>
          <p:cNvPr id="8" name="Rectangle 7"/>
          <p:cNvSpPr/>
          <p:nvPr/>
        </p:nvSpPr>
        <p:spPr>
          <a:xfrm>
            <a:off x="5235544" y="1062550"/>
            <a:ext cx="35052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/>
              <a:t>💶 What You Get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€</a:t>
            </a:r>
            <a:r>
              <a:rPr lang="en-US" sz="1200" dirty="0" smtClean="0"/>
              <a:t>1,300/month</a:t>
            </a:r>
            <a:endParaRPr lang="en-US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Insurance coverage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Travel allowance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€460 research allowance (only for stays &gt;6 months)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Optional extras (for stays &gt;6 months):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dirty="0"/>
              <a:t>Rent subsidy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dirty="0"/>
              <a:t>Family allowance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dirty="0"/>
              <a:t>German language courses (online, in Germany, or reimbursement for tests like </a:t>
            </a:r>
            <a:r>
              <a:rPr lang="en-US" sz="1200" dirty="0" err="1"/>
              <a:t>TestDaF</a:t>
            </a:r>
            <a:r>
              <a:rPr lang="en-US" sz="1200" dirty="0"/>
              <a:t>/DSH)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dirty="0"/>
              <a:t>Green Mobility Top-Up or CO₂ offset reimbursement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dirty="0"/>
              <a:t>Disability-related support (case-by-case)</a:t>
            </a:r>
            <a:br>
              <a:rPr lang="en-US" sz="1200" dirty="0"/>
            </a:br>
            <a:endParaRPr lang="en-US" sz="1200" dirty="0"/>
          </a:p>
          <a:p>
            <a:r>
              <a:rPr lang="en-US" sz="1200" b="1" dirty="0"/>
              <a:t>📌 Conditions:  Duration of the funding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Funding is provided for a period of:</a:t>
            </a:r>
            <a:br>
              <a:rPr lang="en-US" sz="1200" dirty="0"/>
            </a:br>
            <a:r>
              <a:rPr lang="en-US" sz="1200" b="1" dirty="0"/>
              <a:t>doctoral students: 2 to 12 months</a:t>
            </a:r>
            <a:endParaRPr lang="en-US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/>
              <a:t>postdocs: 2 to 6 months</a:t>
            </a:r>
            <a:endParaRPr lang="fr-FR" sz="1350" dirty="0">
              <a:solidFill>
                <a:prstClr val="black"/>
              </a:solidFill>
            </a:endParaRP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9606" y="0"/>
            <a:ext cx="1798719" cy="1347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2395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8148966" y="4148491"/>
            <a:ext cx="591778" cy="589990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642" y="1031830"/>
            <a:ext cx="591778" cy="589990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A2A12E03-FF62-17C8-1DCB-A3376495CC98}"/>
              </a:ext>
            </a:extLst>
          </p:cNvPr>
          <p:cNvSpPr txBox="1">
            <a:spLocks/>
          </p:cNvSpPr>
          <p:nvPr/>
        </p:nvSpPr>
        <p:spPr>
          <a:xfrm>
            <a:off x="1908313" y="70317"/>
            <a:ext cx="5713745" cy="562356"/>
          </a:xfrm>
          <a:prstGeom prst="rect">
            <a:avLst/>
          </a:prstGeom>
          <a:solidFill>
            <a:srgbClr val="0070C0"/>
          </a:solidFill>
          <a:ln>
            <a:solidFill>
              <a:schemeClr val="accent5">
                <a:lumMod val="75000"/>
              </a:schemeClr>
            </a:solidFill>
          </a:ln>
        </p:spPr>
        <p:txBody>
          <a:bodyPr lIns="0" tIns="0" rIns="0" bIns="0" anchor="t">
            <a:normAutofit fontScale="92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baseline="0">
                <a:solidFill>
                  <a:srgbClr val="0000E2"/>
                </a:solidFill>
                <a:latin typeface="Verdana Gras" charset="0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nistra A" panose="02000503030000020000" pitchFamily="2" charset="0"/>
                <a:ea typeface="+mj-ea"/>
                <a:cs typeface="Arial" panose="020B0604020202020204" pitchFamily="34" charset="0"/>
              </a:rPr>
              <a:t>DAAD</a:t>
            </a:r>
            <a:endParaRPr kumimoji="0" lang="fr-FR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stra A" panose="02000503030000020000" pitchFamily="2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03531" y="1305841"/>
            <a:ext cx="8076091" cy="1384995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sz="1200" b="1" dirty="0" smtClean="0"/>
              <a:t>🎯 </a:t>
            </a:r>
            <a:r>
              <a:rPr lang="en-US" sz="1200" b="1" dirty="0"/>
              <a:t>Purpose</a:t>
            </a:r>
            <a:r>
              <a:rPr lang="en-US" sz="1200" dirty="0"/>
              <a:t/>
            </a:r>
            <a:br>
              <a:rPr lang="en-US" sz="1200" dirty="0"/>
            </a:br>
            <a:r>
              <a:rPr lang="en-US" sz="1200" dirty="0"/>
              <a:t>To support German researchers giving lectures abroad — but outside of conferences and congresses. </a:t>
            </a:r>
            <a:endParaRPr lang="en-US" sz="1200" dirty="0" smtClean="0"/>
          </a:p>
          <a:p>
            <a:r>
              <a:rPr lang="en-US" sz="1200" dirty="0" smtClean="0"/>
              <a:t>Think</a:t>
            </a:r>
            <a:r>
              <a:rPr lang="en-US" sz="1200" dirty="0"/>
              <a:t>: by invitation only, not mass gatherings.</a:t>
            </a:r>
          </a:p>
          <a:p>
            <a:r>
              <a:rPr lang="en-US" sz="1200" b="1" dirty="0"/>
              <a:t>👤 Who Can Apply</a:t>
            </a:r>
            <a:endParaRPr lang="en-US" sz="1200" dirty="0"/>
          </a:p>
          <a:p>
            <a:r>
              <a:rPr lang="en-US" sz="1200" dirty="0"/>
              <a:t>Doctoral researchers and PhD holders affiliated with German institutions.</a:t>
            </a:r>
          </a:p>
          <a:p>
            <a:r>
              <a:rPr lang="en-US" sz="1200" dirty="0"/>
              <a:t>Your host must be an academic peer or institution </a:t>
            </a:r>
            <a:r>
              <a:rPr lang="en-US" sz="1200" b="1" dirty="0"/>
              <a:t>abroad.</a:t>
            </a:r>
          </a:p>
          <a:p>
            <a:r>
              <a:rPr lang="en-US" sz="1200" dirty="0"/>
              <a:t>Not intended for regular conference attendance — this is </a:t>
            </a:r>
            <a:r>
              <a:rPr lang="en-US" sz="1200" i="1" dirty="0"/>
              <a:t>VIP by-invitation-only science roadshow</a:t>
            </a:r>
            <a:r>
              <a:rPr lang="en-US" sz="1200" dirty="0" smtClean="0"/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2778572" y="662498"/>
            <a:ext cx="397322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🧳 DAAD Lecture Trips Program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555829" y="707619"/>
            <a:ext cx="3948946" cy="300082"/>
          </a:xfrm>
          <a:prstGeom prst="rect">
            <a:avLst/>
          </a:prstGeom>
          <a:ln>
            <a:solidFill>
              <a:schemeClr val="accent5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3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Arial" panose="020B0604020202020204" pitchFamily="34" charset="0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03531" y="2690836"/>
            <a:ext cx="664845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/>
              <a:t>📌 What’s Funded</a:t>
            </a:r>
            <a:endParaRPr lang="en-US" sz="1200" dirty="0"/>
          </a:p>
          <a:p>
            <a:r>
              <a:rPr lang="en-US" sz="1200" dirty="0"/>
              <a:t>Travel to deliver a lecture abroad, classified into 4 distance-based funding categories:</a:t>
            </a:r>
          </a:p>
          <a:p>
            <a:pPr lvl="1"/>
            <a:r>
              <a:rPr lang="en-US" sz="1200" b="1" dirty="0"/>
              <a:t>Short trip (≤600 km):</a:t>
            </a:r>
            <a:r>
              <a:rPr lang="en-US" sz="1200" dirty="0"/>
              <a:t> Eco-friendly transport only (train/bus), no flights!</a:t>
            </a:r>
          </a:p>
          <a:p>
            <a:pPr lvl="1"/>
            <a:r>
              <a:rPr lang="en-US" sz="1200" b="1" dirty="0"/>
              <a:t>Mid-range (601–3,700 km):</a:t>
            </a:r>
            <a:r>
              <a:rPr lang="en-US" sz="1200" dirty="0"/>
              <a:t> Any transport; green bonus for sustainable travel or 50% refund of CO₂ offset if you fly.</a:t>
            </a:r>
          </a:p>
          <a:p>
            <a:pPr lvl="1"/>
            <a:r>
              <a:rPr lang="en-US" sz="1200" b="1" dirty="0"/>
              <a:t>Long-range (≥3,701 km):</a:t>
            </a:r>
            <a:r>
              <a:rPr lang="en-US" sz="1200" dirty="0"/>
              <a:t> Flights allowed (limited funding). CO₂ offset refund available.</a:t>
            </a:r>
          </a:p>
          <a:p>
            <a:pPr lvl="1"/>
            <a:r>
              <a:rPr lang="en-US" sz="1200" b="1" dirty="0"/>
              <a:t>Online lectures:</a:t>
            </a:r>
            <a:r>
              <a:rPr lang="en-US" sz="1200" dirty="0"/>
              <a:t> Not eligible in this program line.</a:t>
            </a:r>
          </a:p>
          <a:p>
            <a:r>
              <a:rPr lang="en-US" sz="1200" b="1" dirty="0"/>
              <a:t>💶 What You Get</a:t>
            </a:r>
            <a:endParaRPr lang="en-US" sz="1200" dirty="0"/>
          </a:p>
          <a:p>
            <a:r>
              <a:rPr lang="en-US" sz="1200" dirty="0"/>
              <a:t>Fixed travel allowance based on distance.</a:t>
            </a:r>
          </a:p>
          <a:p>
            <a:r>
              <a:rPr lang="en-US" sz="1200" b="1" dirty="0"/>
              <a:t>Green Mobility Top-Up</a:t>
            </a:r>
            <a:r>
              <a:rPr lang="en-US" sz="1200" dirty="0"/>
              <a:t>: Extra €50+ each way if you go green.</a:t>
            </a:r>
          </a:p>
          <a:p>
            <a:r>
              <a:rPr lang="en-US" sz="1200" dirty="0"/>
              <a:t>50% refund on CO₂ offset costs (if voluntarily paid).</a:t>
            </a: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1981" y="1398709"/>
            <a:ext cx="1798719" cy="1347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8836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2A12E03-FF62-17C8-1DCB-A3376495CC98}"/>
              </a:ext>
            </a:extLst>
          </p:cNvPr>
          <p:cNvSpPr txBox="1">
            <a:spLocks/>
          </p:cNvSpPr>
          <p:nvPr/>
        </p:nvSpPr>
        <p:spPr>
          <a:xfrm>
            <a:off x="1908313" y="70317"/>
            <a:ext cx="5713745" cy="562356"/>
          </a:xfrm>
          <a:prstGeom prst="rect">
            <a:avLst/>
          </a:prstGeom>
          <a:solidFill>
            <a:srgbClr val="0070C0"/>
          </a:solidFill>
          <a:ln>
            <a:solidFill>
              <a:schemeClr val="accent5">
                <a:lumMod val="75000"/>
              </a:schemeClr>
            </a:solidFill>
          </a:ln>
        </p:spPr>
        <p:txBody>
          <a:bodyPr lIns="0" tIns="0" rIns="0" bIns="0" anchor="t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baseline="0">
                <a:solidFill>
                  <a:srgbClr val="0000E2"/>
                </a:solidFill>
                <a:latin typeface="Verdana Gras" charset="0"/>
                <a:ea typeface="+mj-ea"/>
                <a:cs typeface="+mj-cs"/>
              </a:defRPr>
            </a:lvl1pPr>
          </a:lstStyle>
          <a:p>
            <a:pPr lvl="0">
              <a:lnSpc>
                <a:spcPct val="120000"/>
              </a:lnSpc>
              <a:defRPr/>
            </a:pPr>
            <a:r>
              <a:rPr lang="fr-FR" sz="3600" b="1" dirty="0">
                <a:solidFill>
                  <a:prstClr val="white"/>
                </a:solidFill>
                <a:latin typeface="Unistra A" panose="02000503030000020000" pitchFamily="2" charset="0"/>
                <a:cs typeface="Arial" panose="020B0604020202020204" pitchFamily="34" charset="0"/>
              </a:rPr>
              <a:t>HORIZON EUROPE – MSCA Postdoctoral </a:t>
            </a:r>
            <a:r>
              <a:rPr lang="fr-FR" sz="3600" b="1" dirty="0" err="1">
                <a:solidFill>
                  <a:prstClr val="white"/>
                </a:solidFill>
                <a:latin typeface="Unistra A" panose="02000503030000020000" pitchFamily="2" charset="0"/>
                <a:cs typeface="Arial" panose="020B0604020202020204" pitchFamily="34" charset="0"/>
              </a:rPr>
              <a:t>Fellowships</a:t>
            </a:r>
            <a:endParaRPr kumimoji="0" lang="fr-FR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stra A" panose="02000503030000020000" pitchFamily="2" charset="0"/>
              <a:ea typeface="+mj-ea"/>
              <a:cs typeface="Arial" panose="020B0604020202020204" pitchFamily="34" charset="0"/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7390785" y="4519433"/>
            <a:ext cx="591778" cy="589990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9616" y="595465"/>
            <a:ext cx="591778" cy="58999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1514475" y="632673"/>
            <a:ext cx="6677026" cy="4464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/>
              <a:t>Horizon </a:t>
            </a:r>
            <a:r>
              <a:rPr lang="en-US" sz="1400" b="1" dirty="0"/>
              <a:t>Europe</a:t>
            </a:r>
            <a:r>
              <a:rPr lang="en-US" sz="1400" dirty="0"/>
              <a:t>: EU Framework </a:t>
            </a:r>
            <a:r>
              <a:rPr lang="en-US" sz="1400" dirty="0" err="1"/>
              <a:t>Programme</a:t>
            </a:r>
            <a:r>
              <a:rPr lang="en-US" sz="1400" dirty="0"/>
              <a:t> for R&amp;I (2021–2027), based on 4 pillars: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1" dirty="0"/>
              <a:t>Excellent Science</a:t>
            </a:r>
            <a:endParaRPr lang="en-US" sz="14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/>
              <a:t>Global challenges &amp; industrial competitiveness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/>
              <a:t>Innovative </a:t>
            </a:r>
            <a:r>
              <a:rPr lang="en-US" sz="1400" dirty="0" smtClean="0"/>
              <a:t>Europe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 smtClean="0"/>
              <a:t>Widening </a:t>
            </a:r>
            <a:r>
              <a:rPr lang="en-US" sz="1400" dirty="0"/>
              <a:t>participation &amp; strengthening the </a:t>
            </a:r>
            <a:r>
              <a:rPr lang="en-US" sz="1400" dirty="0" smtClean="0"/>
              <a:t>ERA</a:t>
            </a:r>
          </a:p>
          <a:p>
            <a:endParaRPr lang="en-US" sz="1400" dirty="0"/>
          </a:p>
          <a:p>
            <a:r>
              <a:rPr lang="en-US" sz="1400" dirty="0"/>
              <a:t>🎓 </a:t>
            </a:r>
            <a:r>
              <a:rPr lang="en-US" sz="1400" b="1" dirty="0"/>
              <a:t>MSCA Postdoctoral Fellowships</a:t>
            </a:r>
            <a:r>
              <a:rPr lang="en-US" sz="1400" dirty="0"/>
              <a:t> (Pillar 1 – Excellence Science)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Promote </a:t>
            </a:r>
            <a:r>
              <a:rPr lang="en-US" sz="1400" b="1" dirty="0"/>
              <a:t>international, </a:t>
            </a:r>
            <a:r>
              <a:rPr lang="en-US" sz="1400" b="1" dirty="0" err="1"/>
              <a:t>intersectoral</a:t>
            </a:r>
            <a:r>
              <a:rPr lang="en-US" sz="1400" b="1" dirty="0"/>
              <a:t> &amp; interdisciplinary mobility</a:t>
            </a: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Open to </a:t>
            </a:r>
            <a:r>
              <a:rPr lang="en-US" sz="1400" b="1" dirty="0"/>
              <a:t>all research &amp; innovation domains</a:t>
            </a: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Support </a:t>
            </a:r>
            <a:r>
              <a:rPr lang="en-US" sz="1400" b="1" dirty="0"/>
              <a:t>individual research projects</a:t>
            </a:r>
            <a:r>
              <a:rPr lang="en-US" sz="1400" dirty="0"/>
              <a:t> (12–24 months</a:t>
            </a:r>
            <a:r>
              <a:rPr lang="en-US" sz="1400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r>
              <a:rPr lang="en-US" sz="1400" dirty="0"/>
              <a:t>Host institution must be in an </a:t>
            </a:r>
            <a:r>
              <a:rPr lang="en-US" sz="1400" b="1" dirty="0"/>
              <a:t>EU Member State</a:t>
            </a:r>
            <a:r>
              <a:rPr lang="en-US" sz="1400" dirty="0"/>
              <a:t> (e.g., France or Germany</a:t>
            </a:r>
            <a:r>
              <a:rPr lang="en-US" sz="1400" dirty="0" smtClean="0"/>
              <a:t>)</a:t>
            </a:r>
          </a:p>
          <a:p>
            <a:endParaRPr lang="en-US" sz="1400" dirty="0"/>
          </a:p>
          <a:p>
            <a:r>
              <a:rPr lang="en-US" sz="1400" dirty="0"/>
              <a:t>📌 </a:t>
            </a:r>
            <a:r>
              <a:rPr lang="en-US" sz="1400" b="1" dirty="0"/>
              <a:t>Eligibility criteria</a:t>
            </a:r>
            <a:r>
              <a:rPr lang="en-US" sz="1400" dirty="0"/>
              <a:t>:</a:t>
            </a:r>
          </a:p>
          <a:p>
            <a:r>
              <a:rPr lang="en-US" sz="1400" dirty="0"/>
              <a:t>PhD awarded by the </a:t>
            </a:r>
            <a:r>
              <a:rPr lang="en-US" sz="1400" b="1" dirty="0"/>
              <a:t>call deadline</a:t>
            </a:r>
            <a:endParaRPr lang="en-US" sz="1400" dirty="0"/>
          </a:p>
          <a:p>
            <a:r>
              <a:rPr lang="en-US" sz="1400" dirty="0"/>
              <a:t>&lt; </a:t>
            </a:r>
            <a:r>
              <a:rPr lang="en-US" sz="1400" b="1" dirty="0"/>
              <a:t>8 years</a:t>
            </a:r>
            <a:r>
              <a:rPr lang="en-US" sz="1400" dirty="0"/>
              <a:t> of research experience post-PhD</a:t>
            </a:r>
          </a:p>
          <a:p>
            <a:r>
              <a:rPr lang="en-US" sz="1400" dirty="0"/>
              <a:t>Must </a:t>
            </a:r>
            <a:r>
              <a:rPr lang="en-US" sz="1400" b="1" dirty="0"/>
              <a:t>not have resided</a:t>
            </a:r>
            <a:r>
              <a:rPr lang="en-US" sz="1400" dirty="0"/>
              <a:t> in the host country &gt; </a:t>
            </a:r>
            <a:r>
              <a:rPr lang="en-US" sz="1400" b="1" dirty="0"/>
              <a:t>12 months in the last 3 </a:t>
            </a:r>
            <a:r>
              <a:rPr lang="en-US" sz="1400" b="1" dirty="0" smtClean="0"/>
              <a:t>years</a:t>
            </a:r>
          </a:p>
          <a:p>
            <a:endParaRPr lang="en-US" sz="1400" dirty="0"/>
          </a:p>
          <a:p>
            <a:r>
              <a:rPr lang="en-US" sz="1400" dirty="0"/>
              <a:t>💶 </a:t>
            </a:r>
            <a:r>
              <a:rPr lang="en-US" sz="1400" b="1" dirty="0"/>
              <a:t>Funding</a:t>
            </a:r>
            <a:r>
              <a:rPr lang="en-US" sz="1400" dirty="0"/>
              <a:t>: Lump-sum (unit cost) support for living, mobility, research costs, etc.</a:t>
            </a:r>
            <a:br>
              <a:rPr lang="en-US" sz="1400" dirty="0"/>
            </a:br>
            <a:r>
              <a:rPr lang="en-US" sz="1400" dirty="0"/>
              <a:t>🌱 Objective: Career development &amp; new skills acquisition through mobility</a:t>
            </a: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9717" y="1057274"/>
            <a:ext cx="2444681" cy="1405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9626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75270" y="1305026"/>
            <a:ext cx="591778" cy="58999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991" y="160242"/>
            <a:ext cx="8179257" cy="646331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FR" sz="3600" b="1" dirty="0" smtClean="0">
                <a:solidFill>
                  <a:schemeClr val="bg1"/>
                </a:solidFill>
                <a:latin typeface="Unistra A" panose="02000503030000020000" pitchFamily="2" charset="0"/>
                <a:ea typeface="Arial" panose="020B0604020202020204" pitchFamily="34" charset="0"/>
              </a:rPr>
              <a:t>OTHER CALLS</a:t>
            </a:r>
            <a:endParaRPr lang="fr-FR" sz="3600" b="1" dirty="0">
              <a:solidFill>
                <a:schemeClr val="bg1"/>
              </a:solidFill>
              <a:latin typeface="Unistra A" panose="02000503030000020000" pitchFamily="2" charset="0"/>
              <a:ea typeface="Arial" panose="020B0604020202020204" pitchFamily="34" charset="0"/>
            </a:endParaRP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3989938" y="1895016"/>
            <a:ext cx="591778" cy="58999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587401" y="1076249"/>
            <a:ext cx="6969099" cy="31195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/>
          <a:p>
            <a:endParaRPr lang="fr-FR" sz="1500" b="1" dirty="0">
              <a:solidFill>
                <a:schemeClr val="accent5">
                  <a:lumMod val="75000"/>
                </a:schemeClr>
              </a:solidFill>
              <a:latin typeface="Unistra A" panose="02000503030000020000" pitchFamily="2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90000"/>
              </a:lnSpc>
              <a:spcBef>
                <a:spcPts val="776"/>
              </a:spcBef>
              <a:buClr>
                <a:srgbClr val="89C1C2"/>
              </a:buClr>
              <a:buSzPts val="1600"/>
            </a:pPr>
            <a:endParaRPr lang="fr-FR" sz="1500" dirty="0">
              <a:solidFill>
                <a:srgbClr val="000000"/>
              </a:solidFill>
              <a:latin typeface="Unistra A" panose="02000503030000020000" pitchFamily="2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809234" y="1305027"/>
            <a:ext cx="185801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 smtClean="0"/>
              <a:t>EPICUR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 smtClean="0"/>
              <a:t>EUCOR</a:t>
            </a:r>
          </a:p>
          <a:p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789354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7937905" y="3940510"/>
            <a:ext cx="591778" cy="589990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991" y="898090"/>
            <a:ext cx="591778" cy="58999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991" y="160242"/>
            <a:ext cx="8179257" cy="646331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FR" sz="3600" b="1" dirty="0" smtClean="0">
                <a:solidFill>
                  <a:schemeClr val="bg1"/>
                </a:solidFill>
                <a:latin typeface="Unistra A" panose="02000503030000020000" pitchFamily="2" charset="0"/>
                <a:ea typeface="Arial" panose="020B0604020202020204" pitchFamily="34" charset="0"/>
              </a:rPr>
              <a:t>EPICUR – </a:t>
            </a:r>
            <a:r>
              <a:rPr lang="fr-FR" sz="3600" b="1" dirty="0" err="1" smtClean="0">
                <a:solidFill>
                  <a:schemeClr val="bg1"/>
                </a:solidFill>
                <a:latin typeface="Unistra A" panose="02000503030000020000" pitchFamily="2" charset="0"/>
                <a:ea typeface="Arial" panose="020B0604020202020204" pitchFamily="34" charset="0"/>
              </a:rPr>
              <a:t>European</a:t>
            </a:r>
            <a:r>
              <a:rPr lang="fr-FR" sz="3600" b="1" dirty="0" smtClean="0">
                <a:solidFill>
                  <a:schemeClr val="bg1"/>
                </a:solidFill>
                <a:latin typeface="Unistra A" panose="02000503030000020000" pitchFamily="2" charset="0"/>
                <a:ea typeface="Arial" panose="020B0604020202020204" pitchFamily="34" charset="0"/>
              </a:rPr>
              <a:t> </a:t>
            </a:r>
            <a:r>
              <a:rPr lang="fr-FR" sz="3600" b="1" dirty="0" err="1" smtClean="0">
                <a:solidFill>
                  <a:schemeClr val="bg1"/>
                </a:solidFill>
                <a:latin typeface="Unistra A" panose="02000503030000020000" pitchFamily="2" charset="0"/>
                <a:ea typeface="Arial" panose="020B0604020202020204" pitchFamily="34" charset="0"/>
              </a:rPr>
              <a:t>University</a:t>
            </a:r>
            <a:endParaRPr lang="fr-FR" sz="3600" b="1" dirty="0">
              <a:solidFill>
                <a:schemeClr val="bg1"/>
              </a:solidFill>
              <a:latin typeface="Unistra A" panose="02000503030000020000" pitchFamily="2" charset="0"/>
              <a:ea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61231" y="1071528"/>
            <a:ext cx="7934775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chemeClr val="tx1"/>
              </a:buClr>
              <a:buSzPts val="1600"/>
            </a:pPr>
            <a:r>
              <a:rPr lang="en-US" sz="1500" dirty="0" smtClean="0"/>
              <a:t>EPICUR </a:t>
            </a:r>
            <a:r>
              <a:rPr lang="en-US" sz="1500" dirty="0"/>
              <a:t>aims to </a:t>
            </a:r>
            <a:r>
              <a:rPr lang="en-US" sz="1500" b="1" dirty="0">
                <a:solidFill>
                  <a:srgbClr val="0070C0"/>
                </a:solidFill>
              </a:rPr>
              <a:t>advance research and innovation across borders </a:t>
            </a:r>
            <a:r>
              <a:rPr lang="en-US" sz="1500" dirty="0"/>
              <a:t>and disciplines, empowering early career researchers (</a:t>
            </a:r>
            <a:r>
              <a:rPr lang="en-US" sz="1500" dirty="0">
                <a:hlinkClick r:id="rId3"/>
              </a:rPr>
              <a:t>ECRs</a:t>
            </a:r>
            <a:r>
              <a:rPr lang="en-US" sz="1500" dirty="0"/>
              <a:t>) to collaborate internationally, tackle societal challenges, and build skills for diverse career paths</a:t>
            </a:r>
            <a:r>
              <a:rPr lang="en-US" sz="1500" dirty="0" smtClean="0"/>
              <a:t>.</a:t>
            </a:r>
          </a:p>
          <a:p>
            <a:pPr algn="just">
              <a:buClr>
                <a:schemeClr val="tx1"/>
              </a:buClr>
              <a:buSzPts val="1600"/>
            </a:pPr>
            <a:r>
              <a:rPr lang="en-US" sz="1500" dirty="0" smtClean="0"/>
              <a:t>9 universities: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500" dirty="0" err="1"/>
              <a:t>University</a:t>
            </a:r>
            <a:r>
              <a:rPr lang="fr-FR" sz="1500" dirty="0"/>
              <a:t> of Strasbourg (UNISTRA)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500" dirty="0" err="1"/>
              <a:t>Aristotle</a:t>
            </a:r>
            <a:r>
              <a:rPr lang="fr-FR" sz="1500" dirty="0"/>
              <a:t> </a:t>
            </a:r>
            <a:r>
              <a:rPr lang="fr-FR" sz="1500" dirty="0" err="1"/>
              <a:t>University</a:t>
            </a:r>
            <a:r>
              <a:rPr lang="fr-FR" sz="1500" dirty="0"/>
              <a:t> of Thessaloniki (</a:t>
            </a:r>
            <a:r>
              <a:rPr lang="fr-FR" sz="1500" dirty="0" err="1"/>
              <a:t>AUTh</a:t>
            </a:r>
            <a:r>
              <a:rPr lang="fr-FR" sz="1500" dirty="0"/>
              <a:t>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500" dirty="0" err="1"/>
              <a:t>University</a:t>
            </a:r>
            <a:r>
              <a:rPr lang="fr-FR" sz="1500" dirty="0"/>
              <a:t> of </a:t>
            </a:r>
            <a:r>
              <a:rPr lang="fr-FR" sz="1500" dirty="0" err="1"/>
              <a:t>Southern</a:t>
            </a:r>
            <a:r>
              <a:rPr lang="fr-FR" sz="1500" dirty="0"/>
              <a:t> </a:t>
            </a:r>
            <a:r>
              <a:rPr lang="fr-FR" sz="1500" dirty="0" err="1"/>
              <a:t>Denmark</a:t>
            </a:r>
            <a:r>
              <a:rPr lang="fr-FR" sz="1500" dirty="0"/>
              <a:t> (SDU)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500" dirty="0" err="1"/>
              <a:t>University</a:t>
            </a:r>
            <a:r>
              <a:rPr lang="fr-FR" sz="1500" dirty="0"/>
              <a:t> of Amsterdam (</a:t>
            </a:r>
            <a:r>
              <a:rPr lang="fr-FR" sz="1500" dirty="0" err="1"/>
              <a:t>UvA</a:t>
            </a:r>
            <a:r>
              <a:rPr lang="fr-FR" sz="1500" dirty="0"/>
              <a:t>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500" dirty="0"/>
              <a:t>Adam Mickiewicz </a:t>
            </a:r>
            <a:r>
              <a:rPr lang="fr-FR" sz="1500" dirty="0" err="1"/>
              <a:t>University</a:t>
            </a:r>
            <a:r>
              <a:rPr lang="fr-FR" sz="1500" dirty="0"/>
              <a:t> (AMU)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500" dirty="0" err="1"/>
              <a:t>University</a:t>
            </a:r>
            <a:r>
              <a:rPr lang="fr-FR" sz="1500" dirty="0"/>
              <a:t> of Haute-Alsace (UHA)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500" dirty="0"/>
              <a:t>Karlsruhe Institute of </a:t>
            </a:r>
            <a:r>
              <a:rPr lang="fr-FR" sz="1500" dirty="0" err="1"/>
              <a:t>Technology</a:t>
            </a:r>
            <a:r>
              <a:rPr lang="fr-FR" sz="1500" dirty="0"/>
              <a:t> (KIT)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500" dirty="0"/>
              <a:t>BOKU </a:t>
            </a:r>
            <a:r>
              <a:rPr lang="fr-FR" sz="1500" dirty="0" err="1"/>
              <a:t>University</a:t>
            </a:r>
            <a:r>
              <a:rPr lang="fr-FR" sz="1500" dirty="0"/>
              <a:t> (BOKU)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500" dirty="0"/>
              <a:t>Albert </a:t>
            </a:r>
            <a:r>
              <a:rPr lang="fr-FR" sz="1500" dirty="0" err="1"/>
              <a:t>Ludwigs</a:t>
            </a:r>
            <a:r>
              <a:rPr lang="fr-FR" sz="1500" dirty="0"/>
              <a:t> </a:t>
            </a:r>
            <a:r>
              <a:rPr lang="fr-FR" sz="1500" dirty="0" err="1"/>
              <a:t>University</a:t>
            </a:r>
            <a:r>
              <a:rPr lang="fr-FR" sz="1500" dirty="0"/>
              <a:t> of Freiburg (UFR)</a:t>
            </a:r>
          </a:p>
          <a:p>
            <a:pPr marL="285750" indent="-285750" algn="just">
              <a:buClr>
                <a:schemeClr val="tx1"/>
              </a:buClr>
              <a:buSzPts val="1600"/>
              <a:buFont typeface="Arial" panose="020B0604020202020204" pitchFamily="34" charset="0"/>
              <a:buChar char="•"/>
            </a:pPr>
            <a:endParaRPr lang="en-US" sz="1500" dirty="0"/>
          </a:p>
          <a:p>
            <a:pPr marL="257175" indent="-257175" algn="just">
              <a:buClr>
                <a:schemeClr val="accent5">
                  <a:lumMod val="75000"/>
                </a:schemeClr>
              </a:buClr>
              <a:buSzPts val="1600"/>
              <a:buFont typeface="Symbol" panose="05050102010706020507" pitchFamily="18" charset="2"/>
              <a:buChar char=""/>
            </a:pPr>
            <a:endParaRPr lang="en-US" sz="1500" dirty="0" smtClean="0"/>
          </a:p>
        </p:txBody>
      </p:sp>
      <p:sp>
        <p:nvSpPr>
          <p:cNvPr id="8" name="Rectangle 7"/>
          <p:cNvSpPr/>
          <p:nvPr/>
        </p:nvSpPr>
        <p:spPr>
          <a:xfrm>
            <a:off x="1222326" y="2653089"/>
            <a:ext cx="4774405" cy="2462022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/>
          <a:p>
            <a:pPr>
              <a:lnSpc>
                <a:spcPct val="90000"/>
              </a:lnSpc>
              <a:spcBef>
                <a:spcPts val="776"/>
              </a:spcBef>
              <a:buClr>
                <a:srgbClr val="89C1C2"/>
              </a:buClr>
              <a:buSzPts val="1600"/>
            </a:pPr>
            <a:endParaRPr lang="fr-FR" sz="1500" dirty="0">
              <a:solidFill>
                <a:srgbClr val="000000"/>
              </a:solidFill>
              <a:latin typeface="Unistra A" panose="02000503030000020000" pitchFamily="2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105" t="34011" r="20090" b="32580"/>
          <a:stretch/>
        </p:blipFill>
        <p:spPr>
          <a:xfrm>
            <a:off x="5788637" y="2243470"/>
            <a:ext cx="1881051" cy="600892"/>
          </a:xfrm>
          <a:prstGeom prst="rect">
            <a:avLst/>
          </a:prstGeom>
        </p:spPr>
      </p:pic>
      <p:sp>
        <p:nvSpPr>
          <p:cNvPr id="10" name="ZoneTexte 9"/>
          <p:cNvSpPr txBox="1"/>
          <p:nvPr/>
        </p:nvSpPr>
        <p:spPr>
          <a:xfrm>
            <a:off x="5497364" y="3277285"/>
            <a:ext cx="2931289" cy="11573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chemeClr val="tx1"/>
              </a:buClr>
              <a:buSzPts val="1600"/>
            </a:pPr>
            <a:r>
              <a:rPr lang="en-US" sz="1500" b="1" dirty="0">
                <a:solidFill>
                  <a:srgbClr val="0070C0"/>
                </a:solidFill>
              </a:rPr>
              <a:t>Funding :</a:t>
            </a:r>
          </a:p>
          <a:p>
            <a:pPr marL="742950" lvl="1" indent="-285750">
              <a:lnSpc>
                <a:spcPct val="90000"/>
              </a:lnSpc>
              <a:spcBef>
                <a:spcPts val="776"/>
              </a:spcBef>
              <a:buSzPts val="1600"/>
              <a:buFont typeface="Arial" panose="020B0604020202020204" pitchFamily="34" charset="0"/>
              <a:buChar char="•"/>
            </a:pPr>
            <a:r>
              <a:rPr lang="fr-FR" sz="1500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EPICUR</a:t>
            </a:r>
            <a:r>
              <a:rPr lang="fr-FR" sz="1500" b="1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500" b="1" dirty="0" err="1">
                <a:solidFill>
                  <a:srgbClr val="0070C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Seed</a:t>
            </a:r>
            <a:r>
              <a:rPr lang="fr-FR" sz="1500" b="1" dirty="0">
                <a:solidFill>
                  <a:srgbClr val="0070C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500" b="1" dirty="0" err="1">
                <a:solidFill>
                  <a:srgbClr val="0070C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Funding</a:t>
            </a:r>
            <a:r>
              <a:rPr lang="fr-FR" sz="1500" b="1" dirty="0">
                <a:solidFill>
                  <a:srgbClr val="0070C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500" b="1" dirty="0" err="1">
                <a:solidFill>
                  <a:srgbClr val="0070C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Scheme</a:t>
            </a:r>
            <a:endParaRPr lang="fr-FR" sz="1500" b="1" dirty="0">
              <a:solidFill>
                <a:srgbClr val="0070C0"/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90000"/>
              </a:lnSpc>
              <a:spcBef>
                <a:spcPts val="776"/>
              </a:spcBef>
              <a:buClr>
                <a:srgbClr val="89C1C2"/>
              </a:buClr>
              <a:buSzPts val="1600"/>
            </a:pPr>
            <a:r>
              <a:rPr lang="fr-FR" sz="1500" i="1" dirty="0">
                <a:solidFill>
                  <a:schemeClr val="bg1">
                    <a:lumMod val="85000"/>
                  </a:schemeClr>
                </a:solidFill>
                <a:ea typeface="Calibri" panose="020F0502020204030204" pitchFamily="34" charset="0"/>
                <a:cs typeface="Calibri" panose="020F0502020204030204" pitchFamily="34" charset="0"/>
                <a:hlinkClick r:id="rId5"/>
              </a:rPr>
              <a:t>https://epicur.edu.eu/research/</a:t>
            </a:r>
            <a:r>
              <a:rPr lang="fr-FR" sz="1500" i="1" dirty="0">
                <a:solidFill>
                  <a:schemeClr val="bg1">
                    <a:lumMod val="85000"/>
                  </a:schemeClr>
                </a:solidFill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85972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1597" y="839069"/>
            <a:ext cx="591778" cy="58999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991" y="160242"/>
            <a:ext cx="8179257" cy="646331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nistra A" panose="02000503030000020000" pitchFamily="2" charset="0"/>
                <a:ea typeface="Arial" panose="020B0604020202020204" pitchFamily="34" charset="0"/>
                <a:cs typeface="+mn-cs"/>
              </a:rPr>
              <a:t>EPICUR </a:t>
            </a:r>
            <a:r>
              <a:rPr kumimoji="0" lang="fr-FR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nistra A" panose="02000503030000020000" pitchFamily="2" charset="0"/>
                <a:ea typeface="Arial" panose="020B0604020202020204" pitchFamily="34" charset="0"/>
                <a:cs typeface="+mn-cs"/>
              </a:rPr>
              <a:t>Seed Funding Scheme</a:t>
            </a:r>
            <a:endParaRPr kumimoji="0" lang="fr-FR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stra A" panose="02000503030000020000" pitchFamily="2" charset="0"/>
              <a:ea typeface="Arial" panose="020B0604020202020204" pitchFamily="34" charset="0"/>
              <a:cs typeface="+mn-cs"/>
            </a:endParaRP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7005851" y="3522713"/>
            <a:ext cx="591778" cy="58999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955701" y="1104157"/>
            <a:ext cx="6969099" cy="31195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500" b="1" i="0" u="none" strike="noStrike" kern="1200" cap="none" spc="0" normalizeH="0" baseline="0" noProof="0" dirty="0">
              <a:ln>
                <a:noFill/>
              </a:ln>
              <a:solidFill>
                <a:srgbClr val="00C1C1">
                  <a:lumMod val="75000"/>
                </a:srgbClr>
              </a:solidFill>
              <a:effectLst/>
              <a:uLnTx/>
              <a:uFillTx/>
              <a:latin typeface="Unistra A" panose="02000503030000020000" pitchFamily="2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776"/>
              </a:spcBef>
              <a:spcAft>
                <a:spcPts val="0"/>
              </a:spcAft>
              <a:buClr>
                <a:srgbClr val="89C1C2"/>
              </a:buClr>
              <a:buSzPts val="1600"/>
              <a:buFontTx/>
              <a:buNone/>
              <a:tabLst/>
              <a:defRPr/>
            </a:pPr>
            <a:endParaRPr kumimoji="0" lang="fr-FR" sz="1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Unistra A" panose="02000503030000020000" pitchFamily="2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748407" y="953036"/>
            <a:ext cx="5849222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Purpose </a:t>
            </a:r>
            <a:r>
              <a:rPr lang="en-US" b="1" dirty="0">
                <a:solidFill>
                  <a:srgbClr val="0070C0"/>
                </a:solidFill>
              </a:rPr>
              <a:t>of the grant:</a:t>
            </a:r>
            <a:endParaRPr lang="en-US" dirty="0">
              <a:solidFill>
                <a:srgbClr val="0070C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Support </a:t>
            </a:r>
            <a:r>
              <a:rPr lang="en-US" b="1" dirty="0">
                <a:solidFill>
                  <a:srgbClr val="0070C0"/>
                </a:solidFill>
              </a:rPr>
              <a:t>early-stage joint research projects</a:t>
            </a:r>
            <a:endParaRPr lang="en-US" dirty="0">
              <a:solidFill>
                <a:srgbClr val="0070C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Enable </a:t>
            </a:r>
            <a:r>
              <a:rPr lang="en-US" b="1" dirty="0">
                <a:solidFill>
                  <a:srgbClr val="0070C0"/>
                </a:solidFill>
              </a:rPr>
              <a:t>proofs of concept</a:t>
            </a:r>
            <a:r>
              <a:rPr lang="en-US" dirty="0"/>
              <a:t>, pilot studies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Foster </a:t>
            </a:r>
            <a:r>
              <a:rPr lang="en-US" b="1" dirty="0">
                <a:solidFill>
                  <a:srgbClr val="0070C0"/>
                </a:solidFill>
              </a:rPr>
              <a:t>new collaborations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among EPICUR universities</a:t>
            </a:r>
          </a:p>
          <a:p>
            <a:endParaRPr lang="en-US" b="1" dirty="0" smtClean="0"/>
          </a:p>
          <a:p>
            <a:r>
              <a:rPr lang="en-US" b="1" dirty="0" smtClean="0">
                <a:solidFill>
                  <a:srgbClr val="0070C0"/>
                </a:solidFill>
              </a:rPr>
              <a:t>Project </a:t>
            </a:r>
            <a:r>
              <a:rPr lang="en-US" b="1" dirty="0">
                <a:solidFill>
                  <a:srgbClr val="0070C0"/>
                </a:solidFill>
              </a:rPr>
              <a:t>duration:</a:t>
            </a:r>
            <a:endParaRPr lang="en-US" dirty="0">
              <a:solidFill>
                <a:srgbClr val="0070C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Up to </a:t>
            </a:r>
            <a:r>
              <a:rPr lang="en-US" b="1" dirty="0"/>
              <a:t>12 months</a:t>
            </a:r>
            <a:r>
              <a:rPr lang="en-US" dirty="0"/>
              <a:t>, starting </a:t>
            </a:r>
            <a:r>
              <a:rPr lang="en-US" b="1" dirty="0"/>
              <a:t>December </a:t>
            </a:r>
            <a:r>
              <a:rPr lang="en-US" b="1" dirty="0" smtClean="0"/>
              <a:t>2025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Possible </a:t>
            </a:r>
            <a:r>
              <a:rPr lang="en-US" b="1" dirty="0"/>
              <a:t>extension</a:t>
            </a:r>
            <a:r>
              <a:rPr lang="en-US" dirty="0"/>
              <a:t> (up to 12 months) with justification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legreya Sans"/>
              <a:ea typeface="+mn-ea"/>
              <a:cs typeface="+mn-cs"/>
            </a:endParaRPr>
          </a:p>
          <a:p>
            <a:r>
              <a:rPr lang="en-US" b="1" dirty="0">
                <a:solidFill>
                  <a:srgbClr val="0070C0"/>
                </a:solidFill>
              </a:rPr>
              <a:t>Who can apply?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Researchers affiliated with one of the </a:t>
            </a:r>
            <a:r>
              <a:rPr lang="en-US" b="1" dirty="0">
                <a:solidFill>
                  <a:srgbClr val="0070C0"/>
                </a:solidFill>
              </a:rPr>
              <a:t>EPICUR partner institutions</a:t>
            </a: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legreya Sans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legreya Sans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https://epicur.edu.eu/research/epicur-seed-funding-scheme/. </a:t>
            </a:r>
            <a:endParaRPr kumimoji="0" lang="fr-FR" sz="1200" b="0" i="1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68" t="27770" r="16847" b="22197"/>
          <a:stretch/>
        </p:blipFill>
        <p:spPr>
          <a:xfrm>
            <a:off x="6978570" y="4071297"/>
            <a:ext cx="2075543" cy="899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2714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38991" y="160242"/>
            <a:ext cx="8179257" cy="646331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  <a:latin typeface="Unistra A" panose="02000503030000020000" pitchFamily="2" charset="0"/>
                <a:ea typeface="Arial" panose="020B0604020202020204" pitchFamily="34" charset="0"/>
              </a:rPr>
              <a:t>Summary</a:t>
            </a:r>
            <a:endParaRPr lang="fr-FR" sz="3600" b="1" dirty="0">
              <a:solidFill>
                <a:schemeClr val="bg1"/>
              </a:solidFill>
              <a:latin typeface="Unistra A" panose="02000503030000020000" pitchFamily="2" charset="0"/>
              <a:ea typeface="Arial" panose="020B060402020202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176857" y="1102149"/>
            <a:ext cx="710417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This short presentation aims to: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Provide an overview of </a:t>
            </a:r>
            <a:r>
              <a:rPr lang="en-US" sz="2400" b="1" dirty="0" smtClean="0">
                <a:solidFill>
                  <a:srgbClr val="0070C0"/>
                </a:solidFill>
              </a:rPr>
              <a:t>some </a:t>
            </a:r>
            <a:r>
              <a:rPr lang="en-US" sz="2400" b="1" dirty="0">
                <a:solidFill>
                  <a:srgbClr val="0070C0"/>
                </a:solidFill>
              </a:rPr>
              <a:t>funding opportunities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/>
              <a:t>available for early-career </a:t>
            </a:r>
            <a:r>
              <a:rPr lang="en-US" sz="2400" dirty="0" smtClean="0"/>
              <a:t>researchers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Organizing workshops or scientific events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Scholarships</a:t>
            </a:r>
            <a:endParaRPr lang="en-US" sz="2400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1436" y="3548743"/>
            <a:ext cx="2886812" cy="1432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6928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3202" y="838393"/>
            <a:ext cx="591778" cy="58999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991" y="160242"/>
            <a:ext cx="8179257" cy="646331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FR" sz="3600" b="1" dirty="0">
                <a:solidFill>
                  <a:schemeClr val="bg1"/>
                </a:solidFill>
                <a:latin typeface="Unistra A" panose="02000503030000020000" pitchFamily="2" charset="0"/>
                <a:ea typeface="Arial" panose="020B0604020202020204" pitchFamily="34" charset="0"/>
              </a:rPr>
              <a:t>EPICUR </a:t>
            </a:r>
            <a:r>
              <a:rPr lang="fr-FR" sz="3600" b="1" dirty="0" err="1">
                <a:solidFill>
                  <a:schemeClr val="bg1"/>
                </a:solidFill>
                <a:latin typeface="Unistra A" panose="02000503030000020000" pitchFamily="2" charset="0"/>
                <a:ea typeface="Arial" panose="020B0604020202020204" pitchFamily="34" charset="0"/>
              </a:rPr>
              <a:t>Seed</a:t>
            </a:r>
            <a:r>
              <a:rPr lang="fr-FR" sz="3600" b="1" dirty="0">
                <a:solidFill>
                  <a:schemeClr val="bg1"/>
                </a:solidFill>
                <a:latin typeface="Unistra A" panose="02000503030000020000" pitchFamily="2" charset="0"/>
                <a:ea typeface="Arial" panose="020B0604020202020204" pitchFamily="34" charset="0"/>
              </a:rPr>
              <a:t> </a:t>
            </a:r>
            <a:r>
              <a:rPr lang="fr-FR" sz="3600" b="1" dirty="0" err="1">
                <a:solidFill>
                  <a:schemeClr val="bg1"/>
                </a:solidFill>
                <a:latin typeface="Unistra A" panose="02000503030000020000" pitchFamily="2" charset="0"/>
                <a:ea typeface="Arial" panose="020B0604020202020204" pitchFamily="34" charset="0"/>
              </a:rPr>
              <a:t>Funding</a:t>
            </a:r>
            <a:r>
              <a:rPr lang="fr-FR" sz="3600" b="1" dirty="0">
                <a:solidFill>
                  <a:schemeClr val="bg1"/>
                </a:solidFill>
                <a:latin typeface="Unistra A" panose="02000503030000020000" pitchFamily="2" charset="0"/>
                <a:ea typeface="Arial" panose="020B0604020202020204" pitchFamily="34" charset="0"/>
              </a:rPr>
              <a:t> </a:t>
            </a:r>
            <a:r>
              <a:rPr lang="fr-FR" sz="3600" b="1" dirty="0" err="1">
                <a:solidFill>
                  <a:schemeClr val="bg1"/>
                </a:solidFill>
                <a:latin typeface="Unistra A" panose="02000503030000020000" pitchFamily="2" charset="0"/>
                <a:ea typeface="Arial" panose="020B0604020202020204" pitchFamily="34" charset="0"/>
              </a:rPr>
              <a:t>Scheme</a:t>
            </a:r>
            <a:endParaRPr lang="fr-FR" sz="3600" b="1" dirty="0">
              <a:solidFill>
                <a:schemeClr val="bg1"/>
              </a:solidFill>
              <a:latin typeface="Unistra A" panose="02000503030000020000" pitchFamily="2" charset="0"/>
              <a:ea typeface="Arial" panose="020B0604020202020204" pitchFamily="34" charset="0"/>
            </a:endParaRP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7677012" y="4023186"/>
            <a:ext cx="591778" cy="589990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68" t="27770" r="16847" b="22197"/>
          <a:stretch/>
        </p:blipFill>
        <p:spPr>
          <a:xfrm>
            <a:off x="6542705" y="1428383"/>
            <a:ext cx="2075543" cy="899887"/>
          </a:xfrm>
          <a:prstGeom prst="rect">
            <a:avLst/>
          </a:prstGeom>
        </p:spPr>
      </p:pic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196638" y="993490"/>
            <a:ext cx="7072152" cy="37940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+mj-lt"/>
              </a:rPr>
              <a:t>What</a:t>
            </a:r>
            <a:r>
              <a:rPr kumimoji="0" lang="fr-FR" altLang="fr-FR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+mj-lt"/>
              </a:rPr>
              <a:t> </a:t>
            </a:r>
            <a:r>
              <a:rPr kumimoji="0" lang="fr-FR" altLang="fr-FR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+mj-lt"/>
              </a:rPr>
              <a:t>can</a:t>
            </a:r>
            <a:r>
              <a:rPr kumimoji="0" lang="fr-FR" altLang="fr-FR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+mj-lt"/>
              </a:rPr>
              <a:t> </a:t>
            </a:r>
            <a:r>
              <a:rPr kumimoji="0" lang="fr-FR" altLang="fr-FR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+mj-lt"/>
              </a:rPr>
              <a:t>be</a:t>
            </a:r>
            <a:r>
              <a:rPr kumimoji="0" lang="fr-FR" altLang="fr-FR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+mj-lt"/>
              </a:rPr>
              <a:t> </a:t>
            </a:r>
            <a:r>
              <a:rPr kumimoji="0" lang="fr-FR" altLang="fr-FR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+mj-lt"/>
              </a:rPr>
              <a:t>funded</a:t>
            </a:r>
            <a:r>
              <a:rPr kumimoji="0" lang="fr-FR" altLang="fr-FR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+mj-lt"/>
              </a:rPr>
              <a:t>?</a:t>
            </a:r>
          </a:p>
          <a:p>
            <a:pPr marR="0" lv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fr-FR" altLang="fr-FR" sz="1600" dirty="0" err="1" smtClean="0">
                <a:solidFill>
                  <a:srgbClr val="000000"/>
                </a:solidFill>
                <a:latin typeface="+mj-lt"/>
              </a:rPr>
              <a:t>Examples</a:t>
            </a:r>
            <a:r>
              <a:rPr lang="fr-FR" altLang="fr-FR" sz="1600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fr-FR" altLang="fr-FR" sz="1600" dirty="0">
                <a:solidFill>
                  <a:srgbClr val="000000"/>
                </a:solidFill>
                <a:latin typeface="+mj-lt"/>
              </a:rPr>
              <a:t>of </a:t>
            </a:r>
            <a:r>
              <a:rPr lang="fr-FR" altLang="fr-FR" sz="1600" dirty="0" err="1">
                <a:solidFill>
                  <a:srgbClr val="000000"/>
                </a:solidFill>
                <a:latin typeface="+mj-lt"/>
              </a:rPr>
              <a:t>eligible</a:t>
            </a:r>
            <a:r>
              <a:rPr lang="fr-FR" altLang="fr-FR" sz="1600" dirty="0">
                <a:solidFill>
                  <a:srgbClr val="000000"/>
                </a:solidFill>
                <a:latin typeface="+mj-lt"/>
              </a:rPr>
              <a:t> </a:t>
            </a:r>
            <a:r>
              <a:rPr lang="fr-FR" altLang="fr-FR" sz="1600" dirty="0" err="1">
                <a:solidFill>
                  <a:srgbClr val="000000"/>
                </a:solidFill>
                <a:latin typeface="+mj-lt"/>
              </a:rPr>
              <a:t>activities</a:t>
            </a:r>
            <a:r>
              <a:rPr lang="fr-FR" altLang="fr-FR" sz="1600" dirty="0" smtClean="0">
                <a:solidFill>
                  <a:srgbClr val="000000"/>
                </a:solidFill>
                <a:latin typeface="+mj-lt"/>
              </a:rPr>
              <a:t>:</a:t>
            </a:r>
            <a:endParaRPr lang="fr-FR" altLang="fr-FR" sz="1600" dirty="0">
              <a:solidFill>
                <a:srgbClr val="000000"/>
              </a:solidFill>
              <a:latin typeface="+mj-lt"/>
            </a:endParaRPr>
          </a:p>
          <a:p>
            <a:pPr marL="285750" marR="0" lvl="0" indent="-28575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fr-FR" altLang="fr-FR" sz="1600" dirty="0" smtClean="0">
                <a:solidFill>
                  <a:srgbClr val="000000"/>
                </a:solidFill>
                <a:latin typeface="+mj-lt"/>
              </a:rPr>
              <a:t>Scientific </a:t>
            </a:r>
            <a:r>
              <a:rPr lang="fr-FR" altLang="fr-FR" sz="1600" dirty="0" err="1">
                <a:solidFill>
                  <a:srgbClr val="000000"/>
                </a:solidFill>
                <a:latin typeface="+mj-lt"/>
              </a:rPr>
              <a:t>activities</a:t>
            </a:r>
            <a:r>
              <a:rPr lang="fr-FR" altLang="fr-FR" sz="1600" dirty="0">
                <a:solidFill>
                  <a:srgbClr val="000000"/>
                </a:solidFill>
                <a:latin typeface="+mj-lt"/>
              </a:rPr>
              <a:t> for </a:t>
            </a:r>
            <a:r>
              <a:rPr lang="fr-FR" altLang="fr-FR" sz="1600" b="1" dirty="0">
                <a:solidFill>
                  <a:srgbClr val="0070C0"/>
                </a:solidFill>
                <a:latin typeface="+mj-lt"/>
              </a:rPr>
              <a:t>pilot </a:t>
            </a:r>
            <a:r>
              <a:rPr lang="fr-FR" altLang="fr-FR" sz="1600" b="1" dirty="0" err="1">
                <a:solidFill>
                  <a:srgbClr val="0070C0"/>
                </a:solidFill>
                <a:latin typeface="+mj-lt"/>
              </a:rPr>
              <a:t>studies</a:t>
            </a:r>
            <a:r>
              <a:rPr lang="fr-FR" altLang="fr-FR" sz="1600" dirty="0">
                <a:solidFill>
                  <a:srgbClr val="000000"/>
                </a:solidFill>
                <a:latin typeface="+mj-lt"/>
              </a:rPr>
              <a:t>, </a:t>
            </a:r>
            <a:r>
              <a:rPr lang="fr-FR" altLang="fr-FR" sz="1600" dirty="0" err="1">
                <a:solidFill>
                  <a:srgbClr val="000000"/>
                </a:solidFill>
                <a:latin typeface="+mj-lt"/>
              </a:rPr>
              <a:t>proofs</a:t>
            </a:r>
            <a:r>
              <a:rPr lang="fr-FR" altLang="fr-FR" sz="1600" dirty="0">
                <a:solidFill>
                  <a:srgbClr val="000000"/>
                </a:solidFill>
                <a:latin typeface="+mj-lt"/>
              </a:rPr>
              <a:t> of concept</a:t>
            </a:r>
          </a:p>
          <a:p>
            <a:pPr marL="285750" marR="0" lvl="0" indent="-28575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fr-FR" altLang="fr-FR" sz="1600" dirty="0" smtClean="0">
                <a:solidFill>
                  <a:srgbClr val="000000"/>
                </a:solidFill>
                <a:latin typeface="+mj-lt"/>
              </a:rPr>
              <a:t>Meetings</a:t>
            </a:r>
            <a:r>
              <a:rPr lang="fr-FR" altLang="fr-FR" sz="1600" b="1" dirty="0">
                <a:solidFill>
                  <a:srgbClr val="0070C0"/>
                </a:solidFill>
                <a:latin typeface="+mj-lt"/>
              </a:rPr>
              <a:t>, </a:t>
            </a:r>
            <a:r>
              <a:rPr lang="fr-FR" altLang="fr-FR" sz="1600" b="1" dirty="0" err="1">
                <a:solidFill>
                  <a:srgbClr val="0070C0"/>
                </a:solidFill>
                <a:latin typeface="+mj-lt"/>
              </a:rPr>
              <a:t>seminars</a:t>
            </a:r>
            <a:r>
              <a:rPr lang="fr-FR" altLang="fr-FR" sz="1600" dirty="0">
                <a:solidFill>
                  <a:srgbClr val="000000"/>
                </a:solidFill>
                <a:latin typeface="+mj-lt"/>
              </a:rPr>
              <a:t>, </a:t>
            </a:r>
            <a:r>
              <a:rPr lang="fr-FR" altLang="fr-FR" sz="1600" b="1" dirty="0">
                <a:solidFill>
                  <a:srgbClr val="0070C0"/>
                </a:solidFill>
                <a:latin typeface="+mj-lt"/>
              </a:rPr>
              <a:t>workshops</a:t>
            </a:r>
            <a:r>
              <a:rPr lang="fr-FR" altLang="fr-FR" sz="1600" dirty="0">
                <a:solidFill>
                  <a:srgbClr val="000000"/>
                </a:solidFill>
                <a:latin typeface="+mj-lt"/>
              </a:rPr>
              <a:t> to </a:t>
            </a:r>
            <a:r>
              <a:rPr lang="fr-FR" altLang="fr-FR" sz="1600" dirty="0" err="1">
                <a:solidFill>
                  <a:srgbClr val="000000"/>
                </a:solidFill>
                <a:latin typeface="+mj-lt"/>
              </a:rPr>
              <a:t>initiate</a:t>
            </a:r>
            <a:r>
              <a:rPr lang="fr-FR" altLang="fr-FR" sz="1600" dirty="0">
                <a:solidFill>
                  <a:srgbClr val="000000"/>
                </a:solidFill>
                <a:latin typeface="+mj-lt"/>
              </a:rPr>
              <a:t> collaboration</a:t>
            </a:r>
          </a:p>
          <a:p>
            <a:pPr marL="285750" marR="0" lvl="0" indent="-28575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fr-FR" altLang="fr-FR" sz="1600" b="1" dirty="0" err="1" smtClean="0">
                <a:solidFill>
                  <a:srgbClr val="0070C0"/>
                </a:solidFill>
                <a:latin typeface="+mj-lt"/>
              </a:rPr>
              <a:t>Proposal</a:t>
            </a:r>
            <a:r>
              <a:rPr lang="fr-FR" altLang="fr-FR" sz="1600" b="1" dirty="0" smtClean="0">
                <a:solidFill>
                  <a:srgbClr val="0070C0"/>
                </a:solidFill>
                <a:latin typeface="+mj-lt"/>
              </a:rPr>
              <a:t> </a:t>
            </a:r>
            <a:r>
              <a:rPr lang="fr-FR" altLang="fr-FR" sz="1600" b="1" dirty="0" err="1">
                <a:solidFill>
                  <a:srgbClr val="0070C0"/>
                </a:solidFill>
                <a:latin typeface="+mj-lt"/>
              </a:rPr>
              <a:t>writing</a:t>
            </a:r>
            <a:r>
              <a:rPr lang="fr-FR" altLang="fr-FR" sz="1600" b="1" dirty="0">
                <a:solidFill>
                  <a:srgbClr val="0070C0"/>
                </a:solidFill>
                <a:latin typeface="+mj-lt"/>
              </a:rPr>
              <a:t> </a:t>
            </a:r>
            <a:r>
              <a:rPr lang="fr-FR" altLang="fr-FR" sz="1600" dirty="0">
                <a:solidFill>
                  <a:srgbClr val="000000"/>
                </a:solidFill>
                <a:latin typeface="+mj-lt"/>
              </a:rPr>
              <a:t>and </a:t>
            </a:r>
            <a:r>
              <a:rPr lang="fr-FR" altLang="fr-FR" sz="1600" dirty="0" err="1">
                <a:solidFill>
                  <a:srgbClr val="000000"/>
                </a:solidFill>
                <a:latin typeface="+mj-lt"/>
              </a:rPr>
              <a:t>preparation</a:t>
            </a:r>
            <a:r>
              <a:rPr lang="fr-FR" altLang="fr-FR" sz="1600" dirty="0">
                <a:solidFill>
                  <a:srgbClr val="000000"/>
                </a:solidFill>
                <a:latin typeface="+mj-lt"/>
              </a:rPr>
              <a:t> for future applications</a:t>
            </a:r>
          </a:p>
          <a:p>
            <a:endParaRPr lang="en-US" sz="1600" dirty="0" smtClean="0">
              <a:solidFill>
                <a:srgbClr val="000000"/>
              </a:solidFill>
            </a:endParaRPr>
          </a:p>
          <a:p>
            <a:endParaRPr lang="en-US" sz="1600" dirty="0">
              <a:solidFill>
                <a:srgbClr val="000000"/>
              </a:solidFill>
            </a:endParaRPr>
          </a:p>
          <a:p>
            <a:r>
              <a:rPr lang="en-US" sz="1600" b="1" dirty="0">
                <a:solidFill>
                  <a:srgbClr val="0070C0"/>
                </a:solidFill>
              </a:rPr>
              <a:t>Awarding of a Seed Funding </a:t>
            </a:r>
            <a:r>
              <a:rPr lang="en-US" sz="1600" dirty="0"/>
              <a:t>grant is conditioned on the development of </a:t>
            </a:r>
            <a:r>
              <a:rPr lang="en-US" sz="1600" b="1" dirty="0" smtClean="0">
                <a:solidFill>
                  <a:srgbClr val="0070C0"/>
                </a:solidFill>
              </a:rPr>
              <a:t>2 </a:t>
            </a:r>
            <a:r>
              <a:rPr lang="en-US" sz="1600" b="1" dirty="0">
                <a:solidFill>
                  <a:srgbClr val="0070C0"/>
                </a:solidFill>
              </a:rPr>
              <a:t>specific outputs</a:t>
            </a:r>
            <a:r>
              <a:rPr lang="en-US" sz="1600" dirty="0"/>
              <a:t>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The submission of </a:t>
            </a:r>
            <a:r>
              <a:rPr lang="en-US" sz="1600" b="1" dirty="0">
                <a:solidFill>
                  <a:srgbClr val="0070C0"/>
                </a:solidFill>
              </a:rPr>
              <a:t>an application for a project </a:t>
            </a:r>
            <a:r>
              <a:rPr lang="en-US" sz="1600" dirty="0"/>
              <a:t>financed by a third party (Horizon Europe, </a:t>
            </a:r>
            <a:r>
              <a:rPr lang="en-US" sz="1600" dirty="0" err="1"/>
              <a:t>Cofund</a:t>
            </a:r>
            <a:r>
              <a:rPr lang="en-US" sz="1600" dirty="0"/>
              <a:t>, ...) up to 12 months after the end of the seed funding project.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A </a:t>
            </a:r>
            <a:r>
              <a:rPr lang="en-US" sz="1600" b="1" dirty="0">
                <a:solidFill>
                  <a:srgbClr val="0070C0"/>
                </a:solidFill>
              </a:rPr>
              <a:t>joint learning activity </a:t>
            </a:r>
            <a:r>
              <a:rPr lang="en-US" sz="1600" dirty="0"/>
              <a:t>that will be offered in the framework of EPICUR either during the lifetime of the seed funding project or up to 6 months after its end. </a:t>
            </a:r>
            <a:endParaRPr lang="en-US" sz="1600" dirty="0" smtClean="0"/>
          </a:p>
          <a:p>
            <a:pPr marL="742950" lvl="2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fr-FR" altLang="fr-FR" sz="1600" dirty="0" smtClean="0">
                <a:solidFill>
                  <a:srgbClr val="000000"/>
                </a:solidFill>
              </a:rPr>
              <a:t>Must </a:t>
            </a:r>
            <a:r>
              <a:rPr lang="fr-FR" altLang="fr-FR" sz="1600" dirty="0" err="1">
                <a:solidFill>
                  <a:srgbClr val="000000"/>
                </a:solidFill>
              </a:rPr>
              <a:t>equal</a:t>
            </a:r>
            <a:r>
              <a:rPr lang="fr-FR" altLang="fr-FR" sz="1600" dirty="0">
                <a:solidFill>
                  <a:srgbClr val="000000"/>
                </a:solidFill>
              </a:rPr>
              <a:t> at least 6 </a:t>
            </a:r>
            <a:r>
              <a:rPr lang="fr-FR" altLang="fr-FR" sz="1600" dirty="0" err="1">
                <a:solidFill>
                  <a:srgbClr val="000000"/>
                </a:solidFill>
              </a:rPr>
              <a:t>hours</a:t>
            </a:r>
            <a:r>
              <a:rPr lang="fr-FR" altLang="fr-FR" sz="1600" dirty="0">
                <a:solidFill>
                  <a:srgbClr val="000000"/>
                </a:solidFill>
              </a:rPr>
              <a:t> of </a:t>
            </a:r>
            <a:r>
              <a:rPr lang="fr-FR" altLang="fr-FR" sz="1600" dirty="0" err="1">
                <a:solidFill>
                  <a:srgbClr val="000000"/>
                </a:solidFill>
              </a:rPr>
              <a:t>teaching</a:t>
            </a:r>
            <a:endParaRPr lang="fr-FR" altLang="fr-FR" sz="1600" dirty="0">
              <a:solidFill>
                <a:srgbClr val="000000"/>
              </a:solidFill>
            </a:endParaRPr>
          </a:p>
          <a:p>
            <a:pPr marL="742950" lvl="2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fr-FR" altLang="fr-FR" sz="1600" dirty="0">
                <a:solidFill>
                  <a:srgbClr val="000000"/>
                </a:solidFill>
              </a:rPr>
              <a:t>Can </a:t>
            </a:r>
            <a:r>
              <a:rPr lang="fr-FR" altLang="fr-FR" sz="1600" dirty="0" err="1">
                <a:solidFill>
                  <a:srgbClr val="000000"/>
                </a:solidFill>
              </a:rPr>
              <a:t>be</a:t>
            </a:r>
            <a:r>
              <a:rPr lang="fr-FR" altLang="fr-FR" sz="1600" dirty="0">
                <a:solidFill>
                  <a:srgbClr val="000000"/>
                </a:solidFill>
              </a:rPr>
              <a:t> </a:t>
            </a:r>
            <a:r>
              <a:rPr lang="fr-FR" altLang="fr-FR" sz="1600" dirty="0" err="1">
                <a:solidFill>
                  <a:srgbClr val="000000"/>
                </a:solidFill>
              </a:rPr>
              <a:t>curricular</a:t>
            </a:r>
            <a:r>
              <a:rPr lang="fr-FR" altLang="fr-FR" sz="1600" dirty="0">
                <a:solidFill>
                  <a:srgbClr val="000000"/>
                </a:solidFill>
              </a:rPr>
              <a:t> or </a:t>
            </a:r>
            <a:r>
              <a:rPr lang="fr-FR" altLang="fr-FR" sz="1600" dirty="0" err="1">
                <a:solidFill>
                  <a:srgbClr val="000000"/>
                </a:solidFill>
              </a:rPr>
              <a:t>co-curricular</a:t>
            </a:r>
            <a:endParaRPr lang="fr-FR" altLang="fr-FR" sz="1600" dirty="0">
              <a:solidFill>
                <a:srgbClr val="000000"/>
              </a:solidFill>
            </a:endParaRP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552453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7661" y="1089127"/>
            <a:ext cx="591778" cy="58999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991" y="160242"/>
            <a:ext cx="8179257" cy="646331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FR" sz="3600" b="1" dirty="0">
                <a:solidFill>
                  <a:schemeClr val="bg1"/>
                </a:solidFill>
                <a:latin typeface="Unistra A" panose="02000503030000020000" pitchFamily="2" charset="0"/>
                <a:ea typeface="Arial" panose="020B0604020202020204" pitchFamily="34" charset="0"/>
              </a:rPr>
              <a:t>EPICUR </a:t>
            </a:r>
            <a:r>
              <a:rPr lang="fr-FR" sz="3600" b="1" dirty="0" err="1">
                <a:solidFill>
                  <a:schemeClr val="bg1"/>
                </a:solidFill>
                <a:latin typeface="Unistra A" panose="02000503030000020000" pitchFamily="2" charset="0"/>
                <a:ea typeface="Arial" panose="020B0604020202020204" pitchFamily="34" charset="0"/>
              </a:rPr>
              <a:t>Seed</a:t>
            </a:r>
            <a:r>
              <a:rPr lang="fr-FR" sz="3600" b="1" dirty="0">
                <a:solidFill>
                  <a:schemeClr val="bg1"/>
                </a:solidFill>
                <a:latin typeface="Unistra A" panose="02000503030000020000" pitchFamily="2" charset="0"/>
                <a:ea typeface="Arial" panose="020B0604020202020204" pitchFamily="34" charset="0"/>
              </a:rPr>
              <a:t> </a:t>
            </a:r>
            <a:r>
              <a:rPr lang="fr-FR" sz="3600" b="1" dirty="0" err="1">
                <a:solidFill>
                  <a:schemeClr val="bg1"/>
                </a:solidFill>
                <a:latin typeface="Unistra A" panose="02000503030000020000" pitchFamily="2" charset="0"/>
                <a:ea typeface="Arial" panose="020B0604020202020204" pitchFamily="34" charset="0"/>
              </a:rPr>
              <a:t>Funding</a:t>
            </a:r>
            <a:r>
              <a:rPr lang="fr-FR" sz="3600" b="1" dirty="0">
                <a:solidFill>
                  <a:schemeClr val="bg1"/>
                </a:solidFill>
                <a:latin typeface="Unistra A" panose="02000503030000020000" pitchFamily="2" charset="0"/>
                <a:ea typeface="Arial" panose="020B0604020202020204" pitchFamily="34" charset="0"/>
              </a:rPr>
              <a:t> </a:t>
            </a:r>
            <a:r>
              <a:rPr lang="fr-FR" sz="3600" b="1" dirty="0" err="1">
                <a:solidFill>
                  <a:schemeClr val="bg1"/>
                </a:solidFill>
                <a:latin typeface="Unistra A" panose="02000503030000020000" pitchFamily="2" charset="0"/>
                <a:ea typeface="Arial" panose="020B0604020202020204" pitchFamily="34" charset="0"/>
              </a:rPr>
              <a:t>Scheme</a:t>
            </a:r>
            <a:endParaRPr lang="fr-FR" sz="3600" b="1" dirty="0">
              <a:solidFill>
                <a:schemeClr val="bg1"/>
              </a:solidFill>
              <a:latin typeface="Unistra A" panose="02000503030000020000" pitchFamily="2" charset="0"/>
              <a:ea typeface="Arial" panose="020B0604020202020204" pitchFamily="34" charset="0"/>
            </a:endParaRP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5872550" y="3928662"/>
            <a:ext cx="591778" cy="58999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955701" y="1104157"/>
            <a:ext cx="6969099" cy="31195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/>
          <a:p>
            <a:endParaRPr lang="fr-FR" sz="1500" b="1" dirty="0">
              <a:solidFill>
                <a:schemeClr val="accent5">
                  <a:lumMod val="75000"/>
                </a:schemeClr>
              </a:solidFill>
              <a:latin typeface="Unistra A" panose="02000503030000020000" pitchFamily="2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90000"/>
              </a:lnSpc>
              <a:spcBef>
                <a:spcPts val="776"/>
              </a:spcBef>
              <a:buClr>
                <a:srgbClr val="89C1C2"/>
              </a:buClr>
              <a:buSzPts val="1600"/>
            </a:pPr>
            <a:endParaRPr lang="fr-FR" sz="1500" dirty="0">
              <a:solidFill>
                <a:srgbClr val="000000"/>
              </a:solidFill>
              <a:latin typeface="Unistra A" panose="02000503030000020000" pitchFamily="2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211086" y="1209005"/>
            <a:ext cx="5331619" cy="39549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0070C0"/>
                </a:solidFill>
                <a:latin typeface="+mj-lt"/>
              </a:rPr>
              <a:t>How to </a:t>
            </a:r>
            <a:r>
              <a:rPr lang="en-US" sz="1600" b="1" dirty="0" smtClean="0">
                <a:solidFill>
                  <a:srgbClr val="0070C0"/>
                </a:solidFill>
                <a:latin typeface="+mj-lt"/>
              </a:rPr>
              <a:t>apply</a:t>
            </a:r>
            <a:r>
              <a:rPr lang="en-US" sz="1600" dirty="0" smtClean="0">
                <a:solidFill>
                  <a:srgbClr val="0070C0"/>
                </a:solidFill>
                <a:latin typeface="+mj-lt"/>
              </a:rPr>
              <a:t> </a:t>
            </a:r>
            <a:r>
              <a:rPr lang="en-US" sz="1600" b="1" dirty="0" smtClean="0">
                <a:solidFill>
                  <a:srgbClr val="0070C0"/>
                </a:solidFill>
                <a:latin typeface="+mj-lt"/>
              </a:rPr>
              <a:t>?</a:t>
            </a:r>
            <a:endParaRPr lang="en-US" sz="1600" b="1" dirty="0">
              <a:solidFill>
                <a:srgbClr val="0070C0"/>
              </a:solidFill>
              <a:latin typeface="+mj-lt"/>
            </a:endParaRPr>
          </a:p>
          <a:p>
            <a:r>
              <a:rPr lang="en-US" sz="1600" dirty="0" smtClean="0">
                <a:solidFill>
                  <a:srgbClr val="000000"/>
                </a:solidFill>
                <a:latin typeface="+mj-lt"/>
              </a:rPr>
              <a:t>Consortium requirements: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000000"/>
                </a:solidFill>
                <a:latin typeface="+mj-lt"/>
              </a:rPr>
              <a:t>At </a:t>
            </a:r>
            <a:r>
              <a:rPr lang="en-US" sz="1600" dirty="0">
                <a:solidFill>
                  <a:srgbClr val="000000"/>
                </a:solidFill>
                <a:latin typeface="+mj-lt"/>
              </a:rPr>
              <a:t>least </a:t>
            </a:r>
            <a:r>
              <a:rPr lang="en-US" sz="1600" b="1" dirty="0">
                <a:solidFill>
                  <a:srgbClr val="0070C0"/>
                </a:solidFill>
                <a:latin typeface="+mj-lt"/>
              </a:rPr>
              <a:t>2 researchers </a:t>
            </a:r>
            <a:r>
              <a:rPr lang="en-US" sz="1600" dirty="0">
                <a:solidFill>
                  <a:srgbClr val="000000"/>
                </a:solidFill>
                <a:latin typeface="+mj-lt"/>
              </a:rPr>
              <a:t>from </a:t>
            </a:r>
            <a:r>
              <a:rPr lang="en-US" sz="1600" b="1" dirty="0">
                <a:solidFill>
                  <a:srgbClr val="0070C0"/>
                </a:solidFill>
                <a:latin typeface="+mj-lt"/>
              </a:rPr>
              <a:t>2 EPICUR </a:t>
            </a:r>
            <a:r>
              <a:rPr lang="en-US" sz="1600" b="1" dirty="0" smtClean="0">
                <a:solidFill>
                  <a:srgbClr val="0070C0"/>
                </a:solidFill>
                <a:latin typeface="+mj-lt"/>
              </a:rPr>
              <a:t>countries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000000"/>
                </a:solidFill>
                <a:latin typeface="+mj-lt"/>
              </a:rPr>
              <a:t>Preference </a:t>
            </a:r>
            <a:r>
              <a:rPr lang="en-US" sz="1600" dirty="0">
                <a:solidFill>
                  <a:srgbClr val="000000"/>
                </a:solidFill>
                <a:latin typeface="+mj-lt"/>
              </a:rPr>
              <a:t>for 3+ partners from 3+ countries</a:t>
            </a:r>
          </a:p>
          <a:p>
            <a:endParaRPr lang="en-US" sz="1600" dirty="0" smtClean="0">
              <a:solidFill>
                <a:srgbClr val="000000"/>
              </a:solidFill>
              <a:latin typeface="+mj-lt"/>
            </a:endParaRPr>
          </a:p>
          <a:p>
            <a:r>
              <a:rPr lang="en-US" sz="1600" b="1" dirty="0">
                <a:solidFill>
                  <a:srgbClr val="0070C0"/>
                </a:solidFill>
                <a:latin typeface="+mj-lt"/>
              </a:rPr>
              <a:t>Budget :</a:t>
            </a:r>
          </a:p>
          <a:p>
            <a:r>
              <a:rPr lang="en-US" sz="1600" dirty="0">
                <a:solidFill>
                  <a:srgbClr val="000000"/>
                </a:solidFill>
                <a:latin typeface="+mj-lt"/>
              </a:rPr>
              <a:t>M</a:t>
            </a:r>
            <a:r>
              <a:rPr lang="en-US" sz="1600" dirty="0" smtClean="0">
                <a:solidFill>
                  <a:srgbClr val="000000"/>
                </a:solidFill>
                <a:latin typeface="+mj-lt"/>
              </a:rPr>
              <a:t>aximum </a:t>
            </a:r>
            <a:r>
              <a:rPr lang="en-US" sz="1600" dirty="0">
                <a:solidFill>
                  <a:srgbClr val="000000"/>
                </a:solidFill>
                <a:latin typeface="+mj-lt"/>
              </a:rPr>
              <a:t>of </a:t>
            </a:r>
            <a:r>
              <a:rPr lang="en-US" sz="1600" b="1" dirty="0">
                <a:solidFill>
                  <a:srgbClr val="000000"/>
                </a:solidFill>
                <a:latin typeface="+mj-lt"/>
              </a:rPr>
              <a:t>150.000 </a:t>
            </a:r>
            <a:r>
              <a:rPr lang="en-US" sz="1600" b="1" dirty="0" smtClean="0">
                <a:solidFill>
                  <a:srgbClr val="000000"/>
                </a:solidFill>
                <a:latin typeface="+mj-lt"/>
              </a:rPr>
              <a:t>EUROS </a:t>
            </a:r>
            <a:endParaRPr lang="en-US" sz="1600" b="1" dirty="0">
              <a:solidFill>
                <a:srgbClr val="000000"/>
              </a:solidFill>
              <a:latin typeface="+mj-lt"/>
            </a:endParaRPr>
          </a:p>
          <a:p>
            <a:endParaRPr lang="en-US" sz="1600" dirty="0">
              <a:solidFill>
                <a:srgbClr val="000000"/>
              </a:solidFill>
              <a:latin typeface="+mj-lt"/>
            </a:endParaRPr>
          </a:p>
          <a:p>
            <a:r>
              <a:rPr lang="en-US" sz="1600" b="1" dirty="0" smtClean="0">
                <a:solidFill>
                  <a:srgbClr val="0070C0"/>
                </a:solidFill>
                <a:latin typeface="+mj-lt"/>
              </a:rPr>
              <a:t>Eligible </a:t>
            </a:r>
            <a:r>
              <a:rPr lang="en-US" sz="1600" b="1" dirty="0">
                <a:solidFill>
                  <a:srgbClr val="0070C0"/>
                </a:solidFill>
                <a:latin typeface="+mj-lt"/>
              </a:rPr>
              <a:t>costs: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000000"/>
                </a:solidFill>
                <a:latin typeface="+mj-lt"/>
              </a:rPr>
              <a:t>Travel</a:t>
            </a:r>
            <a:endParaRPr lang="en-US" sz="1600" dirty="0">
              <a:solidFill>
                <a:srgbClr val="000000"/>
              </a:solidFill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000000"/>
                </a:solidFill>
                <a:latin typeface="+mj-lt"/>
              </a:rPr>
              <a:t>Research </a:t>
            </a:r>
            <a:r>
              <a:rPr lang="en-US" sz="1600" dirty="0">
                <a:solidFill>
                  <a:srgbClr val="000000"/>
                </a:solidFill>
                <a:latin typeface="+mj-lt"/>
              </a:rPr>
              <a:t>equipment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000000"/>
                </a:solidFill>
                <a:latin typeface="+mj-lt"/>
              </a:rPr>
              <a:t>Time </a:t>
            </a:r>
            <a:r>
              <a:rPr lang="en-US" sz="1600" dirty="0">
                <a:solidFill>
                  <a:srgbClr val="000000"/>
                </a:solidFill>
                <a:latin typeface="+mj-lt"/>
              </a:rPr>
              <a:t>for pilot studies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000000"/>
                </a:solidFill>
                <a:latin typeface="+mj-lt"/>
              </a:rPr>
              <a:t>Other </a:t>
            </a:r>
            <a:r>
              <a:rPr lang="en-US" sz="1600" dirty="0">
                <a:solidFill>
                  <a:srgbClr val="000000"/>
                </a:solidFill>
                <a:latin typeface="+mj-lt"/>
              </a:rPr>
              <a:t>costs directly related to </a:t>
            </a:r>
            <a:r>
              <a:rPr lang="en-US" sz="1600" b="1" dirty="0">
                <a:solidFill>
                  <a:srgbClr val="000000"/>
                </a:solidFill>
                <a:latin typeface="+mj-lt"/>
              </a:rPr>
              <a:t>building the collaboration</a:t>
            </a:r>
          </a:p>
          <a:p>
            <a:endParaRPr lang="en-US" sz="1600" dirty="0" smtClean="0">
              <a:solidFill>
                <a:srgbClr val="000000"/>
              </a:solidFill>
              <a:latin typeface="+mj-lt"/>
            </a:endParaRPr>
          </a:p>
          <a:p>
            <a:r>
              <a:rPr lang="en-US" sz="1100" i="1" dirty="0" smtClean="0">
                <a:solidFill>
                  <a:srgbClr val="000000"/>
                </a:solidFill>
                <a:latin typeface="+mj-lt"/>
              </a:rPr>
              <a:t>Each </a:t>
            </a:r>
            <a:r>
              <a:rPr lang="en-US" sz="1100" i="1" dirty="0">
                <a:solidFill>
                  <a:srgbClr val="000000"/>
                </a:solidFill>
                <a:latin typeface="+mj-lt"/>
              </a:rPr>
              <a:t>university may have specific rules – contact your local EPICUR contact point for details!</a:t>
            </a:r>
          </a:p>
          <a:p>
            <a:endParaRPr lang="en-US" sz="1600" dirty="0">
              <a:solidFill>
                <a:srgbClr val="000000"/>
              </a:solidFill>
              <a:latin typeface="+mj-lt"/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68" t="27770" r="16847" b="22197"/>
          <a:stretch/>
        </p:blipFill>
        <p:spPr>
          <a:xfrm>
            <a:off x="6464328" y="2012500"/>
            <a:ext cx="2075543" cy="899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9994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7401" y="936727"/>
            <a:ext cx="591778" cy="58999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991" y="160242"/>
            <a:ext cx="8179257" cy="646331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FR" sz="3600" b="1" dirty="0" smtClean="0">
                <a:solidFill>
                  <a:schemeClr val="bg1"/>
                </a:solidFill>
                <a:latin typeface="Unistra A" panose="02000503030000020000" pitchFamily="2" charset="0"/>
                <a:ea typeface="Arial" panose="020B0604020202020204" pitchFamily="34" charset="0"/>
              </a:rPr>
              <a:t>EUCOR SEED MONEY</a:t>
            </a:r>
            <a:endParaRPr lang="fr-FR" sz="3600" b="1" dirty="0">
              <a:solidFill>
                <a:schemeClr val="bg1"/>
              </a:solidFill>
              <a:latin typeface="Unistra A" panose="02000503030000020000" pitchFamily="2" charset="0"/>
              <a:ea typeface="Arial" panose="020B0604020202020204" pitchFamily="34" charset="0"/>
            </a:endParaRP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8026470" y="4456577"/>
            <a:ext cx="591778" cy="58999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587401" y="1076249"/>
            <a:ext cx="6969099" cy="31195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/>
          <a:p>
            <a:endParaRPr lang="fr-FR" sz="1500" b="1" dirty="0">
              <a:solidFill>
                <a:schemeClr val="accent5">
                  <a:lumMod val="75000"/>
                </a:schemeClr>
              </a:solidFill>
              <a:latin typeface="Unistra A" panose="02000503030000020000" pitchFamily="2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90000"/>
              </a:lnSpc>
              <a:spcBef>
                <a:spcPts val="776"/>
              </a:spcBef>
              <a:buClr>
                <a:srgbClr val="89C1C2"/>
              </a:buClr>
              <a:buSzPts val="1600"/>
            </a:pPr>
            <a:endParaRPr lang="fr-FR" sz="1500" dirty="0">
              <a:solidFill>
                <a:srgbClr val="000000"/>
              </a:solidFill>
              <a:latin typeface="Unistra A" panose="02000503030000020000" pitchFamily="2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43590" y="1076249"/>
            <a:ext cx="777811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Goal: </a:t>
            </a:r>
            <a:r>
              <a:rPr lang="en-US" dirty="0"/>
              <a:t>Provide </a:t>
            </a:r>
            <a:r>
              <a:rPr lang="en-US" b="1" dirty="0">
                <a:solidFill>
                  <a:srgbClr val="0070C0"/>
                </a:solidFill>
              </a:rPr>
              <a:t>initial financial support </a:t>
            </a:r>
            <a:r>
              <a:rPr lang="en-US" dirty="0"/>
              <a:t>for cross-border projects within </a:t>
            </a:r>
            <a:r>
              <a:rPr lang="en-US" dirty="0" err="1"/>
              <a:t>Eucor</a:t>
            </a:r>
            <a:r>
              <a:rPr lang="en-US" dirty="0"/>
              <a:t> – The European Campus</a:t>
            </a:r>
          </a:p>
          <a:p>
            <a:endParaRPr lang="en-US" dirty="0"/>
          </a:p>
          <a:p>
            <a:r>
              <a:rPr lang="en-US" b="1" dirty="0"/>
              <a:t>Focus Areas: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Teaching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Research</a:t>
            </a:r>
            <a:r>
              <a:rPr lang="en-US" dirty="0"/>
              <a:t>, Innovation &amp; Transfer (includes doctoral training)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 smtClean="0"/>
              <a:t>Maximum </a:t>
            </a:r>
            <a:r>
              <a:rPr lang="en-US" dirty="0"/>
              <a:t>per project: </a:t>
            </a:r>
            <a:r>
              <a:rPr lang="en-US" b="1" dirty="0"/>
              <a:t>€60,000</a:t>
            </a:r>
          </a:p>
          <a:p>
            <a:endParaRPr lang="en-US" dirty="0"/>
          </a:p>
          <a:p>
            <a:r>
              <a:rPr lang="en-US" b="1" dirty="0"/>
              <a:t>Eligibility</a:t>
            </a:r>
            <a:r>
              <a:rPr lang="en-US" dirty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At </a:t>
            </a:r>
            <a:r>
              <a:rPr lang="en-US" dirty="0"/>
              <a:t>least </a:t>
            </a:r>
            <a:r>
              <a:rPr lang="en-US" b="1" dirty="0">
                <a:solidFill>
                  <a:srgbClr val="0070C0"/>
                </a:solidFill>
              </a:rPr>
              <a:t>two </a:t>
            </a:r>
            <a:r>
              <a:rPr lang="en-US" b="1" dirty="0" err="1">
                <a:solidFill>
                  <a:srgbClr val="0070C0"/>
                </a:solidFill>
              </a:rPr>
              <a:t>Eucor</a:t>
            </a:r>
            <a:r>
              <a:rPr lang="en-US" b="1" dirty="0">
                <a:solidFill>
                  <a:srgbClr val="0070C0"/>
                </a:solidFill>
              </a:rPr>
              <a:t> member </a:t>
            </a:r>
            <a:r>
              <a:rPr lang="en-US" dirty="0"/>
              <a:t>universities from </a:t>
            </a:r>
            <a:r>
              <a:rPr lang="en-US" b="1" dirty="0">
                <a:solidFill>
                  <a:srgbClr val="0070C0"/>
                </a:solidFill>
              </a:rPr>
              <a:t>two different countries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No </a:t>
            </a:r>
            <a:r>
              <a:rPr lang="en-US" b="1" dirty="0"/>
              <a:t>prior funding </a:t>
            </a:r>
            <a:r>
              <a:rPr lang="en-US" dirty="0"/>
              <a:t>from national or international grants for the project</a:t>
            </a:r>
            <a:endParaRPr lang="fr-FR" dirty="0"/>
          </a:p>
        </p:txBody>
      </p:sp>
      <p:pic>
        <p:nvPicPr>
          <p:cNvPr id="14" name="Image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4109" y="2021407"/>
            <a:ext cx="1404781" cy="1229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8592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96725" y="255475"/>
            <a:ext cx="8179257" cy="646331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Unistra A" panose="02000503030000020000" pitchFamily="2" charset="0"/>
                <a:ea typeface="Arial" panose="020B0604020202020204" pitchFamily="34" charset="0"/>
              </a:rPr>
              <a:t>What services can assist me in my process?</a:t>
            </a:r>
            <a:endParaRPr lang="fr-FR" sz="3600" b="1" dirty="0">
              <a:solidFill>
                <a:schemeClr val="bg1"/>
              </a:solidFill>
              <a:latin typeface="Unistra A" panose="02000503030000020000" pitchFamily="2" charset="0"/>
              <a:ea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22209" y="1678584"/>
            <a:ext cx="588499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chemeClr val="accent5">
                  <a:lumMod val="75000"/>
                </a:schemeClr>
              </a:buClr>
              <a:buSzPts val="1600"/>
              <a:buFont typeface="Arial" panose="020B0604020202020204" pitchFamily="34" charset="0"/>
              <a:buChar char="•"/>
            </a:pPr>
            <a:r>
              <a:rPr lang="fr-FR" sz="2400" b="1" kern="0" dirty="0" smtClean="0">
                <a:solidFill>
                  <a:srgbClr val="0070C0"/>
                </a:solidFill>
                <a:latin typeface="Unistra A" panose="02000503030000020000" pitchFamily="2" charset="0"/>
                <a:cs typeface="Aparajita" panose="020B0604020202020204" pitchFamily="34" charset="0"/>
              </a:rPr>
              <a:t>International </a:t>
            </a:r>
            <a:r>
              <a:rPr lang="fr-FR" sz="2400" b="1" kern="0" dirty="0" err="1" smtClean="0">
                <a:solidFill>
                  <a:srgbClr val="0070C0"/>
                </a:solidFill>
                <a:latin typeface="Unistra A" panose="02000503030000020000" pitchFamily="2" charset="0"/>
                <a:cs typeface="Aparajita" panose="020B0604020202020204" pitchFamily="34" charset="0"/>
              </a:rPr>
              <a:t>Department</a:t>
            </a:r>
            <a:r>
              <a:rPr lang="fr-FR" sz="2400" b="1" kern="0" dirty="0" smtClean="0">
                <a:solidFill>
                  <a:srgbClr val="0070C0"/>
                </a:solidFill>
                <a:latin typeface="Unistra A" panose="02000503030000020000" pitchFamily="2" charset="0"/>
                <a:cs typeface="Aparajita" panose="020B0604020202020204" pitchFamily="34" charset="0"/>
              </a:rPr>
              <a:t> of </a:t>
            </a:r>
            <a:r>
              <a:rPr lang="fr-FR" sz="2400" b="1" kern="0" dirty="0" err="1" smtClean="0">
                <a:solidFill>
                  <a:srgbClr val="0070C0"/>
                </a:solidFill>
                <a:latin typeface="Unistra A" panose="02000503030000020000" pitchFamily="2" charset="0"/>
                <a:cs typeface="Aparajita" panose="020B0604020202020204" pitchFamily="34" charset="0"/>
              </a:rPr>
              <a:t>your</a:t>
            </a:r>
            <a:r>
              <a:rPr lang="fr-FR" sz="2400" b="1" kern="0" dirty="0" smtClean="0">
                <a:solidFill>
                  <a:srgbClr val="0070C0"/>
                </a:solidFill>
                <a:latin typeface="Unistra A" panose="02000503030000020000" pitchFamily="2" charset="0"/>
                <a:cs typeface="Aparajita" panose="020B0604020202020204" pitchFamily="34" charset="0"/>
              </a:rPr>
              <a:t> Institution</a:t>
            </a:r>
          </a:p>
          <a:p>
            <a:pPr marL="342900" indent="-342900" algn="just">
              <a:buClr>
                <a:schemeClr val="accent5">
                  <a:lumMod val="75000"/>
                </a:schemeClr>
              </a:buClr>
              <a:buSzPts val="1600"/>
              <a:buFont typeface="Arial" panose="020B0604020202020204" pitchFamily="34" charset="0"/>
              <a:buChar char="•"/>
            </a:pPr>
            <a:r>
              <a:rPr lang="fr-FR" sz="2400" b="1" kern="0" dirty="0" err="1" smtClean="0">
                <a:solidFill>
                  <a:srgbClr val="0070C0"/>
                </a:solidFill>
                <a:latin typeface="Unistra A" panose="02000503030000020000" pitchFamily="2" charset="0"/>
                <a:cs typeface="Aparajita" panose="020B0604020202020204" pitchFamily="34" charset="0"/>
              </a:rPr>
              <a:t>Research</a:t>
            </a:r>
            <a:r>
              <a:rPr lang="fr-FR" sz="2400" b="1" kern="0" dirty="0" smtClean="0">
                <a:solidFill>
                  <a:srgbClr val="0070C0"/>
                </a:solidFill>
                <a:latin typeface="Unistra A" panose="02000503030000020000" pitchFamily="2" charset="0"/>
                <a:cs typeface="Aparajita" panose="020B0604020202020204" pitchFamily="34" charset="0"/>
              </a:rPr>
              <a:t> and </a:t>
            </a:r>
            <a:r>
              <a:rPr lang="fr-FR" sz="2400" b="1" kern="0" dirty="0" err="1" smtClean="0">
                <a:solidFill>
                  <a:srgbClr val="0070C0"/>
                </a:solidFill>
                <a:latin typeface="Unistra A" panose="02000503030000020000" pitchFamily="2" charset="0"/>
                <a:cs typeface="Aparajita" panose="020B0604020202020204" pitchFamily="34" charset="0"/>
              </a:rPr>
              <a:t>Development</a:t>
            </a:r>
            <a:r>
              <a:rPr lang="fr-FR" sz="2400" b="1" kern="0" dirty="0" smtClean="0">
                <a:solidFill>
                  <a:srgbClr val="0070C0"/>
                </a:solidFill>
                <a:latin typeface="Unistra A" panose="02000503030000020000" pitchFamily="2" charset="0"/>
                <a:cs typeface="Aparajita" panose="020B0604020202020204" pitchFamily="34" charset="0"/>
              </a:rPr>
              <a:t> </a:t>
            </a:r>
            <a:r>
              <a:rPr lang="fr-FR" sz="2400" b="1" kern="0" dirty="0" err="1" smtClean="0">
                <a:solidFill>
                  <a:srgbClr val="0070C0"/>
                </a:solidFill>
                <a:latin typeface="Unistra A" panose="02000503030000020000" pitchFamily="2" charset="0"/>
                <a:cs typeface="Aparajita" panose="020B0604020202020204" pitchFamily="34" charset="0"/>
              </a:rPr>
              <a:t>Department</a:t>
            </a:r>
            <a:r>
              <a:rPr lang="fr-FR" sz="2400" kern="0" dirty="0" smtClean="0">
                <a:solidFill>
                  <a:prstClr val="black"/>
                </a:solidFill>
                <a:latin typeface="Unistra A" panose="02000503030000020000" pitchFamily="2" charset="0"/>
                <a:cs typeface="Aparajita" panose="020B0604020202020204" pitchFamily="34" charset="0"/>
              </a:rPr>
              <a:t> of </a:t>
            </a:r>
            <a:r>
              <a:rPr lang="fr-FR" sz="2400" kern="0" dirty="0" err="1" smtClean="0">
                <a:solidFill>
                  <a:prstClr val="black"/>
                </a:solidFill>
                <a:latin typeface="Unistra A" panose="02000503030000020000" pitchFamily="2" charset="0"/>
                <a:cs typeface="Aparajita" panose="020B0604020202020204" pitchFamily="34" charset="0"/>
              </a:rPr>
              <a:t>your</a:t>
            </a:r>
            <a:r>
              <a:rPr lang="fr-FR" sz="2400" kern="0" dirty="0" smtClean="0">
                <a:solidFill>
                  <a:prstClr val="black"/>
                </a:solidFill>
                <a:latin typeface="Unistra A" panose="02000503030000020000" pitchFamily="2" charset="0"/>
                <a:cs typeface="Aparajita" panose="020B0604020202020204" pitchFamily="34" charset="0"/>
              </a:rPr>
              <a:t> Institution</a:t>
            </a:r>
          </a:p>
          <a:p>
            <a:pPr marL="342900" indent="-342900" algn="just">
              <a:buClr>
                <a:schemeClr val="accent5">
                  <a:lumMod val="75000"/>
                </a:schemeClr>
              </a:buClr>
              <a:buSzPts val="1600"/>
              <a:buFont typeface="Arial" panose="020B0604020202020204" pitchFamily="34" charset="0"/>
              <a:buChar char="•"/>
            </a:pPr>
            <a:r>
              <a:rPr lang="fr-FR" sz="2400" kern="0" dirty="0" err="1" smtClean="0">
                <a:solidFill>
                  <a:prstClr val="black"/>
                </a:solidFill>
                <a:latin typeface="Unistra A" panose="02000503030000020000" pitchFamily="2" charset="0"/>
                <a:cs typeface="Aparajita" panose="020B0604020202020204" pitchFamily="34" charset="0"/>
              </a:rPr>
              <a:t>University</a:t>
            </a:r>
            <a:r>
              <a:rPr lang="fr-FR" sz="2400" kern="0" dirty="0" smtClean="0">
                <a:solidFill>
                  <a:prstClr val="black"/>
                </a:solidFill>
                <a:latin typeface="Unistra A" panose="02000503030000020000" pitchFamily="2" charset="0"/>
                <a:cs typeface="Aparajita" panose="020B0604020202020204" pitchFamily="34" charset="0"/>
              </a:rPr>
              <a:t> of Strasbourg -- &gt; PUI : </a:t>
            </a:r>
            <a:r>
              <a:rPr lang="fr-FR" sz="2400" kern="0" dirty="0" smtClean="0">
                <a:solidFill>
                  <a:prstClr val="black"/>
                </a:solidFill>
                <a:latin typeface="Unistra A" panose="02000503030000020000" pitchFamily="2" charset="0"/>
                <a:cs typeface="Aparajita" panose="020B0604020202020204" pitchFamily="34" charset="0"/>
                <a:hlinkClick r:id="rId2"/>
              </a:rPr>
              <a:t>pui@unistra.fr</a:t>
            </a:r>
            <a:r>
              <a:rPr lang="fr-FR" sz="2400" kern="0" dirty="0" smtClean="0">
                <a:solidFill>
                  <a:prstClr val="black"/>
                </a:solidFill>
                <a:latin typeface="Unistra A" panose="02000503030000020000" pitchFamily="2" charset="0"/>
                <a:cs typeface="Aparajita" panose="020B0604020202020204" pitchFamily="34" charset="0"/>
              </a:rPr>
              <a:t> </a:t>
            </a:r>
            <a:endParaRPr lang="fr-FR" sz="2400" kern="0" dirty="0">
              <a:solidFill>
                <a:prstClr val="black"/>
              </a:solidFill>
              <a:latin typeface="Unistra A" panose="02000503030000020000" pitchFamily="2" charset="0"/>
              <a:cs typeface="Aparajita" panose="020B0604020202020204" pitchFamily="34" charset="0"/>
            </a:endParaRPr>
          </a:p>
          <a:p>
            <a:pPr marL="257175" indent="-257175" algn="just">
              <a:buClr>
                <a:schemeClr val="accent5">
                  <a:lumMod val="75000"/>
                </a:schemeClr>
              </a:buClr>
              <a:buSzPts val="1600"/>
              <a:buFont typeface="Symbol" panose="05050102010706020507" pitchFamily="18" charset="2"/>
              <a:buChar char=""/>
            </a:pPr>
            <a:endParaRPr lang="fr-FR" sz="24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1071" y="1950875"/>
            <a:ext cx="1972929" cy="1394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1137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96725" y="255475"/>
            <a:ext cx="8179257" cy="646331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  <a:latin typeface="Unistra A" panose="02000503030000020000" pitchFamily="2" charset="0"/>
                <a:ea typeface="Arial" panose="020B0604020202020204" pitchFamily="34" charset="0"/>
              </a:rPr>
              <a:t>More </a:t>
            </a:r>
            <a:r>
              <a:rPr lang="en-US" sz="3600" b="1" dirty="0" err="1" smtClean="0">
                <a:solidFill>
                  <a:schemeClr val="bg1"/>
                </a:solidFill>
                <a:latin typeface="Unistra A" panose="02000503030000020000" pitchFamily="2" charset="0"/>
                <a:ea typeface="Arial" panose="020B0604020202020204" pitchFamily="34" charset="0"/>
              </a:rPr>
              <a:t>informations</a:t>
            </a:r>
            <a:endParaRPr lang="fr-FR" sz="3600" b="1" dirty="0">
              <a:solidFill>
                <a:schemeClr val="bg1"/>
              </a:solidFill>
              <a:latin typeface="Unistra A" panose="02000503030000020000" pitchFamily="2" charset="0"/>
              <a:ea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86495" y="1119738"/>
            <a:ext cx="7558479" cy="31393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>
                <a:latin typeface="+mj-lt"/>
              </a:rPr>
              <a:t>UFA / DFG : </a:t>
            </a:r>
            <a:r>
              <a:rPr lang="fr-FR" dirty="0" smtClean="0">
                <a:latin typeface="+mj-lt"/>
                <a:hlinkClick r:id="rId2"/>
              </a:rPr>
              <a:t>https</a:t>
            </a:r>
            <a:r>
              <a:rPr lang="fr-FR" dirty="0">
                <a:latin typeface="+mj-lt"/>
                <a:hlinkClick r:id="rId2"/>
              </a:rPr>
              <a:t>://www.dfh-ufa.org/fr</a:t>
            </a:r>
            <a:r>
              <a:rPr lang="fr-FR" dirty="0" smtClean="0">
                <a:latin typeface="+mj-lt"/>
                <a:hlinkClick r:id="rId2"/>
              </a:rPr>
              <a:t>/</a:t>
            </a:r>
            <a:r>
              <a:rPr lang="fr-FR" dirty="0" smtClean="0">
                <a:latin typeface="+mj-lt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>
                <a:latin typeface="+mj-lt"/>
                <a:cs typeface="Calibri" panose="020F0502020204030204" pitchFamily="34" charset="0"/>
              </a:rPr>
              <a:t>HORIZON EUROPE 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 smtClean="0">
                <a:latin typeface="+mj-lt"/>
                <a:cs typeface="Calibri" panose="020F0502020204030204" pitchFamily="34" charset="0"/>
              </a:rPr>
              <a:t>The </a:t>
            </a:r>
            <a:r>
              <a:rPr lang="fr-FR" dirty="0" err="1">
                <a:latin typeface="+mj-lt"/>
                <a:cs typeface="Calibri" panose="020F0502020204030204" pitchFamily="34" charset="0"/>
              </a:rPr>
              <a:t>European</a:t>
            </a:r>
            <a:r>
              <a:rPr lang="fr-FR" dirty="0">
                <a:latin typeface="+mj-lt"/>
                <a:cs typeface="Calibri" panose="020F0502020204030204" pitchFamily="34" charset="0"/>
              </a:rPr>
              <a:t> </a:t>
            </a:r>
            <a:r>
              <a:rPr lang="fr-FR" dirty="0" err="1">
                <a:latin typeface="+mj-lt"/>
                <a:cs typeface="Calibri" panose="020F0502020204030204" pitchFamily="34" charset="0"/>
              </a:rPr>
              <a:t>Commission's</a:t>
            </a:r>
            <a:r>
              <a:rPr lang="fr-FR" dirty="0">
                <a:latin typeface="+mj-lt"/>
                <a:cs typeface="Calibri" panose="020F0502020204030204" pitchFamily="34" charset="0"/>
              </a:rPr>
              <a:t> </a:t>
            </a:r>
            <a:r>
              <a:rPr lang="fr-FR" dirty="0" err="1">
                <a:latin typeface="+mj-lt"/>
                <a:cs typeface="Calibri" panose="020F0502020204030204" pitchFamily="34" charset="0"/>
              </a:rPr>
              <a:t>funding</a:t>
            </a:r>
            <a:r>
              <a:rPr lang="fr-FR" dirty="0">
                <a:latin typeface="+mj-lt"/>
                <a:cs typeface="Calibri" panose="020F0502020204030204" pitchFamily="34" charset="0"/>
              </a:rPr>
              <a:t> and application portal: </a:t>
            </a:r>
            <a:endParaRPr lang="fr-FR" dirty="0" smtClean="0">
              <a:latin typeface="+mj-lt"/>
              <a:cs typeface="Calibri" panose="020F050202020403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 smtClean="0">
                <a:latin typeface="+mj-lt"/>
                <a:cs typeface="Calibri" panose="020F0502020204030204" pitchFamily="34" charset="0"/>
                <a:hlinkClick r:id="rId3"/>
              </a:rPr>
              <a:t>https</a:t>
            </a:r>
            <a:r>
              <a:rPr lang="fr-FR" dirty="0">
                <a:latin typeface="+mj-lt"/>
                <a:cs typeface="Calibri" panose="020F0502020204030204" pitchFamily="34" charset="0"/>
                <a:hlinkClick r:id="rId3"/>
              </a:rPr>
              <a:t>://</a:t>
            </a:r>
            <a:r>
              <a:rPr lang="fr-FR" dirty="0" smtClean="0">
                <a:latin typeface="+mj-lt"/>
                <a:cs typeface="Calibri" panose="020F0502020204030204" pitchFamily="34" charset="0"/>
                <a:hlinkClick r:id="rId3"/>
              </a:rPr>
              <a:t>ec.europa.eu/info/funding-tenders/opportunities/portal/screen/home</a:t>
            </a:r>
            <a:r>
              <a:rPr lang="fr-FR" dirty="0" smtClean="0">
                <a:latin typeface="+mj-lt"/>
                <a:cs typeface="Calibri" panose="020F0502020204030204" pitchFamily="34" charset="0"/>
              </a:rPr>
              <a:t> 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 smtClean="0">
                <a:latin typeface="+mj-lt"/>
                <a:cs typeface="Calibri" panose="020F0502020204030204" pitchFamily="34" charset="0"/>
              </a:rPr>
              <a:t>The </a:t>
            </a:r>
            <a:r>
              <a:rPr lang="fr-FR" dirty="0">
                <a:latin typeface="+mj-lt"/>
                <a:cs typeface="Calibri" panose="020F0502020204030204" pitchFamily="34" charset="0"/>
              </a:rPr>
              <a:t>National Contact Points (</a:t>
            </a:r>
            <a:r>
              <a:rPr lang="fr-FR" dirty="0" err="1">
                <a:latin typeface="+mj-lt"/>
                <a:cs typeface="Calibri" panose="020F0502020204030204" pitchFamily="34" charset="0"/>
              </a:rPr>
              <a:t>NCPs</a:t>
            </a:r>
            <a:r>
              <a:rPr lang="fr-FR" dirty="0">
                <a:latin typeface="+mj-lt"/>
                <a:cs typeface="Calibri" panose="020F0502020204030204" pitchFamily="34" charset="0"/>
              </a:rPr>
              <a:t>): </a:t>
            </a:r>
            <a:r>
              <a:rPr lang="fr-FR" dirty="0">
                <a:latin typeface="+mj-lt"/>
                <a:cs typeface="Calibri" panose="020F0502020204030204" pitchFamily="34" charset="0"/>
                <a:hlinkClick r:id="rId4"/>
              </a:rPr>
              <a:t>https://</a:t>
            </a:r>
            <a:r>
              <a:rPr lang="fr-FR" dirty="0" smtClean="0">
                <a:latin typeface="+mj-lt"/>
                <a:cs typeface="Calibri" panose="020F0502020204030204" pitchFamily="34" charset="0"/>
                <a:hlinkClick r:id="rId4"/>
              </a:rPr>
              <a:t>www.horizon-europe.gouv.fr/les-pcn</a:t>
            </a:r>
            <a:endParaRPr lang="fr-FR" dirty="0" smtClean="0">
              <a:latin typeface="+mj-lt"/>
              <a:cs typeface="Calibri" panose="020F050202020403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 smtClean="0">
                <a:latin typeface="+mj-lt"/>
                <a:cs typeface="Calibri" panose="020F0502020204030204" pitchFamily="34" charset="0"/>
              </a:rPr>
              <a:t>The </a:t>
            </a:r>
            <a:r>
              <a:rPr lang="fr-FR" dirty="0">
                <a:latin typeface="+mj-lt"/>
                <a:cs typeface="Calibri" panose="020F0502020204030204" pitchFamily="34" charset="0"/>
              </a:rPr>
              <a:t>MSCA </a:t>
            </a:r>
            <a:r>
              <a:rPr lang="fr-FR" dirty="0" err="1">
                <a:latin typeface="+mj-lt"/>
                <a:cs typeface="Calibri" panose="020F0502020204030204" pitchFamily="34" charset="0"/>
              </a:rPr>
              <a:t>matchmaking</a:t>
            </a:r>
            <a:r>
              <a:rPr lang="fr-FR" dirty="0">
                <a:latin typeface="+mj-lt"/>
                <a:cs typeface="Calibri" panose="020F0502020204030204" pitchFamily="34" charset="0"/>
              </a:rPr>
              <a:t> </a:t>
            </a:r>
            <a:r>
              <a:rPr lang="fr-FR" dirty="0" err="1">
                <a:latin typeface="+mj-lt"/>
                <a:cs typeface="Calibri" panose="020F0502020204030204" pitchFamily="34" charset="0"/>
              </a:rPr>
              <a:t>platform</a:t>
            </a:r>
            <a:r>
              <a:rPr lang="fr-FR" dirty="0">
                <a:latin typeface="+mj-lt"/>
                <a:cs typeface="Calibri" panose="020F0502020204030204" pitchFamily="34" charset="0"/>
              </a:rPr>
              <a:t>: </a:t>
            </a:r>
            <a:r>
              <a:rPr lang="fr-FR" dirty="0">
                <a:latin typeface="+mj-lt"/>
                <a:cs typeface="Calibri" panose="020F0502020204030204" pitchFamily="34" charset="0"/>
                <a:hlinkClick r:id="rId5"/>
              </a:rPr>
              <a:t>https://msca.b2match.io/</a:t>
            </a:r>
            <a:endParaRPr lang="fr-FR" dirty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 smtClean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latin typeface="+mj-lt"/>
              </a:rPr>
              <a:t>DAAD : </a:t>
            </a:r>
            <a:r>
              <a:rPr lang="fr-FR" dirty="0">
                <a:latin typeface="+mj-lt"/>
                <a:hlinkClick r:id="rId6"/>
              </a:rPr>
              <a:t>https://www.daad.de/en</a:t>
            </a:r>
            <a:r>
              <a:rPr lang="fr-FR" dirty="0" smtClean="0">
                <a:latin typeface="+mj-lt"/>
                <a:hlinkClick r:id="rId6"/>
              </a:rPr>
              <a:t>/</a:t>
            </a:r>
            <a:endParaRPr lang="fr-FR" dirty="0" smtClean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latin typeface="+mj-lt"/>
              </a:rPr>
              <a:t>EPICUR : </a:t>
            </a:r>
            <a:r>
              <a:rPr lang="fr-FR" dirty="0">
                <a:latin typeface="+mj-lt"/>
                <a:hlinkClick r:id="rId7"/>
              </a:rPr>
              <a:t>https://epicur.edu.eu/research/epicur-seed-funding-scheme</a:t>
            </a:r>
            <a:r>
              <a:rPr lang="fr-FR" dirty="0" smtClean="0">
                <a:latin typeface="+mj-lt"/>
                <a:hlinkClick r:id="rId7"/>
              </a:rPr>
              <a:t>/</a:t>
            </a:r>
            <a:endParaRPr lang="fr-FR" dirty="0" smtClean="0">
              <a:latin typeface="+mj-lt"/>
            </a:endParaRPr>
          </a:p>
          <a:p>
            <a:endParaRPr lang="fr-FR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06578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e 11"/>
          <p:cNvGrpSpPr/>
          <p:nvPr/>
        </p:nvGrpSpPr>
        <p:grpSpPr>
          <a:xfrm>
            <a:off x="0" y="1"/>
            <a:ext cx="9144000" cy="5143499"/>
            <a:chOff x="2788444" y="2524128"/>
            <a:chExt cx="3064408" cy="2433009"/>
          </a:xfrm>
          <a:gradFill>
            <a:gsLst>
              <a:gs pos="64000">
                <a:sysClr val="window" lastClr="FFFFFF">
                  <a:alpha val="60000"/>
                </a:sysClr>
              </a:gs>
              <a:gs pos="0">
                <a:sysClr val="window" lastClr="FFFFFF">
                  <a:lumMod val="85000"/>
                  <a:alpha val="80000"/>
                </a:sysClr>
              </a:gs>
              <a:gs pos="100000">
                <a:srgbClr val="5B9BD5">
                  <a:lumMod val="40000"/>
                  <a:lumOff val="60000"/>
                  <a:alpha val="39000"/>
                </a:srgbClr>
              </a:gs>
            </a:gsLst>
            <a:lin ang="2700000" scaled="1"/>
          </a:gradFill>
        </p:grpSpPr>
        <p:sp>
          <p:nvSpPr>
            <p:cNvPr id="13" name="Forme libre 12"/>
            <p:cNvSpPr/>
            <p:nvPr/>
          </p:nvSpPr>
          <p:spPr>
            <a:xfrm flipH="1">
              <a:off x="5156179" y="2525396"/>
              <a:ext cx="696673" cy="2040309"/>
            </a:xfrm>
            <a:custGeom>
              <a:avLst/>
              <a:gdLst>
                <a:gd name="connsiteX0" fmla="*/ 49050 w 645216"/>
                <a:gd name="connsiteY0" fmla="*/ 0 h 2448059"/>
                <a:gd name="connsiteX1" fmla="*/ 611025 w 645216"/>
                <a:gd name="connsiteY1" fmla="*/ 1885950 h 2448059"/>
                <a:gd name="connsiteX2" fmla="*/ 525300 w 645216"/>
                <a:gd name="connsiteY2" fmla="*/ 2438400 h 2448059"/>
                <a:gd name="connsiteX3" fmla="*/ 49050 w 645216"/>
                <a:gd name="connsiteY3" fmla="*/ 2238375 h 2448059"/>
                <a:gd name="connsiteX4" fmla="*/ 39525 w 645216"/>
                <a:gd name="connsiteY4" fmla="*/ 2247900 h 2448059"/>
                <a:gd name="connsiteX0" fmla="*/ 49050 w 645216"/>
                <a:gd name="connsiteY0" fmla="*/ 1020 h 2449079"/>
                <a:gd name="connsiteX1" fmla="*/ 611025 w 645216"/>
                <a:gd name="connsiteY1" fmla="*/ 1886970 h 2449079"/>
                <a:gd name="connsiteX2" fmla="*/ 525300 w 645216"/>
                <a:gd name="connsiteY2" fmla="*/ 2439420 h 2449079"/>
                <a:gd name="connsiteX3" fmla="*/ 49050 w 645216"/>
                <a:gd name="connsiteY3" fmla="*/ 2239395 h 2449079"/>
                <a:gd name="connsiteX4" fmla="*/ 39525 w 645216"/>
                <a:gd name="connsiteY4" fmla="*/ 2248920 h 2449079"/>
                <a:gd name="connsiteX0" fmla="*/ 49050 w 761403"/>
                <a:gd name="connsiteY0" fmla="*/ 859 h 2448918"/>
                <a:gd name="connsiteX1" fmla="*/ 611025 w 761403"/>
                <a:gd name="connsiteY1" fmla="*/ 1886809 h 2448918"/>
                <a:gd name="connsiteX2" fmla="*/ 525300 w 761403"/>
                <a:gd name="connsiteY2" fmla="*/ 2439259 h 2448918"/>
                <a:gd name="connsiteX3" fmla="*/ 49050 w 761403"/>
                <a:gd name="connsiteY3" fmla="*/ 2239234 h 2448918"/>
                <a:gd name="connsiteX4" fmla="*/ 39525 w 761403"/>
                <a:gd name="connsiteY4" fmla="*/ 2248759 h 2448918"/>
                <a:gd name="connsiteX0" fmla="*/ 49050 w 761403"/>
                <a:gd name="connsiteY0" fmla="*/ 0 h 2448059"/>
                <a:gd name="connsiteX1" fmla="*/ 611025 w 761403"/>
                <a:gd name="connsiteY1" fmla="*/ 1885950 h 2448059"/>
                <a:gd name="connsiteX2" fmla="*/ 525300 w 761403"/>
                <a:gd name="connsiteY2" fmla="*/ 2438400 h 2448059"/>
                <a:gd name="connsiteX3" fmla="*/ 49050 w 761403"/>
                <a:gd name="connsiteY3" fmla="*/ 2238375 h 2448059"/>
                <a:gd name="connsiteX4" fmla="*/ 39525 w 761403"/>
                <a:gd name="connsiteY4" fmla="*/ 2247900 h 2448059"/>
                <a:gd name="connsiteX0" fmla="*/ 49050 w 611191"/>
                <a:gd name="connsiteY0" fmla="*/ 0 h 2448059"/>
                <a:gd name="connsiteX1" fmla="*/ 525300 w 611191"/>
                <a:gd name="connsiteY1" fmla="*/ 409574 h 2448059"/>
                <a:gd name="connsiteX2" fmla="*/ 611025 w 611191"/>
                <a:gd name="connsiteY2" fmla="*/ 1885950 h 2448059"/>
                <a:gd name="connsiteX3" fmla="*/ 525300 w 611191"/>
                <a:gd name="connsiteY3" fmla="*/ 2438400 h 2448059"/>
                <a:gd name="connsiteX4" fmla="*/ 49050 w 611191"/>
                <a:gd name="connsiteY4" fmla="*/ 2238375 h 2448059"/>
                <a:gd name="connsiteX5" fmla="*/ 39525 w 611191"/>
                <a:gd name="connsiteY5" fmla="*/ 2247900 h 2448059"/>
                <a:gd name="connsiteX0" fmla="*/ 49050 w 611191"/>
                <a:gd name="connsiteY0" fmla="*/ 0 h 2448059"/>
                <a:gd name="connsiteX1" fmla="*/ 525300 w 611191"/>
                <a:gd name="connsiteY1" fmla="*/ 409574 h 2448059"/>
                <a:gd name="connsiteX2" fmla="*/ 611025 w 611191"/>
                <a:gd name="connsiteY2" fmla="*/ 1885950 h 2448059"/>
                <a:gd name="connsiteX3" fmla="*/ 525300 w 611191"/>
                <a:gd name="connsiteY3" fmla="*/ 2438400 h 2448059"/>
                <a:gd name="connsiteX4" fmla="*/ 49050 w 611191"/>
                <a:gd name="connsiteY4" fmla="*/ 2238375 h 2448059"/>
                <a:gd name="connsiteX5" fmla="*/ 39525 w 611191"/>
                <a:gd name="connsiteY5" fmla="*/ 2247900 h 2448059"/>
                <a:gd name="connsiteX0" fmla="*/ 49050 w 611191"/>
                <a:gd name="connsiteY0" fmla="*/ 0 h 2448059"/>
                <a:gd name="connsiteX1" fmla="*/ 525300 w 611191"/>
                <a:gd name="connsiteY1" fmla="*/ 409574 h 2448059"/>
                <a:gd name="connsiteX2" fmla="*/ 611025 w 611191"/>
                <a:gd name="connsiteY2" fmla="*/ 1885950 h 2448059"/>
                <a:gd name="connsiteX3" fmla="*/ 525300 w 611191"/>
                <a:gd name="connsiteY3" fmla="*/ 2438400 h 2448059"/>
                <a:gd name="connsiteX4" fmla="*/ 49050 w 611191"/>
                <a:gd name="connsiteY4" fmla="*/ 2238375 h 2448059"/>
                <a:gd name="connsiteX5" fmla="*/ 39525 w 611191"/>
                <a:gd name="connsiteY5" fmla="*/ 2247900 h 2448059"/>
                <a:gd name="connsiteX0" fmla="*/ 49050 w 612024"/>
                <a:gd name="connsiteY0" fmla="*/ 0 h 2448059"/>
                <a:gd name="connsiteX1" fmla="*/ 511012 w 612024"/>
                <a:gd name="connsiteY1" fmla="*/ 409574 h 2448059"/>
                <a:gd name="connsiteX2" fmla="*/ 611025 w 612024"/>
                <a:gd name="connsiteY2" fmla="*/ 1885950 h 2448059"/>
                <a:gd name="connsiteX3" fmla="*/ 525300 w 612024"/>
                <a:gd name="connsiteY3" fmla="*/ 2438400 h 2448059"/>
                <a:gd name="connsiteX4" fmla="*/ 49050 w 612024"/>
                <a:gd name="connsiteY4" fmla="*/ 2238375 h 2448059"/>
                <a:gd name="connsiteX5" fmla="*/ 39525 w 612024"/>
                <a:gd name="connsiteY5" fmla="*/ 2247900 h 2448059"/>
                <a:gd name="connsiteX0" fmla="*/ 49050 w 674373"/>
                <a:gd name="connsiteY0" fmla="*/ 0 h 2448059"/>
                <a:gd name="connsiteX1" fmla="*/ 511012 w 674373"/>
                <a:gd name="connsiteY1" fmla="*/ 409574 h 2448059"/>
                <a:gd name="connsiteX2" fmla="*/ 611025 w 674373"/>
                <a:gd name="connsiteY2" fmla="*/ 1885950 h 2448059"/>
                <a:gd name="connsiteX3" fmla="*/ 525300 w 674373"/>
                <a:gd name="connsiteY3" fmla="*/ 2438400 h 2448059"/>
                <a:gd name="connsiteX4" fmla="*/ 49050 w 674373"/>
                <a:gd name="connsiteY4" fmla="*/ 2238375 h 2448059"/>
                <a:gd name="connsiteX5" fmla="*/ 39525 w 674373"/>
                <a:gd name="connsiteY5" fmla="*/ 2247900 h 2448059"/>
                <a:gd name="connsiteX0" fmla="*/ 49050 w 674373"/>
                <a:gd name="connsiteY0" fmla="*/ 0 h 2449140"/>
                <a:gd name="connsiteX1" fmla="*/ 511012 w 674373"/>
                <a:gd name="connsiteY1" fmla="*/ 409574 h 2449140"/>
                <a:gd name="connsiteX2" fmla="*/ 611025 w 674373"/>
                <a:gd name="connsiteY2" fmla="*/ 1862138 h 2449140"/>
                <a:gd name="connsiteX3" fmla="*/ 525300 w 674373"/>
                <a:gd name="connsiteY3" fmla="*/ 2438400 h 2449140"/>
                <a:gd name="connsiteX4" fmla="*/ 49050 w 674373"/>
                <a:gd name="connsiteY4" fmla="*/ 2238375 h 2449140"/>
                <a:gd name="connsiteX5" fmla="*/ 39525 w 674373"/>
                <a:gd name="connsiteY5" fmla="*/ 2247900 h 2449140"/>
                <a:gd name="connsiteX0" fmla="*/ 49050 w 614426"/>
                <a:gd name="connsiteY0" fmla="*/ 0 h 2453762"/>
                <a:gd name="connsiteX1" fmla="*/ 511012 w 614426"/>
                <a:gd name="connsiteY1" fmla="*/ 409574 h 2453762"/>
                <a:gd name="connsiteX2" fmla="*/ 530063 w 614426"/>
                <a:gd name="connsiteY2" fmla="*/ 1766888 h 2453762"/>
                <a:gd name="connsiteX3" fmla="*/ 525300 w 614426"/>
                <a:gd name="connsiteY3" fmla="*/ 2438400 h 2453762"/>
                <a:gd name="connsiteX4" fmla="*/ 49050 w 614426"/>
                <a:gd name="connsiteY4" fmla="*/ 2238375 h 2453762"/>
                <a:gd name="connsiteX5" fmla="*/ 39525 w 614426"/>
                <a:gd name="connsiteY5" fmla="*/ 2247900 h 2453762"/>
                <a:gd name="connsiteX0" fmla="*/ 49050 w 567784"/>
                <a:gd name="connsiteY0" fmla="*/ 0 h 2453762"/>
                <a:gd name="connsiteX1" fmla="*/ 511012 w 567784"/>
                <a:gd name="connsiteY1" fmla="*/ 409574 h 2453762"/>
                <a:gd name="connsiteX2" fmla="*/ 530063 w 567784"/>
                <a:gd name="connsiteY2" fmla="*/ 1766888 h 2453762"/>
                <a:gd name="connsiteX3" fmla="*/ 525300 w 567784"/>
                <a:gd name="connsiteY3" fmla="*/ 2438400 h 2453762"/>
                <a:gd name="connsiteX4" fmla="*/ 49050 w 567784"/>
                <a:gd name="connsiteY4" fmla="*/ 2238375 h 2453762"/>
                <a:gd name="connsiteX5" fmla="*/ 39525 w 567784"/>
                <a:gd name="connsiteY5" fmla="*/ 2247900 h 2453762"/>
                <a:gd name="connsiteX0" fmla="*/ 49050 w 563995"/>
                <a:gd name="connsiteY0" fmla="*/ 0 h 2454005"/>
                <a:gd name="connsiteX1" fmla="*/ 511012 w 563995"/>
                <a:gd name="connsiteY1" fmla="*/ 409574 h 2454005"/>
                <a:gd name="connsiteX2" fmla="*/ 520538 w 563995"/>
                <a:gd name="connsiteY2" fmla="*/ 1762125 h 2454005"/>
                <a:gd name="connsiteX3" fmla="*/ 525300 w 563995"/>
                <a:gd name="connsiteY3" fmla="*/ 2438400 h 2454005"/>
                <a:gd name="connsiteX4" fmla="*/ 49050 w 563995"/>
                <a:gd name="connsiteY4" fmla="*/ 2238375 h 2454005"/>
                <a:gd name="connsiteX5" fmla="*/ 39525 w 563995"/>
                <a:gd name="connsiteY5" fmla="*/ 2247900 h 2454005"/>
                <a:gd name="connsiteX0" fmla="*/ 49050 w 565233"/>
                <a:gd name="connsiteY0" fmla="*/ 0 h 2454005"/>
                <a:gd name="connsiteX1" fmla="*/ 511012 w 565233"/>
                <a:gd name="connsiteY1" fmla="*/ 409574 h 2454005"/>
                <a:gd name="connsiteX2" fmla="*/ 520538 w 565233"/>
                <a:gd name="connsiteY2" fmla="*/ 1762125 h 2454005"/>
                <a:gd name="connsiteX3" fmla="*/ 525300 w 565233"/>
                <a:gd name="connsiteY3" fmla="*/ 2438400 h 2454005"/>
                <a:gd name="connsiteX4" fmla="*/ 49050 w 565233"/>
                <a:gd name="connsiteY4" fmla="*/ 2238375 h 2454005"/>
                <a:gd name="connsiteX5" fmla="*/ 39525 w 565233"/>
                <a:gd name="connsiteY5" fmla="*/ 2247900 h 2454005"/>
                <a:gd name="connsiteX0" fmla="*/ 49050 w 569950"/>
                <a:gd name="connsiteY0" fmla="*/ 0 h 2443939"/>
                <a:gd name="connsiteX1" fmla="*/ 511012 w 569950"/>
                <a:gd name="connsiteY1" fmla="*/ 409574 h 2443939"/>
                <a:gd name="connsiteX2" fmla="*/ 520538 w 569950"/>
                <a:gd name="connsiteY2" fmla="*/ 1762125 h 2443939"/>
                <a:gd name="connsiteX3" fmla="*/ 549113 w 569950"/>
                <a:gd name="connsiteY3" fmla="*/ 1985961 h 2443939"/>
                <a:gd name="connsiteX4" fmla="*/ 525300 w 569950"/>
                <a:gd name="connsiteY4" fmla="*/ 2438400 h 2443939"/>
                <a:gd name="connsiteX5" fmla="*/ 49050 w 569950"/>
                <a:gd name="connsiteY5" fmla="*/ 2238375 h 2443939"/>
                <a:gd name="connsiteX6" fmla="*/ 39525 w 569950"/>
                <a:gd name="connsiteY6" fmla="*/ 2247900 h 2443939"/>
                <a:gd name="connsiteX0" fmla="*/ 49050 w 620663"/>
                <a:gd name="connsiteY0" fmla="*/ 0 h 2448921"/>
                <a:gd name="connsiteX1" fmla="*/ 511012 w 620663"/>
                <a:gd name="connsiteY1" fmla="*/ 409574 h 2448921"/>
                <a:gd name="connsiteX2" fmla="*/ 520538 w 620663"/>
                <a:gd name="connsiteY2" fmla="*/ 1762125 h 2448921"/>
                <a:gd name="connsiteX3" fmla="*/ 620551 w 620663"/>
                <a:gd name="connsiteY3" fmla="*/ 1866898 h 2448921"/>
                <a:gd name="connsiteX4" fmla="*/ 525300 w 620663"/>
                <a:gd name="connsiteY4" fmla="*/ 2438400 h 2448921"/>
                <a:gd name="connsiteX5" fmla="*/ 49050 w 620663"/>
                <a:gd name="connsiteY5" fmla="*/ 2238375 h 2448921"/>
                <a:gd name="connsiteX6" fmla="*/ 39525 w 620663"/>
                <a:gd name="connsiteY6" fmla="*/ 2247900 h 2448921"/>
                <a:gd name="connsiteX0" fmla="*/ 49050 w 621855"/>
                <a:gd name="connsiteY0" fmla="*/ 0 h 2448921"/>
                <a:gd name="connsiteX1" fmla="*/ 511012 w 621855"/>
                <a:gd name="connsiteY1" fmla="*/ 409574 h 2448921"/>
                <a:gd name="connsiteX2" fmla="*/ 520538 w 621855"/>
                <a:gd name="connsiteY2" fmla="*/ 1762125 h 2448921"/>
                <a:gd name="connsiteX3" fmla="*/ 620551 w 621855"/>
                <a:gd name="connsiteY3" fmla="*/ 1866898 h 2448921"/>
                <a:gd name="connsiteX4" fmla="*/ 525300 w 621855"/>
                <a:gd name="connsiteY4" fmla="*/ 2438400 h 2448921"/>
                <a:gd name="connsiteX5" fmla="*/ 49050 w 621855"/>
                <a:gd name="connsiteY5" fmla="*/ 2238375 h 2448921"/>
                <a:gd name="connsiteX6" fmla="*/ 39525 w 621855"/>
                <a:gd name="connsiteY6" fmla="*/ 2247900 h 2448921"/>
                <a:gd name="connsiteX0" fmla="*/ 49050 w 622016"/>
                <a:gd name="connsiteY0" fmla="*/ 0 h 2448921"/>
                <a:gd name="connsiteX1" fmla="*/ 511012 w 622016"/>
                <a:gd name="connsiteY1" fmla="*/ 409574 h 2448921"/>
                <a:gd name="connsiteX2" fmla="*/ 520538 w 622016"/>
                <a:gd name="connsiteY2" fmla="*/ 1762125 h 2448921"/>
                <a:gd name="connsiteX3" fmla="*/ 620551 w 622016"/>
                <a:gd name="connsiteY3" fmla="*/ 1866898 h 2448921"/>
                <a:gd name="connsiteX4" fmla="*/ 525300 w 622016"/>
                <a:gd name="connsiteY4" fmla="*/ 2438400 h 2448921"/>
                <a:gd name="connsiteX5" fmla="*/ 49050 w 622016"/>
                <a:gd name="connsiteY5" fmla="*/ 2238375 h 2448921"/>
                <a:gd name="connsiteX6" fmla="*/ 39525 w 622016"/>
                <a:gd name="connsiteY6" fmla="*/ 2247900 h 2448921"/>
                <a:gd name="connsiteX0" fmla="*/ 49050 w 620663"/>
                <a:gd name="connsiteY0" fmla="*/ 0 h 2448921"/>
                <a:gd name="connsiteX1" fmla="*/ 511012 w 620663"/>
                <a:gd name="connsiteY1" fmla="*/ 409574 h 2448921"/>
                <a:gd name="connsiteX2" fmla="*/ 520538 w 620663"/>
                <a:gd name="connsiteY2" fmla="*/ 1762125 h 2448921"/>
                <a:gd name="connsiteX3" fmla="*/ 620551 w 620663"/>
                <a:gd name="connsiteY3" fmla="*/ 1866898 h 2448921"/>
                <a:gd name="connsiteX4" fmla="*/ 525300 w 620663"/>
                <a:gd name="connsiteY4" fmla="*/ 2438400 h 2448921"/>
                <a:gd name="connsiteX5" fmla="*/ 49050 w 620663"/>
                <a:gd name="connsiteY5" fmla="*/ 2238375 h 2448921"/>
                <a:gd name="connsiteX6" fmla="*/ 39525 w 620663"/>
                <a:gd name="connsiteY6" fmla="*/ 2247900 h 2448921"/>
                <a:gd name="connsiteX0" fmla="*/ 48401 w 619941"/>
                <a:gd name="connsiteY0" fmla="*/ 0 h 2430521"/>
                <a:gd name="connsiteX1" fmla="*/ 510363 w 619941"/>
                <a:gd name="connsiteY1" fmla="*/ 409574 h 2430521"/>
                <a:gd name="connsiteX2" fmla="*/ 519889 w 619941"/>
                <a:gd name="connsiteY2" fmla="*/ 1762125 h 2430521"/>
                <a:gd name="connsiteX3" fmla="*/ 619902 w 619941"/>
                <a:gd name="connsiteY3" fmla="*/ 1866898 h 2430521"/>
                <a:gd name="connsiteX4" fmla="*/ 515126 w 619941"/>
                <a:gd name="connsiteY4" fmla="*/ 2419350 h 2430521"/>
                <a:gd name="connsiteX5" fmla="*/ 48401 w 619941"/>
                <a:gd name="connsiteY5" fmla="*/ 2238375 h 2430521"/>
                <a:gd name="connsiteX6" fmla="*/ 38876 w 619941"/>
                <a:gd name="connsiteY6" fmla="*/ 2247900 h 2430521"/>
                <a:gd name="connsiteX0" fmla="*/ 48401 w 619907"/>
                <a:gd name="connsiteY0" fmla="*/ 0 h 2434818"/>
                <a:gd name="connsiteX1" fmla="*/ 510363 w 619907"/>
                <a:gd name="connsiteY1" fmla="*/ 409574 h 2434818"/>
                <a:gd name="connsiteX2" fmla="*/ 519889 w 619907"/>
                <a:gd name="connsiteY2" fmla="*/ 1762125 h 2434818"/>
                <a:gd name="connsiteX3" fmla="*/ 619902 w 619907"/>
                <a:gd name="connsiteY3" fmla="*/ 1866898 h 2434818"/>
                <a:gd name="connsiteX4" fmla="*/ 515126 w 619907"/>
                <a:gd name="connsiteY4" fmla="*/ 2419350 h 2434818"/>
                <a:gd name="connsiteX5" fmla="*/ 48401 w 619907"/>
                <a:gd name="connsiteY5" fmla="*/ 2238375 h 2434818"/>
                <a:gd name="connsiteX6" fmla="*/ 38876 w 619907"/>
                <a:gd name="connsiteY6" fmla="*/ 2247900 h 2434818"/>
                <a:gd name="connsiteX0" fmla="*/ 48401 w 619902"/>
                <a:gd name="connsiteY0" fmla="*/ 0 h 2434818"/>
                <a:gd name="connsiteX1" fmla="*/ 510363 w 619902"/>
                <a:gd name="connsiteY1" fmla="*/ 409574 h 2434818"/>
                <a:gd name="connsiteX2" fmla="*/ 519889 w 619902"/>
                <a:gd name="connsiteY2" fmla="*/ 1762125 h 2434818"/>
                <a:gd name="connsiteX3" fmla="*/ 619902 w 619902"/>
                <a:gd name="connsiteY3" fmla="*/ 1866898 h 2434818"/>
                <a:gd name="connsiteX4" fmla="*/ 515126 w 619902"/>
                <a:gd name="connsiteY4" fmla="*/ 2419350 h 2434818"/>
                <a:gd name="connsiteX5" fmla="*/ 48401 w 619902"/>
                <a:gd name="connsiteY5" fmla="*/ 2238375 h 2434818"/>
                <a:gd name="connsiteX6" fmla="*/ 38876 w 619902"/>
                <a:gd name="connsiteY6" fmla="*/ 2247900 h 2434818"/>
                <a:gd name="connsiteX0" fmla="*/ 48401 w 619902"/>
                <a:gd name="connsiteY0" fmla="*/ 0 h 2434818"/>
                <a:gd name="connsiteX1" fmla="*/ 510363 w 619902"/>
                <a:gd name="connsiteY1" fmla="*/ 409574 h 2434818"/>
                <a:gd name="connsiteX2" fmla="*/ 519889 w 619902"/>
                <a:gd name="connsiteY2" fmla="*/ 1762125 h 2434818"/>
                <a:gd name="connsiteX3" fmla="*/ 619902 w 619902"/>
                <a:gd name="connsiteY3" fmla="*/ 1866898 h 2434818"/>
                <a:gd name="connsiteX4" fmla="*/ 515126 w 619902"/>
                <a:gd name="connsiteY4" fmla="*/ 2419350 h 2434818"/>
                <a:gd name="connsiteX5" fmla="*/ 48401 w 619902"/>
                <a:gd name="connsiteY5" fmla="*/ 2238375 h 2434818"/>
                <a:gd name="connsiteX6" fmla="*/ 38876 w 619902"/>
                <a:gd name="connsiteY6" fmla="*/ 2247900 h 2434818"/>
                <a:gd name="connsiteX0" fmla="*/ 48401 w 619902"/>
                <a:gd name="connsiteY0" fmla="*/ 0 h 2424366"/>
                <a:gd name="connsiteX1" fmla="*/ 510363 w 619902"/>
                <a:gd name="connsiteY1" fmla="*/ 409574 h 2424366"/>
                <a:gd name="connsiteX2" fmla="*/ 519889 w 619902"/>
                <a:gd name="connsiteY2" fmla="*/ 1762125 h 2424366"/>
                <a:gd name="connsiteX3" fmla="*/ 619902 w 619902"/>
                <a:gd name="connsiteY3" fmla="*/ 1866898 h 2424366"/>
                <a:gd name="connsiteX4" fmla="*/ 515126 w 619902"/>
                <a:gd name="connsiteY4" fmla="*/ 2419350 h 2424366"/>
                <a:gd name="connsiteX5" fmla="*/ 48401 w 619902"/>
                <a:gd name="connsiteY5" fmla="*/ 2238375 h 2424366"/>
                <a:gd name="connsiteX6" fmla="*/ 38876 w 619902"/>
                <a:gd name="connsiteY6" fmla="*/ 2247900 h 2424366"/>
                <a:gd name="connsiteX0" fmla="*/ 0 w 571501"/>
                <a:gd name="connsiteY0" fmla="*/ 0 h 2424366"/>
                <a:gd name="connsiteX1" fmla="*/ 461962 w 571501"/>
                <a:gd name="connsiteY1" fmla="*/ 409574 h 2424366"/>
                <a:gd name="connsiteX2" fmla="*/ 471488 w 571501"/>
                <a:gd name="connsiteY2" fmla="*/ 1762125 h 2424366"/>
                <a:gd name="connsiteX3" fmla="*/ 571501 w 571501"/>
                <a:gd name="connsiteY3" fmla="*/ 1866898 h 2424366"/>
                <a:gd name="connsiteX4" fmla="*/ 466725 w 571501"/>
                <a:gd name="connsiteY4" fmla="*/ 2419350 h 2424366"/>
                <a:gd name="connsiteX5" fmla="*/ 0 w 571501"/>
                <a:gd name="connsiteY5" fmla="*/ 2238375 h 2424366"/>
                <a:gd name="connsiteX0" fmla="*/ 0 w 571501"/>
                <a:gd name="connsiteY0" fmla="*/ 0 h 2426628"/>
                <a:gd name="connsiteX1" fmla="*/ 461962 w 571501"/>
                <a:gd name="connsiteY1" fmla="*/ 409574 h 2426628"/>
                <a:gd name="connsiteX2" fmla="*/ 471488 w 571501"/>
                <a:gd name="connsiteY2" fmla="*/ 1762125 h 2426628"/>
                <a:gd name="connsiteX3" fmla="*/ 571501 w 571501"/>
                <a:gd name="connsiteY3" fmla="*/ 1866898 h 2426628"/>
                <a:gd name="connsiteX4" fmla="*/ 466725 w 571501"/>
                <a:gd name="connsiteY4" fmla="*/ 2419350 h 2426628"/>
                <a:gd name="connsiteX5" fmla="*/ 0 w 571501"/>
                <a:gd name="connsiteY5" fmla="*/ 2238375 h 2426628"/>
                <a:gd name="connsiteX0" fmla="*/ 2382 w 573883"/>
                <a:gd name="connsiteY0" fmla="*/ 0 h 2431765"/>
                <a:gd name="connsiteX1" fmla="*/ 464344 w 573883"/>
                <a:gd name="connsiteY1" fmla="*/ 409574 h 2431765"/>
                <a:gd name="connsiteX2" fmla="*/ 473870 w 573883"/>
                <a:gd name="connsiteY2" fmla="*/ 1762125 h 2431765"/>
                <a:gd name="connsiteX3" fmla="*/ 573883 w 573883"/>
                <a:gd name="connsiteY3" fmla="*/ 1866898 h 2431765"/>
                <a:gd name="connsiteX4" fmla="*/ 469107 w 573883"/>
                <a:gd name="connsiteY4" fmla="*/ 2419350 h 2431765"/>
                <a:gd name="connsiteX5" fmla="*/ 0 w 573883"/>
                <a:gd name="connsiteY5" fmla="*/ 2216944 h 2431765"/>
                <a:gd name="connsiteX0" fmla="*/ 2382 w 573883"/>
                <a:gd name="connsiteY0" fmla="*/ 0 h 2421563"/>
                <a:gd name="connsiteX1" fmla="*/ 464344 w 573883"/>
                <a:gd name="connsiteY1" fmla="*/ 409574 h 2421563"/>
                <a:gd name="connsiteX2" fmla="*/ 473870 w 573883"/>
                <a:gd name="connsiteY2" fmla="*/ 1762125 h 2421563"/>
                <a:gd name="connsiteX3" fmla="*/ 573883 w 573883"/>
                <a:gd name="connsiteY3" fmla="*/ 1866898 h 2421563"/>
                <a:gd name="connsiteX4" fmla="*/ 469107 w 573883"/>
                <a:gd name="connsiteY4" fmla="*/ 2419350 h 2421563"/>
                <a:gd name="connsiteX5" fmla="*/ 0 w 573883"/>
                <a:gd name="connsiteY5" fmla="*/ 2216944 h 2421563"/>
                <a:gd name="connsiteX0" fmla="*/ 2382 w 573883"/>
                <a:gd name="connsiteY0" fmla="*/ 0 h 2421127"/>
                <a:gd name="connsiteX1" fmla="*/ 464344 w 573883"/>
                <a:gd name="connsiteY1" fmla="*/ 409574 h 2421127"/>
                <a:gd name="connsiteX2" fmla="*/ 473870 w 573883"/>
                <a:gd name="connsiteY2" fmla="*/ 1762125 h 2421127"/>
                <a:gd name="connsiteX3" fmla="*/ 573883 w 573883"/>
                <a:gd name="connsiteY3" fmla="*/ 1866898 h 2421127"/>
                <a:gd name="connsiteX4" fmla="*/ 469107 w 573883"/>
                <a:gd name="connsiteY4" fmla="*/ 2419350 h 2421127"/>
                <a:gd name="connsiteX5" fmla="*/ 0 w 573883"/>
                <a:gd name="connsiteY5" fmla="*/ 2216944 h 2421127"/>
                <a:gd name="connsiteX0" fmla="*/ 2382 w 573883"/>
                <a:gd name="connsiteY0" fmla="*/ 0 h 2422813"/>
                <a:gd name="connsiteX1" fmla="*/ 464344 w 573883"/>
                <a:gd name="connsiteY1" fmla="*/ 409574 h 2422813"/>
                <a:gd name="connsiteX2" fmla="*/ 473870 w 573883"/>
                <a:gd name="connsiteY2" fmla="*/ 1762125 h 2422813"/>
                <a:gd name="connsiteX3" fmla="*/ 573883 w 573883"/>
                <a:gd name="connsiteY3" fmla="*/ 1866898 h 2422813"/>
                <a:gd name="connsiteX4" fmla="*/ 469107 w 573883"/>
                <a:gd name="connsiteY4" fmla="*/ 2419350 h 2422813"/>
                <a:gd name="connsiteX5" fmla="*/ 0 w 573883"/>
                <a:gd name="connsiteY5" fmla="*/ 2216944 h 2422813"/>
                <a:gd name="connsiteX0" fmla="*/ 2382 w 573883"/>
                <a:gd name="connsiteY0" fmla="*/ 0 h 2422813"/>
                <a:gd name="connsiteX1" fmla="*/ 464344 w 573883"/>
                <a:gd name="connsiteY1" fmla="*/ 409574 h 2422813"/>
                <a:gd name="connsiteX2" fmla="*/ 473870 w 573883"/>
                <a:gd name="connsiteY2" fmla="*/ 1762125 h 2422813"/>
                <a:gd name="connsiteX3" fmla="*/ 573883 w 573883"/>
                <a:gd name="connsiteY3" fmla="*/ 1866898 h 2422813"/>
                <a:gd name="connsiteX4" fmla="*/ 469107 w 573883"/>
                <a:gd name="connsiteY4" fmla="*/ 2419350 h 2422813"/>
                <a:gd name="connsiteX5" fmla="*/ 0 w 573883"/>
                <a:gd name="connsiteY5" fmla="*/ 2216944 h 2422813"/>
                <a:gd name="connsiteX0" fmla="*/ 2382 w 573883"/>
                <a:gd name="connsiteY0" fmla="*/ 0 h 2422813"/>
                <a:gd name="connsiteX1" fmla="*/ 464344 w 573883"/>
                <a:gd name="connsiteY1" fmla="*/ 409574 h 2422813"/>
                <a:gd name="connsiteX2" fmla="*/ 473870 w 573883"/>
                <a:gd name="connsiteY2" fmla="*/ 1762125 h 2422813"/>
                <a:gd name="connsiteX3" fmla="*/ 573883 w 573883"/>
                <a:gd name="connsiteY3" fmla="*/ 1866898 h 2422813"/>
                <a:gd name="connsiteX4" fmla="*/ 469107 w 573883"/>
                <a:gd name="connsiteY4" fmla="*/ 2419350 h 2422813"/>
                <a:gd name="connsiteX5" fmla="*/ 0 w 573883"/>
                <a:gd name="connsiteY5" fmla="*/ 2216944 h 2422813"/>
                <a:gd name="connsiteX0" fmla="*/ 2382 w 573883"/>
                <a:gd name="connsiteY0" fmla="*/ 0 h 2422813"/>
                <a:gd name="connsiteX1" fmla="*/ 464344 w 573883"/>
                <a:gd name="connsiteY1" fmla="*/ 409574 h 2422813"/>
                <a:gd name="connsiteX2" fmla="*/ 473870 w 573883"/>
                <a:gd name="connsiteY2" fmla="*/ 1762125 h 2422813"/>
                <a:gd name="connsiteX3" fmla="*/ 573883 w 573883"/>
                <a:gd name="connsiteY3" fmla="*/ 1866898 h 2422813"/>
                <a:gd name="connsiteX4" fmla="*/ 469107 w 573883"/>
                <a:gd name="connsiteY4" fmla="*/ 2419350 h 2422813"/>
                <a:gd name="connsiteX5" fmla="*/ 0 w 573883"/>
                <a:gd name="connsiteY5" fmla="*/ 2216944 h 2422813"/>
                <a:gd name="connsiteX0" fmla="*/ 2382 w 645554"/>
                <a:gd name="connsiteY0" fmla="*/ 0 h 2438092"/>
                <a:gd name="connsiteX1" fmla="*/ 464344 w 645554"/>
                <a:gd name="connsiteY1" fmla="*/ 409574 h 2438092"/>
                <a:gd name="connsiteX2" fmla="*/ 473870 w 645554"/>
                <a:gd name="connsiteY2" fmla="*/ 1762125 h 2438092"/>
                <a:gd name="connsiteX3" fmla="*/ 573883 w 645554"/>
                <a:gd name="connsiteY3" fmla="*/ 1866898 h 2438092"/>
                <a:gd name="connsiteX4" fmla="*/ 644490 w 645554"/>
                <a:gd name="connsiteY4" fmla="*/ 2435225 h 2438092"/>
                <a:gd name="connsiteX5" fmla="*/ 0 w 645554"/>
                <a:gd name="connsiteY5" fmla="*/ 2216944 h 2438092"/>
                <a:gd name="connsiteX0" fmla="*/ 0 w 665307"/>
                <a:gd name="connsiteY0" fmla="*/ 0 h 2455875"/>
                <a:gd name="connsiteX1" fmla="*/ 461962 w 665307"/>
                <a:gd name="connsiteY1" fmla="*/ 409574 h 2455875"/>
                <a:gd name="connsiteX2" fmla="*/ 471488 w 665307"/>
                <a:gd name="connsiteY2" fmla="*/ 1762125 h 2455875"/>
                <a:gd name="connsiteX3" fmla="*/ 571501 w 665307"/>
                <a:gd name="connsiteY3" fmla="*/ 1866898 h 2455875"/>
                <a:gd name="connsiteX4" fmla="*/ 642108 w 665307"/>
                <a:gd name="connsiteY4" fmla="*/ 2435225 h 2455875"/>
                <a:gd name="connsiteX5" fmla="*/ 70470 w 665307"/>
                <a:gd name="connsiteY5" fmla="*/ 2242344 h 2455875"/>
                <a:gd name="connsiteX0" fmla="*/ 0 w 662890"/>
                <a:gd name="connsiteY0" fmla="*/ 0 h 2450363"/>
                <a:gd name="connsiteX1" fmla="*/ 461962 w 662890"/>
                <a:gd name="connsiteY1" fmla="*/ 409574 h 2450363"/>
                <a:gd name="connsiteX2" fmla="*/ 471488 w 662890"/>
                <a:gd name="connsiteY2" fmla="*/ 1762125 h 2450363"/>
                <a:gd name="connsiteX3" fmla="*/ 571501 w 662890"/>
                <a:gd name="connsiteY3" fmla="*/ 1866898 h 2450363"/>
                <a:gd name="connsiteX4" fmla="*/ 639410 w 662890"/>
                <a:gd name="connsiteY4" fmla="*/ 2428875 h 2450363"/>
                <a:gd name="connsiteX5" fmla="*/ 70470 w 662890"/>
                <a:gd name="connsiteY5" fmla="*/ 2242344 h 2450363"/>
                <a:gd name="connsiteX0" fmla="*/ 0 w 639460"/>
                <a:gd name="connsiteY0" fmla="*/ 0 h 2452982"/>
                <a:gd name="connsiteX1" fmla="*/ 461962 w 639460"/>
                <a:gd name="connsiteY1" fmla="*/ 409574 h 2452982"/>
                <a:gd name="connsiteX2" fmla="*/ 471488 w 639460"/>
                <a:gd name="connsiteY2" fmla="*/ 1762125 h 2452982"/>
                <a:gd name="connsiteX3" fmla="*/ 571501 w 639460"/>
                <a:gd name="connsiteY3" fmla="*/ 1866898 h 2452982"/>
                <a:gd name="connsiteX4" fmla="*/ 639410 w 639460"/>
                <a:gd name="connsiteY4" fmla="*/ 2428875 h 2452982"/>
                <a:gd name="connsiteX5" fmla="*/ 70470 w 639460"/>
                <a:gd name="connsiteY5" fmla="*/ 2242344 h 2452982"/>
                <a:gd name="connsiteX0" fmla="*/ 0 w 639900"/>
                <a:gd name="connsiteY0" fmla="*/ 0 h 2435477"/>
                <a:gd name="connsiteX1" fmla="*/ 461962 w 639900"/>
                <a:gd name="connsiteY1" fmla="*/ 409574 h 2435477"/>
                <a:gd name="connsiteX2" fmla="*/ 471488 w 639900"/>
                <a:gd name="connsiteY2" fmla="*/ 1762125 h 2435477"/>
                <a:gd name="connsiteX3" fmla="*/ 571501 w 639900"/>
                <a:gd name="connsiteY3" fmla="*/ 1866898 h 2435477"/>
                <a:gd name="connsiteX4" fmla="*/ 639410 w 639900"/>
                <a:gd name="connsiteY4" fmla="*/ 2428875 h 2435477"/>
                <a:gd name="connsiteX5" fmla="*/ 70470 w 639900"/>
                <a:gd name="connsiteY5" fmla="*/ 2242344 h 2435477"/>
                <a:gd name="connsiteX0" fmla="*/ 0 w 663411"/>
                <a:gd name="connsiteY0" fmla="*/ 0 h 2451023"/>
                <a:gd name="connsiteX1" fmla="*/ 461962 w 663411"/>
                <a:gd name="connsiteY1" fmla="*/ 409574 h 2451023"/>
                <a:gd name="connsiteX2" fmla="*/ 471488 w 663411"/>
                <a:gd name="connsiteY2" fmla="*/ 1762125 h 2451023"/>
                <a:gd name="connsiteX3" fmla="*/ 571501 w 663411"/>
                <a:gd name="connsiteY3" fmla="*/ 1866898 h 2451023"/>
                <a:gd name="connsiteX4" fmla="*/ 639410 w 663411"/>
                <a:gd name="connsiteY4" fmla="*/ 2428875 h 2451023"/>
                <a:gd name="connsiteX5" fmla="*/ 62376 w 663411"/>
                <a:gd name="connsiteY5" fmla="*/ 2245519 h 2451023"/>
                <a:gd name="connsiteX0" fmla="*/ 0 w 639438"/>
                <a:gd name="connsiteY0" fmla="*/ 0 h 2452340"/>
                <a:gd name="connsiteX1" fmla="*/ 461962 w 639438"/>
                <a:gd name="connsiteY1" fmla="*/ 409574 h 2452340"/>
                <a:gd name="connsiteX2" fmla="*/ 471488 w 639438"/>
                <a:gd name="connsiteY2" fmla="*/ 1762125 h 2452340"/>
                <a:gd name="connsiteX3" fmla="*/ 571501 w 639438"/>
                <a:gd name="connsiteY3" fmla="*/ 1866898 h 2452340"/>
                <a:gd name="connsiteX4" fmla="*/ 639410 w 639438"/>
                <a:gd name="connsiteY4" fmla="*/ 2428875 h 2452340"/>
                <a:gd name="connsiteX5" fmla="*/ 62376 w 639438"/>
                <a:gd name="connsiteY5" fmla="*/ 2245519 h 2452340"/>
                <a:gd name="connsiteX0" fmla="*/ 0 w 639755"/>
                <a:gd name="connsiteY0" fmla="*/ 0 h 2437111"/>
                <a:gd name="connsiteX1" fmla="*/ 461962 w 639755"/>
                <a:gd name="connsiteY1" fmla="*/ 409574 h 2437111"/>
                <a:gd name="connsiteX2" fmla="*/ 471488 w 639755"/>
                <a:gd name="connsiteY2" fmla="*/ 1762125 h 2437111"/>
                <a:gd name="connsiteX3" fmla="*/ 571501 w 639755"/>
                <a:gd name="connsiteY3" fmla="*/ 1866898 h 2437111"/>
                <a:gd name="connsiteX4" fmla="*/ 639410 w 639755"/>
                <a:gd name="connsiteY4" fmla="*/ 2428875 h 2437111"/>
                <a:gd name="connsiteX5" fmla="*/ 62376 w 639755"/>
                <a:gd name="connsiteY5" fmla="*/ 2245519 h 2437111"/>
                <a:gd name="connsiteX0" fmla="*/ 0 w 639755"/>
                <a:gd name="connsiteY0" fmla="*/ 0 h 2438340"/>
                <a:gd name="connsiteX1" fmla="*/ 461962 w 639755"/>
                <a:gd name="connsiteY1" fmla="*/ 409574 h 2438340"/>
                <a:gd name="connsiteX2" fmla="*/ 471488 w 639755"/>
                <a:gd name="connsiteY2" fmla="*/ 1762125 h 2438340"/>
                <a:gd name="connsiteX3" fmla="*/ 571501 w 639755"/>
                <a:gd name="connsiteY3" fmla="*/ 1866898 h 2438340"/>
                <a:gd name="connsiteX4" fmla="*/ 639410 w 639755"/>
                <a:gd name="connsiteY4" fmla="*/ 2428875 h 2438340"/>
                <a:gd name="connsiteX5" fmla="*/ 62376 w 639755"/>
                <a:gd name="connsiteY5" fmla="*/ 2245519 h 2438340"/>
                <a:gd name="connsiteX0" fmla="*/ 0 w 1001314"/>
                <a:gd name="connsiteY0" fmla="*/ 106924 h 2234114"/>
                <a:gd name="connsiteX1" fmla="*/ 823521 w 1001314"/>
                <a:gd name="connsiteY1" fmla="*/ 205348 h 2234114"/>
                <a:gd name="connsiteX2" fmla="*/ 833047 w 1001314"/>
                <a:gd name="connsiteY2" fmla="*/ 1557899 h 2234114"/>
                <a:gd name="connsiteX3" fmla="*/ 933060 w 1001314"/>
                <a:gd name="connsiteY3" fmla="*/ 1662672 h 2234114"/>
                <a:gd name="connsiteX4" fmla="*/ 1000969 w 1001314"/>
                <a:gd name="connsiteY4" fmla="*/ 2224649 h 2234114"/>
                <a:gd name="connsiteX5" fmla="*/ 423935 w 1001314"/>
                <a:gd name="connsiteY5" fmla="*/ 2041293 h 2234114"/>
                <a:gd name="connsiteX0" fmla="*/ 0 w 1001314"/>
                <a:gd name="connsiteY0" fmla="*/ 0 h 2127190"/>
                <a:gd name="connsiteX1" fmla="*/ 818124 w 1001314"/>
                <a:gd name="connsiteY1" fmla="*/ 507999 h 2127190"/>
                <a:gd name="connsiteX2" fmla="*/ 833047 w 1001314"/>
                <a:gd name="connsiteY2" fmla="*/ 1450975 h 2127190"/>
                <a:gd name="connsiteX3" fmla="*/ 933060 w 1001314"/>
                <a:gd name="connsiteY3" fmla="*/ 1555748 h 2127190"/>
                <a:gd name="connsiteX4" fmla="*/ 1000969 w 1001314"/>
                <a:gd name="connsiteY4" fmla="*/ 2117725 h 2127190"/>
                <a:gd name="connsiteX5" fmla="*/ 423935 w 1001314"/>
                <a:gd name="connsiteY5" fmla="*/ 1934369 h 2127190"/>
                <a:gd name="connsiteX0" fmla="*/ 0 w 1001314"/>
                <a:gd name="connsiteY0" fmla="*/ 0 h 2127190"/>
                <a:gd name="connsiteX1" fmla="*/ 818124 w 1001314"/>
                <a:gd name="connsiteY1" fmla="*/ 507999 h 2127190"/>
                <a:gd name="connsiteX2" fmla="*/ 819556 w 1001314"/>
                <a:gd name="connsiteY2" fmla="*/ 1425575 h 2127190"/>
                <a:gd name="connsiteX3" fmla="*/ 933060 w 1001314"/>
                <a:gd name="connsiteY3" fmla="*/ 1555748 h 2127190"/>
                <a:gd name="connsiteX4" fmla="*/ 1000969 w 1001314"/>
                <a:gd name="connsiteY4" fmla="*/ 2117725 h 2127190"/>
                <a:gd name="connsiteX5" fmla="*/ 423935 w 1001314"/>
                <a:gd name="connsiteY5" fmla="*/ 1934369 h 2127190"/>
                <a:gd name="connsiteX0" fmla="*/ 0 w 1001314"/>
                <a:gd name="connsiteY0" fmla="*/ 0 h 2127190"/>
                <a:gd name="connsiteX1" fmla="*/ 818124 w 1001314"/>
                <a:gd name="connsiteY1" fmla="*/ 507999 h 2127190"/>
                <a:gd name="connsiteX2" fmla="*/ 819556 w 1001314"/>
                <a:gd name="connsiteY2" fmla="*/ 1425575 h 2127190"/>
                <a:gd name="connsiteX3" fmla="*/ 933060 w 1001314"/>
                <a:gd name="connsiteY3" fmla="*/ 1555748 h 2127190"/>
                <a:gd name="connsiteX4" fmla="*/ 1000969 w 1001314"/>
                <a:gd name="connsiteY4" fmla="*/ 2117725 h 2127190"/>
                <a:gd name="connsiteX5" fmla="*/ 423935 w 1001314"/>
                <a:gd name="connsiteY5" fmla="*/ 1934369 h 2127190"/>
                <a:gd name="connsiteX0" fmla="*/ 0 w 1001314"/>
                <a:gd name="connsiteY0" fmla="*/ 0 h 2127190"/>
                <a:gd name="connsiteX1" fmla="*/ 818124 w 1001314"/>
                <a:gd name="connsiteY1" fmla="*/ 507999 h 2127190"/>
                <a:gd name="connsiteX2" fmla="*/ 819556 w 1001314"/>
                <a:gd name="connsiteY2" fmla="*/ 1425575 h 2127190"/>
                <a:gd name="connsiteX3" fmla="*/ 933060 w 1001314"/>
                <a:gd name="connsiteY3" fmla="*/ 1555748 h 2127190"/>
                <a:gd name="connsiteX4" fmla="*/ 1000969 w 1001314"/>
                <a:gd name="connsiteY4" fmla="*/ 2117725 h 2127190"/>
                <a:gd name="connsiteX5" fmla="*/ 423935 w 1001314"/>
                <a:gd name="connsiteY5" fmla="*/ 1934369 h 2127190"/>
                <a:gd name="connsiteX0" fmla="*/ 0 w 1001314"/>
                <a:gd name="connsiteY0" fmla="*/ 0 h 2127190"/>
                <a:gd name="connsiteX1" fmla="*/ 818124 w 1001314"/>
                <a:gd name="connsiteY1" fmla="*/ 507999 h 2127190"/>
                <a:gd name="connsiteX2" fmla="*/ 819556 w 1001314"/>
                <a:gd name="connsiteY2" fmla="*/ 1425575 h 2127190"/>
                <a:gd name="connsiteX3" fmla="*/ 933060 w 1001314"/>
                <a:gd name="connsiteY3" fmla="*/ 1555748 h 2127190"/>
                <a:gd name="connsiteX4" fmla="*/ 1000969 w 1001314"/>
                <a:gd name="connsiteY4" fmla="*/ 2117725 h 2127190"/>
                <a:gd name="connsiteX5" fmla="*/ 423935 w 1001314"/>
                <a:gd name="connsiteY5" fmla="*/ 1934369 h 2127190"/>
                <a:gd name="connsiteX0" fmla="*/ 0 w 1023625"/>
                <a:gd name="connsiteY0" fmla="*/ 0 h 2142492"/>
                <a:gd name="connsiteX1" fmla="*/ 818124 w 1023625"/>
                <a:gd name="connsiteY1" fmla="*/ 507999 h 2142492"/>
                <a:gd name="connsiteX2" fmla="*/ 819556 w 1023625"/>
                <a:gd name="connsiteY2" fmla="*/ 1425575 h 2142492"/>
                <a:gd name="connsiteX3" fmla="*/ 924966 w 1023625"/>
                <a:gd name="connsiteY3" fmla="*/ 1543048 h 2142492"/>
                <a:gd name="connsiteX4" fmla="*/ 1000969 w 1023625"/>
                <a:gd name="connsiteY4" fmla="*/ 2117725 h 2142492"/>
                <a:gd name="connsiteX5" fmla="*/ 423935 w 1023625"/>
                <a:gd name="connsiteY5" fmla="*/ 1934369 h 2142492"/>
                <a:gd name="connsiteX0" fmla="*/ 0 w 1001016"/>
                <a:gd name="connsiteY0" fmla="*/ 0 h 2146547"/>
                <a:gd name="connsiteX1" fmla="*/ 818124 w 1001016"/>
                <a:gd name="connsiteY1" fmla="*/ 507999 h 2146547"/>
                <a:gd name="connsiteX2" fmla="*/ 819556 w 1001016"/>
                <a:gd name="connsiteY2" fmla="*/ 1425575 h 2146547"/>
                <a:gd name="connsiteX3" fmla="*/ 924966 w 1001016"/>
                <a:gd name="connsiteY3" fmla="*/ 1543048 h 2146547"/>
                <a:gd name="connsiteX4" fmla="*/ 1000969 w 1001016"/>
                <a:gd name="connsiteY4" fmla="*/ 2117725 h 2146547"/>
                <a:gd name="connsiteX5" fmla="*/ 423935 w 1001016"/>
                <a:gd name="connsiteY5" fmla="*/ 1934369 h 2146547"/>
                <a:gd name="connsiteX0" fmla="*/ 0 w 1001014"/>
                <a:gd name="connsiteY0" fmla="*/ 0 h 2143468"/>
                <a:gd name="connsiteX1" fmla="*/ 818124 w 1001014"/>
                <a:gd name="connsiteY1" fmla="*/ 507999 h 2143468"/>
                <a:gd name="connsiteX2" fmla="*/ 819556 w 1001014"/>
                <a:gd name="connsiteY2" fmla="*/ 1425575 h 2143468"/>
                <a:gd name="connsiteX3" fmla="*/ 924966 w 1001014"/>
                <a:gd name="connsiteY3" fmla="*/ 1543048 h 2143468"/>
                <a:gd name="connsiteX4" fmla="*/ 1000969 w 1001014"/>
                <a:gd name="connsiteY4" fmla="*/ 2117725 h 2143468"/>
                <a:gd name="connsiteX5" fmla="*/ 423935 w 1001014"/>
                <a:gd name="connsiteY5" fmla="*/ 1934369 h 2143468"/>
                <a:gd name="connsiteX0" fmla="*/ 0 w 1001175"/>
                <a:gd name="connsiteY0" fmla="*/ 0 h 2124811"/>
                <a:gd name="connsiteX1" fmla="*/ 818124 w 1001175"/>
                <a:gd name="connsiteY1" fmla="*/ 507999 h 2124811"/>
                <a:gd name="connsiteX2" fmla="*/ 819556 w 1001175"/>
                <a:gd name="connsiteY2" fmla="*/ 1425575 h 2124811"/>
                <a:gd name="connsiteX3" fmla="*/ 924966 w 1001175"/>
                <a:gd name="connsiteY3" fmla="*/ 1543048 h 2124811"/>
                <a:gd name="connsiteX4" fmla="*/ 1000969 w 1001175"/>
                <a:gd name="connsiteY4" fmla="*/ 2117725 h 2124811"/>
                <a:gd name="connsiteX5" fmla="*/ 423935 w 1001175"/>
                <a:gd name="connsiteY5" fmla="*/ 1934369 h 2124811"/>
                <a:gd name="connsiteX0" fmla="*/ 0 w 1001175"/>
                <a:gd name="connsiteY0" fmla="*/ 0 h 2127850"/>
                <a:gd name="connsiteX1" fmla="*/ 818124 w 1001175"/>
                <a:gd name="connsiteY1" fmla="*/ 507999 h 2127850"/>
                <a:gd name="connsiteX2" fmla="*/ 819556 w 1001175"/>
                <a:gd name="connsiteY2" fmla="*/ 1425575 h 2127850"/>
                <a:gd name="connsiteX3" fmla="*/ 924966 w 1001175"/>
                <a:gd name="connsiteY3" fmla="*/ 1543048 h 2127850"/>
                <a:gd name="connsiteX4" fmla="*/ 1000969 w 1001175"/>
                <a:gd name="connsiteY4" fmla="*/ 2117725 h 2127850"/>
                <a:gd name="connsiteX5" fmla="*/ 423935 w 1001175"/>
                <a:gd name="connsiteY5" fmla="*/ 1934369 h 2127850"/>
                <a:gd name="connsiteX0" fmla="*/ 0 w 1001175"/>
                <a:gd name="connsiteY0" fmla="*/ 4759 h 2132609"/>
                <a:gd name="connsiteX1" fmla="*/ 818124 w 1001175"/>
                <a:gd name="connsiteY1" fmla="*/ 512758 h 2132609"/>
                <a:gd name="connsiteX2" fmla="*/ 819556 w 1001175"/>
                <a:gd name="connsiteY2" fmla="*/ 1430334 h 2132609"/>
                <a:gd name="connsiteX3" fmla="*/ 924966 w 1001175"/>
                <a:gd name="connsiteY3" fmla="*/ 1547807 h 2132609"/>
                <a:gd name="connsiteX4" fmla="*/ 1000969 w 1001175"/>
                <a:gd name="connsiteY4" fmla="*/ 2122484 h 2132609"/>
                <a:gd name="connsiteX5" fmla="*/ 423935 w 1001175"/>
                <a:gd name="connsiteY5" fmla="*/ 1939128 h 2132609"/>
                <a:gd name="connsiteX0" fmla="*/ 59797 w 1060972"/>
                <a:gd name="connsiteY0" fmla="*/ 37911 h 2165761"/>
                <a:gd name="connsiteX1" fmla="*/ 60832 w 1060972"/>
                <a:gd name="connsiteY1" fmla="*/ 37549 h 2165761"/>
                <a:gd name="connsiteX2" fmla="*/ 877921 w 1060972"/>
                <a:gd name="connsiteY2" fmla="*/ 545910 h 2165761"/>
                <a:gd name="connsiteX3" fmla="*/ 879353 w 1060972"/>
                <a:gd name="connsiteY3" fmla="*/ 1463486 h 2165761"/>
                <a:gd name="connsiteX4" fmla="*/ 984763 w 1060972"/>
                <a:gd name="connsiteY4" fmla="*/ 1580959 h 2165761"/>
                <a:gd name="connsiteX5" fmla="*/ 1060766 w 1060972"/>
                <a:gd name="connsiteY5" fmla="*/ 2155636 h 2165761"/>
                <a:gd name="connsiteX6" fmla="*/ 483732 w 1060972"/>
                <a:gd name="connsiteY6" fmla="*/ 1972280 h 2165761"/>
                <a:gd name="connsiteX0" fmla="*/ 0 w 1001175"/>
                <a:gd name="connsiteY0" fmla="*/ 42689 h 2170539"/>
                <a:gd name="connsiteX1" fmla="*/ 270855 w 1001175"/>
                <a:gd name="connsiteY1" fmla="*/ 35977 h 2170539"/>
                <a:gd name="connsiteX2" fmla="*/ 818124 w 1001175"/>
                <a:gd name="connsiteY2" fmla="*/ 550688 h 2170539"/>
                <a:gd name="connsiteX3" fmla="*/ 819556 w 1001175"/>
                <a:gd name="connsiteY3" fmla="*/ 1468264 h 2170539"/>
                <a:gd name="connsiteX4" fmla="*/ 924966 w 1001175"/>
                <a:gd name="connsiteY4" fmla="*/ 1585737 h 2170539"/>
                <a:gd name="connsiteX5" fmla="*/ 1000969 w 1001175"/>
                <a:gd name="connsiteY5" fmla="*/ 2160414 h 2170539"/>
                <a:gd name="connsiteX6" fmla="*/ 423935 w 1001175"/>
                <a:gd name="connsiteY6" fmla="*/ 1977058 h 2170539"/>
                <a:gd name="connsiteX0" fmla="*/ 0 w 1001175"/>
                <a:gd name="connsiteY0" fmla="*/ 53517 h 2181367"/>
                <a:gd name="connsiteX1" fmla="*/ 216891 w 1001175"/>
                <a:gd name="connsiteY1" fmla="*/ 24580 h 2181367"/>
                <a:gd name="connsiteX2" fmla="*/ 270855 w 1001175"/>
                <a:gd name="connsiteY2" fmla="*/ 46805 h 2181367"/>
                <a:gd name="connsiteX3" fmla="*/ 818124 w 1001175"/>
                <a:gd name="connsiteY3" fmla="*/ 561516 h 2181367"/>
                <a:gd name="connsiteX4" fmla="*/ 819556 w 1001175"/>
                <a:gd name="connsiteY4" fmla="*/ 1479092 h 2181367"/>
                <a:gd name="connsiteX5" fmla="*/ 924966 w 1001175"/>
                <a:gd name="connsiteY5" fmla="*/ 1596565 h 2181367"/>
                <a:gd name="connsiteX6" fmla="*/ 1000969 w 1001175"/>
                <a:gd name="connsiteY6" fmla="*/ 2171242 h 2181367"/>
                <a:gd name="connsiteX7" fmla="*/ 423935 w 1001175"/>
                <a:gd name="connsiteY7" fmla="*/ 1987886 h 2181367"/>
                <a:gd name="connsiteX0" fmla="*/ 0 w 1001175"/>
                <a:gd name="connsiteY0" fmla="*/ 53347 h 2181197"/>
                <a:gd name="connsiteX1" fmla="*/ 57697 w 1001175"/>
                <a:gd name="connsiteY1" fmla="*/ 49810 h 2181197"/>
                <a:gd name="connsiteX2" fmla="*/ 216891 w 1001175"/>
                <a:gd name="connsiteY2" fmla="*/ 24410 h 2181197"/>
                <a:gd name="connsiteX3" fmla="*/ 270855 w 1001175"/>
                <a:gd name="connsiteY3" fmla="*/ 46635 h 2181197"/>
                <a:gd name="connsiteX4" fmla="*/ 818124 w 1001175"/>
                <a:gd name="connsiteY4" fmla="*/ 561346 h 2181197"/>
                <a:gd name="connsiteX5" fmla="*/ 819556 w 1001175"/>
                <a:gd name="connsiteY5" fmla="*/ 1478922 h 2181197"/>
                <a:gd name="connsiteX6" fmla="*/ 924966 w 1001175"/>
                <a:gd name="connsiteY6" fmla="*/ 1596395 h 2181197"/>
                <a:gd name="connsiteX7" fmla="*/ 1000969 w 1001175"/>
                <a:gd name="connsiteY7" fmla="*/ 2171072 h 2181197"/>
                <a:gd name="connsiteX8" fmla="*/ 423935 w 1001175"/>
                <a:gd name="connsiteY8" fmla="*/ 1987716 h 2181197"/>
                <a:gd name="connsiteX0" fmla="*/ 217519 w 943478"/>
                <a:gd name="connsiteY0" fmla="*/ 1459872 h 2181197"/>
                <a:gd name="connsiteX1" fmla="*/ 0 w 943478"/>
                <a:gd name="connsiteY1" fmla="*/ 49810 h 2181197"/>
                <a:gd name="connsiteX2" fmla="*/ 159194 w 943478"/>
                <a:gd name="connsiteY2" fmla="*/ 24410 h 2181197"/>
                <a:gd name="connsiteX3" fmla="*/ 213158 w 943478"/>
                <a:gd name="connsiteY3" fmla="*/ 46635 h 2181197"/>
                <a:gd name="connsiteX4" fmla="*/ 760427 w 943478"/>
                <a:gd name="connsiteY4" fmla="*/ 561346 h 2181197"/>
                <a:gd name="connsiteX5" fmla="*/ 761859 w 943478"/>
                <a:gd name="connsiteY5" fmla="*/ 1478922 h 2181197"/>
                <a:gd name="connsiteX6" fmla="*/ 867269 w 943478"/>
                <a:gd name="connsiteY6" fmla="*/ 1596395 h 2181197"/>
                <a:gd name="connsiteX7" fmla="*/ 943272 w 943478"/>
                <a:gd name="connsiteY7" fmla="*/ 2171072 h 2181197"/>
                <a:gd name="connsiteX8" fmla="*/ 366238 w 943478"/>
                <a:gd name="connsiteY8" fmla="*/ 1987716 h 2181197"/>
                <a:gd name="connsiteX0" fmla="*/ 261362 w 987321"/>
                <a:gd name="connsiteY0" fmla="*/ 1435482 h 2156807"/>
                <a:gd name="connsiteX1" fmla="*/ 43843 w 987321"/>
                <a:gd name="connsiteY1" fmla="*/ 25420 h 2156807"/>
                <a:gd name="connsiteX2" fmla="*/ 203037 w 987321"/>
                <a:gd name="connsiteY2" fmla="*/ 20 h 2156807"/>
                <a:gd name="connsiteX3" fmla="*/ 19559 w 987321"/>
                <a:gd name="connsiteY3" fmla="*/ 98445 h 2156807"/>
                <a:gd name="connsiteX4" fmla="*/ 804270 w 987321"/>
                <a:gd name="connsiteY4" fmla="*/ 536956 h 2156807"/>
                <a:gd name="connsiteX5" fmla="*/ 805702 w 987321"/>
                <a:gd name="connsiteY5" fmla="*/ 1454532 h 2156807"/>
                <a:gd name="connsiteX6" fmla="*/ 911112 w 987321"/>
                <a:gd name="connsiteY6" fmla="*/ 1572005 h 2156807"/>
                <a:gd name="connsiteX7" fmla="*/ 987115 w 987321"/>
                <a:gd name="connsiteY7" fmla="*/ 2146682 h 2156807"/>
                <a:gd name="connsiteX8" fmla="*/ 410081 w 987321"/>
                <a:gd name="connsiteY8" fmla="*/ 1963326 h 2156807"/>
                <a:gd name="connsiteX0" fmla="*/ 263164 w 989123"/>
                <a:gd name="connsiteY0" fmla="*/ 1410092 h 2131417"/>
                <a:gd name="connsiteX1" fmla="*/ 45645 w 989123"/>
                <a:gd name="connsiteY1" fmla="*/ 30 h 2131417"/>
                <a:gd name="connsiteX2" fmla="*/ 172461 w 989123"/>
                <a:gd name="connsiteY2" fmla="*/ 587405 h 2131417"/>
                <a:gd name="connsiteX3" fmla="*/ 21361 w 989123"/>
                <a:gd name="connsiteY3" fmla="*/ 73055 h 2131417"/>
                <a:gd name="connsiteX4" fmla="*/ 806072 w 989123"/>
                <a:gd name="connsiteY4" fmla="*/ 511566 h 2131417"/>
                <a:gd name="connsiteX5" fmla="*/ 807504 w 989123"/>
                <a:gd name="connsiteY5" fmla="*/ 1429142 h 2131417"/>
                <a:gd name="connsiteX6" fmla="*/ 912914 w 989123"/>
                <a:gd name="connsiteY6" fmla="*/ 1546615 h 2131417"/>
                <a:gd name="connsiteX7" fmla="*/ 988917 w 989123"/>
                <a:gd name="connsiteY7" fmla="*/ 2121292 h 2131417"/>
                <a:gd name="connsiteX8" fmla="*/ 411883 w 989123"/>
                <a:gd name="connsiteY8" fmla="*/ 1937936 h 2131417"/>
                <a:gd name="connsiteX0" fmla="*/ 263164 w 989123"/>
                <a:gd name="connsiteY0" fmla="*/ 1346092 h 2067417"/>
                <a:gd name="connsiteX1" fmla="*/ 301974 w 989123"/>
                <a:gd name="connsiteY1" fmla="*/ 1240955 h 2067417"/>
                <a:gd name="connsiteX2" fmla="*/ 172461 w 989123"/>
                <a:gd name="connsiteY2" fmla="*/ 523405 h 2067417"/>
                <a:gd name="connsiteX3" fmla="*/ 21361 w 989123"/>
                <a:gd name="connsiteY3" fmla="*/ 9055 h 2067417"/>
                <a:gd name="connsiteX4" fmla="*/ 806072 w 989123"/>
                <a:gd name="connsiteY4" fmla="*/ 447566 h 2067417"/>
                <a:gd name="connsiteX5" fmla="*/ 807504 w 989123"/>
                <a:gd name="connsiteY5" fmla="*/ 1365142 h 2067417"/>
                <a:gd name="connsiteX6" fmla="*/ 912914 w 989123"/>
                <a:gd name="connsiteY6" fmla="*/ 1482615 h 2067417"/>
                <a:gd name="connsiteX7" fmla="*/ 988917 w 989123"/>
                <a:gd name="connsiteY7" fmla="*/ 2057292 h 2067417"/>
                <a:gd name="connsiteX8" fmla="*/ 411883 w 989123"/>
                <a:gd name="connsiteY8" fmla="*/ 1873936 h 2067417"/>
                <a:gd name="connsiteX0" fmla="*/ 268237 w 994196"/>
                <a:gd name="connsiteY0" fmla="*/ 1411939 h 2133264"/>
                <a:gd name="connsiteX1" fmla="*/ 307047 w 994196"/>
                <a:gd name="connsiteY1" fmla="*/ 1306802 h 2133264"/>
                <a:gd name="connsiteX2" fmla="*/ 177534 w 994196"/>
                <a:gd name="connsiteY2" fmla="*/ 589252 h 2133264"/>
                <a:gd name="connsiteX3" fmla="*/ 21038 w 994196"/>
                <a:gd name="connsiteY3" fmla="*/ 8227 h 2133264"/>
                <a:gd name="connsiteX4" fmla="*/ 811145 w 994196"/>
                <a:gd name="connsiteY4" fmla="*/ 513413 h 2133264"/>
                <a:gd name="connsiteX5" fmla="*/ 812577 w 994196"/>
                <a:gd name="connsiteY5" fmla="*/ 1430989 h 2133264"/>
                <a:gd name="connsiteX6" fmla="*/ 917987 w 994196"/>
                <a:gd name="connsiteY6" fmla="*/ 1548462 h 2133264"/>
                <a:gd name="connsiteX7" fmla="*/ 993990 w 994196"/>
                <a:gd name="connsiteY7" fmla="*/ 2123139 h 2133264"/>
                <a:gd name="connsiteX8" fmla="*/ 416956 w 994196"/>
                <a:gd name="connsiteY8" fmla="*/ 1939783 h 2133264"/>
                <a:gd name="connsiteX0" fmla="*/ 268237 w 994196"/>
                <a:gd name="connsiteY0" fmla="*/ 1411939 h 2133264"/>
                <a:gd name="connsiteX1" fmla="*/ 307047 w 994196"/>
                <a:gd name="connsiteY1" fmla="*/ 1306802 h 2133264"/>
                <a:gd name="connsiteX2" fmla="*/ 177534 w 994196"/>
                <a:gd name="connsiteY2" fmla="*/ 589252 h 2133264"/>
                <a:gd name="connsiteX3" fmla="*/ 21038 w 994196"/>
                <a:gd name="connsiteY3" fmla="*/ 8227 h 2133264"/>
                <a:gd name="connsiteX4" fmla="*/ 811145 w 994196"/>
                <a:gd name="connsiteY4" fmla="*/ 513413 h 2133264"/>
                <a:gd name="connsiteX5" fmla="*/ 812577 w 994196"/>
                <a:gd name="connsiteY5" fmla="*/ 1430989 h 2133264"/>
                <a:gd name="connsiteX6" fmla="*/ 917987 w 994196"/>
                <a:gd name="connsiteY6" fmla="*/ 1548462 h 2133264"/>
                <a:gd name="connsiteX7" fmla="*/ 993990 w 994196"/>
                <a:gd name="connsiteY7" fmla="*/ 2123139 h 2133264"/>
                <a:gd name="connsiteX8" fmla="*/ 416956 w 994196"/>
                <a:gd name="connsiteY8" fmla="*/ 1939783 h 2133264"/>
                <a:gd name="connsiteX0" fmla="*/ 268237 w 994196"/>
                <a:gd name="connsiteY0" fmla="*/ 1411939 h 2133264"/>
                <a:gd name="connsiteX1" fmla="*/ 307047 w 994196"/>
                <a:gd name="connsiteY1" fmla="*/ 1306802 h 2133264"/>
                <a:gd name="connsiteX2" fmla="*/ 177534 w 994196"/>
                <a:gd name="connsiteY2" fmla="*/ 589252 h 2133264"/>
                <a:gd name="connsiteX3" fmla="*/ 21038 w 994196"/>
                <a:gd name="connsiteY3" fmla="*/ 8227 h 2133264"/>
                <a:gd name="connsiteX4" fmla="*/ 811145 w 994196"/>
                <a:gd name="connsiteY4" fmla="*/ 513413 h 2133264"/>
                <a:gd name="connsiteX5" fmla="*/ 812577 w 994196"/>
                <a:gd name="connsiteY5" fmla="*/ 1430989 h 2133264"/>
                <a:gd name="connsiteX6" fmla="*/ 917987 w 994196"/>
                <a:gd name="connsiteY6" fmla="*/ 1548462 h 2133264"/>
                <a:gd name="connsiteX7" fmla="*/ 993990 w 994196"/>
                <a:gd name="connsiteY7" fmla="*/ 2123139 h 2133264"/>
                <a:gd name="connsiteX8" fmla="*/ 416956 w 994196"/>
                <a:gd name="connsiteY8" fmla="*/ 1939783 h 2133264"/>
                <a:gd name="connsiteX0" fmla="*/ 267370 w 993329"/>
                <a:gd name="connsiteY0" fmla="*/ 1411975 h 2133300"/>
                <a:gd name="connsiteX1" fmla="*/ 306180 w 993329"/>
                <a:gd name="connsiteY1" fmla="*/ 1306838 h 2133300"/>
                <a:gd name="connsiteX2" fmla="*/ 176667 w 993329"/>
                <a:gd name="connsiteY2" fmla="*/ 589288 h 2133300"/>
                <a:gd name="connsiteX3" fmla="*/ 20171 w 993329"/>
                <a:gd name="connsiteY3" fmla="*/ 8263 h 2133300"/>
                <a:gd name="connsiteX4" fmla="*/ 810278 w 993329"/>
                <a:gd name="connsiteY4" fmla="*/ 513449 h 2133300"/>
                <a:gd name="connsiteX5" fmla="*/ 811710 w 993329"/>
                <a:gd name="connsiteY5" fmla="*/ 1431025 h 2133300"/>
                <a:gd name="connsiteX6" fmla="*/ 917120 w 993329"/>
                <a:gd name="connsiteY6" fmla="*/ 1548498 h 2133300"/>
                <a:gd name="connsiteX7" fmla="*/ 993123 w 993329"/>
                <a:gd name="connsiteY7" fmla="*/ 2123175 h 2133300"/>
                <a:gd name="connsiteX8" fmla="*/ 416089 w 993329"/>
                <a:gd name="connsiteY8" fmla="*/ 1939819 h 2133300"/>
                <a:gd name="connsiteX0" fmla="*/ 267370 w 993329"/>
                <a:gd name="connsiteY0" fmla="*/ 1411975 h 2133300"/>
                <a:gd name="connsiteX1" fmla="*/ 306180 w 993329"/>
                <a:gd name="connsiteY1" fmla="*/ 1306838 h 2133300"/>
                <a:gd name="connsiteX2" fmla="*/ 176667 w 993329"/>
                <a:gd name="connsiteY2" fmla="*/ 589288 h 2133300"/>
                <a:gd name="connsiteX3" fmla="*/ 20171 w 993329"/>
                <a:gd name="connsiteY3" fmla="*/ 8263 h 2133300"/>
                <a:gd name="connsiteX4" fmla="*/ 810278 w 993329"/>
                <a:gd name="connsiteY4" fmla="*/ 513449 h 2133300"/>
                <a:gd name="connsiteX5" fmla="*/ 811710 w 993329"/>
                <a:gd name="connsiteY5" fmla="*/ 1431025 h 2133300"/>
                <a:gd name="connsiteX6" fmla="*/ 917120 w 993329"/>
                <a:gd name="connsiteY6" fmla="*/ 1548498 h 2133300"/>
                <a:gd name="connsiteX7" fmla="*/ 993123 w 993329"/>
                <a:gd name="connsiteY7" fmla="*/ 2123175 h 2133300"/>
                <a:gd name="connsiteX8" fmla="*/ 416089 w 993329"/>
                <a:gd name="connsiteY8" fmla="*/ 1939819 h 2133300"/>
                <a:gd name="connsiteX0" fmla="*/ 269177 w 995136"/>
                <a:gd name="connsiteY0" fmla="*/ 1412267 h 2133592"/>
                <a:gd name="connsiteX1" fmla="*/ 307987 w 995136"/>
                <a:gd name="connsiteY1" fmla="*/ 1307130 h 2133592"/>
                <a:gd name="connsiteX2" fmla="*/ 178474 w 995136"/>
                <a:gd name="connsiteY2" fmla="*/ 589580 h 2133592"/>
                <a:gd name="connsiteX3" fmla="*/ 21978 w 995136"/>
                <a:gd name="connsiteY3" fmla="*/ 8555 h 2133592"/>
                <a:gd name="connsiteX4" fmla="*/ 812085 w 995136"/>
                <a:gd name="connsiteY4" fmla="*/ 513741 h 2133592"/>
                <a:gd name="connsiteX5" fmla="*/ 813517 w 995136"/>
                <a:gd name="connsiteY5" fmla="*/ 1431317 h 2133592"/>
                <a:gd name="connsiteX6" fmla="*/ 918927 w 995136"/>
                <a:gd name="connsiteY6" fmla="*/ 1548790 h 2133592"/>
                <a:gd name="connsiteX7" fmla="*/ 994930 w 995136"/>
                <a:gd name="connsiteY7" fmla="*/ 2123467 h 2133592"/>
                <a:gd name="connsiteX8" fmla="*/ 417896 w 995136"/>
                <a:gd name="connsiteY8" fmla="*/ 1940111 h 2133592"/>
                <a:gd name="connsiteX0" fmla="*/ 269177 w 995136"/>
                <a:gd name="connsiteY0" fmla="*/ 1412267 h 2133592"/>
                <a:gd name="connsiteX1" fmla="*/ 224343 w 995136"/>
                <a:gd name="connsiteY1" fmla="*/ 1596055 h 2133592"/>
                <a:gd name="connsiteX2" fmla="*/ 178474 w 995136"/>
                <a:gd name="connsiteY2" fmla="*/ 589580 h 2133592"/>
                <a:gd name="connsiteX3" fmla="*/ 21978 w 995136"/>
                <a:gd name="connsiteY3" fmla="*/ 8555 h 2133592"/>
                <a:gd name="connsiteX4" fmla="*/ 812085 w 995136"/>
                <a:gd name="connsiteY4" fmla="*/ 513741 h 2133592"/>
                <a:gd name="connsiteX5" fmla="*/ 813517 w 995136"/>
                <a:gd name="connsiteY5" fmla="*/ 1431317 h 2133592"/>
                <a:gd name="connsiteX6" fmla="*/ 918927 w 995136"/>
                <a:gd name="connsiteY6" fmla="*/ 1548790 h 2133592"/>
                <a:gd name="connsiteX7" fmla="*/ 994930 w 995136"/>
                <a:gd name="connsiteY7" fmla="*/ 2123467 h 2133592"/>
                <a:gd name="connsiteX8" fmla="*/ 417896 w 995136"/>
                <a:gd name="connsiteY8" fmla="*/ 1940111 h 2133592"/>
                <a:gd name="connsiteX0" fmla="*/ 269177 w 995136"/>
                <a:gd name="connsiteY0" fmla="*/ 1412267 h 2133592"/>
                <a:gd name="connsiteX1" fmla="*/ 224343 w 995136"/>
                <a:gd name="connsiteY1" fmla="*/ 1596055 h 2133592"/>
                <a:gd name="connsiteX2" fmla="*/ 178474 w 995136"/>
                <a:gd name="connsiteY2" fmla="*/ 589580 h 2133592"/>
                <a:gd name="connsiteX3" fmla="*/ 21978 w 995136"/>
                <a:gd name="connsiteY3" fmla="*/ 8555 h 2133592"/>
                <a:gd name="connsiteX4" fmla="*/ 812085 w 995136"/>
                <a:gd name="connsiteY4" fmla="*/ 513741 h 2133592"/>
                <a:gd name="connsiteX5" fmla="*/ 813517 w 995136"/>
                <a:gd name="connsiteY5" fmla="*/ 1431317 h 2133592"/>
                <a:gd name="connsiteX6" fmla="*/ 918927 w 995136"/>
                <a:gd name="connsiteY6" fmla="*/ 1548790 h 2133592"/>
                <a:gd name="connsiteX7" fmla="*/ 994930 w 995136"/>
                <a:gd name="connsiteY7" fmla="*/ 2123467 h 2133592"/>
                <a:gd name="connsiteX8" fmla="*/ 417896 w 995136"/>
                <a:gd name="connsiteY8" fmla="*/ 1940111 h 2133592"/>
                <a:gd name="connsiteX0" fmla="*/ 420277 w 995136"/>
                <a:gd name="connsiteY0" fmla="*/ 1920267 h 2133592"/>
                <a:gd name="connsiteX1" fmla="*/ 224343 w 995136"/>
                <a:gd name="connsiteY1" fmla="*/ 1596055 h 2133592"/>
                <a:gd name="connsiteX2" fmla="*/ 178474 w 995136"/>
                <a:gd name="connsiteY2" fmla="*/ 589580 h 2133592"/>
                <a:gd name="connsiteX3" fmla="*/ 21978 w 995136"/>
                <a:gd name="connsiteY3" fmla="*/ 8555 h 2133592"/>
                <a:gd name="connsiteX4" fmla="*/ 812085 w 995136"/>
                <a:gd name="connsiteY4" fmla="*/ 513741 h 2133592"/>
                <a:gd name="connsiteX5" fmla="*/ 813517 w 995136"/>
                <a:gd name="connsiteY5" fmla="*/ 1431317 h 2133592"/>
                <a:gd name="connsiteX6" fmla="*/ 918927 w 995136"/>
                <a:gd name="connsiteY6" fmla="*/ 1548790 h 2133592"/>
                <a:gd name="connsiteX7" fmla="*/ 994930 w 995136"/>
                <a:gd name="connsiteY7" fmla="*/ 2123467 h 2133592"/>
                <a:gd name="connsiteX8" fmla="*/ 417896 w 995136"/>
                <a:gd name="connsiteY8" fmla="*/ 1940111 h 2133592"/>
                <a:gd name="connsiteX0" fmla="*/ 420277 w 995136"/>
                <a:gd name="connsiteY0" fmla="*/ 1920267 h 2133592"/>
                <a:gd name="connsiteX1" fmla="*/ 224343 w 995136"/>
                <a:gd name="connsiteY1" fmla="*/ 1596055 h 2133592"/>
                <a:gd name="connsiteX2" fmla="*/ 178474 w 995136"/>
                <a:gd name="connsiteY2" fmla="*/ 589580 h 2133592"/>
                <a:gd name="connsiteX3" fmla="*/ 21978 w 995136"/>
                <a:gd name="connsiteY3" fmla="*/ 8555 h 2133592"/>
                <a:gd name="connsiteX4" fmla="*/ 812085 w 995136"/>
                <a:gd name="connsiteY4" fmla="*/ 513741 h 2133592"/>
                <a:gd name="connsiteX5" fmla="*/ 813517 w 995136"/>
                <a:gd name="connsiteY5" fmla="*/ 1431317 h 2133592"/>
                <a:gd name="connsiteX6" fmla="*/ 918927 w 995136"/>
                <a:gd name="connsiteY6" fmla="*/ 1548790 h 2133592"/>
                <a:gd name="connsiteX7" fmla="*/ 994930 w 995136"/>
                <a:gd name="connsiteY7" fmla="*/ 2123467 h 2133592"/>
                <a:gd name="connsiteX8" fmla="*/ 417896 w 995136"/>
                <a:gd name="connsiteY8" fmla="*/ 1940111 h 2133592"/>
                <a:gd name="connsiteX0" fmla="*/ 420277 w 995136"/>
                <a:gd name="connsiteY0" fmla="*/ 1920267 h 2133592"/>
                <a:gd name="connsiteX1" fmla="*/ 240532 w 995136"/>
                <a:gd name="connsiteY1" fmla="*/ 1596055 h 2133592"/>
                <a:gd name="connsiteX2" fmla="*/ 178474 w 995136"/>
                <a:gd name="connsiteY2" fmla="*/ 589580 h 2133592"/>
                <a:gd name="connsiteX3" fmla="*/ 21978 w 995136"/>
                <a:gd name="connsiteY3" fmla="*/ 8555 h 2133592"/>
                <a:gd name="connsiteX4" fmla="*/ 812085 w 995136"/>
                <a:gd name="connsiteY4" fmla="*/ 513741 h 2133592"/>
                <a:gd name="connsiteX5" fmla="*/ 813517 w 995136"/>
                <a:gd name="connsiteY5" fmla="*/ 1431317 h 2133592"/>
                <a:gd name="connsiteX6" fmla="*/ 918927 w 995136"/>
                <a:gd name="connsiteY6" fmla="*/ 1548790 h 2133592"/>
                <a:gd name="connsiteX7" fmla="*/ 994930 w 995136"/>
                <a:gd name="connsiteY7" fmla="*/ 2123467 h 2133592"/>
                <a:gd name="connsiteX8" fmla="*/ 417896 w 995136"/>
                <a:gd name="connsiteY8" fmla="*/ 1940111 h 2133592"/>
                <a:gd name="connsiteX0" fmla="*/ 420277 w 995136"/>
                <a:gd name="connsiteY0" fmla="*/ 1920267 h 2133592"/>
                <a:gd name="connsiteX1" fmla="*/ 240532 w 995136"/>
                <a:gd name="connsiteY1" fmla="*/ 1596055 h 2133592"/>
                <a:gd name="connsiteX2" fmla="*/ 178474 w 995136"/>
                <a:gd name="connsiteY2" fmla="*/ 589580 h 2133592"/>
                <a:gd name="connsiteX3" fmla="*/ 21978 w 995136"/>
                <a:gd name="connsiteY3" fmla="*/ 8555 h 2133592"/>
                <a:gd name="connsiteX4" fmla="*/ 812085 w 995136"/>
                <a:gd name="connsiteY4" fmla="*/ 513741 h 2133592"/>
                <a:gd name="connsiteX5" fmla="*/ 813517 w 995136"/>
                <a:gd name="connsiteY5" fmla="*/ 1431317 h 2133592"/>
                <a:gd name="connsiteX6" fmla="*/ 918927 w 995136"/>
                <a:gd name="connsiteY6" fmla="*/ 1548790 h 2133592"/>
                <a:gd name="connsiteX7" fmla="*/ 994930 w 995136"/>
                <a:gd name="connsiteY7" fmla="*/ 2123467 h 2133592"/>
                <a:gd name="connsiteX8" fmla="*/ 417896 w 995136"/>
                <a:gd name="connsiteY8" fmla="*/ 1940111 h 2133592"/>
                <a:gd name="connsiteX0" fmla="*/ 420277 w 995136"/>
                <a:gd name="connsiteY0" fmla="*/ 1920267 h 2133592"/>
                <a:gd name="connsiteX1" fmla="*/ 240532 w 995136"/>
                <a:gd name="connsiteY1" fmla="*/ 1596055 h 2133592"/>
                <a:gd name="connsiteX2" fmla="*/ 178474 w 995136"/>
                <a:gd name="connsiteY2" fmla="*/ 589580 h 2133592"/>
                <a:gd name="connsiteX3" fmla="*/ 21978 w 995136"/>
                <a:gd name="connsiteY3" fmla="*/ 8555 h 2133592"/>
                <a:gd name="connsiteX4" fmla="*/ 812085 w 995136"/>
                <a:gd name="connsiteY4" fmla="*/ 513741 h 2133592"/>
                <a:gd name="connsiteX5" fmla="*/ 813517 w 995136"/>
                <a:gd name="connsiteY5" fmla="*/ 1431317 h 2133592"/>
                <a:gd name="connsiteX6" fmla="*/ 918927 w 995136"/>
                <a:gd name="connsiteY6" fmla="*/ 1548790 h 2133592"/>
                <a:gd name="connsiteX7" fmla="*/ 994930 w 995136"/>
                <a:gd name="connsiteY7" fmla="*/ 2123467 h 2133592"/>
                <a:gd name="connsiteX8" fmla="*/ 417896 w 995136"/>
                <a:gd name="connsiteY8" fmla="*/ 1940111 h 2133592"/>
                <a:gd name="connsiteX0" fmla="*/ 420277 w 995136"/>
                <a:gd name="connsiteY0" fmla="*/ 1920267 h 2133592"/>
                <a:gd name="connsiteX1" fmla="*/ 240532 w 995136"/>
                <a:gd name="connsiteY1" fmla="*/ 1596055 h 2133592"/>
                <a:gd name="connsiteX2" fmla="*/ 178474 w 995136"/>
                <a:gd name="connsiteY2" fmla="*/ 589580 h 2133592"/>
                <a:gd name="connsiteX3" fmla="*/ 21978 w 995136"/>
                <a:gd name="connsiteY3" fmla="*/ 8555 h 2133592"/>
                <a:gd name="connsiteX4" fmla="*/ 812085 w 995136"/>
                <a:gd name="connsiteY4" fmla="*/ 513741 h 2133592"/>
                <a:gd name="connsiteX5" fmla="*/ 813517 w 995136"/>
                <a:gd name="connsiteY5" fmla="*/ 1431317 h 2133592"/>
                <a:gd name="connsiteX6" fmla="*/ 918927 w 995136"/>
                <a:gd name="connsiteY6" fmla="*/ 1548790 h 2133592"/>
                <a:gd name="connsiteX7" fmla="*/ 994930 w 995136"/>
                <a:gd name="connsiteY7" fmla="*/ 2123467 h 2133592"/>
                <a:gd name="connsiteX8" fmla="*/ 417896 w 995136"/>
                <a:gd name="connsiteY8" fmla="*/ 1940111 h 2133592"/>
                <a:gd name="connsiteX0" fmla="*/ 420277 w 995136"/>
                <a:gd name="connsiteY0" fmla="*/ 1920267 h 2133592"/>
                <a:gd name="connsiteX1" fmla="*/ 240532 w 995136"/>
                <a:gd name="connsiteY1" fmla="*/ 1596055 h 2133592"/>
                <a:gd name="connsiteX2" fmla="*/ 178474 w 995136"/>
                <a:gd name="connsiteY2" fmla="*/ 589580 h 2133592"/>
                <a:gd name="connsiteX3" fmla="*/ 21978 w 995136"/>
                <a:gd name="connsiteY3" fmla="*/ 8555 h 2133592"/>
                <a:gd name="connsiteX4" fmla="*/ 812085 w 995136"/>
                <a:gd name="connsiteY4" fmla="*/ 513741 h 2133592"/>
                <a:gd name="connsiteX5" fmla="*/ 813517 w 995136"/>
                <a:gd name="connsiteY5" fmla="*/ 1431317 h 2133592"/>
                <a:gd name="connsiteX6" fmla="*/ 918927 w 995136"/>
                <a:gd name="connsiteY6" fmla="*/ 1548790 h 2133592"/>
                <a:gd name="connsiteX7" fmla="*/ 994930 w 995136"/>
                <a:gd name="connsiteY7" fmla="*/ 2123467 h 2133592"/>
                <a:gd name="connsiteX8" fmla="*/ 417896 w 995136"/>
                <a:gd name="connsiteY8" fmla="*/ 1940111 h 2133592"/>
                <a:gd name="connsiteX0" fmla="*/ 420277 w 995136"/>
                <a:gd name="connsiteY0" fmla="*/ 1920267 h 2133592"/>
                <a:gd name="connsiteX1" fmla="*/ 270212 w 995136"/>
                <a:gd name="connsiteY1" fmla="*/ 1630980 h 2133592"/>
                <a:gd name="connsiteX2" fmla="*/ 178474 w 995136"/>
                <a:gd name="connsiteY2" fmla="*/ 589580 h 2133592"/>
                <a:gd name="connsiteX3" fmla="*/ 21978 w 995136"/>
                <a:gd name="connsiteY3" fmla="*/ 8555 h 2133592"/>
                <a:gd name="connsiteX4" fmla="*/ 812085 w 995136"/>
                <a:gd name="connsiteY4" fmla="*/ 513741 h 2133592"/>
                <a:gd name="connsiteX5" fmla="*/ 813517 w 995136"/>
                <a:gd name="connsiteY5" fmla="*/ 1431317 h 2133592"/>
                <a:gd name="connsiteX6" fmla="*/ 918927 w 995136"/>
                <a:gd name="connsiteY6" fmla="*/ 1548790 h 2133592"/>
                <a:gd name="connsiteX7" fmla="*/ 994930 w 995136"/>
                <a:gd name="connsiteY7" fmla="*/ 2123467 h 2133592"/>
                <a:gd name="connsiteX8" fmla="*/ 417896 w 995136"/>
                <a:gd name="connsiteY8" fmla="*/ 1940111 h 2133592"/>
                <a:gd name="connsiteX0" fmla="*/ 420277 w 995136"/>
                <a:gd name="connsiteY0" fmla="*/ 1920267 h 2133592"/>
                <a:gd name="connsiteX1" fmla="*/ 270212 w 995136"/>
                <a:gd name="connsiteY1" fmla="*/ 1630980 h 2133592"/>
                <a:gd name="connsiteX2" fmla="*/ 178474 w 995136"/>
                <a:gd name="connsiteY2" fmla="*/ 589580 h 2133592"/>
                <a:gd name="connsiteX3" fmla="*/ 21978 w 995136"/>
                <a:gd name="connsiteY3" fmla="*/ 8555 h 2133592"/>
                <a:gd name="connsiteX4" fmla="*/ 812085 w 995136"/>
                <a:gd name="connsiteY4" fmla="*/ 513741 h 2133592"/>
                <a:gd name="connsiteX5" fmla="*/ 813517 w 995136"/>
                <a:gd name="connsiteY5" fmla="*/ 1431317 h 2133592"/>
                <a:gd name="connsiteX6" fmla="*/ 918927 w 995136"/>
                <a:gd name="connsiteY6" fmla="*/ 1548790 h 2133592"/>
                <a:gd name="connsiteX7" fmla="*/ 994930 w 995136"/>
                <a:gd name="connsiteY7" fmla="*/ 2123467 h 2133592"/>
                <a:gd name="connsiteX8" fmla="*/ 417896 w 995136"/>
                <a:gd name="connsiteY8" fmla="*/ 1940111 h 2133592"/>
                <a:gd name="connsiteX0" fmla="*/ 463449 w 995136"/>
                <a:gd name="connsiteY0" fmla="*/ 1980592 h 2133592"/>
                <a:gd name="connsiteX1" fmla="*/ 270212 w 995136"/>
                <a:gd name="connsiteY1" fmla="*/ 1630980 h 2133592"/>
                <a:gd name="connsiteX2" fmla="*/ 178474 w 995136"/>
                <a:gd name="connsiteY2" fmla="*/ 589580 h 2133592"/>
                <a:gd name="connsiteX3" fmla="*/ 21978 w 995136"/>
                <a:gd name="connsiteY3" fmla="*/ 8555 h 2133592"/>
                <a:gd name="connsiteX4" fmla="*/ 812085 w 995136"/>
                <a:gd name="connsiteY4" fmla="*/ 513741 h 2133592"/>
                <a:gd name="connsiteX5" fmla="*/ 813517 w 995136"/>
                <a:gd name="connsiteY5" fmla="*/ 1431317 h 2133592"/>
                <a:gd name="connsiteX6" fmla="*/ 918927 w 995136"/>
                <a:gd name="connsiteY6" fmla="*/ 1548790 h 2133592"/>
                <a:gd name="connsiteX7" fmla="*/ 994930 w 995136"/>
                <a:gd name="connsiteY7" fmla="*/ 2123467 h 2133592"/>
                <a:gd name="connsiteX8" fmla="*/ 417896 w 995136"/>
                <a:gd name="connsiteY8" fmla="*/ 1940111 h 2133592"/>
                <a:gd name="connsiteX0" fmla="*/ 460807 w 992494"/>
                <a:gd name="connsiteY0" fmla="*/ 1978077 h 2131077"/>
                <a:gd name="connsiteX1" fmla="*/ 267570 w 992494"/>
                <a:gd name="connsiteY1" fmla="*/ 1628465 h 2131077"/>
                <a:gd name="connsiteX2" fmla="*/ 175832 w 992494"/>
                <a:gd name="connsiteY2" fmla="*/ 587065 h 2131077"/>
                <a:gd name="connsiteX3" fmla="*/ 19336 w 992494"/>
                <a:gd name="connsiteY3" fmla="*/ 6040 h 2131077"/>
                <a:gd name="connsiteX4" fmla="*/ 809443 w 992494"/>
                <a:gd name="connsiteY4" fmla="*/ 511226 h 2131077"/>
                <a:gd name="connsiteX5" fmla="*/ 810875 w 992494"/>
                <a:gd name="connsiteY5" fmla="*/ 1428802 h 2131077"/>
                <a:gd name="connsiteX6" fmla="*/ 916285 w 992494"/>
                <a:gd name="connsiteY6" fmla="*/ 1546275 h 2131077"/>
                <a:gd name="connsiteX7" fmla="*/ 992288 w 992494"/>
                <a:gd name="connsiteY7" fmla="*/ 2120952 h 2131077"/>
                <a:gd name="connsiteX8" fmla="*/ 415254 w 992494"/>
                <a:gd name="connsiteY8" fmla="*/ 1937596 h 2131077"/>
                <a:gd name="connsiteX0" fmla="*/ 473535 w 1005222"/>
                <a:gd name="connsiteY0" fmla="*/ 1981199 h 2134199"/>
                <a:gd name="connsiteX1" fmla="*/ 280298 w 1005222"/>
                <a:gd name="connsiteY1" fmla="*/ 1631587 h 2134199"/>
                <a:gd name="connsiteX2" fmla="*/ 188560 w 1005222"/>
                <a:gd name="connsiteY2" fmla="*/ 590187 h 2134199"/>
                <a:gd name="connsiteX3" fmla="*/ 18573 w 1005222"/>
                <a:gd name="connsiteY3" fmla="*/ 5987 h 2134199"/>
                <a:gd name="connsiteX4" fmla="*/ 822171 w 1005222"/>
                <a:gd name="connsiteY4" fmla="*/ 514348 h 2134199"/>
                <a:gd name="connsiteX5" fmla="*/ 823603 w 1005222"/>
                <a:gd name="connsiteY5" fmla="*/ 1431924 h 2134199"/>
                <a:gd name="connsiteX6" fmla="*/ 929013 w 1005222"/>
                <a:gd name="connsiteY6" fmla="*/ 1549397 h 2134199"/>
                <a:gd name="connsiteX7" fmla="*/ 1005016 w 1005222"/>
                <a:gd name="connsiteY7" fmla="*/ 2124074 h 2134199"/>
                <a:gd name="connsiteX8" fmla="*/ 427982 w 1005222"/>
                <a:gd name="connsiteY8" fmla="*/ 1940718 h 2134199"/>
                <a:gd name="connsiteX0" fmla="*/ 457796 w 989483"/>
                <a:gd name="connsiteY0" fmla="*/ 1981199 h 2134199"/>
                <a:gd name="connsiteX1" fmla="*/ 264559 w 989483"/>
                <a:gd name="connsiteY1" fmla="*/ 1631587 h 2134199"/>
                <a:gd name="connsiteX2" fmla="*/ 172821 w 989483"/>
                <a:gd name="connsiteY2" fmla="*/ 590187 h 2134199"/>
                <a:gd name="connsiteX3" fmla="*/ 2834 w 989483"/>
                <a:gd name="connsiteY3" fmla="*/ 5987 h 2134199"/>
                <a:gd name="connsiteX4" fmla="*/ 806432 w 989483"/>
                <a:gd name="connsiteY4" fmla="*/ 514348 h 2134199"/>
                <a:gd name="connsiteX5" fmla="*/ 807864 w 989483"/>
                <a:gd name="connsiteY5" fmla="*/ 1431924 h 2134199"/>
                <a:gd name="connsiteX6" fmla="*/ 913274 w 989483"/>
                <a:gd name="connsiteY6" fmla="*/ 1549397 h 2134199"/>
                <a:gd name="connsiteX7" fmla="*/ 989277 w 989483"/>
                <a:gd name="connsiteY7" fmla="*/ 2124074 h 2134199"/>
                <a:gd name="connsiteX8" fmla="*/ 412243 w 989483"/>
                <a:gd name="connsiteY8" fmla="*/ 1940718 h 2134199"/>
                <a:gd name="connsiteX0" fmla="*/ 457796 w 989483"/>
                <a:gd name="connsiteY0" fmla="*/ 1981199 h 2134199"/>
                <a:gd name="connsiteX1" fmla="*/ 264559 w 989483"/>
                <a:gd name="connsiteY1" fmla="*/ 1631587 h 2134199"/>
                <a:gd name="connsiteX2" fmla="*/ 172821 w 989483"/>
                <a:gd name="connsiteY2" fmla="*/ 590187 h 2134199"/>
                <a:gd name="connsiteX3" fmla="*/ 2834 w 989483"/>
                <a:gd name="connsiteY3" fmla="*/ 5987 h 2134199"/>
                <a:gd name="connsiteX4" fmla="*/ 806432 w 989483"/>
                <a:gd name="connsiteY4" fmla="*/ 514348 h 2134199"/>
                <a:gd name="connsiteX5" fmla="*/ 807864 w 989483"/>
                <a:gd name="connsiteY5" fmla="*/ 1431924 h 2134199"/>
                <a:gd name="connsiteX6" fmla="*/ 913274 w 989483"/>
                <a:gd name="connsiteY6" fmla="*/ 1549397 h 2134199"/>
                <a:gd name="connsiteX7" fmla="*/ 989277 w 989483"/>
                <a:gd name="connsiteY7" fmla="*/ 2124074 h 2134199"/>
                <a:gd name="connsiteX8" fmla="*/ 412243 w 989483"/>
                <a:gd name="connsiteY8" fmla="*/ 1940718 h 2134199"/>
                <a:gd name="connsiteX0" fmla="*/ 457796 w 989483"/>
                <a:gd name="connsiteY0" fmla="*/ 1981199 h 2134199"/>
                <a:gd name="connsiteX1" fmla="*/ 264559 w 989483"/>
                <a:gd name="connsiteY1" fmla="*/ 1631587 h 2134199"/>
                <a:gd name="connsiteX2" fmla="*/ 172821 w 989483"/>
                <a:gd name="connsiteY2" fmla="*/ 590187 h 2134199"/>
                <a:gd name="connsiteX3" fmla="*/ 2834 w 989483"/>
                <a:gd name="connsiteY3" fmla="*/ 5987 h 2134199"/>
                <a:gd name="connsiteX4" fmla="*/ 806432 w 989483"/>
                <a:gd name="connsiteY4" fmla="*/ 514348 h 2134199"/>
                <a:gd name="connsiteX5" fmla="*/ 807864 w 989483"/>
                <a:gd name="connsiteY5" fmla="*/ 1431924 h 2134199"/>
                <a:gd name="connsiteX6" fmla="*/ 913274 w 989483"/>
                <a:gd name="connsiteY6" fmla="*/ 1549397 h 2134199"/>
                <a:gd name="connsiteX7" fmla="*/ 989277 w 989483"/>
                <a:gd name="connsiteY7" fmla="*/ 2124074 h 2134199"/>
                <a:gd name="connsiteX8" fmla="*/ 412243 w 989483"/>
                <a:gd name="connsiteY8" fmla="*/ 1940718 h 2134199"/>
                <a:gd name="connsiteX0" fmla="*/ 457796 w 989539"/>
                <a:gd name="connsiteY0" fmla="*/ 1981199 h 2134199"/>
                <a:gd name="connsiteX1" fmla="*/ 264559 w 989539"/>
                <a:gd name="connsiteY1" fmla="*/ 1631587 h 2134199"/>
                <a:gd name="connsiteX2" fmla="*/ 172821 w 989539"/>
                <a:gd name="connsiteY2" fmla="*/ 590187 h 2134199"/>
                <a:gd name="connsiteX3" fmla="*/ 2834 w 989539"/>
                <a:gd name="connsiteY3" fmla="*/ 5987 h 2134199"/>
                <a:gd name="connsiteX4" fmla="*/ 806432 w 989539"/>
                <a:gd name="connsiteY4" fmla="*/ 514348 h 2134199"/>
                <a:gd name="connsiteX5" fmla="*/ 807864 w 989539"/>
                <a:gd name="connsiteY5" fmla="*/ 1431924 h 2134199"/>
                <a:gd name="connsiteX6" fmla="*/ 913274 w 989539"/>
                <a:gd name="connsiteY6" fmla="*/ 1549397 h 2134199"/>
                <a:gd name="connsiteX7" fmla="*/ 989277 w 989539"/>
                <a:gd name="connsiteY7" fmla="*/ 2124074 h 2134199"/>
                <a:gd name="connsiteX8" fmla="*/ 412243 w 989539"/>
                <a:gd name="connsiteY8" fmla="*/ 1940718 h 2134199"/>
                <a:gd name="connsiteX0" fmla="*/ 463128 w 994871"/>
                <a:gd name="connsiteY0" fmla="*/ 1959363 h 2112363"/>
                <a:gd name="connsiteX1" fmla="*/ 269891 w 994871"/>
                <a:gd name="connsiteY1" fmla="*/ 1609751 h 2112363"/>
                <a:gd name="connsiteX2" fmla="*/ 178153 w 994871"/>
                <a:gd name="connsiteY2" fmla="*/ 568351 h 2112363"/>
                <a:gd name="connsiteX3" fmla="*/ 2770 w 994871"/>
                <a:gd name="connsiteY3" fmla="*/ 6376 h 2112363"/>
                <a:gd name="connsiteX4" fmla="*/ 811764 w 994871"/>
                <a:gd name="connsiteY4" fmla="*/ 492512 h 2112363"/>
                <a:gd name="connsiteX5" fmla="*/ 813196 w 994871"/>
                <a:gd name="connsiteY5" fmla="*/ 1410088 h 2112363"/>
                <a:gd name="connsiteX6" fmla="*/ 918606 w 994871"/>
                <a:gd name="connsiteY6" fmla="*/ 1527561 h 2112363"/>
                <a:gd name="connsiteX7" fmla="*/ 994609 w 994871"/>
                <a:gd name="connsiteY7" fmla="*/ 2102238 h 2112363"/>
                <a:gd name="connsiteX8" fmla="*/ 417575 w 994871"/>
                <a:gd name="connsiteY8" fmla="*/ 1918882 h 2112363"/>
                <a:gd name="connsiteX0" fmla="*/ 463128 w 994871"/>
                <a:gd name="connsiteY0" fmla="*/ 1959363 h 2112363"/>
                <a:gd name="connsiteX1" fmla="*/ 269891 w 994871"/>
                <a:gd name="connsiteY1" fmla="*/ 1609751 h 2112363"/>
                <a:gd name="connsiteX2" fmla="*/ 178153 w 994871"/>
                <a:gd name="connsiteY2" fmla="*/ 568351 h 2112363"/>
                <a:gd name="connsiteX3" fmla="*/ 2770 w 994871"/>
                <a:gd name="connsiteY3" fmla="*/ 6376 h 2112363"/>
                <a:gd name="connsiteX4" fmla="*/ 811764 w 994871"/>
                <a:gd name="connsiteY4" fmla="*/ 492512 h 2112363"/>
                <a:gd name="connsiteX5" fmla="*/ 813196 w 994871"/>
                <a:gd name="connsiteY5" fmla="*/ 1410088 h 2112363"/>
                <a:gd name="connsiteX6" fmla="*/ 918606 w 994871"/>
                <a:gd name="connsiteY6" fmla="*/ 1527561 h 2112363"/>
                <a:gd name="connsiteX7" fmla="*/ 994609 w 994871"/>
                <a:gd name="connsiteY7" fmla="*/ 2102238 h 2112363"/>
                <a:gd name="connsiteX8" fmla="*/ 417575 w 994871"/>
                <a:gd name="connsiteY8" fmla="*/ 1918882 h 2112363"/>
                <a:gd name="connsiteX0" fmla="*/ 426702 w 994871"/>
                <a:gd name="connsiteY0" fmla="*/ 1921263 h 2112363"/>
                <a:gd name="connsiteX1" fmla="*/ 269891 w 994871"/>
                <a:gd name="connsiteY1" fmla="*/ 1609751 h 2112363"/>
                <a:gd name="connsiteX2" fmla="*/ 178153 w 994871"/>
                <a:gd name="connsiteY2" fmla="*/ 568351 h 2112363"/>
                <a:gd name="connsiteX3" fmla="*/ 2770 w 994871"/>
                <a:gd name="connsiteY3" fmla="*/ 6376 h 2112363"/>
                <a:gd name="connsiteX4" fmla="*/ 811764 w 994871"/>
                <a:gd name="connsiteY4" fmla="*/ 492512 h 2112363"/>
                <a:gd name="connsiteX5" fmla="*/ 813196 w 994871"/>
                <a:gd name="connsiteY5" fmla="*/ 1410088 h 2112363"/>
                <a:gd name="connsiteX6" fmla="*/ 918606 w 994871"/>
                <a:gd name="connsiteY6" fmla="*/ 1527561 h 2112363"/>
                <a:gd name="connsiteX7" fmla="*/ 994609 w 994871"/>
                <a:gd name="connsiteY7" fmla="*/ 2102238 h 2112363"/>
                <a:gd name="connsiteX8" fmla="*/ 417575 w 994871"/>
                <a:gd name="connsiteY8" fmla="*/ 1918882 h 2112363"/>
                <a:gd name="connsiteX0" fmla="*/ 426702 w 994871"/>
                <a:gd name="connsiteY0" fmla="*/ 1921263 h 2112363"/>
                <a:gd name="connsiteX1" fmla="*/ 269891 w 994871"/>
                <a:gd name="connsiteY1" fmla="*/ 1609751 h 2112363"/>
                <a:gd name="connsiteX2" fmla="*/ 178153 w 994871"/>
                <a:gd name="connsiteY2" fmla="*/ 568351 h 2112363"/>
                <a:gd name="connsiteX3" fmla="*/ 2770 w 994871"/>
                <a:gd name="connsiteY3" fmla="*/ 6376 h 2112363"/>
                <a:gd name="connsiteX4" fmla="*/ 811764 w 994871"/>
                <a:gd name="connsiteY4" fmla="*/ 492512 h 2112363"/>
                <a:gd name="connsiteX5" fmla="*/ 813196 w 994871"/>
                <a:gd name="connsiteY5" fmla="*/ 1410088 h 2112363"/>
                <a:gd name="connsiteX6" fmla="*/ 918606 w 994871"/>
                <a:gd name="connsiteY6" fmla="*/ 1527561 h 2112363"/>
                <a:gd name="connsiteX7" fmla="*/ 994609 w 994871"/>
                <a:gd name="connsiteY7" fmla="*/ 2102238 h 2112363"/>
                <a:gd name="connsiteX8" fmla="*/ 417575 w 994871"/>
                <a:gd name="connsiteY8" fmla="*/ 1918882 h 2112363"/>
                <a:gd name="connsiteX0" fmla="*/ 420632 w 994871"/>
                <a:gd name="connsiteY0" fmla="*/ 1928407 h 2112363"/>
                <a:gd name="connsiteX1" fmla="*/ 269891 w 994871"/>
                <a:gd name="connsiteY1" fmla="*/ 1609751 h 2112363"/>
                <a:gd name="connsiteX2" fmla="*/ 178153 w 994871"/>
                <a:gd name="connsiteY2" fmla="*/ 568351 h 2112363"/>
                <a:gd name="connsiteX3" fmla="*/ 2770 w 994871"/>
                <a:gd name="connsiteY3" fmla="*/ 6376 h 2112363"/>
                <a:gd name="connsiteX4" fmla="*/ 811764 w 994871"/>
                <a:gd name="connsiteY4" fmla="*/ 492512 h 2112363"/>
                <a:gd name="connsiteX5" fmla="*/ 813196 w 994871"/>
                <a:gd name="connsiteY5" fmla="*/ 1410088 h 2112363"/>
                <a:gd name="connsiteX6" fmla="*/ 918606 w 994871"/>
                <a:gd name="connsiteY6" fmla="*/ 1527561 h 2112363"/>
                <a:gd name="connsiteX7" fmla="*/ 994609 w 994871"/>
                <a:gd name="connsiteY7" fmla="*/ 2102238 h 2112363"/>
                <a:gd name="connsiteX8" fmla="*/ 417575 w 994871"/>
                <a:gd name="connsiteY8" fmla="*/ 1918882 h 2112363"/>
                <a:gd name="connsiteX0" fmla="*/ 420632 w 918903"/>
                <a:gd name="connsiteY0" fmla="*/ 1928407 h 2112363"/>
                <a:gd name="connsiteX1" fmla="*/ 269891 w 918903"/>
                <a:gd name="connsiteY1" fmla="*/ 1609751 h 2112363"/>
                <a:gd name="connsiteX2" fmla="*/ 178153 w 918903"/>
                <a:gd name="connsiteY2" fmla="*/ 568351 h 2112363"/>
                <a:gd name="connsiteX3" fmla="*/ 2770 w 918903"/>
                <a:gd name="connsiteY3" fmla="*/ 6376 h 2112363"/>
                <a:gd name="connsiteX4" fmla="*/ 811764 w 918903"/>
                <a:gd name="connsiteY4" fmla="*/ 492512 h 2112363"/>
                <a:gd name="connsiteX5" fmla="*/ 813196 w 918903"/>
                <a:gd name="connsiteY5" fmla="*/ 1410088 h 2112363"/>
                <a:gd name="connsiteX6" fmla="*/ 918606 w 918903"/>
                <a:gd name="connsiteY6" fmla="*/ 1527561 h 2112363"/>
                <a:gd name="connsiteX7" fmla="*/ 840812 w 918903"/>
                <a:gd name="connsiteY7" fmla="*/ 2102238 h 2112363"/>
                <a:gd name="connsiteX8" fmla="*/ 417575 w 918903"/>
                <a:gd name="connsiteY8" fmla="*/ 1918882 h 2112363"/>
                <a:gd name="connsiteX0" fmla="*/ 420632 w 918606"/>
                <a:gd name="connsiteY0" fmla="*/ 1928407 h 2112363"/>
                <a:gd name="connsiteX1" fmla="*/ 269891 w 918606"/>
                <a:gd name="connsiteY1" fmla="*/ 1609751 h 2112363"/>
                <a:gd name="connsiteX2" fmla="*/ 178153 w 918606"/>
                <a:gd name="connsiteY2" fmla="*/ 568351 h 2112363"/>
                <a:gd name="connsiteX3" fmla="*/ 2770 w 918606"/>
                <a:gd name="connsiteY3" fmla="*/ 6376 h 2112363"/>
                <a:gd name="connsiteX4" fmla="*/ 811764 w 918606"/>
                <a:gd name="connsiteY4" fmla="*/ 492512 h 2112363"/>
                <a:gd name="connsiteX5" fmla="*/ 813196 w 918606"/>
                <a:gd name="connsiteY5" fmla="*/ 1410088 h 2112363"/>
                <a:gd name="connsiteX6" fmla="*/ 918606 w 918606"/>
                <a:gd name="connsiteY6" fmla="*/ 1527561 h 2112363"/>
                <a:gd name="connsiteX7" fmla="*/ 840812 w 918606"/>
                <a:gd name="connsiteY7" fmla="*/ 2102238 h 2112363"/>
                <a:gd name="connsiteX8" fmla="*/ 417575 w 918606"/>
                <a:gd name="connsiteY8" fmla="*/ 1918882 h 2112363"/>
                <a:gd name="connsiteX0" fmla="*/ 420632 w 918606"/>
                <a:gd name="connsiteY0" fmla="*/ 1928407 h 2106017"/>
                <a:gd name="connsiteX1" fmla="*/ 269891 w 918606"/>
                <a:gd name="connsiteY1" fmla="*/ 1609751 h 2106017"/>
                <a:gd name="connsiteX2" fmla="*/ 178153 w 918606"/>
                <a:gd name="connsiteY2" fmla="*/ 568351 h 2106017"/>
                <a:gd name="connsiteX3" fmla="*/ 2770 w 918606"/>
                <a:gd name="connsiteY3" fmla="*/ 6376 h 2106017"/>
                <a:gd name="connsiteX4" fmla="*/ 811764 w 918606"/>
                <a:gd name="connsiteY4" fmla="*/ 492512 h 2106017"/>
                <a:gd name="connsiteX5" fmla="*/ 813196 w 918606"/>
                <a:gd name="connsiteY5" fmla="*/ 1410088 h 2106017"/>
                <a:gd name="connsiteX6" fmla="*/ 918606 w 918606"/>
                <a:gd name="connsiteY6" fmla="*/ 1527561 h 2106017"/>
                <a:gd name="connsiteX7" fmla="*/ 840812 w 918606"/>
                <a:gd name="connsiteY7" fmla="*/ 2102238 h 2106017"/>
                <a:gd name="connsiteX8" fmla="*/ 328534 w 918606"/>
                <a:gd name="connsiteY8" fmla="*/ 1734732 h 2106017"/>
                <a:gd name="connsiteX0" fmla="*/ 269891 w 918606"/>
                <a:gd name="connsiteY0" fmla="*/ 1609751 h 2106017"/>
                <a:gd name="connsiteX1" fmla="*/ 178153 w 918606"/>
                <a:gd name="connsiteY1" fmla="*/ 568351 h 2106017"/>
                <a:gd name="connsiteX2" fmla="*/ 2770 w 918606"/>
                <a:gd name="connsiteY2" fmla="*/ 6376 h 2106017"/>
                <a:gd name="connsiteX3" fmla="*/ 811764 w 918606"/>
                <a:gd name="connsiteY3" fmla="*/ 492512 h 2106017"/>
                <a:gd name="connsiteX4" fmla="*/ 813196 w 918606"/>
                <a:gd name="connsiteY4" fmla="*/ 1410088 h 2106017"/>
                <a:gd name="connsiteX5" fmla="*/ 918606 w 918606"/>
                <a:gd name="connsiteY5" fmla="*/ 1527561 h 2106017"/>
                <a:gd name="connsiteX6" fmla="*/ 840812 w 918606"/>
                <a:gd name="connsiteY6" fmla="*/ 2102238 h 2106017"/>
                <a:gd name="connsiteX7" fmla="*/ 328534 w 918606"/>
                <a:gd name="connsiteY7" fmla="*/ 1734732 h 2106017"/>
                <a:gd name="connsiteX0" fmla="*/ 178153 w 918606"/>
                <a:gd name="connsiteY0" fmla="*/ 568351 h 2106017"/>
                <a:gd name="connsiteX1" fmla="*/ 2770 w 918606"/>
                <a:gd name="connsiteY1" fmla="*/ 6376 h 2106017"/>
                <a:gd name="connsiteX2" fmla="*/ 811764 w 918606"/>
                <a:gd name="connsiteY2" fmla="*/ 492512 h 2106017"/>
                <a:gd name="connsiteX3" fmla="*/ 813196 w 918606"/>
                <a:gd name="connsiteY3" fmla="*/ 1410088 h 2106017"/>
                <a:gd name="connsiteX4" fmla="*/ 918606 w 918606"/>
                <a:gd name="connsiteY4" fmla="*/ 1527561 h 2106017"/>
                <a:gd name="connsiteX5" fmla="*/ 840812 w 918606"/>
                <a:gd name="connsiteY5" fmla="*/ 2102238 h 2106017"/>
                <a:gd name="connsiteX6" fmla="*/ 328534 w 918606"/>
                <a:gd name="connsiteY6" fmla="*/ 1734732 h 2106017"/>
                <a:gd name="connsiteX0" fmla="*/ 0 w 915836"/>
                <a:gd name="connsiteY0" fmla="*/ 6376 h 2106017"/>
                <a:gd name="connsiteX1" fmla="*/ 808994 w 915836"/>
                <a:gd name="connsiteY1" fmla="*/ 492512 h 2106017"/>
                <a:gd name="connsiteX2" fmla="*/ 810426 w 915836"/>
                <a:gd name="connsiteY2" fmla="*/ 1410088 h 2106017"/>
                <a:gd name="connsiteX3" fmla="*/ 915836 w 915836"/>
                <a:gd name="connsiteY3" fmla="*/ 1527561 h 2106017"/>
                <a:gd name="connsiteX4" fmla="*/ 838042 w 915836"/>
                <a:gd name="connsiteY4" fmla="*/ 2102238 h 2106017"/>
                <a:gd name="connsiteX5" fmla="*/ 325764 w 915836"/>
                <a:gd name="connsiteY5" fmla="*/ 1734732 h 2106017"/>
                <a:gd name="connsiteX0" fmla="*/ 0 w 594750"/>
                <a:gd name="connsiteY0" fmla="*/ 7643 h 2050134"/>
                <a:gd name="connsiteX1" fmla="*/ 487908 w 594750"/>
                <a:gd name="connsiteY1" fmla="*/ 436629 h 2050134"/>
                <a:gd name="connsiteX2" fmla="*/ 489340 w 594750"/>
                <a:gd name="connsiteY2" fmla="*/ 1354205 h 2050134"/>
                <a:gd name="connsiteX3" fmla="*/ 594750 w 594750"/>
                <a:gd name="connsiteY3" fmla="*/ 1471678 h 2050134"/>
                <a:gd name="connsiteX4" fmla="*/ 516956 w 594750"/>
                <a:gd name="connsiteY4" fmla="*/ 2046355 h 2050134"/>
                <a:gd name="connsiteX5" fmla="*/ 4678 w 594750"/>
                <a:gd name="connsiteY5" fmla="*/ 1678849 h 2050134"/>
                <a:gd name="connsiteX0" fmla="*/ 0 w 594750"/>
                <a:gd name="connsiteY0" fmla="*/ 130 h 2042621"/>
                <a:gd name="connsiteX1" fmla="*/ 487908 w 594750"/>
                <a:gd name="connsiteY1" fmla="*/ 429116 h 2042621"/>
                <a:gd name="connsiteX2" fmla="*/ 489340 w 594750"/>
                <a:gd name="connsiteY2" fmla="*/ 1346692 h 2042621"/>
                <a:gd name="connsiteX3" fmla="*/ 594750 w 594750"/>
                <a:gd name="connsiteY3" fmla="*/ 1464165 h 2042621"/>
                <a:gd name="connsiteX4" fmla="*/ 516956 w 594750"/>
                <a:gd name="connsiteY4" fmla="*/ 2038842 h 2042621"/>
                <a:gd name="connsiteX5" fmla="*/ 4678 w 594750"/>
                <a:gd name="connsiteY5" fmla="*/ 1671336 h 2042621"/>
                <a:gd name="connsiteX0" fmla="*/ 0 w 594750"/>
                <a:gd name="connsiteY0" fmla="*/ 113 h 2042604"/>
                <a:gd name="connsiteX1" fmla="*/ 471719 w 594750"/>
                <a:gd name="connsiteY1" fmla="*/ 457674 h 2042604"/>
                <a:gd name="connsiteX2" fmla="*/ 489340 w 594750"/>
                <a:gd name="connsiteY2" fmla="*/ 1346675 h 2042604"/>
                <a:gd name="connsiteX3" fmla="*/ 594750 w 594750"/>
                <a:gd name="connsiteY3" fmla="*/ 1464148 h 2042604"/>
                <a:gd name="connsiteX4" fmla="*/ 516956 w 594750"/>
                <a:gd name="connsiteY4" fmla="*/ 2038825 h 2042604"/>
                <a:gd name="connsiteX5" fmla="*/ 4678 w 594750"/>
                <a:gd name="connsiteY5" fmla="*/ 1671319 h 2042604"/>
                <a:gd name="connsiteX0" fmla="*/ 0 w 594750"/>
                <a:gd name="connsiteY0" fmla="*/ 113 h 2042604"/>
                <a:gd name="connsiteX1" fmla="*/ 471719 w 594750"/>
                <a:gd name="connsiteY1" fmla="*/ 457674 h 2042604"/>
                <a:gd name="connsiteX2" fmla="*/ 489340 w 594750"/>
                <a:gd name="connsiteY2" fmla="*/ 1346675 h 2042604"/>
                <a:gd name="connsiteX3" fmla="*/ 594750 w 594750"/>
                <a:gd name="connsiteY3" fmla="*/ 1464148 h 2042604"/>
                <a:gd name="connsiteX4" fmla="*/ 516956 w 594750"/>
                <a:gd name="connsiteY4" fmla="*/ 2038825 h 2042604"/>
                <a:gd name="connsiteX5" fmla="*/ 4678 w 594750"/>
                <a:gd name="connsiteY5" fmla="*/ 1671319 h 2042604"/>
                <a:gd name="connsiteX0" fmla="*/ 0 w 594750"/>
                <a:gd name="connsiteY0" fmla="*/ 113 h 2042604"/>
                <a:gd name="connsiteX1" fmla="*/ 471719 w 594750"/>
                <a:gd name="connsiteY1" fmla="*/ 457674 h 2042604"/>
                <a:gd name="connsiteX2" fmla="*/ 489340 w 594750"/>
                <a:gd name="connsiteY2" fmla="*/ 1346675 h 2042604"/>
                <a:gd name="connsiteX3" fmla="*/ 594750 w 594750"/>
                <a:gd name="connsiteY3" fmla="*/ 1464148 h 2042604"/>
                <a:gd name="connsiteX4" fmla="*/ 516956 w 594750"/>
                <a:gd name="connsiteY4" fmla="*/ 2038825 h 2042604"/>
                <a:gd name="connsiteX5" fmla="*/ 4678 w 594750"/>
                <a:gd name="connsiteY5" fmla="*/ 1671319 h 2042604"/>
                <a:gd name="connsiteX0" fmla="*/ 0 w 600146"/>
                <a:gd name="connsiteY0" fmla="*/ 113 h 2042405"/>
                <a:gd name="connsiteX1" fmla="*/ 471719 w 600146"/>
                <a:gd name="connsiteY1" fmla="*/ 457674 h 2042405"/>
                <a:gd name="connsiteX2" fmla="*/ 489340 w 600146"/>
                <a:gd name="connsiteY2" fmla="*/ 1346675 h 2042405"/>
                <a:gd name="connsiteX3" fmla="*/ 600146 w 600146"/>
                <a:gd name="connsiteY3" fmla="*/ 1470498 h 2042405"/>
                <a:gd name="connsiteX4" fmla="*/ 516956 w 600146"/>
                <a:gd name="connsiteY4" fmla="*/ 2038825 h 2042405"/>
                <a:gd name="connsiteX5" fmla="*/ 4678 w 600146"/>
                <a:gd name="connsiteY5" fmla="*/ 1671319 h 2042405"/>
                <a:gd name="connsiteX0" fmla="*/ 0 w 600146"/>
                <a:gd name="connsiteY0" fmla="*/ 113 h 2042405"/>
                <a:gd name="connsiteX1" fmla="*/ 471719 w 600146"/>
                <a:gd name="connsiteY1" fmla="*/ 457674 h 2042405"/>
                <a:gd name="connsiteX2" fmla="*/ 489340 w 600146"/>
                <a:gd name="connsiteY2" fmla="*/ 1346675 h 2042405"/>
                <a:gd name="connsiteX3" fmla="*/ 600146 w 600146"/>
                <a:gd name="connsiteY3" fmla="*/ 1470498 h 2042405"/>
                <a:gd name="connsiteX4" fmla="*/ 516956 w 600146"/>
                <a:gd name="connsiteY4" fmla="*/ 2038825 h 2042405"/>
                <a:gd name="connsiteX5" fmla="*/ 4678 w 600146"/>
                <a:gd name="connsiteY5" fmla="*/ 1671319 h 2042405"/>
                <a:gd name="connsiteX0" fmla="*/ 0 w 600146"/>
                <a:gd name="connsiteY0" fmla="*/ 113 h 2042405"/>
                <a:gd name="connsiteX1" fmla="*/ 471719 w 600146"/>
                <a:gd name="connsiteY1" fmla="*/ 457674 h 2042405"/>
                <a:gd name="connsiteX2" fmla="*/ 489340 w 600146"/>
                <a:gd name="connsiteY2" fmla="*/ 1346675 h 2042405"/>
                <a:gd name="connsiteX3" fmla="*/ 600146 w 600146"/>
                <a:gd name="connsiteY3" fmla="*/ 1470498 h 2042405"/>
                <a:gd name="connsiteX4" fmla="*/ 516956 w 600146"/>
                <a:gd name="connsiteY4" fmla="*/ 2038825 h 2042405"/>
                <a:gd name="connsiteX5" fmla="*/ 4678 w 600146"/>
                <a:gd name="connsiteY5" fmla="*/ 1671319 h 2042405"/>
                <a:gd name="connsiteX0" fmla="*/ 0 w 592051"/>
                <a:gd name="connsiteY0" fmla="*/ 113 h 2042504"/>
                <a:gd name="connsiteX1" fmla="*/ 471719 w 592051"/>
                <a:gd name="connsiteY1" fmla="*/ 457674 h 2042504"/>
                <a:gd name="connsiteX2" fmla="*/ 489340 w 592051"/>
                <a:gd name="connsiteY2" fmla="*/ 1346675 h 2042504"/>
                <a:gd name="connsiteX3" fmla="*/ 592051 w 592051"/>
                <a:gd name="connsiteY3" fmla="*/ 1467323 h 2042504"/>
                <a:gd name="connsiteX4" fmla="*/ 516956 w 592051"/>
                <a:gd name="connsiteY4" fmla="*/ 2038825 h 2042504"/>
                <a:gd name="connsiteX5" fmla="*/ 4678 w 592051"/>
                <a:gd name="connsiteY5" fmla="*/ 1671319 h 2042504"/>
                <a:gd name="connsiteX0" fmla="*/ 0 w 592051"/>
                <a:gd name="connsiteY0" fmla="*/ 113 h 2042504"/>
                <a:gd name="connsiteX1" fmla="*/ 471719 w 592051"/>
                <a:gd name="connsiteY1" fmla="*/ 457674 h 2042504"/>
                <a:gd name="connsiteX2" fmla="*/ 489340 w 592051"/>
                <a:gd name="connsiteY2" fmla="*/ 1346675 h 2042504"/>
                <a:gd name="connsiteX3" fmla="*/ 592051 w 592051"/>
                <a:gd name="connsiteY3" fmla="*/ 1467323 h 2042504"/>
                <a:gd name="connsiteX4" fmla="*/ 516956 w 592051"/>
                <a:gd name="connsiteY4" fmla="*/ 2038825 h 2042504"/>
                <a:gd name="connsiteX5" fmla="*/ 4678 w 592051"/>
                <a:gd name="connsiteY5" fmla="*/ 1671319 h 2042504"/>
                <a:gd name="connsiteX0" fmla="*/ 0 w 592051"/>
                <a:gd name="connsiteY0" fmla="*/ 113 h 2042504"/>
                <a:gd name="connsiteX1" fmla="*/ 471719 w 592051"/>
                <a:gd name="connsiteY1" fmla="*/ 457674 h 2042504"/>
                <a:gd name="connsiteX2" fmla="*/ 489340 w 592051"/>
                <a:gd name="connsiteY2" fmla="*/ 1346675 h 2042504"/>
                <a:gd name="connsiteX3" fmla="*/ 592051 w 592051"/>
                <a:gd name="connsiteY3" fmla="*/ 1467323 h 2042504"/>
                <a:gd name="connsiteX4" fmla="*/ 516956 w 592051"/>
                <a:gd name="connsiteY4" fmla="*/ 2038825 h 2042504"/>
                <a:gd name="connsiteX5" fmla="*/ 4678 w 592051"/>
                <a:gd name="connsiteY5" fmla="*/ 1671319 h 2042504"/>
                <a:gd name="connsiteX0" fmla="*/ 0 w 592051"/>
                <a:gd name="connsiteY0" fmla="*/ 113 h 2038828"/>
                <a:gd name="connsiteX1" fmla="*/ 471719 w 592051"/>
                <a:gd name="connsiteY1" fmla="*/ 457674 h 2038828"/>
                <a:gd name="connsiteX2" fmla="*/ 489340 w 592051"/>
                <a:gd name="connsiteY2" fmla="*/ 1346675 h 2038828"/>
                <a:gd name="connsiteX3" fmla="*/ 592051 w 592051"/>
                <a:gd name="connsiteY3" fmla="*/ 1467323 h 2038828"/>
                <a:gd name="connsiteX4" fmla="*/ 516956 w 592051"/>
                <a:gd name="connsiteY4" fmla="*/ 2038825 h 2038828"/>
                <a:gd name="connsiteX5" fmla="*/ 4678 w 592051"/>
                <a:gd name="connsiteY5" fmla="*/ 1671319 h 2038828"/>
                <a:gd name="connsiteX0" fmla="*/ 0 w 592051"/>
                <a:gd name="connsiteY0" fmla="*/ 113 h 2038828"/>
                <a:gd name="connsiteX1" fmla="*/ 471719 w 592051"/>
                <a:gd name="connsiteY1" fmla="*/ 457674 h 2038828"/>
                <a:gd name="connsiteX2" fmla="*/ 489340 w 592051"/>
                <a:gd name="connsiteY2" fmla="*/ 1346675 h 2038828"/>
                <a:gd name="connsiteX3" fmla="*/ 592051 w 592051"/>
                <a:gd name="connsiteY3" fmla="*/ 1467323 h 2038828"/>
                <a:gd name="connsiteX4" fmla="*/ 516956 w 592051"/>
                <a:gd name="connsiteY4" fmla="*/ 2038825 h 2038828"/>
                <a:gd name="connsiteX5" fmla="*/ 4678 w 592051"/>
                <a:gd name="connsiteY5" fmla="*/ 1671319 h 2038828"/>
                <a:gd name="connsiteX0" fmla="*/ 0 w 592051"/>
                <a:gd name="connsiteY0" fmla="*/ 113 h 2038828"/>
                <a:gd name="connsiteX1" fmla="*/ 471719 w 592051"/>
                <a:gd name="connsiteY1" fmla="*/ 457674 h 2038828"/>
                <a:gd name="connsiteX2" fmla="*/ 489340 w 592051"/>
                <a:gd name="connsiteY2" fmla="*/ 1346675 h 2038828"/>
                <a:gd name="connsiteX3" fmla="*/ 592051 w 592051"/>
                <a:gd name="connsiteY3" fmla="*/ 1467323 h 2038828"/>
                <a:gd name="connsiteX4" fmla="*/ 516956 w 592051"/>
                <a:gd name="connsiteY4" fmla="*/ 2038825 h 2038828"/>
                <a:gd name="connsiteX5" fmla="*/ 4678 w 592051"/>
                <a:gd name="connsiteY5" fmla="*/ 1671319 h 2038828"/>
                <a:gd name="connsiteX0" fmla="*/ 0 w 592051"/>
                <a:gd name="connsiteY0" fmla="*/ 113 h 2040303"/>
                <a:gd name="connsiteX1" fmla="*/ 471719 w 592051"/>
                <a:gd name="connsiteY1" fmla="*/ 457674 h 2040303"/>
                <a:gd name="connsiteX2" fmla="*/ 489340 w 592051"/>
                <a:gd name="connsiteY2" fmla="*/ 1346675 h 2040303"/>
                <a:gd name="connsiteX3" fmla="*/ 592051 w 592051"/>
                <a:gd name="connsiteY3" fmla="*/ 1467323 h 2040303"/>
                <a:gd name="connsiteX4" fmla="*/ 516956 w 592051"/>
                <a:gd name="connsiteY4" fmla="*/ 2038825 h 2040303"/>
                <a:gd name="connsiteX5" fmla="*/ 4678 w 592051"/>
                <a:gd name="connsiteY5" fmla="*/ 1671319 h 2040303"/>
                <a:gd name="connsiteX0" fmla="*/ 0 w 592051"/>
                <a:gd name="connsiteY0" fmla="*/ 113 h 2040303"/>
                <a:gd name="connsiteX1" fmla="*/ 471719 w 592051"/>
                <a:gd name="connsiteY1" fmla="*/ 457674 h 2040303"/>
                <a:gd name="connsiteX2" fmla="*/ 489340 w 592051"/>
                <a:gd name="connsiteY2" fmla="*/ 1346675 h 2040303"/>
                <a:gd name="connsiteX3" fmla="*/ 592051 w 592051"/>
                <a:gd name="connsiteY3" fmla="*/ 1467323 h 2040303"/>
                <a:gd name="connsiteX4" fmla="*/ 516956 w 592051"/>
                <a:gd name="connsiteY4" fmla="*/ 2038825 h 2040303"/>
                <a:gd name="connsiteX5" fmla="*/ 4678 w 592051"/>
                <a:gd name="connsiteY5" fmla="*/ 1671319 h 2040303"/>
                <a:gd name="connsiteX0" fmla="*/ 0 w 592051"/>
                <a:gd name="connsiteY0" fmla="*/ 119 h 2040309"/>
                <a:gd name="connsiteX1" fmla="*/ 471719 w 592051"/>
                <a:gd name="connsiteY1" fmla="*/ 457680 h 2040309"/>
                <a:gd name="connsiteX2" fmla="*/ 489340 w 592051"/>
                <a:gd name="connsiteY2" fmla="*/ 1346681 h 2040309"/>
                <a:gd name="connsiteX3" fmla="*/ 592051 w 592051"/>
                <a:gd name="connsiteY3" fmla="*/ 1467329 h 2040309"/>
                <a:gd name="connsiteX4" fmla="*/ 516956 w 592051"/>
                <a:gd name="connsiteY4" fmla="*/ 2038831 h 2040309"/>
                <a:gd name="connsiteX5" fmla="*/ 4678 w 592051"/>
                <a:gd name="connsiteY5" fmla="*/ 1671325 h 20403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92051" h="2040309">
                  <a:moveTo>
                    <a:pt x="0" y="119"/>
                  </a:moveTo>
                  <a:cubicBezTo>
                    <a:pt x="159566" y="-5642"/>
                    <a:pt x="440530" y="197799"/>
                    <a:pt x="471719" y="457680"/>
                  </a:cubicBezTo>
                  <a:cubicBezTo>
                    <a:pt x="506004" y="680725"/>
                    <a:pt x="445001" y="1200631"/>
                    <a:pt x="489340" y="1346681"/>
                  </a:cubicBezTo>
                  <a:cubicBezTo>
                    <a:pt x="533679" y="1492731"/>
                    <a:pt x="549510" y="1454630"/>
                    <a:pt x="592051" y="1467329"/>
                  </a:cubicBezTo>
                  <a:cubicBezTo>
                    <a:pt x="533007" y="1843567"/>
                    <a:pt x="539301" y="2023882"/>
                    <a:pt x="516956" y="2038831"/>
                  </a:cubicBezTo>
                  <a:cubicBezTo>
                    <a:pt x="494611" y="2053780"/>
                    <a:pt x="131996" y="1957075"/>
                    <a:pt x="4678" y="1671325"/>
                  </a:cubicBezTo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3429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013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nistra A"/>
                <a:ea typeface="+mn-ea"/>
                <a:cs typeface="+mn-cs"/>
              </a:endParaRPr>
            </a:p>
          </p:txBody>
        </p:sp>
        <p:sp>
          <p:nvSpPr>
            <p:cNvPr id="14" name="Forme libre 13"/>
            <p:cNvSpPr/>
            <p:nvPr/>
          </p:nvSpPr>
          <p:spPr>
            <a:xfrm flipH="1">
              <a:off x="3315684" y="2844774"/>
              <a:ext cx="1170673" cy="2112363"/>
            </a:xfrm>
            <a:custGeom>
              <a:avLst/>
              <a:gdLst>
                <a:gd name="connsiteX0" fmla="*/ 49050 w 645216"/>
                <a:gd name="connsiteY0" fmla="*/ 0 h 2448059"/>
                <a:gd name="connsiteX1" fmla="*/ 611025 w 645216"/>
                <a:gd name="connsiteY1" fmla="*/ 1885950 h 2448059"/>
                <a:gd name="connsiteX2" fmla="*/ 525300 w 645216"/>
                <a:gd name="connsiteY2" fmla="*/ 2438400 h 2448059"/>
                <a:gd name="connsiteX3" fmla="*/ 49050 w 645216"/>
                <a:gd name="connsiteY3" fmla="*/ 2238375 h 2448059"/>
                <a:gd name="connsiteX4" fmla="*/ 39525 w 645216"/>
                <a:gd name="connsiteY4" fmla="*/ 2247900 h 2448059"/>
                <a:gd name="connsiteX0" fmla="*/ 49050 w 645216"/>
                <a:gd name="connsiteY0" fmla="*/ 1020 h 2449079"/>
                <a:gd name="connsiteX1" fmla="*/ 611025 w 645216"/>
                <a:gd name="connsiteY1" fmla="*/ 1886970 h 2449079"/>
                <a:gd name="connsiteX2" fmla="*/ 525300 w 645216"/>
                <a:gd name="connsiteY2" fmla="*/ 2439420 h 2449079"/>
                <a:gd name="connsiteX3" fmla="*/ 49050 w 645216"/>
                <a:gd name="connsiteY3" fmla="*/ 2239395 h 2449079"/>
                <a:gd name="connsiteX4" fmla="*/ 39525 w 645216"/>
                <a:gd name="connsiteY4" fmla="*/ 2248920 h 2449079"/>
                <a:gd name="connsiteX0" fmla="*/ 49050 w 761403"/>
                <a:gd name="connsiteY0" fmla="*/ 859 h 2448918"/>
                <a:gd name="connsiteX1" fmla="*/ 611025 w 761403"/>
                <a:gd name="connsiteY1" fmla="*/ 1886809 h 2448918"/>
                <a:gd name="connsiteX2" fmla="*/ 525300 w 761403"/>
                <a:gd name="connsiteY2" fmla="*/ 2439259 h 2448918"/>
                <a:gd name="connsiteX3" fmla="*/ 49050 w 761403"/>
                <a:gd name="connsiteY3" fmla="*/ 2239234 h 2448918"/>
                <a:gd name="connsiteX4" fmla="*/ 39525 w 761403"/>
                <a:gd name="connsiteY4" fmla="*/ 2248759 h 2448918"/>
                <a:gd name="connsiteX0" fmla="*/ 49050 w 761403"/>
                <a:gd name="connsiteY0" fmla="*/ 0 h 2448059"/>
                <a:gd name="connsiteX1" fmla="*/ 611025 w 761403"/>
                <a:gd name="connsiteY1" fmla="*/ 1885950 h 2448059"/>
                <a:gd name="connsiteX2" fmla="*/ 525300 w 761403"/>
                <a:gd name="connsiteY2" fmla="*/ 2438400 h 2448059"/>
                <a:gd name="connsiteX3" fmla="*/ 49050 w 761403"/>
                <a:gd name="connsiteY3" fmla="*/ 2238375 h 2448059"/>
                <a:gd name="connsiteX4" fmla="*/ 39525 w 761403"/>
                <a:gd name="connsiteY4" fmla="*/ 2247900 h 2448059"/>
                <a:gd name="connsiteX0" fmla="*/ 49050 w 611191"/>
                <a:gd name="connsiteY0" fmla="*/ 0 h 2448059"/>
                <a:gd name="connsiteX1" fmla="*/ 525300 w 611191"/>
                <a:gd name="connsiteY1" fmla="*/ 409574 h 2448059"/>
                <a:gd name="connsiteX2" fmla="*/ 611025 w 611191"/>
                <a:gd name="connsiteY2" fmla="*/ 1885950 h 2448059"/>
                <a:gd name="connsiteX3" fmla="*/ 525300 w 611191"/>
                <a:gd name="connsiteY3" fmla="*/ 2438400 h 2448059"/>
                <a:gd name="connsiteX4" fmla="*/ 49050 w 611191"/>
                <a:gd name="connsiteY4" fmla="*/ 2238375 h 2448059"/>
                <a:gd name="connsiteX5" fmla="*/ 39525 w 611191"/>
                <a:gd name="connsiteY5" fmla="*/ 2247900 h 2448059"/>
                <a:gd name="connsiteX0" fmla="*/ 49050 w 611191"/>
                <a:gd name="connsiteY0" fmla="*/ 0 h 2448059"/>
                <a:gd name="connsiteX1" fmla="*/ 525300 w 611191"/>
                <a:gd name="connsiteY1" fmla="*/ 409574 h 2448059"/>
                <a:gd name="connsiteX2" fmla="*/ 611025 w 611191"/>
                <a:gd name="connsiteY2" fmla="*/ 1885950 h 2448059"/>
                <a:gd name="connsiteX3" fmla="*/ 525300 w 611191"/>
                <a:gd name="connsiteY3" fmla="*/ 2438400 h 2448059"/>
                <a:gd name="connsiteX4" fmla="*/ 49050 w 611191"/>
                <a:gd name="connsiteY4" fmla="*/ 2238375 h 2448059"/>
                <a:gd name="connsiteX5" fmla="*/ 39525 w 611191"/>
                <a:gd name="connsiteY5" fmla="*/ 2247900 h 2448059"/>
                <a:gd name="connsiteX0" fmla="*/ 49050 w 611191"/>
                <a:gd name="connsiteY0" fmla="*/ 0 h 2448059"/>
                <a:gd name="connsiteX1" fmla="*/ 525300 w 611191"/>
                <a:gd name="connsiteY1" fmla="*/ 409574 h 2448059"/>
                <a:gd name="connsiteX2" fmla="*/ 611025 w 611191"/>
                <a:gd name="connsiteY2" fmla="*/ 1885950 h 2448059"/>
                <a:gd name="connsiteX3" fmla="*/ 525300 w 611191"/>
                <a:gd name="connsiteY3" fmla="*/ 2438400 h 2448059"/>
                <a:gd name="connsiteX4" fmla="*/ 49050 w 611191"/>
                <a:gd name="connsiteY4" fmla="*/ 2238375 h 2448059"/>
                <a:gd name="connsiteX5" fmla="*/ 39525 w 611191"/>
                <a:gd name="connsiteY5" fmla="*/ 2247900 h 2448059"/>
                <a:gd name="connsiteX0" fmla="*/ 49050 w 612024"/>
                <a:gd name="connsiteY0" fmla="*/ 0 h 2448059"/>
                <a:gd name="connsiteX1" fmla="*/ 511012 w 612024"/>
                <a:gd name="connsiteY1" fmla="*/ 409574 h 2448059"/>
                <a:gd name="connsiteX2" fmla="*/ 611025 w 612024"/>
                <a:gd name="connsiteY2" fmla="*/ 1885950 h 2448059"/>
                <a:gd name="connsiteX3" fmla="*/ 525300 w 612024"/>
                <a:gd name="connsiteY3" fmla="*/ 2438400 h 2448059"/>
                <a:gd name="connsiteX4" fmla="*/ 49050 w 612024"/>
                <a:gd name="connsiteY4" fmla="*/ 2238375 h 2448059"/>
                <a:gd name="connsiteX5" fmla="*/ 39525 w 612024"/>
                <a:gd name="connsiteY5" fmla="*/ 2247900 h 2448059"/>
                <a:gd name="connsiteX0" fmla="*/ 49050 w 674373"/>
                <a:gd name="connsiteY0" fmla="*/ 0 h 2448059"/>
                <a:gd name="connsiteX1" fmla="*/ 511012 w 674373"/>
                <a:gd name="connsiteY1" fmla="*/ 409574 h 2448059"/>
                <a:gd name="connsiteX2" fmla="*/ 611025 w 674373"/>
                <a:gd name="connsiteY2" fmla="*/ 1885950 h 2448059"/>
                <a:gd name="connsiteX3" fmla="*/ 525300 w 674373"/>
                <a:gd name="connsiteY3" fmla="*/ 2438400 h 2448059"/>
                <a:gd name="connsiteX4" fmla="*/ 49050 w 674373"/>
                <a:gd name="connsiteY4" fmla="*/ 2238375 h 2448059"/>
                <a:gd name="connsiteX5" fmla="*/ 39525 w 674373"/>
                <a:gd name="connsiteY5" fmla="*/ 2247900 h 2448059"/>
                <a:gd name="connsiteX0" fmla="*/ 49050 w 674373"/>
                <a:gd name="connsiteY0" fmla="*/ 0 h 2449140"/>
                <a:gd name="connsiteX1" fmla="*/ 511012 w 674373"/>
                <a:gd name="connsiteY1" fmla="*/ 409574 h 2449140"/>
                <a:gd name="connsiteX2" fmla="*/ 611025 w 674373"/>
                <a:gd name="connsiteY2" fmla="*/ 1862138 h 2449140"/>
                <a:gd name="connsiteX3" fmla="*/ 525300 w 674373"/>
                <a:gd name="connsiteY3" fmla="*/ 2438400 h 2449140"/>
                <a:gd name="connsiteX4" fmla="*/ 49050 w 674373"/>
                <a:gd name="connsiteY4" fmla="*/ 2238375 h 2449140"/>
                <a:gd name="connsiteX5" fmla="*/ 39525 w 674373"/>
                <a:gd name="connsiteY5" fmla="*/ 2247900 h 2449140"/>
                <a:gd name="connsiteX0" fmla="*/ 49050 w 614426"/>
                <a:gd name="connsiteY0" fmla="*/ 0 h 2453762"/>
                <a:gd name="connsiteX1" fmla="*/ 511012 w 614426"/>
                <a:gd name="connsiteY1" fmla="*/ 409574 h 2453762"/>
                <a:gd name="connsiteX2" fmla="*/ 530063 w 614426"/>
                <a:gd name="connsiteY2" fmla="*/ 1766888 h 2453762"/>
                <a:gd name="connsiteX3" fmla="*/ 525300 w 614426"/>
                <a:gd name="connsiteY3" fmla="*/ 2438400 h 2453762"/>
                <a:gd name="connsiteX4" fmla="*/ 49050 w 614426"/>
                <a:gd name="connsiteY4" fmla="*/ 2238375 h 2453762"/>
                <a:gd name="connsiteX5" fmla="*/ 39525 w 614426"/>
                <a:gd name="connsiteY5" fmla="*/ 2247900 h 2453762"/>
                <a:gd name="connsiteX0" fmla="*/ 49050 w 567784"/>
                <a:gd name="connsiteY0" fmla="*/ 0 h 2453762"/>
                <a:gd name="connsiteX1" fmla="*/ 511012 w 567784"/>
                <a:gd name="connsiteY1" fmla="*/ 409574 h 2453762"/>
                <a:gd name="connsiteX2" fmla="*/ 530063 w 567784"/>
                <a:gd name="connsiteY2" fmla="*/ 1766888 h 2453762"/>
                <a:gd name="connsiteX3" fmla="*/ 525300 w 567784"/>
                <a:gd name="connsiteY3" fmla="*/ 2438400 h 2453762"/>
                <a:gd name="connsiteX4" fmla="*/ 49050 w 567784"/>
                <a:gd name="connsiteY4" fmla="*/ 2238375 h 2453762"/>
                <a:gd name="connsiteX5" fmla="*/ 39525 w 567784"/>
                <a:gd name="connsiteY5" fmla="*/ 2247900 h 2453762"/>
                <a:gd name="connsiteX0" fmla="*/ 49050 w 563995"/>
                <a:gd name="connsiteY0" fmla="*/ 0 h 2454005"/>
                <a:gd name="connsiteX1" fmla="*/ 511012 w 563995"/>
                <a:gd name="connsiteY1" fmla="*/ 409574 h 2454005"/>
                <a:gd name="connsiteX2" fmla="*/ 520538 w 563995"/>
                <a:gd name="connsiteY2" fmla="*/ 1762125 h 2454005"/>
                <a:gd name="connsiteX3" fmla="*/ 525300 w 563995"/>
                <a:gd name="connsiteY3" fmla="*/ 2438400 h 2454005"/>
                <a:gd name="connsiteX4" fmla="*/ 49050 w 563995"/>
                <a:gd name="connsiteY4" fmla="*/ 2238375 h 2454005"/>
                <a:gd name="connsiteX5" fmla="*/ 39525 w 563995"/>
                <a:gd name="connsiteY5" fmla="*/ 2247900 h 2454005"/>
                <a:gd name="connsiteX0" fmla="*/ 49050 w 565233"/>
                <a:gd name="connsiteY0" fmla="*/ 0 h 2454005"/>
                <a:gd name="connsiteX1" fmla="*/ 511012 w 565233"/>
                <a:gd name="connsiteY1" fmla="*/ 409574 h 2454005"/>
                <a:gd name="connsiteX2" fmla="*/ 520538 w 565233"/>
                <a:gd name="connsiteY2" fmla="*/ 1762125 h 2454005"/>
                <a:gd name="connsiteX3" fmla="*/ 525300 w 565233"/>
                <a:gd name="connsiteY3" fmla="*/ 2438400 h 2454005"/>
                <a:gd name="connsiteX4" fmla="*/ 49050 w 565233"/>
                <a:gd name="connsiteY4" fmla="*/ 2238375 h 2454005"/>
                <a:gd name="connsiteX5" fmla="*/ 39525 w 565233"/>
                <a:gd name="connsiteY5" fmla="*/ 2247900 h 2454005"/>
                <a:gd name="connsiteX0" fmla="*/ 49050 w 569950"/>
                <a:gd name="connsiteY0" fmla="*/ 0 h 2443939"/>
                <a:gd name="connsiteX1" fmla="*/ 511012 w 569950"/>
                <a:gd name="connsiteY1" fmla="*/ 409574 h 2443939"/>
                <a:gd name="connsiteX2" fmla="*/ 520538 w 569950"/>
                <a:gd name="connsiteY2" fmla="*/ 1762125 h 2443939"/>
                <a:gd name="connsiteX3" fmla="*/ 549113 w 569950"/>
                <a:gd name="connsiteY3" fmla="*/ 1985961 h 2443939"/>
                <a:gd name="connsiteX4" fmla="*/ 525300 w 569950"/>
                <a:gd name="connsiteY4" fmla="*/ 2438400 h 2443939"/>
                <a:gd name="connsiteX5" fmla="*/ 49050 w 569950"/>
                <a:gd name="connsiteY5" fmla="*/ 2238375 h 2443939"/>
                <a:gd name="connsiteX6" fmla="*/ 39525 w 569950"/>
                <a:gd name="connsiteY6" fmla="*/ 2247900 h 2443939"/>
                <a:gd name="connsiteX0" fmla="*/ 49050 w 620663"/>
                <a:gd name="connsiteY0" fmla="*/ 0 h 2448921"/>
                <a:gd name="connsiteX1" fmla="*/ 511012 w 620663"/>
                <a:gd name="connsiteY1" fmla="*/ 409574 h 2448921"/>
                <a:gd name="connsiteX2" fmla="*/ 520538 w 620663"/>
                <a:gd name="connsiteY2" fmla="*/ 1762125 h 2448921"/>
                <a:gd name="connsiteX3" fmla="*/ 620551 w 620663"/>
                <a:gd name="connsiteY3" fmla="*/ 1866898 h 2448921"/>
                <a:gd name="connsiteX4" fmla="*/ 525300 w 620663"/>
                <a:gd name="connsiteY4" fmla="*/ 2438400 h 2448921"/>
                <a:gd name="connsiteX5" fmla="*/ 49050 w 620663"/>
                <a:gd name="connsiteY5" fmla="*/ 2238375 h 2448921"/>
                <a:gd name="connsiteX6" fmla="*/ 39525 w 620663"/>
                <a:gd name="connsiteY6" fmla="*/ 2247900 h 2448921"/>
                <a:gd name="connsiteX0" fmla="*/ 49050 w 621855"/>
                <a:gd name="connsiteY0" fmla="*/ 0 h 2448921"/>
                <a:gd name="connsiteX1" fmla="*/ 511012 w 621855"/>
                <a:gd name="connsiteY1" fmla="*/ 409574 h 2448921"/>
                <a:gd name="connsiteX2" fmla="*/ 520538 w 621855"/>
                <a:gd name="connsiteY2" fmla="*/ 1762125 h 2448921"/>
                <a:gd name="connsiteX3" fmla="*/ 620551 w 621855"/>
                <a:gd name="connsiteY3" fmla="*/ 1866898 h 2448921"/>
                <a:gd name="connsiteX4" fmla="*/ 525300 w 621855"/>
                <a:gd name="connsiteY4" fmla="*/ 2438400 h 2448921"/>
                <a:gd name="connsiteX5" fmla="*/ 49050 w 621855"/>
                <a:gd name="connsiteY5" fmla="*/ 2238375 h 2448921"/>
                <a:gd name="connsiteX6" fmla="*/ 39525 w 621855"/>
                <a:gd name="connsiteY6" fmla="*/ 2247900 h 2448921"/>
                <a:gd name="connsiteX0" fmla="*/ 49050 w 622016"/>
                <a:gd name="connsiteY0" fmla="*/ 0 h 2448921"/>
                <a:gd name="connsiteX1" fmla="*/ 511012 w 622016"/>
                <a:gd name="connsiteY1" fmla="*/ 409574 h 2448921"/>
                <a:gd name="connsiteX2" fmla="*/ 520538 w 622016"/>
                <a:gd name="connsiteY2" fmla="*/ 1762125 h 2448921"/>
                <a:gd name="connsiteX3" fmla="*/ 620551 w 622016"/>
                <a:gd name="connsiteY3" fmla="*/ 1866898 h 2448921"/>
                <a:gd name="connsiteX4" fmla="*/ 525300 w 622016"/>
                <a:gd name="connsiteY4" fmla="*/ 2438400 h 2448921"/>
                <a:gd name="connsiteX5" fmla="*/ 49050 w 622016"/>
                <a:gd name="connsiteY5" fmla="*/ 2238375 h 2448921"/>
                <a:gd name="connsiteX6" fmla="*/ 39525 w 622016"/>
                <a:gd name="connsiteY6" fmla="*/ 2247900 h 2448921"/>
                <a:gd name="connsiteX0" fmla="*/ 49050 w 620663"/>
                <a:gd name="connsiteY0" fmla="*/ 0 h 2448921"/>
                <a:gd name="connsiteX1" fmla="*/ 511012 w 620663"/>
                <a:gd name="connsiteY1" fmla="*/ 409574 h 2448921"/>
                <a:gd name="connsiteX2" fmla="*/ 520538 w 620663"/>
                <a:gd name="connsiteY2" fmla="*/ 1762125 h 2448921"/>
                <a:gd name="connsiteX3" fmla="*/ 620551 w 620663"/>
                <a:gd name="connsiteY3" fmla="*/ 1866898 h 2448921"/>
                <a:gd name="connsiteX4" fmla="*/ 525300 w 620663"/>
                <a:gd name="connsiteY4" fmla="*/ 2438400 h 2448921"/>
                <a:gd name="connsiteX5" fmla="*/ 49050 w 620663"/>
                <a:gd name="connsiteY5" fmla="*/ 2238375 h 2448921"/>
                <a:gd name="connsiteX6" fmla="*/ 39525 w 620663"/>
                <a:gd name="connsiteY6" fmla="*/ 2247900 h 2448921"/>
                <a:gd name="connsiteX0" fmla="*/ 48401 w 619941"/>
                <a:gd name="connsiteY0" fmla="*/ 0 h 2430521"/>
                <a:gd name="connsiteX1" fmla="*/ 510363 w 619941"/>
                <a:gd name="connsiteY1" fmla="*/ 409574 h 2430521"/>
                <a:gd name="connsiteX2" fmla="*/ 519889 w 619941"/>
                <a:gd name="connsiteY2" fmla="*/ 1762125 h 2430521"/>
                <a:gd name="connsiteX3" fmla="*/ 619902 w 619941"/>
                <a:gd name="connsiteY3" fmla="*/ 1866898 h 2430521"/>
                <a:gd name="connsiteX4" fmla="*/ 515126 w 619941"/>
                <a:gd name="connsiteY4" fmla="*/ 2419350 h 2430521"/>
                <a:gd name="connsiteX5" fmla="*/ 48401 w 619941"/>
                <a:gd name="connsiteY5" fmla="*/ 2238375 h 2430521"/>
                <a:gd name="connsiteX6" fmla="*/ 38876 w 619941"/>
                <a:gd name="connsiteY6" fmla="*/ 2247900 h 2430521"/>
                <a:gd name="connsiteX0" fmla="*/ 48401 w 619907"/>
                <a:gd name="connsiteY0" fmla="*/ 0 h 2434818"/>
                <a:gd name="connsiteX1" fmla="*/ 510363 w 619907"/>
                <a:gd name="connsiteY1" fmla="*/ 409574 h 2434818"/>
                <a:gd name="connsiteX2" fmla="*/ 519889 w 619907"/>
                <a:gd name="connsiteY2" fmla="*/ 1762125 h 2434818"/>
                <a:gd name="connsiteX3" fmla="*/ 619902 w 619907"/>
                <a:gd name="connsiteY3" fmla="*/ 1866898 h 2434818"/>
                <a:gd name="connsiteX4" fmla="*/ 515126 w 619907"/>
                <a:gd name="connsiteY4" fmla="*/ 2419350 h 2434818"/>
                <a:gd name="connsiteX5" fmla="*/ 48401 w 619907"/>
                <a:gd name="connsiteY5" fmla="*/ 2238375 h 2434818"/>
                <a:gd name="connsiteX6" fmla="*/ 38876 w 619907"/>
                <a:gd name="connsiteY6" fmla="*/ 2247900 h 2434818"/>
                <a:gd name="connsiteX0" fmla="*/ 48401 w 619902"/>
                <a:gd name="connsiteY0" fmla="*/ 0 h 2434818"/>
                <a:gd name="connsiteX1" fmla="*/ 510363 w 619902"/>
                <a:gd name="connsiteY1" fmla="*/ 409574 h 2434818"/>
                <a:gd name="connsiteX2" fmla="*/ 519889 w 619902"/>
                <a:gd name="connsiteY2" fmla="*/ 1762125 h 2434818"/>
                <a:gd name="connsiteX3" fmla="*/ 619902 w 619902"/>
                <a:gd name="connsiteY3" fmla="*/ 1866898 h 2434818"/>
                <a:gd name="connsiteX4" fmla="*/ 515126 w 619902"/>
                <a:gd name="connsiteY4" fmla="*/ 2419350 h 2434818"/>
                <a:gd name="connsiteX5" fmla="*/ 48401 w 619902"/>
                <a:gd name="connsiteY5" fmla="*/ 2238375 h 2434818"/>
                <a:gd name="connsiteX6" fmla="*/ 38876 w 619902"/>
                <a:gd name="connsiteY6" fmla="*/ 2247900 h 2434818"/>
                <a:gd name="connsiteX0" fmla="*/ 48401 w 619902"/>
                <a:gd name="connsiteY0" fmla="*/ 0 h 2434818"/>
                <a:gd name="connsiteX1" fmla="*/ 510363 w 619902"/>
                <a:gd name="connsiteY1" fmla="*/ 409574 h 2434818"/>
                <a:gd name="connsiteX2" fmla="*/ 519889 w 619902"/>
                <a:gd name="connsiteY2" fmla="*/ 1762125 h 2434818"/>
                <a:gd name="connsiteX3" fmla="*/ 619902 w 619902"/>
                <a:gd name="connsiteY3" fmla="*/ 1866898 h 2434818"/>
                <a:gd name="connsiteX4" fmla="*/ 515126 w 619902"/>
                <a:gd name="connsiteY4" fmla="*/ 2419350 h 2434818"/>
                <a:gd name="connsiteX5" fmla="*/ 48401 w 619902"/>
                <a:gd name="connsiteY5" fmla="*/ 2238375 h 2434818"/>
                <a:gd name="connsiteX6" fmla="*/ 38876 w 619902"/>
                <a:gd name="connsiteY6" fmla="*/ 2247900 h 2434818"/>
                <a:gd name="connsiteX0" fmla="*/ 48401 w 619902"/>
                <a:gd name="connsiteY0" fmla="*/ 0 h 2424366"/>
                <a:gd name="connsiteX1" fmla="*/ 510363 w 619902"/>
                <a:gd name="connsiteY1" fmla="*/ 409574 h 2424366"/>
                <a:gd name="connsiteX2" fmla="*/ 519889 w 619902"/>
                <a:gd name="connsiteY2" fmla="*/ 1762125 h 2424366"/>
                <a:gd name="connsiteX3" fmla="*/ 619902 w 619902"/>
                <a:gd name="connsiteY3" fmla="*/ 1866898 h 2424366"/>
                <a:gd name="connsiteX4" fmla="*/ 515126 w 619902"/>
                <a:gd name="connsiteY4" fmla="*/ 2419350 h 2424366"/>
                <a:gd name="connsiteX5" fmla="*/ 48401 w 619902"/>
                <a:gd name="connsiteY5" fmla="*/ 2238375 h 2424366"/>
                <a:gd name="connsiteX6" fmla="*/ 38876 w 619902"/>
                <a:gd name="connsiteY6" fmla="*/ 2247900 h 2424366"/>
                <a:gd name="connsiteX0" fmla="*/ 0 w 571501"/>
                <a:gd name="connsiteY0" fmla="*/ 0 h 2424366"/>
                <a:gd name="connsiteX1" fmla="*/ 461962 w 571501"/>
                <a:gd name="connsiteY1" fmla="*/ 409574 h 2424366"/>
                <a:gd name="connsiteX2" fmla="*/ 471488 w 571501"/>
                <a:gd name="connsiteY2" fmla="*/ 1762125 h 2424366"/>
                <a:gd name="connsiteX3" fmla="*/ 571501 w 571501"/>
                <a:gd name="connsiteY3" fmla="*/ 1866898 h 2424366"/>
                <a:gd name="connsiteX4" fmla="*/ 466725 w 571501"/>
                <a:gd name="connsiteY4" fmla="*/ 2419350 h 2424366"/>
                <a:gd name="connsiteX5" fmla="*/ 0 w 571501"/>
                <a:gd name="connsiteY5" fmla="*/ 2238375 h 2424366"/>
                <a:gd name="connsiteX0" fmla="*/ 0 w 571501"/>
                <a:gd name="connsiteY0" fmla="*/ 0 h 2426628"/>
                <a:gd name="connsiteX1" fmla="*/ 461962 w 571501"/>
                <a:gd name="connsiteY1" fmla="*/ 409574 h 2426628"/>
                <a:gd name="connsiteX2" fmla="*/ 471488 w 571501"/>
                <a:gd name="connsiteY2" fmla="*/ 1762125 h 2426628"/>
                <a:gd name="connsiteX3" fmla="*/ 571501 w 571501"/>
                <a:gd name="connsiteY3" fmla="*/ 1866898 h 2426628"/>
                <a:gd name="connsiteX4" fmla="*/ 466725 w 571501"/>
                <a:gd name="connsiteY4" fmla="*/ 2419350 h 2426628"/>
                <a:gd name="connsiteX5" fmla="*/ 0 w 571501"/>
                <a:gd name="connsiteY5" fmla="*/ 2238375 h 2426628"/>
                <a:gd name="connsiteX0" fmla="*/ 2382 w 573883"/>
                <a:gd name="connsiteY0" fmla="*/ 0 h 2431765"/>
                <a:gd name="connsiteX1" fmla="*/ 464344 w 573883"/>
                <a:gd name="connsiteY1" fmla="*/ 409574 h 2431765"/>
                <a:gd name="connsiteX2" fmla="*/ 473870 w 573883"/>
                <a:gd name="connsiteY2" fmla="*/ 1762125 h 2431765"/>
                <a:gd name="connsiteX3" fmla="*/ 573883 w 573883"/>
                <a:gd name="connsiteY3" fmla="*/ 1866898 h 2431765"/>
                <a:gd name="connsiteX4" fmla="*/ 469107 w 573883"/>
                <a:gd name="connsiteY4" fmla="*/ 2419350 h 2431765"/>
                <a:gd name="connsiteX5" fmla="*/ 0 w 573883"/>
                <a:gd name="connsiteY5" fmla="*/ 2216944 h 2431765"/>
                <a:gd name="connsiteX0" fmla="*/ 2382 w 573883"/>
                <a:gd name="connsiteY0" fmla="*/ 0 h 2421563"/>
                <a:gd name="connsiteX1" fmla="*/ 464344 w 573883"/>
                <a:gd name="connsiteY1" fmla="*/ 409574 h 2421563"/>
                <a:gd name="connsiteX2" fmla="*/ 473870 w 573883"/>
                <a:gd name="connsiteY2" fmla="*/ 1762125 h 2421563"/>
                <a:gd name="connsiteX3" fmla="*/ 573883 w 573883"/>
                <a:gd name="connsiteY3" fmla="*/ 1866898 h 2421563"/>
                <a:gd name="connsiteX4" fmla="*/ 469107 w 573883"/>
                <a:gd name="connsiteY4" fmla="*/ 2419350 h 2421563"/>
                <a:gd name="connsiteX5" fmla="*/ 0 w 573883"/>
                <a:gd name="connsiteY5" fmla="*/ 2216944 h 2421563"/>
                <a:gd name="connsiteX0" fmla="*/ 2382 w 573883"/>
                <a:gd name="connsiteY0" fmla="*/ 0 h 2421127"/>
                <a:gd name="connsiteX1" fmla="*/ 464344 w 573883"/>
                <a:gd name="connsiteY1" fmla="*/ 409574 h 2421127"/>
                <a:gd name="connsiteX2" fmla="*/ 473870 w 573883"/>
                <a:gd name="connsiteY2" fmla="*/ 1762125 h 2421127"/>
                <a:gd name="connsiteX3" fmla="*/ 573883 w 573883"/>
                <a:gd name="connsiteY3" fmla="*/ 1866898 h 2421127"/>
                <a:gd name="connsiteX4" fmla="*/ 469107 w 573883"/>
                <a:gd name="connsiteY4" fmla="*/ 2419350 h 2421127"/>
                <a:gd name="connsiteX5" fmla="*/ 0 w 573883"/>
                <a:gd name="connsiteY5" fmla="*/ 2216944 h 2421127"/>
                <a:gd name="connsiteX0" fmla="*/ 2382 w 573883"/>
                <a:gd name="connsiteY0" fmla="*/ 0 h 2422813"/>
                <a:gd name="connsiteX1" fmla="*/ 464344 w 573883"/>
                <a:gd name="connsiteY1" fmla="*/ 409574 h 2422813"/>
                <a:gd name="connsiteX2" fmla="*/ 473870 w 573883"/>
                <a:gd name="connsiteY2" fmla="*/ 1762125 h 2422813"/>
                <a:gd name="connsiteX3" fmla="*/ 573883 w 573883"/>
                <a:gd name="connsiteY3" fmla="*/ 1866898 h 2422813"/>
                <a:gd name="connsiteX4" fmla="*/ 469107 w 573883"/>
                <a:gd name="connsiteY4" fmla="*/ 2419350 h 2422813"/>
                <a:gd name="connsiteX5" fmla="*/ 0 w 573883"/>
                <a:gd name="connsiteY5" fmla="*/ 2216944 h 2422813"/>
                <a:gd name="connsiteX0" fmla="*/ 2382 w 573883"/>
                <a:gd name="connsiteY0" fmla="*/ 0 h 2422813"/>
                <a:gd name="connsiteX1" fmla="*/ 464344 w 573883"/>
                <a:gd name="connsiteY1" fmla="*/ 409574 h 2422813"/>
                <a:gd name="connsiteX2" fmla="*/ 473870 w 573883"/>
                <a:gd name="connsiteY2" fmla="*/ 1762125 h 2422813"/>
                <a:gd name="connsiteX3" fmla="*/ 573883 w 573883"/>
                <a:gd name="connsiteY3" fmla="*/ 1866898 h 2422813"/>
                <a:gd name="connsiteX4" fmla="*/ 469107 w 573883"/>
                <a:gd name="connsiteY4" fmla="*/ 2419350 h 2422813"/>
                <a:gd name="connsiteX5" fmla="*/ 0 w 573883"/>
                <a:gd name="connsiteY5" fmla="*/ 2216944 h 2422813"/>
                <a:gd name="connsiteX0" fmla="*/ 2382 w 573883"/>
                <a:gd name="connsiteY0" fmla="*/ 0 h 2422813"/>
                <a:gd name="connsiteX1" fmla="*/ 464344 w 573883"/>
                <a:gd name="connsiteY1" fmla="*/ 409574 h 2422813"/>
                <a:gd name="connsiteX2" fmla="*/ 473870 w 573883"/>
                <a:gd name="connsiteY2" fmla="*/ 1762125 h 2422813"/>
                <a:gd name="connsiteX3" fmla="*/ 573883 w 573883"/>
                <a:gd name="connsiteY3" fmla="*/ 1866898 h 2422813"/>
                <a:gd name="connsiteX4" fmla="*/ 469107 w 573883"/>
                <a:gd name="connsiteY4" fmla="*/ 2419350 h 2422813"/>
                <a:gd name="connsiteX5" fmla="*/ 0 w 573883"/>
                <a:gd name="connsiteY5" fmla="*/ 2216944 h 2422813"/>
                <a:gd name="connsiteX0" fmla="*/ 2382 w 573883"/>
                <a:gd name="connsiteY0" fmla="*/ 0 h 2422813"/>
                <a:gd name="connsiteX1" fmla="*/ 464344 w 573883"/>
                <a:gd name="connsiteY1" fmla="*/ 409574 h 2422813"/>
                <a:gd name="connsiteX2" fmla="*/ 473870 w 573883"/>
                <a:gd name="connsiteY2" fmla="*/ 1762125 h 2422813"/>
                <a:gd name="connsiteX3" fmla="*/ 573883 w 573883"/>
                <a:gd name="connsiteY3" fmla="*/ 1866898 h 2422813"/>
                <a:gd name="connsiteX4" fmla="*/ 469107 w 573883"/>
                <a:gd name="connsiteY4" fmla="*/ 2419350 h 2422813"/>
                <a:gd name="connsiteX5" fmla="*/ 0 w 573883"/>
                <a:gd name="connsiteY5" fmla="*/ 2216944 h 2422813"/>
                <a:gd name="connsiteX0" fmla="*/ 2382 w 645554"/>
                <a:gd name="connsiteY0" fmla="*/ 0 h 2438092"/>
                <a:gd name="connsiteX1" fmla="*/ 464344 w 645554"/>
                <a:gd name="connsiteY1" fmla="*/ 409574 h 2438092"/>
                <a:gd name="connsiteX2" fmla="*/ 473870 w 645554"/>
                <a:gd name="connsiteY2" fmla="*/ 1762125 h 2438092"/>
                <a:gd name="connsiteX3" fmla="*/ 573883 w 645554"/>
                <a:gd name="connsiteY3" fmla="*/ 1866898 h 2438092"/>
                <a:gd name="connsiteX4" fmla="*/ 644490 w 645554"/>
                <a:gd name="connsiteY4" fmla="*/ 2435225 h 2438092"/>
                <a:gd name="connsiteX5" fmla="*/ 0 w 645554"/>
                <a:gd name="connsiteY5" fmla="*/ 2216944 h 2438092"/>
                <a:gd name="connsiteX0" fmla="*/ 0 w 665307"/>
                <a:gd name="connsiteY0" fmla="*/ 0 h 2455875"/>
                <a:gd name="connsiteX1" fmla="*/ 461962 w 665307"/>
                <a:gd name="connsiteY1" fmla="*/ 409574 h 2455875"/>
                <a:gd name="connsiteX2" fmla="*/ 471488 w 665307"/>
                <a:gd name="connsiteY2" fmla="*/ 1762125 h 2455875"/>
                <a:gd name="connsiteX3" fmla="*/ 571501 w 665307"/>
                <a:gd name="connsiteY3" fmla="*/ 1866898 h 2455875"/>
                <a:gd name="connsiteX4" fmla="*/ 642108 w 665307"/>
                <a:gd name="connsiteY4" fmla="*/ 2435225 h 2455875"/>
                <a:gd name="connsiteX5" fmla="*/ 70470 w 665307"/>
                <a:gd name="connsiteY5" fmla="*/ 2242344 h 2455875"/>
                <a:gd name="connsiteX0" fmla="*/ 0 w 662890"/>
                <a:gd name="connsiteY0" fmla="*/ 0 h 2450363"/>
                <a:gd name="connsiteX1" fmla="*/ 461962 w 662890"/>
                <a:gd name="connsiteY1" fmla="*/ 409574 h 2450363"/>
                <a:gd name="connsiteX2" fmla="*/ 471488 w 662890"/>
                <a:gd name="connsiteY2" fmla="*/ 1762125 h 2450363"/>
                <a:gd name="connsiteX3" fmla="*/ 571501 w 662890"/>
                <a:gd name="connsiteY3" fmla="*/ 1866898 h 2450363"/>
                <a:gd name="connsiteX4" fmla="*/ 639410 w 662890"/>
                <a:gd name="connsiteY4" fmla="*/ 2428875 h 2450363"/>
                <a:gd name="connsiteX5" fmla="*/ 70470 w 662890"/>
                <a:gd name="connsiteY5" fmla="*/ 2242344 h 2450363"/>
                <a:gd name="connsiteX0" fmla="*/ 0 w 639460"/>
                <a:gd name="connsiteY0" fmla="*/ 0 h 2452982"/>
                <a:gd name="connsiteX1" fmla="*/ 461962 w 639460"/>
                <a:gd name="connsiteY1" fmla="*/ 409574 h 2452982"/>
                <a:gd name="connsiteX2" fmla="*/ 471488 w 639460"/>
                <a:gd name="connsiteY2" fmla="*/ 1762125 h 2452982"/>
                <a:gd name="connsiteX3" fmla="*/ 571501 w 639460"/>
                <a:gd name="connsiteY3" fmla="*/ 1866898 h 2452982"/>
                <a:gd name="connsiteX4" fmla="*/ 639410 w 639460"/>
                <a:gd name="connsiteY4" fmla="*/ 2428875 h 2452982"/>
                <a:gd name="connsiteX5" fmla="*/ 70470 w 639460"/>
                <a:gd name="connsiteY5" fmla="*/ 2242344 h 2452982"/>
                <a:gd name="connsiteX0" fmla="*/ 0 w 639900"/>
                <a:gd name="connsiteY0" fmla="*/ 0 h 2435477"/>
                <a:gd name="connsiteX1" fmla="*/ 461962 w 639900"/>
                <a:gd name="connsiteY1" fmla="*/ 409574 h 2435477"/>
                <a:gd name="connsiteX2" fmla="*/ 471488 w 639900"/>
                <a:gd name="connsiteY2" fmla="*/ 1762125 h 2435477"/>
                <a:gd name="connsiteX3" fmla="*/ 571501 w 639900"/>
                <a:gd name="connsiteY3" fmla="*/ 1866898 h 2435477"/>
                <a:gd name="connsiteX4" fmla="*/ 639410 w 639900"/>
                <a:gd name="connsiteY4" fmla="*/ 2428875 h 2435477"/>
                <a:gd name="connsiteX5" fmla="*/ 70470 w 639900"/>
                <a:gd name="connsiteY5" fmla="*/ 2242344 h 2435477"/>
                <a:gd name="connsiteX0" fmla="*/ 0 w 663411"/>
                <a:gd name="connsiteY0" fmla="*/ 0 h 2451023"/>
                <a:gd name="connsiteX1" fmla="*/ 461962 w 663411"/>
                <a:gd name="connsiteY1" fmla="*/ 409574 h 2451023"/>
                <a:gd name="connsiteX2" fmla="*/ 471488 w 663411"/>
                <a:gd name="connsiteY2" fmla="*/ 1762125 h 2451023"/>
                <a:gd name="connsiteX3" fmla="*/ 571501 w 663411"/>
                <a:gd name="connsiteY3" fmla="*/ 1866898 h 2451023"/>
                <a:gd name="connsiteX4" fmla="*/ 639410 w 663411"/>
                <a:gd name="connsiteY4" fmla="*/ 2428875 h 2451023"/>
                <a:gd name="connsiteX5" fmla="*/ 62376 w 663411"/>
                <a:gd name="connsiteY5" fmla="*/ 2245519 h 2451023"/>
                <a:gd name="connsiteX0" fmla="*/ 0 w 639438"/>
                <a:gd name="connsiteY0" fmla="*/ 0 h 2452340"/>
                <a:gd name="connsiteX1" fmla="*/ 461962 w 639438"/>
                <a:gd name="connsiteY1" fmla="*/ 409574 h 2452340"/>
                <a:gd name="connsiteX2" fmla="*/ 471488 w 639438"/>
                <a:gd name="connsiteY2" fmla="*/ 1762125 h 2452340"/>
                <a:gd name="connsiteX3" fmla="*/ 571501 w 639438"/>
                <a:gd name="connsiteY3" fmla="*/ 1866898 h 2452340"/>
                <a:gd name="connsiteX4" fmla="*/ 639410 w 639438"/>
                <a:gd name="connsiteY4" fmla="*/ 2428875 h 2452340"/>
                <a:gd name="connsiteX5" fmla="*/ 62376 w 639438"/>
                <a:gd name="connsiteY5" fmla="*/ 2245519 h 2452340"/>
                <a:gd name="connsiteX0" fmla="*/ 0 w 639755"/>
                <a:gd name="connsiteY0" fmla="*/ 0 h 2437111"/>
                <a:gd name="connsiteX1" fmla="*/ 461962 w 639755"/>
                <a:gd name="connsiteY1" fmla="*/ 409574 h 2437111"/>
                <a:gd name="connsiteX2" fmla="*/ 471488 w 639755"/>
                <a:gd name="connsiteY2" fmla="*/ 1762125 h 2437111"/>
                <a:gd name="connsiteX3" fmla="*/ 571501 w 639755"/>
                <a:gd name="connsiteY3" fmla="*/ 1866898 h 2437111"/>
                <a:gd name="connsiteX4" fmla="*/ 639410 w 639755"/>
                <a:gd name="connsiteY4" fmla="*/ 2428875 h 2437111"/>
                <a:gd name="connsiteX5" fmla="*/ 62376 w 639755"/>
                <a:gd name="connsiteY5" fmla="*/ 2245519 h 2437111"/>
                <a:gd name="connsiteX0" fmla="*/ 0 w 639755"/>
                <a:gd name="connsiteY0" fmla="*/ 0 h 2438340"/>
                <a:gd name="connsiteX1" fmla="*/ 461962 w 639755"/>
                <a:gd name="connsiteY1" fmla="*/ 409574 h 2438340"/>
                <a:gd name="connsiteX2" fmla="*/ 471488 w 639755"/>
                <a:gd name="connsiteY2" fmla="*/ 1762125 h 2438340"/>
                <a:gd name="connsiteX3" fmla="*/ 571501 w 639755"/>
                <a:gd name="connsiteY3" fmla="*/ 1866898 h 2438340"/>
                <a:gd name="connsiteX4" fmla="*/ 639410 w 639755"/>
                <a:gd name="connsiteY4" fmla="*/ 2428875 h 2438340"/>
                <a:gd name="connsiteX5" fmla="*/ 62376 w 639755"/>
                <a:gd name="connsiteY5" fmla="*/ 2245519 h 2438340"/>
                <a:gd name="connsiteX0" fmla="*/ 0 w 1001314"/>
                <a:gd name="connsiteY0" fmla="*/ 106924 h 2234114"/>
                <a:gd name="connsiteX1" fmla="*/ 823521 w 1001314"/>
                <a:gd name="connsiteY1" fmla="*/ 205348 h 2234114"/>
                <a:gd name="connsiteX2" fmla="*/ 833047 w 1001314"/>
                <a:gd name="connsiteY2" fmla="*/ 1557899 h 2234114"/>
                <a:gd name="connsiteX3" fmla="*/ 933060 w 1001314"/>
                <a:gd name="connsiteY3" fmla="*/ 1662672 h 2234114"/>
                <a:gd name="connsiteX4" fmla="*/ 1000969 w 1001314"/>
                <a:gd name="connsiteY4" fmla="*/ 2224649 h 2234114"/>
                <a:gd name="connsiteX5" fmla="*/ 423935 w 1001314"/>
                <a:gd name="connsiteY5" fmla="*/ 2041293 h 2234114"/>
                <a:gd name="connsiteX0" fmla="*/ 0 w 1001314"/>
                <a:gd name="connsiteY0" fmla="*/ 0 h 2127190"/>
                <a:gd name="connsiteX1" fmla="*/ 818124 w 1001314"/>
                <a:gd name="connsiteY1" fmla="*/ 507999 h 2127190"/>
                <a:gd name="connsiteX2" fmla="*/ 833047 w 1001314"/>
                <a:gd name="connsiteY2" fmla="*/ 1450975 h 2127190"/>
                <a:gd name="connsiteX3" fmla="*/ 933060 w 1001314"/>
                <a:gd name="connsiteY3" fmla="*/ 1555748 h 2127190"/>
                <a:gd name="connsiteX4" fmla="*/ 1000969 w 1001314"/>
                <a:gd name="connsiteY4" fmla="*/ 2117725 h 2127190"/>
                <a:gd name="connsiteX5" fmla="*/ 423935 w 1001314"/>
                <a:gd name="connsiteY5" fmla="*/ 1934369 h 2127190"/>
                <a:gd name="connsiteX0" fmla="*/ 0 w 1001314"/>
                <a:gd name="connsiteY0" fmla="*/ 0 h 2127190"/>
                <a:gd name="connsiteX1" fmla="*/ 818124 w 1001314"/>
                <a:gd name="connsiteY1" fmla="*/ 507999 h 2127190"/>
                <a:gd name="connsiteX2" fmla="*/ 819556 w 1001314"/>
                <a:gd name="connsiteY2" fmla="*/ 1425575 h 2127190"/>
                <a:gd name="connsiteX3" fmla="*/ 933060 w 1001314"/>
                <a:gd name="connsiteY3" fmla="*/ 1555748 h 2127190"/>
                <a:gd name="connsiteX4" fmla="*/ 1000969 w 1001314"/>
                <a:gd name="connsiteY4" fmla="*/ 2117725 h 2127190"/>
                <a:gd name="connsiteX5" fmla="*/ 423935 w 1001314"/>
                <a:gd name="connsiteY5" fmla="*/ 1934369 h 2127190"/>
                <a:gd name="connsiteX0" fmla="*/ 0 w 1001314"/>
                <a:gd name="connsiteY0" fmla="*/ 0 h 2127190"/>
                <a:gd name="connsiteX1" fmla="*/ 818124 w 1001314"/>
                <a:gd name="connsiteY1" fmla="*/ 507999 h 2127190"/>
                <a:gd name="connsiteX2" fmla="*/ 819556 w 1001314"/>
                <a:gd name="connsiteY2" fmla="*/ 1425575 h 2127190"/>
                <a:gd name="connsiteX3" fmla="*/ 933060 w 1001314"/>
                <a:gd name="connsiteY3" fmla="*/ 1555748 h 2127190"/>
                <a:gd name="connsiteX4" fmla="*/ 1000969 w 1001314"/>
                <a:gd name="connsiteY4" fmla="*/ 2117725 h 2127190"/>
                <a:gd name="connsiteX5" fmla="*/ 423935 w 1001314"/>
                <a:gd name="connsiteY5" fmla="*/ 1934369 h 2127190"/>
                <a:gd name="connsiteX0" fmla="*/ 0 w 1001314"/>
                <a:gd name="connsiteY0" fmla="*/ 0 h 2127190"/>
                <a:gd name="connsiteX1" fmla="*/ 818124 w 1001314"/>
                <a:gd name="connsiteY1" fmla="*/ 507999 h 2127190"/>
                <a:gd name="connsiteX2" fmla="*/ 819556 w 1001314"/>
                <a:gd name="connsiteY2" fmla="*/ 1425575 h 2127190"/>
                <a:gd name="connsiteX3" fmla="*/ 933060 w 1001314"/>
                <a:gd name="connsiteY3" fmla="*/ 1555748 h 2127190"/>
                <a:gd name="connsiteX4" fmla="*/ 1000969 w 1001314"/>
                <a:gd name="connsiteY4" fmla="*/ 2117725 h 2127190"/>
                <a:gd name="connsiteX5" fmla="*/ 423935 w 1001314"/>
                <a:gd name="connsiteY5" fmla="*/ 1934369 h 2127190"/>
                <a:gd name="connsiteX0" fmla="*/ 0 w 1001314"/>
                <a:gd name="connsiteY0" fmla="*/ 0 h 2127190"/>
                <a:gd name="connsiteX1" fmla="*/ 818124 w 1001314"/>
                <a:gd name="connsiteY1" fmla="*/ 507999 h 2127190"/>
                <a:gd name="connsiteX2" fmla="*/ 819556 w 1001314"/>
                <a:gd name="connsiteY2" fmla="*/ 1425575 h 2127190"/>
                <a:gd name="connsiteX3" fmla="*/ 933060 w 1001314"/>
                <a:gd name="connsiteY3" fmla="*/ 1555748 h 2127190"/>
                <a:gd name="connsiteX4" fmla="*/ 1000969 w 1001314"/>
                <a:gd name="connsiteY4" fmla="*/ 2117725 h 2127190"/>
                <a:gd name="connsiteX5" fmla="*/ 423935 w 1001314"/>
                <a:gd name="connsiteY5" fmla="*/ 1934369 h 2127190"/>
                <a:gd name="connsiteX0" fmla="*/ 0 w 1023625"/>
                <a:gd name="connsiteY0" fmla="*/ 0 h 2142492"/>
                <a:gd name="connsiteX1" fmla="*/ 818124 w 1023625"/>
                <a:gd name="connsiteY1" fmla="*/ 507999 h 2142492"/>
                <a:gd name="connsiteX2" fmla="*/ 819556 w 1023625"/>
                <a:gd name="connsiteY2" fmla="*/ 1425575 h 2142492"/>
                <a:gd name="connsiteX3" fmla="*/ 924966 w 1023625"/>
                <a:gd name="connsiteY3" fmla="*/ 1543048 h 2142492"/>
                <a:gd name="connsiteX4" fmla="*/ 1000969 w 1023625"/>
                <a:gd name="connsiteY4" fmla="*/ 2117725 h 2142492"/>
                <a:gd name="connsiteX5" fmla="*/ 423935 w 1023625"/>
                <a:gd name="connsiteY5" fmla="*/ 1934369 h 2142492"/>
                <a:gd name="connsiteX0" fmla="*/ 0 w 1001016"/>
                <a:gd name="connsiteY0" fmla="*/ 0 h 2146547"/>
                <a:gd name="connsiteX1" fmla="*/ 818124 w 1001016"/>
                <a:gd name="connsiteY1" fmla="*/ 507999 h 2146547"/>
                <a:gd name="connsiteX2" fmla="*/ 819556 w 1001016"/>
                <a:gd name="connsiteY2" fmla="*/ 1425575 h 2146547"/>
                <a:gd name="connsiteX3" fmla="*/ 924966 w 1001016"/>
                <a:gd name="connsiteY3" fmla="*/ 1543048 h 2146547"/>
                <a:gd name="connsiteX4" fmla="*/ 1000969 w 1001016"/>
                <a:gd name="connsiteY4" fmla="*/ 2117725 h 2146547"/>
                <a:gd name="connsiteX5" fmla="*/ 423935 w 1001016"/>
                <a:gd name="connsiteY5" fmla="*/ 1934369 h 2146547"/>
                <a:gd name="connsiteX0" fmla="*/ 0 w 1001014"/>
                <a:gd name="connsiteY0" fmla="*/ 0 h 2143468"/>
                <a:gd name="connsiteX1" fmla="*/ 818124 w 1001014"/>
                <a:gd name="connsiteY1" fmla="*/ 507999 h 2143468"/>
                <a:gd name="connsiteX2" fmla="*/ 819556 w 1001014"/>
                <a:gd name="connsiteY2" fmla="*/ 1425575 h 2143468"/>
                <a:gd name="connsiteX3" fmla="*/ 924966 w 1001014"/>
                <a:gd name="connsiteY3" fmla="*/ 1543048 h 2143468"/>
                <a:gd name="connsiteX4" fmla="*/ 1000969 w 1001014"/>
                <a:gd name="connsiteY4" fmla="*/ 2117725 h 2143468"/>
                <a:gd name="connsiteX5" fmla="*/ 423935 w 1001014"/>
                <a:gd name="connsiteY5" fmla="*/ 1934369 h 2143468"/>
                <a:gd name="connsiteX0" fmla="*/ 0 w 1001175"/>
                <a:gd name="connsiteY0" fmla="*/ 0 h 2124811"/>
                <a:gd name="connsiteX1" fmla="*/ 818124 w 1001175"/>
                <a:gd name="connsiteY1" fmla="*/ 507999 h 2124811"/>
                <a:gd name="connsiteX2" fmla="*/ 819556 w 1001175"/>
                <a:gd name="connsiteY2" fmla="*/ 1425575 h 2124811"/>
                <a:gd name="connsiteX3" fmla="*/ 924966 w 1001175"/>
                <a:gd name="connsiteY3" fmla="*/ 1543048 h 2124811"/>
                <a:gd name="connsiteX4" fmla="*/ 1000969 w 1001175"/>
                <a:gd name="connsiteY4" fmla="*/ 2117725 h 2124811"/>
                <a:gd name="connsiteX5" fmla="*/ 423935 w 1001175"/>
                <a:gd name="connsiteY5" fmla="*/ 1934369 h 2124811"/>
                <a:gd name="connsiteX0" fmla="*/ 0 w 1001175"/>
                <a:gd name="connsiteY0" fmla="*/ 0 h 2127850"/>
                <a:gd name="connsiteX1" fmla="*/ 818124 w 1001175"/>
                <a:gd name="connsiteY1" fmla="*/ 507999 h 2127850"/>
                <a:gd name="connsiteX2" fmla="*/ 819556 w 1001175"/>
                <a:gd name="connsiteY2" fmla="*/ 1425575 h 2127850"/>
                <a:gd name="connsiteX3" fmla="*/ 924966 w 1001175"/>
                <a:gd name="connsiteY3" fmla="*/ 1543048 h 2127850"/>
                <a:gd name="connsiteX4" fmla="*/ 1000969 w 1001175"/>
                <a:gd name="connsiteY4" fmla="*/ 2117725 h 2127850"/>
                <a:gd name="connsiteX5" fmla="*/ 423935 w 1001175"/>
                <a:gd name="connsiteY5" fmla="*/ 1934369 h 2127850"/>
                <a:gd name="connsiteX0" fmla="*/ 0 w 1001175"/>
                <a:gd name="connsiteY0" fmla="*/ 4759 h 2132609"/>
                <a:gd name="connsiteX1" fmla="*/ 818124 w 1001175"/>
                <a:gd name="connsiteY1" fmla="*/ 512758 h 2132609"/>
                <a:gd name="connsiteX2" fmla="*/ 819556 w 1001175"/>
                <a:gd name="connsiteY2" fmla="*/ 1430334 h 2132609"/>
                <a:gd name="connsiteX3" fmla="*/ 924966 w 1001175"/>
                <a:gd name="connsiteY3" fmla="*/ 1547807 h 2132609"/>
                <a:gd name="connsiteX4" fmla="*/ 1000969 w 1001175"/>
                <a:gd name="connsiteY4" fmla="*/ 2122484 h 2132609"/>
                <a:gd name="connsiteX5" fmla="*/ 423935 w 1001175"/>
                <a:gd name="connsiteY5" fmla="*/ 1939128 h 2132609"/>
                <a:gd name="connsiteX0" fmla="*/ 59797 w 1060972"/>
                <a:gd name="connsiteY0" fmla="*/ 37911 h 2165761"/>
                <a:gd name="connsiteX1" fmla="*/ 60832 w 1060972"/>
                <a:gd name="connsiteY1" fmla="*/ 37549 h 2165761"/>
                <a:gd name="connsiteX2" fmla="*/ 877921 w 1060972"/>
                <a:gd name="connsiteY2" fmla="*/ 545910 h 2165761"/>
                <a:gd name="connsiteX3" fmla="*/ 879353 w 1060972"/>
                <a:gd name="connsiteY3" fmla="*/ 1463486 h 2165761"/>
                <a:gd name="connsiteX4" fmla="*/ 984763 w 1060972"/>
                <a:gd name="connsiteY4" fmla="*/ 1580959 h 2165761"/>
                <a:gd name="connsiteX5" fmla="*/ 1060766 w 1060972"/>
                <a:gd name="connsiteY5" fmla="*/ 2155636 h 2165761"/>
                <a:gd name="connsiteX6" fmla="*/ 483732 w 1060972"/>
                <a:gd name="connsiteY6" fmla="*/ 1972280 h 2165761"/>
                <a:gd name="connsiteX0" fmla="*/ 0 w 1001175"/>
                <a:gd name="connsiteY0" fmla="*/ 42689 h 2170539"/>
                <a:gd name="connsiteX1" fmla="*/ 270855 w 1001175"/>
                <a:gd name="connsiteY1" fmla="*/ 35977 h 2170539"/>
                <a:gd name="connsiteX2" fmla="*/ 818124 w 1001175"/>
                <a:gd name="connsiteY2" fmla="*/ 550688 h 2170539"/>
                <a:gd name="connsiteX3" fmla="*/ 819556 w 1001175"/>
                <a:gd name="connsiteY3" fmla="*/ 1468264 h 2170539"/>
                <a:gd name="connsiteX4" fmla="*/ 924966 w 1001175"/>
                <a:gd name="connsiteY4" fmla="*/ 1585737 h 2170539"/>
                <a:gd name="connsiteX5" fmla="*/ 1000969 w 1001175"/>
                <a:gd name="connsiteY5" fmla="*/ 2160414 h 2170539"/>
                <a:gd name="connsiteX6" fmla="*/ 423935 w 1001175"/>
                <a:gd name="connsiteY6" fmla="*/ 1977058 h 2170539"/>
                <a:gd name="connsiteX0" fmla="*/ 0 w 1001175"/>
                <a:gd name="connsiteY0" fmla="*/ 53517 h 2181367"/>
                <a:gd name="connsiteX1" fmla="*/ 216891 w 1001175"/>
                <a:gd name="connsiteY1" fmla="*/ 24580 h 2181367"/>
                <a:gd name="connsiteX2" fmla="*/ 270855 w 1001175"/>
                <a:gd name="connsiteY2" fmla="*/ 46805 h 2181367"/>
                <a:gd name="connsiteX3" fmla="*/ 818124 w 1001175"/>
                <a:gd name="connsiteY3" fmla="*/ 561516 h 2181367"/>
                <a:gd name="connsiteX4" fmla="*/ 819556 w 1001175"/>
                <a:gd name="connsiteY4" fmla="*/ 1479092 h 2181367"/>
                <a:gd name="connsiteX5" fmla="*/ 924966 w 1001175"/>
                <a:gd name="connsiteY5" fmla="*/ 1596565 h 2181367"/>
                <a:gd name="connsiteX6" fmla="*/ 1000969 w 1001175"/>
                <a:gd name="connsiteY6" fmla="*/ 2171242 h 2181367"/>
                <a:gd name="connsiteX7" fmla="*/ 423935 w 1001175"/>
                <a:gd name="connsiteY7" fmla="*/ 1987886 h 2181367"/>
                <a:gd name="connsiteX0" fmla="*/ 0 w 1001175"/>
                <a:gd name="connsiteY0" fmla="*/ 53347 h 2181197"/>
                <a:gd name="connsiteX1" fmla="*/ 57697 w 1001175"/>
                <a:gd name="connsiteY1" fmla="*/ 49810 h 2181197"/>
                <a:gd name="connsiteX2" fmla="*/ 216891 w 1001175"/>
                <a:gd name="connsiteY2" fmla="*/ 24410 h 2181197"/>
                <a:gd name="connsiteX3" fmla="*/ 270855 w 1001175"/>
                <a:gd name="connsiteY3" fmla="*/ 46635 h 2181197"/>
                <a:gd name="connsiteX4" fmla="*/ 818124 w 1001175"/>
                <a:gd name="connsiteY4" fmla="*/ 561346 h 2181197"/>
                <a:gd name="connsiteX5" fmla="*/ 819556 w 1001175"/>
                <a:gd name="connsiteY5" fmla="*/ 1478922 h 2181197"/>
                <a:gd name="connsiteX6" fmla="*/ 924966 w 1001175"/>
                <a:gd name="connsiteY6" fmla="*/ 1596395 h 2181197"/>
                <a:gd name="connsiteX7" fmla="*/ 1000969 w 1001175"/>
                <a:gd name="connsiteY7" fmla="*/ 2171072 h 2181197"/>
                <a:gd name="connsiteX8" fmla="*/ 423935 w 1001175"/>
                <a:gd name="connsiteY8" fmla="*/ 1987716 h 2181197"/>
                <a:gd name="connsiteX0" fmla="*/ 217519 w 943478"/>
                <a:gd name="connsiteY0" fmla="*/ 1459872 h 2181197"/>
                <a:gd name="connsiteX1" fmla="*/ 0 w 943478"/>
                <a:gd name="connsiteY1" fmla="*/ 49810 h 2181197"/>
                <a:gd name="connsiteX2" fmla="*/ 159194 w 943478"/>
                <a:gd name="connsiteY2" fmla="*/ 24410 h 2181197"/>
                <a:gd name="connsiteX3" fmla="*/ 213158 w 943478"/>
                <a:gd name="connsiteY3" fmla="*/ 46635 h 2181197"/>
                <a:gd name="connsiteX4" fmla="*/ 760427 w 943478"/>
                <a:gd name="connsiteY4" fmla="*/ 561346 h 2181197"/>
                <a:gd name="connsiteX5" fmla="*/ 761859 w 943478"/>
                <a:gd name="connsiteY5" fmla="*/ 1478922 h 2181197"/>
                <a:gd name="connsiteX6" fmla="*/ 867269 w 943478"/>
                <a:gd name="connsiteY6" fmla="*/ 1596395 h 2181197"/>
                <a:gd name="connsiteX7" fmla="*/ 943272 w 943478"/>
                <a:gd name="connsiteY7" fmla="*/ 2171072 h 2181197"/>
                <a:gd name="connsiteX8" fmla="*/ 366238 w 943478"/>
                <a:gd name="connsiteY8" fmla="*/ 1987716 h 2181197"/>
                <a:gd name="connsiteX0" fmla="*/ 261362 w 987321"/>
                <a:gd name="connsiteY0" fmla="*/ 1435482 h 2156807"/>
                <a:gd name="connsiteX1" fmla="*/ 43843 w 987321"/>
                <a:gd name="connsiteY1" fmla="*/ 25420 h 2156807"/>
                <a:gd name="connsiteX2" fmla="*/ 203037 w 987321"/>
                <a:gd name="connsiteY2" fmla="*/ 20 h 2156807"/>
                <a:gd name="connsiteX3" fmla="*/ 19559 w 987321"/>
                <a:gd name="connsiteY3" fmla="*/ 98445 h 2156807"/>
                <a:gd name="connsiteX4" fmla="*/ 804270 w 987321"/>
                <a:gd name="connsiteY4" fmla="*/ 536956 h 2156807"/>
                <a:gd name="connsiteX5" fmla="*/ 805702 w 987321"/>
                <a:gd name="connsiteY5" fmla="*/ 1454532 h 2156807"/>
                <a:gd name="connsiteX6" fmla="*/ 911112 w 987321"/>
                <a:gd name="connsiteY6" fmla="*/ 1572005 h 2156807"/>
                <a:gd name="connsiteX7" fmla="*/ 987115 w 987321"/>
                <a:gd name="connsiteY7" fmla="*/ 2146682 h 2156807"/>
                <a:gd name="connsiteX8" fmla="*/ 410081 w 987321"/>
                <a:gd name="connsiteY8" fmla="*/ 1963326 h 2156807"/>
                <a:gd name="connsiteX0" fmla="*/ 263164 w 989123"/>
                <a:gd name="connsiteY0" fmla="*/ 1410092 h 2131417"/>
                <a:gd name="connsiteX1" fmla="*/ 45645 w 989123"/>
                <a:gd name="connsiteY1" fmla="*/ 30 h 2131417"/>
                <a:gd name="connsiteX2" fmla="*/ 172461 w 989123"/>
                <a:gd name="connsiteY2" fmla="*/ 587405 h 2131417"/>
                <a:gd name="connsiteX3" fmla="*/ 21361 w 989123"/>
                <a:gd name="connsiteY3" fmla="*/ 73055 h 2131417"/>
                <a:gd name="connsiteX4" fmla="*/ 806072 w 989123"/>
                <a:gd name="connsiteY4" fmla="*/ 511566 h 2131417"/>
                <a:gd name="connsiteX5" fmla="*/ 807504 w 989123"/>
                <a:gd name="connsiteY5" fmla="*/ 1429142 h 2131417"/>
                <a:gd name="connsiteX6" fmla="*/ 912914 w 989123"/>
                <a:gd name="connsiteY6" fmla="*/ 1546615 h 2131417"/>
                <a:gd name="connsiteX7" fmla="*/ 988917 w 989123"/>
                <a:gd name="connsiteY7" fmla="*/ 2121292 h 2131417"/>
                <a:gd name="connsiteX8" fmla="*/ 411883 w 989123"/>
                <a:gd name="connsiteY8" fmla="*/ 1937936 h 2131417"/>
                <a:gd name="connsiteX0" fmla="*/ 263164 w 989123"/>
                <a:gd name="connsiteY0" fmla="*/ 1346092 h 2067417"/>
                <a:gd name="connsiteX1" fmla="*/ 301974 w 989123"/>
                <a:gd name="connsiteY1" fmla="*/ 1240955 h 2067417"/>
                <a:gd name="connsiteX2" fmla="*/ 172461 w 989123"/>
                <a:gd name="connsiteY2" fmla="*/ 523405 h 2067417"/>
                <a:gd name="connsiteX3" fmla="*/ 21361 w 989123"/>
                <a:gd name="connsiteY3" fmla="*/ 9055 h 2067417"/>
                <a:gd name="connsiteX4" fmla="*/ 806072 w 989123"/>
                <a:gd name="connsiteY4" fmla="*/ 447566 h 2067417"/>
                <a:gd name="connsiteX5" fmla="*/ 807504 w 989123"/>
                <a:gd name="connsiteY5" fmla="*/ 1365142 h 2067417"/>
                <a:gd name="connsiteX6" fmla="*/ 912914 w 989123"/>
                <a:gd name="connsiteY6" fmla="*/ 1482615 h 2067417"/>
                <a:gd name="connsiteX7" fmla="*/ 988917 w 989123"/>
                <a:gd name="connsiteY7" fmla="*/ 2057292 h 2067417"/>
                <a:gd name="connsiteX8" fmla="*/ 411883 w 989123"/>
                <a:gd name="connsiteY8" fmla="*/ 1873936 h 2067417"/>
                <a:gd name="connsiteX0" fmla="*/ 268237 w 994196"/>
                <a:gd name="connsiteY0" fmla="*/ 1411939 h 2133264"/>
                <a:gd name="connsiteX1" fmla="*/ 307047 w 994196"/>
                <a:gd name="connsiteY1" fmla="*/ 1306802 h 2133264"/>
                <a:gd name="connsiteX2" fmla="*/ 177534 w 994196"/>
                <a:gd name="connsiteY2" fmla="*/ 589252 h 2133264"/>
                <a:gd name="connsiteX3" fmla="*/ 21038 w 994196"/>
                <a:gd name="connsiteY3" fmla="*/ 8227 h 2133264"/>
                <a:gd name="connsiteX4" fmla="*/ 811145 w 994196"/>
                <a:gd name="connsiteY4" fmla="*/ 513413 h 2133264"/>
                <a:gd name="connsiteX5" fmla="*/ 812577 w 994196"/>
                <a:gd name="connsiteY5" fmla="*/ 1430989 h 2133264"/>
                <a:gd name="connsiteX6" fmla="*/ 917987 w 994196"/>
                <a:gd name="connsiteY6" fmla="*/ 1548462 h 2133264"/>
                <a:gd name="connsiteX7" fmla="*/ 993990 w 994196"/>
                <a:gd name="connsiteY7" fmla="*/ 2123139 h 2133264"/>
                <a:gd name="connsiteX8" fmla="*/ 416956 w 994196"/>
                <a:gd name="connsiteY8" fmla="*/ 1939783 h 2133264"/>
                <a:gd name="connsiteX0" fmla="*/ 268237 w 994196"/>
                <a:gd name="connsiteY0" fmla="*/ 1411939 h 2133264"/>
                <a:gd name="connsiteX1" fmla="*/ 307047 w 994196"/>
                <a:gd name="connsiteY1" fmla="*/ 1306802 h 2133264"/>
                <a:gd name="connsiteX2" fmla="*/ 177534 w 994196"/>
                <a:gd name="connsiteY2" fmla="*/ 589252 h 2133264"/>
                <a:gd name="connsiteX3" fmla="*/ 21038 w 994196"/>
                <a:gd name="connsiteY3" fmla="*/ 8227 h 2133264"/>
                <a:gd name="connsiteX4" fmla="*/ 811145 w 994196"/>
                <a:gd name="connsiteY4" fmla="*/ 513413 h 2133264"/>
                <a:gd name="connsiteX5" fmla="*/ 812577 w 994196"/>
                <a:gd name="connsiteY5" fmla="*/ 1430989 h 2133264"/>
                <a:gd name="connsiteX6" fmla="*/ 917987 w 994196"/>
                <a:gd name="connsiteY6" fmla="*/ 1548462 h 2133264"/>
                <a:gd name="connsiteX7" fmla="*/ 993990 w 994196"/>
                <a:gd name="connsiteY7" fmla="*/ 2123139 h 2133264"/>
                <a:gd name="connsiteX8" fmla="*/ 416956 w 994196"/>
                <a:gd name="connsiteY8" fmla="*/ 1939783 h 2133264"/>
                <a:gd name="connsiteX0" fmla="*/ 268237 w 994196"/>
                <a:gd name="connsiteY0" fmla="*/ 1411939 h 2133264"/>
                <a:gd name="connsiteX1" fmla="*/ 307047 w 994196"/>
                <a:gd name="connsiteY1" fmla="*/ 1306802 h 2133264"/>
                <a:gd name="connsiteX2" fmla="*/ 177534 w 994196"/>
                <a:gd name="connsiteY2" fmla="*/ 589252 h 2133264"/>
                <a:gd name="connsiteX3" fmla="*/ 21038 w 994196"/>
                <a:gd name="connsiteY3" fmla="*/ 8227 h 2133264"/>
                <a:gd name="connsiteX4" fmla="*/ 811145 w 994196"/>
                <a:gd name="connsiteY4" fmla="*/ 513413 h 2133264"/>
                <a:gd name="connsiteX5" fmla="*/ 812577 w 994196"/>
                <a:gd name="connsiteY5" fmla="*/ 1430989 h 2133264"/>
                <a:gd name="connsiteX6" fmla="*/ 917987 w 994196"/>
                <a:gd name="connsiteY6" fmla="*/ 1548462 h 2133264"/>
                <a:gd name="connsiteX7" fmla="*/ 993990 w 994196"/>
                <a:gd name="connsiteY7" fmla="*/ 2123139 h 2133264"/>
                <a:gd name="connsiteX8" fmla="*/ 416956 w 994196"/>
                <a:gd name="connsiteY8" fmla="*/ 1939783 h 2133264"/>
                <a:gd name="connsiteX0" fmla="*/ 267370 w 993329"/>
                <a:gd name="connsiteY0" fmla="*/ 1411975 h 2133300"/>
                <a:gd name="connsiteX1" fmla="*/ 306180 w 993329"/>
                <a:gd name="connsiteY1" fmla="*/ 1306838 h 2133300"/>
                <a:gd name="connsiteX2" fmla="*/ 176667 w 993329"/>
                <a:gd name="connsiteY2" fmla="*/ 589288 h 2133300"/>
                <a:gd name="connsiteX3" fmla="*/ 20171 w 993329"/>
                <a:gd name="connsiteY3" fmla="*/ 8263 h 2133300"/>
                <a:gd name="connsiteX4" fmla="*/ 810278 w 993329"/>
                <a:gd name="connsiteY4" fmla="*/ 513449 h 2133300"/>
                <a:gd name="connsiteX5" fmla="*/ 811710 w 993329"/>
                <a:gd name="connsiteY5" fmla="*/ 1431025 h 2133300"/>
                <a:gd name="connsiteX6" fmla="*/ 917120 w 993329"/>
                <a:gd name="connsiteY6" fmla="*/ 1548498 h 2133300"/>
                <a:gd name="connsiteX7" fmla="*/ 993123 w 993329"/>
                <a:gd name="connsiteY7" fmla="*/ 2123175 h 2133300"/>
                <a:gd name="connsiteX8" fmla="*/ 416089 w 993329"/>
                <a:gd name="connsiteY8" fmla="*/ 1939819 h 2133300"/>
                <a:gd name="connsiteX0" fmla="*/ 267370 w 993329"/>
                <a:gd name="connsiteY0" fmla="*/ 1411975 h 2133300"/>
                <a:gd name="connsiteX1" fmla="*/ 306180 w 993329"/>
                <a:gd name="connsiteY1" fmla="*/ 1306838 h 2133300"/>
                <a:gd name="connsiteX2" fmla="*/ 176667 w 993329"/>
                <a:gd name="connsiteY2" fmla="*/ 589288 h 2133300"/>
                <a:gd name="connsiteX3" fmla="*/ 20171 w 993329"/>
                <a:gd name="connsiteY3" fmla="*/ 8263 h 2133300"/>
                <a:gd name="connsiteX4" fmla="*/ 810278 w 993329"/>
                <a:gd name="connsiteY4" fmla="*/ 513449 h 2133300"/>
                <a:gd name="connsiteX5" fmla="*/ 811710 w 993329"/>
                <a:gd name="connsiteY5" fmla="*/ 1431025 h 2133300"/>
                <a:gd name="connsiteX6" fmla="*/ 917120 w 993329"/>
                <a:gd name="connsiteY6" fmla="*/ 1548498 h 2133300"/>
                <a:gd name="connsiteX7" fmla="*/ 993123 w 993329"/>
                <a:gd name="connsiteY7" fmla="*/ 2123175 h 2133300"/>
                <a:gd name="connsiteX8" fmla="*/ 416089 w 993329"/>
                <a:gd name="connsiteY8" fmla="*/ 1939819 h 2133300"/>
                <a:gd name="connsiteX0" fmla="*/ 269177 w 995136"/>
                <a:gd name="connsiteY0" fmla="*/ 1412267 h 2133592"/>
                <a:gd name="connsiteX1" fmla="*/ 307987 w 995136"/>
                <a:gd name="connsiteY1" fmla="*/ 1307130 h 2133592"/>
                <a:gd name="connsiteX2" fmla="*/ 178474 w 995136"/>
                <a:gd name="connsiteY2" fmla="*/ 589580 h 2133592"/>
                <a:gd name="connsiteX3" fmla="*/ 21978 w 995136"/>
                <a:gd name="connsiteY3" fmla="*/ 8555 h 2133592"/>
                <a:gd name="connsiteX4" fmla="*/ 812085 w 995136"/>
                <a:gd name="connsiteY4" fmla="*/ 513741 h 2133592"/>
                <a:gd name="connsiteX5" fmla="*/ 813517 w 995136"/>
                <a:gd name="connsiteY5" fmla="*/ 1431317 h 2133592"/>
                <a:gd name="connsiteX6" fmla="*/ 918927 w 995136"/>
                <a:gd name="connsiteY6" fmla="*/ 1548790 h 2133592"/>
                <a:gd name="connsiteX7" fmla="*/ 994930 w 995136"/>
                <a:gd name="connsiteY7" fmla="*/ 2123467 h 2133592"/>
                <a:gd name="connsiteX8" fmla="*/ 417896 w 995136"/>
                <a:gd name="connsiteY8" fmla="*/ 1940111 h 2133592"/>
                <a:gd name="connsiteX0" fmla="*/ 269177 w 995136"/>
                <a:gd name="connsiteY0" fmla="*/ 1412267 h 2133592"/>
                <a:gd name="connsiteX1" fmla="*/ 224343 w 995136"/>
                <a:gd name="connsiteY1" fmla="*/ 1596055 h 2133592"/>
                <a:gd name="connsiteX2" fmla="*/ 178474 w 995136"/>
                <a:gd name="connsiteY2" fmla="*/ 589580 h 2133592"/>
                <a:gd name="connsiteX3" fmla="*/ 21978 w 995136"/>
                <a:gd name="connsiteY3" fmla="*/ 8555 h 2133592"/>
                <a:gd name="connsiteX4" fmla="*/ 812085 w 995136"/>
                <a:gd name="connsiteY4" fmla="*/ 513741 h 2133592"/>
                <a:gd name="connsiteX5" fmla="*/ 813517 w 995136"/>
                <a:gd name="connsiteY5" fmla="*/ 1431317 h 2133592"/>
                <a:gd name="connsiteX6" fmla="*/ 918927 w 995136"/>
                <a:gd name="connsiteY6" fmla="*/ 1548790 h 2133592"/>
                <a:gd name="connsiteX7" fmla="*/ 994930 w 995136"/>
                <a:gd name="connsiteY7" fmla="*/ 2123467 h 2133592"/>
                <a:gd name="connsiteX8" fmla="*/ 417896 w 995136"/>
                <a:gd name="connsiteY8" fmla="*/ 1940111 h 2133592"/>
                <a:gd name="connsiteX0" fmla="*/ 269177 w 995136"/>
                <a:gd name="connsiteY0" fmla="*/ 1412267 h 2133592"/>
                <a:gd name="connsiteX1" fmla="*/ 224343 w 995136"/>
                <a:gd name="connsiteY1" fmla="*/ 1596055 h 2133592"/>
                <a:gd name="connsiteX2" fmla="*/ 178474 w 995136"/>
                <a:gd name="connsiteY2" fmla="*/ 589580 h 2133592"/>
                <a:gd name="connsiteX3" fmla="*/ 21978 w 995136"/>
                <a:gd name="connsiteY3" fmla="*/ 8555 h 2133592"/>
                <a:gd name="connsiteX4" fmla="*/ 812085 w 995136"/>
                <a:gd name="connsiteY4" fmla="*/ 513741 h 2133592"/>
                <a:gd name="connsiteX5" fmla="*/ 813517 w 995136"/>
                <a:gd name="connsiteY5" fmla="*/ 1431317 h 2133592"/>
                <a:gd name="connsiteX6" fmla="*/ 918927 w 995136"/>
                <a:gd name="connsiteY6" fmla="*/ 1548790 h 2133592"/>
                <a:gd name="connsiteX7" fmla="*/ 994930 w 995136"/>
                <a:gd name="connsiteY7" fmla="*/ 2123467 h 2133592"/>
                <a:gd name="connsiteX8" fmla="*/ 417896 w 995136"/>
                <a:gd name="connsiteY8" fmla="*/ 1940111 h 2133592"/>
                <a:gd name="connsiteX0" fmla="*/ 420277 w 995136"/>
                <a:gd name="connsiteY0" fmla="*/ 1920267 h 2133592"/>
                <a:gd name="connsiteX1" fmla="*/ 224343 w 995136"/>
                <a:gd name="connsiteY1" fmla="*/ 1596055 h 2133592"/>
                <a:gd name="connsiteX2" fmla="*/ 178474 w 995136"/>
                <a:gd name="connsiteY2" fmla="*/ 589580 h 2133592"/>
                <a:gd name="connsiteX3" fmla="*/ 21978 w 995136"/>
                <a:gd name="connsiteY3" fmla="*/ 8555 h 2133592"/>
                <a:gd name="connsiteX4" fmla="*/ 812085 w 995136"/>
                <a:gd name="connsiteY4" fmla="*/ 513741 h 2133592"/>
                <a:gd name="connsiteX5" fmla="*/ 813517 w 995136"/>
                <a:gd name="connsiteY5" fmla="*/ 1431317 h 2133592"/>
                <a:gd name="connsiteX6" fmla="*/ 918927 w 995136"/>
                <a:gd name="connsiteY6" fmla="*/ 1548790 h 2133592"/>
                <a:gd name="connsiteX7" fmla="*/ 994930 w 995136"/>
                <a:gd name="connsiteY7" fmla="*/ 2123467 h 2133592"/>
                <a:gd name="connsiteX8" fmla="*/ 417896 w 995136"/>
                <a:gd name="connsiteY8" fmla="*/ 1940111 h 2133592"/>
                <a:gd name="connsiteX0" fmla="*/ 420277 w 995136"/>
                <a:gd name="connsiteY0" fmla="*/ 1920267 h 2133592"/>
                <a:gd name="connsiteX1" fmla="*/ 224343 w 995136"/>
                <a:gd name="connsiteY1" fmla="*/ 1596055 h 2133592"/>
                <a:gd name="connsiteX2" fmla="*/ 178474 w 995136"/>
                <a:gd name="connsiteY2" fmla="*/ 589580 h 2133592"/>
                <a:gd name="connsiteX3" fmla="*/ 21978 w 995136"/>
                <a:gd name="connsiteY3" fmla="*/ 8555 h 2133592"/>
                <a:gd name="connsiteX4" fmla="*/ 812085 w 995136"/>
                <a:gd name="connsiteY4" fmla="*/ 513741 h 2133592"/>
                <a:gd name="connsiteX5" fmla="*/ 813517 w 995136"/>
                <a:gd name="connsiteY5" fmla="*/ 1431317 h 2133592"/>
                <a:gd name="connsiteX6" fmla="*/ 918927 w 995136"/>
                <a:gd name="connsiteY6" fmla="*/ 1548790 h 2133592"/>
                <a:gd name="connsiteX7" fmla="*/ 994930 w 995136"/>
                <a:gd name="connsiteY7" fmla="*/ 2123467 h 2133592"/>
                <a:gd name="connsiteX8" fmla="*/ 417896 w 995136"/>
                <a:gd name="connsiteY8" fmla="*/ 1940111 h 2133592"/>
                <a:gd name="connsiteX0" fmla="*/ 420277 w 995136"/>
                <a:gd name="connsiteY0" fmla="*/ 1920267 h 2133592"/>
                <a:gd name="connsiteX1" fmla="*/ 240532 w 995136"/>
                <a:gd name="connsiteY1" fmla="*/ 1596055 h 2133592"/>
                <a:gd name="connsiteX2" fmla="*/ 178474 w 995136"/>
                <a:gd name="connsiteY2" fmla="*/ 589580 h 2133592"/>
                <a:gd name="connsiteX3" fmla="*/ 21978 w 995136"/>
                <a:gd name="connsiteY3" fmla="*/ 8555 h 2133592"/>
                <a:gd name="connsiteX4" fmla="*/ 812085 w 995136"/>
                <a:gd name="connsiteY4" fmla="*/ 513741 h 2133592"/>
                <a:gd name="connsiteX5" fmla="*/ 813517 w 995136"/>
                <a:gd name="connsiteY5" fmla="*/ 1431317 h 2133592"/>
                <a:gd name="connsiteX6" fmla="*/ 918927 w 995136"/>
                <a:gd name="connsiteY6" fmla="*/ 1548790 h 2133592"/>
                <a:gd name="connsiteX7" fmla="*/ 994930 w 995136"/>
                <a:gd name="connsiteY7" fmla="*/ 2123467 h 2133592"/>
                <a:gd name="connsiteX8" fmla="*/ 417896 w 995136"/>
                <a:gd name="connsiteY8" fmla="*/ 1940111 h 2133592"/>
                <a:gd name="connsiteX0" fmla="*/ 420277 w 995136"/>
                <a:gd name="connsiteY0" fmla="*/ 1920267 h 2133592"/>
                <a:gd name="connsiteX1" fmla="*/ 240532 w 995136"/>
                <a:gd name="connsiteY1" fmla="*/ 1596055 h 2133592"/>
                <a:gd name="connsiteX2" fmla="*/ 178474 w 995136"/>
                <a:gd name="connsiteY2" fmla="*/ 589580 h 2133592"/>
                <a:gd name="connsiteX3" fmla="*/ 21978 w 995136"/>
                <a:gd name="connsiteY3" fmla="*/ 8555 h 2133592"/>
                <a:gd name="connsiteX4" fmla="*/ 812085 w 995136"/>
                <a:gd name="connsiteY4" fmla="*/ 513741 h 2133592"/>
                <a:gd name="connsiteX5" fmla="*/ 813517 w 995136"/>
                <a:gd name="connsiteY5" fmla="*/ 1431317 h 2133592"/>
                <a:gd name="connsiteX6" fmla="*/ 918927 w 995136"/>
                <a:gd name="connsiteY6" fmla="*/ 1548790 h 2133592"/>
                <a:gd name="connsiteX7" fmla="*/ 994930 w 995136"/>
                <a:gd name="connsiteY7" fmla="*/ 2123467 h 2133592"/>
                <a:gd name="connsiteX8" fmla="*/ 417896 w 995136"/>
                <a:gd name="connsiteY8" fmla="*/ 1940111 h 2133592"/>
                <a:gd name="connsiteX0" fmla="*/ 420277 w 995136"/>
                <a:gd name="connsiteY0" fmla="*/ 1920267 h 2133592"/>
                <a:gd name="connsiteX1" fmla="*/ 240532 w 995136"/>
                <a:gd name="connsiteY1" fmla="*/ 1596055 h 2133592"/>
                <a:gd name="connsiteX2" fmla="*/ 178474 w 995136"/>
                <a:gd name="connsiteY2" fmla="*/ 589580 h 2133592"/>
                <a:gd name="connsiteX3" fmla="*/ 21978 w 995136"/>
                <a:gd name="connsiteY3" fmla="*/ 8555 h 2133592"/>
                <a:gd name="connsiteX4" fmla="*/ 812085 w 995136"/>
                <a:gd name="connsiteY4" fmla="*/ 513741 h 2133592"/>
                <a:gd name="connsiteX5" fmla="*/ 813517 w 995136"/>
                <a:gd name="connsiteY5" fmla="*/ 1431317 h 2133592"/>
                <a:gd name="connsiteX6" fmla="*/ 918927 w 995136"/>
                <a:gd name="connsiteY6" fmla="*/ 1548790 h 2133592"/>
                <a:gd name="connsiteX7" fmla="*/ 994930 w 995136"/>
                <a:gd name="connsiteY7" fmla="*/ 2123467 h 2133592"/>
                <a:gd name="connsiteX8" fmla="*/ 417896 w 995136"/>
                <a:gd name="connsiteY8" fmla="*/ 1940111 h 2133592"/>
                <a:gd name="connsiteX0" fmla="*/ 420277 w 995136"/>
                <a:gd name="connsiteY0" fmla="*/ 1920267 h 2133592"/>
                <a:gd name="connsiteX1" fmla="*/ 240532 w 995136"/>
                <a:gd name="connsiteY1" fmla="*/ 1596055 h 2133592"/>
                <a:gd name="connsiteX2" fmla="*/ 178474 w 995136"/>
                <a:gd name="connsiteY2" fmla="*/ 589580 h 2133592"/>
                <a:gd name="connsiteX3" fmla="*/ 21978 w 995136"/>
                <a:gd name="connsiteY3" fmla="*/ 8555 h 2133592"/>
                <a:gd name="connsiteX4" fmla="*/ 812085 w 995136"/>
                <a:gd name="connsiteY4" fmla="*/ 513741 h 2133592"/>
                <a:gd name="connsiteX5" fmla="*/ 813517 w 995136"/>
                <a:gd name="connsiteY5" fmla="*/ 1431317 h 2133592"/>
                <a:gd name="connsiteX6" fmla="*/ 918927 w 995136"/>
                <a:gd name="connsiteY6" fmla="*/ 1548790 h 2133592"/>
                <a:gd name="connsiteX7" fmla="*/ 994930 w 995136"/>
                <a:gd name="connsiteY7" fmla="*/ 2123467 h 2133592"/>
                <a:gd name="connsiteX8" fmla="*/ 417896 w 995136"/>
                <a:gd name="connsiteY8" fmla="*/ 1940111 h 2133592"/>
                <a:gd name="connsiteX0" fmla="*/ 420277 w 995136"/>
                <a:gd name="connsiteY0" fmla="*/ 1920267 h 2133592"/>
                <a:gd name="connsiteX1" fmla="*/ 240532 w 995136"/>
                <a:gd name="connsiteY1" fmla="*/ 1596055 h 2133592"/>
                <a:gd name="connsiteX2" fmla="*/ 178474 w 995136"/>
                <a:gd name="connsiteY2" fmla="*/ 589580 h 2133592"/>
                <a:gd name="connsiteX3" fmla="*/ 21978 w 995136"/>
                <a:gd name="connsiteY3" fmla="*/ 8555 h 2133592"/>
                <a:gd name="connsiteX4" fmla="*/ 812085 w 995136"/>
                <a:gd name="connsiteY4" fmla="*/ 513741 h 2133592"/>
                <a:gd name="connsiteX5" fmla="*/ 813517 w 995136"/>
                <a:gd name="connsiteY5" fmla="*/ 1431317 h 2133592"/>
                <a:gd name="connsiteX6" fmla="*/ 918927 w 995136"/>
                <a:gd name="connsiteY6" fmla="*/ 1548790 h 2133592"/>
                <a:gd name="connsiteX7" fmla="*/ 994930 w 995136"/>
                <a:gd name="connsiteY7" fmla="*/ 2123467 h 2133592"/>
                <a:gd name="connsiteX8" fmla="*/ 417896 w 995136"/>
                <a:gd name="connsiteY8" fmla="*/ 1940111 h 2133592"/>
                <a:gd name="connsiteX0" fmla="*/ 420277 w 995136"/>
                <a:gd name="connsiteY0" fmla="*/ 1920267 h 2133592"/>
                <a:gd name="connsiteX1" fmla="*/ 270212 w 995136"/>
                <a:gd name="connsiteY1" fmla="*/ 1630980 h 2133592"/>
                <a:gd name="connsiteX2" fmla="*/ 178474 w 995136"/>
                <a:gd name="connsiteY2" fmla="*/ 589580 h 2133592"/>
                <a:gd name="connsiteX3" fmla="*/ 21978 w 995136"/>
                <a:gd name="connsiteY3" fmla="*/ 8555 h 2133592"/>
                <a:gd name="connsiteX4" fmla="*/ 812085 w 995136"/>
                <a:gd name="connsiteY4" fmla="*/ 513741 h 2133592"/>
                <a:gd name="connsiteX5" fmla="*/ 813517 w 995136"/>
                <a:gd name="connsiteY5" fmla="*/ 1431317 h 2133592"/>
                <a:gd name="connsiteX6" fmla="*/ 918927 w 995136"/>
                <a:gd name="connsiteY6" fmla="*/ 1548790 h 2133592"/>
                <a:gd name="connsiteX7" fmla="*/ 994930 w 995136"/>
                <a:gd name="connsiteY7" fmla="*/ 2123467 h 2133592"/>
                <a:gd name="connsiteX8" fmla="*/ 417896 w 995136"/>
                <a:gd name="connsiteY8" fmla="*/ 1940111 h 2133592"/>
                <a:gd name="connsiteX0" fmla="*/ 420277 w 995136"/>
                <a:gd name="connsiteY0" fmla="*/ 1920267 h 2133592"/>
                <a:gd name="connsiteX1" fmla="*/ 270212 w 995136"/>
                <a:gd name="connsiteY1" fmla="*/ 1630980 h 2133592"/>
                <a:gd name="connsiteX2" fmla="*/ 178474 w 995136"/>
                <a:gd name="connsiteY2" fmla="*/ 589580 h 2133592"/>
                <a:gd name="connsiteX3" fmla="*/ 21978 w 995136"/>
                <a:gd name="connsiteY3" fmla="*/ 8555 h 2133592"/>
                <a:gd name="connsiteX4" fmla="*/ 812085 w 995136"/>
                <a:gd name="connsiteY4" fmla="*/ 513741 h 2133592"/>
                <a:gd name="connsiteX5" fmla="*/ 813517 w 995136"/>
                <a:gd name="connsiteY5" fmla="*/ 1431317 h 2133592"/>
                <a:gd name="connsiteX6" fmla="*/ 918927 w 995136"/>
                <a:gd name="connsiteY6" fmla="*/ 1548790 h 2133592"/>
                <a:gd name="connsiteX7" fmla="*/ 994930 w 995136"/>
                <a:gd name="connsiteY7" fmla="*/ 2123467 h 2133592"/>
                <a:gd name="connsiteX8" fmla="*/ 417896 w 995136"/>
                <a:gd name="connsiteY8" fmla="*/ 1940111 h 2133592"/>
                <a:gd name="connsiteX0" fmla="*/ 463449 w 995136"/>
                <a:gd name="connsiteY0" fmla="*/ 1980592 h 2133592"/>
                <a:gd name="connsiteX1" fmla="*/ 270212 w 995136"/>
                <a:gd name="connsiteY1" fmla="*/ 1630980 h 2133592"/>
                <a:gd name="connsiteX2" fmla="*/ 178474 w 995136"/>
                <a:gd name="connsiteY2" fmla="*/ 589580 h 2133592"/>
                <a:gd name="connsiteX3" fmla="*/ 21978 w 995136"/>
                <a:gd name="connsiteY3" fmla="*/ 8555 h 2133592"/>
                <a:gd name="connsiteX4" fmla="*/ 812085 w 995136"/>
                <a:gd name="connsiteY4" fmla="*/ 513741 h 2133592"/>
                <a:gd name="connsiteX5" fmla="*/ 813517 w 995136"/>
                <a:gd name="connsiteY5" fmla="*/ 1431317 h 2133592"/>
                <a:gd name="connsiteX6" fmla="*/ 918927 w 995136"/>
                <a:gd name="connsiteY6" fmla="*/ 1548790 h 2133592"/>
                <a:gd name="connsiteX7" fmla="*/ 994930 w 995136"/>
                <a:gd name="connsiteY7" fmla="*/ 2123467 h 2133592"/>
                <a:gd name="connsiteX8" fmla="*/ 417896 w 995136"/>
                <a:gd name="connsiteY8" fmla="*/ 1940111 h 2133592"/>
                <a:gd name="connsiteX0" fmla="*/ 460807 w 992494"/>
                <a:gd name="connsiteY0" fmla="*/ 1978077 h 2131077"/>
                <a:gd name="connsiteX1" fmla="*/ 267570 w 992494"/>
                <a:gd name="connsiteY1" fmla="*/ 1628465 h 2131077"/>
                <a:gd name="connsiteX2" fmla="*/ 175832 w 992494"/>
                <a:gd name="connsiteY2" fmla="*/ 587065 h 2131077"/>
                <a:gd name="connsiteX3" fmla="*/ 19336 w 992494"/>
                <a:gd name="connsiteY3" fmla="*/ 6040 h 2131077"/>
                <a:gd name="connsiteX4" fmla="*/ 809443 w 992494"/>
                <a:gd name="connsiteY4" fmla="*/ 511226 h 2131077"/>
                <a:gd name="connsiteX5" fmla="*/ 810875 w 992494"/>
                <a:gd name="connsiteY5" fmla="*/ 1428802 h 2131077"/>
                <a:gd name="connsiteX6" fmla="*/ 916285 w 992494"/>
                <a:gd name="connsiteY6" fmla="*/ 1546275 h 2131077"/>
                <a:gd name="connsiteX7" fmla="*/ 992288 w 992494"/>
                <a:gd name="connsiteY7" fmla="*/ 2120952 h 2131077"/>
                <a:gd name="connsiteX8" fmla="*/ 415254 w 992494"/>
                <a:gd name="connsiteY8" fmla="*/ 1937596 h 2131077"/>
                <a:gd name="connsiteX0" fmla="*/ 473535 w 1005222"/>
                <a:gd name="connsiteY0" fmla="*/ 1981199 h 2134199"/>
                <a:gd name="connsiteX1" fmla="*/ 280298 w 1005222"/>
                <a:gd name="connsiteY1" fmla="*/ 1631587 h 2134199"/>
                <a:gd name="connsiteX2" fmla="*/ 188560 w 1005222"/>
                <a:gd name="connsiteY2" fmla="*/ 590187 h 2134199"/>
                <a:gd name="connsiteX3" fmla="*/ 18573 w 1005222"/>
                <a:gd name="connsiteY3" fmla="*/ 5987 h 2134199"/>
                <a:gd name="connsiteX4" fmla="*/ 822171 w 1005222"/>
                <a:gd name="connsiteY4" fmla="*/ 514348 h 2134199"/>
                <a:gd name="connsiteX5" fmla="*/ 823603 w 1005222"/>
                <a:gd name="connsiteY5" fmla="*/ 1431924 h 2134199"/>
                <a:gd name="connsiteX6" fmla="*/ 929013 w 1005222"/>
                <a:gd name="connsiteY6" fmla="*/ 1549397 h 2134199"/>
                <a:gd name="connsiteX7" fmla="*/ 1005016 w 1005222"/>
                <a:gd name="connsiteY7" fmla="*/ 2124074 h 2134199"/>
                <a:gd name="connsiteX8" fmla="*/ 427982 w 1005222"/>
                <a:gd name="connsiteY8" fmla="*/ 1940718 h 2134199"/>
                <a:gd name="connsiteX0" fmla="*/ 457796 w 989483"/>
                <a:gd name="connsiteY0" fmla="*/ 1981199 h 2134199"/>
                <a:gd name="connsiteX1" fmla="*/ 264559 w 989483"/>
                <a:gd name="connsiteY1" fmla="*/ 1631587 h 2134199"/>
                <a:gd name="connsiteX2" fmla="*/ 172821 w 989483"/>
                <a:gd name="connsiteY2" fmla="*/ 590187 h 2134199"/>
                <a:gd name="connsiteX3" fmla="*/ 2834 w 989483"/>
                <a:gd name="connsiteY3" fmla="*/ 5987 h 2134199"/>
                <a:gd name="connsiteX4" fmla="*/ 806432 w 989483"/>
                <a:gd name="connsiteY4" fmla="*/ 514348 h 2134199"/>
                <a:gd name="connsiteX5" fmla="*/ 807864 w 989483"/>
                <a:gd name="connsiteY5" fmla="*/ 1431924 h 2134199"/>
                <a:gd name="connsiteX6" fmla="*/ 913274 w 989483"/>
                <a:gd name="connsiteY6" fmla="*/ 1549397 h 2134199"/>
                <a:gd name="connsiteX7" fmla="*/ 989277 w 989483"/>
                <a:gd name="connsiteY7" fmla="*/ 2124074 h 2134199"/>
                <a:gd name="connsiteX8" fmla="*/ 412243 w 989483"/>
                <a:gd name="connsiteY8" fmla="*/ 1940718 h 2134199"/>
                <a:gd name="connsiteX0" fmla="*/ 457796 w 989483"/>
                <a:gd name="connsiteY0" fmla="*/ 1981199 h 2134199"/>
                <a:gd name="connsiteX1" fmla="*/ 264559 w 989483"/>
                <a:gd name="connsiteY1" fmla="*/ 1631587 h 2134199"/>
                <a:gd name="connsiteX2" fmla="*/ 172821 w 989483"/>
                <a:gd name="connsiteY2" fmla="*/ 590187 h 2134199"/>
                <a:gd name="connsiteX3" fmla="*/ 2834 w 989483"/>
                <a:gd name="connsiteY3" fmla="*/ 5987 h 2134199"/>
                <a:gd name="connsiteX4" fmla="*/ 806432 w 989483"/>
                <a:gd name="connsiteY4" fmla="*/ 514348 h 2134199"/>
                <a:gd name="connsiteX5" fmla="*/ 807864 w 989483"/>
                <a:gd name="connsiteY5" fmla="*/ 1431924 h 2134199"/>
                <a:gd name="connsiteX6" fmla="*/ 913274 w 989483"/>
                <a:gd name="connsiteY6" fmla="*/ 1549397 h 2134199"/>
                <a:gd name="connsiteX7" fmla="*/ 989277 w 989483"/>
                <a:gd name="connsiteY7" fmla="*/ 2124074 h 2134199"/>
                <a:gd name="connsiteX8" fmla="*/ 412243 w 989483"/>
                <a:gd name="connsiteY8" fmla="*/ 1940718 h 2134199"/>
                <a:gd name="connsiteX0" fmla="*/ 457796 w 989483"/>
                <a:gd name="connsiteY0" fmla="*/ 1981199 h 2134199"/>
                <a:gd name="connsiteX1" fmla="*/ 264559 w 989483"/>
                <a:gd name="connsiteY1" fmla="*/ 1631587 h 2134199"/>
                <a:gd name="connsiteX2" fmla="*/ 172821 w 989483"/>
                <a:gd name="connsiteY2" fmla="*/ 590187 h 2134199"/>
                <a:gd name="connsiteX3" fmla="*/ 2834 w 989483"/>
                <a:gd name="connsiteY3" fmla="*/ 5987 h 2134199"/>
                <a:gd name="connsiteX4" fmla="*/ 806432 w 989483"/>
                <a:gd name="connsiteY4" fmla="*/ 514348 h 2134199"/>
                <a:gd name="connsiteX5" fmla="*/ 807864 w 989483"/>
                <a:gd name="connsiteY5" fmla="*/ 1431924 h 2134199"/>
                <a:gd name="connsiteX6" fmla="*/ 913274 w 989483"/>
                <a:gd name="connsiteY6" fmla="*/ 1549397 h 2134199"/>
                <a:gd name="connsiteX7" fmla="*/ 989277 w 989483"/>
                <a:gd name="connsiteY7" fmla="*/ 2124074 h 2134199"/>
                <a:gd name="connsiteX8" fmla="*/ 412243 w 989483"/>
                <a:gd name="connsiteY8" fmla="*/ 1940718 h 2134199"/>
                <a:gd name="connsiteX0" fmla="*/ 457796 w 989539"/>
                <a:gd name="connsiteY0" fmla="*/ 1981199 h 2134199"/>
                <a:gd name="connsiteX1" fmla="*/ 264559 w 989539"/>
                <a:gd name="connsiteY1" fmla="*/ 1631587 h 2134199"/>
                <a:gd name="connsiteX2" fmla="*/ 172821 w 989539"/>
                <a:gd name="connsiteY2" fmla="*/ 590187 h 2134199"/>
                <a:gd name="connsiteX3" fmla="*/ 2834 w 989539"/>
                <a:gd name="connsiteY3" fmla="*/ 5987 h 2134199"/>
                <a:gd name="connsiteX4" fmla="*/ 806432 w 989539"/>
                <a:gd name="connsiteY4" fmla="*/ 514348 h 2134199"/>
                <a:gd name="connsiteX5" fmla="*/ 807864 w 989539"/>
                <a:gd name="connsiteY5" fmla="*/ 1431924 h 2134199"/>
                <a:gd name="connsiteX6" fmla="*/ 913274 w 989539"/>
                <a:gd name="connsiteY6" fmla="*/ 1549397 h 2134199"/>
                <a:gd name="connsiteX7" fmla="*/ 989277 w 989539"/>
                <a:gd name="connsiteY7" fmla="*/ 2124074 h 2134199"/>
                <a:gd name="connsiteX8" fmla="*/ 412243 w 989539"/>
                <a:gd name="connsiteY8" fmla="*/ 1940718 h 2134199"/>
                <a:gd name="connsiteX0" fmla="*/ 463128 w 994871"/>
                <a:gd name="connsiteY0" fmla="*/ 1959363 h 2112363"/>
                <a:gd name="connsiteX1" fmla="*/ 269891 w 994871"/>
                <a:gd name="connsiteY1" fmla="*/ 1609751 h 2112363"/>
                <a:gd name="connsiteX2" fmla="*/ 178153 w 994871"/>
                <a:gd name="connsiteY2" fmla="*/ 568351 h 2112363"/>
                <a:gd name="connsiteX3" fmla="*/ 2770 w 994871"/>
                <a:gd name="connsiteY3" fmla="*/ 6376 h 2112363"/>
                <a:gd name="connsiteX4" fmla="*/ 811764 w 994871"/>
                <a:gd name="connsiteY4" fmla="*/ 492512 h 2112363"/>
                <a:gd name="connsiteX5" fmla="*/ 813196 w 994871"/>
                <a:gd name="connsiteY5" fmla="*/ 1410088 h 2112363"/>
                <a:gd name="connsiteX6" fmla="*/ 918606 w 994871"/>
                <a:gd name="connsiteY6" fmla="*/ 1527561 h 2112363"/>
                <a:gd name="connsiteX7" fmla="*/ 994609 w 994871"/>
                <a:gd name="connsiteY7" fmla="*/ 2102238 h 2112363"/>
                <a:gd name="connsiteX8" fmla="*/ 417575 w 994871"/>
                <a:gd name="connsiteY8" fmla="*/ 1918882 h 2112363"/>
                <a:gd name="connsiteX0" fmla="*/ 463128 w 994871"/>
                <a:gd name="connsiteY0" fmla="*/ 1959363 h 2112363"/>
                <a:gd name="connsiteX1" fmla="*/ 269891 w 994871"/>
                <a:gd name="connsiteY1" fmla="*/ 1609751 h 2112363"/>
                <a:gd name="connsiteX2" fmla="*/ 178153 w 994871"/>
                <a:gd name="connsiteY2" fmla="*/ 568351 h 2112363"/>
                <a:gd name="connsiteX3" fmla="*/ 2770 w 994871"/>
                <a:gd name="connsiteY3" fmla="*/ 6376 h 2112363"/>
                <a:gd name="connsiteX4" fmla="*/ 811764 w 994871"/>
                <a:gd name="connsiteY4" fmla="*/ 492512 h 2112363"/>
                <a:gd name="connsiteX5" fmla="*/ 813196 w 994871"/>
                <a:gd name="connsiteY5" fmla="*/ 1410088 h 2112363"/>
                <a:gd name="connsiteX6" fmla="*/ 918606 w 994871"/>
                <a:gd name="connsiteY6" fmla="*/ 1527561 h 2112363"/>
                <a:gd name="connsiteX7" fmla="*/ 994609 w 994871"/>
                <a:gd name="connsiteY7" fmla="*/ 2102238 h 2112363"/>
                <a:gd name="connsiteX8" fmla="*/ 417575 w 994871"/>
                <a:gd name="connsiteY8" fmla="*/ 1918882 h 2112363"/>
                <a:gd name="connsiteX0" fmla="*/ 426702 w 994871"/>
                <a:gd name="connsiteY0" fmla="*/ 1921263 h 2112363"/>
                <a:gd name="connsiteX1" fmla="*/ 269891 w 994871"/>
                <a:gd name="connsiteY1" fmla="*/ 1609751 h 2112363"/>
                <a:gd name="connsiteX2" fmla="*/ 178153 w 994871"/>
                <a:gd name="connsiteY2" fmla="*/ 568351 h 2112363"/>
                <a:gd name="connsiteX3" fmla="*/ 2770 w 994871"/>
                <a:gd name="connsiteY3" fmla="*/ 6376 h 2112363"/>
                <a:gd name="connsiteX4" fmla="*/ 811764 w 994871"/>
                <a:gd name="connsiteY4" fmla="*/ 492512 h 2112363"/>
                <a:gd name="connsiteX5" fmla="*/ 813196 w 994871"/>
                <a:gd name="connsiteY5" fmla="*/ 1410088 h 2112363"/>
                <a:gd name="connsiteX6" fmla="*/ 918606 w 994871"/>
                <a:gd name="connsiteY6" fmla="*/ 1527561 h 2112363"/>
                <a:gd name="connsiteX7" fmla="*/ 994609 w 994871"/>
                <a:gd name="connsiteY7" fmla="*/ 2102238 h 2112363"/>
                <a:gd name="connsiteX8" fmla="*/ 417575 w 994871"/>
                <a:gd name="connsiteY8" fmla="*/ 1918882 h 2112363"/>
                <a:gd name="connsiteX0" fmla="*/ 426702 w 994871"/>
                <a:gd name="connsiteY0" fmla="*/ 1921263 h 2112363"/>
                <a:gd name="connsiteX1" fmla="*/ 269891 w 994871"/>
                <a:gd name="connsiteY1" fmla="*/ 1609751 h 2112363"/>
                <a:gd name="connsiteX2" fmla="*/ 178153 w 994871"/>
                <a:gd name="connsiteY2" fmla="*/ 568351 h 2112363"/>
                <a:gd name="connsiteX3" fmla="*/ 2770 w 994871"/>
                <a:gd name="connsiteY3" fmla="*/ 6376 h 2112363"/>
                <a:gd name="connsiteX4" fmla="*/ 811764 w 994871"/>
                <a:gd name="connsiteY4" fmla="*/ 492512 h 2112363"/>
                <a:gd name="connsiteX5" fmla="*/ 813196 w 994871"/>
                <a:gd name="connsiteY5" fmla="*/ 1410088 h 2112363"/>
                <a:gd name="connsiteX6" fmla="*/ 918606 w 994871"/>
                <a:gd name="connsiteY6" fmla="*/ 1527561 h 2112363"/>
                <a:gd name="connsiteX7" fmla="*/ 994609 w 994871"/>
                <a:gd name="connsiteY7" fmla="*/ 2102238 h 2112363"/>
                <a:gd name="connsiteX8" fmla="*/ 417575 w 994871"/>
                <a:gd name="connsiteY8" fmla="*/ 1918882 h 2112363"/>
                <a:gd name="connsiteX0" fmla="*/ 420632 w 994871"/>
                <a:gd name="connsiteY0" fmla="*/ 1928407 h 2112363"/>
                <a:gd name="connsiteX1" fmla="*/ 269891 w 994871"/>
                <a:gd name="connsiteY1" fmla="*/ 1609751 h 2112363"/>
                <a:gd name="connsiteX2" fmla="*/ 178153 w 994871"/>
                <a:gd name="connsiteY2" fmla="*/ 568351 h 2112363"/>
                <a:gd name="connsiteX3" fmla="*/ 2770 w 994871"/>
                <a:gd name="connsiteY3" fmla="*/ 6376 h 2112363"/>
                <a:gd name="connsiteX4" fmla="*/ 811764 w 994871"/>
                <a:gd name="connsiteY4" fmla="*/ 492512 h 2112363"/>
                <a:gd name="connsiteX5" fmla="*/ 813196 w 994871"/>
                <a:gd name="connsiteY5" fmla="*/ 1410088 h 2112363"/>
                <a:gd name="connsiteX6" fmla="*/ 918606 w 994871"/>
                <a:gd name="connsiteY6" fmla="*/ 1527561 h 2112363"/>
                <a:gd name="connsiteX7" fmla="*/ 994609 w 994871"/>
                <a:gd name="connsiteY7" fmla="*/ 2102238 h 2112363"/>
                <a:gd name="connsiteX8" fmla="*/ 417575 w 994871"/>
                <a:gd name="connsiteY8" fmla="*/ 1918882 h 211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94871" h="2112363">
                  <a:moveTo>
                    <a:pt x="420632" y="1928407"/>
                  </a:moveTo>
                  <a:cubicBezTo>
                    <a:pt x="377356" y="1906327"/>
                    <a:pt x="274043" y="1713588"/>
                    <a:pt x="269891" y="1609751"/>
                  </a:cubicBezTo>
                  <a:cubicBezTo>
                    <a:pt x="211602" y="1493803"/>
                    <a:pt x="377371" y="457755"/>
                    <a:pt x="178153" y="568351"/>
                  </a:cubicBezTo>
                  <a:cubicBezTo>
                    <a:pt x="197490" y="539247"/>
                    <a:pt x="-27282" y="8962"/>
                    <a:pt x="2770" y="6376"/>
                  </a:cubicBezTo>
                  <a:cubicBezTo>
                    <a:pt x="545481" y="-47010"/>
                    <a:pt x="750894" y="245331"/>
                    <a:pt x="811764" y="492512"/>
                  </a:cubicBezTo>
                  <a:cubicBezTo>
                    <a:pt x="824464" y="712382"/>
                    <a:pt x="795389" y="1285205"/>
                    <a:pt x="813196" y="1410088"/>
                  </a:cubicBezTo>
                  <a:cubicBezTo>
                    <a:pt x="831003" y="1534971"/>
                    <a:pt x="894952" y="1524387"/>
                    <a:pt x="918606" y="1527561"/>
                  </a:cubicBezTo>
                  <a:cubicBezTo>
                    <a:pt x="924318" y="1649799"/>
                    <a:pt x="999867" y="2075118"/>
                    <a:pt x="994609" y="2102238"/>
                  </a:cubicBezTo>
                  <a:cubicBezTo>
                    <a:pt x="989351" y="2129358"/>
                    <a:pt x="509816" y="2112557"/>
                    <a:pt x="417575" y="1918882"/>
                  </a:cubicBez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3429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013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nistra A"/>
                <a:ea typeface="+mn-ea"/>
                <a:cs typeface="+mn-cs"/>
              </a:endParaRPr>
            </a:p>
          </p:txBody>
        </p:sp>
        <p:sp>
          <p:nvSpPr>
            <p:cNvPr id="15" name="Forme libre 14"/>
            <p:cNvSpPr/>
            <p:nvPr/>
          </p:nvSpPr>
          <p:spPr>
            <a:xfrm>
              <a:off x="2788444" y="2524128"/>
              <a:ext cx="573883" cy="2422813"/>
            </a:xfrm>
            <a:custGeom>
              <a:avLst/>
              <a:gdLst>
                <a:gd name="connsiteX0" fmla="*/ 49050 w 645216"/>
                <a:gd name="connsiteY0" fmla="*/ 0 h 2448059"/>
                <a:gd name="connsiteX1" fmla="*/ 611025 w 645216"/>
                <a:gd name="connsiteY1" fmla="*/ 1885950 h 2448059"/>
                <a:gd name="connsiteX2" fmla="*/ 525300 w 645216"/>
                <a:gd name="connsiteY2" fmla="*/ 2438400 h 2448059"/>
                <a:gd name="connsiteX3" fmla="*/ 49050 w 645216"/>
                <a:gd name="connsiteY3" fmla="*/ 2238375 h 2448059"/>
                <a:gd name="connsiteX4" fmla="*/ 39525 w 645216"/>
                <a:gd name="connsiteY4" fmla="*/ 2247900 h 2448059"/>
                <a:gd name="connsiteX0" fmla="*/ 49050 w 645216"/>
                <a:gd name="connsiteY0" fmla="*/ 1020 h 2449079"/>
                <a:gd name="connsiteX1" fmla="*/ 611025 w 645216"/>
                <a:gd name="connsiteY1" fmla="*/ 1886970 h 2449079"/>
                <a:gd name="connsiteX2" fmla="*/ 525300 w 645216"/>
                <a:gd name="connsiteY2" fmla="*/ 2439420 h 2449079"/>
                <a:gd name="connsiteX3" fmla="*/ 49050 w 645216"/>
                <a:gd name="connsiteY3" fmla="*/ 2239395 h 2449079"/>
                <a:gd name="connsiteX4" fmla="*/ 39525 w 645216"/>
                <a:gd name="connsiteY4" fmla="*/ 2248920 h 2449079"/>
                <a:gd name="connsiteX0" fmla="*/ 49050 w 761403"/>
                <a:gd name="connsiteY0" fmla="*/ 859 h 2448918"/>
                <a:gd name="connsiteX1" fmla="*/ 611025 w 761403"/>
                <a:gd name="connsiteY1" fmla="*/ 1886809 h 2448918"/>
                <a:gd name="connsiteX2" fmla="*/ 525300 w 761403"/>
                <a:gd name="connsiteY2" fmla="*/ 2439259 h 2448918"/>
                <a:gd name="connsiteX3" fmla="*/ 49050 w 761403"/>
                <a:gd name="connsiteY3" fmla="*/ 2239234 h 2448918"/>
                <a:gd name="connsiteX4" fmla="*/ 39525 w 761403"/>
                <a:gd name="connsiteY4" fmla="*/ 2248759 h 2448918"/>
                <a:gd name="connsiteX0" fmla="*/ 49050 w 761403"/>
                <a:gd name="connsiteY0" fmla="*/ 0 h 2448059"/>
                <a:gd name="connsiteX1" fmla="*/ 611025 w 761403"/>
                <a:gd name="connsiteY1" fmla="*/ 1885950 h 2448059"/>
                <a:gd name="connsiteX2" fmla="*/ 525300 w 761403"/>
                <a:gd name="connsiteY2" fmla="*/ 2438400 h 2448059"/>
                <a:gd name="connsiteX3" fmla="*/ 49050 w 761403"/>
                <a:gd name="connsiteY3" fmla="*/ 2238375 h 2448059"/>
                <a:gd name="connsiteX4" fmla="*/ 39525 w 761403"/>
                <a:gd name="connsiteY4" fmla="*/ 2247900 h 2448059"/>
                <a:gd name="connsiteX0" fmla="*/ 49050 w 611191"/>
                <a:gd name="connsiteY0" fmla="*/ 0 h 2448059"/>
                <a:gd name="connsiteX1" fmla="*/ 525300 w 611191"/>
                <a:gd name="connsiteY1" fmla="*/ 409574 h 2448059"/>
                <a:gd name="connsiteX2" fmla="*/ 611025 w 611191"/>
                <a:gd name="connsiteY2" fmla="*/ 1885950 h 2448059"/>
                <a:gd name="connsiteX3" fmla="*/ 525300 w 611191"/>
                <a:gd name="connsiteY3" fmla="*/ 2438400 h 2448059"/>
                <a:gd name="connsiteX4" fmla="*/ 49050 w 611191"/>
                <a:gd name="connsiteY4" fmla="*/ 2238375 h 2448059"/>
                <a:gd name="connsiteX5" fmla="*/ 39525 w 611191"/>
                <a:gd name="connsiteY5" fmla="*/ 2247900 h 2448059"/>
                <a:gd name="connsiteX0" fmla="*/ 49050 w 611191"/>
                <a:gd name="connsiteY0" fmla="*/ 0 h 2448059"/>
                <a:gd name="connsiteX1" fmla="*/ 525300 w 611191"/>
                <a:gd name="connsiteY1" fmla="*/ 409574 h 2448059"/>
                <a:gd name="connsiteX2" fmla="*/ 611025 w 611191"/>
                <a:gd name="connsiteY2" fmla="*/ 1885950 h 2448059"/>
                <a:gd name="connsiteX3" fmla="*/ 525300 w 611191"/>
                <a:gd name="connsiteY3" fmla="*/ 2438400 h 2448059"/>
                <a:gd name="connsiteX4" fmla="*/ 49050 w 611191"/>
                <a:gd name="connsiteY4" fmla="*/ 2238375 h 2448059"/>
                <a:gd name="connsiteX5" fmla="*/ 39525 w 611191"/>
                <a:gd name="connsiteY5" fmla="*/ 2247900 h 2448059"/>
                <a:gd name="connsiteX0" fmla="*/ 49050 w 611191"/>
                <a:gd name="connsiteY0" fmla="*/ 0 h 2448059"/>
                <a:gd name="connsiteX1" fmla="*/ 525300 w 611191"/>
                <a:gd name="connsiteY1" fmla="*/ 409574 h 2448059"/>
                <a:gd name="connsiteX2" fmla="*/ 611025 w 611191"/>
                <a:gd name="connsiteY2" fmla="*/ 1885950 h 2448059"/>
                <a:gd name="connsiteX3" fmla="*/ 525300 w 611191"/>
                <a:gd name="connsiteY3" fmla="*/ 2438400 h 2448059"/>
                <a:gd name="connsiteX4" fmla="*/ 49050 w 611191"/>
                <a:gd name="connsiteY4" fmla="*/ 2238375 h 2448059"/>
                <a:gd name="connsiteX5" fmla="*/ 39525 w 611191"/>
                <a:gd name="connsiteY5" fmla="*/ 2247900 h 2448059"/>
                <a:gd name="connsiteX0" fmla="*/ 49050 w 612024"/>
                <a:gd name="connsiteY0" fmla="*/ 0 h 2448059"/>
                <a:gd name="connsiteX1" fmla="*/ 511012 w 612024"/>
                <a:gd name="connsiteY1" fmla="*/ 409574 h 2448059"/>
                <a:gd name="connsiteX2" fmla="*/ 611025 w 612024"/>
                <a:gd name="connsiteY2" fmla="*/ 1885950 h 2448059"/>
                <a:gd name="connsiteX3" fmla="*/ 525300 w 612024"/>
                <a:gd name="connsiteY3" fmla="*/ 2438400 h 2448059"/>
                <a:gd name="connsiteX4" fmla="*/ 49050 w 612024"/>
                <a:gd name="connsiteY4" fmla="*/ 2238375 h 2448059"/>
                <a:gd name="connsiteX5" fmla="*/ 39525 w 612024"/>
                <a:gd name="connsiteY5" fmla="*/ 2247900 h 2448059"/>
                <a:gd name="connsiteX0" fmla="*/ 49050 w 674373"/>
                <a:gd name="connsiteY0" fmla="*/ 0 h 2448059"/>
                <a:gd name="connsiteX1" fmla="*/ 511012 w 674373"/>
                <a:gd name="connsiteY1" fmla="*/ 409574 h 2448059"/>
                <a:gd name="connsiteX2" fmla="*/ 611025 w 674373"/>
                <a:gd name="connsiteY2" fmla="*/ 1885950 h 2448059"/>
                <a:gd name="connsiteX3" fmla="*/ 525300 w 674373"/>
                <a:gd name="connsiteY3" fmla="*/ 2438400 h 2448059"/>
                <a:gd name="connsiteX4" fmla="*/ 49050 w 674373"/>
                <a:gd name="connsiteY4" fmla="*/ 2238375 h 2448059"/>
                <a:gd name="connsiteX5" fmla="*/ 39525 w 674373"/>
                <a:gd name="connsiteY5" fmla="*/ 2247900 h 2448059"/>
                <a:gd name="connsiteX0" fmla="*/ 49050 w 674373"/>
                <a:gd name="connsiteY0" fmla="*/ 0 h 2449140"/>
                <a:gd name="connsiteX1" fmla="*/ 511012 w 674373"/>
                <a:gd name="connsiteY1" fmla="*/ 409574 h 2449140"/>
                <a:gd name="connsiteX2" fmla="*/ 611025 w 674373"/>
                <a:gd name="connsiteY2" fmla="*/ 1862138 h 2449140"/>
                <a:gd name="connsiteX3" fmla="*/ 525300 w 674373"/>
                <a:gd name="connsiteY3" fmla="*/ 2438400 h 2449140"/>
                <a:gd name="connsiteX4" fmla="*/ 49050 w 674373"/>
                <a:gd name="connsiteY4" fmla="*/ 2238375 h 2449140"/>
                <a:gd name="connsiteX5" fmla="*/ 39525 w 674373"/>
                <a:gd name="connsiteY5" fmla="*/ 2247900 h 2449140"/>
                <a:gd name="connsiteX0" fmla="*/ 49050 w 614426"/>
                <a:gd name="connsiteY0" fmla="*/ 0 h 2453762"/>
                <a:gd name="connsiteX1" fmla="*/ 511012 w 614426"/>
                <a:gd name="connsiteY1" fmla="*/ 409574 h 2453762"/>
                <a:gd name="connsiteX2" fmla="*/ 530063 w 614426"/>
                <a:gd name="connsiteY2" fmla="*/ 1766888 h 2453762"/>
                <a:gd name="connsiteX3" fmla="*/ 525300 w 614426"/>
                <a:gd name="connsiteY3" fmla="*/ 2438400 h 2453762"/>
                <a:gd name="connsiteX4" fmla="*/ 49050 w 614426"/>
                <a:gd name="connsiteY4" fmla="*/ 2238375 h 2453762"/>
                <a:gd name="connsiteX5" fmla="*/ 39525 w 614426"/>
                <a:gd name="connsiteY5" fmla="*/ 2247900 h 2453762"/>
                <a:gd name="connsiteX0" fmla="*/ 49050 w 567784"/>
                <a:gd name="connsiteY0" fmla="*/ 0 h 2453762"/>
                <a:gd name="connsiteX1" fmla="*/ 511012 w 567784"/>
                <a:gd name="connsiteY1" fmla="*/ 409574 h 2453762"/>
                <a:gd name="connsiteX2" fmla="*/ 530063 w 567784"/>
                <a:gd name="connsiteY2" fmla="*/ 1766888 h 2453762"/>
                <a:gd name="connsiteX3" fmla="*/ 525300 w 567784"/>
                <a:gd name="connsiteY3" fmla="*/ 2438400 h 2453762"/>
                <a:gd name="connsiteX4" fmla="*/ 49050 w 567784"/>
                <a:gd name="connsiteY4" fmla="*/ 2238375 h 2453762"/>
                <a:gd name="connsiteX5" fmla="*/ 39525 w 567784"/>
                <a:gd name="connsiteY5" fmla="*/ 2247900 h 2453762"/>
                <a:gd name="connsiteX0" fmla="*/ 49050 w 563995"/>
                <a:gd name="connsiteY0" fmla="*/ 0 h 2454005"/>
                <a:gd name="connsiteX1" fmla="*/ 511012 w 563995"/>
                <a:gd name="connsiteY1" fmla="*/ 409574 h 2454005"/>
                <a:gd name="connsiteX2" fmla="*/ 520538 w 563995"/>
                <a:gd name="connsiteY2" fmla="*/ 1762125 h 2454005"/>
                <a:gd name="connsiteX3" fmla="*/ 525300 w 563995"/>
                <a:gd name="connsiteY3" fmla="*/ 2438400 h 2454005"/>
                <a:gd name="connsiteX4" fmla="*/ 49050 w 563995"/>
                <a:gd name="connsiteY4" fmla="*/ 2238375 h 2454005"/>
                <a:gd name="connsiteX5" fmla="*/ 39525 w 563995"/>
                <a:gd name="connsiteY5" fmla="*/ 2247900 h 2454005"/>
                <a:gd name="connsiteX0" fmla="*/ 49050 w 565233"/>
                <a:gd name="connsiteY0" fmla="*/ 0 h 2454005"/>
                <a:gd name="connsiteX1" fmla="*/ 511012 w 565233"/>
                <a:gd name="connsiteY1" fmla="*/ 409574 h 2454005"/>
                <a:gd name="connsiteX2" fmla="*/ 520538 w 565233"/>
                <a:gd name="connsiteY2" fmla="*/ 1762125 h 2454005"/>
                <a:gd name="connsiteX3" fmla="*/ 525300 w 565233"/>
                <a:gd name="connsiteY3" fmla="*/ 2438400 h 2454005"/>
                <a:gd name="connsiteX4" fmla="*/ 49050 w 565233"/>
                <a:gd name="connsiteY4" fmla="*/ 2238375 h 2454005"/>
                <a:gd name="connsiteX5" fmla="*/ 39525 w 565233"/>
                <a:gd name="connsiteY5" fmla="*/ 2247900 h 2454005"/>
                <a:gd name="connsiteX0" fmla="*/ 49050 w 569950"/>
                <a:gd name="connsiteY0" fmla="*/ 0 h 2443939"/>
                <a:gd name="connsiteX1" fmla="*/ 511012 w 569950"/>
                <a:gd name="connsiteY1" fmla="*/ 409574 h 2443939"/>
                <a:gd name="connsiteX2" fmla="*/ 520538 w 569950"/>
                <a:gd name="connsiteY2" fmla="*/ 1762125 h 2443939"/>
                <a:gd name="connsiteX3" fmla="*/ 549113 w 569950"/>
                <a:gd name="connsiteY3" fmla="*/ 1985961 h 2443939"/>
                <a:gd name="connsiteX4" fmla="*/ 525300 w 569950"/>
                <a:gd name="connsiteY4" fmla="*/ 2438400 h 2443939"/>
                <a:gd name="connsiteX5" fmla="*/ 49050 w 569950"/>
                <a:gd name="connsiteY5" fmla="*/ 2238375 h 2443939"/>
                <a:gd name="connsiteX6" fmla="*/ 39525 w 569950"/>
                <a:gd name="connsiteY6" fmla="*/ 2247900 h 2443939"/>
                <a:gd name="connsiteX0" fmla="*/ 49050 w 620663"/>
                <a:gd name="connsiteY0" fmla="*/ 0 h 2448921"/>
                <a:gd name="connsiteX1" fmla="*/ 511012 w 620663"/>
                <a:gd name="connsiteY1" fmla="*/ 409574 h 2448921"/>
                <a:gd name="connsiteX2" fmla="*/ 520538 w 620663"/>
                <a:gd name="connsiteY2" fmla="*/ 1762125 h 2448921"/>
                <a:gd name="connsiteX3" fmla="*/ 620551 w 620663"/>
                <a:gd name="connsiteY3" fmla="*/ 1866898 h 2448921"/>
                <a:gd name="connsiteX4" fmla="*/ 525300 w 620663"/>
                <a:gd name="connsiteY4" fmla="*/ 2438400 h 2448921"/>
                <a:gd name="connsiteX5" fmla="*/ 49050 w 620663"/>
                <a:gd name="connsiteY5" fmla="*/ 2238375 h 2448921"/>
                <a:gd name="connsiteX6" fmla="*/ 39525 w 620663"/>
                <a:gd name="connsiteY6" fmla="*/ 2247900 h 2448921"/>
                <a:gd name="connsiteX0" fmla="*/ 49050 w 621855"/>
                <a:gd name="connsiteY0" fmla="*/ 0 h 2448921"/>
                <a:gd name="connsiteX1" fmla="*/ 511012 w 621855"/>
                <a:gd name="connsiteY1" fmla="*/ 409574 h 2448921"/>
                <a:gd name="connsiteX2" fmla="*/ 520538 w 621855"/>
                <a:gd name="connsiteY2" fmla="*/ 1762125 h 2448921"/>
                <a:gd name="connsiteX3" fmla="*/ 620551 w 621855"/>
                <a:gd name="connsiteY3" fmla="*/ 1866898 h 2448921"/>
                <a:gd name="connsiteX4" fmla="*/ 525300 w 621855"/>
                <a:gd name="connsiteY4" fmla="*/ 2438400 h 2448921"/>
                <a:gd name="connsiteX5" fmla="*/ 49050 w 621855"/>
                <a:gd name="connsiteY5" fmla="*/ 2238375 h 2448921"/>
                <a:gd name="connsiteX6" fmla="*/ 39525 w 621855"/>
                <a:gd name="connsiteY6" fmla="*/ 2247900 h 2448921"/>
                <a:gd name="connsiteX0" fmla="*/ 49050 w 622016"/>
                <a:gd name="connsiteY0" fmla="*/ 0 h 2448921"/>
                <a:gd name="connsiteX1" fmla="*/ 511012 w 622016"/>
                <a:gd name="connsiteY1" fmla="*/ 409574 h 2448921"/>
                <a:gd name="connsiteX2" fmla="*/ 520538 w 622016"/>
                <a:gd name="connsiteY2" fmla="*/ 1762125 h 2448921"/>
                <a:gd name="connsiteX3" fmla="*/ 620551 w 622016"/>
                <a:gd name="connsiteY3" fmla="*/ 1866898 h 2448921"/>
                <a:gd name="connsiteX4" fmla="*/ 525300 w 622016"/>
                <a:gd name="connsiteY4" fmla="*/ 2438400 h 2448921"/>
                <a:gd name="connsiteX5" fmla="*/ 49050 w 622016"/>
                <a:gd name="connsiteY5" fmla="*/ 2238375 h 2448921"/>
                <a:gd name="connsiteX6" fmla="*/ 39525 w 622016"/>
                <a:gd name="connsiteY6" fmla="*/ 2247900 h 2448921"/>
                <a:gd name="connsiteX0" fmla="*/ 49050 w 620663"/>
                <a:gd name="connsiteY0" fmla="*/ 0 h 2448921"/>
                <a:gd name="connsiteX1" fmla="*/ 511012 w 620663"/>
                <a:gd name="connsiteY1" fmla="*/ 409574 h 2448921"/>
                <a:gd name="connsiteX2" fmla="*/ 520538 w 620663"/>
                <a:gd name="connsiteY2" fmla="*/ 1762125 h 2448921"/>
                <a:gd name="connsiteX3" fmla="*/ 620551 w 620663"/>
                <a:gd name="connsiteY3" fmla="*/ 1866898 h 2448921"/>
                <a:gd name="connsiteX4" fmla="*/ 525300 w 620663"/>
                <a:gd name="connsiteY4" fmla="*/ 2438400 h 2448921"/>
                <a:gd name="connsiteX5" fmla="*/ 49050 w 620663"/>
                <a:gd name="connsiteY5" fmla="*/ 2238375 h 2448921"/>
                <a:gd name="connsiteX6" fmla="*/ 39525 w 620663"/>
                <a:gd name="connsiteY6" fmla="*/ 2247900 h 2448921"/>
                <a:gd name="connsiteX0" fmla="*/ 48401 w 619941"/>
                <a:gd name="connsiteY0" fmla="*/ 0 h 2430521"/>
                <a:gd name="connsiteX1" fmla="*/ 510363 w 619941"/>
                <a:gd name="connsiteY1" fmla="*/ 409574 h 2430521"/>
                <a:gd name="connsiteX2" fmla="*/ 519889 w 619941"/>
                <a:gd name="connsiteY2" fmla="*/ 1762125 h 2430521"/>
                <a:gd name="connsiteX3" fmla="*/ 619902 w 619941"/>
                <a:gd name="connsiteY3" fmla="*/ 1866898 h 2430521"/>
                <a:gd name="connsiteX4" fmla="*/ 515126 w 619941"/>
                <a:gd name="connsiteY4" fmla="*/ 2419350 h 2430521"/>
                <a:gd name="connsiteX5" fmla="*/ 48401 w 619941"/>
                <a:gd name="connsiteY5" fmla="*/ 2238375 h 2430521"/>
                <a:gd name="connsiteX6" fmla="*/ 38876 w 619941"/>
                <a:gd name="connsiteY6" fmla="*/ 2247900 h 2430521"/>
                <a:gd name="connsiteX0" fmla="*/ 48401 w 619907"/>
                <a:gd name="connsiteY0" fmla="*/ 0 h 2434818"/>
                <a:gd name="connsiteX1" fmla="*/ 510363 w 619907"/>
                <a:gd name="connsiteY1" fmla="*/ 409574 h 2434818"/>
                <a:gd name="connsiteX2" fmla="*/ 519889 w 619907"/>
                <a:gd name="connsiteY2" fmla="*/ 1762125 h 2434818"/>
                <a:gd name="connsiteX3" fmla="*/ 619902 w 619907"/>
                <a:gd name="connsiteY3" fmla="*/ 1866898 h 2434818"/>
                <a:gd name="connsiteX4" fmla="*/ 515126 w 619907"/>
                <a:gd name="connsiteY4" fmla="*/ 2419350 h 2434818"/>
                <a:gd name="connsiteX5" fmla="*/ 48401 w 619907"/>
                <a:gd name="connsiteY5" fmla="*/ 2238375 h 2434818"/>
                <a:gd name="connsiteX6" fmla="*/ 38876 w 619907"/>
                <a:gd name="connsiteY6" fmla="*/ 2247900 h 2434818"/>
                <a:gd name="connsiteX0" fmla="*/ 48401 w 619902"/>
                <a:gd name="connsiteY0" fmla="*/ 0 h 2434818"/>
                <a:gd name="connsiteX1" fmla="*/ 510363 w 619902"/>
                <a:gd name="connsiteY1" fmla="*/ 409574 h 2434818"/>
                <a:gd name="connsiteX2" fmla="*/ 519889 w 619902"/>
                <a:gd name="connsiteY2" fmla="*/ 1762125 h 2434818"/>
                <a:gd name="connsiteX3" fmla="*/ 619902 w 619902"/>
                <a:gd name="connsiteY3" fmla="*/ 1866898 h 2434818"/>
                <a:gd name="connsiteX4" fmla="*/ 515126 w 619902"/>
                <a:gd name="connsiteY4" fmla="*/ 2419350 h 2434818"/>
                <a:gd name="connsiteX5" fmla="*/ 48401 w 619902"/>
                <a:gd name="connsiteY5" fmla="*/ 2238375 h 2434818"/>
                <a:gd name="connsiteX6" fmla="*/ 38876 w 619902"/>
                <a:gd name="connsiteY6" fmla="*/ 2247900 h 2434818"/>
                <a:gd name="connsiteX0" fmla="*/ 48401 w 619902"/>
                <a:gd name="connsiteY0" fmla="*/ 0 h 2434818"/>
                <a:gd name="connsiteX1" fmla="*/ 510363 w 619902"/>
                <a:gd name="connsiteY1" fmla="*/ 409574 h 2434818"/>
                <a:gd name="connsiteX2" fmla="*/ 519889 w 619902"/>
                <a:gd name="connsiteY2" fmla="*/ 1762125 h 2434818"/>
                <a:gd name="connsiteX3" fmla="*/ 619902 w 619902"/>
                <a:gd name="connsiteY3" fmla="*/ 1866898 h 2434818"/>
                <a:gd name="connsiteX4" fmla="*/ 515126 w 619902"/>
                <a:gd name="connsiteY4" fmla="*/ 2419350 h 2434818"/>
                <a:gd name="connsiteX5" fmla="*/ 48401 w 619902"/>
                <a:gd name="connsiteY5" fmla="*/ 2238375 h 2434818"/>
                <a:gd name="connsiteX6" fmla="*/ 38876 w 619902"/>
                <a:gd name="connsiteY6" fmla="*/ 2247900 h 2434818"/>
                <a:gd name="connsiteX0" fmla="*/ 48401 w 619902"/>
                <a:gd name="connsiteY0" fmla="*/ 0 h 2424366"/>
                <a:gd name="connsiteX1" fmla="*/ 510363 w 619902"/>
                <a:gd name="connsiteY1" fmla="*/ 409574 h 2424366"/>
                <a:gd name="connsiteX2" fmla="*/ 519889 w 619902"/>
                <a:gd name="connsiteY2" fmla="*/ 1762125 h 2424366"/>
                <a:gd name="connsiteX3" fmla="*/ 619902 w 619902"/>
                <a:gd name="connsiteY3" fmla="*/ 1866898 h 2424366"/>
                <a:gd name="connsiteX4" fmla="*/ 515126 w 619902"/>
                <a:gd name="connsiteY4" fmla="*/ 2419350 h 2424366"/>
                <a:gd name="connsiteX5" fmla="*/ 48401 w 619902"/>
                <a:gd name="connsiteY5" fmla="*/ 2238375 h 2424366"/>
                <a:gd name="connsiteX6" fmla="*/ 38876 w 619902"/>
                <a:gd name="connsiteY6" fmla="*/ 2247900 h 2424366"/>
                <a:gd name="connsiteX0" fmla="*/ 0 w 571501"/>
                <a:gd name="connsiteY0" fmla="*/ 0 h 2424366"/>
                <a:gd name="connsiteX1" fmla="*/ 461962 w 571501"/>
                <a:gd name="connsiteY1" fmla="*/ 409574 h 2424366"/>
                <a:gd name="connsiteX2" fmla="*/ 471488 w 571501"/>
                <a:gd name="connsiteY2" fmla="*/ 1762125 h 2424366"/>
                <a:gd name="connsiteX3" fmla="*/ 571501 w 571501"/>
                <a:gd name="connsiteY3" fmla="*/ 1866898 h 2424366"/>
                <a:gd name="connsiteX4" fmla="*/ 466725 w 571501"/>
                <a:gd name="connsiteY4" fmla="*/ 2419350 h 2424366"/>
                <a:gd name="connsiteX5" fmla="*/ 0 w 571501"/>
                <a:gd name="connsiteY5" fmla="*/ 2238375 h 2424366"/>
                <a:gd name="connsiteX0" fmla="*/ 0 w 571501"/>
                <a:gd name="connsiteY0" fmla="*/ 0 h 2426628"/>
                <a:gd name="connsiteX1" fmla="*/ 461962 w 571501"/>
                <a:gd name="connsiteY1" fmla="*/ 409574 h 2426628"/>
                <a:gd name="connsiteX2" fmla="*/ 471488 w 571501"/>
                <a:gd name="connsiteY2" fmla="*/ 1762125 h 2426628"/>
                <a:gd name="connsiteX3" fmla="*/ 571501 w 571501"/>
                <a:gd name="connsiteY3" fmla="*/ 1866898 h 2426628"/>
                <a:gd name="connsiteX4" fmla="*/ 466725 w 571501"/>
                <a:gd name="connsiteY4" fmla="*/ 2419350 h 2426628"/>
                <a:gd name="connsiteX5" fmla="*/ 0 w 571501"/>
                <a:gd name="connsiteY5" fmla="*/ 2238375 h 2426628"/>
                <a:gd name="connsiteX0" fmla="*/ 2382 w 573883"/>
                <a:gd name="connsiteY0" fmla="*/ 0 h 2431765"/>
                <a:gd name="connsiteX1" fmla="*/ 464344 w 573883"/>
                <a:gd name="connsiteY1" fmla="*/ 409574 h 2431765"/>
                <a:gd name="connsiteX2" fmla="*/ 473870 w 573883"/>
                <a:gd name="connsiteY2" fmla="*/ 1762125 h 2431765"/>
                <a:gd name="connsiteX3" fmla="*/ 573883 w 573883"/>
                <a:gd name="connsiteY3" fmla="*/ 1866898 h 2431765"/>
                <a:gd name="connsiteX4" fmla="*/ 469107 w 573883"/>
                <a:gd name="connsiteY4" fmla="*/ 2419350 h 2431765"/>
                <a:gd name="connsiteX5" fmla="*/ 0 w 573883"/>
                <a:gd name="connsiteY5" fmla="*/ 2216944 h 2431765"/>
                <a:gd name="connsiteX0" fmla="*/ 2382 w 573883"/>
                <a:gd name="connsiteY0" fmla="*/ 0 h 2421563"/>
                <a:gd name="connsiteX1" fmla="*/ 464344 w 573883"/>
                <a:gd name="connsiteY1" fmla="*/ 409574 h 2421563"/>
                <a:gd name="connsiteX2" fmla="*/ 473870 w 573883"/>
                <a:gd name="connsiteY2" fmla="*/ 1762125 h 2421563"/>
                <a:gd name="connsiteX3" fmla="*/ 573883 w 573883"/>
                <a:gd name="connsiteY3" fmla="*/ 1866898 h 2421563"/>
                <a:gd name="connsiteX4" fmla="*/ 469107 w 573883"/>
                <a:gd name="connsiteY4" fmla="*/ 2419350 h 2421563"/>
                <a:gd name="connsiteX5" fmla="*/ 0 w 573883"/>
                <a:gd name="connsiteY5" fmla="*/ 2216944 h 2421563"/>
                <a:gd name="connsiteX0" fmla="*/ 2382 w 573883"/>
                <a:gd name="connsiteY0" fmla="*/ 0 h 2421127"/>
                <a:gd name="connsiteX1" fmla="*/ 464344 w 573883"/>
                <a:gd name="connsiteY1" fmla="*/ 409574 h 2421127"/>
                <a:gd name="connsiteX2" fmla="*/ 473870 w 573883"/>
                <a:gd name="connsiteY2" fmla="*/ 1762125 h 2421127"/>
                <a:gd name="connsiteX3" fmla="*/ 573883 w 573883"/>
                <a:gd name="connsiteY3" fmla="*/ 1866898 h 2421127"/>
                <a:gd name="connsiteX4" fmla="*/ 469107 w 573883"/>
                <a:gd name="connsiteY4" fmla="*/ 2419350 h 2421127"/>
                <a:gd name="connsiteX5" fmla="*/ 0 w 573883"/>
                <a:gd name="connsiteY5" fmla="*/ 2216944 h 2421127"/>
                <a:gd name="connsiteX0" fmla="*/ 2382 w 573883"/>
                <a:gd name="connsiteY0" fmla="*/ 0 h 2422813"/>
                <a:gd name="connsiteX1" fmla="*/ 464344 w 573883"/>
                <a:gd name="connsiteY1" fmla="*/ 409574 h 2422813"/>
                <a:gd name="connsiteX2" fmla="*/ 473870 w 573883"/>
                <a:gd name="connsiteY2" fmla="*/ 1762125 h 2422813"/>
                <a:gd name="connsiteX3" fmla="*/ 573883 w 573883"/>
                <a:gd name="connsiteY3" fmla="*/ 1866898 h 2422813"/>
                <a:gd name="connsiteX4" fmla="*/ 469107 w 573883"/>
                <a:gd name="connsiteY4" fmla="*/ 2419350 h 2422813"/>
                <a:gd name="connsiteX5" fmla="*/ 0 w 573883"/>
                <a:gd name="connsiteY5" fmla="*/ 2216944 h 2422813"/>
                <a:gd name="connsiteX0" fmla="*/ 2382 w 573883"/>
                <a:gd name="connsiteY0" fmla="*/ 0 h 2422813"/>
                <a:gd name="connsiteX1" fmla="*/ 464344 w 573883"/>
                <a:gd name="connsiteY1" fmla="*/ 409574 h 2422813"/>
                <a:gd name="connsiteX2" fmla="*/ 473870 w 573883"/>
                <a:gd name="connsiteY2" fmla="*/ 1762125 h 2422813"/>
                <a:gd name="connsiteX3" fmla="*/ 573883 w 573883"/>
                <a:gd name="connsiteY3" fmla="*/ 1866898 h 2422813"/>
                <a:gd name="connsiteX4" fmla="*/ 469107 w 573883"/>
                <a:gd name="connsiteY4" fmla="*/ 2419350 h 2422813"/>
                <a:gd name="connsiteX5" fmla="*/ 0 w 573883"/>
                <a:gd name="connsiteY5" fmla="*/ 2216944 h 2422813"/>
                <a:gd name="connsiteX0" fmla="*/ 2382 w 573883"/>
                <a:gd name="connsiteY0" fmla="*/ 0 h 2422813"/>
                <a:gd name="connsiteX1" fmla="*/ 464344 w 573883"/>
                <a:gd name="connsiteY1" fmla="*/ 409574 h 2422813"/>
                <a:gd name="connsiteX2" fmla="*/ 473870 w 573883"/>
                <a:gd name="connsiteY2" fmla="*/ 1762125 h 2422813"/>
                <a:gd name="connsiteX3" fmla="*/ 573883 w 573883"/>
                <a:gd name="connsiteY3" fmla="*/ 1866898 h 2422813"/>
                <a:gd name="connsiteX4" fmla="*/ 469107 w 573883"/>
                <a:gd name="connsiteY4" fmla="*/ 2419350 h 2422813"/>
                <a:gd name="connsiteX5" fmla="*/ 0 w 573883"/>
                <a:gd name="connsiteY5" fmla="*/ 2216944 h 2422813"/>
                <a:gd name="connsiteX0" fmla="*/ 2382 w 573883"/>
                <a:gd name="connsiteY0" fmla="*/ 0 h 2422813"/>
                <a:gd name="connsiteX1" fmla="*/ 464344 w 573883"/>
                <a:gd name="connsiteY1" fmla="*/ 409574 h 2422813"/>
                <a:gd name="connsiteX2" fmla="*/ 473870 w 573883"/>
                <a:gd name="connsiteY2" fmla="*/ 1762125 h 2422813"/>
                <a:gd name="connsiteX3" fmla="*/ 573883 w 573883"/>
                <a:gd name="connsiteY3" fmla="*/ 1866898 h 2422813"/>
                <a:gd name="connsiteX4" fmla="*/ 469107 w 573883"/>
                <a:gd name="connsiteY4" fmla="*/ 2419350 h 2422813"/>
                <a:gd name="connsiteX5" fmla="*/ 0 w 573883"/>
                <a:gd name="connsiteY5" fmla="*/ 2216944 h 24228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73883" h="2422813">
                  <a:moveTo>
                    <a:pt x="2382" y="0"/>
                  </a:moveTo>
                  <a:cubicBezTo>
                    <a:pt x="110332" y="11112"/>
                    <a:pt x="404020" y="7144"/>
                    <a:pt x="464344" y="409574"/>
                  </a:cubicBezTo>
                  <a:cubicBezTo>
                    <a:pt x="477044" y="664369"/>
                    <a:pt x="443707" y="1657351"/>
                    <a:pt x="473870" y="1762125"/>
                  </a:cubicBezTo>
                  <a:cubicBezTo>
                    <a:pt x="504033" y="1866899"/>
                    <a:pt x="542134" y="1825624"/>
                    <a:pt x="573883" y="1866898"/>
                  </a:cubicBezTo>
                  <a:cubicBezTo>
                    <a:pt x="558009" y="1979611"/>
                    <a:pt x="481411" y="2401491"/>
                    <a:pt x="469107" y="2419350"/>
                  </a:cubicBezTo>
                  <a:cubicBezTo>
                    <a:pt x="456803" y="2437209"/>
                    <a:pt x="124619" y="2388394"/>
                    <a:pt x="0" y="2216944"/>
                  </a:cubicBezTo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3429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013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nistra A"/>
                <a:ea typeface="+mn-ea"/>
                <a:cs typeface="+mn-cs"/>
              </a:endParaRPr>
            </a:p>
          </p:txBody>
        </p:sp>
        <p:sp>
          <p:nvSpPr>
            <p:cNvPr id="16" name="Forme libre 15"/>
            <p:cNvSpPr/>
            <p:nvPr/>
          </p:nvSpPr>
          <p:spPr>
            <a:xfrm>
              <a:off x="4314187" y="2869973"/>
              <a:ext cx="883391" cy="1727207"/>
            </a:xfrm>
            <a:custGeom>
              <a:avLst/>
              <a:gdLst>
                <a:gd name="connsiteX0" fmla="*/ 7807 w 958555"/>
                <a:gd name="connsiteY0" fmla="*/ 561437 h 1737814"/>
                <a:gd name="connsiteX1" fmla="*/ 236407 w 958555"/>
                <a:gd name="connsiteY1" fmla="*/ 12162 h 1737814"/>
                <a:gd name="connsiteX2" fmla="*/ 820607 w 958555"/>
                <a:gd name="connsiteY2" fmla="*/ 1161512 h 1737814"/>
                <a:gd name="connsiteX3" fmla="*/ 899982 w 958555"/>
                <a:gd name="connsiteY3" fmla="*/ 1736187 h 1737814"/>
                <a:gd name="connsiteX4" fmla="*/ 84007 w 958555"/>
                <a:gd name="connsiteY4" fmla="*/ 1310737 h 1737814"/>
                <a:gd name="connsiteX5" fmla="*/ 55432 w 958555"/>
                <a:gd name="connsiteY5" fmla="*/ 628112 h 1737814"/>
                <a:gd name="connsiteX6" fmla="*/ 7807 w 958555"/>
                <a:gd name="connsiteY6" fmla="*/ 561437 h 1737814"/>
                <a:gd name="connsiteX0" fmla="*/ 184044 w 950642"/>
                <a:gd name="connsiteY0" fmla="*/ 163005 h 1806107"/>
                <a:gd name="connsiteX1" fmla="*/ 228494 w 950642"/>
                <a:gd name="connsiteY1" fmla="*/ 80455 h 1806107"/>
                <a:gd name="connsiteX2" fmla="*/ 812694 w 950642"/>
                <a:gd name="connsiteY2" fmla="*/ 1229805 h 1806107"/>
                <a:gd name="connsiteX3" fmla="*/ 892069 w 950642"/>
                <a:gd name="connsiteY3" fmla="*/ 1804480 h 1806107"/>
                <a:gd name="connsiteX4" fmla="*/ 76094 w 950642"/>
                <a:gd name="connsiteY4" fmla="*/ 1379030 h 1806107"/>
                <a:gd name="connsiteX5" fmla="*/ 47519 w 950642"/>
                <a:gd name="connsiteY5" fmla="*/ 696405 h 1806107"/>
                <a:gd name="connsiteX6" fmla="*/ 184044 w 950642"/>
                <a:gd name="connsiteY6" fmla="*/ 163005 h 1806107"/>
                <a:gd name="connsiteX0" fmla="*/ 49773 w 952896"/>
                <a:gd name="connsiteY0" fmla="*/ 626642 h 1736344"/>
                <a:gd name="connsiteX1" fmla="*/ 230748 w 952896"/>
                <a:gd name="connsiteY1" fmla="*/ 10692 h 1736344"/>
                <a:gd name="connsiteX2" fmla="*/ 814948 w 952896"/>
                <a:gd name="connsiteY2" fmla="*/ 1160042 h 1736344"/>
                <a:gd name="connsiteX3" fmla="*/ 894323 w 952896"/>
                <a:gd name="connsiteY3" fmla="*/ 1734717 h 1736344"/>
                <a:gd name="connsiteX4" fmla="*/ 78348 w 952896"/>
                <a:gd name="connsiteY4" fmla="*/ 1309267 h 1736344"/>
                <a:gd name="connsiteX5" fmla="*/ 49773 w 952896"/>
                <a:gd name="connsiteY5" fmla="*/ 626642 h 1736344"/>
                <a:gd name="connsiteX0" fmla="*/ 27729 w 972127"/>
                <a:gd name="connsiteY0" fmla="*/ 564043 h 1740420"/>
                <a:gd name="connsiteX1" fmla="*/ 249979 w 972127"/>
                <a:gd name="connsiteY1" fmla="*/ 14768 h 1740420"/>
                <a:gd name="connsiteX2" fmla="*/ 834179 w 972127"/>
                <a:gd name="connsiteY2" fmla="*/ 1164118 h 1740420"/>
                <a:gd name="connsiteX3" fmla="*/ 913554 w 972127"/>
                <a:gd name="connsiteY3" fmla="*/ 1738793 h 1740420"/>
                <a:gd name="connsiteX4" fmla="*/ 97579 w 972127"/>
                <a:gd name="connsiteY4" fmla="*/ 1313343 h 1740420"/>
                <a:gd name="connsiteX5" fmla="*/ 27729 w 972127"/>
                <a:gd name="connsiteY5" fmla="*/ 564043 h 1740420"/>
                <a:gd name="connsiteX0" fmla="*/ 29650 w 972977"/>
                <a:gd name="connsiteY0" fmla="*/ 560945 h 1737322"/>
                <a:gd name="connsiteX1" fmla="*/ 280475 w 972977"/>
                <a:gd name="connsiteY1" fmla="*/ 14845 h 1737322"/>
                <a:gd name="connsiteX2" fmla="*/ 836100 w 972977"/>
                <a:gd name="connsiteY2" fmla="*/ 1161020 h 1737322"/>
                <a:gd name="connsiteX3" fmla="*/ 915475 w 972977"/>
                <a:gd name="connsiteY3" fmla="*/ 1735695 h 1737322"/>
                <a:gd name="connsiteX4" fmla="*/ 99500 w 972977"/>
                <a:gd name="connsiteY4" fmla="*/ 1310245 h 1737322"/>
                <a:gd name="connsiteX5" fmla="*/ 29650 w 972977"/>
                <a:gd name="connsiteY5" fmla="*/ 560945 h 1737322"/>
                <a:gd name="connsiteX0" fmla="*/ 29650 w 972977"/>
                <a:gd name="connsiteY0" fmla="*/ 552549 h 1728926"/>
                <a:gd name="connsiteX1" fmla="*/ 280475 w 972977"/>
                <a:gd name="connsiteY1" fmla="*/ 6449 h 1728926"/>
                <a:gd name="connsiteX2" fmla="*/ 836100 w 972977"/>
                <a:gd name="connsiteY2" fmla="*/ 1152624 h 1728926"/>
                <a:gd name="connsiteX3" fmla="*/ 915475 w 972977"/>
                <a:gd name="connsiteY3" fmla="*/ 1727299 h 1728926"/>
                <a:gd name="connsiteX4" fmla="*/ 99500 w 972977"/>
                <a:gd name="connsiteY4" fmla="*/ 1301849 h 1728926"/>
                <a:gd name="connsiteX5" fmla="*/ 29650 w 972977"/>
                <a:gd name="connsiteY5" fmla="*/ 552549 h 1728926"/>
                <a:gd name="connsiteX0" fmla="*/ 27094 w 971855"/>
                <a:gd name="connsiteY0" fmla="*/ 555706 h 1732083"/>
                <a:gd name="connsiteX1" fmla="*/ 239819 w 971855"/>
                <a:gd name="connsiteY1" fmla="*/ 6431 h 1732083"/>
                <a:gd name="connsiteX2" fmla="*/ 833544 w 971855"/>
                <a:gd name="connsiteY2" fmla="*/ 1155781 h 1732083"/>
                <a:gd name="connsiteX3" fmla="*/ 912919 w 971855"/>
                <a:gd name="connsiteY3" fmla="*/ 1730456 h 1732083"/>
                <a:gd name="connsiteX4" fmla="*/ 96944 w 971855"/>
                <a:gd name="connsiteY4" fmla="*/ 1305006 h 1732083"/>
                <a:gd name="connsiteX5" fmla="*/ 27094 w 971855"/>
                <a:gd name="connsiteY5" fmla="*/ 555706 h 1732083"/>
                <a:gd name="connsiteX0" fmla="*/ 27094 w 971855"/>
                <a:gd name="connsiteY0" fmla="*/ 559244 h 1735621"/>
                <a:gd name="connsiteX1" fmla="*/ 239819 w 971855"/>
                <a:gd name="connsiteY1" fmla="*/ 9969 h 1735621"/>
                <a:gd name="connsiteX2" fmla="*/ 833544 w 971855"/>
                <a:gd name="connsiteY2" fmla="*/ 1159319 h 1735621"/>
                <a:gd name="connsiteX3" fmla="*/ 912919 w 971855"/>
                <a:gd name="connsiteY3" fmla="*/ 1733994 h 1735621"/>
                <a:gd name="connsiteX4" fmla="*/ 96944 w 971855"/>
                <a:gd name="connsiteY4" fmla="*/ 1308544 h 1735621"/>
                <a:gd name="connsiteX5" fmla="*/ 27094 w 971855"/>
                <a:gd name="connsiteY5" fmla="*/ 559244 h 1735621"/>
                <a:gd name="connsiteX0" fmla="*/ 49589 w 994350"/>
                <a:gd name="connsiteY0" fmla="*/ 559244 h 1735621"/>
                <a:gd name="connsiteX1" fmla="*/ 262314 w 994350"/>
                <a:gd name="connsiteY1" fmla="*/ 9969 h 1735621"/>
                <a:gd name="connsiteX2" fmla="*/ 856039 w 994350"/>
                <a:gd name="connsiteY2" fmla="*/ 1159319 h 1735621"/>
                <a:gd name="connsiteX3" fmla="*/ 935414 w 994350"/>
                <a:gd name="connsiteY3" fmla="*/ 1733994 h 1735621"/>
                <a:gd name="connsiteX4" fmla="*/ 119439 w 994350"/>
                <a:gd name="connsiteY4" fmla="*/ 1308544 h 1735621"/>
                <a:gd name="connsiteX5" fmla="*/ 49589 w 994350"/>
                <a:gd name="connsiteY5" fmla="*/ 559244 h 1735621"/>
                <a:gd name="connsiteX0" fmla="*/ 41461 w 986222"/>
                <a:gd name="connsiteY0" fmla="*/ 559244 h 1735621"/>
                <a:gd name="connsiteX1" fmla="*/ 254186 w 986222"/>
                <a:gd name="connsiteY1" fmla="*/ 9969 h 1735621"/>
                <a:gd name="connsiteX2" fmla="*/ 847911 w 986222"/>
                <a:gd name="connsiteY2" fmla="*/ 1159319 h 1735621"/>
                <a:gd name="connsiteX3" fmla="*/ 927286 w 986222"/>
                <a:gd name="connsiteY3" fmla="*/ 1733994 h 1735621"/>
                <a:gd name="connsiteX4" fmla="*/ 111311 w 986222"/>
                <a:gd name="connsiteY4" fmla="*/ 1308544 h 1735621"/>
                <a:gd name="connsiteX5" fmla="*/ 41461 w 986222"/>
                <a:gd name="connsiteY5" fmla="*/ 559244 h 1735621"/>
                <a:gd name="connsiteX0" fmla="*/ 22090 w 966851"/>
                <a:gd name="connsiteY0" fmla="*/ 559244 h 1735621"/>
                <a:gd name="connsiteX1" fmla="*/ 234815 w 966851"/>
                <a:gd name="connsiteY1" fmla="*/ 9969 h 1735621"/>
                <a:gd name="connsiteX2" fmla="*/ 828540 w 966851"/>
                <a:gd name="connsiteY2" fmla="*/ 1159319 h 1735621"/>
                <a:gd name="connsiteX3" fmla="*/ 907915 w 966851"/>
                <a:gd name="connsiteY3" fmla="*/ 1733994 h 1735621"/>
                <a:gd name="connsiteX4" fmla="*/ 91940 w 966851"/>
                <a:gd name="connsiteY4" fmla="*/ 1308544 h 1735621"/>
                <a:gd name="connsiteX5" fmla="*/ 22090 w 966851"/>
                <a:gd name="connsiteY5" fmla="*/ 559244 h 1735621"/>
                <a:gd name="connsiteX0" fmla="*/ 1549 w 946310"/>
                <a:gd name="connsiteY0" fmla="*/ 559244 h 1735621"/>
                <a:gd name="connsiteX1" fmla="*/ 214274 w 946310"/>
                <a:gd name="connsiteY1" fmla="*/ 9969 h 1735621"/>
                <a:gd name="connsiteX2" fmla="*/ 807999 w 946310"/>
                <a:gd name="connsiteY2" fmla="*/ 1159319 h 1735621"/>
                <a:gd name="connsiteX3" fmla="*/ 887374 w 946310"/>
                <a:gd name="connsiteY3" fmla="*/ 1733994 h 1735621"/>
                <a:gd name="connsiteX4" fmla="*/ 71399 w 946310"/>
                <a:gd name="connsiteY4" fmla="*/ 1308544 h 1735621"/>
                <a:gd name="connsiteX5" fmla="*/ 1549 w 946310"/>
                <a:gd name="connsiteY5" fmla="*/ 559244 h 1735621"/>
                <a:gd name="connsiteX0" fmla="*/ 3897 w 947717"/>
                <a:gd name="connsiteY0" fmla="*/ 559244 h 1735387"/>
                <a:gd name="connsiteX1" fmla="*/ 216622 w 947717"/>
                <a:gd name="connsiteY1" fmla="*/ 9969 h 1735387"/>
                <a:gd name="connsiteX2" fmla="*/ 810347 w 947717"/>
                <a:gd name="connsiteY2" fmla="*/ 1159319 h 1735387"/>
                <a:gd name="connsiteX3" fmla="*/ 889722 w 947717"/>
                <a:gd name="connsiteY3" fmla="*/ 1733994 h 1735387"/>
                <a:gd name="connsiteX4" fmla="*/ 86447 w 947717"/>
                <a:gd name="connsiteY4" fmla="*/ 1299019 h 1735387"/>
                <a:gd name="connsiteX5" fmla="*/ 3897 w 947717"/>
                <a:gd name="connsiteY5" fmla="*/ 559244 h 1735387"/>
                <a:gd name="connsiteX0" fmla="*/ 4651 w 948471"/>
                <a:gd name="connsiteY0" fmla="*/ 559244 h 1735387"/>
                <a:gd name="connsiteX1" fmla="*/ 217376 w 948471"/>
                <a:gd name="connsiteY1" fmla="*/ 9969 h 1735387"/>
                <a:gd name="connsiteX2" fmla="*/ 811101 w 948471"/>
                <a:gd name="connsiteY2" fmla="*/ 1159319 h 1735387"/>
                <a:gd name="connsiteX3" fmla="*/ 890476 w 948471"/>
                <a:gd name="connsiteY3" fmla="*/ 1733994 h 1735387"/>
                <a:gd name="connsiteX4" fmla="*/ 87201 w 948471"/>
                <a:gd name="connsiteY4" fmla="*/ 1299019 h 1735387"/>
                <a:gd name="connsiteX5" fmla="*/ 4651 w 948471"/>
                <a:gd name="connsiteY5" fmla="*/ 559244 h 1735387"/>
                <a:gd name="connsiteX0" fmla="*/ 22937 w 966757"/>
                <a:gd name="connsiteY0" fmla="*/ 559244 h 1735387"/>
                <a:gd name="connsiteX1" fmla="*/ 235662 w 966757"/>
                <a:gd name="connsiteY1" fmla="*/ 9969 h 1735387"/>
                <a:gd name="connsiteX2" fmla="*/ 829387 w 966757"/>
                <a:gd name="connsiteY2" fmla="*/ 1159319 h 1735387"/>
                <a:gd name="connsiteX3" fmla="*/ 908762 w 966757"/>
                <a:gd name="connsiteY3" fmla="*/ 1733994 h 1735387"/>
                <a:gd name="connsiteX4" fmla="*/ 105487 w 966757"/>
                <a:gd name="connsiteY4" fmla="*/ 1299019 h 1735387"/>
                <a:gd name="connsiteX5" fmla="*/ 22937 w 966757"/>
                <a:gd name="connsiteY5" fmla="*/ 559244 h 1735387"/>
                <a:gd name="connsiteX0" fmla="*/ 22937 w 966757"/>
                <a:gd name="connsiteY0" fmla="*/ 559244 h 1735387"/>
                <a:gd name="connsiteX1" fmla="*/ 235662 w 966757"/>
                <a:gd name="connsiteY1" fmla="*/ 9969 h 1735387"/>
                <a:gd name="connsiteX2" fmla="*/ 829387 w 966757"/>
                <a:gd name="connsiteY2" fmla="*/ 1159319 h 1735387"/>
                <a:gd name="connsiteX3" fmla="*/ 908762 w 966757"/>
                <a:gd name="connsiteY3" fmla="*/ 1733994 h 1735387"/>
                <a:gd name="connsiteX4" fmla="*/ 105487 w 966757"/>
                <a:gd name="connsiteY4" fmla="*/ 1299019 h 1735387"/>
                <a:gd name="connsiteX5" fmla="*/ 22937 w 966757"/>
                <a:gd name="connsiteY5" fmla="*/ 559244 h 1735387"/>
                <a:gd name="connsiteX0" fmla="*/ 20832 w 964652"/>
                <a:gd name="connsiteY0" fmla="*/ 559244 h 1735387"/>
                <a:gd name="connsiteX1" fmla="*/ 233557 w 964652"/>
                <a:gd name="connsiteY1" fmla="*/ 9969 h 1735387"/>
                <a:gd name="connsiteX2" fmla="*/ 827282 w 964652"/>
                <a:gd name="connsiteY2" fmla="*/ 1159319 h 1735387"/>
                <a:gd name="connsiteX3" fmla="*/ 906657 w 964652"/>
                <a:gd name="connsiteY3" fmla="*/ 1733994 h 1735387"/>
                <a:gd name="connsiteX4" fmla="*/ 103382 w 964652"/>
                <a:gd name="connsiteY4" fmla="*/ 1299019 h 1735387"/>
                <a:gd name="connsiteX5" fmla="*/ 20832 w 964652"/>
                <a:gd name="connsiteY5" fmla="*/ 559244 h 1735387"/>
                <a:gd name="connsiteX0" fmla="*/ 24006 w 967826"/>
                <a:gd name="connsiteY0" fmla="*/ 559244 h 1735387"/>
                <a:gd name="connsiteX1" fmla="*/ 236731 w 967826"/>
                <a:gd name="connsiteY1" fmla="*/ 9969 h 1735387"/>
                <a:gd name="connsiteX2" fmla="*/ 830456 w 967826"/>
                <a:gd name="connsiteY2" fmla="*/ 1159319 h 1735387"/>
                <a:gd name="connsiteX3" fmla="*/ 909831 w 967826"/>
                <a:gd name="connsiteY3" fmla="*/ 1733994 h 1735387"/>
                <a:gd name="connsiteX4" fmla="*/ 106556 w 967826"/>
                <a:gd name="connsiteY4" fmla="*/ 1299019 h 1735387"/>
                <a:gd name="connsiteX5" fmla="*/ 24006 w 967826"/>
                <a:gd name="connsiteY5" fmla="*/ 559244 h 1735387"/>
                <a:gd name="connsiteX0" fmla="*/ 21938 w 965758"/>
                <a:gd name="connsiteY0" fmla="*/ 549746 h 1725889"/>
                <a:gd name="connsiteX1" fmla="*/ 234663 w 965758"/>
                <a:gd name="connsiteY1" fmla="*/ 471 h 1725889"/>
                <a:gd name="connsiteX2" fmla="*/ 828388 w 965758"/>
                <a:gd name="connsiteY2" fmla="*/ 1149821 h 1725889"/>
                <a:gd name="connsiteX3" fmla="*/ 907763 w 965758"/>
                <a:gd name="connsiteY3" fmla="*/ 1724496 h 1725889"/>
                <a:gd name="connsiteX4" fmla="*/ 104488 w 965758"/>
                <a:gd name="connsiteY4" fmla="*/ 1289521 h 1725889"/>
                <a:gd name="connsiteX5" fmla="*/ 21938 w 965758"/>
                <a:gd name="connsiteY5" fmla="*/ 549746 h 1725889"/>
                <a:gd name="connsiteX0" fmla="*/ 21938 w 1219740"/>
                <a:gd name="connsiteY0" fmla="*/ 549746 h 1725836"/>
                <a:gd name="connsiteX1" fmla="*/ 234663 w 1219740"/>
                <a:gd name="connsiteY1" fmla="*/ 471 h 1725836"/>
                <a:gd name="connsiteX2" fmla="*/ 828388 w 1219740"/>
                <a:gd name="connsiteY2" fmla="*/ 1149821 h 1725836"/>
                <a:gd name="connsiteX3" fmla="*/ 907763 w 1219740"/>
                <a:gd name="connsiteY3" fmla="*/ 1724496 h 1725836"/>
                <a:gd name="connsiteX4" fmla="*/ 104488 w 1219740"/>
                <a:gd name="connsiteY4" fmla="*/ 1289521 h 1725836"/>
                <a:gd name="connsiteX5" fmla="*/ 21938 w 1219740"/>
                <a:gd name="connsiteY5" fmla="*/ 549746 h 1725836"/>
                <a:gd name="connsiteX0" fmla="*/ 21938 w 1219740"/>
                <a:gd name="connsiteY0" fmla="*/ 549746 h 1725836"/>
                <a:gd name="connsiteX1" fmla="*/ 234663 w 1219740"/>
                <a:gd name="connsiteY1" fmla="*/ 471 h 1725836"/>
                <a:gd name="connsiteX2" fmla="*/ 828388 w 1219740"/>
                <a:gd name="connsiteY2" fmla="*/ 1149821 h 1725836"/>
                <a:gd name="connsiteX3" fmla="*/ 907763 w 1219740"/>
                <a:gd name="connsiteY3" fmla="*/ 1724496 h 1725836"/>
                <a:gd name="connsiteX4" fmla="*/ 104488 w 1219740"/>
                <a:gd name="connsiteY4" fmla="*/ 1289521 h 1725836"/>
                <a:gd name="connsiteX5" fmla="*/ 21938 w 1219740"/>
                <a:gd name="connsiteY5" fmla="*/ 549746 h 1725836"/>
                <a:gd name="connsiteX0" fmla="*/ 21938 w 909437"/>
                <a:gd name="connsiteY0" fmla="*/ 549746 h 1729008"/>
                <a:gd name="connsiteX1" fmla="*/ 234663 w 909437"/>
                <a:gd name="connsiteY1" fmla="*/ 471 h 1729008"/>
                <a:gd name="connsiteX2" fmla="*/ 828388 w 909437"/>
                <a:gd name="connsiteY2" fmla="*/ 1149821 h 1729008"/>
                <a:gd name="connsiteX3" fmla="*/ 907763 w 909437"/>
                <a:gd name="connsiteY3" fmla="*/ 1724496 h 1729008"/>
                <a:gd name="connsiteX4" fmla="*/ 104488 w 909437"/>
                <a:gd name="connsiteY4" fmla="*/ 1289521 h 1729008"/>
                <a:gd name="connsiteX5" fmla="*/ 21938 w 909437"/>
                <a:gd name="connsiteY5" fmla="*/ 549746 h 1729008"/>
                <a:gd name="connsiteX0" fmla="*/ 21938 w 913631"/>
                <a:gd name="connsiteY0" fmla="*/ 549746 h 1729008"/>
                <a:gd name="connsiteX1" fmla="*/ 234663 w 913631"/>
                <a:gd name="connsiteY1" fmla="*/ 471 h 1729008"/>
                <a:gd name="connsiteX2" fmla="*/ 828388 w 913631"/>
                <a:gd name="connsiteY2" fmla="*/ 1149821 h 1729008"/>
                <a:gd name="connsiteX3" fmla="*/ 907763 w 913631"/>
                <a:gd name="connsiteY3" fmla="*/ 1724496 h 1729008"/>
                <a:gd name="connsiteX4" fmla="*/ 104488 w 913631"/>
                <a:gd name="connsiteY4" fmla="*/ 1289521 h 1729008"/>
                <a:gd name="connsiteX5" fmla="*/ 21938 w 913631"/>
                <a:gd name="connsiteY5" fmla="*/ 549746 h 1729008"/>
                <a:gd name="connsiteX0" fmla="*/ 21938 w 916437"/>
                <a:gd name="connsiteY0" fmla="*/ 549746 h 1726036"/>
                <a:gd name="connsiteX1" fmla="*/ 234663 w 916437"/>
                <a:gd name="connsiteY1" fmla="*/ 471 h 1726036"/>
                <a:gd name="connsiteX2" fmla="*/ 828388 w 916437"/>
                <a:gd name="connsiteY2" fmla="*/ 1149821 h 1726036"/>
                <a:gd name="connsiteX3" fmla="*/ 907763 w 916437"/>
                <a:gd name="connsiteY3" fmla="*/ 1724496 h 1726036"/>
                <a:gd name="connsiteX4" fmla="*/ 104488 w 916437"/>
                <a:gd name="connsiteY4" fmla="*/ 1289521 h 1726036"/>
                <a:gd name="connsiteX5" fmla="*/ 21938 w 916437"/>
                <a:gd name="connsiteY5" fmla="*/ 549746 h 1726036"/>
                <a:gd name="connsiteX0" fmla="*/ 21938 w 908890"/>
                <a:gd name="connsiteY0" fmla="*/ 549754 h 1726044"/>
                <a:gd name="connsiteX1" fmla="*/ 234663 w 908890"/>
                <a:gd name="connsiteY1" fmla="*/ 479 h 1726044"/>
                <a:gd name="connsiteX2" fmla="*/ 828388 w 908890"/>
                <a:gd name="connsiteY2" fmla="*/ 1149829 h 1726044"/>
                <a:gd name="connsiteX3" fmla="*/ 907763 w 908890"/>
                <a:gd name="connsiteY3" fmla="*/ 1724504 h 1726044"/>
                <a:gd name="connsiteX4" fmla="*/ 104488 w 908890"/>
                <a:gd name="connsiteY4" fmla="*/ 1289529 h 1726044"/>
                <a:gd name="connsiteX5" fmla="*/ 21938 w 908890"/>
                <a:gd name="connsiteY5" fmla="*/ 549754 h 1726044"/>
                <a:gd name="connsiteX0" fmla="*/ 21938 w 907917"/>
                <a:gd name="connsiteY0" fmla="*/ 549754 h 1729621"/>
                <a:gd name="connsiteX1" fmla="*/ 234663 w 907917"/>
                <a:gd name="connsiteY1" fmla="*/ 479 h 1729621"/>
                <a:gd name="connsiteX2" fmla="*/ 828388 w 907917"/>
                <a:gd name="connsiteY2" fmla="*/ 1149829 h 1729621"/>
                <a:gd name="connsiteX3" fmla="*/ 907763 w 907917"/>
                <a:gd name="connsiteY3" fmla="*/ 1724504 h 1729621"/>
                <a:gd name="connsiteX4" fmla="*/ 104488 w 907917"/>
                <a:gd name="connsiteY4" fmla="*/ 1289529 h 1729621"/>
                <a:gd name="connsiteX5" fmla="*/ 21938 w 907917"/>
                <a:gd name="connsiteY5" fmla="*/ 549754 h 1729621"/>
                <a:gd name="connsiteX0" fmla="*/ 21938 w 907917"/>
                <a:gd name="connsiteY0" fmla="*/ 549754 h 1743335"/>
                <a:gd name="connsiteX1" fmla="*/ 234663 w 907917"/>
                <a:gd name="connsiteY1" fmla="*/ 479 h 1743335"/>
                <a:gd name="connsiteX2" fmla="*/ 828388 w 907917"/>
                <a:gd name="connsiteY2" fmla="*/ 1149829 h 1743335"/>
                <a:gd name="connsiteX3" fmla="*/ 907763 w 907917"/>
                <a:gd name="connsiteY3" fmla="*/ 1724504 h 1743335"/>
                <a:gd name="connsiteX4" fmla="*/ 104488 w 907917"/>
                <a:gd name="connsiteY4" fmla="*/ 1289529 h 1743335"/>
                <a:gd name="connsiteX5" fmla="*/ 21938 w 907917"/>
                <a:gd name="connsiteY5" fmla="*/ 549754 h 1743335"/>
                <a:gd name="connsiteX0" fmla="*/ 21938 w 949210"/>
                <a:gd name="connsiteY0" fmla="*/ 549636 h 1743217"/>
                <a:gd name="connsiteX1" fmla="*/ 234663 w 949210"/>
                <a:gd name="connsiteY1" fmla="*/ 361 h 1743217"/>
                <a:gd name="connsiteX2" fmla="*/ 828388 w 949210"/>
                <a:gd name="connsiteY2" fmla="*/ 1149711 h 1743217"/>
                <a:gd name="connsiteX3" fmla="*/ 907763 w 949210"/>
                <a:gd name="connsiteY3" fmla="*/ 1724386 h 1743217"/>
                <a:gd name="connsiteX4" fmla="*/ 104488 w 949210"/>
                <a:gd name="connsiteY4" fmla="*/ 1289411 h 1743217"/>
                <a:gd name="connsiteX5" fmla="*/ 21938 w 949210"/>
                <a:gd name="connsiteY5" fmla="*/ 549636 h 1743217"/>
                <a:gd name="connsiteX0" fmla="*/ 21938 w 907864"/>
                <a:gd name="connsiteY0" fmla="*/ 549655 h 1743236"/>
                <a:gd name="connsiteX1" fmla="*/ 234663 w 907864"/>
                <a:gd name="connsiteY1" fmla="*/ 380 h 1743236"/>
                <a:gd name="connsiteX2" fmla="*/ 828388 w 907864"/>
                <a:gd name="connsiteY2" fmla="*/ 1149730 h 1743236"/>
                <a:gd name="connsiteX3" fmla="*/ 907763 w 907864"/>
                <a:gd name="connsiteY3" fmla="*/ 1724405 h 1743236"/>
                <a:gd name="connsiteX4" fmla="*/ 104488 w 907864"/>
                <a:gd name="connsiteY4" fmla="*/ 1289430 h 1743236"/>
                <a:gd name="connsiteX5" fmla="*/ 21938 w 907864"/>
                <a:gd name="connsiteY5" fmla="*/ 549655 h 1743236"/>
                <a:gd name="connsiteX0" fmla="*/ 25069 w 910995"/>
                <a:gd name="connsiteY0" fmla="*/ 549454 h 1743035"/>
                <a:gd name="connsiteX1" fmla="*/ 237794 w 910995"/>
                <a:gd name="connsiteY1" fmla="*/ 179 h 1743035"/>
                <a:gd name="connsiteX2" fmla="*/ 831519 w 910995"/>
                <a:gd name="connsiteY2" fmla="*/ 1149529 h 1743035"/>
                <a:gd name="connsiteX3" fmla="*/ 910894 w 910995"/>
                <a:gd name="connsiteY3" fmla="*/ 1724204 h 1743035"/>
                <a:gd name="connsiteX4" fmla="*/ 107619 w 910995"/>
                <a:gd name="connsiteY4" fmla="*/ 1289229 h 1743035"/>
                <a:gd name="connsiteX5" fmla="*/ 25069 w 910995"/>
                <a:gd name="connsiteY5" fmla="*/ 549454 h 1743035"/>
                <a:gd name="connsiteX0" fmla="*/ 154229 w 1040155"/>
                <a:gd name="connsiteY0" fmla="*/ 629451 h 1823032"/>
                <a:gd name="connsiteX1" fmla="*/ 366954 w 1040155"/>
                <a:gd name="connsiteY1" fmla="*/ 80176 h 1823032"/>
                <a:gd name="connsiteX2" fmla="*/ 960679 w 1040155"/>
                <a:gd name="connsiteY2" fmla="*/ 1229526 h 1823032"/>
                <a:gd name="connsiteX3" fmla="*/ 1040054 w 1040155"/>
                <a:gd name="connsiteY3" fmla="*/ 1804201 h 1823032"/>
                <a:gd name="connsiteX4" fmla="*/ 236779 w 1040155"/>
                <a:gd name="connsiteY4" fmla="*/ 1369226 h 1823032"/>
                <a:gd name="connsiteX5" fmla="*/ 154229 w 1040155"/>
                <a:gd name="connsiteY5" fmla="*/ 629451 h 1823032"/>
                <a:gd name="connsiteX0" fmla="*/ 154229 w 1116231"/>
                <a:gd name="connsiteY0" fmla="*/ 629451 h 1823032"/>
                <a:gd name="connsiteX1" fmla="*/ 366954 w 1116231"/>
                <a:gd name="connsiteY1" fmla="*/ 80176 h 1823032"/>
                <a:gd name="connsiteX2" fmla="*/ 960679 w 1116231"/>
                <a:gd name="connsiteY2" fmla="*/ 1229526 h 1823032"/>
                <a:gd name="connsiteX3" fmla="*/ 1040054 w 1116231"/>
                <a:gd name="connsiteY3" fmla="*/ 1804201 h 1823032"/>
                <a:gd name="connsiteX4" fmla="*/ 236779 w 1116231"/>
                <a:gd name="connsiteY4" fmla="*/ 1369226 h 1823032"/>
                <a:gd name="connsiteX5" fmla="*/ 154229 w 1116231"/>
                <a:gd name="connsiteY5" fmla="*/ 629451 h 1823032"/>
                <a:gd name="connsiteX0" fmla="*/ 180622 w 1142624"/>
                <a:gd name="connsiteY0" fmla="*/ 554963 h 1748544"/>
                <a:gd name="connsiteX1" fmla="*/ 393347 w 1142624"/>
                <a:gd name="connsiteY1" fmla="*/ 5688 h 1748544"/>
                <a:gd name="connsiteX2" fmla="*/ 987072 w 1142624"/>
                <a:gd name="connsiteY2" fmla="*/ 1155038 h 1748544"/>
                <a:gd name="connsiteX3" fmla="*/ 1066447 w 1142624"/>
                <a:gd name="connsiteY3" fmla="*/ 1729713 h 1748544"/>
                <a:gd name="connsiteX4" fmla="*/ 263172 w 1142624"/>
                <a:gd name="connsiteY4" fmla="*/ 1294738 h 1748544"/>
                <a:gd name="connsiteX5" fmla="*/ 180622 w 1142624"/>
                <a:gd name="connsiteY5" fmla="*/ 554963 h 1748544"/>
                <a:gd name="connsiteX0" fmla="*/ 180622 w 1066621"/>
                <a:gd name="connsiteY0" fmla="*/ 554963 h 1748544"/>
                <a:gd name="connsiteX1" fmla="*/ 393347 w 1066621"/>
                <a:gd name="connsiteY1" fmla="*/ 5688 h 1748544"/>
                <a:gd name="connsiteX2" fmla="*/ 815624 w 1066621"/>
                <a:gd name="connsiteY2" fmla="*/ 456539 h 1748544"/>
                <a:gd name="connsiteX3" fmla="*/ 987072 w 1066621"/>
                <a:gd name="connsiteY3" fmla="*/ 1155038 h 1748544"/>
                <a:gd name="connsiteX4" fmla="*/ 1066447 w 1066621"/>
                <a:gd name="connsiteY4" fmla="*/ 1729713 h 1748544"/>
                <a:gd name="connsiteX5" fmla="*/ 263172 w 1066621"/>
                <a:gd name="connsiteY5" fmla="*/ 1294738 h 1748544"/>
                <a:gd name="connsiteX6" fmla="*/ 180622 w 1066621"/>
                <a:gd name="connsiteY6" fmla="*/ 554963 h 1748544"/>
                <a:gd name="connsiteX0" fmla="*/ 28732 w 914723"/>
                <a:gd name="connsiteY0" fmla="*/ 552093 h 1745674"/>
                <a:gd name="connsiteX1" fmla="*/ 241457 w 914723"/>
                <a:gd name="connsiteY1" fmla="*/ 2818 h 1745674"/>
                <a:gd name="connsiteX2" fmla="*/ 676434 w 914723"/>
                <a:gd name="connsiteY2" fmla="*/ 374294 h 1745674"/>
                <a:gd name="connsiteX3" fmla="*/ 835182 w 914723"/>
                <a:gd name="connsiteY3" fmla="*/ 1152168 h 1745674"/>
                <a:gd name="connsiteX4" fmla="*/ 914557 w 914723"/>
                <a:gd name="connsiteY4" fmla="*/ 1726843 h 1745674"/>
                <a:gd name="connsiteX5" fmla="*/ 111282 w 914723"/>
                <a:gd name="connsiteY5" fmla="*/ 1291868 h 1745674"/>
                <a:gd name="connsiteX6" fmla="*/ 28732 w 914723"/>
                <a:gd name="connsiteY6" fmla="*/ 552093 h 1745674"/>
                <a:gd name="connsiteX0" fmla="*/ 28732 w 914723"/>
                <a:gd name="connsiteY0" fmla="*/ 552093 h 1745674"/>
                <a:gd name="connsiteX1" fmla="*/ 241457 w 914723"/>
                <a:gd name="connsiteY1" fmla="*/ 2818 h 1745674"/>
                <a:gd name="connsiteX2" fmla="*/ 676434 w 914723"/>
                <a:gd name="connsiteY2" fmla="*/ 374294 h 1745674"/>
                <a:gd name="connsiteX3" fmla="*/ 835182 w 914723"/>
                <a:gd name="connsiteY3" fmla="*/ 1152168 h 1745674"/>
                <a:gd name="connsiteX4" fmla="*/ 914557 w 914723"/>
                <a:gd name="connsiteY4" fmla="*/ 1726843 h 1745674"/>
                <a:gd name="connsiteX5" fmla="*/ 111282 w 914723"/>
                <a:gd name="connsiteY5" fmla="*/ 1291868 h 1745674"/>
                <a:gd name="connsiteX6" fmla="*/ 28732 w 914723"/>
                <a:gd name="connsiteY6" fmla="*/ 552093 h 1745674"/>
                <a:gd name="connsiteX0" fmla="*/ 28732 w 968062"/>
                <a:gd name="connsiteY0" fmla="*/ 552093 h 1745674"/>
                <a:gd name="connsiteX1" fmla="*/ 241457 w 968062"/>
                <a:gd name="connsiteY1" fmla="*/ 2818 h 1745674"/>
                <a:gd name="connsiteX2" fmla="*/ 676434 w 968062"/>
                <a:gd name="connsiteY2" fmla="*/ 374294 h 1745674"/>
                <a:gd name="connsiteX3" fmla="*/ 835182 w 968062"/>
                <a:gd name="connsiteY3" fmla="*/ 1152168 h 1745674"/>
                <a:gd name="connsiteX4" fmla="*/ 914557 w 968062"/>
                <a:gd name="connsiteY4" fmla="*/ 1726843 h 1745674"/>
                <a:gd name="connsiteX5" fmla="*/ 111282 w 968062"/>
                <a:gd name="connsiteY5" fmla="*/ 1291868 h 1745674"/>
                <a:gd name="connsiteX6" fmla="*/ 28732 w 968062"/>
                <a:gd name="connsiteY6" fmla="*/ 552093 h 1745674"/>
                <a:gd name="connsiteX0" fmla="*/ 28732 w 914664"/>
                <a:gd name="connsiteY0" fmla="*/ 552093 h 1745674"/>
                <a:gd name="connsiteX1" fmla="*/ 241457 w 914664"/>
                <a:gd name="connsiteY1" fmla="*/ 2818 h 1745674"/>
                <a:gd name="connsiteX2" fmla="*/ 676434 w 914664"/>
                <a:gd name="connsiteY2" fmla="*/ 374294 h 1745674"/>
                <a:gd name="connsiteX3" fmla="*/ 835182 w 914664"/>
                <a:gd name="connsiteY3" fmla="*/ 1152168 h 1745674"/>
                <a:gd name="connsiteX4" fmla="*/ 914557 w 914664"/>
                <a:gd name="connsiteY4" fmla="*/ 1726843 h 1745674"/>
                <a:gd name="connsiteX5" fmla="*/ 111282 w 914664"/>
                <a:gd name="connsiteY5" fmla="*/ 1291868 h 1745674"/>
                <a:gd name="connsiteX6" fmla="*/ 28732 w 914664"/>
                <a:gd name="connsiteY6" fmla="*/ 552093 h 1745674"/>
                <a:gd name="connsiteX0" fmla="*/ 28732 w 914664"/>
                <a:gd name="connsiteY0" fmla="*/ 552093 h 1745674"/>
                <a:gd name="connsiteX1" fmla="*/ 241457 w 914664"/>
                <a:gd name="connsiteY1" fmla="*/ 2818 h 1745674"/>
                <a:gd name="connsiteX2" fmla="*/ 676434 w 914664"/>
                <a:gd name="connsiteY2" fmla="*/ 374294 h 1745674"/>
                <a:gd name="connsiteX3" fmla="*/ 835182 w 914664"/>
                <a:gd name="connsiteY3" fmla="*/ 1152168 h 1745674"/>
                <a:gd name="connsiteX4" fmla="*/ 914557 w 914664"/>
                <a:gd name="connsiteY4" fmla="*/ 1726843 h 1745674"/>
                <a:gd name="connsiteX5" fmla="*/ 111282 w 914664"/>
                <a:gd name="connsiteY5" fmla="*/ 1291868 h 1745674"/>
                <a:gd name="connsiteX6" fmla="*/ 28732 w 914664"/>
                <a:gd name="connsiteY6" fmla="*/ 552093 h 1745674"/>
                <a:gd name="connsiteX0" fmla="*/ 28732 w 914664"/>
                <a:gd name="connsiteY0" fmla="*/ 552093 h 1745674"/>
                <a:gd name="connsiteX1" fmla="*/ 241457 w 914664"/>
                <a:gd name="connsiteY1" fmla="*/ 2818 h 1745674"/>
                <a:gd name="connsiteX2" fmla="*/ 676434 w 914664"/>
                <a:gd name="connsiteY2" fmla="*/ 374294 h 1745674"/>
                <a:gd name="connsiteX3" fmla="*/ 835182 w 914664"/>
                <a:gd name="connsiteY3" fmla="*/ 1152168 h 1745674"/>
                <a:gd name="connsiteX4" fmla="*/ 914557 w 914664"/>
                <a:gd name="connsiteY4" fmla="*/ 1726843 h 1745674"/>
                <a:gd name="connsiteX5" fmla="*/ 111282 w 914664"/>
                <a:gd name="connsiteY5" fmla="*/ 1291868 h 1745674"/>
                <a:gd name="connsiteX6" fmla="*/ 28732 w 914664"/>
                <a:gd name="connsiteY6" fmla="*/ 552093 h 1745674"/>
                <a:gd name="connsiteX0" fmla="*/ 29450 w 915416"/>
                <a:gd name="connsiteY0" fmla="*/ 549384 h 1742965"/>
                <a:gd name="connsiteX1" fmla="*/ 242175 w 915416"/>
                <a:gd name="connsiteY1" fmla="*/ 109 h 1742965"/>
                <a:gd name="connsiteX2" fmla="*/ 724777 w 915416"/>
                <a:gd name="connsiteY2" fmla="*/ 508110 h 1742965"/>
                <a:gd name="connsiteX3" fmla="*/ 835900 w 915416"/>
                <a:gd name="connsiteY3" fmla="*/ 1149459 h 1742965"/>
                <a:gd name="connsiteX4" fmla="*/ 915275 w 915416"/>
                <a:gd name="connsiteY4" fmla="*/ 1724134 h 1742965"/>
                <a:gd name="connsiteX5" fmla="*/ 112000 w 915416"/>
                <a:gd name="connsiteY5" fmla="*/ 1289159 h 1742965"/>
                <a:gd name="connsiteX6" fmla="*/ 29450 w 915416"/>
                <a:gd name="connsiteY6" fmla="*/ 549384 h 1742965"/>
                <a:gd name="connsiteX0" fmla="*/ 29450 w 915402"/>
                <a:gd name="connsiteY0" fmla="*/ 549384 h 1742965"/>
                <a:gd name="connsiteX1" fmla="*/ 242175 w 915402"/>
                <a:gd name="connsiteY1" fmla="*/ 109 h 1742965"/>
                <a:gd name="connsiteX2" fmla="*/ 724777 w 915402"/>
                <a:gd name="connsiteY2" fmla="*/ 508110 h 1742965"/>
                <a:gd name="connsiteX3" fmla="*/ 835900 w 915402"/>
                <a:gd name="connsiteY3" fmla="*/ 1149459 h 1742965"/>
                <a:gd name="connsiteX4" fmla="*/ 915275 w 915402"/>
                <a:gd name="connsiteY4" fmla="*/ 1724134 h 1742965"/>
                <a:gd name="connsiteX5" fmla="*/ 112000 w 915402"/>
                <a:gd name="connsiteY5" fmla="*/ 1289159 h 1742965"/>
                <a:gd name="connsiteX6" fmla="*/ 29450 w 915402"/>
                <a:gd name="connsiteY6" fmla="*/ 549384 h 1742965"/>
                <a:gd name="connsiteX0" fmla="*/ 29450 w 915402"/>
                <a:gd name="connsiteY0" fmla="*/ 549384 h 1742965"/>
                <a:gd name="connsiteX1" fmla="*/ 242175 w 915402"/>
                <a:gd name="connsiteY1" fmla="*/ 109 h 1742965"/>
                <a:gd name="connsiteX2" fmla="*/ 724777 w 915402"/>
                <a:gd name="connsiteY2" fmla="*/ 508110 h 1742965"/>
                <a:gd name="connsiteX3" fmla="*/ 835900 w 915402"/>
                <a:gd name="connsiteY3" fmla="*/ 1149459 h 1742965"/>
                <a:gd name="connsiteX4" fmla="*/ 915275 w 915402"/>
                <a:gd name="connsiteY4" fmla="*/ 1724134 h 1742965"/>
                <a:gd name="connsiteX5" fmla="*/ 112000 w 915402"/>
                <a:gd name="connsiteY5" fmla="*/ 1289159 h 1742965"/>
                <a:gd name="connsiteX6" fmla="*/ 29450 w 915402"/>
                <a:gd name="connsiteY6" fmla="*/ 549384 h 1742965"/>
                <a:gd name="connsiteX0" fmla="*/ 29548 w 915512"/>
                <a:gd name="connsiteY0" fmla="*/ 549401 h 1742982"/>
                <a:gd name="connsiteX1" fmla="*/ 242273 w 915512"/>
                <a:gd name="connsiteY1" fmla="*/ 126 h 1742982"/>
                <a:gd name="connsiteX2" fmla="*/ 731225 w 915512"/>
                <a:gd name="connsiteY2" fmla="*/ 504952 h 1742982"/>
                <a:gd name="connsiteX3" fmla="*/ 835998 w 915512"/>
                <a:gd name="connsiteY3" fmla="*/ 1149476 h 1742982"/>
                <a:gd name="connsiteX4" fmla="*/ 915373 w 915512"/>
                <a:gd name="connsiteY4" fmla="*/ 1724151 h 1742982"/>
                <a:gd name="connsiteX5" fmla="*/ 112098 w 915512"/>
                <a:gd name="connsiteY5" fmla="*/ 1289176 h 1742982"/>
                <a:gd name="connsiteX6" fmla="*/ 29548 w 915512"/>
                <a:gd name="connsiteY6" fmla="*/ 549401 h 1742982"/>
                <a:gd name="connsiteX0" fmla="*/ 29548 w 915512"/>
                <a:gd name="connsiteY0" fmla="*/ 549401 h 1742982"/>
                <a:gd name="connsiteX1" fmla="*/ 242273 w 915512"/>
                <a:gd name="connsiteY1" fmla="*/ 126 h 1742982"/>
                <a:gd name="connsiteX2" fmla="*/ 731225 w 915512"/>
                <a:gd name="connsiteY2" fmla="*/ 504952 h 1742982"/>
                <a:gd name="connsiteX3" fmla="*/ 835998 w 915512"/>
                <a:gd name="connsiteY3" fmla="*/ 1149476 h 1742982"/>
                <a:gd name="connsiteX4" fmla="*/ 915373 w 915512"/>
                <a:gd name="connsiteY4" fmla="*/ 1724151 h 1742982"/>
                <a:gd name="connsiteX5" fmla="*/ 112098 w 915512"/>
                <a:gd name="connsiteY5" fmla="*/ 1289176 h 1742982"/>
                <a:gd name="connsiteX6" fmla="*/ 29548 w 915512"/>
                <a:gd name="connsiteY6" fmla="*/ 549401 h 1742982"/>
                <a:gd name="connsiteX0" fmla="*/ 29548 w 915491"/>
                <a:gd name="connsiteY0" fmla="*/ 549401 h 1742982"/>
                <a:gd name="connsiteX1" fmla="*/ 242273 w 915491"/>
                <a:gd name="connsiteY1" fmla="*/ 126 h 1742982"/>
                <a:gd name="connsiteX2" fmla="*/ 731225 w 915491"/>
                <a:gd name="connsiteY2" fmla="*/ 504952 h 1742982"/>
                <a:gd name="connsiteX3" fmla="*/ 835998 w 915491"/>
                <a:gd name="connsiteY3" fmla="*/ 1149476 h 1742982"/>
                <a:gd name="connsiteX4" fmla="*/ 915373 w 915491"/>
                <a:gd name="connsiteY4" fmla="*/ 1724151 h 1742982"/>
                <a:gd name="connsiteX5" fmla="*/ 112098 w 915491"/>
                <a:gd name="connsiteY5" fmla="*/ 1289176 h 1742982"/>
                <a:gd name="connsiteX6" fmla="*/ 29548 w 915491"/>
                <a:gd name="connsiteY6" fmla="*/ 549401 h 1742982"/>
                <a:gd name="connsiteX0" fmla="*/ 29548 w 915491"/>
                <a:gd name="connsiteY0" fmla="*/ 549417 h 1742998"/>
                <a:gd name="connsiteX1" fmla="*/ 242273 w 915491"/>
                <a:gd name="connsiteY1" fmla="*/ 142 h 1742998"/>
                <a:gd name="connsiteX2" fmla="*/ 731225 w 915491"/>
                <a:gd name="connsiteY2" fmla="*/ 504968 h 1742998"/>
                <a:gd name="connsiteX3" fmla="*/ 835998 w 915491"/>
                <a:gd name="connsiteY3" fmla="*/ 1149492 h 1742998"/>
                <a:gd name="connsiteX4" fmla="*/ 915373 w 915491"/>
                <a:gd name="connsiteY4" fmla="*/ 1724167 h 1742998"/>
                <a:gd name="connsiteX5" fmla="*/ 112098 w 915491"/>
                <a:gd name="connsiteY5" fmla="*/ 1289192 h 1742998"/>
                <a:gd name="connsiteX6" fmla="*/ 29548 w 915491"/>
                <a:gd name="connsiteY6" fmla="*/ 549417 h 1742998"/>
                <a:gd name="connsiteX0" fmla="*/ 29354 w 915323"/>
                <a:gd name="connsiteY0" fmla="*/ 549417 h 1742998"/>
                <a:gd name="connsiteX1" fmla="*/ 242079 w 915323"/>
                <a:gd name="connsiteY1" fmla="*/ 142 h 1742998"/>
                <a:gd name="connsiteX2" fmla="*/ 718331 w 915323"/>
                <a:gd name="connsiteY2" fmla="*/ 504968 h 1742998"/>
                <a:gd name="connsiteX3" fmla="*/ 835804 w 915323"/>
                <a:gd name="connsiteY3" fmla="*/ 1149492 h 1742998"/>
                <a:gd name="connsiteX4" fmla="*/ 915179 w 915323"/>
                <a:gd name="connsiteY4" fmla="*/ 1724167 h 1742998"/>
                <a:gd name="connsiteX5" fmla="*/ 111904 w 915323"/>
                <a:gd name="connsiteY5" fmla="*/ 1289192 h 1742998"/>
                <a:gd name="connsiteX6" fmla="*/ 29354 w 915323"/>
                <a:gd name="connsiteY6" fmla="*/ 549417 h 1742998"/>
                <a:gd name="connsiteX0" fmla="*/ 29354 w 915323"/>
                <a:gd name="connsiteY0" fmla="*/ 549417 h 1742998"/>
                <a:gd name="connsiteX1" fmla="*/ 242079 w 915323"/>
                <a:gd name="connsiteY1" fmla="*/ 142 h 1742998"/>
                <a:gd name="connsiteX2" fmla="*/ 718331 w 915323"/>
                <a:gd name="connsiteY2" fmla="*/ 504968 h 1742998"/>
                <a:gd name="connsiteX3" fmla="*/ 835804 w 915323"/>
                <a:gd name="connsiteY3" fmla="*/ 1149492 h 1742998"/>
                <a:gd name="connsiteX4" fmla="*/ 915179 w 915323"/>
                <a:gd name="connsiteY4" fmla="*/ 1724167 h 1742998"/>
                <a:gd name="connsiteX5" fmla="*/ 111904 w 915323"/>
                <a:gd name="connsiteY5" fmla="*/ 1289192 h 1742998"/>
                <a:gd name="connsiteX6" fmla="*/ 29354 w 915323"/>
                <a:gd name="connsiteY6" fmla="*/ 549417 h 1742998"/>
                <a:gd name="connsiteX0" fmla="*/ 29354 w 915732"/>
                <a:gd name="connsiteY0" fmla="*/ 549417 h 1742998"/>
                <a:gd name="connsiteX1" fmla="*/ 242079 w 915732"/>
                <a:gd name="connsiteY1" fmla="*/ 142 h 1742998"/>
                <a:gd name="connsiteX2" fmla="*/ 718331 w 915732"/>
                <a:gd name="connsiteY2" fmla="*/ 504968 h 1742998"/>
                <a:gd name="connsiteX3" fmla="*/ 835804 w 915732"/>
                <a:gd name="connsiteY3" fmla="*/ 1149492 h 1742998"/>
                <a:gd name="connsiteX4" fmla="*/ 915179 w 915732"/>
                <a:gd name="connsiteY4" fmla="*/ 1724167 h 1742998"/>
                <a:gd name="connsiteX5" fmla="*/ 111904 w 915732"/>
                <a:gd name="connsiteY5" fmla="*/ 1289192 h 1742998"/>
                <a:gd name="connsiteX6" fmla="*/ 29354 w 915732"/>
                <a:gd name="connsiteY6" fmla="*/ 549417 h 1742998"/>
                <a:gd name="connsiteX0" fmla="*/ 29354 w 915732"/>
                <a:gd name="connsiteY0" fmla="*/ 549417 h 1742998"/>
                <a:gd name="connsiteX1" fmla="*/ 242079 w 915732"/>
                <a:gd name="connsiteY1" fmla="*/ 142 h 1742998"/>
                <a:gd name="connsiteX2" fmla="*/ 718331 w 915732"/>
                <a:gd name="connsiteY2" fmla="*/ 504968 h 1742998"/>
                <a:gd name="connsiteX3" fmla="*/ 835804 w 915732"/>
                <a:gd name="connsiteY3" fmla="*/ 1149492 h 1742998"/>
                <a:gd name="connsiteX4" fmla="*/ 915179 w 915732"/>
                <a:gd name="connsiteY4" fmla="*/ 1724167 h 1742998"/>
                <a:gd name="connsiteX5" fmla="*/ 111904 w 915732"/>
                <a:gd name="connsiteY5" fmla="*/ 1289192 h 1742998"/>
                <a:gd name="connsiteX6" fmla="*/ 29354 w 915732"/>
                <a:gd name="connsiteY6" fmla="*/ 549417 h 1742998"/>
                <a:gd name="connsiteX0" fmla="*/ 29354 w 915285"/>
                <a:gd name="connsiteY0" fmla="*/ 549417 h 1742998"/>
                <a:gd name="connsiteX1" fmla="*/ 242079 w 915285"/>
                <a:gd name="connsiteY1" fmla="*/ 142 h 1742998"/>
                <a:gd name="connsiteX2" fmla="*/ 718331 w 915285"/>
                <a:gd name="connsiteY2" fmla="*/ 504968 h 1742998"/>
                <a:gd name="connsiteX3" fmla="*/ 835804 w 915285"/>
                <a:gd name="connsiteY3" fmla="*/ 1149492 h 1742998"/>
                <a:gd name="connsiteX4" fmla="*/ 915179 w 915285"/>
                <a:gd name="connsiteY4" fmla="*/ 1724167 h 1742998"/>
                <a:gd name="connsiteX5" fmla="*/ 111904 w 915285"/>
                <a:gd name="connsiteY5" fmla="*/ 1289192 h 1742998"/>
                <a:gd name="connsiteX6" fmla="*/ 29354 w 915285"/>
                <a:gd name="connsiteY6" fmla="*/ 549417 h 1742998"/>
                <a:gd name="connsiteX0" fmla="*/ 29354 w 915285"/>
                <a:gd name="connsiteY0" fmla="*/ 549417 h 1742998"/>
                <a:gd name="connsiteX1" fmla="*/ 242079 w 915285"/>
                <a:gd name="connsiteY1" fmla="*/ 142 h 1742998"/>
                <a:gd name="connsiteX2" fmla="*/ 718331 w 915285"/>
                <a:gd name="connsiteY2" fmla="*/ 504968 h 1742998"/>
                <a:gd name="connsiteX3" fmla="*/ 835804 w 915285"/>
                <a:gd name="connsiteY3" fmla="*/ 1149492 h 1742998"/>
                <a:gd name="connsiteX4" fmla="*/ 915179 w 915285"/>
                <a:gd name="connsiteY4" fmla="*/ 1724167 h 1742998"/>
                <a:gd name="connsiteX5" fmla="*/ 111904 w 915285"/>
                <a:gd name="connsiteY5" fmla="*/ 1289192 h 1742998"/>
                <a:gd name="connsiteX6" fmla="*/ 29354 w 915285"/>
                <a:gd name="connsiteY6" fmla="*/ 549417 h 1742998"/>
                <a:gd name="connsiteX0" fmla="*/ 29354 w 915285"/>
                <a:gd name="connsiteY0" fmla="*/ 549452 h 1743033"/>
                <a:gd name="connsiteX1" fmla="*/ 242079 w 915285"/>
                <a:gd name="connsiteY1" fmla="*/ 177 h 1743033"/>
                <a:gd name="connsiteX2" fmla="*/ 718331 w 915285"/>
                <a:gd name="connsiteY2" fmla="*/ 505003 h 1743033"/>
                <a:gd name="connsiteX3" fmla="*/ 835804 w 915285"/>
                <a:gd name="connsiteY3" fmla="*/ 1149527 h 1743033"/>
                <a:gd name="connsiteX4" fmla="*/ 915179 w 915285"/>
                <a:gd name="connsiteY4" fmla="*/ 1724202 h 1743033"/>
                <a:gd name="connsiteX5" fmla="*/ 111904 w 915285"/>
                <a:gd name="connsiteY5" fmla="*/ 1289227 h 1743033"/>
                <a:gd name="connsiteX6" fmla="*/ 29354 w 915285"/>
                <a:gd name="connsiteY6" fmla="*/ 549452 h 1743033"/>
                <a:gd name="connsiteX0" fmla="*/ 8236 w 894167"/>
                <a:gd name="connsiteY0" fmla="*/ 539936 h 1733517"/>
                <a:gd name="connsiteX1" fmla="*/ 217786 w 894167"/>
                <a:gd name="connsiteY1" fmla="*/ 186 h 1733517"/>
                <a:gd name="connsiteX2" fmla="*/ 697213 w 894167"/>
                <a:gd name="connsiteY2" fmla="*/ 495487 h 1733517"/>
                <a:gd name="connsiteX3" fmla="*/ 814686 w 894167"/>
                <a:gd name="connsiteY3" fmla="*/ 1140011 h 1733517"/>
                <a:gd name="connsiteX4" fmla="*/ 894061 w 894167"/>
                <a:gd name="connsiteY4" fmla="*/ 1714686 h 1733517"/>
                <a:gd name="connsiteX5" fmla="*/ 90786 w 894167"/>
                <a:gd name="connsiteY5" fmla="*/ 1279711 h 1733517"/>
                <a:gd name="connsiteX6" fmla="*/ 8236 w 894167"/>
                <a:gd name="connsiteY6" fmla="*/ 539936 h 1733517"/>
                <a:gd name="connsiteX0" fmla="*/ 8236 w 894167"/>
                <a:gd name="connsiteY0" fmla="*/ 540673 h 1734254"/>
                <a:gd name="connsiteX1" fmla="*/ 217786 w 894167"/>
                <a:gd name="connsiteY1" fmla="*/ 923 h 1734254"/>
                <a:gd name="connsiteX2" fmla="*/ 697213 w 894167"/>
                <a:gd name="connsiteY2" fmla="*/ 496224 h 1734254"/>
                <a:gd name="connsiteX3" fmla="*/ 814686 w 894167"/>
                <a:gd name="connsiteY3" fmla="*/ 1140748 h 1734254"/>
                <a:gd name="connsiteX4" fmla="*/ 894061 w 894167"/>
                <a:gd name="connsiteY4" fmla="*/ 1715423 h 1734254"/>
                <a:gd name="connsiteX5" fmla="*/ 90786 w 894167"/>
                <a:gd name="connsiteY5" fmla="*/ 1280448 h 1734254"/>
                <a:gd name="connsiteX6" fmla="*/ 8236 w 894167"/>
                <a:gd name="connsiteY6" fmla="*/ 540673 h 1734254"/>
                <a:gd name="connsiteX0" fmla="*/ 8236 w 894167"/>
                <a:gd name="connsiteY0" fmla="*/ 562695 h 1756276"/>
                <a:gd name="connsiteX1" fmla="*/ 217786 w 894167"/>
                <a:gd name="connsiteY1" fmla="*/ 22945 h 1756276"/>
                <a:gd name="connsiteX2" fmla="*/ 697213 w 894167"/>
                <a:gd name="connsiteY2" fmla="*/ 518246 h 1756276"/>
                <a:gd name="connsiteX3" fmla="*/ 814686 w 894167"/>
                <a:gd name="connsiteY3" fmla="*/ 1162770 h 1756276"/>
                <a:gd name="connsiteX4" fmla="*/ 894061 w 894167"/>
                <a:gd name="connsiteY4" fmla="*/ 1737445 h 1756276"/>
                <a:gd name="connsiteX5" fmla="*/ 90786 w 894167"/>
                <a:gd name="connsiteY5" fmla="*/ 1302470 h 1756276"/>
                <a:gd name="connsiteX6" fmla="*/ 8236 w 894167"/>
                <a:gd name="connsiteY6" fmla="*/ 562695 h 1756276"/>
                <a:gd name="connsiteX0" fmla="*/ 6679 w 892610"/>
                <a:gd name="connsiteY0" fmla="*/ 529793 h 1723374"/>
                <a:gd name="connsiteX1" fmla="*/ 194004 w 892610"/>
                <a:gd name="connsiteY1" fmla="*/ 24968 h 1723374"/>
                <a:gd name="connsiteX2" fmla="*/ 695656 w 892610"/>
                <a:gd name="connsiteY2" fmla="*/ 485344 h 1723374"/>
                <a:gd name="connsiteX3" fmla="*/ 813129 w 892610"/>
                <a:gd name="connsiteY3" fmla="*/ 1129868 h 1723374"/>
                <a:gd name="connsiteX4" fmla="*/ 892504 w 892610"/>
                <a:gd name="connsiteY4" fmla="*/ 1704543 h 1723374"/>
                <a:gd name="connsiteX5" fmla="*/ 89229 w 892610"/>
                <a:gd name="connsiteY5" fmla="*/ 1269568 h 1723374"/>
                <a:gd name="connsiteX6" fmla="*/ 6679 w 892610"/>
                <a:gd name="connsiteY6" fmla="*/ 529793 h 1723374"/>
                <a:gd name="connsiteX0" fmla="*/ 6679 w 892610"/>
                <a:gd name="connsiteY0" fmla="*/ 514652 h 1708233"/>
                <a:gd name="connsiteX1" fmla="*/ 194004 w 892610"/>
                <a:gd name="connsiteY1" fmla="*/ 9827 h 1708233"/>
                <a:gd name="connsiteX2" fmla="*/ 695656 w 892610"/>
                <a:gd name="connsiteY2" fmla="*/ 470203 h 1708233"/>
                <a:gd name="connsiteX3" fmla="*/ 813129 w 892610"/>
                <a:gd name="connsiteY3" fmla="*/ 1114727 h 1708233"/>
                <a:gd name="connsiteX4" fmla="*/ 892504 w 892610"/>
                <a:gd name="connsiteY4" fmla="*/ 1689402 h 1708233"/>
                <a:gd name="connsiteX5" fmla="*/ 89229 w 892610"/>
                <a:gd name="connsiteY5" fmla="*/ 1254427 h 1708233"/>
                <a:gd name="connsiteX6" fmla="*/ 6679 w 892610"/>
                <a:gd name="connsiteY6" fmla="*/ 514652 h 1708233"/>
                <a:gd name="connsiteX0" fmla="*/ 6679 w 892610"/>
                <a:gd name="connsiteY0" fmla="*/ 515872 h 1709453"/>
                <a:gd name="connsiteX1" fmla="*/ 194004 w 892610"/>
                <a:gd name="connsiteY1" fmla="*/ 11047 h 1709453"/>
                <a:gd name="connsiteX2" fmla="*/ 695656 w 892610"/>
                <a:gd name="connsiteY2" fmla="*/ 471423 h 1709453"/>
                <a:gd name="connsiteX3" fmla="*/ 813129 w 892610"/>
                <a:gd name="connsiteY3" fmla="*/ 1115947 h 1709453"/>
                <a:gd name="connsiteX4" fmla="*/ 892504 w 892610"/>
                <a:gd name="connsiteY4" fmla="*/ 1690622 h 1709453"/>
                <a:gd name="connsiteX5" fmla="*/ 89229 w 892610"/>
                <a:gd name="connsiteY5" fmla="*/ 1255647 h 1709453"/>
                <a:gd name="connsiteX6" fmla="*/ 6679 w 892610"/>
                <a:gd name="connsiteY6" fmla="*/ 515872 h 1709453"/>
                <a:gd name="connsiteX0" fmla="*/ 31480 w 917411"/>
                <a:gd name="connsiteY0" fmla="*/ 515872 h 1709453"/>
                <a:gd name="connsiteX1" fmla="*/ 218805 w 917411"/>
                <a:gd name="connsiteY1" fmla="*/ 11047 h 1709453"/>
                <a:gd name="connsiteX2" fmla="*/ 720457 w 917411"/>
                <a:gd name="connsiteY2" fmla="*/ 471423 h 1709453"/>
                <a:gd name="connsiteX3" fmla="*/ 837930 w 917411"/>
                <a:gd name="connsiteY3" fmla="*/ 1115947 h 1709453"/>
                <a:gd name="connsiteX4" fmla="*/ 917305 w 917411"/>
                <a:gd name="connsiteY4" fmla="*/ 1690622 h 1709453"/>
                <a:gd name="connsiteX5" fmla="*/ 114030 w 917411"/>
                <a:gd name="connsiteY5" fmla="*/ 1255647 h 1709453"/>
                <a:gd name="connsiteX6" fmla="*/ 31480 w 917411"/>
                <a:gd name="connsiteY6" fmla="*/ 515872 h 1709453"/>
                <a:gd name="connsiteX0" fmla="*/ 30202 w 916133"/>
                <a:gd name="connsiteY0" fmla="*/ 515872 h 1709453"/>
                <a:gd name="connsiteX1" fmla="*/ 217527 w 916133"/>
                <a:gd name="connsiteY1" fmla="*/ 11047 h 1709453"/>
                <a:gd name="connsiteX2" fmla="*/ 719179 w 916133"/>
                <a:gd name="connsiteY2" fmla="*/ 471423 h 1709453"/>
                <a:gd name="connsiteX3" fmla="*/ 836652 w 916133"/>
                <a:gd name="connsiteY3" fmla="*/ 1115947 h 1709453"/>
                <a:gd name="connsiteX4" fmla="*/ 916027 w 916133"/>
                <a:gd name="connsiteY4" fmla="*/ 1690622 h 1709453"/>
                <a:gd name="connsiteX5" fmla="*/ 112752 w 916133"/>
                <a:gd name="connsiteY5" fmla="*/ 1255647 h 1709453"/>
                <a:gd name="connsiteX6" fmla="*/ 30202 w 916133"/>
                <a:gd name="connsiteY6" fmla="*/ 515872 h 1709453"/>
                <a:gd name="connsiteX0" fmla="*/ 29730 w 915661"/>
                <a:gd name="connsiteY0" fmla="*/ 510917 h 1704498"/>
                <a:gd name="connsiteX1" fmla="*/ 217055 w 915661"/>
                <a:gd name="connsiteY1" fmla="*/ 6092 h 1704498"/>
                <a:gd name="connsiteX2" fmla="*/ 718707 w 915661"/>
                <a:gd name="connsiteY2" fmla="*/ 466468 h 1704498"/>
                <a:gd name="connsiteX3" fmla="*/ 836180 w 915661"/>
                <a:gd name="connsiteY3" fmla="*/ 1110992 h 1704498"/>
                <a:gd name="connsiteX4" fmla="*/ 915555 w 915661"/>
                <a:gd name="connsiteY4" fmla="*/ 1685667 h 1704498"/>
                <a:gd name="connsiteX5" fmla="*/ 112280 w 915661"/>
                <a:gd name="connsiteY5" fmla="*/ 1250692 h 1704498"/>
                <a:gd name="connsiteX6" fmla="*/ 29730 w 915661"/>
                <a:gd name="connsiteY6" fmla="*/ 510917 h 1704498"/>
                <a:gd name="connsiteX0" fmla="*/ 31989 w 917920"/>
                <a:gd name="connsiteY0" fmla="*/ 510917 h 1704498"/>
                <a:gd name="connsiteX1" fmla="*/ 219314 w 917920"/>
                <a:gd name="connsiteY1" fmla="*/ 6092 h 1704498"/>
                <a:gd name="connsiteX2" fmla="*/ 720966 w 917920"/>
                <a:gd name="connsiteY2" fmla="*/ 466468 h 1704498"/>
                <a:gd name="connsiteX3" fmla="*/ 838439 w 917920"/>
                <a:gd name="connsiteY3" fmla="*/ 1110992 h 1704498"/>
                <a:gd name="connsiteX4" fmla="*/ 917814 w 917920"/>
                <a:gd name="connsiteY4" fmla="*/ 1685667 h 1704498"/>
                <a:gd name="connsiteX5" fmla="*/ 114539 w 917920"/>
                <a:gd name="connsiteY5" fmla="*/ 1250692 h 1704498"/>
                <a:gd name="connsiteX6" fmla="*/ 31989 w 917920"/>
                <a:gd name="connsiteY6" fmla="*/ 510917 h 1704498"/>
                <a:gd name="connsiteX0" fmla="*/ 31989 w 917920"/>
                <a:gd name="connsiteY0" fmla="*/ 510917 h 1704498"/>
                <a:gd name="connsiteX1" fmla="*/ 219314 w 917920"/>
                <a:gd name="connsiteY1" fmla="*/ 6092 h 1704498"/>
                <a:gd name="connsiteX2" fmla="*/ 720966 w 917920"/>
                <a:gd name="connsiteY2" fmla="*/ 466468 h 1704498"/>
                <a:gd name="connsiteX3" fmla="*/ 838439 w 917920"/>
                <a:gd name="connsiteY3" fmla="*/ 1110992 h 1704498"/>
                <a:gd name="connsiteX4" fmla="*/ 917814 w 917920"/>
                <a:gd name="connsiteY4" fmla="*/ 1685667 h 1704498"/>
                <a:gd name="connsiteX5" fmla="*/ 114539 w 917920"/>
                <a:gd name="connsiteY5" fmla="*/ 1250692 h 1704498"/>
                <a:gd name="connsiteX6" fmla="*/ 123429 w 917920"/>
                <a:gd name="connsiteY6" fmla="*/ 602357 h 1704498"/>
                <a:gd name="connsiteX0" fmla="*/ 31989 w 917920"/>
                <a:gd name="connsiteY0" fmla="*/ 510917 h 1704498"/>
                <a:gd name="connsiteX1" fmla="*/ 219314 w 917920"/>
                <a:gd name="connsiteY1" fmla="*/ 6092 h 1704498"/>
                <a:gd name="connsiteX2" fmla="*/ 720966 w 917920"/>
                <a:gd name="connsiteY2" fmla="*/ 466468 h 1704498"/>
                <a:gd name="connsiteX3" fmla="*/ 838439 w 917920"/>
                <a:gd name="connsiteY3" fmla="*/ 1110992 h 1704498"/>
                <a:gd name="connsiteX4" fmla="*/ 917814 w 917920"/>
                <a:gd name="connsiteY4" fmla="*/ 1685667 h 1704498"/>
                <a:gd name="connsiteX5" fmla="*/ 114539 w 917920"/>
                <a:gd name="connsiteY5" fmla="*/ 1250692 h 1704498"/>
                <a:gd name="connsiteX6" fmla="*/ 34529 w 917920"/>
                <a:gd name="connsiteY6" fmla="*/ 522982 h 1704498"/>
                <a:gd name="connsiteX0" fmla="*/ 184785 w 883391"/>
                <a:gd name="connsiteY0" fmla="*/ 6092 h 1704498"/>
                <a:gd name="connsiteX1" fmla="*/ 686437 w 883391"/>
                <a:gd name="connsiteY1" fmla="*/ 466468 h 1704498"/>
                <a:gd name="connsiteX2" fmla="*/ 803910 w 883391"/>
                <a:gd name="connsiteY2" fmla="*/ 1110992 h 1704498"/>
                <a:gd name="connsiteX3" fmla="*/ 883285 w 883391"/>
                <a:gd name="connsiteY3" fmla="*/ 1685667 h 1704498"/>
                <a:gd name="connsiteX4" fmla="*/ 80010 w 883391"/>
                <a:gd name="connsiteY4" fmla="*/ 1250692 h 1704498"/>
                <a:gd name="connsiteX5" fmla="*/ 0 w 883391"/>
                <a:gd name="connsiteY5" fmla="*/ 522982 h 1704498"/>
                <a:gd name="connsiteX0" fmla="*/ 184785 w 883391"/>
                <a:gd name="connsiteY0" fmla="*/ 6092 h 1704498"/>
                <a:gd name="connsiteX1" fmla="*/ 686437 w 883391"/>
                <a:gd name="connsiteY1" fmla="*/ 466468 h 1704498"/>
                <a:gd name="connsiteX2" fmla="*/ 803910 w 883391"/>
                <a:gd name="connsiteY2" fmla="*/ 1110992 h 1704498"/>
                <a:gd name="connsiteX3" fmla="*/ 883285 w 883391"/>
                <a:gd name="connsiteY3" fmla="*/ 1685667 h 1704498"/>
                <a:gd name="connsiteX4" fmla="*/ 80010 w 883391"/>
                <a:gd name="connsiteY4" fmla="*/ 1250692 h 1704498"/>
                <a:gd name="connsiteX5" fmla="*/ 0 w 883391"/>
                <a:gd name="connsiteY5" fmla="*/ 522982 h 1704498"/>
                <a:gd name="connsiteX0" fmla="*/ 187960 w 883391"/>
                <a:gd name="connsiteY0" fmla="*/ 5701 h 1719982"/>
                <a:gd name="connsiteX1" fmla="*/ 686437 w 883391"/>
                <a:gd name="connsiteY1" fmla="*/ 481952 h 1719982"/>
                <a:gd name="connsiteX2" fmla="*/ 803910 w 883391"/>
                <a:gd name="connsiteY2" fmla="*/ 1126476 h 1719982"/>
                <a:gd name="connsiteX3" fmla="*/ 883285 w 883391"/>
                <a:gd name="connsiteY3" fmla="*/ 1701151 h 1719982"/>
                <a:gd name="connsiteX4" fmla="*/ 80010 w 883391"/>
                <a:gd name="connsiteY4" fmla="*/ 1266176 h 1719982"/>
                <a:gd name="connsiteX5" fmla="*/ 0 w 883391"/>
                <a:gd name="connsiteY5" fmla="*/ 538466 h 1719982"/>
                <a:gd name="connsiteX0" fmla="*/ 187960 w 883391"/>
                <a:gd name="connsiteY0" fmla="*/ 244 h 1714525"/>
                <a:gd name="connsiteX1" fmla="*/ 686437 w 883391"/>
                <a:gd name="connsiteY1" fmla="*/ 476495 h 1714525"/>
                <a:gd name="connsiteX2" fmla="*/ 803910 w 883391"/>
                <a:gd name="connsiteY2" fmla="*/ 1121019 h 1714525"/>
                <a:gd name="connsiteX3" fmla="*/ 883285 w 883391"/>
                <a:gd name="connsiteY3" fmla="*/ 1695694 h 1714525"/>
                <a:gd name="connsiteX4" fmla="*/ 80010 w 883391"/>
                <a:gd name="connsiteY4" fmla="*/ 1260719 h 1714525"/>
                <a:gd name="connsiteX5" fmla="*/ 0 w 883391"/>
                <a:gd name="connsiteY5" fmla="*/ 533009 h 1714525"/>
                <a:gd name="connsiteX0" fmla="*/ 191135 w 883391"/>
                <a:gd name="connsiteY0" fmla="*/ 226 h 1727207"/>
                <a:gd name="connsiteX1" fmla="*/ 686437 w 883391"/>
                <a:gd name="connsiteY1" fmla="*/ 489177 h 1727207"/>
                <a:gd name="connsiteX2" fmla="*/ 803910 w 883391"/>
                <a:gd name="connsiteY2" fmla="*/ 1133701 h 1727207"/>
                <a:gd name="connsiteX3" fmla="*/ 883285 w 883391"/>
                <a:gd name="connsiteY3" fmla="*/ 1708376 h 1727207"/>
                <a:gd name="connsiteX4" fmla="*/ 80010 w 883391"/>
                <a:gd name="connsiteY4" fmla="*/ 1273401 h 1727207"/>
                <a:gd name="connsiteX5" fmla="*/ 0 w 883391"/>
                <a:gd name="connsiteY5" fmla="*/ 545691 h 1727207"/>
                <a:gd name="connsiteX0" fmla="*/ 207010 w 883391"/>
                <a:gd name="connsiteY0" fmla="*/ 226 h 1727207"/>
                <a:gd name="connsiteX1" fmla="*/ 686437 w 883391"/>
                <a:gd name="connsiteY1" fmla="*/ 489177 h 1727207"/>
                <a:gd name="connsiteX2" fmla="*/ 803910 w 883391"/>
                <a:gd name="connsiteY2" fmla="*/ 1133701 h 1727207"/>
                <a:gd name="connsiteX3" fmla="*/ 883285 w 883391"/>
                <a:gd name="connsiteY3" fmla="*/ 1708376 h 1727207"/>
                <a:gd name="connsiteX4" fmla="*/ 80010 w 883391"/>
                <a:gd name="connsiteY4" fmla="*/ 1273401 h 1727207"/>
                <a:gd name="connsiteX5" fmla="*/ 0 w 883391"/>
                <a:gd name="connsiteY5" fmla="*/ 545691 h 17272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83391" h="1727207">
                  <a:moveTo>
                    <a:pt x="207010" y="226"/>
                  </a:moveTo>
                  <a:cubicBezTo>
                    <a:pt x="258340" y="-7182"/>
                    <a:pt x="660508" y="167444"/>
                    <a:pt x="686437" y="489177"/>
                  </a:cubicBezTo>
                  <a:cubicBezTo>
                    <a:pt x="626641" y="1287160"/>
                    <a:pt x="790152" y="1063851"/>
                    <a:pt x="803910" y="1133701"/>
                  </a:cubicBezTo>
                  <a:cubicBezTo>
                    <a:pt x="817668" y="1203551"/>
                    <a:pt x="886460" y="1662868"/>
                    <a:pt x="883285" y="1708376"/>
                  </a:cubicBezTo>
                  <a:cubicBezTo>
                    <a:pt x="880110" y="1753884"/>
                    <a:pt x="182668" y="1753355"/>
                    <a:pt x="80010" y="1273401"/>
                  </a:cubicBezTo>
                  <a:cubicBezTo>
                    <a:pt x="-6773" y="1101422"/>
                    <a:pt x="122872" y="569609"/>
                    <a:pt x="0" y="545691"/>
                  </a:cubicBezTo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3429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013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nistra A"/>
                <a:ea typeface="+mn-ea"/>
                <a:cs typeface="+mn-cs"/>
              </a:endParaRPr>
            </a:p>
          </p:txBody>
        </p:sp>
      </p:grpSp>
      <p:sp>
        <p:nvSpPr>
          <p:cNvPr id="5" name="Rectangle 4"/>
          <p:cNvSpPr/>
          <p:nvPr/>
        </p:nvSpPr>
        <p:spPr>
          <a:xfrm>
            <a:off x="2256055" y="1443738"/>
            <a:ext cx="4521935" cy="1200329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nistra A" panose="02000503030000020000" pitchFamily="2" charset="0"/>
                <a:ea typeface="Arial" panose="020B0604020202020204" pitchFamily="34" charset="0"/>
                <a:cs typeface="+mn-cs"/>
              </a:rPr>
              <a:t>Thank you for your attention!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9260" y="3299349"/>
            <a:ext cx="1627742" cy="1150442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279" y="3158294"/>
            <a:ext cx="2886812" cy="1432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743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38991" y="160242"/>
            <a:ext cx="8179257" cy="646331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Unistra A" panose="02000503030000020000" pitchFamily="2" charset="0"/>
                <a:ea typeface="Arial" panose="020B0604020202020204" pitchFamily="34" charset="0"/>
              </a:rPr>
              <a:t>Calls for research </a:t>
            </a:r>
            <a:r>
              <a:rPr lang="en-US" sz="3600" b="1" dirty="0" smtClean="0">
                <a:solidFill>
                  <a:schemeClr val="bg1"/>
                </a:solidFill>
                <a:latin typeface="Unistra A" panose="02000503030000020000" pitchFamily="2" charset="0"/>
                <a:ea typeface="Arial" panose="020B0604020202020204" pitchFamily="34" charset="0"/>
              </a:rPr>
              <a:t>projects</a:t>
            </a:r>
            <a:endParaRPr lang="fr-FR" sz="3600" b="1" dirty="0">
              <a:solidFill>
                <a:schemeClr val="bg1"/>
              </a:solidFill>
              <a:latin typeface="Unistra A" panose="02000503030000020000" pitchFamily="2" charset="0"/>
              <a:ea typeface="Arial" panose="020B060402020202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432304" y="1109471"/>
            <a:ext cx="377799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SzPts val="1600"/>
              <a:buFont typeface="Arial" panose="020B0604020202020204" pitchFamily="34" charset="0"/>
              <a:buChar char="•"/>
            </a:pPr>
            <a:r>
              <a:rPr lang="fr-FR" sz="2400" dirty="0" smtClean="0">
                <a:latin typeface="+mj-lt"/>
                <a:ea typeface="Arial" panose="020B0604020202020204" pitchFamily="34" charset="0"/>
              </a:rPr>
              <a:t>UFA / DFG</a:t>
            </a:r>
          </a:p>
          <a:p>
            <a:pPr marL="342900" indent="-342900" algn="just">
              <a:buSzPts val="1600"/>
              <a:buFont typeface="Arial" panose="020B0604020202020204" pitchFamily="34" charset="0"/>
              <a:buChar char="•"/>
            </a:pPr>
            <a:r>
              <a:rPr lang="fr-FR" sz="2400" dirty="0">
                <a:ea typeface="Arial" panose="020B0604020202020204" pitchFamily="34" charset="0"/>
              </a:rPr>
              <a:t>ERASMUS + </a:t>
            </a:r>
            <a:r>
              <a:rPr lang="fr-FR" sz="2400" dirty="0" smtClean="0">
                <a:ea typeface="Arial" panose="020B0604020202020204" pitchFamily="34" charset="0"/>
              </a:rPr>
              <a:t>BIP</a:t>
            </a:r>
          </a:p>
          <a:p>
            <a:pPr marL="342900" indent="-342900" algn="just">
              <a:buSzPts val="1600"/>
              <a:buFont typeface="Arial" panose="020B0604020202020204" pitchFamily="34" charset="0"/>
              <a:buChar char="•"/>
            </a:pPr>
            <a:r>
              <a:rPr lang="fr-FR" sz="2400" dirty="0" smtClean="0">
                <a:ea typeface="Arial" panose="020B0604020202020204" pitchFamily="34" charset="0"/>
              </a:rPr>
              <a:t>DAAD</a:t>
            </a:r>
          </a:p>
          <a:p>
            <a:pPr marL="342900" indent="-342900" algn="just">
              <a:buSzPts val="1600"/>
              <a:buFont typeface="Arial" panose="020B0604020202020204" pitchFamily="34" charset="0"/>
              <a:buChar char="•"/>
            </a:pPr>
            <a:r>
              <a:rPr lang="fr-FR" sz="2400" dirty="0" smtClean="0">
                <a:ea typeface="Arial" panose="020B0604020202020204" pitchFamily="34" charset="0"/>
              </a:rPr>
              <a:t>PROCOPE / PROCOPE +</a:t>
            </a:r>
          </a:p>
          <a:p>
            <a:pPr marL="342900" indent="-342900" algn="just">
              <a:buSzPts val="1600"/>
              <a:buFont typeface="Arial" panose="020B0604020202020204" pitchFamily="34" charset="0"/>
              <a:buChar char="•"/>
            </a:pPr>
            <a:r>
              <a:rPr lang="fr-FR" sz="2400" dirty="0" smtClean="0">
                <a:latin typeface="+mj-lt"/>
                <a:ea typeface="Arial" panose="020B0604020202020204" pitchFamily="34" charset="0"/>
              </a:rPr>
              <a:t>HORIZON EUROPE</a:t>
            </a: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679" y="3497943"/>
            <a:ext cx="2886812" cy="1432553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1697" y="3780054"/>
            <a:ext cx="1627742" cy="1150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7208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7498282" y="2348677"/>
            <a:ext cx="591778" cy="589990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9704" y="928299"/>
            <a:ext cx="591778" cy="58999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991" y="160242"/>
            <a:ext cx="8179257" cy="646331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FR" sz="3600" b="1" dirty="0">
                <a:solidFill>
                  <a:schemeClr val="bg1"/>
                </a:solidFill>
                <a:latin typeface="Unistra A" panose="02000503030000020000" pitchFamily="2" charset="0"/>
                <a:ea typeface="Arial" panose="020B0604020202020204" pitchFamily="34" charset="0"/>
              </a:rPr>
              <a:t>Franco-</a:t>
            </a:r>
            <a:r>
              <a:rPr lang="fr-FR" sz="3600" b="1" dirty="0" err="1">
                <a:solidFill>
                  <a:schemeClr val="bg1"/>
                </a:solidFill>
                <a:latin typeface="Unistra A" panose="02000503030000020000" pitchFamily="2" charset="0"/>
                <a:ea typeface="Arial" panose="020B0604020202020204" pitchFamily="34" charset="0"/>
              </a:rPr>
              <a:t>German</a:t>
            </a:r>
            <a:r>
              <a:rPr lang="fr-FR" sz="3600" b="1" dirty="0">
                <a:solidFill>
                  <a:schemeClr val="bg1"/>
                </a:solidFill>
                <a:latin typeface="Unistra A" panose="02000503030000020000" pitchFamily="2" charset="0"/>
                <a:ea typeface="Arial" panose="020B0604020202020204" pitchFamily="34" charset="0"/>
              </a:rPr>
              <a:t> </a:t>
            </a:r>
            <a:r>
              <a:rPr lang="fr-FR" sz="3600" b="1" dirty="0" err="1">
                <a:solidFill>
                  <a:schemeClr val="bg1"/>
                </a:solidFill>
                <a:latin typeface="Unistra A" panose="02000503030000020000" pitchFamily="2" charset="0"/>
                <a:ea typeface="Arial" panose="020B0604020202020204" pitchFamily="34" charset="0"/>
              </a:rPr>
              <a:t>University</a:t>
            </a:r>
            <a:r>
              <a:rPr lang="fr-FR" sz="3600" b="1" dirty="0">
                <a:solidFill>
                  <a:schemeClr val="bg1"/>
                </a:solidFill>
                <a:latin typeface="Unistra A" panose="02000503030000020000" pitchFamily="2" charset="0"/>
                <a:ea typeface="Arial" panose="020B0604020202020204" pitchFamily="34" charset="0"/>
              </a:rPr>
              <a:t> (FGU)</a:t>
            </a:r>
          </a:p>
        </p:txBody>
      </p:sp>
      <p:sp>
        <p:nvSpPr>
          <p:cNvPr id="5" name="Rectangle 4"/>
          <p:cNvSpPr/>
          <p:nvPr/>
        </p:nvSpPr>
        <p:spPr>
          <a:xfrm>
            <a:off x="613823" y="1482866"/>
            <a:ext cx="6211124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7175" indent="-257175" algn="just">
              <a:buClr>
                <a:schemeClr val="accent5">
                  <a:lumMod val="75000"/>
                </a:schemeClr>
              </a:buClr>
              <a:buSzPts val="1600"/>
              <a:buFont typeface="Symbol" panose="05050102010706020507" pitchFamily="18" charset="2"/>
              <a:buChar char=""/>
            </a:pPr>
            <a:endParaRPr lang="fr-FR" sz="1350" kern="0" dirty="0">
              <a:solidFill>
                <a:prstClr val="black"/>
              </a:solidFill>
              <a:latin typeface="Unistra A" panose="02000503030000020000" pitchFamily="2" charset="0"/>
              <a:cs typeface="Aparajita" panose="020B0604020202020204" pitchFamily="34" charset="0"/>
            </a:endParaRPr>
          </a:p>
          <a:p>
            <a:endParaRPr lang="fr-FR" sz="1350" dirty="0"/>
          </a:p>
        </p:txBody>
      </p:sp>
      <p:sp>
        <p:nvSpPr>
          <p:cNvPr id="8" name="Rectangle 7"/>
          <p:cNvSpPr/>
          <p:nvPr/>
        </p:nvSpPr>
        <p:spPr>
          <a:xfrm>
            <a:off x="1225695" y="1066145"/>
            <a:ext cx="6568476" cy="1872522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/>
          <a:p>
            <a:pPr>
              <a:lnSpc>
                <a:spcPct val="90000"/>
              </a:lnSpc>
              <a:spcBef>
                <a:spcPts val="776"/>
              </a:spcBef>
              <a:buClr>
                <a:srgbClr val="89C1C2"/>
              </a:buClr>
              <a:buSzPts val="1600"/>
            </a:pPr>
            <a:r>
              <a:rPr lang="en-US" dirty="0" smtClean="0">
                <a:solidFill>
                  <a:srgbClr val="000000"/>
                </a:solidFill>
                <a:latin typeface="Unistra A" panose="02000503030000020000" pitchFamily="2" charset="0"/>
                <a:ea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en-US" dirty="0">
                <a:solidFill>
                  <a:srgbClr val="000000"/>
                </a:solidFill>
                <a:latin typeface="Unistra A" panose="02000503030000020000" pitchFamily="2" charset="0"/>
                <a:ea typeface="Calibri" panose="020F0502020204030204" pitchFamily="34" charset="0"/>
                <a:cs typeface="Calibri" panose="020F0502020204030204" pitchFamily="34" charset="0"/>
              </a:rPr>
              <a:t>mission of the </a:t>
            </a:r>
            <a:r>
              <a:rPr lang="en-US" dirty="0" smtClean="0">
                <a:solidFill>
                  <a:srgbClr val="000000"/>
                </a:solidFill>
                <a:latin typeface="Unistra A" panose="02000503030000020000" pitchFamily="2" charset="0"/>
                <a:ea typeface="Calibri" panose="020F0502020204030204" pitchFamily="34" charset="0"/>
                <a:cs typeface="Calibri" panose="020F0502020204030204" pitchFamily="34" charset="0"/>
              </a:rPr>
              <a:t>FGU </a:t>
            </a:r>
            <a:r>
              <a:rPr lang="en-US" dirty="0">
                <a:solidFill>
                  <a:srgbClr val="000000"/>
                </a:solidFill>
                <a:latin typeface="Unistra A" panose="02000503030000020000" pitchFamily="2" charset="0"/>
                <a:ea typeface="Calibri" panose="020F0502020204030204" pitchFamily="34" charset="0"/>
                <a:cs typeface="Calibri" panose="020F0502020204030204" pitchFamily="34" charset="0"/>
              </a:rPr>
              <a:t>is to</a:t>
            </a:r>
            <a:r>
              <a:rPr lang="en-US" dirty="0" smtClean="0">
                <a:solidFill>
                  <a:srgbClr val="000000"/>
                </a:solidFill>
                <a:latin typeface="Unistra A" panose="02000503030000020000" pitchFamily="2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257175" indent="-257175">
              <a:lnSpc>
                <a:spcPct val="90000"/>
              </a:lnSpc>
              <a:spcBef>
                <a:spcPts val="776"/>
              </a:spcBef>
              <a:buSzPts val="1600"/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0070C0"/>
                </a:solidFill>
                <a:latin typeface="Unistra A" panose="02000503030000020000" pitchFamily="2" charset="0"/>
                <a:ea typeface="Calibri" panose="020F0502020204030204" pitchFamily="34" charset="0"/>
                <a:cs typeface="Calibri" panose="020F0502020204030204" pitchFamily="34" charset="0"/>
              </a:rPr>
              <a:t>Strengthen </a:t>
            </a:r>
            <a:r>
              <a:rPr lang="en-US" b="1" dirty="0">
                <a:solidFill>
                  <a:srgbClr val="0070C0"/>
                </a:solidFill>
                <a:latin typeface="Unistra A" panose="02000503030000020000" pitchFamily="2" charset="0"/>
                <a:ea typeface="Calibri" panose="020F0502020204030204" pitchFamily="34" charset="0"/>
                <a:cs typeface="Calibri" panose="020F0502020204030204" pitchFamily="34" charset="0"/>
              </a:rPr>
              <a:t>Franco-German </a:t>
            </a:r>
            <a:r>
              <a:rPr lang="en-US" dirty="0">
                <a:latin typeface="Unistra A" panose="02000503030000020000" pitchFamily="2" charset="0"/>
                <a:ea typeface="Calibri" panose="020F0502020204030204" pitchFamily="34" charset="0"/>
                <a:cs typeface="Calibri" panose="020F0502020204030204" pitchFamily="34" charset="0"/>
              </a:rPr>
              <a:t>cooperation in the fields of higher education and research   </a:t>
            </a:r>
          </a:p>
          <a:p>
            <a:pPr marL="257175" indent="-257175">
              <a:lnSpc>
                <a:spcPct val="90000"/>
              </a:lnSpc>
              <a:spcBef>
                <a:spcPts val="776"/>
              </a:spcBef>
              <a:buSzPts val="1600"/>
              <a:buFont typeface="Arial" panose="020B0604020202020204" pitchFamily="34" charset="0"/>
              <a:buChar char="•"/>
            </a:pPr>
            <a:r>
              <a:rPr lang="en-US" dirty="0" smtClean="0">
                <a:latin typeface="Unistra A" panose="02000503030000020000" pitchFamily="2" charset="0"/>
                <a:ea typeface="Calibri" panose="020F0502020204030204" pitchFamily="34" charset="0"/>
                <a:cs typeface="Calibri" panose="020F0502020204030204" pitchFamily="34" charset="0"/>
              </a:rPr>
              <a:t>Promote </a:t>
            </a:r>
            <a:r>
              <a:rPr lang="en-US" b="1" dirty="0">
                <a:solidFill>
                  <a:srgbClr val="0070C0"/>
                </a:solidFill>
                <a:latin typeface="Unistra A" panose="02000503030000020000" pitchFamily="2" charset="0"/>
                <a:ea typeface="Calibri" panose="020F0502020204030204" pitchFamily="34" charset="0"/>
                <a:cs typeface="Calibri" panose="020F0502020204030204" pitchFamily="34" charset="0"/>
              </a:rPr>
              <a:t>events for junior researchers </a:t>
            </a:r>
            <a:r>
              <a:rPr lang="en-US" dirty="0">
                <a:latin typeface="Unistra A" panose="02000503030000020000" pitchFamily="2" charset="0"/>
                <a:ea typeface="Calibri" panose="020F0502020204030204" pitchFamily="34" charset="0"/>
                <a:cs typeface="Calibri" panose="020F0502020204030204" pitchFamily="34" charset="0"/>
              </a:rPr>
              <a:t>(PhD students and post-docs)</a:t>
            </a:r>
          </a:p>
          <a:p>
            <a:pPr marL="257175" indent="-257175">
              <a:lnSpc>
                <a:spcPct val="90000"/>
              </a:lnSpc>
              <a:spcBef>
                <a:spcPts val="776"/>
              </a:spcBef>
              <a:buSzPts val="1600"/>
              <a:buFont typeface="Arial" panose="020B0604020202020204" pitchFamily="34" charset="0"/>
              <a:buChar char="•"/>
            </a:pPr>
            <a:r>
              <a:rPr lang="en-US" dirty="0" smtClean="0">
                <a:latin typeface="Unistra A" panose="02000503030000020000" pitchFamily="2" charset="0"/>
                <a:ea typeface="Calibri" panose="020F0502020204030204" pitchFamily="34" charset="0"/>
                <a:cs typeface="Calibri" panose="020F0502020204030204" pitchFamily="34" charset="0"/>
              </a:rPr>
              <a:t>Foster </a:t>
            </a:r>
            <a:r>
              <a:rPr lang="en-US" b="1" dirty="0">
                <a:solidFill>
                  <a:srgbClr val="0070C0"/>
                </a:solidFill>
                <a:latin typeface="Unistra A" panose="02000503030000020000" pitchFamily="2" charset="0"/>
                <a:ea typeface="Calibri" panose="020F0502020204030204" pitchFamily="34" charset="0"/>
                <a:cs typeface="Calibri" panose="020F0502020204030204" pitchFamily="34" charset="0"/>
              </a:rPr>
              <a:t>networking</a:t>
            </a:r>
            <a:r>
              <a:rPr lang="en-US" dirty="0">
                <a:latin typeface="Unistra A" panose="0200050303000002000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and Franco-German and international scientific </a:t>
            </a:r>
            <a:r>
              <a:rPr lang="en-US" dirty="0" smtClean="0">
                <a:latin typeface="Unistra A" panose="02000503030000020000" pitchFamily="2" charset="0"/>
                <a:ea typeface="Calibri" panose="020F0502020204030204" pitchFamily="34" charset="0"/>
                <a:cs typeface="Calibri" panose="020F0502020204030204" pitchFamily="34" charset="0"/>
              </a:rPr>
              <a:t>dialogue</a:t>
            </a:r>
            <a:endParaRPr lang="en-US" dirty="0">
              <a:latin typeface="Unistra A" panose="02000503030000020000" pitchFamily="2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5105" y="3661594"/>
            <a:ext cx="2063143" cy="685067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0839" y="2883779"/>
            <a:ext cx="591778" cy="731181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5585003" y="3764836"/>
            <a:ext cx="591778" cy="58999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1946728" y="3155088"/>
            <a:ext cx="4254412" cy="954463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/>
          <a:p>
            <a:pPr>
              <a:lnSpc>
                <a:spcPct val="90000"/>
              </a:lnSpc>
              <a:spcBef>
                <a:spcPts val="776"/>
              </a:spcBef>
              <a:buClr>
                <a:srgbClr val="89C1C2"/>
              </a:buClr>
              <a:buSzPts val="1600"/>
            </a:pPr>
            <a:r>
              <a:rPr lang="fr-FR" b="1" dirty="0" err="1" smtClean="0">
                <a:solidFill>
                  <a:srgbClr val="0070C0"/>
                </a:solidFill>
                <a:latin typeface="Unistra A" panose="02000503030000020000" pitchFamily="2" charset="0"/>
                <a:ea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fr-FR" b="1" dirty="0" smtClean="0">
                <a:solidFill>
                  <a:srgbClr val="0070C0"/>
                </a:solidFill>
                <a:latin typeface="Unistra A" panose="0200050303000002000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types of </a:t>
            </a:r>
            <a:r>
              <a:rPr lang="fr-FR" b="1" dirty="0" err="1" smtClean="0">
                <a:solidFill>
                  <a:srgbClr val="0070C0"/>
                </a:solidFill>
                <a:latin typeface="Unistra A" panose="02000503030000020000" pitchFamily="2" charset="0"/>
                <a:ea typeface="Calibri" panose="020F0502020204030204" pitchFamily="34" charset="0"/>
                <a:cs typeface="Calibri" panose="020F0502020204030204" pitchFamily="34" charset="0"/>
              </a:rPr>
              <a:t>fundings</a:t>
            </a:r>
            <a:r>
              <a:rPr lang="fr-FR" b="1" dirty="0" smtClean="0">
                <a:solidFill>
                  <a:srgbClr val="0070C0"/>
                </a:solidFill>
                <a:latin typeface="Unistra A" panose="0200050303000002000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dirty="0" smtClean="0">
                <a:latin typeface="Unistra A" panose="02000503030000020000" pitchFamily="2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257175" indent="-257175">
              <a:lnSpc>
                <a:spcPct val="90000"/>
              </a:lnSpc>
              <a:spcBef>
                <a:spcPts val="776"/>
              </a:spcBef>
              <a:buSzPts val="1600"/>
              <a:buFont typeface="Arial" panose="020B0604020202020204" pitchFamily="34" charset="0"/>
              <a:buChar char="•"/>
            </a:pPr>
            <a:r>
              <a:rPr lang="en-US" dirty="0">
                <a:latin typeface="Unistra A" panose="02000503030000020000" pitchFamily="2" charset="0"/>
                <a:ea typeface="Calibri" panose="020F0502020204030204" pitchFamily="34" charset="0"/>
                <a:cs typeface="Calibri" panose="020F0502020204030204" pitchFamily="34" charset="0"/>
              </a:rPr>
              <a:t>Scientific events for junior researchers (workshops, summer schools)</a:t>
            </a:r>
          </a:p>
          <a:p>
            <a:pPr marL="257175" indent="-257175">
              <a:lnSpc>
                <a:spcPct val="90000"/>
              </a:lnSpc>
              <a:spcBef>
                <a:spcPts val="776"/>
              </a:spcBef>
              <a:buSzPts val="1600"/>
              <a:buFont typeface="Arial" panose="020B0604020202020204" pitchFamily="34" charset="0"/>
              <a:buChar char="•"/>
            </a:pPr>
            <a:r>
              <a:rPr lang="fr-FR" dirty="0" err="1" smtClean="0">
                <a:latin typeface="Unistra A" panose="02000503030000020000" pitchFamily="2" charset="0"/>
                <a:ea typeface="Calibri" panose="020F0502020204030204" pitchFamily="34" charset="0"/>
                <a:cs typeface="Calibri" panose="020F0502020204030204" pitchFamily="34" charset="0"/>
              </a:rPr>
              <a:t>Preparatory</a:t>
            </a:r>
            <a:r>
              <a:rPr lang="fr-FR" dirty="0" smtClean="0">
                <a:latin typeface="Unistra A" panose="0200050303000002000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meetings</a:t>
            </a:r>
            <a:endParaRPr lang="fr-FR" dirty="0">
              <a:latin typeface="Unistra A" panose="02000503030000020000" pitchFamily="2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57175" indent="-257175">
              <a:lnSpc>
                <a:spcPct val="90000"/>
              </a:lnSpc>
              <a:spcBef>
                <a:spcPts val="776"/>
              </a:spcBef>
              <a:buClr>
                <a:srgbClr val="89C1C2"/>
              </a:buClr>
              <a:buSzPts val="1600"/>
              <a:buFont typeface="Arial" panose="020B0604020202020204" pitchFamily="34" charset="0"/>
              <a:buChar char="•"/>
            </a:pPr>
            <a:endParaRPr lang="fr-FR" dirty="0">
              <a:solidFill>
                <a:srgbClr val="000000"/>
              </a:solidFill>
              <a:latin typeface="Unistra A" panose="02000503030000020000" pitchFamily="2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57175" indent="-257175">
              <a:lnSpc>
                <a:spcPct val="90000"/>
              </a:lnSpc>
              <a:spcBef>
                <a:spcPts val="776"/>
              </a:spcBef>
              <a:buClr>
                <a:srgbClr val="89C1C2"/>
              </a:buClr>
              <a:buSzPts val="1600"/>
              <a:buFont typeface="Arial" panose="020B0604020202020204" pitchFamily="34" charset="0"/>
              <a:buChar char="•"/>
            </a:pPr>
            <a:endParaRPr lang="fr-FR" dirty="0">
              <a:solidFill>
                <a:srgbClr val="000000"/>
              </a:solidFill>
              <a:latin typeface="Unistra A" panose="02000503030000020000" pitchFamily="2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01787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7112042" y="3312358"/>
            <a:ext cx="591778" cy="589990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3694" y="1289473"/>
            <a:ext cx="591778" cy="58999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991" y="160242"/>
            <a:ext cx="8179257" cy="646331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Unistra A" panose="02000503030000020000" pitchFamily="2" charset="0"/>
                <a:ea typeface="Arial" panose="020B0604020202020204" pitchFamily="34" charset="0"/>
              </a:rPr>
              <a:t>Scientific events for junior researchers</a:t>
            </a:r>
            <a:endParaRPr lang="fr-FR" sz="3600" b="1" dirty="0">
              <a:solidFill>
                <a:schemeClr val="bg1"/>
              </a:solidFill>
              <a:latin typeface="Unistra A" panose="02000503030000020000" pitchFamily="2" charset="0"/>
              <a:ea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13823" y="1482866"/>
            <a:ext cx="6211124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7175" indent="-257175" algn="just">
              <a:buClr>
                <a:schemeClr val="accent5">
                  <a:lumMod val="75000"/>
                </a:schemeClr>
              </a:buClr>
              <a:buSzPts val="1600"/>
              <a:buFont typeface="Symbol" panose="05050102010706020507" pitchFamily="18" charset="2"/>
              <a:buChar char=""/>
            </a:pPr>
            <a:endParaRPr lang="fr-FR" sz="1350" kern="0" dirty="0">
              <a:solidFill>
                <a:prstClr val="black"/>
              </a:solidFill>
              <a:latin typeface="Unistra A" panose="02000503030000020000" pitchFamily="2" charset="0"/>
              <a:cs typeface="Aparajita" panose="020B0604020202020204" pitchFamily="34" charset="0"/>
            </a:endParaRPr>
          </a:p>
          <a:p>
            <a:endParaRPr lang="fr-FR" sz="1350" dirty="0"/>
          </a:p>
        </p:txBody>
      </p:sp>
      <p:sp>
        <p:nvSpPr>
          <p:cNvPr id="8" name="Rectangle 7"/>
          <p:cNvSpPr/>
          <p:nvPr/>
        </p:nvSpPr>
        <p:spPr>
          <a:xfrm>
            <a:off x="1529583" y="1289473"/>
            <a:ext cx="6174237" cy="2462022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/>
          <a:p>
            <a:pPr>
              <a:lnSpc>
                <a:spcPct val="90000"/>
              </a:lnSpc>
              <a:spcBef>
                <a:spcPts val="776"/>
              </a:spcBef>
              <a:buClr>
                <a:srgbClr val="89C1C2"/>
              </a:buClr>
              <a:buSzPts val="1600"/>
            </a:pPr>
            <a:endParaRPr lang="fr-FR" dirty="0">
              <a:solidFill>
                <a:srgbClr val="000000"/>
              </a:solidFill>
              <a:latin typeface="Unistra A" panose="02000503030000020000" pitchFamily="2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b="1" dirty="0" smtClean="0"/>
              <a:t>Types of events :</a:t>
            </a:r>
            <a:endParaRPr lang="en-US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    Research workshops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    Summer or winter schools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    Forums for exchanging ideas on joint research </a:t>
            </a:r>
            <a:r>
              <a:rPr lang="en-US" dirty="0" smtClean="0"/>
              <a:t>topics</a:t>
            </a:r>
          </a:p>
          <a:p>
            <a:endParaRPr lang="en-US" dirty="0"/>
          </a:p>
          <a:p>
            <a:r>
              <a:rPr lang="en-US" dirty="0" smtClean="0"/>
              <a:t>Useful links :</a:t>
            </a:r>
          </a:p>
          <a:p>
            <a:r>
              <a:rPr lang="fr-FR" kern="0" dirty="0">
                <a:solidFill>
                  <a:prstClr val="black"/>
                </a:solidFill>
                <a:latin typeface="Unistra A" panose="02000503030000020000" pitchFamily="2" charset="0"/>
                <a:cs typeface="Aparajita" panose="020B0604020202020204" pitchFamily="34" charset="0"/>
                <a:hlinkClick r:id="rId3"/>
              </a:rPr>
              <a:t>https://</a:t>
            </a:r>
            <a:r>
              <a:rPr lang="fr-FR" kern="0" dirty="0" smtClean="0">
                <a:solidFill>
                  <a:prstClr val="black"/>
                </a:solidFill>
                <a:latin typeface="Unistra A" panose="02000503030000020000" pitchFamily="2" charset="0"/>
                <a:cs typeface="Aparajita" panose="020B0604020202020204" pitchFamily="34" charset="0"/>
                <a:hlinkClick r:id="rId3"/>
              </a:rPr>
              <a:t>www.dfh-ufa.org/en/information-for/phd-students-researchers-post-docs/scientific-events-for-junior-researchers</a:t>
            </a:r>
            <a:r>
              <a:rPr lang="fr-FR" kern="0" dirty="0" smtClean="0">
                <a:solidFill>
                  <a:prstClr val="black"/>
                </a:solidFill>
                <a:latin typeface="Unistra A" panose="02000503030000020000" pitchFamily="2" charset="0"/>
                <a:cs typeface="Aparajita" panose="020B0604020202020204" pitchFamily="34" charset="0"/>
              </a:rPr>
              <a:t> </a:t>
            </a:r>
            <a:endParaRPr lang="fr-FR" dirty="0">
              <a:solidFill>
                <a:srgbClr val="000000"/>
              </a:solidFill>
              <a:latin typeface="Unistra A" panose="02000503030000020000" pitchFamily="2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90000"/>
              </a:lnSpc>
              <a:spcBef>
                <a:spcPts val="776"/>
              </a:spcBef>
              <a:buClr>
                <a:srgbClr val="89C1C2"/>
              </a:buClr>
              <a:buSzPts val="1600"/>
            </a:pPr>
            <a:endParaRPr lang="fr-FR" dirty="0">
              <a:solidFill>
                <a:srgbClr val="000000"/>
              </a:solidFill>
              <a:latin typeface="Unistra A" panose="02000503030000020000" pitchFamily="2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4947" y="4234395"/>
            <a:ext cx="2091718" cy="694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3153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0557" y="1457234"/>
            <a:ext cx="497462" cy="503501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991" y="160242"/>
            <a:ext cx="8179257" cy="1200329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Unistra A" panose="02000503030000020000" pitchFamily="2" charset="0"/>
                <a:ea typeface="Arial" panose="020B0604020202020204" pitchFamily="34" charset="0"/>
              </a:rPr>
              <a:t>Scientific events for junior researchers (workshops, summer schools)</a:t>
            </a:r>
            <a:endParaRPr lang="fr-FR" sz="3600" b="1" dirty="0">
              <a:solidFill>
                <a:schemeClr val="bg1"/>
              </a:solidFill>
              <a:latin typeface="Unistra A" panose="02000503030000020000" pitchFamily="2" charset="0"/>
              <a:ea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522304" y="1645451"/>
            <a:ext cx="6311520" cy="3124343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/>
          <a:p>
            <a:r>
              <a:rPr lang="fr-FR" sz="1600" dirty="0">
                <a:solidFill>
                  <a:srgbClr val="0070C0"/>
                </a:solidFill>
                <a:latin typeface="+mj-lt"/>
              </a:rPr>
              <a:t> </a:t>
            </a:r>
            <a:r>
              <a:rPr lang="en-US" b="1" dirty="0">
                <a:solidFill>
                  <a:srgbClr val="0070C0"/>
                </a:solidFill>
                <a:latin typeface="+mj-lt"/>
              </a:rPr>
              <a:t>Calls for </a:t>
            </a:r>
            <a:r>
              <a:rPr lang="en-US" b="1" dirty="0" smtClean="0">
                <a:solidFill>
                  <a:srgbClr val="0070C0"/>
                </a:solidFill>
                <a:latin typeface="+mj-lt"/>
              </a:rPr>
              <a:t>Applications</a:t>
            </a:r>
          </a:p>
          <a:p>
            <a:r>
              <a:rPr lang="en-US" dirty="0" smtClean="0">
                <a:latin typeface="+mj-lt"/>
              </a:rPr>
              <a:t>3 times a year (March / June / October)</a:t>
            </a:r>
            <a:endParaRPr lang="en-US" dirty="0">
              <a:latin typeface="+mj-lt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+mj-lt"/>
              </a:rPr>
              <a:t>General Call</a:t>
            </a:r>
            <a:r>
              <a:rPr lang="en-US" dirty="0">
                <a:latin typeface="+mj-lt"/>
              </a:rPr>
              <a:t>: Open to all disciplines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+mj-lt"/>
              </a:rPr>
              <a:t>Specific Calls</a:t>
            </a:r>
            <a:r>
              <a:rPr lang="en-US" dirty="0">
                <a:latin typeface="+mj-lt"/>
              </a:rPr>
              <a:t>: </a:t>
            </a:r>
            <a:r>
              <a:rPr lang="en-US" dirty="0" smtClean="0">
                <a:latin typeface="+mj-lt"/>
              </a:rPr>
              <a:t>two </a:t>
            </a:r>
            <a:r>
              <a:rPr lang="en-US" dirty="0">
                <a:latin typeface="+mj-lt"/>
              </a:rPr>
              <a:t>open </a:t>
            </a:r>
            <a:r>
              <a:rPr lang="en-US" dirty="0" smtClean="0">
                <a:latin typeface="+mj-lt"/>
              </a:rPr>
              <a:t>calls</a:t>
            </a:r>
          </a:p>
          <a:p>
            <a:endParaRPr lang="en-US" dirty="0">
              <a:latin typeface="+mj-lt"/>
            </a:endParaRPr>
          </a:p>
          <a:p>
            <a:r>
              <a:rPr lang="en-US" b="1" dirty="0" smtClean="0">
                <a:solidFill>
                  <a:srgbClr val="0070C0"/>
                </a:solidFill>
                <a:latin typeface="+mj-lt"/>
              </a:rPr>
              <a:t>Eligibility </a:t>
            </a:r>
            <a:r>
              <a:rPr lang="en-US" b="1" dirty="0">
                <a:solidFill>
                  <a:srgbClr val="0070C0"/>
                </a:solidFill>
                <a:latin typeface="+mj-lt"/>
              </a:rPr>
              <a:t>Criteria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Clear Franco-German orientation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Target junior researchers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Open to French and German universities and research institutes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Possibility to integrate a third country with mobility support</a:t>
            </a:r>
          </a:p>
        </p:txBody>
      </p:sp>
      <p:pic>
        <p:nvPicPr>
          <p:cNvPr id="15" name="Imag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7242046" y="4173608"/>
            <a:ext cx="591778" cy="589990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5078" y="2560900"/>
            <a:ext cx="1947666" cy="646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8147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8095804" y="3947410"/>
            <a:ext cx="591778" cy="589990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8991" y="1561082"/>
            <a:ext cx="497462" cy="503501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991" y="160242"/>
            <a:ext cx="8179257" cy="1200329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Unistra A" panose="02000503030000020000" pitchFamily="2" charset="0"/>
                <a:ea typeface="Arial" panose="020B0604020202020204" pitchFamily="34" charset="0"/>
              </a:rPr>
              <a:t>Scientific events for junior researchers (workshops, summer schools)</a:t>
            </a:r>
            <a:endParaRPr lang="fr-FR" sz="3600" b="1" dirty="0">
              <a:solidFill>
                <a:schemeClr val="bg1"/>
              </a:solidFill>
              <a:latin typeface="Unistra A" panose="02000503030000020000" pitchFamily="2" charset="0"/>
              <a:ea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17586" y="1599054"/>
            <a:ext cx="8156002" cy="2842315"/>
          </a:xfrm>
          <a:prstGeom prst="rect">
            <a:avLst/>
          </a:prstGeom>
        </p:spPr>
        <p:txBody>
          <a:bodyPr lIns="0" tIns="0" rIns="0" bIns="0" numCol="2" anchor="t">
            <a:no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Event Details</a:t>
            </a:r>
          </a:p>
          <a:p>
            <a:endParaRPr lang="en-US" sz="2000" b="1" dirty="0">
              <a:solidFill>
                <a:srgbClr val="0070C0"/>
              </a:solidFill>
            </a:endParaRPr>
          </a:p>
          <a:p>
            <a:r>
              <a:rPr lang="en-US" sz="2000" b="1" dirty="0"/>
              <a:t>Duration</a:t>
            </a:r>
            <a:r>
              <a:rPr lang="en-US" sz="2000" dirty="0"/>
              <a:t>: 2 days to 4 weeks</a:t>
            </a:r>
          </a:p>
          <a:p>
            <a:endParaRPr lang="en-US" sz="2000" b="1" dirty="0" smtClean="0"/>
          </a:p>
          <a:p>
            <a:r>
              <a:rPr lang="en-US" sz="2000" b="1" dirty="0" smtClean="0"/>
              <a:t>Budget :</a:t>
            </a:r>
            <a:r>
              <a:rPr lang="en-US" sz="2000" dirty="0" smtClean="0"/>
              <a:t>Between </a:t>
            </a:r>
            <a:r>
              <a:rPr lang="en-US" sz="2000" dirty="0"/>
              <a:t>2,000 € and 14,000 €</a:t>
            </a:r>
          </a:p>
          <a:p>
            <a:endParaRPr lang="fr-FR" sz="2000" b="1" dirty="0" smtClean="0"/>
          </a:p>
          <a:p>
            <a:endParaRPr lang="fr-FR" sz="2000" b="1" dirty="0" smtClean="0"/>
          </a:p>
          <a:p>
            <a:endParaRPr lang="fr-FR" sz="2000" b="1" dirty="0"/>
          </a:p>
          <a:p>
            <a:endParaRPr lang="fr-FR" sz="2000" b="1" dirty="0" smtClean="0"/>
          </a:p>
          <a:p>
            <a:endParaRPr lang="fr-FR" sz="2000" b="1" dirty="0" smtClean="0"/>
          </a:p>
          <a:p>
            <a:r>
              <a:rPr lang="en-US" sz="2000" b="1" dirty="0">
                <a:solidFill>
                  <a:srgbClr val="0070C0"/>
                </a:solidFill>
              </a:rPr>
              <a:t>Use of </a:t>
            </a:r>
            <a:r>
              <a:rPr lang="en-US" sz="2000" b="1" dirty="0" smtClean="0">
                <a:solidFill>
                  <a:srgbClr val="0070C0"/>
                </a:solidFill>
              </a:rPr>
              <a:t>Funds</a:t>
            </a:r>
          </a:p>
          <a:p>
            <a:endParaRPr lang="en-US" sz="2000" b="1" dirty="0">
              <a:solidFill>
                <a:srgbClr val="0070C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Event organization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Travel and subsistence expenses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Speakers' fees (exceptional cases)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Short-term contracts for assistants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Communication costs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Reimbursement of participants' travel expenses</a:t>
            </a:r>
          </a:p>
          <a:p>
            <a:endParaRPr lang="fr-FR" sz="2000" b="1" dirty="0"/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453" y="3794646"/>
            <a:ext cx="1947666" cy="646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3946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991" y="865049"/>
            <a:ext cx="591778" cy="58999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991" y="160242"/>
            <a:ext cx="8179257" cy="646331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nistra A" panose="02000503030000020000" pitchFamily="2" charset="0"/>
                <a:ea typeface="Arial" panose="020B0604020202020204" pitchFamily="34" charset="0"/>
                <a:cs typeface="+mn-cs"/>
              </a:rPr>
              <a:t>Preparatory meetings</a:t>
            </a:r>
          </a:p>
        </p:txBody>
      </p:sp>
      <p:sp>
        <p:nvSpPr>
          <p:cNvPr id="5" name="Rectangle 4"/>
          <p:cNvSpPr/>
          <p:nvPr/>
        </p:nvSpPr>
        <p:spPr>
          <a:xfrm>
            <a:off x="613823" y="1482866"/>
            <a:ext cx="6211124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7175" marR="0" lvl="0" indent="-25717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C1C1">
                  <a:lumMod val="75000"/>
                </a:srgbClr>
              </a:buClr>
              <a:buSzPts val="1600"/>
              <a:buFont typeface="Symbol" panose="05050102010706020507" pitchFamily="18" charset="2"/>
              <a:buChar char=""/>
              <a:tabLst/>
              <a:defRPr/>
            </a:pPr>
            <a:endParaRPr kumimoji="0" lang="fr-FR" sz="13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stra A" panose="02000503030000020000" pitchFamily="2" charset="0"/>
              <a:ea typeface="+mn-ea"/>
              <a:cs typeface="Aparajita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3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stra A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13822" y="1044025"/>
            <a:ext cx="8004426" cy="2366831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Unistra A" panose="02000503030000020000" pitchFamily="2" charset="0"/>
                <a:ea typeface="Calibri" panose="020F0502020204030204" pitchFamily="34" charset="0"/>
                <a:cs typeface="Calibri" panose="020F0502020204030204" pitchFamily="34" charset="0"/>
              </a:rPr>
              <a:t>Permanent </a:t>
            </a: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stra A" panose="02000503030000020000" pitchFamily="2" charset="0"/>
                <a:ea typeface="+mn-ea"/>
                <a:cs typeface="+mn-cs"/>
              </a:rPr>
              <a:t>call for projects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stra A" panose="02000503030000020000" pitchFamily="2" charset="0"/>
                <a:ea typeface="+mn-ea"/>
                <a:cs typeface="+mn-cs"/>
              </a:rPr>
              <a:t>Requests must be submitted </a:t>
            </a: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Unistra A" panose="02000503030000020000" pitchFamily="2" charset="0"/>
                <a:ea typeface="Calibri" panose="020F0502020204030204" pitchFamily="34" charset="0"/>
                <a:cs typeface="Calibri" panose="020F0502020204030204" pitchFamily="34" charset="0"/>
              </a:rPr>
              <a:t>1 month </a:t>
            </a: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stra A" panose="02000503030000020000" pitchFamily="2" charset="0"/>
                <a:ea typeface="+mn-ea"/>
                <a:cs typeface="+mn-cs"/>
              </a:rPr>
              <a:t>before the start of the event.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stra A" panose="02000503030000020000" pitchFamily="2" charset="0"/>
                <a:ea typeface="+mn-ea"/>
                <a:cs typeface="+mn-cs"/>
              </a:rPr>
              <a:t> 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stra A" panose="02000503030000020000" pitchFamily="2" charset="0"/>
                <a:ea typeface="+mn-ea"/>
                <a:cs typeface="+mn-cs"/>
              </a:rPr>
              <a:t>Financing: </a:t>
            </a: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Unistra A" panose="02000503030000020000" pitchFamily="2" charset="0"/>
                <a:ea typeface="Calibri" panose="020F0502020204030204" pitchFamily="34" charset="0"/>
                <a:cs typeface="Calibri" panose="020F0502020204030204" pitchFamily="34" charset="0"/>
              </a:rPr>
              <a:t>€2,500 max.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stra A" panose="02000503030000020000" pitchFamily="2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Unistra A" panose="02000503030000020000" pitchFamily="2" charset="0"/>
                <a:ea typeface="Calibri" panose="020F0502020204030204" pitchFamily="34" charset="0"/>
                <a:cs typeface="Calibri" panose="020F0502020204030204" pitchFamily="34" charset="0"/>
              </a:rPr>
              <a:t>Objectives :</a:t>
            </a:r>
          </a:p>
          <a:p>
            <a:pPr marL="257175" marR="0" lvl="0" indent="-257175" algn="l" defTabSz="914400" rtl="0" eaLnBrk="1" fontAlgn="auto" latinLnBrk="0" hangingPunct="1">
              <a:lnSpc>
                <a:spcPct val="90000"/>
              </a:lnSpc>
              <a:spcBef>
                <a:spcPts val="776"/>
              </a:spcBef>
              <a:spcAft>
                <a:spcPts val="0"/>
              </a:spcAft>
              <a:buSzPts val="1600"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nistra A" panose="02000503030000020000" pitchFamily="2" charset="0"/>
                <a:ea typeface="Calibri" panose="020F0502020204030204" pitchFamily="34" charset="0"/>
                <a:cs typeface="Calibri" panose="020F0502020204030204" pitchFamily="34" charset="0"/>
              </a:rPr>
              <a:t>Facilitate </a:t>
            </a: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Unistra A" panose="02000503030000020000" pitchFamily="2" charset="0"/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Unistra A" panose="0200050303000002000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Unistra A" panose="02000503030000020000" pitchFamily="2" charset="0"/>
                <a:ea typeface="Calibri" panose="020F0502020204030204" pitchFamily="34" charset="0"/>
                <a:cs typeface="Calibri" panose="020F0502020204030204" pitchFamily="34" charset="0"/>
              </a:rPr>
              <a:t>preparation of new projects </a:t>
            </a: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nistra A" panose="02000503030000020000" pitchFamily="2" charset="0"/>
                <a:ea typeface="Calibri" panose="020F0502020204030204" pitchFamily="34" charset="0"/>
                <a:cs typeface="Calibri" panose="020F0502020204030204" pitchFamily="34" charset="0"/>
              </a:rPr>
              <a:t>involving study programs and/or research cooperation.</a:t>
            </a:r>
          </a:p>
          <a:p>
            <a:pPr marL="257175" marR="0" lvl="0" indent="-257175" algn="l" defTabSz="914400" rtl="0" eaLnBrk="1" fontAlgn="auto" latinLnBrk="0" hangingPunct="1">
              <a:lnSpc>
                <a:spcPct val="90000"/>
              </a:lnSpc>
              <a:spcBef>
                <a:spcPts val="776"/>
              </a:spcBef>
              <a:spcAft>
                <a:spcPts val="0"/>
              </a:spcAft>
              <a:buSzPts val="1600"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nistra A" panose="02000503030000020000" pitchFamily="2" charset="0"/>
                <a:ea typeface="Calibri" panose="020F0502020204030204" pitchFamily="34" charset="0"/>
                <a:cs typeface="Calibri" panose="020F0502020204030204" pitchFamily="34" charset="0"/>
              </a:rPr>
              <a:t>Preparation of </a:t>
            </a: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Unistra A" panose="02000503030000020000" pitchFamily="2" charset="0"/>
                <a:ea typeface="Calibri" panose="020F0502020204030204" pitchFamily="34" charset="0"/>
                <a:cs typeface="Calibri" panose="020F0502020204030204" pitchFamily="34" charset="0"/>
              </a:rPr>
              <a:t>concrete projects</a:t>
            </a: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nistra A" panose="02000503030000020000" pitchFamily="2" charset="0"/>
                <a:ea typeface="Calibri" panose="020F0502020204030204" pitchFamily="34" charset="0"/>
                <a:cs typeface="Calibri" panose="020F0502020204030204" pitchFamily="34" charset="0"/>
              </a:rPr>
              <a:t>, such as </a:t>
            </a:r>
            <a:r>
              <a:rPr kumimoji="0" lang="fr-FR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nistra A" panose="02000503030000020000" pitchFamily="2" charset="0"/>
                <a:ea typeface="Calibri" panose="020F0502020204030204" pitchFamily="34" charset="0"/>
                <a:cs typeface="Calibri" panose="020F0502020204030204" pitchFamily="34" charset="0"/>
              </a:rPr>
              <a:t>double degrees, </a:t>
            </a: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nistra A" panose="02000503030000020000" pitchFamily="2" charset="0"/>
                <a:ea typeface="Calibri" panose="020F0502020204030204" pitchFamily="34" charset="0"/>
                <a:cs typeface="Calibri" panose="020F0502020204030204" pitchFamily="34" charset="0"/>
              </a:rPr>
              <a:t>doctoral training programs or scientific events (research workshops, summer schools).</a:t>
            </a:r>
          </a:p>
          <a:p>
            <a:pPr marL="257175" marR="0" lvl="0" indent="-257175" algn="l" defTabSz="914400" rtl="0" eaLnBrk="1" fontAlgn="auto" latinLnBrk="0" hangingPunct="1">
              <a:lnSpc>
                <a:spcPct val="90000"/>
              </a:lnSpc>
              <a:spcBef>
                <a:spcPts val="776"/>
              </a:spcBef>
              <a:spcAft>
                <a:spcPts val="0"/>
              </a:spcAft>
              <a:buSzPts val="1600"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nistra A" panose="02000503030000020000" pitchFamily="2" charset="0"/>
                <a:ea typeface="Calibri" panose="020F0502020204030204" pitchFamily="34" charset="0"/>
                <a:cs typeface="Calibri" panose="020F0502020204030204" pitchFamily="34" charset="0"/>
              </a:rPr>
              <a:t>Program open to all disciplines and themes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stra A" panose="02000503030000020000" pitchFamily="2" charset="0"/>
                <a:ea typeface="+mn-ea"/>
                <a:cs typeface="+mn-cs"/>
              </a:rPr>
              <a:t>  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stra A" panose="02000503030000020000" pitchFamily="2" charset="0"/>
                <a:ea typeface="+mn-ea"/>
                <a:cs typeface="+mn-cs"/>
              </a:rPr>
              <a:t>This support instrument is not designed to </a:t>
            </a: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Unistra A" panose="02000503030000020000" pitchFamily="2" charset="0"/>
                <a:ea typeface="Calibri" panose="020F0502020204030204" pitchFamily="34" charset="0"/>
                <a:cs typeface="Calibri" panose="020F0502020204030204" pitchFamily="34" charset="0"/>
              </a:rPr>
              <a:t>finance workshops</a:t>
            </a: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stra A" panose="02000503030000020000" pitchFamily="2" charset="0"/>
                <a:ea typeface="+mn-ea"/>
                <a:cs typeface="+mn-cs"/>
              </a:rPr>
              <a:t>, but to help plan Franco-</a:t>
            </a:r>
            <a:r>
              <a:rPr kumimoji="0" lang="fr-FR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stra A" panose="02000503030000020000" pitchFamily="2" charset="0"/>
                <a:ea typeface="+mn-ea"/>
                <a:cs typeface="+mn-cs"/>
              </a:rPr>
              <a:t>German</a:t>
            </a: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stra A" panose="02000503030000020000" pitchFamily="2" charset="0"/>
                <a:ea typeface="+mn-ea"/>
                <a:cs typeface="+mn-cs"/>
              </a:rPr>
              <a:t> </a:t>
            </a:r>
            <a:r>
              <a:rPr kumimoji="0" lang="fr-FR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stra A" panose="02000503030000020000" pitchFamily="2" charset="0"/>
                <a:ea typeface="+mn-ea"/>
                <a:cs typeface="+mn-cs"/>
              </a:rPr>
              <a:t>projects</a:t>
            </a:r>
            <a:endParaRPr kumimoji="0" lang="fr-FR" sz="16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stra A" panose="02000503030000020000" pitchFamily="2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sz="1600" dirty="0">
              <a:solidFill>
                <a:prstClr val="black"/>
              </a:solidFill>
              <a:latin typeface="Unistra A" panose="02000503030000020000" pitchFamily="2" charset="0"/>
            </a:endParaRPr>
          </a:p>
          <a:p>
            <a:pPr lvl="0"/>
            <a:r>
              <a:rPr lang="fr-FR" sz="1600" dirty="0">
                <a:solidFill>
                  <a:prstClr val="black"/>
                </a:solidFill>
                <a:latin typeface="Unistra A" panose="02000503030000020000" pitchFamily="2" charset="0"/>
                <a:hlinkClick r:id="rId3"/>
              </a:rPr>
              <a:t>https://</a:t>
            </a:r>
            <a:r>
              <a:rPr lang="fr-FR" sz="1600" dirty="0" smtClean="0">
                <a:solidFill>
                  <a:prstClr val="black"/>
                </a:solidFill>
                <a:latin typeface="Unistra A" panose="02000503030000020000" pitchFamily="2" charset="0"/>
                <a:hlinkClick r:id="rId3"/>
              </a:rPr>
              <a:t>www.dfh-ufa.org/fr/vous-etes/etablissements/appels-a-projets/rencontres-preparatoires</a:t>
            </a:r>
            <a:r>
              <a:rPr lang="fr-FR" sz="1600" dirty="0" smtClean="0">
                <a:solidFill>
                  <a:prstClr val="black"/>
                </a:solidFill>
                <a:latin typeface="Unistra A" panose="02000503030000020000" pitchFamily="2" charset="0"/>
              </a:rPr>
              <a:t> </a:t>
            </a:r>
            <a:endParaRPr kumimoji="0" lang="fr-FR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stra A" panose="02000503030000020000" pitchFamily="2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stra A" panose="02000503030000020000" pitchFamily="2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776"/>
              </a:spcBef>
              <a:spcAft>
                <a:spcPts val="0"/>
              </a:spcAft>
              <a:buClr>
                <a:srgbClr val="89C1C2"/>
              </a:buClr>
              <a:buSzPts val="1600"/>
              <a:buFontTx/>
              <a:buNone/>
              <a:tabLst/>
              <a:defRPr/>
            </a:pPr>
            <a:endParaRPr kumimoji="0" lang="fr-FR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Unistra A" panose="02000503030000020000" pitchFamily="2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8026470" y="4224027"/>
            <a:ext cx="591778" cy="589990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4947" y="1213979"/>
            <a:ext cx="1947666" cy="646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2504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8278041" y="3276244"/>
            <a:ext cx="591778" cy="589990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92440" y="1403211"/>
            <a:ext cx="591778" cy="589990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3948822" y="3185323"/>
            <a:ext cx="591778" cy="589990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642" y="1403211"/>
            <a:ext cx="591778" cy="589990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A2A12E03-FF62-17C8-1DCB-A3376495CC98}"/>
              </a:ext>
            </a:extLst>
          </p:cNvPr>
          <p:cNvSpPr txBox="1">
            <a:spLocks/>
          </p:cNvSpPr>
          <p:nvPr/>
        </p:nvSpPr>
        <p:spPr>
          <a:xfrm>
            <a:off x="1908313" y="258353"/>
            <a:ext cx="5713745" cy="562356"/>
          </a:xfrm>
          <a:prstGeom prst="rect">
            <a:avLst/>
          </a:prstGeom>
          <a:solidFill>
            <a:srgbClr val="0070C0"/>
          </a:solidFill>
          <a:ln>
            <a:solidFill>
              <a:schemeClr val="accent5">
                <a:lumMod val="75000"/>
              </a:schemeClr>
            </a:solidFill>
          </a:ln>
        </p:spPr>
        <p:txBody>
          <a:bodyPr lIns="0" tIns="0" rIns="0" bIns="0" anchor="t">
            <a:normAutofit fontScale="92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baseline="0">
                <a:solidFill>
                  <a:srgbClr val="0000E2"/>
                </a:solidFill>
                <a:latin typeface="Verdana Gras" charset="0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nistra A" panose="02000503030000020000" pitchFamily="2" charset="0"/>
                <a:ea typeface="+mj-ea"/>
                <a:cs typeface="Arial" panose="020B0604020202020204" pitchFamily="34" charset="0"/>
              </a:rPr>
              <a:t>The </a:t>
            </a:r>
            <a:r>
              <a:rPr kumimoji="0" lang="fr-FR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nistra A" panose="02000503030000020000" pitchFamily="2" charset="0"/>
                <a:ea typeface="+mj-ea"/>
                <a:cs typeface="Arial" panose="020B0604020202020204" pitchFamily="34" charset="0"/>
              </a:rPr>
              <a:t>Blended </a:t>
            </a:r>
            <a:r>
              <a:rPr kumimoji="0" lang="fr-FR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nistra A" panose="02000503030000020000" pitchFamily="2" charset="0"/>
                <a:ea typeface="+mj-ea"/>
                <a:cs typeface="Arial" panose="020B0604020202020204" pitchFamily="34" charset="0"/>
              </a:rPr>
              <a:t>Intensive Programme  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284747" y="1511743"/>
            <a:ext cx="4178748" cy="23775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marR="0" lvl="0" indent="-2143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C1C1">
                  <a:lumMod val="75000"/>
                </a:srgbClr>
              </a:buClr>
              <a:buSzTx/>
              <a:buFont typeface="Unistra A" panose="02000503030000020000" pitchFamily="2" charset="0"/>
              <a:buChar char="•"/>
              <a:tabLst/>
              <a:defRPr/>
            </a:pPr>
            <a:r>
              <a:rPr kumimoji="0" lang="fr-FR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stra A" panose="02000503030000020000" pitchFamily="2" charset="0"/>
                <a:ea typeface="+mn-ea"/>
                <a:cs typeface="+mn-cs"/>
              </a:rPr>
              <a:t>Involves 3 higher education institutions from </a:t>
            </a:r>
            <a:r>
              <a:rPr kumimoji="0" lang="fr-FR" sz="135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Unistra A" panose="02000503030000020000" pitchFamily="2" charset="0"/>
                <a:ea typeface="+mn-ea"/>
                <a:cs typeface="+mn-cs"/>
              </a:rPr>
              <a:t>3 countries Erasmus+ program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C1C1">
                  <a:lumMod val="75000"/>
                </a:srgbClr>
              </a:buClr>
              <a:buSzTx/>
              <a:buFontTx/>
              <a:buNone/>
              <a:tabLst/>
              <a:defRPr/>
            </a:pPr>
            <a:endParaRPr kumimoji="0" lang="fr-FR" sz="1350" b="1" i="0" u="none" strike="noStrike" kern="1200" cap="none" spc="0" normalizeH="0" baseline="0" noProof="0" dirty="0">
              <a:ln>
                <a:noFill/>
              </a:ln>
              <a:solidFill>
                <a:srgbClr val="00C1C1">
                  <a:lumMod val="75000"/>
                </a:srgbClr>
              </a:solidFill>
              <a:effectLst/>
              <a:uLnTx/>
              <a:uFillTx/>
              <a:latin typeface="Unistra A" panose="02000503030000020000" pitchFamily="2" charset="0"/>
              <a:ea typeface="+mn-ea"/>
              <a:cs typeface="+mn-cs"/>
            </a:endParaRPr>
          </a:p>
          <a:p>
            <a:pPr marL="214313" marR="0" lvl="0" indent="-2143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C1C1">
                  <a:lumMod val="75000"/>
                </a:srgbClr>
              </a:buClr>
              <a:buSzTx/>
              <a:buFont typeface="Unistra A" panose="02000503030000020000" pitchFamily="2" charset="0"/>
              <a:buChar char="•"/>
              <a:tabLst/>
              <a:defRPr/>
            </a:pPr>
            <a:r>
              <a:rPr kumimoji="0" lang="fr-FR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stra A" panose="02000503030000020000" pitchFamily="2" charset="0"/>
                <a:ea typeface="+mn-ea"/>
                <a:cs typeface="+mn-cs"/>
              </a:rPr>
              <a:t>For physical mobility from </a:t>
            </a:r>
            <a:r>
              <a:rPr kumimoji="0" lang="fr-FR" sz="135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Unistra A" panose="02000503030000020000" pitchFamily="2" charset="0"/>
                <a:ea typeface="+mn-ea"/>
                <a:cs typeface="+mn-cs"/>
              </a:rPr>
              <a:t>5 to 30 days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C1C1">
                  <a:lumMod val="75000"/>
                </a:srgbClr>
              </a:buClr>
              <a:buSzTx/>
              <a:buFontTx/>
              <a:buNone/>
              <a:tabLst/>
              <a:defRPr/>
            </a:pPr>
            <a:endParaRPr kumimoji="0" lang="fr-FR" sz="1350" b="1" i="0" u="none" strike="noStrike" kern="1200" cap="none" spc="0" normalizeH="0" baseline="0" noProof="0" dirty="0">
              <a:ln>
                <a:noFill/>
              </a:ln>
              <a:solidFill>
                <a:srgbClr val="00C1C1">
                  <a:lumMod val="75000"/>
                </a:srgbClr>
              </a:solidFill>
              <a:effectLst/>
              <a:uLnTx/>
              <a:uFillTx/>
              <a:latin typeface="Unistra A" panose="02000503030000020000" pitchFamily="2" charset="0"/>
              <a:ea typeface="+mn-ea"/>
              <a:cs typeface="+mn-cs"/>
            </a:endParaRPr>
          </a:p>
          <a:p>
            <a:pPr marL="214313" marR="0" lvl="0" indent="-2143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C1C1">
                  <a:lumMod val="75000"/>
                </a:srgbClr>
              </a:buClr>
              <a:buSzTx/>
              <a:buFont typeface="Unistra A" panose="02000503030000020000" pitchFamily="2" charset="0"/>
              <a:buChar char="•"/>
              <a:tabLst/>
              <a:defRPr/>
            </a:pPr>
            <a:r>
              <a:rPr kumimoji="0" lang="fr-FR" sz="135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Unistra A" panose="02000503030000020000" pitchFamily="2" charset="0"/>
                <a:ea typeface="+mn-ea"/>
                <a:cs typeface="+mn-cs"/>
              </a:rPr>
              <a:t>Virtual mobility </a:t>
            </a:r>
            <a:r>
              <a:rPr kumimoji="0" lang="fr-FR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stra A" panose="02000503030000020000" pitchFamily="2" charset="0"/>
                <a:ea typeface="+mn-ea"/>
                <a:cs typeface="+mn-cs"/>
              </a:rPr>
              <a:t>with no time limit, before, during or after physical mobility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C1C1">
                  <a:lumMod val="75000"/>
                </a:srgbClr>
              </a:buClr>
              <a:buSzTx/>
              <a:buFontTx/>
              <a:buNone/>
              <a:tabLst/>
              <a:defRPr/>
            </a:pPr>
            <a:endParaRPr kumimoji="0" lang="fr-FR" sz="13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stra A" panose="02000503030000020000" pitchFamily="2" charset="0"/>
              <a:ea typeface="+mn-ea"/>
              <a:cs typeface="+mn-cs"/>
            </a:endParaRPr>
          </a:p>
          <a:p>
            <a:pPr marL="214313" marR="0" lvl="0" indent="-2143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C1C1">
                  <a:lumMod val="75000"/>
                </a:srgbClr>
              </a:buClr>
              <a:buSzTx/>
              <a:buFont typeface="Unistra A" panose="02000503030000020000" pitchFamily="2" charset="0"/>
              <a:buChar char="•"/>
              <a:tabLst/>
              <a:defRPr/>
            </a:pPr>
            <a:r>
              <a:rPr kumimoji="0" lang="fr-FR" sz="135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Unistra A" panose="02000503030000020000" pitchFamily="2" charset="0"/>
                <a:ea typeface="+mn-ea"/>
                <a:cs typeface="+mn-cs"/>
              </a:rPr>
              <a:t>Minimum </a:t>
            </a:r>
            <a:r>
              <a:rPr kumimoji="0" lang="fr-FR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stra A" panose="02000503030000020000" pitchFamily="2" charset="0"/>
                <a:ea typeface="+mn-ea"/>
                <a:cs typeface="+mn-cs"/>
              </a:rPr>
              <a:t>number of participants</a:t>
            </a:r>
            <a:r>
              <a:rPr kumimoji="0" lang="fr-FR" sz="135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Unistra A" panose="02000503030000020000" pitchFamily="2" charset="0"/>
                <a:ea typeface="+mn-ea"/>
                <a:cs typeface="+mn-cs"/>
              </a:rPr>
              <a:t>: 20 </a:t>
            </a:r>
            <a:r>
              <a:rPr kumimoji="0" lang="fr-FR" sz="13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stra A" panose="02000503030000020000" pitchFamily="2" charset="0"/>
                <a:ea typeface="+mn-ea"/>
                <a:cs typeface="+mn-cs"/>
              </a:rPr>
              <a:t>(</a:t>
            </a:r>
            <a:r>
              <a:rPr kumimoji="0" lang="fr-FR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stra A" panose="02000503030000020000" pitchFamily="2" charset="0"/>
                <a:ea typeface="+mn-ea"/>
                <a:cs typeface="+mn-cs"/>
              </a:rPr>
              <a:t>excluding </a:t>
            </a:r>
            <a:r>
              <a:rPr kumimoji="0" lang="fr-FR" sz="13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stra A" panose="02000503030000020000" pitchFamily="2" charset="0"/>
                <a:ea typeface="+mn-ea"/>
                <a:cs typeface="+mn-cs"/>
              </a:rPr>
              <a:t>participants from the organizing country)</a:t>
            </a:r>
            <a:endParaRPr kumimoji="0" lang="fr-FR" sz="13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stra A" panose="02000503030000020000" pitchFamily="2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3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stra A"/>
              <a:ea typeface="+mn-ea"/>
              <a:cs typeface="+mn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43689" y="857660"/>
            <a:ext cx="397322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Unistra A" panose="02000503030000020000" pitchFamily="2" charset="0"/>
                <a:ea typeface="+mn-ea"/>
                <a:cs typeface="+mn-cs"/>
              </a:rPr>
              <a:t>DEVELOPING </a:t>
            </a: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srgbClr val="FF9900"/>
                </a:solidFill>
                <a:effectLst/>
                <a:uLnTx/>
                <a:uFillTx/>
                <a:latin typeface="Unistra A" panose="02000503030000020000" pitchFamily="2" charset="0"/>
                <a:ea typeface="+mn-ea"/>
                <a:cs typeface="+mn-cs"/>
              </a:rPr>
              <a:t>SHORT-TERM HYBRID </a:t>
            </a: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Unistra A" panose="02000503030000020000" pitchFamily="2" charset="0"/>
                <a:ea typeface="+mn-ea"/>
                <a:cs typeface="+mn-cs"/>
              </a:rPr>
              <a:t>MOBILITY </a:t>
            </a:r>
          </a:p>
        </p:txBody>
      </p:sp>
      <p:sp>
        <p:nvSpPr>
          <p:cNvPr id="5" name="Rectangle 4"/>
          <p:cNvSpPr/>
          <p:nvPr/>
        </p:nvSpPr>
        <p:spPr>
          <a:xfrm>
            <a:off x="4700178" y="1541326"/>
            <a:ext cx="4277060" cy="23775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14313" marR="0" lvl="0" indent="-2143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C1C1">
                  <a:lumMod val="75000"/>
                </a:srgbClr>
              </a:buClr>
              <a:buSzTx/>
              <a:buFont typeface="Unistra A" panose="02000503030000020000" pitchFamily="2" charset="0"/>
              <a:buChar char="•"/>
              <a:tabLst/>
              <a:defRPr/>
            </a:pPr>
            <a:r>
              <a:rPr kumimoji="0" lang="fr-FR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stra A" panose="02000503030000020000" pitchFamily="2" charset="0"/>
                <a:ea typeface="+mn-ea"/>
                <a:cs typeface="+mn-cs"/>
              </a:rPr>
              <a:t>Open to </a:t>
            </a:r>
            <a:r>
              <a:rPr kumimoji="0" lang="fr-FR" sz="135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Unistra A" panose="02000503030000020000" pitchFamily="2" charset="0"/>
                <a:ea typeface="+mn-ea"/>
                <a:cs typeface="+mn-cs"/>
              </a:rPr>
              <a:t>all</a:t>
            </a:r>
            <a:r>
              <a:rPr kumimoji="0" lang="fr-FR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stra A" panose="02000503030000020000" pitchFamily="2" charset="0"/>
                <a:ea typeface="+mn-ea"/>
                <a:cs typeface="+mn-cs"/>
              </a:rPr>
              <a:t>: students, teacher-researchers, researchers, administrative and technical staff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C1C1">
                  <a:lumMod val="75000"/>
                </a:srgbClr>
              </a:buClr>
              <a:buSzTx/>
              <a:buFontTx/>
              <a:buNone/>
              <a:tabLst/>
              <a:defRPr/>
            </a:pPr>
            <a:endParaRPr kumimoji="0" lang="fr-FR" sz="13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stra A" panose="02000503030000020000" pitchFamily="2" charset="0"/>
              <a:ea typeface="+mn-ea"/>
              <a:cs typeface="+mn-cs"/>
            </a:endParaRPr>
          </a:p>
          <a:p>
            <a:pPr marL="214313" marR="0" lvl="0" indent="-2143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C1C1">
                  <a:lumMod val="75000"/>
                </a:srgbClr>
              </a:buClr>
              <a:buSzTx/>
              <a:buFont typeface="Unistra A" panose="02000503030000020000" pitchFamily="2" charset="0"/>
              <a:buChar char="•"/>
              <a:tabLst/>
              <a:defRPr/>
            </a:pPr>
            <a:r>
              <a:rPr kumimoji="0" lang="fr-FR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stra A" panose="02000503030000020000" pitchFamily="2" charset="0"/>
                <a:ea typeface="+mn-ea"/>
                <a:cs typeface="+mn-cs"/>
              </a:rPr>
              <a:t>Must include a majority of </a:t>
            </a:r>
            <a:r>
              <a:rPr kumimoji="0" lang="fr-FR" sz="135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Unistra A" panose="02000503030000020000" pitchFamily="2" charset="0"/>
                <a:ea typeface="+mn-ea"/>
                <a:cs typeface="+mn-cs"/>
              </a:rPr>
              <a:t>training </a:t>
            </a:r>
            <a:r>
              <a:rPr kumimoji="0" lang="fr-FR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stra A" panose="02000503030000020000" pitchFamily="2" charset="0"/>
                <a:ea typeface="+mn-ea"/>
                <a:cs typeface="+mn-cs"/>
              </a:rPr>
              <a:t>activities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C1C1">
                  <a:lumMod val="75000"/>
                </a:srgbClr>
              </a:buClr>
              <a:buSzTx/>
              <a:buFontTx/>
              <a:buNone/>
              <a:tabLst/>
              <a:defRPr/>
            </a:pPr>
            <a:endParaRPr kumimoji="0" lang="fr-FR" sz="1350" b="1" i="0" u="none" strike="noStrike" kern="1200" cap="none" spc="0" normalizeH="0" baseline="0" noProof="0" dirty="0">
              <a:ln>
                <a:noFill/>
              </a:ln>
              <a:solidFill>
                <a:srgbClr val="00C1C1">
                  <a:lumMod val="75000"/>
                </a:srgbClr>
              </a:solidFill>
              <a:effectLst/>
              <a:uLnTx/>
              <a:uFillTx/>
              <a:latin typeface="Unistra A" panose="02000503030000020000" pitchFamily="2" charset="0"/>
              <a:ea typeface="+mn-ea"/>
              <a:cs typeface="+mn-cs"/>
            </a:endParaRPr>
          </a:p>
          <a:p>
            <a:pPr marL="214313" marR="0" lvl="0" indent="-2143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C1C1">
                  <a:lumMod val="75000"/>
                </a:srgbClr>
              </a:buClr>
              <a:buSzTx/>
              <a:buFont typeface="Unistra A" panose="02000503030000020000" pitchFamily="2" charset="0"/>
              <a:buChar char="•"/>
              <a:tabLst/>
              <a:defRPr/>
            </a:pPr>
            <a:r>
              <a:rPr kumimoji="0" lang="fr-FR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stra A" panose="02000503030000020000" pitchFamily="2" charset="0"/>
                <a:ea typeface="+mn-ea"/>
                <a:cs typeface="+mn-cs"/>
              </a:rPr>
              <a:t>It can be based on an existing training program or be a completely new training program, but must in any case contain </a:t>
            </a:r>
            <a:r>
              <a:rPr kumimoji="0" lang="fr-FR" sz="135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Unistra A" panose="02000503030000020000" pitchFamily="2" charset="0"/>
                <a:ea typeface="+mn-ea"/>
                <a:cs typeface="+mn-cs"/>
              </a:rPr>
              <a:t>added value </a:t>
            </a:r>
            <a:r>
              <a:rPr kumimoji="0" lang="fr-FR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stra A" panose="02000503030000020000" pitchFamily="2" charset="0"/>
                <a:ea typeface="+mn-ea"/>
                <a:cs typeface="+mn-cs"/>
              </a:rPr>
              <a:t>(pedagogical innovation, new teaching perspective, etc.).</a:t>
            </a:r>
          </a:p>
          <a:p>
            <a:pPr marL="214313" marR="0" lvl="0" indent="-2143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C1C1">
                  <a:lumMod val="75000"/>
                </a:srgbClr>
              </a:buClr>
              <a:buSzTx/>
              <a:buFont typeface="Unistra A" panose="02000503030000020000" pitchFamily="2" charset="0"/>
              <a:buChar char="•"/>
              <a:tabLst/>
              <a:defRPr/>
            </a:pPr>
            <a:endParaRPr kumimoji="0" lang="fr-FR" sz="13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stra A" panose="02000503030000020000" pitchFamily="2" charset="0"/>
              <a:ea typeface="+mn-ea"/>
              <a:cs typeface="+mn-cs"/>
            </a:endParaRPr>
          </a:p>
          <a:p>
            <a:pPr marL="214313" marR="0" lvl="0" indent="-2143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C1C1">
                  <a:lumMod val="75000"/>
                </a:srgbClr>
              </a:buClr>
              <a:buSzTx/>
              <a:buFont typeface="Unistra A" panose="02000503030000020000" pitchFamily="2" charset="0"/>
              <a:buChar char="•"/>
              <a:tabLst/>
              <a:defRPr/>
            </a:pPr>
            <a:r>
              <a:rPr kumimoji="0" lang="fr-FR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stra A" panose="02000503030000020000" pitchFamily="2" charset="0"/>
                <a:ea typeface="+mn-ea"/>
                <a:cs typeface="+mn-cs"/>
              </a:rPr>
              <a:t>3 ECTS minimum awarded to each student </a:t>
            </a:r>
            <a:endParaRPr kumimoji="0" lang="fr-FR" sz="13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stra A"/>
              <a:ea typeface="+mn-ea"/>
              <a:cs typeface="+mn-cs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5051216" y="4057015"/>
            <a:ext cx="3574983" cy="715581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3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nistra A" panose="02000503030000020000" pitchFamily="2" charset="0"/>
                <a:ea typeface="+mn-ea"/>
                <a:cs typeface="+mn-cs"/>
              </a:rPr>
              <a:t>Erasmus + program countries</a:t>
            </a:r>
            <a:r>
              <a:rPr kumimoji="0" lang="fr-FR" sz="13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nistra A" panose="02000503030000020000" pitchFamily="2" charset="0"/>
                <a:ea typeface="+mn-ea"/>
                <a:cs typeface="+mn-cs"/>
              </a:rPr>
              <a:t>: 27 European Union countries + Iceland; Lichtenstein; Norway; Northern Macedonia; Serbia; Turkey 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562399" y="3948382"/>
            <a:ext cx="3623444" cy="923330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3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nistra A" panose="02000503030000020000" pitchFamily="2" charset="0"/>
                <a:ea typeface="+mn-ea"/>
                <a:cs typeface="+mn-cs"/>
              </a:rPr>
              <a:t>Other countries: Can participate in BIP as </a:t>
            </a:r>
            <a:r>
              <a:rPr kumimoji="0" lang="fr-FR" sz="13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nistra A" panose="02000503030000020000" pitchFamily="2" charset="0"/>
                <a:ea typeface="+mn-ea"/>
                <a:cs typeface="+mn-cs"/>
              </a:rPr>
              <a:t>associate partners </a:t>
            </a:r>
            <a:r>
              <a:rPr kumimoji="0" lang="fr-FR" sz="13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Unistra A" panose="02000503030000020000" pitchFamily="2" charset="0"/>
                <a:ea typeface="+mn-ea"/>
                <a:cs typeface="+mn-cs"/>
              </a:rPr>
              <a:t>but are not counted among the 20 required participants and must carry out their physical mobility using their own funds.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422734" y="915380"/>
            <a:ext cx="3948946" cy="300082"/>
          </a:xfrm>
          <a:prstGeom prst="rect">
            <a:avLst/>
          </a:prstGeom>
          <a:ln>
            <a:solidFill>
              <a:schemeClr val="accent5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3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Arial" panose="020B0604020202020204" pitchFamily="34" charset="0"/>
              <a:cs typeface="+mn-cs"/>
            </a:endParaRPr>
          </a:p>
        </p:txBody>
      </p:sp>
      <p:pic>
        <p:nvPicPr>
          <p:cNvPr id="22" name="Image 2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1716"/>
            <a:ext cx="1658869" cy="475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9445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Unistra">
      <a:dk1>
        <a:sysClr val="windowText" lastClr="000000"/>
      </a:dk1>
      <a:lt1>
        <a:sysClr val="window" lastClr="FFFFFF"/>
      </a:lt1>
      <a:dk2>
        <a:srgbClr val="E40136"/>
      </a:dk2>
      <a:lt2>
        <a:srgbClr val="F4EAE7"/>
      </a:lt2>
      <a:accent1>
        <a:srgbClr val="4C2ED6"/>
      </a:accent1>
      <a:accent2>
        <a:srgbClr val="B0685F"/>
      </a:accent2>
      <a:accent3>
        <a:srgbClr val="BF1C66"/>
      </a:accent3>
      <a:accent4>
        <a:srgbClr val="0095FF"/>
      </a:accent4>
      <a:accent5>
        <a:srgbClr val="00C1C1"/>
      </a:accent5>
      <a:accent6>
        <a:srgbClr val="008A57"/>
      </a:accent6>
      <a:hlink>
        <a:srgbClr val="0563C1"/>
      </a:hlink>
      <a:folHlink>
        <a:srgbClr val="4472C4"/>
      </a:folHlink>
    </a:clrScheme>
    <a:fontScheme name="unistra_D_A">
      <a:majorFont>
        <a:latin typeface="Unistra D"/>
        <a:ea typeface=""/>
        <a:cs typeface=""/>
      </a:majorFont>
      <a:minorFont>
        <a:latin typeface="Unistra 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fault Theme" id="{D4349774-579F-41FD-94B3-A81821343CBD}" vid="{7AD4378E-ACB4-4272-98E6-37005AEB13A4}"/>
    </a:ext>
  </a:extLst>
</a:theme>
</file>

<file path=ppt/theme/theme2.xml><?xml version="1.0" encoding="utf-8"?>
<a:theme xmlns:a="http://schemas.openxmlformats.org/drawingml/2006/main" name="1_Default Theme">
  <a:themeElements>
    <a:clrScheme name="Unistra">
      <a:dk1>
        <a:sysClr val="windowText" lastClr="000000"/>
      </a:dk1>
      <a:lt1>
        <a:sysClr val="window" lastClr="FFFFFF"/>
      </a:lt1>
      <a:dk2>
        <a:srgbClr val="E40136"/>
      </a:dk2>
      <a:lt2>
        <a:srgbClr val="F4EAE7"/>
      </a:lt2>
      <a:accent1>
        <a:srgbClr val="4C2ED6"/>
      </a:accent1>
      <a:accent2>
        <a:srgbClr val="B0685F"/>
      </a:accent2>
      <a:accent3>
        <a:srgbClr val="BF1C66"/>
      </a:accent3>
      <a:accent4>
        <a:srgbClr val="0095FF"/>
      </a:accent4>
      <a:accent5>
        <a:srgbClr val="00C1C1"/>
      </a:accent5>
      <a:accent6>
        <a:srgbClr val="008A57"/>
      </a:accent6>
      <a:hlink>
        <a:srgbClr val="0563C1"/>
      </a:hlink>
      <a:folHlink>
        <a:srgbClr val="4472C4"/>
      </a:folHlink>
    </a:clrScheme>
    <a:fontScheme name="unistra_D_A">
      <a:majorFont>
        <a:latin typeface="Unistra D"/>
        <a:ea typeface=""/>
        <a:cs typeface=""/>
      </a:majorFont>
      <a:minorFont>
        <a:latin typeface="Unistra 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fault Theme" id="{D4349774-579F-41FD-94B3-A81821343CBD}" vid="{7AD4378E-ACB4-4272-98E6-37005AEB13A4}"/>
    </a:ext>
  </a:extLst>
</a:theme>
</file>

<file path=ppt/theme/theme3.xml><?xml version="1.0" encoding="utf-8"?>
<a:theme xmlns:a="http://schemas.openxmlformats.org/drawingml/2006/main" name="1_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unistra_D_A">
      <a:majorFont>
        <a:latin typeface="Unistra D"/>
        <a:ea typeface=""/>
        <a:cs typeface=""/>
      </a:majorFont>
      <a:minorFont>
        <a:latin typeface="Unistra A"/>
        <a:ea typeface=""/>
        <a:cs typeface="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595</TotalTime>
  <Words>2293</Words>
  <Application>Microsoft Office PowerPoint</Application>
  <PresentationFormat>Affichage à l'écran (16:9)</PresentationFormat>
  <Paragraphs>352</Paragraphs>
  <Slides>25</Slides>
  <Notes>16</Notes>
  <HiddenSlides>0</HiddenSlides>
  <MMClips>0</MMClips>
  <ScaleCrop>false</ScaleCrop>
  <HeadingPairs>
    <vt:vector size="6" baseType="variant">
      <vt:variant>
        <vt:lpstr>Polices utilisées</vt:lpstr>
      </vt:variant>
      <vt:variant>
        <vt:i4>11</vt:i4>
      </vt:variant>
      <vt:variant>
        <vt:lpstr>Thème</vt:lpstr>
      </vt:variant>
      <vt:variant>
        <vt:i4>4</vt:i4>
      </vt:variant>
      <vt:variant>
        <vt:lpstr>Titres des diapositives</vt:lpstr>
      </vt:variant>
      <vt:variant>
        <vt:i4>25</vt:i4>
      </vt:variant>
    </vt:vector>
  </HeadingPairs>
  <TitlesOfParts>
    <vt:vector size="40" baseType="lpstr">
      <vt:lpstr>Alegreya Sans</vt:lpstr>
      <vt:lpstr>Aparajita</vt:lpstr>
      <vt:lpstr>Arial</vt:lpstr>
      <vt:lpstr>Calibri</vt:lpstr>
      <vt:lpstr>Calibri Light</vt:lpstr>
      <vt:lpstr>MS Mincho</vt:lpstr>
      <vt:lpstr>Symbol</vt:lpstr>
      <vt:lpstr>Unistra A</vt:lpstr>
      <vt:lpstr>Unistra A (Corps)</vt:lpstr>
      <vt:lpstr>Unistra D</vt:lpstr>
      <vt:lpstr>Wingdings</vt:lpstr>
      <vt:lpstr>Default Theme</vt:lpstr>
      <vt:lpstr>1_Default Theme</vt:lpstr>
      <vt:lpstr>1_Thème Office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Université de Strasbourg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Camille Dieudonne</dc:creator>
  <cp:lastModifiedBy>Camille Dieudonne</cp:lastModifiedBy>
  <cp:revision>46</cp:revision>
  <dcterms:created xsi:type="dcterms:W3CDTF">2025-04-10T07:58:06Z</dcterms:created>
  <dcterms:modified xsi:type="dcterms:W3CDTF">2025-06-26T09:00:02Z</dcterms:modified>
</cp:coreProperties>
</file>