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  <p:sldMasterId id="2147483679" r:id="rId2"/>
    <p:sldMasterId id="2147483698" r:id="rId3"/>
    <p:sldMasterId id="2147483705" r:id="rId4"/>
  </p:sldMasterIdLst>
  <p:notesMasterIdLst>
    <p:notesMasterId r:id="rId38"/>
  </p:notesMasterIdLst>
  <p:sldIdLst>
    <p:sldId id="1813" r:id="rId5"/>
    <p:sldId id="1825" r:id="rId6"/>
    <p:sldId id="1814" r:id="rId7"/>
    <p:sldId id="1778" r:id="rId8"/>
    <p:sldId id="1763" r:id="rId9"/>
    <p:sldId id="285" r:id="rId10"/>
    <p:sldId id="1822" r:id="rId11"/>
    <p:sldId id="1796" r:id="rId12"/>
    <p:sldId id="1815" r:id="rId13"/>
    <p:sldId id="1823" r:id="rId14"/>
    <p:sldId id="1824" r:id="rId15"/>
    <p:sldId id="1821" r:id="rId16"/>
    <p:sldId id="1816" r:id="rId17"/>
    <p:sldId id="1755" r:id="rId18"/>
    <p:sldId id="257" r:id="rId19"/>
    <p:sldId id="1798" r:id="rId20"/>
    <p:sldId id="1799" r:id="rId21"/>
    <p:sldId id="1739" r:id="rId22"/>
    <p:sldId id="1727" r:id="rId23"/>
    <p:sldId id="1817" r:id="rId24"/>
    <p:sldId id="279" r:id="rId25"/>
    <p:sldId id="283" r:id="rId26"/>
    <p:sldId id="1818" r:id="rId27"/>
    <p:sldId id="1800" r:id="rId28"/>
    <p:sldId id="1802" r:id="rId29"/>
    <p:sldId id="1804" r:id="rId30"/>
    <p:sldId id="1807" r:id="rId31"/>
    <p:sldId id="1826" r:id="rId32"/>
    <p:sldId id="1827" r:id="rId33"/>
    <p:sldId id="1820" r:id="rId34"/>
    <p:sldId id="1819" r:id="rId35"/>
    <p:sldId id="1801" r:id="rId36"/>
    <p:sldId id="1803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-Laure Gallin-Martel" initials="MG" lastIdx="0" clrIdx="0">
    <p:extLst>
      <p:ext uri="{19B8F6BF-5375-455C-9EA6-DF929625EA0E}">
        <p15:presenceInfo xmlns:p15="http://schemas.microsoft.com/office/powerpoint/2012/main" userId="S-1-5-21-1757981266-1123561945-839522115-29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112"/>
    <a:srgbClr val="CBCDD0"/>
    <a:srgbClr val="ED7D31"/>
    <a:srgbClr val="395771"/>
    <a:srgbClr val="FFE599"/>
    <a:srgbClr val="DEEAF6"/>
    <a:srgbClr val="E2EFD9"/>
    <a:srgbClr val="FFF2CC"/>
    <a:srgbClr val="FBE4D5"/>
    <a:srgbClr val="622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18EBC4-9D15-4B25-AB54-D1B5544E25F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99C385-F363-45E4-8A8C-91E294F1700B}">
      <dgm:prSet phldrT="[Texte]" custT="1"/>
      <dgm:spPr>
        <a:xfrm rot="5400000">
          <a:off x="-192436" y="1332721"/>
          <a:ext cx="1282909" cy="898036"/>
        </a:xfrm>
        <a:prstGeom prst="chevron">
          <a:avLst/>
        </a:prstGeom>
        <a:solidFill>
          <a:srgbClr val="E48312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fr-FR" sz="1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Gravure</a:t>
          </a:r>
          <a:r>
            <a:rPr lang="fr-FR" sz="1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endParaRPr lang="en-US" sz="11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D1E7643-CB36-48A8-9551-6128BA7A7738}" type="parTrans" cxnId="{8823A1DE-A66C-48DF-A8E4-50EE506A0528}">
      <dgm:prSet/>
      <dgm:spPr/>
      <dgm:t>
        <a:bodyPr/>
        <a:lstStyle/>
        <a:p>
          <a:pPr algn="ctr"/>
          <a:endParaRPr lang="en-US"/>
        </a:p>
      </dgm:t>
    </dgm:pt>
    <dgm:pt modelId="{5B1FEA04-0093-44E3-81B2-C3FDA34DE7F4}" type="sibTrans" cxnId="{8823A1DE-A66C-48DF-A8E4-50EE506A0528}">
      <dgm:prSet/>
      <dgm:spPr/>
      <dgm:t>
        <a:bodyPr/>
        <a:lstStyle/>
        <a:p>
          <a:pPr algn="ctr"/>
          <a:endParaRPr lang="en-US"/>
        </a:p>
      </dgm:t>
    </dgm:pt>
    <dgm:pt modelId="{C7D1600D-DEDB-42F0-BF68-802E7EEAB960}">
      <dgm:prSet phldrT="[Texte]"/>
      <dgm:spPr>
        <a:xfrm rot="5400000">
          <a:off x="2873077" y="301940"/>
          <a:ext cx="833891" cy="478397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Char char="•"/>
          </a:pPr>
          <a:r>
            <a:rPr lang="en-US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Mesure</a:t>
          </a:r>
          <a:r>
            <a:rPr lang="en-US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des </a:t>
          </a:r>
          <a:r>
            <a:rPr lang="en-US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profondeurs</a:t>
          </a:r>
          <a:r>
            <a:rPr lang="en-US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de gravure</a:t>
          </a:r>
          <a:endParaRPr lang="en-US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</dgm:t>
    </dgm:pt>
    <dgm:pt modelId="{B5B394D2-BCAD-4220-928E-FF900BE131B8}" type="parTrans" cxnId="{26746620-D00C-4DA5-A1C8-474BA2B40B6E}">
      <dgm:prSet/>
      <dgm:spPr/>
      <dgm:t>
        <a:bodyPr/>
        <a:lstStyle/>
        <a:p>
          <a:pPr algn="ctr"/>
          <a:endParaRPr lang="en-US"/>
        </a:p>
      </dgm:t>
    </dgm:pt>
    <dgm:pt modelId="{7CE7502A-07BA-4488-BECB-CD70E5EA9A2A}" type="sibTrans" cxnId="{26746620-D00C-4DA5-A1C8-474BA2B40B6E}">
      <dgm:prSet/>
      <dgm:spPr/>
      <dgm:t>
        <a:bodyPr/>
        <a:lstStyle/>
        <a:p>
          <a:pPr algn="ctr"/>
          <a:endParaRPr lang="en-US"/>
        </a:p>
      </dgm:t>
    </dgm:pt>
    <dgm:pt modelId="{65B0C429-7C05-48F0-8E0E-E1086D58AD0C}">
      <dgm:prSet phldrT="[Texte]" custT="1"/>
      <dgm:spPr>
        <a:xfrm rot="5400000">
          <a:off x="-192436" y="2469417"/>
          <a:ext cx="1282909" cy="898036"/>
        </a:xfrm>
        <a:prstGeom prst="chevron">
          <a:avLst/>
        </a:prstGeom>
        <a:solidFill>
          <a:srgbClr val="E48312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 sz="1050" b="0" u="none" noProof="0" dirty="0" err="1">
              <a:solidFill>
                <a:sysClr val="window" lastClr="FFFFFF"/>
              </a:solidFill>
              <a:effectLst/>
              <a:latin typeface="Calibri" panose="020F0502020204030204"/>
              <a:ea typeface="+mn-ea"/>
              <a:cs typeface="+mn-cs"/>
            </a:rPr>
            <a:t>Caractérisation</a:t>
          </a:r>
          <a:endParaRPr lang="en-US" sz="1100" b="0" u="none" noProof="0" dirty="0">
            <a:solidFill>
              <a:sysClr val="window" lastClr="FFFFFF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81EF07F2-BB81-4047-8977-1D58D7E06D61}" type="parTrans" cxnId="{A3588230-4766-4AB2-AF05-A6248C2DD998}">
      <dgm:prSet/>
      <dgm:spPr/>
      <dgm:t>
        <a:bodyPr/>
        <a:lstStyle/>
        <a:p>
          <a:pPr algn="ctr"/>
          <a:endParaRPr lang="en-US"/>
        </a:p>
      </dgm:t>
    </dgm:pt>
    <dgm:pt modelId="{1523DA03-F14F-4498-B5AF-FF69CF52D9B4}" type="sibTrans" cxnId="{A3588230-4766-4AB2-AF05-A6248C2DD998}">
      <dgm:prSet/>
      <dgm:spPr/>
      <dgm:t>
        <a:bodyPr/>
        <a:lstStyle/>
        <a:p>
          <a:pPr algn="ctr"/>
          <a:endParaRPr lang="en-US"/>
        </a:p>
      </dgm:t>
    </dgm:pt>
    <dgm:pt modelId="{708FCB93-AE27-4C1D-AD6A-CF7C95B3114C}">
      <dgm:prSet phldrT="[Texte]" custT="1"/>
      <dgm:spPr>
        <a:xfrm rot="5400000">
          <a:off x="-192436" y="3606113"/>
          <a:ext cx="1282909" cy="898036"/>
        </a:xfrm>
        <a:prstGeom prst="chevron">
          <a:avLst/>
        </a:prstGeom>
        <a:solidFill>
          <a:srgbClr val="E48312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fr-FR" sz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Comparaison</a:t>
          </a:r>
          <a:endParaRPr lang="en-US" sz="1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4121C3A-1DD5-4E7B-B3F3-A29A9E035227}" type="parTrans" cxnId="{CCCE4950-A676-4655-82C1-3BD277CB574B}">
      <dgm:prSet/>
      <dgm:spPr/>
      <dgm:t>
        <a:bodyPr/>
        <a:lstStyle/>
        <a:p>
          <a:pPr algn="ctr"/>
          <a:endParaRPr lang="en-US"/>
        </a:p>
      </dgm:t>
    </dgm:pt>
    <dgm:pt modelId="{CF70B394-E2E8-480A-8BB9-AD3799C1A03F}" type="sibTrans" cxnId="{CCCE4950-A676-4655-82C1-3BD277CB574B}">
      <dgm:prSet/>
      <dgm:spPr/>
      <dgm:t>
        <a:bodyPr/>
        <a:lstStyle/>
        <a:p>
          <a:pPr algn="ctr"/>
          <a:endParaRPr lang="en-US"/>
        </a:p>
      </dgm:t>
    </dgm:pt>
    <dgm:pt modelId="{0715580C-DF32-4AE1-9F48-55D18888CD29}">
      <dgm:prSet phldrT="[Texte]"/>
      <dgm:spPr>
        <a:xfrm rot="5400000">
          <a:off x="-192436" y="196025"/>
          <a:ext cx="1282909" cy="898036"/>
        </a:xfrm>
        <a:prstGeom prst="chevron">
          <a:avLst/>
        </a:prstGeom>
        <a:solidFill>
          <a:srgbClr val="E48312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 noProof="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Caractérisation</a:t>
          </a:r>
          <a:r>
            <a:rPr lang="en-US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noProof="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pré</a:t>
          </a:r>
          <a:r>
            <a:rPr lang="en-US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-gravure</a:t>
          </a:r>
        </a:p>
      </dgm:t>
    </dgm:pt>
    <dgm:pt modelId="{54511EEE-9598-4B4D-9FFD-7AE3419B3B18}" type="parTrans" cxnId="{AEFDEC7E-A3F6-4BDD-9503-F5EFBDDB19E7}">
      <dgm:prSet/>
      <dgm:spPr/>
      <dgm:t>
        <a:bodyPr/>
        <a:lstStyle/>
        <a:p>
          <a:pPr algn="ctr"/>
          <a:endParaRPr lang="en-US"/>
        </a:p>
      </dgm:t>
    </dgm:pt>
    <dgm:pt modelId="{922448FC-9994-4B16-8468-38BAD022DD15}" type="sibTrans" cxnId="{AEFDEC7E-A3F6-4BDD-9503-F5EFBDDB19E7}">
      <dgm:prSet/>
      <dgm:spPr/>
      <dgm:t>
        <a:bodyPr/>
        <a:lstStyle/>
        <a:p>
          <a:pPr algn="ctr"/>
          <a:endParaRPr lang="en-US"/>
        </a:p>
      </dgm:t>
    </dgm:pt>
    <dgm:pt modelId="{2C3469BD-A81F-4127-AFEE-F18AF83AE6F6}">
      <dgm:prSet phldrT="[Texte]"/>
      <dgm:spPr>
        <a:xfrm rot="5400000">
          <a:off x="2873077" y="301940"/>
          <a:ext cx="833891" cy="478397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Char char="•"/>
          </a:pPr>
          <a:r>
            <a:rPr lang="fr-FR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Images optique &amp; MEB</a:t>
          </a:r>
          <a:endParaRPr lang="en-US" b="0" u="sng" dirty="0">
            <a:solidFill>
              <a:srgbClr val="002060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9DC830CC-622F-423B-8D40-B81CCC4EEB91}" type="sibTrans" cxnId="{AA91F52E-775B-4895-89C7-E44117B78D00}">
      <dgm:prSet/>
      <dgm:spPr/>
      <dgm:t>
        <a:bodyPr/>
        <a:lstStyle/>
        <a:p>
          <a:pPr algn="ctr"/>
          <a:endParaRPr lang="en-US"/>
        </a:p>
      </dgm:t>
    </dgm:pt>
    <dgm:pt modelId="{3162FD80-A406-4647-BCA1-B8F0CF0DC3E0}" type="parTrans" cxnId="{AA91F52E-775B-4895-89C7-E44117B78D00}">
      <dgm:prSet/>
      <dgm:spPr/>
      <dgm:t>
        <a:bodyPr/>
        <a:lstStyle/>
        <a:p>
          <a:pPr algn="ctr"/>
          <a:endParaRPr lang="en-US"/>
        </a:p>
      </dgm:t>
    </dgm:pt>
    <dgm:pt modelId="{4D4F60F5-0D33-40A5-BB3C-642DE73DD3C1}">
      <dgm:prSet phldrT="[Texte]"/>
      <dgm:spPr>
        <a:xfrm rot="5400000">
          <a:off x="2873077" y="-1971451"/>
          <a:ext cx="833891" cy="478397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Char char="•"/>
          </a:pPr>
          <a:r>
            <a:rPr lang="fr-FR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Images optiques</a:t>
          </a:r>
          <a:endParaRPr lang="en-US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</dgm:t>
    </dgm:pt>
    <dgm:pt modelId="{BF9C4B26-2CAB-475B-A433-622D2F27346C}" type="parTrans" cxnId="{A2BECA32-B3E2-4808-9B66-4414E82FD3C2}">
      <dgm:prSet/>
      <dgm:spPr/>
      <dgm:t>
        <a:bodyPr/>
        <a:lstStyle/>
        <a:p>
          <a:pPr algn="ctr"/>
          <a:endParaRPr lang="en-US"/>
        </a:p>
      </dgm:t>
    </dgm:pt>
    <dgm:pt modelId="{6AC0B022-20FA-45B6-A83F-AA3FD2324446}" type="sibTrans" cxnId="{A2BECA32-B3E2-4808-9B66-4414E82FD3C2}">
      <dgm:prSet/>
      <dgm:spPr/>
      <dgm:t>
        <a:bodyPr/>
        <a:lstStyle/>
        <a:p>
          <a:pPr algn="ctr"/>
          <a:endParaRPr lang="en-US"/>
        </a:p>
      </dgm:t>
    </dgm:pt>
    <dgm:pt modelId="{71E59DC1-6058-47CE-9891-2F791948659D}">
      <dgm:prSet phldrT="[Texte]"/>
      <dgm:spPr>
        <a:xfrm rot="5400000">
          <a:off x="2873077" y="-1971451"/>
          <a:ext cx="833891" cy="478397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Char char="•"/>
          </a:pPr>
          <a:r>
            <a:rPr lang="en-US" b="0" dirty="0">
              <a:solidFill>
                <a:srgbClr val="002060"/>
              </a:solidFill>
              <a:effectLst/>
              <a:latin typeface="Calibri" panose="020F0502020204030204"/>
              <a:ea typeface="+mn-ea"/>
              <a:cs typeface="+mn-cs"/>
            </a:rPr>
            <a:t>Images au Microscope </a:t>
          </a:r>
          <a:r>
            <a:rPr lang="fr-FR" b="0" noProof="0" dirty="0">
              <a:solidFill>
                <a:srgbClr val="002060"/>
              </a:solidFill>
              <a:effectLst/>
              <a:latin typeface="Calibri" panose="020F0502020204030204"/>
              <a:ea typeface="+mn-ea"/>
              <a:cs typeface="+mn-cs"/>
            </a:rPr>
            <a:t>Electronique</a:t>
          </a:r>
          <a:r>
            <a:rPr lang="en-US" b="0" dirty="0">
              <a:solidFill>
                <a:srgbClr val="002060"/>
              </a:solidFill>
              <a:effectLst/>
              <a:latin typeface="Calibri" panose="020F0502020204030204"/>
              <a:ea typeface="+mn-ea"/>
              <a:cs typeface="+mn-cs"/>
            </a:rPr>
            <a:t> à Balayage (MEB)</a:t>
          </a:r>
          <a:endParaRPr lang="en-US" b="0" u="sng" dirty="0">
            <a:solidFill>
              <a:srgbClr val="002060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E45010B6-AACD-4FCB-9EAF-4FB8D214BA24}" type="parTrans" cxnId="{990DEFDD-6BC1-4E53-98D8-D3EC63FA2D94}">
      <dgm:prSet/>
      <dgm:spPr/>
      <dgm:t>
        <a:bodyPr/>
        <a:lstStyle/>
        <a:p>
          <a:pPr algn="ctr"/>
          <a:endParaRPr lang="en-US"/>
        </a:p>
      </dgm:t>
    </dgm:pt>
    <dgm:pt modelId="{C7533EF3-76E1-4934-AF79-73AF00DB0CC3}" type="sibTrans" cxnId="{990DEFDD-6BC1-4E53-98D8-D3EC63FA2D94}">
      <dgm:prSet/>
      <dgm:spPr/>
      <dgm:t>
        <a:bodyPr/>
        <a:lstStyle/>
        <a:p>
          <a:pPr algn="ctr"/>
          <a:endParaRPr lang="en-US"/>
        </a:p>
      </dgm:t>
    </dgm:pt>
    <dgm:pt modelId="{47FF4482-CF84-4008-B2C7-D03CFB3B6DA7}">
      <dgm:prSet phldrT="[Texte]"/>
      <dgm:spPr>
        <a:xfrm rot="5400000">
          <a:off x="2873077" y="1333699"/>
          <a:ext cx="833891" cy="478397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Char char="•"/>
          </a:pPr>
          <a:r>
            <a:rPr lang="en-US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Impact de la gravure sur la </a:t>
          </a:r>
          <a:r>
            <a:rPr lang="en-US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rugosité</a:t>
          </a:r>
          <a:r>
            <a:rPr lang="en-US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de surface</a:t>
          </a:r>
        </a:p>
      </dgm:t>
    </dgm:pt>
    <dgm:pt modelId="{EAB99410-744E-4353-87DB-A77CED4CBD99}" type="parTrans" cxnId="{E42A472F-7529-4DE1-AC1A-C018B9CACA47}">
      <dgm:prSet/>
      <dgm:spPr/>
      <dgm:t>
        <a:bodyPr/>
        <a:lstStyle/>
        <a:p>
          <a:pPr algn="ctr"/>
          <a:endParaRPr lang="en-US"/>
        </a:p>
      </dgm:t>
    </dgm:pt>
    <dgm:pt modelId="{AC85A4C6-77EB-437C-A36E-A2AC35BD2BA2}" type="sibTrans" cxnId="{E42A472F-7529-4DE1-AC1A-C018B9CACA47}">
      <dgm:prSet/>
      <dgm:spPr/>
      <dgm:t>
        <a:bodyPr/>
        <a:lstStyle/>
        <a:p>
          <a:pPr algn="ctr"/>
          <a:endParaRPr lang="en-US"/>
        </a:p>
      </dgm:t>
    </dgm:pt>
    <dgm:pt modelId="{7E9D1085-2243-495D-8782-451166D2D0E6}">
      <dgm:prSet phldrT="[Texte]"/>
      <dgm:spPr>
        <a:xfrm rot="5400000">
          <a:off x="2873077" y="-834755"/>
          <a:ext cx="833891" cy="478397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Char char="•"/>
          </a:pPr>
          <a:r>
            <a:rPr lang="fr-FR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Plusieurs heures sous plasma sont nécessaires</a:t>
          </a:r>
          <a:endParaRPr lang="en-US" noProof="0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</dgm:t>
    </dgm:pt>
    <dgm:pt modelId="{B9DD759F-8387-4FC5-80F6-C0BAFE631F2E}" type="parTrans" cxnId="{08BF18DC-D818-45F4-9B50-1E48B9C54890}">
      <dgm:prSet/>
      <dgm:spPr/>
      <dgm:t>
        <a:bodyPr/>
        <a:lstStyle/>
        <a:p>
          <a:pPr algn="ctr"/>
          <a:endParaRPr lang="en-US"/>
        </a:p>
      </dgm:t>
    </dgm:pt>
    <dgm:pt modelId="{D5B32FE4-9323-4227-B0DE-DCD8FC393D3E}" type="sibTrans" cxnId="{08BF18DC-D818-45F4-9B50-1E48B9C54890}">
      <dgm:prSet/>
      <dgm:spPr/>
      <dgm:t>
        <a:bodyPr/>
        <a:lstStyle/>
        <a:p>
          <a:pPr algn="ctr"/>
          <a:endParaRPr lang="en-US"/>
        </a:p>
      </dgm:t>
    </dgm:pt>
    <dgm:pt modelId="{A820CA55-3432-46B6-950E-AB839A84A721}">
      <dgm:prSet phldrT="[Texte]"/>
      <dgm:spPr>
        <a:xfrm rot="5400000">
          <a:off x="2873077" y="1333699"/>
          <a:ext cx="833891" cy="478397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Char char="•"/>
          </a:pPr>
          <a:r>
            <a:rPr lang="en-US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Confirmation de la </a:t>
          </a:r>
          <a:r>
            <a:rPr lang="en-US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vitesse</a:t>
          </a:r>
          <a:r>
            <a:rPr lang="en-US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de gravure </a:t>
          </a:r>
          <a:r>
            <a:rPr lang="en-US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attendue</a:t>
          </a:r>
          <a:endParaRPr lang="en-US" noProof="0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</dgm:t>
    </dgm:pt>
    <dgm:pt modelId="{98B7C94C-E59F-4927-B6C3-2CBF2033B327}" type="parTrans" cxnId="{663060D1-8410-4700-8570-CDB0036A2212}">
      <dgm:prSet/>
      <dgm:spPr/>
      <dgm:t>
        <a:bodyPr/>
        <a:lstStyle/>
        <a:p>
          <a:pPr algn="ctr"/>
          <a:endParaRPr lang="en-US"/>
        </a:p>
      </dgm:t>
    </dgm:pt>
    <dgm:pt modelId="{FD961906-3985-4D47-A12A-5BEA689433FA}" type="sibTrans" cxnId="{663060D1-8410-4700-8570-CDB0036A2212}">
      <dgm:prSet/>
      <dgm:spPr/>
      <dgm:t>
        <a:bodyPr/>
        <a:lstStyle/>
        <a:p>
          <a:pPr algn="ctr"/>
          <a:endParaRPr lang="en-US"/>
        </a:p>
      </dgm:t>
    </dgm:pt>
    <dgm:pt modelId="{DD128012-A5A3-4051-866F-69C5F7C7A9C0}">
      <dgm:prSet phldrT="[Texte]"/>
      <dgm:spPr>
        <a:xfrm rot="5400000">
          <a:off x="2873077" y="1333699"/>
          <a:ext cx="833891" cy="478397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Char char="•"/>
          </a:pPr>
          <a:r>
            <a:rPr lang="en-US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Mise </a:t>
          </a:r>
          <a:r>
            <a:rPr lang="en-US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en</a:t>
          </a:r>
          <a:r>
            <a:rPr lang="en-US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évidence</a:t>
          </a:r>
          <a:r>
            <a:rPr lang="en-US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de </a:t>
          </a:r>
          <a:r>
            <a:rPr lang="en-US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défauts</a:t>
          </a:r>
          <a:r>
            <a:rPr lang="en-US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structuraux</a:t>
          </a:r>
          <a:r>
            <a:rPr lang="en-US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du </a:t>
          </a:r>
          <a:r>
            <a:rPr lang="en-US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diamant</a:t>
          </a:r>
          <a:endParaRPr lang="en-US" noProof="0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</dgm:t>
    </dgm:pt>
    <dgm:pt modelId="{7E5BB70C-AFF1-4769-88F2-19E147A1FB65}" type="parTrans" cxnId="{F3D53B3B-5959-44F7-B991-8AADD7DCC0CD}">
      <dgm:prSet/>
      <dgm:spPr/>
      <dgm:t>
        <a:bodyPr/>
        <a:lstStyle/>
        <a:p>
          <a:endParaRPr lang="en-US"/>
        </a:p>
      </dgm:t>
    </dgm:pt>
    <dgm:pt modelId="{826C706D-0CCF-4FE1-9820-CA070358A03B}" type="sibTrans" cxnId="{F3D53B3B-5959-44F7-B991-8AADD7DCC0CD}">
      <dgm:prSet/>
      <dgm:spPr/>
      <dgm:t>
        <a:bodyPr/>
        <a:lstStyle/>
        <a:p>
          <a:endParaRPr lang="en-US"/>
        </a:p>
      </dgm:t>
    </dgm:pt>
    <dgm:pt modelId="{D8CD2F18-BCF5-4976-9F91-9348011D269B}" type="pres">
      <dgm:prSet presAssocID="{E618EBC4-9D15-4B25-AB54-D1B5544E25FD}" presName="linearFlow" presStyleCnt="0">
        <dgm:presLayoutVars>
          <dgm:dir/>
          <dgm:animLvl val="lvl"/>
          <dgm:resizeHandles val="exact"/>
        </dgm:presLayoutVars>
      </dgm:prSet>
      <dgm:spPr/>
    </dgm:pt>
    <dgm:pt modelId="{E6F1BEEA-D6D7-4BE7-8354-5CFF9FC181C4}" type="pres">
      <dgm:prSet presAssocID="{0715580C-DF32-4AE1-9F48-55D18888CD29}" presName="composite" presStyleCnt="0"/>
      <dgm:spPr/>
    </dgm:pt>
    <dgm:pt modelId="{6AD6ABC1-6C1B-4E97-BF4B-E082088355B0}" type="pres">
      <dgm:prSet presAssocID="{0715580C-DF32-4AE1-9F48-55D18888CD29}" presName="parentText" presStyleLbl="alignNode1" presStyleIdx="0" presStyleCnt="4" custLinFactNeighborX="1072">
        <dgm:presLayoutVars>
          <dgm:chMax val="1"/>
          <dgm:bulletEnabled val="1"/>
        </dgm:presLayoutVars>
      </dgm:prSet>
      <dgm:spPr/>
    </dgm:pt>
    <dgm:pt modelId="{000D9524-6746-4DDB-83BC-3644CE8B5CE9}" type="pres">
      <dgm:prSet presAssocID="{0715580C-DF32-4AE1-9F48-55D18888CD29}" presName="descendantText" presStyleLbl="alignAcc1" presStyleIdx="0" presStyleCnt="4">
        <dgm:presLayoutVars>
          <dgm:bulletEnabled val="1"/>
        </dgm:presLayoutVars>
      </dgm:prSet>
      <dgm:spPr/>
    </dgm:pt>
    <dgm:pt modelId="{2BF94CEC-1B08-4AD2-8441-AE76115DE3B3}" type="pres">
      <dgm:prSet presAssocID="{922448FC-9994-4B16-8468-38BAD022DD15}" presName="sp" presStyleCnt="0"/>
      <dgm:spPr/>
    </dgm:pt>
    <dgm:pt modelId="{B96D8563-EF28-485E-9C7C-BCCECB97D5AA}" type="pres">
      <dgm:prSet presAssocID="{C899C385-F363-45E4-8A8C-91E294F1700B}" presName="composite" presStyleCnt="0"/>
      <dgm:spPr/>
    </dgm:pt>
    <dgm:pt modelId="{4916976A-CBBD-4DCD-B99D-FD268BD5CA32}" type="pres">
      <dgm:prSet presAssocID="{C899C385-F363-45E4-8A8C-91E294F1700B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9CFB1A3-524C-4F54-8CE9-E9F1321521F4}" type="pres">
      <dgm:prSet presAssocID="{C899C385-F363-45E4-8A8C-91E294F1700B}" presName="descendantText" presStyleLbl="alignAcc1" presStyleIdx="1" presStyleCnt="4">
        <dgm:presLayoutVars>
          <dgm:bulletEnabled val="1"/>
        </dgm:presLayoutVars>
      </dgm:prSet>
      <dgm:spPr/>
    </dgm:pt>
    <dgm:pt modelId="{E6BF3502-A596-407F-AB92-8B27E66D48BA}" type="pres">
      <dgm:prSet presAssocID="{5B1FEA04-0093-44E3-81B2-C3FDA34DE7F4}" presName="sp" presStyleCnt="0"/>
      <dgm:spPr/>
    </dgm:pt>
    <dgm:pt modelId="{F12711D6-9080-4841-A569-86C40F473B68}" type="pres">
      <dgm:prSet presAssocID="{65B0C429-7C05-48F0-8E0E-E1086D58AD0C}" presName="composite" presStyleCnt="0"/>
      <dgm:spPr/>
    </dgm:pt>
    <dgm:pt modelId="{7602A84C-1FF3-436E-BE6D-5BC643D14854}" type="pres">
      <dgm:prSet presAssocID="{65B0C429-7C05-48F0-8E0E-E1086D58AD0C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710231C1-E1F7-4E13-B93E-B39F423F0872}" type="pres">
      <dgm:prSet presAssocID="{65B0C429-7C05-48F0-8E0E-E1086D58AD0C}" presName="descendantText" presStyleLbl="alignAcc1" presStyleIdx="2" presStyleCnt="4">
        <dgm:presLayoutVars>
          <dgm:bulletEnabled val="1"/>
        </dgm:presLayoutVars>
      </dgm:prSet>
      <dgm:spPr/>
    </dgm:pt>
    <dgm:pt modelId="{193A6491-DC68-42DB-B2A0-3404B37364BF}" type="pres">
      <dgm:prSet presAssocID="{1523DA03-F14F-4498-B5AF-FF69CF52D9B4}" presName="sp" presStyleCnt="0"/>
      <dgm:spPr/>
    </dgm:pt>
    <dgm:pt modelId="{A1250BD5-3878-4F6C-BA61-7EC16E6A9823}" type="pres">
      <dgm:prSet presAssocID="{708FCB93-AE27-4C1D-AD6A-CF7C95B3114C}" presName="composite" presStyleCnt="0"/>
      <dgm:spPr/>
    </dgm:pt>
    <dgm:pt modelId="{AACEE42C-21B0-4824-AAAA-9253CE8ED516}" type="pres">
      <dgm:prSet presAssocID="{708FCB93-AE27-4C1D-AD6A-CF7C95B3114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D62C4012-4C62-4B9D-95AD-13A9D13B7AC9}" type="pres">
      <dgm:prSet presAssocID="{708FCB93-AE27-4C1D-AD6A-CF7C95B3114C}" presName="descendantText" presStyleLbl="alignAcc1" presStyleIdx="3" presStyleCnt="4" custLinFactNeighborX="0" custLinFactNeighborY="-12584">
        <dgm:presLayoutVars>
          <dgm:bulletEnabled val="1"/>
        </dgm:presLayoutVars>
      </dgm:prSet>
      <dgm:spPr/>
    </dgm:pt>
  </dgm:ptLst>
  <dgm:cxnLst>
    <dgm:cxn modelId="{3697A31A-B926-4F3B-96F3-05B81D8B54C9}" type="presOf" srcId="{71E59DC1-6058-47CE-9891-2F791948659D}" destId="{000D9524-6746-4DDB-83BC-3644CE8B5CE9}" srcOrd="0" destOrd="1" presId="urn:microsoft.com/office/officeart/2005/8/layout/chevron2"/>
    <dgm:cxn modelId="{26746620-D00C-4DA5-A1C8-474BA2B40B6E}" srcId="{65B0C429-7C05-48F0-8E0E-E1086D58AD0C}" destId="{C7D1600D-DEDB-42F0-BF68-802E7EEAB960}" srcOrd="1" destOrd="0" parTransId="{B5B394D2-BCAD-4220-928E-FF900BE131B8}" sibTransId="{7CE7502A-07BA-4488-BECB-CD70E5EA9A2A}"/>
    <dgm:cxn modelId="{AA91F52E-775B-4895-89C7-E44117B78D00}" srcId="{65B0C429-7C05-48F0-8E0E-E1086D58AD0C}" destId="{2C3469BD-A81F-4127-AFEE-F18AF83AE6F6}" srcOrd="0" destOrd="0" parTransId="{3162FD80-A406-4647-BCA1-B8F0CF0DC3E0}" sibTransId="{9DC830CC-622F-423B-8D40-B81CCC4EEB91}"/>
    <dgm:cxn modelId="{E42A472F-7529-4DE1-AC1A-C018B9CACA47}" srcId="{708FCB93-AE27-4C1D-AD6A-CF7C95B3114C}" destId="{47FF4482-CF84-4008-B2C7-D03CFB3B6DA7}" srcOrd="0" destOrd="0" parTransId="{EAB99410-744E-4353-87DB-A77CED4CBD99}" sibTransId="{AC85A4C6-77EB-437C-A36E-A2AC35BD2BA2}"/>
    <dgm:cxn modelId="{DE4E7B2F-8434-4707-AE05-CB81C21B4D97}" type="presOf" srcId="{708FCB93-AE27-4C1D-AD6A-CF7C95B3114C}" destId="{AACEE42C-21B0-4824-AAAA-9253CE8ED516}" srcOrd="0" destOrd="0" presId="urn:microsoft.com/office/officeart/2005/8/layout/chevron2"/>
    <dgm:cxn modelId="{A3588230-4766-4AB2-AF05-A6248C2DD998}" srcId="{E618EBC4-9D15-4B25-AB54-D1B5544E25FD}" destId="{65B0C429-7C05-48F0-8E0E-E1086D58AD0C}" srcOrd="2" destOrd="0" parTransId="{81EF07F2-BB81-4047-8977-1D58D7E06D61}" sibTransId="{1523DA03-F14F-4498-B5AF-FF69CF52D9B4}"/>
    <dgm:cxn modelId="{A2BECA32-B3E2-4808-9B66-4414E82FD3C2}" srcId="{0715580C-DF32-4AE1-9F48-55D18888CD29}" destId="{4D4F60F5-0D33-40A5-BB3C-642DE73DD3C1}" srcOrd="0" destOrd="0" parTransId="{BF9C4B26-2CAB-475B-A433-622D2F27346C}" sibTransId="{6AC0B022-20FA-45B6-A83F-AA3FD2324446}"/>
    <dgm:cxn modelId="{F3D53B3B-5959-44F7-B991-8AADD7DCC0CD}" srcId="{708FCB93-AE27-4C1D-AD6A-CF7C95B3114C}" destId="{DD128012-A5A3-4051-866F-69C5F7C7A9C0}" srcOrd="1" destOrd="0" parTransId="{7E5BB70C-AFF1-4769-88F2-19E147A1FB65}" sibTransId="{826C706D-0CCF-4FE1-9820-CA070358A03B}"/>
    <dgm:cxn modelId="{D25C375B-08BB-4711-9510-CDE51406D6A3}" type="presOf" srcId="{C899C385-F363-45E4-8A8C-91E294F1700B}" destId="{4916976A-CBBD-4DCD-B99D-FD268BD5CA32}" srcOrd="0" destOrd="0" presId="urn:microsoft.com/office/officeart/2005/8/layout/chevron2"/>
    <dgm:cxn modelId="{20325A43-517D-4AE8-9941-9F5EF2E51A33}" type="presOf" srcId="{A820CA55-3432-46B6-950E-AB839A84A721}" destId="{D62C4012-4C62-4B9D-95AD-13A9D13B7AC9}" srcOrd="0" destOrd="2" presId="urn:microsoft.com/office/officeart/2005/8/layout/chevron2"/>
    <dgm:cxn modelId="{CCCE4950-A676-4655-82C1-3BD277CB574B}" srcId="{E618EBC4-9D15-4B25-AB54-D1B5544E25FD}" destId="{708FCB93-AE27-4C1D-AD6A-CF7C95B3114C}" srcOrd="3" destOrd="0" parTransId="{14121C3A-1DD5-4E7B-B3F3-A29A9E035227}" sibTransId="{CF70B394-E2E8-480A-8BB9-AD3799C1A03F}"/>
    <dgm:cxn modelId="{06DC7D72-4B06-4581-83CA-FBFF1A6E6360}" type="presOf" srcId="{65B0C429-7C05-48F0-8E0E-E1086D58AD0C}" destId="{7602A84C-1FF3-436E-BE6D-5BC643D14854}" srcOrd="0" destOrd="0" presId="urn:microsoft.com/office/officeart/2005/8/layout/chevron2"/>
    <dgm:cxn modelId="{378DFC57-C16C-4515-8BB3-7A41BB6BBB0B}" type="presOf" srcId="{E618EBC4-9D15-4B25-AB54-D1B5544E25FD}" destId="{D8CD2F18-BCF5-4976-9F91-9348011D269B}" srcOrd="0" destOrd="0" presId="urn:microsoft.com/office/officeart/2005/8/layout/chevron2"/>
    <dgm:cxn modelId="{AEFDEC7E-A3F6-4BDD-9503-F5EFBDDB19E7}" srcId="{E618EBC4-9D15-4B25-AB54-D1B5544E25FD}" destId="{0715580C-DF32-4AE1-9F48-55D18888CD29}" srcOrd="0" destOrd="0" parTransId="{54511EEE-9598-4B4D-9FFD-7AE3419B3B18}" sibTransId="{922448FC-9994-4B16-8468-38BAD022DD15}"/>
    <dgm:cxn modelId="{A7BFA985-3219-4123-A09B-FD53A600854D}" type="presOf" srcId="{7E9D1085-2243-495D-8782-451166D2D0E6}" destId="{69CFB1A3-524C-4F54-8CE9-E9F1321521F4}" srcOrd="0" destOrd="0" presId="urn:microsoft.com/office/officeart/2005/8/layout/chevron2"/>
    <dgm:cxn modelId="{71A2028A-BF53-4BA8-B616-E0CB6B9C4A9B}" type="presOf" srcId="{DD128012-A5A3-4051-866F-69C5F7C7A9C0}" destId="{D62C4012-4C62-4B9D-95AD-13A9D13B7AC9}" srcOrd="0" destOrd="1" presId="urn:microsoft.com/office/officeart/2005/8/layout/chevron2"/>
    <dgm:cxn modelId="{4BA84692-E4A7-4049-A448-40A9BEB0257C}" type="presOf" srcId="{0715580C-DF32-4AE1-9F48-55D18888CD29}" destId="{6AD6ABC1-6C1B-4E97-BF4B-E082088355B0}" srcOrd="0" destOrd="0" presId="urn:microsoft.com/office/officeart/2005/8/layout/chevron2"/>
    <dgm:cxn modelId="{60268E97-E267-4ECA-8D71-491D52AE999B}" type="presOf" srcId="{47FF4482-CF84-4008-B2C7-D03CFB3B6DA7}" destId="{D62C4012-4C62-4B9D-95AD-13A9D13B7AC9}" srcOrd="0" destOrd="0" presId="urn:microsoft.com/office/officeart/2005/8/layout/chevron2"/>
    <dgm:cxn modelId="{3D8452B2-FA44-4E4D-BFD9-69420A8D7893}" type="presOf" srcId="{C7D1600D-DEDB-42F0-BF68-802E7EEAB960}" destId="{710231C1-E1F7-4E13-B93E-B39F423F0872}" srcOrd="0" destOrd="1" presId="urn:microsoft.com/office/officeart/2005/8/layout/chevron2"/>
    <dgm:cxn modelId="{8EB938BD-28EA-4F7A-B8DC-F7141576DD9A}" type="presOf" srcId="{4D4F60F5-0D33-40A5-BB3C-642DE73DD3C1}" destId="{000D9524-6746-4DDB-83BC-3644CE8B5CE9}" srcOrd="0" destOrd="0" presId="urn:microsoft.com/office/officeart/2005/8/layout/chevron2"/>
    <dgm:cxn modelId="{663060D1-8410-4700-8570-CDB0036A2212}" srcId="{708FCB93-AE27-4C1D-AD6A-CF7C95B3114C}" destId="{A820CA55-3432-46B6-950E-AB839A84A721}" srcOrd="2" destOrd="0" parTransId="{98B7C94C-E59F-4927-B6C3-2CBF2033B327}" sibTransId="{FD961906-3985-4D47-A12A-5BEA689433FA}"/>
    <dgm:cxn modelId="{08BF18DC-D818-45F4-9B50-1E48B9C54890}" srcId="{C899C385-F363-45E4-8A8C-91E294F1700B}" destId="{7E9D1085-2243-495D-8782-451166D2D0E6}" srcOrd="0" destOrd="0" parTransId="{B9DD759F-8387-4FC5-80F6-C0BAFE631F2E}" sibTransId="{D5B32FE4-9323-4227-B0DE-DCD8FC393D3E}"/>
    <dgm:cxn modelId="{18609DDD-B135-4423-9ACA-E5AA81499D4D}" type="presOf" srcId="{2C3469BD-A81F-4127-AFEE-F18AF83AE6F6}" destId="{710231C1-E1F7-4E13-B93E-B39F423F0872}" srcOrd="0" destOrd="0" presId="urn:microsoft.com/office/officeart/2005/8/layout/chevron2"/>
    <dgm:cxn modelId="{990DEFDD-6BC1-4E53-98D8-D3EC63FA2D94}" srcId="{0715580C-DF32-4AE1-9F48-55D18888CD29}" destId="{71E59DC1-6058-47CE-9891-2F791948659D}" srcOrd="1" destOrd="0" parTransId="{E45010B6-AACD-4FCB-9EAF-4FB8D214BA24}" sibTransId="{C7533EF3-76E1-4934-AF79-73AF00DB0CC3}"/>
    <dgm:cxn modelId="{8823A1DE-A66C-48DF-A8E4-50EE506A0528}" srcId="{E618EBC4-9D15-4B25-AB54-D1B5544E25FD}" destId="{C899C385-F363-45E4-8A8C-91E294F1700B}" srcOrd="1" destOrd="0" parTransId="{ED1E7643-CB36-48A8-9551-6128BA7A7738}" sibTransId="{5B1FEA04-0093-44E3-81B2-C3FDA34DE7F4}"/>
    <dgm:cxn modelId="{D3964E10-0A67-4254-AD12-5B91D1008970}" type="presParOf" srcId="{D8CD2F18-BCF5-4976-9F91-9348011D269B}" destId="{E6F1BEEA-D6D7-4BE7-8354-5CFF9FC181C4}" srcOrd="0" destOrd="0" presId="urn:microsoft.com/office/officeart/2005/8/layout/chevron2"/>
    <dgm:cxn modelId="{A2090374-BB7F-4EEF-B2D4-F168D8DD5FB1}" type="presParOf" srcId="{E6F1BEEA-D6D7-4BE7-8354-5CFF9FC181C4}" destId="{6AD6ABC1-6C1B-4E97-BF4B-E082088355B0}" srcOrd="0" destOrd="0" presId="urn:microsoft.com/office/officeart/2005/8/layout/chevron2"/>
    <dgm:cxn modelId="{B4D713B6-34A7-4A86-860A-BED2D8B9ECDF}" type="presParOf" srcId="{E6F1BEEA-D6D7-4BE7-8354-5CFF9FC181C4}" destId="{000D9524-6746-4DDB-83BC-3644CE8B5CE9}" srcOrd="1" destOrd="0" presId="urn:microsoft.com/office/officeart/2005/8/layout/chevron2"/>
    <dgm:cxn modelId="{9A7126AF-2A39-4B14-BEAD-214134FDE290}" type="presParOf" srcId="{D8CD2F18-BCF5-4976-9F91-9348011D269B}" destId="{2BF94CEC-1B08-4AD2-8441-AE76115DE3B3}" srcOrd="1" destOrd="0" presId="urn:microsoft.com/office/officeart/2005/8/layout/chevron2"/>
    <dgm:cxn modelId="{5BA2248A-28A2-484E-92FC-7EDF2398F83A}" type="presParOf" srcId="{D8CD2F18-BCF5-4976-9F91-9348011D269B}" destId="{B96D8563-EF28-485E-9C7C-BCCECB97D5AA}" srcOrd="2" destOrd="0" presId="urn:microsoft.com/office/officeart/2005/8/layout/chevron2"/>
    <dgm:cxn modelId="{D427AFEA-F981-4DF3-B7A7-0F812D8F584B}" type="presParOf" srcId="{B96D8563-EF28-485E-9C7C-BCCECB97D5AA}" destId="{4916976A-CBBD-4DCD-B99D-FD268BD5CA32}" srcOrd="0" destOrd="0" presId="urn:microsoft.com/office/officeart/2005/8/layout/chevron2"/>
    <dgm:cxn modelId="{78FD4814-86D1-4934-A102-82FDB7540F12}" type="presParOf" srcId="{B96D8563-EF28-485E-9C7C-BCCECB97D5AA}" destId="{69CFB1A3-524C-4F54-8CE9-E9F1321521F4}" srcOrd="1" destOrd="0" presId="urn:microsoft.com/office/officeart/2005/8/layout/chevron2"/>
    <dgm:cxn modelId="{7E3A582A-22E4-4E15-BD64-B8A24C52349C}" type="presParOf" srcId="{D8CD2F18-BCF5-4976-9F91-9348011D269B}" destId="{E6BF3502-A596-407F-AB92-8B27E66D48BA}" srcOrd="3" destOrd="0" presId="urn:microsoft.com/office/officeart/2005/8/layout/chevron2"/>
    <dgm:cxn modelId="{91AB907A-E0B9-4EBE-A01C-D7A41D9FF7F5}" type="presParOf" srcId="{D8CD2F18-BCF5-4976-9F91-9348011D269B}" destId="{F12711D6-9080-4841-A569-86C40F473B68}" srcOrd="4" destOrd="0" presId="urn:microsoft.com/office/officeart/2005/8/layout/chevron2"/>
    <dgm:cxn modelId="{BA1FC5D0-0825-450D-827C-0B139CAE4BB2}" type="presParOf" srcId="{F12711D6-9080-4841-A569-86C40F473B68}" destId="{7602A84C-1FF3-436E-BE6D-5BC643D14854}" srcOrd="0" destOrd="0" presId="urn:microsoft.com/office/officeart/2005/8/layout/chevron2"/>
    <dgm:cxn modelId="{B4B8AE1F-492A-4C1C-B2C9-D08BCD336339}" type="presParOf" srcId="{F12711D6-9080-4841-A569-86C40F473B68}" destId="{710231C1-E1F7-4E13-B93E-B39F423F0872}" srcOrd="1" destOrd="0" presId="urn:microsoft.com/office/officeart/2005/8/layout/chevron2"/>
    <dgm:cxn modelId="{594329BB-0F27-4AC8-A239-357411CEEC9D}" type="presParOf" srcId="{D8CD2F18-BCF5-4976-9F91-9348011D269B}" destId="{193A6491-DC68-42DB-B2A0-3404B37364BF}" srcOrd="5" destOrd="0" presId="urn:microsoft.com/office/officeart/2005/8/layout/chevron2"/>
    <dgm:cxn modelId="{809C7E4F-215D-4DB4-B980-ECD08FF84693}" type="presParOf" srcId="{D8CD2F18-BCF5-4976-9F91-9348011D269B}" destId="{A1250BD5-3878-4F6C-BA61-7EC16E6A9823}" srcOrd="6" destOrd="0" presId="urn:microsoft.com/office/officeart/2005/8/layout/chevron2"/>
    <dgm:cxn modelId="{6E64AB6A-26DD-45A7-A819-23CF2C12DD22}" type="presParOf" srcId="{A1250BD5-3878-4F6C-BA61-7EC16E6A9823}" destId="{AACEE42C-21B0-4824-AAAA-9253CE8ED516}" srcOrd="0" destOrd="0" presId="urn:microsoft.com/office/officeart/2005/8/layout/chevron2"/>
    <dgm:cxn modelId="{2832F5CB-A5B6-4C5C-A1D4-075EC97F5E5D}" type="presParOf" srcId="{A1250BD5-3878-4F6C-BA61-7EC16E6A9823}" destId="{D62C4012-4C62-4B9D-95AD-13A9D13B7A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6ABC1-6C1B-4E97-BF4B-E082088355B0}">
      <dsp:nvSpPr>
        <dsp:cNvPr id="0" name=""/>
        <dsp:cNvSpPr/>
      </dsp:nvSpPr>
      <dsp:spPr>
        <a:xfrm rot="5400000">
          <a:off x="-182809" y="196025"/>
          <a:ext cx="1282909" cy="898036"/>
        </a:xfrm>
        <a:prstGeom prst="chevron">
          <a:avLst/>
        </a:prstGeom>
        <a:solidFill>
          <a:srgbClr val="E48312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Caractérisation</a:t>
          </a:r>
          <a:r>
            <a:rPr lang="en-US" sz="110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1100" kern="1200" noProof="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pré</a:t>
          </a:r>
          <a:r>
            <a:rPr lang="en-US" sz="110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-gravure</a:t>
          </a:r>
        </a:p>
      </dsp:txBody>
      <dsp:txXfrm rot="-5400000">
        <a:off x="9628" y="452606"/>
        <a:ext cx="898036" cy="384873"/>
      </dsp:txXfrm>
    </dsp:sp>
    <dsp:sp modelId="{000D9524-6746-4DDB-83BC-3644CE8B5CE9}">
      <dsp:nvSpPr>
        <dsp:cNvPr id="0" name=""/>
        <dsp:cNvSpPr/>
      </dsp:nvSpPr>
      <dsp:spPr>
        <a:xfrm rot="5400000">
          <a:off x="2873077" y="-1971451"/>
          <a:ext cx="833891" cy="478397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Images optiques</a:t>
          </a:r>
          <a:endParaRPr lang="en-US" sz="1500" kern="1200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>
              <a:solidFill>
                <a:srgbClr val="002060"/>
              </a:solidFill>
              <a:effectLst/>
              <a:latin typeface="Calibri" panose="020F0502020204030204"/>
              <a:ea typeface="+mn-ea"/>
              <a:cs typeface="+mn-cs"/>
            </a:rPr>
            <a:t>Images au Microscope </a:t>
          </a:r>
          <a:r>
            <a:rPr lang="fr-FR" sz="1500" b="0" kern="1200" noProof="0" dirty="0">
              <a:solidFill>
                <a:srgbClr val="002060"/>
              </a:solidFill>
              <a:effectLst/>
              <a:latin typeface="Calibri" panose="020F0502020204030204"/>
              <a:ea typeface="+mn-ea"/>
              <a:cs typeface="+mn-cs"/>
            </a:rPr>
            <a:t>Electronique</a:t>
          </a:r>
          <a:r>
            <a:rPr lang="en-US" sz="1500" b="0" kern="1200" dirty="0">
              <a:solidFill>
                <a:srgbClr val="002060"/>
              </a:solidFill>
              <a:effectLst/>
              <a:latin typeface="Calibri" panose="020F0502020204030204"/>
              <a:ea typeface="+mn-ea"/>
              <a:cs typeface="+mn-cs"/>
            </a:rPr>
            <a:t> à Balayage (MEB)</a:t>
          </a:r>
          <a:endParaRPr lang="en-US" sz="1500" b="0" u="sng" kern="1200" dirty="0">
            <a:solidFill>
              <a:srgbClr val="002060"/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 rot="-5400000">
        <a:off x="898037" y="44296"/>
        <a:ext cx="4743265" cy="752477"/>
      </dsp:txXfrm>
    </dsp:sp>
    <dsp:sp modelId="{4916976A-CBBD-4DCD-B99D-FD268BD5CA32}">
      <dsp:nvSpPr>
        <dsp:cNvPr id="0" name=""/>
        <dsp:cNvSpPr/>
      </dsp:nvSpPr>
      <dsp:spPr>
        <a:xfrm rot="5400000">
          <a:off x="-192436" y="1332721"/>
          <a:ext cx="1282909" cy="898036"/>
        </a:xfrm>
        <a:prstGeom prst="chevron">
          <a:avLst/>
        </a:prstGeom>
        <a:solidFill>
          <a:srgbClr val="E48312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Gravure</a:t>
          </a:r>
          <a:r>
            <a:rPr lang="fr-FR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endParaRPr lang="en-US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" y="1589302"/>
        <a:ext cx="898036" cy="384873"/>
      </dsp:txXfrm>
    </dsp:sp>
    <dsp:sp modelId="{69CFB1A3-524C-4F54-8CE9-E9F1321521F4}">
      <dsp:nvSpPr>
        <dsp:cNvPr id="0" name=""/>
        <dsp:cNvSpPr/>
      </dsp:nvSpPr>
      <dsp:spPr>
        <a:xfrm rot="5400000">
          <a:off x="2873077" y="-834755"/>
          <a:ext cx="833891" cy="478397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Plusieurs heures sous plasma sont nécessaires</a:t>
          </a:r>
          <a:endParaRPr lang="en-US" sz="1500" kern="1200" noProof="0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898037" y="1180992"/>
        <a:ext cx="4743265" cy="752477"/>
      </dsp:txXfrm>
    </dsp:sp>
    <dsp:sp modelId="{7602A84C-1FF3-436E-BE6D-5BC643D14854}">
      <dsp:nvSpPr>
        <dsp:cNvPr id="0" name=""/>
        <dsp:cNvSpPr/>
      </dsp:nvSpPr>
      <dsp:spPr>
        <a:xfrm rot="5400000">
          <a:off x="-192436" y="2469417"/>
          <a:ext cx="1282909" cy="898036"/>
        </a:xfrm>
        <a:prstGeom prst="chevron">
          <a:avLst/>
        </a:prstGeom>
        <a:solidFill>
          <a:srgbClr val="E48312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u="none" kern="1200" noProof="0" dirty="0" err="1">
              <a:solidFill>
                <a:sysClr val="window" lastClr="FFFFFF"/>
              </a:solidFill>
              <a:effectLst/>
              <a:latin typeface="Calibri" panose="020F0502020204030204"/>
              <a:ea typeface="+mn-ea"/>
              <a:cs typeface="+mn-cs"/>
            </a:rPr>
            <a:t>Caractérisation</a:t>
          </a:r>
          <a:endParaRPr lang="en-US" sz="1100" b="0" u="none" kern="1200" noProof="0" dirty="0">
            <a:solidFill>
              <a:sysClr val="window" lastClr="FFFFFF"/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 rot="-5400000">
        <a:off x="1" y="2725998"/>
        <a:ext cx="898036" cy="384873"/>
      </dsp:txXfrm>
    </dsp:sp>
    <dsp:sp modelId="{710231C1-E1F7-4E13-B93E-B39F423F0872}">
      <dsp:nvSpPr>
        <dsp:cNvPr id="0" name=""/>
        <dsp:cNvSpPr/>
      </dsp:nvSpPr>
      <dsp:spPr>
        <a:xfrm rot="5400000">
          <a:off x="2873077" y="301940"/>
          <a:ext cx="833891" cy="478397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Images optique &amp; MEB</a:t>
          </a:r>
          <a:endParaRPr lang="en-US" sz="1500" b="0" u="sng" kern="1200" dirty="0">
            <a:solidFill>
              <a:srgbClr val="002060"/>
            </a:solidFill>
            <a:effectLst/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Mesure</a:t>
          </a:r>
          <a:r>
            <a:rPr lang="en-US" sz="1500" kern="1200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des </a:t>
          </a:r>
          <a:r>
            <a:rPr lang="en-US" sz="1500" kern="1200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profondeurs</a:t>
          </a:r>
          <a:r>
            <a:rPr lang="en-US" sz="1500" kern="1200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de gravure</a:t>
          </a:r>
          <a:endParaRPr lang="en-US" sz="1500" kern="1200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898037" y="2317688"/>
        <a:ext cx="4743265" cy="752477"/>
      </dsp:txXfrm>
    </dsp:sp>
    <dsp:sp modelId="{AACEE42C-21B0-4824-AAAA-9253CE8ED516}">
      <dsp:nvSpPr>
        <dsp:cNvPr id="0" name=""/>
        <dsp:cNvSpPr/>
      </dsp:nvSpPr>
      <dsp:spPr>
        <a:xfrm rot="5400000">
          <a:off x="-192436" y="3606113"/>
          <a:ext cx="1282909" cy="898036"/>
        </a:xfrm>
        <a:prstGeom prst="chevron">
          <a:avLst/>
        </a:prstGeom>
        <a:solidFill>
          <a:srgbClr val="E48312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Comparaison</a:t>
          </a:r>
          <a:endParaRPr lang="en-US" sz="1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" y="3862694"/>
        <a:ext cx="898036" cy="384873"/>
      </dsp:txXfrm>
    </dsp:sp>
    <dsp:sp modelId="{D62C4012-4C62-4B9D-95AD-13A9D13B7AC9}">
      <dsp:nvSpPr>
        <dsp:cNvPr id="0" name=""/>
        <dsp:cNvSpPr/>
      </dsp:nvSpPr>
      <dsp:spPr>
        <a:xfrm rot="5400000">
          <a:off x="2873077" y="1333699"/>
          <a:ext cx="833891" cy="478397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E4831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Impact de la gravure sur la </a:t>
          </a:r>
          <a:r>
            <a:rPr lang="en-US" sz="1500" kern="1200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rugosité</a:t>
          </a:r>
          <a:r>
            <a:rPr lang="en-US" sz="1500" kern="1200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de surface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Mise </a:t>
          </a:r>
          <a:r>
            <a:rPr lang="en-US" sz="1500" kern="1200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en</a:t>
          </a:r>
          <a:r>
            <a:rPr lang="en-US" sz="1500" kern="1200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1500" kern="1200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évidence</a:t>
          </a:r>
          <a:r>
            <a:rPr lang="en-US" sz="1500" kern="1200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de </a:t>
          </a:r>
          <a:r>
            <a:rPr lang="en-US" sz="1500" kern="1200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défauts</a:t>
          </a:r>
          <a:r>
            <a:rPr lang="en-US" sz="1500" kern="1200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1500" kern="1200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structuraux</a:t>
          </a:r>
          <a:r>
            <a:rPr lang="en-US" sz="1500" kern="1200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du </a:t>
          </a:r>
          <a:r>
            <a:rPr lang="en-US" sz="1500" kern="1200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diamant</a:t>
          </a:r>
          <a:endParaRPr lang="en-US" sz="1500" kern="1200" noProof="0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Confirmation de la </a:t>
          </a:r>
          <a:r>
            <a:rPr lang="en-US" sz="1500" kern="1200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vitesse</a:t>
          </a:r>
          <a:r>
            <a:rPr lang="en-US" sz="1500" kern="1200" noProof="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de gravure </a:t>
          </a:r>
          <a:r>
            <a:rPr lang="en-US" sz="1500" kern="1200" noProof="0" dirty="0" err="1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attendue</a:t>
          </a:r>
          <a:endParaRPr lang="en-US" sz="1500" kern="1200" noProof="0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898037" y="3349447"/>
        <a:ext cx="4743265" cy="752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F2F0B-E9CC-4026-B872-EDF0D5EFD305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410AE-3BF1-448B-89EC-6D41855486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520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410AE-3BF1-448B-89EC-6D418554868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40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3AF2-39D5-9541-B5DA-21AFC046542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121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B4430-3445-4B8C-8852-F9E760D56EB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89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2235" y="5121811"/>
            <a:ext cx="12192000" cy="1872296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8947087" y="1386482"/>
            <a:ext cx="3119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0" dirty="0">
                <a:solidFill>
                  <a:srgbClr val="1B4367"/>
                </a:solidFill>
                <a:latin typeface="Arial Narrow" panose="020B0606020202030204" pitchFamily="34" charset="0"/>
              </a:rPr>
              <a:t>in2p3.cnrs.fr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2831637" y="332656"/>
            <a:ext cx="9244608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844829"/>
            <a:ext cx="12209751" cy="3311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4C6856-93C5-E94D-BA77-DE276E3D8D56}"/>
              </a:ext>
            </a:extLst>
          </p:cNvPr>
          <p:cNvSpPr txBox="1"/>
          <p:nvPr userDrawn="1"/>
        </p:nvSpPr>
        <p:spPr>
          <a:xfrm>
            <a:off x="8947088" y="4803805"/>
            <a:ext cx="347772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d’avancement</a:t>
            </a:r>
            <a:endParaRPr lang="fr-FR" sz="2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42082B-C51F-4D4A-9FE8-BE1A1FDA8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1" y="182916"/>
            <a:ext cx="1923311" cy="14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2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980733"/>
            <a:ext cx="10972800" cy="514543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>
                <a:solidFill>
                  <a:srgbClr val="00294B"/>
                </a:solidFill>
              </a:defRPr>
            </a:lvl2pPr>
            <a:lvl3pPr>
              <a:defRPr sz="1800">
                <a:solidFill>
                  <a:srgbClr val="00294B"/>
                </a:solidFill>
              </a:defRPr>
            </a:lvl3pPr>
            <a:lvl4pPr>
              <a:defRPr sz="1800">
                <a:solidFill>
                  <a:srgbClr val="00294B"/>
                </a:solidFill>
              </a:defRPr>
            </a:lvl4pPr>
            <a:lvl5pPr>
              <a:defRPr sz="1800">
                <a:solidFill>
                  <a:srgbClr val="00294B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95733" y="6516000"/>
            <a:ext cx="6912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r>
              <a:rPr lang="fr-FR"/>
              <a:t>Rencontre DAS IN2P3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88E2FC32-ED7C-FA4B-94C4-3D0E5B749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541" y="6516000"/>
            <a:ext cx="153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94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0FE2E31-FA02-3C4D-A384-3B4F60B7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39" y="3"/>
            <a:ext cx="9840416" cy="8203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6073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941168"/>
            <a:ext cx="12192000" cy="1872296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9313278" y="5750260"/>
            <a:ext cx="2639373" cy="0"/>
          </a:xfrm>
          <a:prstGeom prst="line">
            <a:avLst/>
          </a:prstGeom>
          <a:ln>
            <a:solidFill>
              <a:srgbClr val="62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8928992" y="1340768"/>
            <a:ext cx="3119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0" dirty="0">
                <a:solidFill>
                  <a:srgbClr val="1B4367"/>
                </a:solidFill>
                <a:latin typeface="Arial Narrow" panose="020B0606020202030204" pitchFamily="34" charset="0"/>
              </a:rPr>
              <a:t>in2p3.cnrs.fr</a:t>
            </a: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83499" y="6516000"/>
            <a:ext cx="902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200"/>
              <a:t>Rencontre DAS IN2P3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226339" y="5196832"/>
            <a:ext cx="9840416" cy="464416"/>
          </a:xfrm>
        </p:spPr>
        <p:txBody>
          <a:bodyPr>
            <a:noAutofit/>
          </a:bodyPr>
          <a:lstStyle>
            <a:lvl1pPr algn="r">
              <a:defRPr sz="3000" b="0" i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2190"/>
            <a:ext cx="12209751" cy="49909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ED3377-1CB8-3D4E-AB0C-DBF6CAA41290}"/>
              </a:ext>
            </a:extLst>
          </p:cNvPr>
          <p:cNvSpPr/>
          <p:nvPr userDrawn="1"/>
        </p:nvSpPr>
        <p:spPr>
          <a:xfrm>
            <a:off x="5903979" y="58070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i="1" dirty="0">
                <a:solidFill>
                  <a:schemeClr val="bg1"/>
                </a:solidFill>
              </a:rPr>
              <a:t>M.</a:t>
            </a:r>
            <a:r>
              <a:rPr lang="fr-FR" sz="1800" i="1" baseline="0" dirty="0">
                <a:solidFill>
                  <a:schemeClr val="bg1"/>
                </a:solidFill>
              </a:rPr>
              <a:t> ou Mme UNTEL</a:t>
            </a:r>
            <a:r>
              <a:rPr lang="fr-FR" sz="1800" i="1" dirty="0">
                <a:solidFill>
                  <a:schemeClr val="bg1"/>
                </a:solidFill>
              </a:rPr>
              <a:t> – Laboratoire </a:t>
            </a:r>
            <a:r>
              <a:rPr lang="fr-FR" sz="1800" i="1" dirty="0" err="1">
                <a:solidFill>
                  <a:schemeClr val="bg1"/>
                </a:solidFill>
              </a:rPr>
              <a:t>bla</a:t>
            </a:r>
            <a:r>
              <a:rPr lang="fr-FR" sz="1800" i="1" dirty="0">
                <a:solidFill>
                  <a:schemeClr val="bg1"/>
                </a:solidFill>
              </a:rPr>
              <a:t> </a:t>
            </a:r>
            <a:r>
              <a:rPr lang="fr-FR" sz="1800" i="1" dirty="0" err="1">
                <a:solidFill>
                  <a:schemeClr val="bg1"/>
                </a:solidFill>
              </a:rPr>
              <a:t>bla</a:t>
            </a:r>
            <a:br>
              <a:rPr lang="fr-FR" sz="1800" i="1" dirty="0">
                <a:solidFill>
                  <a:schemeClr val="bg1"/>
                </a:solidFill>
              </a:rPr>
            </a:br>
            <a:r>
              <a:rPr lang="fr-FR" sz="1800" i="1" dirty="0">
                <a:solidFill>
                  <a:srgbClr val="FFFF00"/>
                </a:solidFill>
              </a:rPr>
              <a:t>untel@in2p3.fr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4C6856-93C5-E94D-BA77-DE276E3D8D56}"/>
              </a:ext>
            </a:extLst>
          </p:cNvPr>
          <p:cNvSpPr txBox="1"/>
          <p:nvPr userDrawn="1"/>
        </p:nvSpPr>
        <p:spPr>
          <a:xfrm>
            <a:off x="7508576" y="3686307"/>
            <a:ext cx="396402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Entretien Annuel Projet</a:t>
            </a:r>
            <a:endParaRPr lang="fr-FR" sz="24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Titre 1"/>
          <p:cNvSpPr txBox="1">
            <a:spLocks/>
          </p:cNvSpPr>
          <p:nvPr userDrawn="1"/>
        </p:nvSpPr>
        <p:spPr>
          <a:xfrm>
            <a:off x="2831637" y="332656"/>
            <a:ext cx="92446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" y="116632"/>
            <a:ext cx="2431444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19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3D663C-2458-40D8-9DE6-25C85073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1CF1C30-F3AB-408D-B53B-D4453B61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 DAS IN2P3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D37BEB-B38C-4663-8547-F02BE878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884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AFECF-DDE7-4CA4-89DC-DC651A2FA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B565B5-850C-4296-9953-21998D5A2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0D8455-CB4B-4542-AEA4-6EE97D0AF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5A7252-B8C5-414F-8A78-72F6EBB1F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 DAS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46490D-1883-488B-AFBD-4D519D21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963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 DAS IN2P3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496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2235" y="5121811"/>
            <a:ext cx="12192000" cy="1872296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8947087" y="1386482"/>
            <a:ext cx="3119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0" dirty="0">
                <a:solidFill>
                  <a:srgbClr val="1B4367"/>
                </a:solidFill>
                <a:latin typeface="Arial Narrow" panose="020B0606020202030204" pitchFamily="34" charset="0"/>
              </a:rPr>
              <a:t>in2p3.cnrs.fr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2831637" y="332656"/>
            <a:ext cx="9244608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844829"/>
            <a:ext cx="12209751" cy="3311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4C6856-93C5-E94D-BA77-DE276E3D8D56}"/>
              </a:ext>
            </a:extLst>
          </p:cNvPr>
          <p:cNvSpPr txBox="1"/>
          <p:nvPr userDrawn="1"/>
        </p:nvSpPr>
        <p:spPr>
          <a:xfrm>
            <a:off x="8947088" y="4803805"/>
            <a:ext cx="347772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d’avancement</a:t>
            </a:r>
            <a:endParaRPr lang="fr-FR" sz="2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42082B-C51F-4D4A-9FE8-BE1A1FDA8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1" y="182916"/>
            <a:ext cx="1923311" cy="14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16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980733"/>
            <a:ext cx="10972800" cy="514543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>
                <a:solidFill>
                  <a:srgbClr val="00294B"/>
                </a:solidFill>
              </a:defRPr>
            </a:lvl2pPr>
            <a:lvl3pPr>
              <a:defRPr sz="1800">
                <a:solidFill>
                  <a:srgbClr val="00294B"/>
                </a:solidFill>
              </a:defRPr>
            </a:lvl3pPr>
            <a:lvl4pPr>
              <a:defRPr sz="1800">
                <a:solidFill>
                  <a:srgbClr val="00294B"/>
                </a:solidFill>
              </a:defRPr>
            </a:lvl4pPr>
            <a:lvl5pPr>
              <a:defRPr sz="1800">
                <a:solidFill>
                  <a:srgbClr val="00294B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95733" y="6516000"/>
            <a:ext cx="6912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r>
              <a:rPr lang="fr-FR"/>
              <a:t>Rencontre DAS IN2P3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88E2FC32-ED7C-FA4B-94C4-3D0E5B749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541" y="6516000"/>
            <a:ext cx="153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94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0FE2E31-FA02-3C4D-A384-3B4F60B7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39" y="3"/>
            <a:ext cx="9840416" cy="8203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76990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941168"/>
            <a:ext cx="12192000" cy="1872296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9313278" y="5750260"/>
            <a:ext cx="2639373" cy="0"/>
          </a:xfrm>
          <a:prstGeom prst="line">
            <a:avLst/>
          </a:prstGeom>
          <a:ln>
            <a:solidFill>
              <a:srgbClr val="62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8928992" y="1340768"/>
            <a:ext cx="3119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0" dirty="0">
                <a:solidFill>
                  <a:srgbClr val="1B4367"/>
                </a:solidFill>
                <a:latin typeface="Arial Narrow" panose="020B0606020202030204" pitchFamily="34" charset="0"/>
              </a:rPr>
              <a:t>in2p3.cnrs.fr</a:t>
            </a: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83499" y="6516000"/>
            <a:ext cx="902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200"/>
              <a:t>Rencontre DAS IN2P3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226339" y="5196832"/>
            <a:ext cx="9840416" cy="464416"/>
          </a:xfrm>
        </p:spPr>
        <p:txBody>
          <a:bodyPr>
            <a:noAutofit/>
          </a:bodyPr>
          <a:lstStyle>
            <a:lvl1pPr algn="r">
              <a:defRPr sz="3000" b="0" i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2190"/>
            <a:ext cx="12209751" cy="49909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ED3377-1CB8-3D4E-AB0C-DBF6CAA41290}"/>
              </a:ext>
            </a:extLst>
          </p:cNvPr>
          <p:cNvSpPr/>
          <p:nvPr userDrawn="1"/>
        </p:nvSpPr>
        <p:spPr>
          <a:xfrm>
            <a:off x="5903979" y="58070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i="1" dirty="0">
                <a:solidFill>
                  <a:schemeClr val="bg1"/>
                </a:solidFill>
              </a:rPr>
              <a:t>M.</a:t>
            </a:r>
            <a:r>
              <a:rPr lang="fr-FR" sz="1800" i="1" baseline="0" dirty="0">
                <a:solidFill>
                  <a:schemeClr val="bg1"/>
                </a:solidFill>
              </a:rPr>
              <a:t> ou Mme UNTEL</a:t>
            </a:r>
            <a:r>
              <a:rPr lang="fr-FR" sz="1800" i="1" dirty="0">
                <a:solidFill>
                  <a:schemeClr val="bg1"/>
                </a:solidFill>
              </a:rPr>
              <a:t> – Laboratoire </a:t>
            </a:r>
            <a:r>
              <a:rPr lang="fr-FR" sz="1800" i="1" dirty="0" err="1">
                <a:solidFill>
                  <a:schemeClr val="bg1"/>
                </a:solidFill>
              </a:rPr>
              <a:t>bla</a:t>
            </a:r>
            <a:r>
              <a:rPr lang="fr-FR" sz="1800" i="1" dirty="0">
                <a:solidFill>
                  <a:schemeClr val="bg1"/>
                </a:solidFill>
              </a:rPr>
              <a:t> </a:t>
            </a:r>
            <a:r>
              <a:rPr lang="fr-FR" sz="1800" i="1" dirty="0" err="1">
                <a:solidFill>
                  <a:schemeClr val="bg1"/>
                </a:solidFill>
              </a:rPr>
              <a:t>bla</a:t>
            </a:r>
            <a:br>
              <a:rPr lang="fr-FR" sz="1800" i="1" dirty="0">
                <a:solidFill>
                  <a:schemeClr val="bg1"/>
                </a:solidFill>
              </a:rPr>
            </a:br>
            <a:r>
              <a:rPr lang="fr-FR" sz="1800" i="1" dirty="0">
                <a:solidFill>
                  <a:srgbClr val="FFFF00"/>
                </a:solidFill>
              </a:rPr>
              <a:t>untel@in2p3.fr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4C6856-93C5-E94D-BA77-DE276E3D8D56}"/>
              </a:ext>
            </a:extLst>
          </p:cNvPr>
          <p:cNvSpPr txBox="1"/>
          <p:nvPr userDrawn="1"/>
        </p:nvSpPr>
        <p:spPr>
          <a:xfrm>
            <a:off x="7508576" y="3686307"/>
            <a:ext cx="396402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Entretien Annuel Projet</a:t>
            </a:r>
            <a:endParaRPr lang="fr-FR" sz="24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Titre 1"/>
          <p:cNvSpPr txBox="1">
            <a:spLocks/>
          </p:cNvSpPr>
          <p:nvPr userDrawn="1"/>
        </p:nvSpPr>
        <p:spPr>
          <a:xfrm>
            <a:off x="2831637" y="332656"/>
            <a:ext cx="92446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" y="116632"/>
            <a:ext cx="2431444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83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AFECF-DDE7-4CA4-89DC-DC651A2FA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B565B5-850C-4296-9953-21998D5A2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0D8455-CB4B-4542-AEA4-6EE97D0AF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5A7252-B8C5-414F-8A78-72F6EBB1F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 DAS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46490D-1883-488B-AFBD-4D519D21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585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 DAS IN2P3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03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980733"/>
            <a:ext cx="10972800" cy="514543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>
                <a:solidFill>
                  <a:srgbClr val="00294B"/>
                </a:solidFill>
              </a:defRPr>
            </a:lvl2pPr>
            <a:lvl3pPr>
              <a:defRPr sz="1800">
                <a:solidFill>
                  <a:srgbClr val="00294B"/>
                </a:solidFill>
              </a:defRPr>
            </a:lvl3pPr>
            <a:lvl4pPr>
              <a:defRPr sz="1800">
                <a:solidFill>
                  <a:srgbClr val="00294B"/>
                </a:solidFill>
              </a:defRPr>
            </a:lvl4pPr>
            <a:lvl5pPr>
              <a:defRPr sz="1800">
                <a:solidFill>
                  <a:srgbClr val="00294B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95733" y="6516000"/>
            <a:ext cx="6912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r>
              <a:rPr lang="fr-FR"/>
              <a:t>Rencontre DAS IN2P3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88E2FC32-ED7C-FA4B-94C4-3D0E5B749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541" y="6516000"/>
            <a:ext cx="153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94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0FE2E31-FA02-3C4D-A384-3B4F60B7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39" y="3"/>
            <a:ext cx="9840416" cy="8203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84987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3D663C-2458-40D8-9DE6-25C85073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1CF1C30-F3AB-408D-B53B-D4453B61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 DAS IN2P3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D37BEB-B38C-4663-8547-F02BE878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23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AFECF-DDE7-4CA4-89DC-DC651A2FA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B565B5-850C-4296-9953-21998D5A2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0D8455-CB4B-4542-AEA4-6EE97D0AF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5A7252-B8C5-414F-8A78-72F6EBB1F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 DAS IN2P3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46490D-1883-488B-AFBD-4D519D21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81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 DAS IN2P3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88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2235" y="5121811"/>
            <a:ext cx="12192000" cy="1872296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8947087" y="1386482"/>
            <a:ext cx="3119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0" dirty="0">
                <a:solidFill>
                  <a:srgbClr val="1B4367"/>
                </a:solidFill>
                <a:latin typeface="Arial Narrow" panose="020B0606020202030204" pitchFamily="34" charset="0"/>
              </a:rPr>
              <a:t>in2p3.cnrs.fr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2831637" y="332656"/>
            <a:ext cx="9244608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844829"/>
            <a:ext cx="12209751" cy="3311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4C6856-93C5-E94D-BA77-DE276E3D8D56}"/>
              </a:ext>
            </a:extLst>
          </p:cNvPr>
          <p:cNvSpPr txBox="1"/>
          <p:nvPr userDrawn="1"/>
        </p:nvSpPr>
        <p:spPr>
          <a:xfrm>
            <a:off x="8947088" y="4803805"/>
            <a:ext cx="347772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d’avancement</a:t>
            </a:r>
            <a:endParaRPr lang="fr-FR" sz="2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42082B-C51F-4D4A-9FE8-BE1A1FDA8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1" y="182916"/>
            <a:ext cx="1923311" cy="14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80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980733"/>
            <a:ext cx="10972800" cy="514543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>
                <a:solidFill>
                  <a:srgbClr val="00294B"/>
                </a:solidFill>
              </a:defRPr>
            </a:lvl2pPr>
            <a:lvl3pPr>
              <a:defRPr sz="1800">
                <a:solidFill>
                  <a:srgbClr val="00294B"/>
                </a:solidFill>
              </a:defRPr>
            </a:lvl3pPr>
            <a:lvl4pPr>
              <a:defRPr sz="1800">
                <a:solidFill>
                  <a:srgbClr val="00294B"/>
                </a:solidFill>
              </a:defRPr>
            </a:lvl4pPr>
            <a:lvl5pPr>
              <a:defRPr sz="1800">
                <a:solidFill>
                  <a:srgbClr val="00294B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95733" y="6516000"/>
            <a:ext cx="6912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r>
              <a:rPr lang="fr-FR"/>
              <a:t>Rencontre DAS IN2P3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88E2FC32-ED7C-FA4B-94C4-3D0E5B749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541" y="6516000"/>
            <a:ext cx="153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94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0FE2E31-FA02-3C4D-A384-3B4F60B7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39" y="3"/>
            <a:ext cx="9840416" cy="8203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1842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3D663C-2458-40D8-9DE6-25C85073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1CF1C30-F3AB-408D-B53B-D4453B61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 DAS IN2P3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D37BEB-B38C-4663-8547-F02BE878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50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2235" y="5121811"/>
            <a:ext cx="12192000" cy="1872296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8947087" y="1386482"/>
            <a:ext cx="3119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0" dirty="0">
                <a:solidFill>
                  <a:srgbClr val="1B4367"/>
                </a:solidFill>
                <a:latin typeface="Arial Narrow" panose="020B0606020202030204" pitchFamily="34" charset="0"/>
              </a:rPr>
              <a:t>in2p3.cnrs.fr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2831637" y="332656"/>
            <a:ext cx="9244608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844829"/>
            <a:ext cx="12209751" cy="3311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4C6856-93C5-E94D-BA77-DE276E3D8D56}"/>
              </a:ext>
            </a:extLst>
          </p:cNvPr>
          <p:cNvSpPr txBox="1"/>
          <p:nvPr userDrawn="1"/>
        </p:nvSpPr>
        <p:spPr>
          <a:xfrm>
            <a:off x="8947088" y="4803805"/>
            <a:ext cx="347772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d’avancement</a:t>
            </a:r>
            <a:endParaRPr lang="fr-FR" sz="2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42082B-C51F-4D4A-9FE8-BE1A1FDA8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1" y="182916"/>
            <a:ext cx="1923311" cy="14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7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tif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6633"/>
            <a:ext cx="12192000" cy="637887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95733" y="6516000"/>
            <a:ext cx="691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/>
              <a:t>Rencontre DAS IN2P3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88555" y="6516000"/>
            <a:ext cx="9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969973" y="260648"/>
            <a:ext cx="6350496" cy="346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800" dirty="0"/>
          </a:p>
        </p:txBody>
      </p:sp>
      <p:sp>
        <p:nvSpPr>
          <p:cNvPr id="11" name="Espace réservé du titre 10"/>
          <p:cNvSpPr>
            <a:spLocks noGrp="1"/>
          </p:cNvSpPr>
          <p:nvPr>
            <p:ph type="title"/>
          </p:nvPr>
        </p:nvSpPr>
        <p:spPr>
          <a:xfrm>
            <a:off x="1248139" y="-77258"/>
            <a:ext cx="9840416" cy="1021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766BF7-7152-8F4D-833A-7A2060F77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541" y="6516000"/>
            <a:ext cx="153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94B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993441C-B2E9-4D43-A74F-FFEF6CF4D7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" y="6286127"/>
            <a:ext cx="612995" cy="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4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6633"/>
            <a:ext cx="12192000" cy="637887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95733" y="6516000"/>
            <a:ext cx="691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/>
              <a:t>Rencontre DAS IN2P3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88555" y="6516000"/>
            <a:ext cx="9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969973" y="260648"/>
            <a:ext cx="6350496" cy="346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800" dirty="0"/>
          </a:p>
        </p:txBody>
      </p:sp>
      <p:sp>
        <p:nvSpPr>
          <p:cNvPr id="11" name="Espace réservé du titre 10"/>
          <p:cNvSpPr>
            <a:spLocks noGrp="1"/>
          </p:cNvSpPr>
          <p:nvPr>
            <p:ph type="title"/>
          </p:nvPr>
        </p:nvSpPr>
        <p:spPr>
          <a:xfrm>
            <a:off x="1248139" y="-77258"/>
            <a:ext cx="9840416" cy="1021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766BF7-7152-8F4D-833A-7A2060F77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541" y="6516000"/>
            <a:ext cx="153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94B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993441C-B2E9-4D43-A74F-FFEF6CF4D7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" y="6286127"/>
            <a:ext cx="612995" cy="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3" r:id="rId3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6633"/>
            <a:ext cx="12192000" cy="637887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95733" y="6516000"/>
            <a:ext cx="691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/>
              <a:t>Rencontre DAS IN2P3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88555" y="6516000"/>
            <a:ext cx="9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969973" y="260648"/>
            <a:ext cx="6350496" cy="346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800" dirty="0"/>
          </a:p>
        </p:txBody>
      </p:sp>
      <p:sp>
        <p:nvSpPr>
          <p:cNvPr id="11" name="Espace réservé du titre 10"/>
          <p:cNvSpPr>
            <a:spLocks noGrp="1"/>
          </p:cNvSpPr>
          <p:nvPr>
            <p:ph type="title"/>
          </p:nvPr>
        </p:nvSpPr>
        <p:spPr>
          <a:xfrm>
            <a:off x="1248139" y="-77258"/>
            <a:ext cx="9840416" cy="1021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766BF7-7152-8F4D-833A-7A2060F77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541" y="6516000"/>
            <a:ext cx="153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94B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993441C-B2E9-4D43-A74F-FFEF6CF4D7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" y="6286127"/>
            <a:ext cx="612995" cy="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7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6633"/>
            <a:ext cx="12192000" cy="637887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95733" y="6516000"/>
            <a:ext cx="691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/>
              <a:t>Rencontre DAS IN2P3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88555" y="6516000"/>
            <a:ext cx="9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969973" y="260648"/>
            <a:ext cx="6350496" cy="346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800" dirty="0"/>
          </a:p>
        </p:txBody>
      </p:sp>
      <p:sp>
        <p:nvSpPr>
          <p:cNvPr id="11" name="Espace réservé du titre 10"/>
          <p:cNvSpPr>
            <a:spLocks noGrp="1"/>
          </p:cNvSpPr>
          <p:nvPr>
            <p:ph type="title"/>
          </p:nvPr>
        </p:nvSpPr>
        <p:spPr>
          <a:xfrm>
            <a:off x="1248139" y="-77258"/>
            <a:ext cx="9840416" cy="1021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766BF7-7152-8F4D-833A-7A2060F77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541" y="6516000"/>
            <a:ext cx="153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94B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993441C-B2E9-4D43-A74F-FFEF6CF4D7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" y="6286127"/>
            <a:ext cx="612995" cy="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5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10" r:id="rId4"/>
    <p:sldLayoutId id="2147483711" r:id="rId5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image" Target="../media/image41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jpg"/><Relationship Id="rId18" Type="http://schemas.openxmlformats.org/officeDocument/2006/relationships/image" Target="../media/image73.jpg"/><Relationship Id="rId26" Type="http://schemas.openxmlformats.org/officeDocument/2006/relationships/image" Target="../media/image80.png"/><Relationship Id="rId3" Type="http://schemas.openxmlformats.org/officeDocument/2006/relationships/image" Target="../media/image63.png"/><Relationship Id="rId21" Type="http://schemas.openxmlformats.org/officeDocument/2006/relationships/image" Target="../media/image75.png"/><Relationship Id="rId7" Type="http://schemas.openxmlformats.org/officeDocument/2006/relationships/image" Target="../media/image67.jpg"/><Relationship Id="rId12" Type="http://schemas.openxmlformats.org/officeDocument/2006/relationships/image" Target="../media/image39.png"/><Relationship Id="rId17" Type="http://schemas.openxmlformats.org/officeDocument/2006/relationships/image" Target="../media/image72.png"/><Relationship Id="rId25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25.jpeg"/><Relationship Id="rId24" Type="http://schemas.openxmlformats.org/officeDocument/2006/relationships/image" Target="../media/image78.png"/><Relationship Id="rId5" Type="http://schemas.openxmlformats.org/officeDocument/2006/relationships/image" Target="../media/image65.png"/><Relationship Id="rId15" Type="http://schemas.openxmlformats.org/officeDocument/2006/relationships/image" Target="../media/image27.png"/><Relationship Id="rId23" Type="http://schemas.openxmlformats.org/officeDocument/2006/relationships/image" Target="../media/image77.png"/><Relationship Id="rId10" Type="http://schemas.openxmlformats.org/officeDocument/2006/relationships/image" Target="../media/image70.jpg"/><Relationship Id="rId19" Type="http://schemas.openxmlformats.org/officeDocument/2006/relationships/image" Target="../media/image24.png"/><Relationship Id="rId4" Type="http://schemas.openxmlformats.org/officeDocument/2006/relationships/image" Target="../media/image64.jpg"/><Relationship Id="rId9" Type="http://schemas.openxmlformats.org/officeDocument/2006/relationships/image" Target="../media/image69.png"/><Relationship Id="rId14" Type="http://schemas.openxmlformats.org/officeDocument/2006/relationships/image" Target="../media/image30.jpeg"/><Relationship Id="rId22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emf"/><Relationship Id="rId7" Type="http://schemas.openxmlformats.org/officeDocument/2006/relationships/image" Target="../media/image85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tiff"/><Relationship Id="rId11" Type="http://schemas.openxmlformats.org/officeDocument/2006/relationships/image" Target="../media/image88.jpeg"/><Relationship Id="rId5" Type="http://schemas.openxmlformats.org/officeDocument/2006/relationships/image" Target="../media/image83.tiff"/><Relationship Id="rId10" Type="http://schemas.microsoft.com/office/2007/relationships/hdphoto" Target="../media/hdphoto2.wdp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27.png"/><Relationship Id="rId7" Type="http://schemas.openxmlformats.org/officeDocument/2006/relationships/image" Target="../media/image90.emf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25.jpeg"/><Relationship Id="rId16" Type="http://schemas.openxmlformats.org/officeDocument/2006/relationships/image" Target="../media/image9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9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39.png"/><Relationship Id="rId15" Type="http://schemas.openxmlformats.org/officeDocument/2006/relationships/image" Target="../media/image92.png"/><Relationship Id="rId10" Type="http://schemas.openxmlformats.org/officeDocument/2006/relationships/diagramData" Target="../diagrams/data1.xml"/><Relationship Id="rId4" Type="http://schemas.openxmlformats.org/officeDocument/2006/relationships/image" Target="../media/image32.png"/><Relationship Id="rId9" Type="http://schemas.openxmlformats.org/officeDocument/2006/relationships/image" Target="../media/image67.jpg"/><Relationship Id="rId14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93.JPG"/><Relationship Id="rId3" Type="http://schemas.openxmlformats.org/officeDocument/2006/relationships/image" Target="../media/image95.emf"/><Relationship Id="rId7" Type="http://schemas.openxmlformats.org/officeDocument/2006/relationships/image" Target="../media/image32.png"/><Relationship Id="rId12" Type="http://schemas.openxmlformats.org/officeDocument/2006/relationships/image" Target="../media/image92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99.png"/><Relationship Id="rId5" Type="http://schemas.openxmlformats.org/officeDocument/2006/relationships/image" Target="../media/image25.jpeg"/><Relationship Id="rId15" Type="http://schemas.openxmlformats.org/officeDocument/2006/relationships/image" Target="../media/image101.png"/><Relationship Id="rId10" Type="http://schemas.openxmlformats.org/officeDocument/2006/relationships/image" Target="../media/image98.png"/><Relationship Id="rId4" Type="http://schemas.openxmlformats.org/officeDocument/2006/relationships/image" Target="../media/image96.emf"/><Relationship Id="rId9" Type="http://schemas.openxmlformats.org/officeDocument/2006/relationships/image" Target="../media/image97.pn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jpeg"/><Relationship Id="rId18" Type="http://schemas.openxmlformats.org/officeDocument/2006/relationships/image" Target="../media/image118.jpeg"/><Relationship Id="rId26" Type="http://schemas.openxmlformats.org/officeDocument/2006/relationships/image" Target="../media/image126.jpeg"/><Relationship Id="rId3" Type="http://schemas.openxmlformats.org/officeDocument/2006/relationships/image" Target="../media/image103.jpeg"/><Relationship Id="rId21" Type="http://schemas.openxmlformats.org/officeDocument/2006/relationships/image" Target="../media/image121.jpeg"/><Relationship Id="rId34" Type="http://schemas.openxmlformats.org/officeDocument/2006/relationships/image" Target="../media/image39.png"/><Relationship Id="rId7" Type="http://schemas.openxmlformats.org/officeDocument/2006/relationships/image" Target="../media/image107.jpg"/><Relationship Id="rId12" Type="http://schemas.openxmlformats.org/officeDocument/2006/relationships/image" Target="../media/image112.jpeg"/><Relationship Id="rId17" Type="http://schemas.openxmlformats.org/officeDocument/2006/relationships/image" Target="../media/image117.jpeg"/><Relationship Id="rId25" Type="http://schemas.openxmlformats.org/officeDocument/2006/relationships/image" Target="../media/image125.jpeg"/><Relationship Id="rId33" Type="http://schemas.openxmlformats.org/officeDocument/2006/relationships/image" Target="../media/image25.jpeg"/><Relationship Id="rId2" Type="http://schemas.openxmlformats.org/officeDocument/2006/relationships/image" Target="../media/image102.jpeg"/><Relationship Id="rId16" Type="http://schemas.openxmlformats.org/officeDocument/2006/relationships/image" Target="../media/image116.jpeg"/><Relationship Id="rId20" Type="http://schemas.openxmlformats.org/officeDocument/2006/relationships/image" Target="../media/image120.png"/><Relationship Id="rId29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11" Type="http://schemas.openxmlformats.org/officeDocument/2006/relationships/image" Target="../media/image111.jpeg"/><Relationship Id="rId24" Type="http://schemas.openxmlformats.org/officeDocument/2006/relationships/image" Target="../media/image124.jpeg"/><Relationship Id="rId32" Type="http://schemas.openxmlformats.org/officeDocument/2006/relationships/image" Target="../media/image132.jpeg"/><Relationship Id="rId5" Type="http://schemas.openxmlformats.org/officeDocument/2006/relationships/image" Target="../media/image105.jpeg"/><Relationship Id="rId15" Type="http://schemas.openxmlformats.org/officeDocument/2006/relationships/image" Target="../media/image115.jpeg"/><Relationship Id="rId23" Type="http://schemas.openxmlformats.org/officeDocument/2006/relationships/image" Target="../media/image123.jpeg"/><Relationship Id="rId28" Type="http://schemas.openxmlformats.org/officeDocument/2006/relationships/image" Target="../media/image128.jpeg"/><Relationship Id="rId10" Type="http://schemas.openxmlformats.org/officeDocument/2006/relationships/image" Target="../media/image110.jpeg"/><Relationship Id="rId19" Type="http://schemas.openxmlformats.org/officeDocument/2006/relationships/image" Target="../media/image119.jpeg"/><Relationship Id="rId31" Type="http://schemas.openxmlformats.org/officeDocument/2006/relationships/image" Target="../media/image131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Relationship Id="rId22" Type="http://schemas.openxmlformats.org/officeDocument/2006/relationships/image" Target="../media/image122.jpeg"/><Relationship Id="rId27" Type="http://schemas.openxmlformats.org/officeDocument/2006/relationships/image" Target="../media/image127.jpeg"/><Relationship Id="rId30" Type="http://schemas.openxmlformats.org/officeDocument/2006/relationships/image" Target="../media/image130.jpeg"/><Relationship Id="rId35" Type="http://schemas.openxmlformats.org/officeDocument/2006/relationships/image" Target="../media/image133.png"/><Relationship Id="rId8" Type="http://schemas.openxmlformats.org/officeDocument/2006/relationships/image" Target="../media/image10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0" Type="http://schemas.openxmlformats.org/officeDocument/2006/relationships/image" Target="../media/image140.png"/><Relationship Id="rId4" Type="http://schemas.openxmlformats.org/officeDocument/2006/relationships/image" Target="../media/image136.jpe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2.png"/><Relationship Id="rId7" Type="http://schemas.openxmlformats.org/officeDocument/2006/relationships/image" Target="../media/image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6.JPG"/><Relationship Id="rId4" Type="http://schemas.openxmlformats.org/officeDocument/2006/relationships/image" Target="../media/image143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4.png"/><Relationship Id="rId18" Type="http://schemas.openxmlformats.org/officeDocument/2006/relationships/image" Target="../media/image146.JPG"/><Relationship Id="rId3" Type="http://schemas.openxmlformats.org/officeDocument/2006/relationships/image" Target="../media/image144.png"/><Relationship Id="rId7" Type="http://schemas.openxmlformats.org/officeDocument/2006/relationships/image" Target="../media/image260.png"/><Relationship Id="rId12" Type="http://schemas.openxmlformats.org/officeDocument/2006/relationships/image" Target="../media/image153.jp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9.png"/><Relationship Id="rId11" Type="http://schemas.openxmlformats.org/officeDocument/2006/relationships/image" Target="../media/image152.png"/><Relationship Id="rId5" Type="http://schemas.openxmlformats.org/officeDocument/2006/relationships/image" Target="../media/image148.png"/><Relationship Id="rId15" Type="http://schemas.openxmlformats.org/officeDocument/2006/relationships/image" Target="../media/image46.png"/><Relationship Id="rId10" Type="http://schemas.openxmlformats.org/officeDocument/2006/relationships/image" Target="../media/image31.png"/><Relationship Id="rId4" Type="http://schemas.openxmlformats.org/officeDocument/2006/relationships/image" Target="../media/image147.png"/><Relationship Id="rId9" Type="http://schemas.openxmlformats.org/officeDocument/2006/relationships/image" Target="../media/image151.png"/><Relationship Id="rId14" Type="http://schemas.openxmlformats.org/officeDocument/2006/relationships/image" Target="../media/image1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0.png"/><Relationship Id="rId3" Type="http://schemas.openxmlformats.org/officeDocument/2006/relationships/image" Target="../media/image450.png"/><Relationship Id="rId7" Type="http://schemas.openxmlformats.org/officeDocument/2006/relationships/image" Target="../media/image157.png"/><Relationship Id="rId12" Type="http://schemas.openxmlformats.org/officeDocument/2006/relationships/image" Target="../media/image14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11" Type="http://schemas.openxmlformats.org/officeDocument/2006/relationships/image" Target="../media/image1480.png"/><Relationship Id="rId5" Type="http://schemas.openxmlformats.org/officeDocument/2006/relationships/image" Target="../media/image1420.png"/><Relationship Id="rId10" Type="http://schemas.openxmlformats.org/officeDocument/2006/relationships/image" Target="../media/image1470.png"/><Relationship Id="rId4" Type="http://schemas.openxmlformats.org/officeDocument/2006/relationships/image" Target="../media/image1410.png"/><Relationship Id="rId9" Type="http://schemas.openxmlformats.org/officeDocument/2006/relationships/image" Target="../media/image14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3" Type="http://schemas.openxmlformats.org/officeDocument/2006/relationships/image" Target="../media/image11.jpeg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19.emf"/><Relationship Id="rId17" Type="http://schemas.openxmlformats.org/officeDocument/2006/relationships/image" Target="../media/image24.png"/><Relationship Id="rId2" Type="http://schemas.openxmlformats.org/officeDocument/2006/relationships/image" Target="../media/image10.jpe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emf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1.png"/><Relationship Id="rId13" Type="http://schemas.openxmlformats.org/officeDocument/2006/relationships/image" Target="../media/image580.png"/><Relationship Id="rId3" Type="http://schemas.openxmlformats.org/officeDocument/2006/relationships/image" Target="../media/image630.png"/><Relationship Id="rId7" Type="http://schemas.openxmlformats.org/officeDocument/2006/relationships/image" Target="../media/image163.png"/><Relationship Id="rId12" Type="http://schemas.openxmlformats.org/officeDocument/2006/relationships/image" Target="../media/image5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png"/><Relationship Id="rId11" Type="http://schemas.openxmlformats.org/officeDocument/2006/relationships/image" Target="../media/image560.png"/><Relationship Id="rId5" Type="http://schemas.openxmlformats.org/officeDocument/2006/relationships/image" Target="../media/image163.png"/><Relationship Id="rId10" Type="http://schemas.openxmlformats.org/officeDocument/2006/relationships/image" Target="../media/image550.png"/><Relationship Id="rId4" Type="http://schemas.openxmlformats.org/officeDocument/2006/relationships/image" Target="../media/image1500.png"/><Relationship Id="rId14" Type="http://schemas.openxmlformats.org/officeDocument/2006/relationships/image" Target="../media/image1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0.png"/><Relationship Id="rId3" Type="http://schemas.openxmlformats.org/officeDocument/2006/relationships/image" Target="../media/image157.png"/><Relationship Id="rId7" Type="http://schemas.openxmlformats.org/officeDocument/2006/relationships/image" Target="../media/image1560.png"/><Relationship Id="rId12" Type="http://schemas.openxmlformats.org/officeDocument/2006/relationships/image" Target="../media/image166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0.png"/><Relationship Id="rId11" Type="http://schemas.openxmlformats.org/officeDocument/2006/relationships/image" Target="../media/image1600.png"/><Relationship Id="rId5" Type="http://schemas.openxmlformats.org/officeDocument/2006/relationships/image" Target="../media/image1540.png"/><Relationship Id="rId10" Type="http://schemas.openxmlformats.org/officeDocument/2006/relationships/image" Target="../media/image1590.png"/><Relationship Id="rId4" Type="http://schemas.openxmlformats.org/officeDocument/2006/relationships/image" Target="../media/image156.png"/><Relationship Id="rId9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3" Type="http://schemas.openxmlformats.org/officeDocument/2006/relationships/image" Target="../media/image11.jpeg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19.emf"/><Relationship Id="rId17" Type="http://schemas.openxmlformats.org/officeDocument/2006/relationships/image" Target="../media/image41.jpeg"/><Relationship Id="rId2" Type="http://schemas.openxmlformats.org/officeDocument/2006/relationships/image" Target="../media/image10.jpe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emf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3.png"/><Relationship Id="rId7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44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emf"/><Relationship Id="rId11" Type="http://schemas.openxmlformats.org/officeDocument/2006/relationships/image" Target="../media/image54.JP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45C15-4C07-4190-9DFC-6950916D36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/>
                </a:solidFill>
              </a:rPr>
              <a:t>DIAMANT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DC74D9-38E9-4712-8432-9680947113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Marie-Laure Gallin-Martel</a:t>
            </a:r>
          </a:p>
          <a:p>
            <a:r>
              <a:rPr lang="fr-FR" dirty="0"/>
              <a:t>LPSC Grenoble</a:t>
            </a:r>
          </a:p>
          <a:p>
            <a:r>
              <a:rPr lang="fr-FR" dirty="0"/>
              <a:t>4 mars 2025 GDR DI2I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BA7C01-0716-4209-BE99-762163AF3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1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768817-9D4F-45E8-8132-BC52216E0E04}"/>
              </a:ext>
            </a:extLst>
          </p:cNvPr>
          <p:cNvSpPr/>
          <p:nvPr/>
        </p:nvSpPr>
        <p:spPr>
          <a:xfrm>
            <a:off x="3028300" y="-126395"/>
            <a:ext cx="65668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</a:rPr>
              <a:t>DI2I- DRD Workshop</a:t>
            </a:r>
          </a:p>
        </p:txBody>
      </p:sp>
    </p:spTree>
    <p:extLst>
      <p:ext uri="{BB962C8B-B14F-4D97-AF65-F5344CB8AC3E}">
        <p14:creationId xmlns:p14="http://schemas.microsoft.com/office/powerpoint/2010/main" val="1961219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1B69412-EF7D-46B0-95B0-1923BD672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Titre 5">
            <a:extLst>
              <a:ext uri="{FF2B5EF4-FFF2-40B4-BE49-F238E27FC236}">
                <a16:creationId xmlns:a16="http://schemas.microsoft.com/office/drawing/2014/main" id="{35FA6587-36BC-462F-85C2-7C37F61F2A7A}"/>
              </a:ext>
            </a:extLst>
          </p:cNvPr>
          <p:cNvSpPr txBox="1">
            <a:spLocks/>
          </p:cNvSpPr>
          <p:nvPr/>
        </p:nvSpPr>
        <p:spPr>
          <a:xfrm>
            <a:off x="-70869" y="-329892"/>
            <a:ext cx="113588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C9FB7B3F-A465-4EB7-B559-2610E9163AC2}"/>
              </a:ext>
            </a:extLst>
          </p:cNvPr>
          <p:cNvSpPr txBox="1">
            <a:spLocks/>
          </p:cNvSpPr>
          <p:nvPr/>
        </p:nvSpPr>
        <p:spPr>
          <a:xfrm>
            <a:off x="11473139" y="6439477"/>
            <a:ext cx="486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9D582BB-D7DB-4172-8039-CA545CB78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1" y="201185"/>
            <a:ext cx="562451" cy="37019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4CA29EE-750C-481D-ABFE-B8EBE18875BE}"/>
              </a:ext>
            </a:extLst>
          </p:cNvPr>
          <p:cNvSpPr/>
          <p:nvPr/>
        </p:nvSpPr>
        <p:spPr>
          <a:xfrm>
            <a:off x="701039" y="6465771"/>
            <a:ext cx="1889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Thèse C. </a:t>
            </a:r>
            <a:r>
              <a:rPr lang="fr-FR" b="1" dirty="0" err="1">
                <a:solidFill>
                  <a:srgbClr val="FF0000"/>
                </a:solidFill>
              </a:rPr>
              <a:t>Milewski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0" name="Titre 3">
            <a:extLst>
              <a:ext uri="{FF2B5EF4-FFF2-40B4-BE49-F238E27FC236}">
                <a16:creationId xmlns:a16="http://schemas.microsoft.com/office/drawing/2014/main" id="{15C9C56A-C7DF-405E-A860-24DB12082BE0}"/>
              </a:ext>
            </a:extLst>
          </p:cNvPr>
          <p:cNvSpPr txBox="1">
            <a:spLocks/>
          </p:cNvSpPr>
          <p:nvPr/>
        </p:nvSpPr>
        <p:spPr>
          <a:xfrm>
            <a:off x="1211543" y="165753"/>
            <a:ext cx="9840416" cy="820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Livrables : objets issus du master DIAMANT utilisés pour des applications pré-cliniques</a:t>
            </a:r>
            <a:br>
              <a:rPr lang="en-US" sz="2000" dirty="0">
                <a:solidFill>
                  <a:schemeClr val="accent1"/>
                </a:solidFill>
              </a:rPr>
            </a:br>
            <a:endParaRPr lang="fr-FR" sz="2000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4008D21-8324-4962-8283-58134D59B45C}"/>
              </a:ext>
            </a:extLst>
          </p:cNvPr>
          <p:cNvGrpSpPr/>
          <p:nvPr/>
        </p:nvGrpSpPr>
        <p:grpSpPr>
          <a:xfrm>
            <a:off x="261896" y="2221524"/>
            <a:ext cx="11526471" cy="3068623"/>
            <a:chOff x="252931" y="3486356"/>
            <a:chExt cx="11526471" cy="3068623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33C2971-1B59-4A0F-B206-8869FD7C5AD1}"/>
                </a:ext>
              </a:extLst>
            </p:cNvPr>
            <p:cNvGrpSpPr/>
            <p:nvPr/>
          </p:nvGrpSpPr>
          <p:grpSpPr>
            <a:xfrm>
              <a:off x="252931" y="3486356"/>
              <a:ext cx="11526471" cy="2565404"/>
              <a:chOff x="252931" y="3486356"/>
              <a:chExt cx="11526471" cy="2565404"/>
            </a:xfrm>
          </p:grpSpPr>
          <p:pic>
            <p:nvPicPr>
              <p:cNvPr id="22" name="Image 29">
                <a:extLst>
                  <a:ext uri="{FF2B5EF4-FFF2-40B4-BE49-F238E27FC236}">
                    <a16:creationId xmlns:a16="http://schemas.microsoft.com/office/drawing/2014/main" id="{F34F0A12-CFB7-4AC7-9AD4-FC1A6DC700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9411" y="3909261"/>
                <a:ext cx="3793057" cy="2064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D993C78F-7822-4134-9D02-30A46A3A3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0526" y="3865645"/>
                <a:ext cx="3364210" cy="2086282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4AB7CF72-27DA-4D69-B83C-2F3203318D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3033"/>
              <a:stretch/>
            </p:blipFill>
            <p:spPr>
              <a:xfrm>
                <a:off x="252931" y="3831621"/>
                <a:ext cx="3638422" cy="2220139"/>
              </a:xfrm>
              <a:prstGeom prst="rect">
                <a:avLst/>
              </a:prstGeom>
            </p:spPr>
          </p:pic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6851F18D-E9E5-429E-B0C3-F02D46172606}"/>
                  </a:ext>
                </a:extLst>
              </p:cNvPr>
              <p:cNvSpPr txBox="1"/>
              <p:nvPr/>
            </p:nvSpPr>
            <p:spPr>
              <a:xfrm>
                <a:off x="8366288" y="3486356"/>
                <a:ext cx="34131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Dispositif Melbourne (C. </a:t>
                </a:r>
                <a:r>
                  <a:rPr kumimoji="0" lang="fr-FR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Milewski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)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BC5FF0C-B56D-4C9E-B22F-9031F76FC57B}"/>
                  </a:ext>
                </a:extLst>
              </p:cNvPr>
              <p:cNvSpPr txBox="1"/>
              <p:nvPr/>
            </p:nvSpPr>
            <p:spPr>
              <a:xfrm>
                <a:off x="4479340" y="3539929"/>
                <a:ext cx="3483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Détecteur </a:t>
                </a:r>
                <a:r>
                  <a:rPr lang="fr-FR" kern="0" dirty="0">
                    <a:solidFill>
                      <a:prstClr val="black"/>
                    </a:solidFill>
                  </a:rPr>
                  <a:t>153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voies + électronique</a:t>
                </a:r>
              </a:p>
            </p:txBody>
          </p:sp>
        </p:grp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F815C08-6658-433C-B43B-D0A9DC96C984}"/>
                </a:ext>
              </a:extLst>
            </p:cNvPr>
            <p:cNvSpPr txBox="1"/>
            <p:nvPr/>
          </p:nvSpPr>
          <p:spPr>
            <a:xfrm>
              <a:off x="3505200" y="6185647"/>
              <a:ext cx="5902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Construction d’un détecteur amont identique en 2024 - 2025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D72AF379-3286-469D-B551-63C9D13E1A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3" b="3378"/>
          <a:stretch/>
        </p:blipFill>
        <p:spPr>
          <a:xfrm>
            <a:off x="805460" y="249876"/>
            <a:ext cx="812165" cy="16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46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BD60C5-6FA4-46C5-943C-C35CFF0D8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1DF097F-35EA-4B65-9DA1-69DB3A27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39" y="3"/>
            <a:ext cx="10576308" cy="820395"/>
          </a:xfrm>
        </p:spPr>
        <p:txBody>
          <a:bodyPr/>
          <a:lstStyle/>
          <a:p>
            <a:r>
              <a:rPr lang="fr-FR" dirty="0"/>
              <a:t>Lien entre DIAMANT et DRD : nature participation = WORKING GROUP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E7E53D-4629-47A9-8415-DC79DF53D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052"/>
            <a:ext cx="3765892" cy="292361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A1057BF-31BA-4E8A-A873-D187CEDCE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8" t="15309" r="26374" b="1"/>
          <a:stretch/>
        </p:blipFill>
        <p:spPr>
          <a:xfrm>
            <a:off x="3359433" y="1357053"/>
            <a:ext cx="4222377" cy="39175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F4D1453-6A53-4C41-9714-62339D738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0" r="26687"/>
          <a:stretch/>
        </p:blipFill>
        <p:spPr>
          <a:xfrm>
            <a:off x="7581810" y="1299305"/>
            <a:ext cx="4463029" cy="316328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A2F85A6-87C7-4515-A458-CEF8CEE7A1B3}"/>
              </a:ext>
            </a:extLst>
          </p:cNvPr>
          <p:cNvSpPr txBox="1"/>
          <p:nvPr/>
        </p:nvSpPr>
        <p:spPr>
          <a:xfrm>
            <a:off x="289749" y="822752"/>
            <a:ext cx="251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Objet N°1 Volumes actifs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FE6D193-A5D6-4239-8EEE-EDEECA00A4F2}"/>
              </a:ext>
            </a:extLst>
          </p:cNvPr>
          <p:cNvSpPr txBox="1"/>
          <p:nvPr/>
        </p:nvSpPr>
        <p:spPr>
          <a:xfrm>
            <a:off x="3891917" y="822752"/>
            <a:ext cx="304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Objet N°2 Moniteurs faisceaux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9596953-F246-481A-BD7E-D466B2521221}"/>
              </a:ext>
            </a:extLst>
          </p:cNvPr>
          <p:cNvSpPr txBox="1"/>
          <p:nvPr/>
        </p:nvSpPr>
        <p:spPr>
          <a:xfrm>
            <a:off x="8033272" y="822752"/>
            <a:ext cx="318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Objet N°3 Logiciel de simulation</a:t>
            </a:r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04E6F652-3EB6-462C-81EB-E7008BC665B6}"/>
              </a:ext>
            </a:extLst>
          </p:cNvPr>
          <p:cNvSpPr/>
          <p:nvPr/>
        </p:nvSpPr>
        <p:spPr>
          <a:xfrm>
            <a:off x="9813324" y="4541289"/>
            <a:ext cx="813816" cy="749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F43A7D-8F5F-43A0-9B89-BDCE759F8CD8}"/>
              </a:ext>
            </a:extLst>
          </p:cNvPr>
          <p:cNvSpPr txBox="1"/>
          <p:nvPr/>
        </p:nvSpPr>
        <p:spPr>
          <a:xfrm>
            <a:off x="9185980" y="5363261"/>
            <a:ext cx="2382575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WG4 DRD3 : simulation</a:t>
            </a:r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E5E2A32E-9DA3-439E-BF94-00767E86B62E}"/>
              </a:ext>
            </a:extLst>
          </p:cNvPr>
          <p:cNvSpPr/>
          <p:nvPr/>
        </p:nvSpPr>
        <p:spPr>
          <a:xfrm>
            <a:off x="5373588" y="5274629"/>
            <a:ext cx="813816" cy="749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DDB859E-1D1B-494F-AF7A-0D5FB35D3062}"/>
              </a:ext>
            </a:extLst>
          </p:cNvPr>
          <p:cNvSpPr txBox="1"/>
          <p:nvPr/>
        </p:nvSpPr>
        <p:spPr>
          <a:xfrm>
            <a:off x="4392183" y="6025964"/>
            <a:ext cx="5086392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WG 5 DRD3 : caractérisation sous faisceaux ions et X</a:t>
            </a:r>
          </a:p>
        </p:txBody>
      </p:sp>
      <p:sp>
        <p:nvSpPr>
          <p:cNvPr id="26" name="Accolade fermante 25">
            <a:extLst>
              <a:ext uri="{FF2B5EF4-FFF2-40B4-BE49-F238E27FC236}">
                <a16:creationId xmlns:a16="http://schemas.microsoft.com/office/drawing/2014/main" id="{4D12D989-F91E-4A4E-B54B-5E614875B02D}"/>
              </a:ext>
            </a:extLst>
          </p:cNvPr>
          <p:cNvSpPr/>
          <p:nvPr/>
        </p:nvSpPr>
        <p:spPr>
          <a:xfrm rot="5400000">
            <a:off x="3601299" y="1670493"/>
            <a:ext cx="329184" cy="72082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bas 26">
            <a:extLst>
              <a:ext uri="{FF2B5EF4-FFF2-40B4-BE49-F238E27FC236}">
                <a16:creationId xmlns:a16="http://schemas.microsoft.com/office/drawing/2014/main" id="{E572B7D6-4F12-4D46-ADAC-4AF156654F93}"/>
              </a:ext>
            </a:extLst>
          </p:cNvPr>
          <p:cNvSpPr/>
          <p:nvPr/>
        </p:nvSpPr>
        <p:spPr>
          <a:xfrm>
            <a:off x="3358983" y="5449823"/>
            <a:ext cx="813816" cy="10208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E71C0EA-A2D9-4B88-B905-99C7CE43941A}"/>
              </a:ext>
            </a:extLst>
          </p:cNvPr>
          <p:cNvSpPr txBox="1"/>
          <p:nvPr/>
        </p:nvSpPr>
        <p:spPr>
          <a:xfrm>
            <a:off x="800351" y="6470703"/>
            <a:ext cx="11290014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WG6 DRD3 :  croissance diamant mono-polycristallin, gravure, instrumentation, développement électroniques FE et BE</a:t>
            </a:r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F5F0605A-E2F2-4909-A8D2-4BD36E06DD53}"/>
              </a:ext>
            </a:extLst>
          </p:cNvPr>
          <p:cNvSpPr/>
          <p:nvPr/>
        </p:nvSpPr>
        <p:spPr>
          <a:xfrm>
            <a:off x="1101012" y="5261746"/>
            <a:ext cx="813816" cy="749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4E63E05-CB7F-45F1-9C2D-1DFA69D2D308}"/>
              </a:ext>
            </a:extLst>
          </p:cNvPr>
          <p:cNvSpPr txBox="1"/>
          <p:nvPr/>
        </p:nvSpPr>
        <p:spPr>
          <a:xfrm>
            <a:off x="398080" y="6014966"/>
            <a:ext cx="2294474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WG 3 DRD3 : radiation</a:t>
            </a:r>
          </a:p>
        </p:txBody>
      </p:sp>
    </p:spTree>
    <p:extLst>
      <p:ext uri="{BB962C8B-B14F-4D97-AF65-F5344CB8AC3E}">
        <p14:creationId xmlns:p14="http://schemas.microsoft.com/office/powerpoint/2010/main" val="2973113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78802C0-F27F-4609-A8FD-A55F03368A2B}"/>
              </a:ext>
            </a:extLst>
          </p:cNvPr>
          <p:cNvSpPr/>
          <p:nvPr/>
        </p:nvSpPr>
        <p:spPr>
          <a:xfrm>
            <a:off x="-65949" y="1732067"/>
            <a:ext cx="12339483" cy="2336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 Gallin-Martel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A. Bes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CBCDD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 J.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BCDD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Collot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D.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Dauvergne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R. Delorme,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L. Gallin-Martel, O.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Guillaudin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C.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Hoarau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A. Lacoste, E.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Lagorio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J. Livingstone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S. 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Marcatili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M.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Marton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Molle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JF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Muraz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P. Paris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N.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Ponchant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F.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Rarbi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M. Reynaud, O. 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Rossetto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J.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Waquet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2" name="Rectangle à coins arrondis 14">
            <a:extLst>
              <a:ext uri="{FF2B5EF4-FFF2-40B4-BE49-F238E27FC236}">
                <a16:creationId xmlns:a16="http://schemas.microsoft.com/office/drawing/2014/main" id="{E1427D19-5949-4C04-8BDA-318F50F61BF5}"/>
              </a:ext>
            </a:extLst>
          </p:cNvPr>
          <p:cNvSpPr/>
          <p:nvPr/>
        </p:nvSpPr>
        <p:spPr>
          <a:xfrm>
            <a:off x="34358" y="835605"/>
            <a:ext cx="12031293" cy="1995188"/>
          </a:xfrm>
          <a:prstGeom prst="roundRect">
            <a:avLst/>
          </a:prstGeom>
          <a:noFill/>
          <a:ln w="47625" cap="flat" cmpd="sng" algn="ctr">
            <a:solidFill>
              <a:srgbClr val="FF650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Contribution aux DRD3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BE6825C-35F3-4B36-9916-5DE2882794DF}"/>
              </a:ext>
            </a:extLst>
          </p:cNvPr>
          <p:cNvSpPr txBox="1"/>
          <p:nvPr/>
        </p:nvSpPr>
        <p:spPr>
          <a:xfrm>
            <a:off x="4567867" y="830172"/>
            <a:ext cx="2964273" cy="923330"/>
          </a:xfrm>
          <a:prstGeom prst="rect">
            <a:avLst/>
          </a:prstGeom>
          <a:solidFill>
            <a:srgbClr val="E7511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DIAMANT</a:t>
            </a:r>
          </a:p>
        </p:txBody>
      </p:sp>
      <p:pic>
        <p:nvPicPr>
          <p:cNvPr id="15" name="Image 1">
            <a:extLst>
              <a:ext uri="{FF2B5EF4-FFF2-40B4-BE49-F238E27FC236}">
                <a16:creationId xmlns:a16="http://schemas.microsoft.com/office/drawing/2014/main" id="{3490D566-0BE0-4178-93B3-974C37982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8" y="1508639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6BA7BE7-56CB-4B11-B9A3-C178CA7B3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1D906-68FB-4FCF-A226-CB4AF2FE62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8" name="Rectangle à coins arrondis 42">
            <a:extLst>
              <a:ext uri="{FF2B5EF4-FFF2-40B4-BE49-F238E27FC236}">
                <a16:creationId xmlns:a16="http://schemas.microsoft.com/office/drawing/2014/main" id="{5E9AAE76-BC03-4D55-BFBB-246DBCE5C6D2}"/>
              </a:ext>
            </a:extLst>
          </p:cNvPr>
          <p:cNvSpPr/>
          <p:nvPr/>
        </p:nvSpPr>
        <p:spPr>
          <a:xfrm>
            <a:off x="8220840" y="3637716"/>
            <a:ext cx="2005690" cy="352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Evaluation des performances des détecteurs sous faisceaux</a:t>
            </a:r>
          </a:p>
        </p:txBody>
      </p:sp>
      <p:sp>
        <p:nvSpPr>
          <p:cNvPr id="19" name="Rectangle à coins arrondis 43">
            <a:extLst>
              <a:ext uri="{FF2B5EF4-FFF2-40B4-BE49-F238E27FC236}">
                <a16:creationId xmlns:a16="http://schemas.microsoft.com/office/drawing/2014/main" id="{0CDEB364-92FD-47E1-9F98-F6D290C94B8E}"/>
              </a:ext>
            </a:extLst>
          </p:cNvPr>
          <p:cNvSpPr/>
          <p:nvPr/>
        </p:nvSpPr>
        <p:spPr>
          <a:xfrm>
            <a:off x="2899957" y="3671916"/>
            <a:ext cx="1779806" cy="4221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Métallisation diamant, assemblage de détecteurs</a:t>
            </a:r>
          </a:p>
        </p:txBody>
      </p:sp>
      <p:sp>
        <p:nvSpPr>
          <p:cNvPr id="20" name="Rectangle à coins arrondis 48">
            <a:extLst>
              <a:ext uri="{FF2B5EF4-FFF2-40B4-BE49-F238E27FC236}">
                <a16:creationId xmlns:a16="http://schemas.microsoft.com/office/drawing/2014/main" id="{907DCB63-3CEA-4D30-B1E9-9854CB4DEAD3}"/>
              </a:ext>
            </a:extLst>
          </p:cNvPr>
          <p:cNvSpPr/>
          <p:nvPr/>
        </p:nvSpPr>
        <p:spPr>
          <a:xfrm>
            <a:off x="4784951" y="3663865"/>
            <a:ext cx="1760200" cy="37443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Développements en électronique</a:t>
            </a:r>
          </a:p>
        </p:txBody>
      </p:sp>
      <p:sp>
        <p:nvSpPr>
          <p:cNvPr id="23" name="Rectangle à coins arrondis 54">
            <a:extLst>
              <a:ext uri="{FF2B5EF4-FFF2-40B4-BE49-F238E27FC236}">
                <a16:creationId xmlns:a16="http://schemas.microsoft.com/office/drawing/2014/main" id="{24F9E689-FEF9-46A3-AB46-C4E173EDBF42}"/>
              </a:ext>
            </a:extLst>
          </p:cNvPr>
          <p:cNvSpPr/>
          <p:nvPr/>
        </p:nvSpPr>
        <p:spPr>
          <a:xfrm>
            <a:off x="303018" y="3670168"/>
            <a:ext cx="1164845" cy="41656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Croissance diamant CVD </a:t>
            </a:r>
          </a:p>
        </p:txBody>
      </p:sp>
      <p:sp>
        <p:nvSpPr>
          <p:cNvPr id="25" name="Rectangle à coins arrondis 42">
            <a:extLst>
              <a:ext uri="{FF2B5EF4-FFF2-40B4-BE49-F238E27FC236}">
                <a16:creationId xmlns:a16="http://schemas.microsoft.com/office/drawing/2014/main" id="{65564D28-8414-4DBD-BE63-80EB384548EE}"/>
              </a:ext>
            </a:extLst>
          </p:cNvPr>
          <p:cNvSpPr/>
          <p:nvPr/>
        </p:nvSpPr>
        <p:spPr>
          <a:xfrm>
            <a:off x="10478671" y="3627493"/>
            <a:ext cx="1440363" cy="352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</a:t>
            </a:r>
          </a:p>
        </p:txBody>
      </p:sp>
      <p:sp>
        <p:nvSpPr>
          <p:cNvPr id="26" name="Rectangle à coins arrondis 42">
            <a:extLst>
              <a:ext uri="{FF2B5EF4-FFF2-40B4-BE49-F238E27FC236}">
                <a16:creationId xmlns:a16="http://schemas.microsoft.com/office/drawing/2014/main" id="{708B290F-6250-4151-82A9-0A49E19FFB45}"/>
              </a:ext>
            </a:extLst>
          </p:cNvPr>
          <p:cNvSpPr/>
          <p:nvPr/>
        </p:nvSpPr>
        <p:spPr>
          <a:xfrm>
            <a:off x="6700707" y="3650184"/>
            <a:ext cx="1440363" cy="352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Valorisation</a:t>
            </a:r>
          </a:p>
        </p:txBody>
      </p:sp>
      <p:sp>
        <p:nvSpPr>
          <p:cNvPr id="27" name="Rectangle à coins arrondis 54">
            <a:extLst>
              <a:ext uri="{FF2B5EF4-FFF2-40B4-BE49-F238E27FC236}">
                <a16:creationId xmlns:a16="http://schemas.microsoft.com/office/drawing/2014/main" id="{0B7094E2-0FEB-4042-AEDD-B7F1205155AA}"/>
              </a:ext>
            </a:extLst>
          </p:cNvPr>
          <p:cNvSpPr/>
          <p:nvPr/>
        </p:nvSpPr>
        <p:spPr>
          <a:xfrm>
            <a:off x="1586723" y="3667337"/>
            <a:ext cx="1198053" cy="416565"/>
          </a:xfrm>
          <a:prstGeom prst="roundRect">
            <a:avLst/>
          </a:prstGeom>
          <a:solidFill>
            <a:srgbClr val="E751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Caractérisation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FFFFFF"/>
                </a:solidFill>
                <a:latin typeface="Calibri"/>
              </a:rPr>
              <a:t>WG5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D520253-B158-4920-A7E2-BC08AEE5563C}"/>
              </a:ext>
            </a:extLst>
          </p:cNvPr>
          <p:cNvSpPr txBox="1"/>
          <p:nvPr/>
        </p:nvSpPr>
        <p:spPr>
          <a:xfrm>
            <a:off x="303018" y="4265067"/>
            <a:ext cx="1031051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100" dirty="0"/>
              <a:t>A.  </a:t>
            </a:r>
            <a:r>
              <a:rPr lang="fr-FR" sz="1100" dirty="0" err="1"/>
              <a:t>Bes</a:t>
            </a:r>
            <a:r>
              <a:rPr lang="fr-FR" sz="1100" dirty="0"/>
              <a:t> IR, HDR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6BE79B5-AEC4-49DC-9C50-33923961CBD5}"/>
              </a:ext>
            </a:extLst>
          </p:cNvPr>
          <p:cNvSpPr txBox="1"/>
          <p:nvPr/>
        </p:nvSpPr>
        <p:spPr>
          <a:xfrm>
            <a:off x="211217" y="4677844"/>
            <a:ext cx="1348446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00" dirty="0"/>
              <a:t>D Dauvergne DR</a:t>
            </a:r>
          </a:p>
          <a:p>
            <a:r>
              <a:rPr lang="fr-FR" sz="1100" dirty="0"/>
              <a:t>ML Gallin-Martel DR</a:t>
            </a:r>
          </a:p>
          <a:p>
            <a:r>
              <a:rPr lang="fr-FR" sz="1100" dirty="0"/>
              <a:t>A Lacoste Pr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EB2E2AC-261B-49E2-8FC1-C7BC8173E5FD}"/>
              </a:ext>
            </a:extLst>
          </p:cNvPr>
          <p:cNvSpPr txBox="1"/>
          <p:nvPr/>
        </p:nvSpPr>
        <p:spPr>
          <a:xfrm>
            <a:off x="1540842" y="4250068"/>
            <a:ext cx="1348446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100" dirty="0"/>
              <a:t>ML Gallin-Martel DR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94C12C-9D3A-4B2D-BC31-C838F5B721F7}"/>
              </a:ext>
            </a:extLst>
          </p:cNvPr>
          <p:cNvSpPr/>
          <p:nvPr/>
        </p:nvSpPr>
        <p:spPr>
          <a:xfrm>
            <a:off x="1540842" y="4638416"/>
            <a:ext cx="14776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D Dauvergne DR</a:t>
            </a:r>
          </a:p>
          <a:p>
            <a:r>
              <a:rPr lang="fr-FR" sz="1200" dirty="0"/>
              <a:t>O. Guillaudin IR, PhD</a:t>
            </a:r>
          </a:p>
          <a:p>
            <a:r>
              <a:rPr lang="fr-FR" sz="1200" dirty="0">
                <a:solidFill>
                  <a:srgbClr val="0070C0"/>
                </a:solidFill>
              </a:rPr>
              <a:t>R. Molle CDD CR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6E0B303-CB91-4EFE-8250-BAF78BE2956F}"/>
              </a:ext>
            </a:extLst>
          </p:cNvPr>
          <p:cNvSpPr txBox="1"/>
          <p:nvPr/>
        </p:nvSpPr>
        <p:spPr>
          <a:xfrm>
            <a:off x="3055464" y="4238679"/>
            <a:ext cx="1369286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100" dirty="0"/>
              <a:t>O. Guillaudin IR, PhD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537E90-54F7-4F85-868D-E58890EDEBCD}"/>
              </a:ext>
            </a:extLst>
          </p:cNvPr>
          <p:cNvSpPr/>
          <p:nvPr/>
        </p:nvSpPr>
        <p:spPr>
          <a:xfrm>
            <a:off x="3055464" y="4626416"/>
            <a:ext cx="18020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JF </a:t>
            </a:r>
            <a:r>
              <a:rPr lang="fr-FR" sz="1100" dirty="0" err="1"/>
              <a:t>Muraz</a:t>
            </a:r>
            <a:r>
              <a:rPr lang="fr-FR" sz="1100" dirty="0"/>
              <a:t> IR, chef service SDI</a:t>
            </a:r>
          </a:p>
          <a:p>
            <a:r>
              <a:rPr lang="fr-FR" sz="1100" dirty="0"/>
              <a:t>M Marton AI</a:t>
            </a:r>
          </a:p>
          <a:p>
            <a:r>
              <a:rPr lang="fr-FR" sz="1100" dirty="0"/>
              <a:t>M Reynaud AI</a:t>
            </a:r>
          </a:p>
          <a:p>
            <a:endParaRPr lang="fr-FR" sz="11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4156C1E-0161-4A6D-A5B2-AC28B7952AD9}"/>
              </a:ext>
            </a:extLst>
          </p:cNvPr>
          <p:cNvSpPr txBox="1"/>
          <p:nvPr/>
        </p:nvSpPr>
        <p:spPr>
          <a:xfrm>
            <a:off x="4968499" y="4238679"/>
            <a:ext cx="1212191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100" dirty="0"/>
              <a:t>L. Gallin-Martel IR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FAB901-266E-407F-8CF2-1CF44680C0FE}"/>
              </a:ext>
            </a:extLst>
          </p:cNvPr>
          <p:cNvSpPr/>
          <p:nvPr/>
        </p:nvSpPr>
        <p:spPr>
          <a:xfrm>
            <a:off x="4947017" y="4635379"/>
            <a:ext cx="1550874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C. Hoarau IR, PhD</a:t>
            </a:r>
          </a:p>
          <a:p>
            <a:r>
              <a:rPr lang="fr-FR" sz="1200" dirty="0"/>
              <a:t>E. </a:t>
            </a:r>
            <a:r>
              <a:rPr lang="fr-FR" sz="1200" dirty="0" err="1"/>
              <a:t>Lagorio</a:t>
            </a:r>
            <a:r>
              <a:rPr lang="fr-FR" sz="1200" dirty="0"/>
              <a:t>, IE</a:t>
            </a:r>
          </a:p>
          <a:p>
            <a:r>
              <a:rPr lang="fr-FR" sz="1200" dirty="0">
                <a:solidFill>
                  <a:srgbClr val="0070C0"/>
                </a:solidFill>
              </a:rPr>
              <a:t>P. Paris, IR CDD</a:t>
            </a:r>
          </a:p>
          <a:p>
            <a:r>
              <a:rPr lang="fr-FR" sz="1200" dirty="0"/>
              <a:t>N. </a:t>
            </a:r>
            <a:r>
              <a:rPr lang="fr-FR" sz="1200" dirty="0" err="1"/>
              <a:t>Ponchant</a:t>
            </a:r>
            <a:r>
              <a:rPr lang="fr-FR" sz="1200" dirty="0"/>
              <a:t>, AI</a:t>
            </a:r>
          </a:p>
          <a:p>
            <a:r>
              <a:rPr lang="fr-FR" sz="1200" dirty="0"/>
              <a:t>F.  </a:t>
            </a:r>
            <a:r>
              <a:rPr lang="fr-FR" sz="1200" dirty="0" err="1"/>
              <a:t>Rarbi</a:t>
            </a:r>
            <a:r>
              <a:rPr lang="fr-FR" sz="1200" dirty="0"/>
              <a:t> IR, PhD</a:t>
            </a:r>
          </a:p>
          <a:p>
            <a:r>
              <a:rPr lang="fr-FR" sz="1200" dirty="0"/>
              <a:t>O. </a:t>
            </a:r>
            <a:r>
              <a:rPr lang="fr-FR" sz="1200" dirty="0" err="1"/>
              <a:t>Rossetto</a:t>
            </a:r>
            <a:r>
              <a:rPr lang="fr-FR" sz="1200" dirty="0"/>
              <a:t> MCF, HDR</a:t>
            </a:r>
          </a:p>
          <a:p>
            <a:r>
              <a:rPr lang="fr-FR" sz="1200" dirty="0"/>
              <a:t>J.  </a:t>
            </a:r>
            <a:r>
              <a:rPr lang="fr-FR" sz="1200" dirty="0" err="1"/>
              <a:t>Waquet</a:t>
            </a:r>
            <a:r>
              <a:rPr lang="fr-FR" sz="1200" dirty="0"/>
              <a:t>, AI</a:t>
            </a:r>
          </a:p>
          <a:p>
            <a:endParaRPr lang="fr-FR" sz="11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9BE9EE5-8165-425D-A0DD-F4BA9267BCFA}"/>
              </a:ext>
            </a:extLst>
          </p:cNvPr>
          <p:cNvSpPr txBox="1"/>
          <p:nvPr/>
        </p:nvSpPr>
        <p:spPr>
          <a:xfrm>
            <a:off x="6771784" y="4202004"/>
            <a:ext cx="1369286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100" dirty="0"/>
              <a:t>O. Guillaudin IR, PhD</a:t>
            </a:r>
          </a:p>
          <a:p>
            <a:r>
              <a:rPr lang="fr-FR" sz="1100" dirty="0"/>
              <a:t>A. </a:t>
            </a:r>
            <a:r>
              <a:rPr lang="fr-FR" sz="1100" dirty="0" err="1"/>
              <a:t>Bes</a:t>
            </a:r>
            <a:r>
              <a:rPr lang="fr-FR" sz="1100" dirty="0"/>
              <a:t>, IR, PhD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02F6936-D00F-48B2-BF83-DFD2AA5D51D3}"/>
              </a:ext>
            </a:extLst>
          </p:cNvPr>
          <p:cNvSpPr txBox="1"/>
          <p:nvPr/>
        </p:nvSpPr>
        <p:spPr>
          <a:xfrm>
            <a:off x="6723090" y="4638890"/>
            <a:ext cx="1348446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00" dirty="0"/>
              <a:t>ML Gallin-Martel DR</a:t>
            </a:r>
          </a:p>
          <a:p>
            <a:r>
              <a:rPr lang="fr-FR" sz="1100" dirty="0"/>
              <a:t>A Lacoste Pr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7BCEF1B-99C4-456A-A52F-F2504E491BA0}"/>
              </a:ext>
            </a:extLst>
          </p:cNvPr>
          <p:cNvSpPr txBox="1"/>
          <p:nvPr/>
        </p:nvSpPr>
        <p:spPr>
          <a:xfrm>
            <a:off x="8558724" y="4187952"/>
            <a:ext cx="1348446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100" dirty="0"/>
              <a:t>ML Gallin-Martel DR</a:t>
            </a:r>
          </a:p>
          <a:p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R. Molle CDD CR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90E981A-C6B3-403E-9ECE-2AC1EA76130D}"/>
              </a:ext>
            </a:extLst>
          </p:cNvPr>
          <p:cNvSpPr txBox="1"/>
          <p:nvPr/>
        </p:nvSpPr>
        <p:spPr>
          <a:xfrm>
            <a:off x="10364230" y="4177521"/>
            <a:ext cx="1770036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R. Molle CDD CR -&gt; 1/09/25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6740CCB-E175-4891-B1A8-4EC6B7707DE7}"/>
              </a:ext>
            </a:extLst>
          </p:cNvPr>
          <p:cNvSpPr/>
          <p:nvPr/>
        </p:nvSpPr>
        <p:spPr>
          <a:xfrm>
            <a:off x="8539173" y="4626416"/>
            <a:ext cx="15161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J. Collot, Pr</a:t>
            </a:r>
          </a:p>
          <a:p>
            <a:r>
              <a:rPr lang="fr-FR" sz="1200" dirty="0"/>
              <a:t>D Dauvergne DR</a:t>
            </a:r>
          </a:p>
          <a:p>
            <a:r>
              <a:rPr lang="fr-FR" sz="1200" dirty="0"/>
              <a:t>R. Delorme CR</a:t>
            </a:r>
          </a:p>
          <a:p>
            <a:r>
              <a:rPr lang="fr-FR" sz="1200" dirty="0"/>
              <a:t>O. Guillaudin, IR, PhD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Livingstone CDD EC</a:t>
            </a:r>
            <a:endParaRPr lang="fr-FR" sz="1200" dirty="0"/>
          </a:p>
          <a:p>
            <a:pPr marL="228600" indent="-228600">
              <a:buAutoNum type="alphaUcPeriod" startAt="19"/>
            </a:pPr>
            <a:r>
              <a:rPr lang="fr-FR" sz="1200" dirty="0" err="1"/>
              <a:t>Marcatili</a:t>
            </a:r>
            <a:r>
              <a:rPr lang="fr-FR" sz="1200" dirty="0"/>
              <a:t> IR, HDR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6901759-C258-40CA-99C3-B7897A20847C}"/>
              </a:ext>
            </a:extLst>
          </p:cNvPr>
          <p:cNvSpPr/>
          <p:nvPr/>
        </p:nvSpPr>
        <p:spPr>
          <a:xfrm>
            <a:off x="10175174" y="4604342"/>
            <a:ext cx="20473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Livingstone CDD EC -&gt; 1/09/25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89BB198A-F79F-4FD8-BAA1-B37DC4BBED41}"/>
              </a:ext>
            </a:extLst>
          </p:cNvPr>
          <p:cNvSpPr/>
          <p:nvPr/>
        </p:nvSpPr>
        <p:spPr>
          <a:xfrm>
            <a:off x="222296" y="3164595"/>
            <a:ext cx="7811330" cy="455008"/>
          </a:xfrm>
          <a:prstGeom prst="roundRect">
            <a:avLst/>
          </a:prstGeom>
          <a:solidFill>
            <a:srgbClr val="E75112"/>
          </a:solidFill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WG 6 </a:t>
            </a:r>
            <a:r>
              <a:rPr lang="en-US" b="1" dirty="0">
                <a:latin typeface="Century Gothic" panose="020B0502020202020204" pitchFamily="34" charset="0"/>
              </a:rPr>
              <a:t>Wide bandgap and Innovative sensor material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3F7B811E-2FFB-4DF3-B3A9-2B0787D1731F}"/>
              </a:ext>
            </a:extLst>
          </p:cNvPr>
          <p:cNvSpPr/>
          <p:nvPr/>
        </p:nvSpPr>
        <p:spPr>
          <a:xfrm>
            <a:off x="8249914" y="3161888"/>
            <a:ext cx="1930685" cy="455008"/>
          </a:xfrm>
          <a:prstGeom prst="roundRect">
            <a:avLst/>
          </a:prstGeom>
          <a:solidFill>
            <a:srgbClr val="E75112"/>
          </a:solidFill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WG3 Radiation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58448C14-8AB4-4D6D-B897-BFCAF2622F29}"/>
              </a:ext>
            </a:extLst>
          </p:cNvPr>
          <p:cNvSpPr/>
          <p:nvPr/>
        </p:nvSpPr>
        <p:spPr>
          <a:xfrm>
            <a:off x="10292082" y="3127575"/>
            <a:ext cx="1846814" cy="455008"/>
          </a:xfrm>
          <a:prstGeom prst="roundRect">
            <a:avLst/>
          </a:prstGeom>
          <a:solidFill>
            <a:srgbClr val="E75112"/>
          </a:solidFill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WG 4 Simulation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3ADC6299-FF16-4710-B880-171F698A792A}"/>
              </a:ext>
            </a:extLst>
          </p:cNvPr>
          <p:cNvSpPr/>
          <p:nvPr/>
        </p:nvSpPr>
        <p:spPr>
          <a:xfrm>
            <a:off x="46869" y="3036761"/>
            <a:ext cx="8146473" cy="3255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4AD2002D-C452-4E45-A165-7F4323992E1F}"/>
              </a:ext>
            </a:extLst>
          </p:cNvPr>
          <p:cNvSpPr/>
          <p:nvPr/>
        </p:nvSpPr>
        <p:spPr>
          <a:xfrm>
            <a:off x="8201392" y="3001123"/>
            <a:ext cx="2044586" cy="3255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5C568EAB-602E-4EC3-8DE4-6FE678F12586}"/>
              </a:ext>
            </a:extLst>
          </p:cNvPr>
          <p:cNvSpPr/>
          <p:nvPr/>
        </p:nvSpPr>
        <p:spPr>
          <a:xfrm>
            <a:off x="10254028" y="2985437"/>
            <a:ext cx="1889650" cy="3255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6CC941-6D00-4FA8-8AF8-5A4018BD270B}"/>
              </a:ext>
            </a:extLst>
          </p:cNvPr>
          <p:cNvSpPr txBox="1"/>
          <p:nvPr/>
        </p:nvSpPr>
        <p:spPr>
          <a:xfrm>
            <a:off x="2008094" y="6313622"/>
            <a:ext cx="13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permanents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6FA67-56CA-40E6-8324-111AA0A064DB}"/>
              </a:ext>
            </a:extLst>
          </p:cNvPr>
          <p:cNvSpPr/>
          <p:nvPr/>
        </p:nvSpPr>
        <p:spPr>
          <a:xfrm>
            <a:off x="1775012" y="6409765"/>
            <a:ext cx="233082" cy="233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0FB81E9-4DA8-4796-8113-215730ADE46F}"/>
              </a:ext>
            </a:extLst>
          </p:cNvPr>
          <p:cNvSpPr txBox="1"/>
          <p:nvPr/>
        </p:nvSpPr>
        <p:spPr>
          <a:xfrm>
            <a:off x="3907525" y="63138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dirty="0">
                <a:solidFill>
                  <a:srgbClr val="0070C0"/>
                </a:solidFill>
              </a:rPr>
              <a:t>CDD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4BD7AB-CE42-4C1A-97D3-E1AE14083910}"/>
              </a:ext>
            </a:extLst>
          </p:cNvPr>
          <p:cNvSpPr/>
          <p:nvPr/>
        </p:nvSpPr>
        <p:spPr>
          <a:xfrm>
            <a:off x="3674443" y="6409993"/>
            <a:ext cx="233082" cy="2330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5C152D5A-5958-479D-8107-3783A82FB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45" b="27477"/>
          <a:stretch/>
        </p:blipFill>
        <p:spPr>
          <a:xfrm>
            <a:off x="8734095" y="929571"/>
            <a:ext cx="3115973" cy="9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31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B29A29E-FAF3-4EFE-9D3D-589A70052568}"/>
              </a:ext>
            </a:extLst>
          </p:cNvPr>
          <p:cNvSpPr/>
          <p:nvPr/>
        </p:nvSpPr>
        <p:spPr>
          <a:xfrm>
            <a:off x="0" y="95838"/>
            <a:ext cx="12192000" cy="6566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D5C6181-A243-44AD-9940-D4C3C6DEFF60}"/>
              </a:ext>
            </a:extLst>
          </p:cNvPr>
          <p:cNvGrpSpPr/>
          <p:nvPr/>
        </p:nvGrpSpPr>
        <p:grpSpPr>
          <a:xfrm>
            <a:off x="4677285" y="2624519"/>
            <a:ext cx="1956803" cy="721243"/>
            <a:chOff x="5620164" y="4999434"/>
            <a:chExt cx="2788313" cy="1053529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FEC1355-8DE8-4910-B5B8-DDB99EC6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641" y="4999434"/>
              <a:ext cx="678690" cy="90492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36F244F-2B2E-4D9F-B41E-6E3F0A1E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164" y="5018870"/>
              <a:ext cx="746007" cy="772493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44F26B06-0A10-4247-BF4A-97EDD96A7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1463" y="5089791"/>
              <a:ext cx="1147014" cy="963172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7494658-D3C7-4C4B-BB92-AC95255DB5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63" r="3093"/>
          <a:stretch/>
        </p:blipFill>
        <p:spPr>
          <a:xfrm>
            <a:off x="2089791" y="2561361"/>
            <a:ext cx="1302533" cy="9188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6DA4191-0717-4D90-B793-5E02786BC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433" y="2847411"/>
            <a:ext cx="1279667" cy="875121"/>
          </a:xfrm>
          <a:prstGeom prst="rect">
            <a:avLst/>
          </a:prstGeom>
        </p:spPr>
      </p:pic>
      <p:sp>
        <p:nvSpPr>
          <p:cNvPr id="24" name="Rectangle à coins arrondis 43">
            <a:extLst>
              <a:ext uri="{FF2B5EF4-FFF2-40B4-BE49-F238E27FC236}">
                <a16:creationId xmlns:a16="http://schemas.microsoft.com/office/drawing/2014/main" id="{1189BC8A-DE45-414B-B796-FC050B510C41}"/>
              </a:ext>
            </a:extLst>
          </p:cNvPr>
          <p:cNvSpPr/>
          <p:nvPr/>
        </p:nvSpPr>
        <p:spPr>
          <a:xfrm>
            <a:off x="4781922" y="2159583"/>
            <a:ext cx="1779806" cy="4221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Métallisation diamant, assemblage de détecteurs</a:t>
            </a:r>
          </a:p>
        </p:txBody>
      </p:sp>
      <p:sp>
        <p:nvSpPr>
          <p:cNvPr id="29" name="Rectangle à coins arrondis 48">
            <a:extLst>
              <a:ext uri="{FF2B5EF4-FFF2-40B4-BE49-F238E27FC236}">
                <a16:creationId xmlns:a16="http://schemas.microsoft.com/office/drawing/2014/main" id="{AD52AD02-D957-4EED-8A50-599842A8CD2B}"/>
              </a:ext>
            </a:extLst>
          </p:cNvPr>
          <p:cNvSpPr/>
          <p:nvPr/>
        </p:nvSpPr>
        <p:spPr>
          <a:xfrm>
            <a:off x="6666916" y="2151532"/>
            <a:ext cx="1760200" cy="37443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Développements en électronique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26B080-96E8-4391-AF3A-1D4E5E278783}"/>
              </a:ext>
            </a:extLst>
          </p:cNvPr>
          <p:cNvSpPr/>
          <p:nvPr/>
        </p:nvSpPr>
        <p:spPr>
          <a:xfrm>
            <a:off x="7960066" y="2733921"/>
            <a:ext cx="5405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QDC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7322831-E6A9-4370-8480-9D00041001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2675" t="2603" r="9727" b="3694"/>
          <a:stretch/>
        </p:blipFill>
        <p:spPr>
          <a:xfrm>
            <a:off x="6724546" y="3456920"/>
            <a:ext cx="739722" cy="50245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D93D0C2-CBDB-450F-B65A-7E272F6D9C6C}"/>
              </a:ext>
            </a:extLst>
          </p:cNvPr>
          <p:cNvSpPr/>
          <p:nvPr/>
        </p:nvSpPr>
        <p:spPr>
          <a:xfrm>
            <a:off x="6555595" y="2455407"/>
            <a:ext cx="2354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Préamplificateurs  rapides et TDC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à coins arrondis 54">
            <a:extLst>
              <a:ext uri="{FF2B5EF4-FFF2-40B4-BE49-F238E27FC236}">
                <a16:creationId xmlns:a16="http://schemas.microsoft.com/office/drawing/2014/main" id="{FB1474E2-C62A-4BBF-A7B2-1ED865913EB7}"/>
              </a:ext>
            </a:extLst>
          </p:cNvPr>
          <p:cNvSpPr/>
          <p:nvPr/>
        </p:nvSpPr>
        <p:spPr>
          <a:xfrm>
            <a:off x="2184983" y="2157835"/>
            <a:ext cx="1164845" cy="41656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Croissance diamant CVD 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D3DA8960-B233-446A-B4F9-3FAA377254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8614" y="2825923"/>
            <a:ext cx="728699" cy="562283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2241D7F0-4CDC-458E-94D8-04744027EF19}"/>
              </a:ext>
            </a:extLst>
          </p:cNvPr>
          <p:cNvSpPr txBox="1"/>
          <p:nvPr/>
        </p:nvSpPr>
        <p:spPr>
          <a:xfrm>
            <a:off x="3307146" y="3540813"/>
            <a:ext cx="15970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eBIC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ToF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eBIC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 Néel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E5526D8-B267-454D-985A-48F56CCD6A97}"/>
              </a:ext>
            </a:extLst>
          </p:cNvPr>
          <p:cNvSpPr txBox="1"/>
          <p:nvPr/>
        </p:nvSpPr>
        <p:spPr>
          <a:xfrm>
            <a:off x="6662552" y="3891198"/>
            <a:ext cx="248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Electronique FE discrète &amp; ASIC (CMOS 65 +130 nm) + système ACQ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D3854DB7-11B0-4AE7-A91D-9AFAEC4CB40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1" t="11963" r="87322" b="22514"/>
          <a:stretch/>
        </p:blipFill>
        <p:spPr>
          <a:xfrm>
            <a:off x="5762008" y="3349438"/>
            <a:ext cx="813607" cy="76558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D78DD3ED-31A1-4B55-9BC5-0489852E1922}"/>
              </a:ext>
            </a:extLst>
          </p:cNvPr>
          <p:cNvSpPr txBox="1"/>
          <p:nvPr/>
        </p:nvSpPr>
        <p:spPr>
          <a:xfrm>
            <a:off x="4647947" y="3186362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Métallisation pleine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269C830-3E3B-4E17-A896-7E4CE71D0AEE}"/>
              </a:ext>
            </a:extLst>
          </p:cNvPr>
          <p:cNvSpPr txBox="1"/>
          <p:nvPr/>
        </p:nvSpPr>
        <p:spPr>
          <a:xfrm>
            <a:off x="4684975" y="3293384"/>
            <a:ext cx="787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 par pistes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6C54D3-DC6C-4733-8FE6-4D8A6C353479}"/>
              </a:ext>
            </a:extLst>
          </p:cNvPr>
          <p:cNvSpPr/>
          <p:nvPr/>
        </p:nvSpPr>
        <p:spPr>
          <a:xfrm>
            <a:off x="2213608" y="3380736"/>
            <a:ext cx="111120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NIMS –AIST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 Néel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LSPM-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DiamFab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BBEFEC7-B280-45C6-9580-5DCB1FCE0921}"/>
              </a:ext>
            </a:extLst>
          </p:cNvPr>
          <p:cNvSpPr/>
          <p:nvPr/>
        </p:nvSpPr>
        <p:spPr>
          <a:xfrm>
            <a:off x="4693893" y="3464633"/>
            <a:ext cx="1510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LP2I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SUBATECH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GIP ARRONAX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NANOFAB Néel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KEK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B06529-0970-4CDB-B6ED-6AF4F2DCBA91}"/>
              </a:ext>
            </a:extLst>
          </p:cNvPr>
          <p:cNvSpPr txBox="1"/>
          <p:nvPr/>
        </p:nvSpPr>
        <p:spPr>
          <a:xfrm>
            <a:off x="2175691" y="3910132"/>
            <a:ext cx="1454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LPSC croissance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pCVD</a:t>
            </a: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E7511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FF9D8A-DCE9-44D9-963C-757BF1644E68}"/>
              </a:ext>
            </a:extLst>
          </p:cNvPr>
          <p:cNvSpPr txBox="1"/>
          <p:nvPr/>
        </p:nvSpPr>
        <p:spPr>
          <a:xfrm>
            <a:off x="7613992" y="3709787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LPSC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558DFF78-9902-4B56-AF95-B2BDFA9CC6A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900" t="11661"/>
          <a:stretch/>
        </p:blipFill>
        <p:spPr>
          <a:xfrm>
            <a:off x="3481685" y="3123585"/>
            <a:ext cx="811477" cy="471519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8D2451FD-290E-4CDE-9700-ECB03A919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8998" b="51090"/>
          <a:stretch/>
        </p:blipFill>
        <p:spPr>
          <a:xfrm>
            <a:off x="3559066" y="2581990"/>
            <a:ext cx="506830" cy="406794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2DD9721E-F4C4-4D9D-8141-6E5078E766BB}"/>
              </a:ext>
            </a:extLst>
          </p:cNvPr>
          <p:cNvSpPr txBox="1"/>
          <p:nvPr/>
        </p:nvSpPr>
        <p:spPr>
          <a:xfrm>
            <a:off x="3382579" y="2935786"/>
            <a:ext cx="14042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XBIC et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ToF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XBIC 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ESRF BM05 </a:t>
            </a:r>
          </a:p>
        </p:txBody>
      </p:sp>
      <p:sp>
        <p:nvSpPr>
          <p:cNvPr id="66" name="Rectangle à coins arrondis 42">
            <a:extLst>
              <a:ext uri="{FF2B5EF4-FFF2-40B4-BE49-F238E27FC236}">
                <a16:creationId xmlns:a16="http://schemas.microsoft.com/office/drawing/2014/main" id="{A11FAE81-BD3C-4317-A955-763A086DF6A1}"/>
              </a:ext>
            </a:extLst>
          </p:cNvPr>
          <p:cNvSpPr/>
          <p:nvPr/>
        </p:nvSpPr>
        <p:spPr>
          <a:xfrm>
            <a:off x="8582672" y="2137851"/>
            <a:ext cx="1440363" cy="352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Valorisation</a:t>
            </a: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C07B355C-3F54-4D20-8DA2-D7CAE5A29E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69" y="2602522"/>
            <a:ext cx="1174621" cy="8809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3C2F68E-76C5-4E93-902F-67A6B7315892}"/>
              </a:ext>
            </a:extLst>
          </p:cNvPr>
          <p:cNvSpPr txBox="1"/>
          <p:nvPr/>
        </p:nvSpPr>
        <p:spPr>
          <a:xfrm>
            <a:off x="3954489" y="265807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LPSC</a:t>
            </a: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11F0F340-9025-4D19-B9AD-E1419BCB42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1900" y="3758385"/>
            <a:ext cx="554316" cy="518357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B8EA3CB4-B89D-48DC-BF97-24F4693A77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36" y="4223043"/>
            <a:ext cx="236050" cy="12955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CEC46F2-0322-4DF0-8BCA-F4C89A250CD8}"/>
              </a:ext>
            </a:extLst>
          </p:cNvPr>
          <p:cNvSpPr/>
          <p:nvPr/>
        </p:nvSpPr>
        <p:spPr>
          <a:xfrm>
            <a:off x="4093177" y="3791580"/>
            <a:ext cx="645996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LP2I Bordeaux 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C589DD36-64FD-4100-850E-48BC80E44251}"/>
              </a:ext>
            </a:extLst>
          </p:cNvPr>
          <p:cNvSpPr txBox="1"/>
          <p:nvPr/>
        </p:nvSpPr>
        <p:spPr>
          <a:xfrm>
            <a:off x="3613666" y="4261373"/>
            <a:ext cx="4033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IBIC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47A837-06B1-4A4A-9377-293EE240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1D906-68FB-4FCF-A226-CB4AF2FE62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F522D2A8-6C15-43B9-A639-24C329842D2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9445" b="27477"/>
          <a:stretch/>
        </p:blipFill>
        <p:spPr>
          <a:xfrm>
            <a:off x="4322967" y="5288553"/>
            <a:ext cx="4247568" cy="1267744"/>
          </a:xfrm>
          <a:prstGeom prst="rect">
            <a:avLst/>
          </a:prstGeom>
        </p:spPr>
      </p:pic>
      <p:sp>
        <p:nvSpPr>
          <p:cNvPr id="18" name="Titre 17">
            <a:extLst>
              <a:ext uri="{FF2B5EF4-FFF2-40B4-BE49-F238E27FC236}">
                <a16:creationId xmlns:a16="http://schemas.microsoft.com/office/drawing/2014/main" id="{A24D4934-97CF-41B9-9958-2DEA7154A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9" y="108644"/>
            <a:ext cx="10703073" cy="820395"/>
          </a:xfrm>
        </p:spPr>
        <p:txBody>
          <a:bodyPr/>
          <a:lstStyle/>
          <a:p>
            <a:r>
              <a:rPr lang="fr-FR" dirty="0"/>
              <a:t>WG 6 </a:t>
            </a:r>
            <a:r>
              <a:rPr lang="en-US" dirty="0">
                <a:latin typeface="Century Gothic" panose="020B0502020202020204" pitchFamily="34" charset="0"/>
              </a:rPr>
              <a:t>Wide bandgap and Innovative sensor material + WG5</a:t>
            </a:r>
            <a:br>
              <a:rPr lang="en-US" dirty="0">
                <a:latin typeface="Century Gothic" panose="020B0502020202020204" pitchFamily="34" charset="0"/>
              </a:rPr>
            </a:br>
            <a:endParaRPr lang="fr-FR" dirty="0"/>
          </a:p>
        </p:txBody>
      </p:sp>
      <p:sp>
        <p:nvSpPr>
          <p:cNvPr id="40" name="Rectangle à coins arrondis 54">
            <a:extLst>
              <a:ext uri="{FF2B5EF4-FFF2-40B4-BE49-F238E27FC236}">
                <a16:creationId xmlns:a16="http://schemas.microsoft.com/office/drawing/2014/main" id="{6EA06EEE-1B0D-409B-AB41-B1092A291040}"/>
              </a:ext>
            </a:extLst>
          </p:cNvPr>
          <p:cNvSpPr/>
          <p:nvPr/>
        </p:nvSpPr>
        <p:spPr>
          <a:xfrm>
            <a:off x="3451468" y="2161805"/>
            <a:ext cx="1198053" cy="416565"/>
          </a:xfrm>
          <a:prstGeom prst="roundRect">
            <a:avLst/>
          </a:prstGeom>
          <a:solidFill>
            <a:srgbClr val="E751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Caractérisation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FFFFFF"/>
                </a:solidFill>
                <a:latin typeface="Calibri"/>
              </a:rPr>
              <a:t>WG5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654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58326A7D-41E6-4DC9-AF62-E93BF77C9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61" y="1686609"/>
            <a:ext cx="2147255" cy="12590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633E2A-8D95-4F8F-A12B-9F9E1C3F5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97" y="4536380"/>
            <a:ext cx="2547269" cy="22113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4CB041-8430-4539-87E7-00DFE6B77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531" y="983430"/>
            <a:ext cx="2312739" cy="1296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B5D638-3D7E-41CC-84AC-20FCD21B5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35" y="1019690"/>
            <a:ext cx="1748728" cy="67985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7701249-3FB6-4FF8-93C3-8ED7002BF33D}"/>
              </a:ext>
            </a:extLst>
          </p:cNvPr>
          <p:cNvSpPr txBox="1"/>
          <p:nvPr/>
        </p:nvSpPr>
        <p:spPr>
          <a:xfrm>
            <a:off x="-49874" y="747566"/>
            <a:ext cx="2116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Solid state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ionization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chamber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24D83A-09DE-4E8E-A58B-CA58F70399B0}"/>
              </a:ext>
            </a:extLst>
          </p:cNvPr>
          <p:cNvSpPr txBox="1"/>
          <p:nvPr/>
        </p:nvSpPr>
        <p:spPr>
          <a:xfrm>
            <a:off x="4775379" y="774590"/>
            <a:ext cx="1738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Diamond ∆E-E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telescope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F62DFAC-3E6F-4FA9-A200-B0BE5731B221}"/>
              </a:ext>
            </a:extLst>
          </p:cNvPr>
          <p:cNvPicPr/>
          <p:nvPr/>
        </p:nvPicPr>
        <p:blipFill>
          <a:blip r:embed="rId7"/>
          <a:srcRect t="13420" b="5573"/>
          <a:stretch/>
        </p:blipFill>
        <p:spPr bwMode="auto">
          <a:xfrm>
            <a:off x="45517" y="3242296"/>
            <a:ext cx="5228139" cy="2254418"/>
          </a:xfrm>
          <a:prstGeom prst="rect">
            <a:avLst/>
          </a:prstGeom>
          <a:ln>
            <a:noFill/>
          </a:ln>
        </p:spPr>
      </p:pic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E9815DFA-CC50-4FE6-B720-4FA454100A3A}"/>
              </a:ext>
            </a:extLst>
          </p:cNvPr>
          <p:cNvSpPr txBox="1">
            <a:spLocks/>
          </p:cNvSpPr>
          <p:nvPr/>
        </p:nvSpPr>
        <p:spPr>
          <a:xfrm>
            <a:off x="2336124" y="753078"/>
            <a:ext cx="3212496" cy="334876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SRIM simulations for α particles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728355-2123-4455-AD07-D5C2004114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4851" y="1014645"/>
            <a:ext cx="1728933" cy="12967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1F5E59-8D74-4B53-9B19-013F98C8A2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7299" y="2220006"/>
            <a:ext cx="3208396" cy="750293"/>
          </a:xfrm>
          <a:prstGeom prst="rect">
            <a:avLst/>
          </a:prstGeom>
        </p:spPr>
      </p:pic>
      <p:sp>
        <p:nvSpPr>
          <p:cNvPr id="30" name="Espace réservé du numéro de diapositive 29">
            <a:extLst>
              <a:ext uri="{FF2B5EF4-FFF2-40B4-BE49-F238E27FC236}">
                <a16:creationId xmlns:a16="http://schemas.microsoft.com/office/drawing/2014/main" id="{1FAD32A1-E288-42A8-B7F1-2E553C42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ED600-CBB5-4636-930B-71BC0617C95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0E5FB6D-B8BF-49A6-96FF-E03480F126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315" y="1238524"/>
            <a:ext cx="1766685" cy="1326888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52C892E-95D9-4415-8577-958835B539F5}"/>
              </a:ext>
            </a:extLst>
          </p:cNvPr>
          <p:cNvCxnSpPr/>
          <p:nvPr/>
        </p:nvCxnSpPr>
        <p:spPr>
          <a:xfrm>
            <a:off x="7469202" y="886065"/>
            <a:ext cx="0" cy="580993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1">
            <a:extLst>
              <a:ext uri="{FF2B5EF4-FFF2-40B4-BE49-F238E27FC236}">
                <a16:creationId xmlns:a16="http://schemas.microsoft.com/office/drawing/2014/main" id="{33A2D60C-198E-412F-9FAF-27C62D81E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72"/>
            <a:ext cx="763427" cy="31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B136C1A-2B9E-4D4C-BD99-E98FECE8FB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3931" y="3088090"/>
            <a:ext cx="714618" cy="300584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A1B36FF-74BB-41D0-A148-2D40B0080F72}"/>
              </a:ext>
            </a:extLst>
          </p:cNvPr>
          <p:cNvCxnSpPr>
            <a:cxnSpLocks/>
          </p:cNvCxnSpPr>
          <p:nvPr/>
        </p:nvCxnSpPr>
        <p:spPr>
          <a:xfrm flipV="1">
            <a:off x="-54083" y="2991099"/>
            <a:ext cx="7523285" cy="3391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BB8C075D-9CED-4FDF-BB8E-DA8BAABD13CF}"/>
              </a:ext>
            </a:extLst>
          </p:cNvPr>
          <p:cNvSpPr txBox="1"/>
          <p:nvPr/>
        </p:nvSpPr>
        <p:spPr>
          <a:xfrm>
            <a:off x="2512" y="260096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17E0176-E688-4F14-834A-D0704280274C}"/>
              </a:ext>
            </a:extLst>
          </p:cNvPr>
          <p:cNvSpPr txBox="1"/>
          <p:nvPr/>
        </p:nvSpPr>
        <p:spPr>
          <a:xfrm>
            <a:off x="19187" y="3038798"/>
            <a:ext cx="1227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Fabrication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FB3DC6F-668B-495F-84DF-57682022F02B}"/>
              </a:ext>
            </a:extLst>
          </p:cNvPr>
          <p:cNvSpPr txBox="1"/>
          <p:nvPr/>
        </p:nvSpPr>
        <p:spPr>
          <a:xfrm>
            <a:off x="7500043" y="782362"/>
            <a:ext cx="11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 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A089E199-5166-4BE1-892E-7491B09B36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70" y="3490628"/>
            <a:ext cx="934842" cy="945647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60D2440-1EEA-4473-AC15-B5632D1067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27" y="838289"/>
            <a:ext cx="619002" cy="33974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1F2D3E1A-239A-42A0-B0C3-59438C30BCE0}"/>
              </a:ext>
            </a:extLst>
          </p:cNvPr>
          <p:cNvSpPr txBox="1"/>
          <p:nvPr/>
        </p:nvSpPr>
        <p:spPr>
          <a:xfrm>
            <a:off x="7436796" y="5155215"/>
            <a:ext cx="2058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Prochaines étapes :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23C7089B-23EF-4866-B3CA-EF299639F973}"/>
              </a:ext>
            </a:extLst>
          </p:cNvPr>
          <p:cNvSpPr txBox="1"/>
          <p:nvPr/>
        </p:nvSpPr>
        <p:spPr>
          <a:xfrm>
            <a:off x="7482417" y="5455273"/>
            <a:ext cx="3667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GANIL avril 2025 faisceau de carbone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ILL mai 2025 fragments de fission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45626D33-9DB1-4815-8930-7322029CFD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78936" y="118717"/>
            <a:ext cx="613064" cy="257868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BC765E9-385D-4836-8723-D89ABF02F8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36346"/>
            <a:ext cx="645016" cy="34601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8346AC98-3956-47EC-8BE1-6C4A37754A7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10422" b="13816"/>
          <a:stretch/>
        </p:blipFill>
        <p:spPr>
          <a:xfrm>
            <a:off x="11670514" y="367050"/>
            <a:ext cx="521486" cy="3931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B19509D-26D3-4F4F-815D-9986497981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939" y="2904596"/>
            <a:ext cx="3819281" cy="2344355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222B5D0B-411F-46C4-BC34-E9B1BCE6CB59}"/>
              </a:ext>
            </a:extLst>
          </p:cNvPr>
          <p:cNvGrpSpPr/>
          <p:nvPr/>
        </p:nvGrpSpPr>
        <p:grpSpPr>
          <a:xfrm>
            <a:off x="7571763" y="1214664"/>
            <a:ext cx="2925272" cy="1326888"/>
            <a:chOff x="7500043" y="1214664"/>
            <a:chExt cx="2925272" cy="1326888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F96DF31-1291-4465-A547-447F7BB5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43" y="1214664"/>
              <a:ext cx="2925272" cy="132688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1834A-D0B1-4F08-8849-FC50D2D0D98D}"/>
                </a:ext>
              </a:extLst>
            </p:cNvPr>
            <p:cNvSpPr/>
            <p:nvPr/>
          </p:nvSpPr>
          <p:spPr>
            <a:xfrm>
              <a:off x="7562995" y="1478087"/>
              <a:ext cx="583777" cy="741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57C5A0-F266-446B-90A8-982D591F670E}"/>
                </a:ext>
              </a:extLst>
            </p:cNvPr>
            <p:cNvSpPr/>
            <p:nvPr/>
          </p:nvSpPr>
          <p:spPr>
            <a:xfrm>
              <a:off x="8332967" y="1315178"/>
              <a:ext cx="166971" cy="136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1D2F15FF-B59F-442E-A86C-44EEDDB92D82}"/>
              </a:ext>
            </a:extLst>
          </p:cNvPr>
          <p:cNvSpPr txBox="1"/>
          <p:nvPr/>
        </p:nvSpPr>
        <p:spPr>
          <a:xfrm>
            <a:off x="7638579" y="1356300"/>
            <a:ext cx="133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Microbeams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631D833-57A3-4DF8-9629-02B5E0A925A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27477"/>
          <a:stretch/>
        </p:blipFill>
        <p:spPr>
          <a:xfrm>
            <a:off x="763427" y="6071346"/>
            <a:ext cx="1915538" cy="78116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74BCA1F-323C-4F6F-9BA7-1947246DA934}"/>
              </a:ext>
            </a:extLst>
          </p:cNvPr>
          <p:cNvSpPr txBox="1"/>
          <p:nvPr/>
        </p:nvSpPr>
        <p:spPr>
          <a:xfrm>
            <a:off x="833051" y="6071346"/>
            <a:ext cx="146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Master projet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5C0BD56-2502-434D-B13B-BA70C82EB3AD}"/>
              </a:ext>
            </a:extLst>
          </p:cNvPr>
          <p:cNvSpPr txBox="1"/>
          <p:nvPr/>
        </p:nvSpPr>
        <p:spPr>
          <a:xfrm>
            <a:off x="7443681" y="3038798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Δ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E ~ Z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2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/v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65754F6-F0B7-429C-A941-10B12C1A8341}"/>
              </a:ext>
            </a:extLst>
          </p:cNvPr>
          <p:cNvSpPr txBox="1"/>
          <p:nvPr/>
        </p:nvSpPr>
        <p:spPr>
          <a:xfrm>
            <a:off x="10404079" y="5064285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E ~ A.v²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362CE2C-0ABB-475C-842D-EA49A56A2A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00221" y="6112009"/>
            <a:ext cx="437926" cy="28800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D61A19C-0831-42D6-98D4-357DDDE428F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00221" y="6513296"/>
            <a:ext cx="454192" cy="27434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B4314E1-C6C1-4286-A1D7-388D3A13591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7559" y="6400015"/>
            <a:ext cx="812166" cy="21089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949E856-CB3F-4746-9C1C-8A4267FA458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31302" y="6106967"/>
            <a:ext cx="390177" cy="21032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595EFCDE-66BD-4D2F-A56D-A2B8FCF9B9D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68833" y="6349202"/>
            <a:ext cx="408468" cy="326165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26A4A68-FC79-4CCC-AD6D-638246030AD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36519" y="6104922"/>
            <a:ext cx="437408" cy="240146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EFE732BE-5F74-4E30-B03F-4C8374CA962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74955" y="6112009"/>
            <a:ext cx="712267" cy="188585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0B97A28-7970-46BC-BD3F-0686AC0B3C8F}"/>
              </a:ext>
            </a:extLst>
          </p:cNvPr>
          <p:cNvSpPr/>
          <p:nvPr/>
        </p:nvSpPr>
        <p:spPr>
          <a:xfrm>
            <a:off x="0" y="5988424"/>
            <a:ext cx="4931561" cy="869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itre 35">
            <a:extLst>
              <a:ext uri="{FF2B5EF4-FFF2-40B4-BE49-F238E27FC236}">
                <a16:creationId xmlns:a16="http://schemas.microsoft.com/office/drawing/2014/main" id="{020D3F0A-8F17-4528-BA30-73D8833A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Croissance de matériau diamant monocristallin méthode CVD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994CC1E-7946-4F74-96BB-22E633D77D48}"/>
              </a:ext>
            </a:extLst>
          </p:cNvPr>
          <p:cNvSpPr txBox="1"/>
          <p:nvPr/>
        </p:nvSpPr>
        <p:spPr>
          <a:xfrm>
            <a:off x="9132224" y="3121296"/>
            <a:ext cx="131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Préliminaire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10E0C7B-21C0-463D-AEFD-792CD7937F89}"/>
              </a:ext>
            </a:extLst>
          </p:cNvPr>
          <p:cNvSpPr txBox="1"/>
          <p:nvPr/>
        </p:nvSpPr>
        <p:spPr>
          <a:xfrm>
            <a:off x="7507843" y="6114787"/>
            <a:ext cx="4748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 simulations des conditions expérimentales avec GEANT4 = en cours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52E417FB-D19F-4AB3-922A-CDD5DD5A4D27}"/>
              </a:ext>
            </a:extLst>
          </p:cNvPr>
          <p:cNvSpPr txBox="1"/>
          <p:nvPr/>
        </p:nvSpPr>
        <p:spPr>
          <a:xfrm>
            <a:off x="3442313" y="3096512"/>
            <a:ext cx="2330253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Propriété intellectuelle</a:t>
            </a:r>
          </a:p>
        </p:txBody>
      </p:sp>
    </p:spTree>
    <p:extLst>
      <p:ext uri="{BB962C8B-B14F-4D97-AF65-F5344CB8AC3E}">
        <p14:creationId xmlns:p14="http://schemas.microsoft.com/office/powerpoint/2010/main" val="520426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676A0680-419B-41AA-9A59-7ACDCF94E748}"/>
              </a:ext>
            </a:extLst>
          </p:cNvPr>
          <p:cNvSpPr txBox="1"/>
          <p:nvPr/>
        </p:nvSpPr>
        <p:spPr>
          <a:xfrm>
            <a:off x="2380000" y="149444"/>
            <a:ext cx="8983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Croissance de matériau diamant polycristallin méthode CVD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5E08950-8D5B-4ECB-8AC8-170711989C9B}"/>
              </a:ext>
            </a:extLst>
          </p:cNvPr>
          <p:cNvSpPr txBox="1"/>
          <p:nvPr/>
        </p:nvSpPr>
        <p:spPr>
          <a:xfrm>
            <a:off x="133648" y="754769"/>
            <a:ext cx="11914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Développement d’une technologie plasma pour procédés à grande vitesse et grande cadence de fabrication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ProExtenD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LinkSium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SATT Grenoble)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4728563" y="1368815"/>
            <a:ext cx="7359850" cy="3364475"/>
            <a:chOff x="4671179" y="1454937"/>
            <a:chExt cx="7359850" cy="3364475"/>
          </a:xfrm>
        </p:grpSpPr>
        <p:sp>
          <p:nvSpPr>
            <p:cNvPr id="32" name="ZoneTexte 31"/>
            <p:cNvSpPr txBox="1"/>
            <p:nvPr/>
          </p:nvSpPr>
          <p:spPr>
            <a:xfrm>
              <a:off x="7035930" y="1661447"/>
              <a:ext cx="487514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rocédé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de dépôt de diamant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pCVD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Grande s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urface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(Si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 100 mm)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Vitesse de dépôt jusqu’à </a:t>
              </a: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~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 1 µm/h (pour 550 W/source plasma)</a:t>
              </a:r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8944640" y="2659412"/>
              <a:ext cx="3086389" cy="2160000"/>
              <a:chOff x="7772686" y="1505573"/>
              <a:chExt cx="3086389" cy="2160000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7772686" y="1505573"/>
                <a:ext cx="3086389" cy="2160000"/>
                <a:chOff x="1094486" y="4235008"/>
                <a:chExt cx="3086389" cy="2160000"/>
              </a:xfrm>
            </p:grpSpPr>
            <p:pic>
              <p:nvPicPr>
                <p:cNvPr id="26" name="Picture 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4486" y="4235008"/>
                  <a:ext cx="3086389" cy="2160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ZoneTexte 26"/>
                <p:cNvSpPr txBox="1"/>
                <p:nvPr/>
              </p:nvSpPr>
              <p:spPr>
                <a:xfrm>
                  <a:off x="1781546" y="4672072"/>
                  <a:ext cx="240772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94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Si</a:t>
                  </a:r>
                </a:p>
              </p:txBody>
            </p:sp>
            <p:sp>
              <p:nvSpPr>
                <p:cNvPr id="28" name="ZoneTexte 27"/>
                <p:cNvSpPr txBox="1"/>
                <p:nvPr/>
              </p:nvSpPr>
              <p:spPr>
                <a:xfrm>
                  <a:off x="2088840" y="4573768"/>
                  <a:ext cx="42030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94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Diamant</a:t>
                  </a:r>
                </a:p>
              </p:txBody>
            </p:sp>
            <p:sp>
              <p:nvSpPr>
                <p:cNvPr id="29" name="ZoneTexte 28"/>
                <p:cNvSpPr txBox="1"/>
                <p:nvPr/>
              </p:nvSpPr>
              <p:spPr>
                <a:xfrm>
                  <a:off x="2362452" y="5713730"/>
                  <a:ext cx="428322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94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Graphite</a:t>
                  </a:r>
                </a:p>
              </p:txBody>
            </p:sp>
            <p:sp>
              <p:nvSpPr>
                <p:cNvPr id="30" name="ZoneTexte 29"/>
                <p:cNvSpPr txBox="1"/>
                <p:nvPr/>
              </p:nvSpPr>
              <p:spPr>
                <a:xfrm>
                  <a:off x="2006443" y="5740777"/>
                  <a:ext cx="240772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94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Si</a:t>
                  </a:r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10336830" y="1952086"/>
                <a:ext cx="400110" cy="1192827"/>
              </a:xfrm>
              <a:prstGeom prst="rect">
                <a:avLst/>
              </a:prstGeom>
            </p:spPr>
            <p:txBody>
              <a:bodyPr vert="vert"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94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Spectre Raman</a:t>
                </a:r>
              </a:p>
            </p:txBody>
          </p:sp>
        </p:grpSp>
        <p:grpSp>
          <p:nvGrpSpPr>
            <p:cNvPr id="34" name="Groupe 33"/>
            <p:cNvGrpSpPr/>
            <p:nvPr/>
          </p:nvGrpSpPr>
          <p:grpSpPr>
            <a:xfrm>
              <a:off x="4671179" y="1533818"/>
              <a:ext cx="4300849" cy="3185834"/>
              <a:chOff x="5341891" y="1539599"/>
              <a:chExt cx="4300849" cy="3185834"/>
            </a:xfrm>
          </p:grpSpPr>
          <p:grpSp>
            <p:nvGrpSpPr>
              <p:cNvPr id="6" name="Groupe 5"/>
              <p:cNvGrpSpPr/>
              <p:nvPr/>
            </p:nvGrpSpPr>
            <p:grpSpPr>
              <a:xfrm>
                <a:off x="5341891" y="1539599"/>
                <a:ext cx="2563391" cy="3185834"/>
                <a:chOff x="3356306" y="1366214"/>
                <a:chExt cx="4093961" cy="5397840"/>
              </a:xfrm>
            </p:grpSpPr>
            <p:grpSp>
              <p:nvGrpSpPr>
                <p:cNvPr id="7" name="Groupe 6"/>
                <p:cNvGrpSpPr/>
                <p:nvPr/>
              </p:nvGrpSpPr>
              <p:grpSpPr>
                <a:xfrm>
                  <a:off x="3356306" y="1366214"/>
                  <a:ext cx="4093961" cy="5397840"/>
                  <a:chOff x="3356306" y="1366214"/>
                  <a:chExt cx="4093961" cy="5397840"/>
                </a:xfrm>
              </p:grpSpPr>
              <p:pic>
                <p:nvPicPr>
                  <p:cNvPr id="9" name="Image 8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212" t="1731" r="30181" b="4047"/>
                  <a:stretch/>
                </p:blipFill>
                <p:spPr>
                  <a:xfrm rot="5400000">
                    <a:off x="4354460" y="1159570"/>
                    <a:ext cx="2099529" cy="3326154"/>
                  </a:xfrm>
                  <a:prstGeom prst="rect">
                    <a:avLst/>
                  </a:prstGeom>
                </p:spPr>
              </p:pic>
              <p:grpSp>
                <p:nvGrpSpPr>
                  <p:cNvPr id="10" name="Groupe 9"/>
                  <p:cNvGrpSpPr/>
                  <p:nvPr/>
                </p:nvGrpSpPr>
                <p:grpSpPr>
                  <a:xfrm>
                    <a:off x="3356306" y="1366214"/>
                    <a:ext cx="4093961" cy="5397840"/>
                    <a:chOff x="2056268" y="1252878"/>
                    <a:chExt cx="4093961" cy="5397840"/>
                  </a:xfrm>
                </p:grpSpPr>
                <p:sp>
                  <p:nvSpPr>
                    <p:cNvPr id="11" name="Sous-titre 2"/>
                    <p:cNvSpPr txBox="1">
                      <a:spLocks/>
                    </p:cNvSpPr>
                    <p:nvPr/>
                  </p:nvSpPr>
                  <p:spPr>
                    <a:xfrm>
                      <a:off x="2056268" y="6249873"/>
                      <a:ext cx="4093961" cy="400845"/>
                    </a:xfrm>
                    <a:prstGeom prst="rect">
                      <a:avLst/>
                    </a:prstGeom>
                  </p:spPr>
                  <p:txBody>
                    <a:bodyPr vert="horz" lIns="91440" tIns="45720" rIns="91440" bIns="45720" rtlCol="0">
                      <a:noAutofit/>
                    </a:bodyPr>
                    <a:lstStyle>
                      <a:lvl1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94B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Vitesse @550 W : 925 nm/h</a:t>
                      </a:r>
                    </a:p>
                  </p:txBody>
                </p:sp>
                <p:sp>
                  <p:nvSpPr>
                    <p:cNvPr id="13" name="Sous-titre 2"/>
                    <p:cNvSpPr txBox="1">
                      <a:spLocks/>
                    </p:cNvSpPr>
                    <p:nvPr/>
                  </p:nvSpPr>
                  <p:spPr>
                    <a:xfrm>
                      <a:off x="2704722" y="1252878"/>
                      <a:ext cx="2797061" cy="823224"/>
                    </a:xfrm>
                    <a:prstGeom prst="rect">
                      <a:avLst/>
                    </a:prstGeom>
                  </p:spPr>
                  <p:txBody>
                    <a:bodyPr vert="horz" lIns="91440" tIns="45720" rIns="91440" bIns="45720" rtlCol="0">
                      <a:noAutofit/>
                    </a:bodyPr>
                    <a:lstStyle>
                      <a:lvl1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94B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2x4h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fr-F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94B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pic>
              <p:nvPicPr>
                <p:cNvPr id="8" name="Image 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42755" y="3872408"/>
                  <a:ext cx="3321066" cy="2490799"/>
                </a:xfrm>
                <a:prstGeom prst="rect">
                  <a:avLst/>
                </a:prstGeom>
              </p:spPr>
            </p:pic>
          </p:grpSp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2245" y="3009676"/>
                <a:ext cx="1970495" cy="1477871"/>
              </a:xfrm>
              <a:prstGeom prst="rect">
                <a:avLst/>
              </a:prstGeom>
            </p:spPr>
          </p:pic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B141294B-4919-4498-B39F-9C8C0BBE4462}"/>
                </a:ext>
              </a:extLst>
            </p:cNvPr>
            <p:cNvGrpSpPr/>
            <p:nvPr/>
          </p:nvGrpSpPr>
          <p:grpSpPr>
            <a:xfrm>
              <a:off x="4712329" y="1454937"/>
              <a:ext cx="7318699" cy="3364475"/>
              <a:chOff x="7700674" y="468813"/>
              <a:chExt cx="3777374" cy="3704288"/>
            </a:xfrm>
            <a:noFill/>
          </p:grpSpPr>
          <p:sp>
            <p:nvSpPr>
              <p:cNvPr id="36" name="Rectangle à coins arrondis 21">
                <a:extLst>
                  <a:ext uri="{FF2B5EF4-FFF2-40B4-BE49-F238E27FC236}">
                    <a16:creationId xmlns:a16="http://schemas.microsoft.com/office/drawing/2014/main" id="{BE918BF0-12FB-47AA-93BE-63E4046BEB60}"/>
                  </a:ext>
                </a:extLst>
              </p:cNvPr>
              <p:cNvSpPr/>
              <p:nvPr/>
            </p:nvSpPr>
            <p:spPr>
              <a:xfrm>
                <a:off x="7700674" y="567001"/>
                <a:ext cx="3777374" cy="3606100"/>
              </a:xfrm>
              <a:prstGeom prst="roundRect">
                <a:avLst/>
              </a:prstGeom>
              <a:grpFill/>
              <a:ln w="38100" cap="flat" cmpd="sng" algn="ctr">
                <a:solidFill>
                  <a:srgbClr val="00639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ZoneTexte 62">
                <a:extLst>
                  <a:ext uri="{FF2B5EF4-FFF2-40B4-BE49-F238E27FC236}">
                    <a16:creationId xmlns:a16="http://schemas.microsoft.com/office/drawing/2014/main" id="{0AB4017B-478A-4814-81AE-0D377EA1E0C3}"/>
                  </a:ext>
                </a:extLst>
              </p:cNvPr>
              <p:cNvSpPr txBox="1"/>
              <p:nvPr/>
            </p:nvSpPr>
            <p:spPr>
              <a:xfrm>
                <a:off x="8198951" y="468813"/>
                <a:ext cx="2744978" cy="5227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97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e 42"/>
          <p:cNvGrpSpPr/>
          <p:nvPr/>
        </p:nvGrpSpPr>
        <p:grpSpPr>
          <a:xfrm>
            <a:off x="105525" y="1553746"/>
            <a:ext cx="4548951" cy="2894911"/>
            <a:chOff x="17475" y="1378340"/>
            <a:chExt cx="4548951" cy="2894911"/>
          </a:xfrm>
        </p:grpSpPr>
        <p:sp>
          <p:nvSpPr>
            <p:cNvPr id="31" name="ZoneTexte 30"/>
            <p:cNvSpPr txBox="1"/>
            <p:nvPr/>
          </p:nvSpPr>
          <p:spPr>
            <a:xfrm>
              <a:off x="17476" y="3498236"/>
              <a:ext cx="45489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 Sources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ProExtenD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sur chambre de procédé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 Générateurs 915 MHz - 400 W </a:t>
              </a:r>
            </a:p>
          </p:txBody>
        </p:sp>
        <p:grpSp>
          <p:nvGrpSpPr>
            <p:cNvPr id="41" name="Groupe 40"/>
            <p:cNvGrpSpPr/>
            <p:nvPr/>
          </p:nvGrpSpPr>
          <p:grpSpPr>
            <a:xfrm>
              <a:off x="17475" y="1378340"/>
              <a:ext cx="4548950" cy="2894911"/>
              <a:chOff x="17475" y="1502165"/>
              <a:chExt cx="4548950" cy="2894911"/>
            </a:xfrm>
          </p:grpSpPr>
          <p:pic>
            <p:nvPicPr>
              <p:cNvPr id="14" name="Picture 2" descr="Z:\ProExtenD sources - data and models\ProExtenD source - data\Photos test period (H2, different configurations)\24052018\IMG_20180524_112538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779" y="1781716"/>
                <a:ext cx="1445875" cy="19278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Z:\ProExtenD sources - data and models\ProExtenD source - data\Photos test period (H2, different configurations)\23052018\300 W 500 mTorr 7 sources grease Ag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4" t="28900" r="218" b="27094"/>
              <a:stretch/>
            </p:blipFill>
            <p:spPr bwMode="auto">
              <a:xfrm>
                <a:off x="2034830" y="2015476"/>
                <a:ext cx="2358517" cy="1453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Flèche : droite 46">
                <a:extLst>
                  <a:ext uri="{FF2B5EF4-FFF2-40B4-BE49-F238E27FC236}">
                    <a16:creationId xmlns:a16="http://schemas.microsoft.com/office/drawing/2014/main" id="{8FD7F1F8-CD1E-4615-994C-A6988C0646B4}"/>
                  </a:ext>
                </a:extLst>
              </p:cNvPr>
              <p:cNvSpPr/>
              <p:nvPr/>
            </p:nvSpPr>
            <p:spPr>
              <a:xfrm>
                <a:off x="1607785" y="2585573"/>
                <a:ext cx="412914" cy="31286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B141294B-4919-4498-B39F-9C8C0BBE4462}"/>
                  </a:ext>
                </a:extLst>
              </p:cNvPr>
              <p:cNvGrpSpPr/>
              <p:nvPr/>
            </p:nvGrpSpPr>
            <p:grpSpPr>
              <a:xfrm>
                <a:off x="17475" y="1502165"/>
                <a:ext cx="4548950" cy="2894911"/>
                <a:chOff x="7700674" y="468813"/>
                <a:chExt cx="3777374" cy="3704288"/>
              </a:xfrm>
              <a:noFill/>
            </p:grpSpPr>
            <p:sp>
              <p:nvSpPr>
                <p:cNvPr id="39" name="Rectangle à coins arrondis 21">
                  <a:extLst>
                    <a:ext uri="{FF2B5EF4-FFF2-40B4-BE49-F238E27FC236}">
                      <a16:creationId xmlns:a16="http://schemas.microsoft.com/office/drawing/2014/main" id="{BE918BF0-12FB-47AA-93BE-63E4046BEB60}"/>
                    </a:ext>
                  </a:extLst>
                </p:cNvPr>
                <p:cNvSpPr/>
                <p:nvPr/>
              </p:nvSpPr>
              <p:spPr>
                <a:xfrm>
                  <a:off x="7700674" y="567001"/>
                  <a:ext cx="3777374" cy="3606100"/>
                </a:xfrm>
                <a:prstGeom prst="roundRect">
                  <a:avLst/>
                </a:prstGeom>
                <a:grpFill/>
                <a:ln w="38100" cap="flat" cmpd="sng" algn="ctr">
                  <a:solidFill>
                    <a:srgbClr val="00639A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ZoneTexte 62">
                  <a:extLst>
                    <a:ext uri="{FF2B5EF4-FFF2-40B4-BE49-F238E27FC236}">
                      <a16:creationId xmlns:a16="http://schemas.microsoft.com/office/drawing/2014/main" id="{0AB4017B-478A-4814-81AE-0D377EA1E0C3}"/>
                    </a:ext>
                  </a:extLst>
                </p:cNvPr>
                <p:cNvSpPr txBox="1"/>
                <p:nvPr/>
              </p:nvSpPr>
              <p:spPr>
                <a:xfrm>
                  <a:off x="8198951" y="468813"/>
                  <a:ext cx="2744978" cy="522797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97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7" name="Groupe 46"/>
          <p:cNvGrpSpPr/>
          <p:nvPr/>
        </p:nvGrpSpPr>
        <p:grpSpPr>
          <a:xfrm>
            <a:off x="104213" y="4908307"/>
            <a:ext cx="6618804" cy="1278696"/>
            <a:chOff x="674682" y="4855277"/>
            <a:chExt cx="9337606" cy="185441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45" y="5057065"/>
              <a:ext cx="1058461" cy="1489593"/>
            </a:xfrm>
            <a:prstGeom prst="rect">
              <a:avLst/>
            </a:prstGeom>
          </p:spPr>
        </p:pic>
        <p:sp>
          <p:nvSpPr>
            <p:cNvPr id="45" name="Rectangle à coins arrondis 21">
              <a:extLst>
                <a:ext uri="{FF2B5EF4-FFF2-40B4-BE49-F238E27FC236}">
                  <a16:creationId xmlns:a16="http://schemas.microsoft.com/office/drawing/2014/main" id="{BE918BF0-12FB-47AA-93BE-63E4046BEB60}"/>
                </a:ext>
              </a:extLst>
            </p:cNvPr>
            <p:cNvSpPr/>
            <p:nvPr/>
          </p:nvSpPr>
          <p:spPr>
            <a:xfrm>
              <a:off x="674682" y="4855277"/>
              <a:ext cx="9337606" cy="1854419"/>
            </a:xfrm>
            <a:prstGeom prst="roundRect">
              <a:avLst/>
            </a:prstGeom>
            <a:noFill/>
            <a:ln w="38100" cap="flat" cmpd="sng" algn="ctr">
              <a:solidFill>
                <a:srgbClr val="00639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1693874" y="5031905"/>
              <a:ext cx="6842703" cy="1539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Réalisation de membrane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pCVD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(épaisseur : 3 µm /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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: 10 mm)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Gravure du Si (550 µm) face arrière - XeF</a:t>
              </a:r>
              <a:r>
                <a:rPr kumimoji="0" lang="fr-FR" sz="1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NanoFab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Néel)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Intégration sur PCB pour caractérisation LPSC - ESRF</a:t>
              </a:r>
            </a:p>
          </p:txBody>
        </p:sp>
        <p:pic>
          <p:nvPicPr>
            <p:cNvPr id="1026" name="Picture 2" descr="20221005_08571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5" t="23344" r="18985" b="36093"/>
            <a:stretch>
              <a:fillRect/>
            </a:stretch>
          </p:blipFill>
          <p:spPr bwMode="auto">
            <a:xfrm>
              <a:off x="8413713" y="5031905"/>
              <a:ext cx="1443355" cy="1438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e 48"/>
          <p:cNvGrpSpPr/>
          <p:nvPr/>
        </p:nvGrpSpPr>
        <p:grpSpPr>
          <a:xfrm>
            <a:off x="6809752" y="4770641"/>
            <a:ext cx="5296148" cy="1807278"/>
            <a:chOff x="-367106" y="4735125"/>
            <a:chExt cx="11442213" cy="1982049"/>
          </a:xfrm>
        </p:grpSpPr>
        <p:sp>
          <p:nvSpPr>
            <p:cNvPr id="51" name="Rectangle à coins arrondis 21">
              <a:extLst>
                <a:ext uri="{FF2B5EF4-FFF2-40B4-BE49-F238E27FC236}">
                  <a16:creationId xmlns:a16="http://schemas.microsoft.com/office/drawing/2014/main" id="{BE918BF0-12FB-47AA-93BE-63E4046BEB60}"/>
                </a:ext>
              </a:extLst>
            </p:cNvPr>
            <p:cNvSpPr/>
            <p:nvPr/>
          </p:nvSpPr>
          <p:spPr>
            <a:xfrm>
              <a:off x="-367106" y="4862755"/>
              <a:ext cx="11442213" cy="1854419"/>
            </a:xfrm>
            <a:prstGeom prst="roundRect">
              <a:avLst/>
            </a:prstGeom>
            <a:noFill/>
            <a:ln w="38100" cap="flat" cmpd="sng" algn="ctr">
              <a:solidFill>
                <a:srgbClr val="00639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-310659" y="4735125"/>
              <a:ext cx="11312077" cy="1873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Objectifs / Moyens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Augmentation vitesse de dépôt ← augmentation de la puissance (12 Générateurs ≥ 600 W)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Amélioration uniformité ← motorisation du porte échantillon, développement d’une source de plus grande dimension</a:t>
              </a:r>
            </a:p>
          </p:txBody>
        </p:sp>
      </p:grpSp>
      <p:pic>
        <p:nvPicPr>
          <p:cNvPr id="48" name="Image 1">
            <a:extLst>
              <a:ext uri="{FF2B5EF4-FFF2-40B4-BE49-F238E27FC236}">
                <a16:creationId xmlns:a16="http://schemas.microsoft.com/office/drawing/2014/main" id="{1B479FD1-352E-470E-8931-7151671EC3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9" y="818779"/>
            <a:ext cx="565971" cy="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CE4773D-81BB-4DC0-982B-E08341BB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A45BE-E1E6-49DE-9B47-C05D0BBBBD60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9E0AE8B-0530-445E-8C5A-DDFD920656FF}"/>
              </a:ext>
            </a:extLst>
          </p:cNvPr>
          <p:cNvSpPr txBox="1"/>
          <p:nvPr/>
        </p:nvSpPr>
        <p:spPr>
          <a:xfrm>
            <a:off x="3419178" y="6350940"/>
            <a:ext cx="2330253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Propriété intellectuelle</a:t>
            </a:r>
          </a:p>
        </p:txBody>
      </p:sp>
    </p:spTree>
    <p:extLst>
      <p:ext uri="{BB962C8B-B14F-4D97-AF65-F5344CB8AC3E}">
        <p14:creationId xmlns:p14="http://schemas.microsoft.com/office/powerpoint/2010/main" val="3614364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3DA0AC-81AC-4809-8BEF-2F3FB91A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39" y="129040"/>
            <a:ext cx="9840416" cy="1021862"/>
          </a:xfrm>
        </p:spPr>
        <p:txBody>
          <a:bodyPr/>
          <a:lstStyle/>
          <a:p>
            <a:r>
              <a:rPr lang="fr-FR" dirty="0"/>
              <a:t>Gravure profonde de diamant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84C7E3A-764C-49B2-BAB5-CB226895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16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D1235EC-68F8-4BD3-97A1-0485DF4CFCC4}"/>
              </a:ext>
            </a:extLst>
          </p:cNvPr>
          <p:cNvSpPr txBox="1">
            <a:spLocks/>
          </p:cNvSpPr>
          <p:nvPr/>
        </p:nvSpPr>
        <p:spPr>
          <a:xfrm>
            <a:off x="1248139" y="-77258"/>
            <a:ext cx="9840416" cy="1021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CAC3F9EB-E54C-4A92-8B1B-9CBDFE4EAE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" y="210245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00BAE9-4827-4021-8840-2D8890BB4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41" y="210245"/>
            <a:ext cx="782801" cy="4199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61F37A-385E-4C2D-B57C-C482B1BB7B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22" b="13816"/>
          <a:stretch/>
        </p:blipFill>
        <p:spPr>
          <a:xfrm>
            <a:off x="11236759" y="193510"/>
            <a:ext cx="601402" cy="4533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C9AA7B-25EC-4CFA-9331-39343E280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8433" y="210244"/>
            <a:ext cx="998355" cy="41993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BA62881-9D62-4CDA-AF8C-216631B5B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0" y="1128002"/>
            <a:ext cx="2866968" cy="152510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85BA26D-CDD7-40CE-AD50-7CB23EADBAD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45" y="1806077"/>
            <a:ext cx="2552700" cy="15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1906882-76D5-4698-A6F9-FD2D83241361}"/>
              </a:ext>
            </a:extLst>
          </p:cNvPr>
          <p:cNvSpPr/>
          <p:nvPr/>
        </p:nvSpPr>
        <p:spPr>
          <a:xfrm>
            <a:off x="3289223" y="1008877"/>
            <a:ext cx="2620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ea typeface="Times New Roman" panose="02020603050405020304" pitchFamily="18" charset="0"/>
                <a:cs typeface="Times New Roman" panose="02020603050405020304" pitchFamily="18" charset="0"/>
              </a:rPr>
              <a:t>PCB 3D pour l’intégration du détecteur aux lignes microfaisceaux</a:t>
            </a:r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3B2E47F-6E36-4FCF-A8F9-53710C2B0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8345" y="2235132"/>
            <a:ext cx="1332805" cy="1940160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A1CB572-5579-40EF-BF56-225C68769BA8}"/>
              </a:ext>
            </a:extLst>
          </p:cNvPr>
          <p:cNvCxnSpPr>
            <a:cxnSpLocks/>
          </p:cNvCxnSpPr>
          <p:nvPr/>
        </p:nvCxnSpPr>
        <p:spPr>
          <a:xfrm flipH="1" flipV="1">
            <a:off x="2902284" y="3173233"/>
            <a:ext cx="363208" cy="198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8F2AA9D2-5DE6-4C00-95BE-6310862245EF}"/>
              </a:ext>
            </a:extLst>
          </p:cNvPr>
          <p:cNvSpPr txBox="1"/>
          <p:nvPr/>
        </p:nvSpPr>
        <p:spPr>
          <a:xfrm>
            <a:off x="3450199" y="3453902"/>
            <a:ext cx="195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Cultures cellulaires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9AD2716-DD1E-4487-85F8-62DF0AF669AF}"/>
              </a:ext>
            </a:extLst>
          </p:cNvPr>
          <p:cNvPicPr/>
          <p:nvPr/>
        </p:nvPicPr>
        <p:blipFill rotWithShape="1">
          <a:blip r:embed="rId9"/>
          <a:srcRect l="74457" t="50573" r="636" b="17334"/>
          <a:stretch/>
        </p:blipFill>
        <p:spPr bwMode="auto">
          <a:xfrm>
            <a:off x="3776126" y="4587747"/>
            <a:ext cx="2034569" cy="1928253"/>
          </a:xfrm>
          <a:prstGeom prst="rect">
            <a:avLst/>
          </a:prstGeom>
          <a:ln>
            <a:noFill/>
          </a:ln>
        </p:spPr>
      </p:pic>
      <p:graphicFrame>
        <p:nvGraphicFramePr>
          <p:cNvPr id="36" name="Diagramme 35">
            <a:extLst>
              <a:ext uri="{FF2B5EF4-FFF2-40B4-BE49-F238E27FC236}">
                <a16:creationId xmlns:a16="http://schemas.microsoft.com/office/drawing/2014/main" id="{5E9880A7-3F19-4080-8503-0BCDCB4FBF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922178"/>
              </p:ext>
            </p:extLst>
          </p:nvPr>
        </p:nvGraphicFramePr>
        <p:xfrm>
          <a:off x="6399502" y="1511709"/>
          <a:ext cx="5682009" cy="470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7" name="ZoneTexte 36">
            <a:extLst>
              <a:ext uri="{FF2B5EF4-FFF2-40B4-BE49-F238E27FC236}">
                <a16:creationId xmlns:a16="http://schemas.microsoft.com/office/drawing/2014/main" id="{737ECBCB-33C7-4635-B005-206506F5825B}"/>
              </a:ext>
            </a:extLst>
          </p:cNvPr>
          <p:cNvSpPr txBox="1"/>
          <p:nvPr/>
        </p:nvSpPr>
        <p:spPr>
          <a:xfrm>
            <a:off x="6586080" y="760325"/>
            <a:ext cx="519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Etapes autour de la gravure pour le contrôle qualité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D4578081-3C2D-4E02-95D0-DF51698D0E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3403" y="4564379"/>
            <a:ext cx="2791097" cy="2387514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AAFB797D-81CC-4F83-9999-FB4F6B990CB9}"/>
              </a:ext>
            </a:extLst>
          </p:cNvPr>
          <p:cNvSpPr txBox="1"/>
          <p:nvPr/>
        </p:nvSpPr>
        <p:spPr>
          <a:xfrm>
            <a:off x="27734" y="731389"/>
            <a:ext cx="1965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Objectifs du projet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0A640379-F408-437A-A0D4-F12771F5C2FA}"/>
              </a:ext>
            </a:extLst>
          </p:cNvPr>
          <p:cNvCxnSpPr/>
          <p:nvPr/>
        </p:nvCxnSpPr>
        <p:spPr>
          <a:xfrm>
            <a:off x="6174045" y="760325"/>
            <a:ext cx="0" cy="580993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8062AA91-D2CD-4107-93AF-899B32F0D64D}"/>
              </a:ext>
            </a:extLst>
          </p:cNvPr>
          <p:cNvCxnSpPr>
            <a:cxnSpLocks/>
          </p:cNvCxnSpPr>
          <p:nvPr/>
        </p:nvCxnSpPr>
        <p:spPr>
          <a:xfrm>
            <a:off x="759" y="4212321"/>
            <a:ext cx="616758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C896D174-5841-4E60-97DE-6A0E276B65C3}"/>
              </a:ext>
            </a:extLst>
          </p:cNvPr>
          <p:cNvSpPr txBox="1"/>
          <p:nvPr/>
        </p:nvSpPr>
        <p:spPr>
          <a:xfrm>
            <a:off x="173144" y="4174963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Principe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7F75349C-C097-452E-BC58-519EDE3383F8}"/>
              </a:ext>
            </a:extLst>
          </p:cNvPr>
          <p:cNvSpPr txBox="1"/>
          <p:nvPr/>
        </p:nvSpPr>
        <p:spPr>
          <a:xfrm>
            <a:off x="209529" y="3371452"/>
            <a:ext cx="187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Membrane ~ 1µm</a:t>
            </a:r>
          </a:p>
          <a:p>
            <a:r>
              <a:rPr lang="fr-FR" dirty="0">
                <a:solidFill>
                  <a:srgbClr val="FF0000"/>
                </a:solidFill>
              </a:rPr>
              <a:t>=&gt; </a:t>
            </a:r>
            <a:r>
              <a:rPr lang="fr-FR" dirty="0" err="1">
                <a:solidFill>
                  <a:srgbClr val="FF0000"/>
                </a:solidFill>
              </a:rPr>
              <a:t>DéFI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DiaMs</a:t>
            </a:r>
            <a:r>
              <a:rPr lang="fr-FR" dirty="0">
                <a:solidFill>
                  <a:srgbClr val="FF0000"/>
                </a:solidFill>
              </a:rPr>
              <a:t> !!!!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DBEEE6-5257-4B97-B21B-8FA1DC1DD5F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7479" r="5684" b="19053"/>
          <a:stretch/>
        </p:blipFill>
        <p:spPr>
          <a:xfrm>
            <a:off x="1838345" y="193510"/>
            <a:ext cx="1124636" cy="4496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FD50C8-8B98-4E0C-849D-CD67149B64F4}"/>
              </a:ext>
            </a:extLst>
          </p:cNvPr>
          <p:cNvSpPr/>
          <p:nvPr/>
        </p:nvSpPr>
        <p:spPr>
          <a:xfrm>
            <a:off x="9645595" y="6463090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Thèse C. </a:t>
            </a:r>
            <a:r>
              <a:rPr lang="fr-FR" b="1" dirty="0" err="1">
                <a:solidFill>
                  <a:srgbClr val="FF0000"/>
                </a:solidFill>
              </a:rPr>
              <a:t>Léonhart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Graphic spid="36" grpId="0">
        <p:bldAsOne/>
      </p:bldGraphic>
      <p:bldP spid="37" grpId="0"/>
      <p:bldP spid="53" grpId="0"/>
      <p:bldP spid="59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84C7E3A-764C-49B2-BAB5-CB226895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17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231091-634F-486A-9A0D-663310CC8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226" y="1252841"/>
            <a:ext cx="2552725" cy="19304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452B47-2988-4995-8198-4A1982A13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68" y="3508920"/>
            <a:ext cx="1957583" cy="19881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9FB2D8-44EC-4AC8-918E-8F6D44177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026" y="3183322"/>
            <a:ext cx="1520012" cy="1276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FA5135-B204-49F6-B105-F6177B7ED9DF}"/>
              </a:ext>
            </a:extLst>
          </p:cNvPr>
          <p:cNvSpPr/>
          <p:nvPr/>
        </p:nvSpPr>
        <p:spPr>
          <a:xfrm>
            <a:off x="3437226" y="3310401"/>
            <a:ext cx="2444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Spincoater</a:t>
            </a:r>
            <a:r>
              <a:rPr lang="fr-FR" dirty="0"/>
              <a:t> et plaque chauffante sous la hotte dans la salle blanche de </a:t>
            </a:r>
            <a:r>
              <a:rPr lang="fr-FR" dirty="0" err="1"/>
              <a:t>Nanofab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D0CEEB-E424-4F55-9DD0-6B5D17BED6F7}"/>
              </a:ext>
            </a:extLst>
          </p:cNvPr>
          <p:cNvSpPr/>
          <p:nvPr/>
        </p:nvSpPr>
        <p:spPr>
          <a:xfrm>
            <a:off x="688489" y="5733423"/>
            <a:ext cx="2915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Porte échantillon « spécial diamant » pour les dépôts de résine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D1235EC-68F8-4BD3-97A1-0485DF4CFCC4}"/>
              </a:ext>
            </a:extLst>
          </p:cNvPr>
          <p:cNvSpPr txBox="1">
            <a:spLocks/>
          </p:cNvSpPr>
          <p:nvPr/>
        </p:nvSpPr>
        <p:spPr>
          <a:xfrm>
            <a:off x="1248139" y="-77258"/>
            <a:ext cx="9840416" cy="1021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CAC3F9EB-E54C-4A92-8B1B-9CBDFE4EA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" y="210245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00BAE9-4827-4021-8840-2D8890BB4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41" y="210245"/>
            <a:ext cx="782801" cy="4199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61F37A-385E-4C2D-B57C-C482B1BB7B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422" b="13816"/>
          <a:stretch/>
        </p:blipFill>
        <p:spPr>
          <a:xfrm>
            <a:off x="11236759" y="193510"/>
            <a:ext cx="601402" cy="4533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C9AA7B-25EC-4CFA-9331-39343E2808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8433" y="210244"/>
            <a:ext cx="998355" cy="41993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D6E5CAD-D55B-493F-8644-C18188E51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9410" y="1186168"/>
            <a:ext cx="1273497" cy="169568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623750C-8880-4813-8253-B96BE3A7AC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2440" y="3276787"/>
            <a:ext cx="1520012" cy="114074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47DCD89-B288-4D62-A9D4-55BD1461FB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422" y="1289848"/>
            <a:ext cx="1519624" cy="163136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D1FA8C0-DC15-46A2-BAAD-B4B36FA9CD95}"/>
              </a:ext>
            </a:extLst>
          </p:cNvPr>
          <p:cNvSpPr txBox="1"/>
          <p:nvPr/>
        </p:nvSpPr>
        <p:spPr>
          <a:xfrm>
            <a:off x="888893" y="3024915"/>
            <a:ext cx="191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Masque de </a:t>
            </a:r>
            <a:r>
              <a:rPr lang="fr-FR" dirty="0" err="1"/>
              <a:t>gravue</a:t>
            </a:r>
            <a:endParaRPr lang="fr-FR" dirty="0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0FDAC86-5565-4C14-A403-0B3472A4AA00}"/>
              </a:ext>
            </a:extLst>
          </p:cNvPr>
          <p:cNvCxnSpPr/>
          <p:nvPr/>
        </p:nvCxnSpPr>
        <p:spPr>
          <a:xfrm>
            <a:off x="6539805" y="829819"/>
            <a:ext cx="0" cy="580993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456F2E52-78B9-414D-AF1E-4DA0C3EDA0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4830" y="1334535"/>
            <a:ext cx="2161304" cy="184878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CF62126-83D2-43DF-83BB-B4379A7F95BB}"/>
              </a:ext>
            </a:extLst>
          </p:cNvPr>
          <p:cNvSpPr txBox="1"/>
          <p:nvPr/>
        </p:nvSpPr>
        <p:spPr>
          <a:xfrm>
            <a:off x="30397" y="885124"/>
            <a:ext cx="163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Outillage dédié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2035E19-EF37-46FE-AB44-36CAA57FF79A}"/>
              </a:ext>
            </a:extLst>
          </p:cNvPr>
          <p:cNvSpPr txBox="1"/>
          <p:nvPr/>
        </p:nvSpPr>
        <p:spPr>
          <a:xfrm>
            <a:off x="6631737" y="871738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Premiers résultats : mise au point de la méthode</a:t>
            </a: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62C95E25-CA30-430A-8E14-7203F67BA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Gravure profonde de diamant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515DB72-39A7-4D8F-A36B-09E045E67BC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7479" r="5684" b="19053"/>
          <a:stretch/>
        </p:blipFill>
        <p:spPr>
          <a:xfrm>
            <a:off x="1838345" y="193510"/>
            <a:ext cx="1124636" cy="4496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D6632A9-CA05-49A5-8D49-4E724EC21924}"/>
              </a:ext>
            </a:extLst>
          </p:cNvPr>
          <p:cNvSpPr/>
          <p:nvPr/>
        </p:nvSpPr>
        <p:spPr>
          <a:xfrm>
            <a:off x="6733774" y="5257805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Thèse C. </a:t>
            </a:r>
            <a:r>
              <a:rPr lang="fr-FR" b="1" dirty="0" err="1">
                <a:solidFill>
                  <a:srgbClr val="FF0000"/>
                </a:solidFill>
              </a:rPr>
              <a:t>Léonhart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E647186-776E-48FA-AE15-D1CE4D334F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01739" y="5019405"/>
            <a:ext cx="3190261" cy="13542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017C8F4-5F45-4D82-9602-519EEEE01FBD}"/>
              </a:ext>
            </a:extLst>
          </p:cNvPr>
          <p:cNvSpPr/>
          <p:nvPr/>
        </p:nvSpPr>
        <p:spPr>
          <a:xfrm>
            <a:off x="9092034" y="4668414"/>
            <a:ext cx="3009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Profils de gravure (</a:t>
            </a:r>
            <a:r>
              <a:rPr lang="fr-FR" sz="1400" b="1" dirty="0" err="1"/>
              <a:t>profilo</a:t>
            </a:r>
            <a:r>
              <a:rPr lang="fr-FR" sz="1400" b="1" dirty="0"/>
              <a:t>-mécanique</a:t>
            </a:r>
            <a:r>
              <a:rPr lang="fr-FR" sz="1400" dirty="0"/>
              <a:t>)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B487FCD4-48D7-4C11-93F8-7565F881B8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53460" y="3350876"/>
            <a:ext cx="1490922" cy="1119377"/>
          </a:xfrm>
          <a:prstGeom prst="rect">
            <a:avLst/>
          </a:prstGeom>
        </p:spPr>
      </p:pic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91974B82-42AE-4B5F-9612-8AAF9C2949E1}"/>
              </a:ext>
            </a:extLst>
          </p:cNvPr>
          <p:cNvSpPr/>
          <p:nvPr/>
        </p:nvSpPr>
        <p:spPr>
          <a:xfrm>
            <a:off x="6769059" y="6308383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FFE6887-5C31-4E28-9F6C-7096678A7B97}"/>
              </a:ext>
            </a:extLst>
          </p:cNvPr>
          <p:cNvSpPr txBox="1"/>
          <p:nvPr/>
        </p:nvSpPr>
        <p:spPr>
          <a:xfrm>
            <a:off x="7907897" y="6319311"/>
            <a:ext cx="300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1</a:t>
            </a:r>
            <a:r>
              <a:rPr lang="fr-FR" baseline="30000" dirty="0">
                <a:solidFill>
                  <a:srgbClr val="FF0000"/>
                </a:solidFill>
              </a:rPr>
              <a:t>er</a:t>
            </a:r>
            <a:r>
              <a:rPr lang="fr-FR" dirty="0">
                <a:solidFill>
                  <a:srgbClr val="FF0000"/>
                </a:solidFill>
              </a:rPr>
              <a:t> semestre 2025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68E3EB6-DAF1-4178-9674-C1E4317BB5D3}"/>
              </a:ext>
            </a:extLst>
          </p:cNvPr>
          <p:cNvSpPr txBox="1"/>
          <p:nvPr/>
        </p:nvSpPr>
        <p:spPr>
          <a:xfrm>
            <a:off x="8946509" y="3255862"/>
            <a:ext cx="502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AE68CC5-A05A-42E5-8119-66734211EC60}"/>
              </a:ext>
            </a:extLst>
          </p:cNvPr>
          <p:cNvSpPr txBox="1"/>
          <p:nvPr/>
        </p:nvSpPr>
        <p:spPr>
          <a:xfrm>
            <a:off x="10706148" y="3268114"/>
            <a:ext cx="652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92D050"/>
                </a:solidFill>
              </a:rPr>
              <a:t>O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64BD76-A455-4BAA-82DC-9A6B31A27D5E}"/>
              </a:ext>
            </a:extLst>
          </p:cNvPr>
          <p:cNvSpPr txBox="1"/>
          <p:nvPr/>
        </p:nvSpPr>
        <p:spPr>
          <a:xfrm>
            <a:off x="6733774" y="4756242"/>
            <a:ext cx="2330253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Propriété intellectuelle</a:t>
            </a:r>
          </a:p>
        </p:txBody>
      </p:sp>
    </p:spTree>
    <p:extLst>
      <p:ext uri="{BB962C8B-B14F-4D97-AF65-F5344CB8AC3E}">
        <p14:creationId xmlns:p14="http://schemas.microsoft.com/office/powerpoint/2010/main" val="113175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7" grpId="0"/>
      <p:bldP spid="14" grpId="0"/>
      <p:bldP spid="15" grpId="0"/>
      <p:bldP spid="24" grpId="0"/>
      <p:bldP spid="30" grpId="0"/>
      <p:bldP spid="35" grpId="0" animBg="1"/>
      <p:bldP spid="36" grpId="0"/>
      <p:bldP spid="2" grpId="0"/>
      <p:bldP spid="37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3BA11D12-3B78-4927-B62F-E9E435BBD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5" y="5518075"/>
            <a:ext cx="1253982" cy="940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76A0680-419B-41AA-9A59-7ACDCF94E748}"/>
              </a:ext>
            </a:extLst>
          </p:cNvPr>
          <p:cNvSpPr txBox="1"/>
          <p:nvPr/>
        </p:nvSpPr>
        <p:spPr>
          <a:xfrm>
            <a:off x="3485335" y="118103"/>
            <a:ext cx="4892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Intégration détecteurs diamant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DEA0AA-AEAF-4C89-B96F-D11C2628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72" y="2053018"/>
            <a:ext cx="1327023" cy="10591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CF6873-7208-4056-9258-FBF1881A0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" y="1203365"/>
            <a:ext cx="906067" cy="12924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568484-9D83-4A23-AB26-52CFE8667F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81" y="1218104"/>
            <a:ext cx="976390" cy="129940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83DD4EB-F621-419C-AAA3-CB444B87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209" y="2417812"/>
            <a:ext cx="1781540" cy="98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516B2D3-5A50-4C63-BCDE-490287954B30}"/>
              </a:ext>
            </a:extLst>
          </p:cNvPr>
          <p:cNvSpPr txBox="1"/>
          <p:nvPr/>
        </p:nvSpPr>
        <p:spPr>
          <a:xfrm>
            <a:off x="830754" y="1354986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93A609E-1F3B-4481-9A5A-53C53604AD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9718" y="1442531"/>
            <a:ext cx="1113783" cy="712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71FF9E-125B-482A-A083-73BF70B4CA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918" y="1397403"/>
            <a:ext cx="761657" cy="9982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66EB8FC-DDD7-4C91-9E39-426EED66A0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13" y="1465824"/>
            <a:ext cx="755460" cy="99015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1C3E95-AE88-48BC-913E-B564DE4FC5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01" y="1250888"/>
            <a:ext cx="835338" cy="11137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A8ECA76-3F71-4B71-817E-589116231C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8" y="2431884"/>
            <a:ext cx="1689959" cy="9244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C2AE039-123B-4605-A2B2-A88603DBB0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89" y="2431885"/>
            <a:ext cx="1612686" cy="924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868E9AE-B99A-4765-8A10-F1B684E7B0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7" y="4089164"/>
            <a:ext cx="1249270" cy="1234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1B0E574-BFEA-4266-8CD2-353887609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00" y="4103734"/>
            <a:ext cx="1613430" cy="1210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241D376-955C-4212-B571-3A300AE865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51" y="4026925"/>
            <a:ext cx="910030" cy="6886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6866101-8CDE-4ED0-AD41-13DD06660C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10" y="4029791"/>
            <a:ext cx="1511973" cy="1133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FC846B5-0D00-4DA6-BC43-002CFDE315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511" y="4828054"/>
            <a:ext cx="864855" cy="744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A7EE881-881B-423D-A59C-6E124E403D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44" y="5530639"/>
            <a:ext cx="1249270" cy="9369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BDF77A-EC86-4E28-A739-4879947FD65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58" y="1202624"/>
            <a:ext cx="2620489" cy="836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F10F555-7689-4670-AC8C-83F160ABF00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67" y="2160033"/>
            <a:ext cx="1752570" cy="93315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CB3B13E-788C-4984-84EF-88D450A0C7B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434" y="1105218"/>
            <a:ext cx="1001970" cy="103429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580C1D0-FFFF-4CF7-ABF8-200BBF77C25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94638" y="1318943"/>
            <a:ext cx="598006" cy="58848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268F5AF-2245-451B-B525-C73119A1EED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121" y="2067789"/>
            <a:ext cx="1450834" cy="138793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67BBC36-C8C3-4931-BF97-F3032191D59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64" y="2395680"/>
            <a:ext cx="563823" cy="53339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89474A4-FCE4-42AB-BDAC-AFED5276837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76510" y="2151661"/>
            <a:ext cx="972093" cy="947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6247AEB-214F-4222-BF06-CF058A64BAA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163" y="2395680"/>
            <a:ext cx="569092" cy="561359"/>
          </a:xfrm>
          <a:prstGeom prst="rect">
            <a:avLst/>
          </a:prstGeom>
        </p:spPr>
      </p:pic>
      <p:sp>
        <p:nvSpPr>
          <p:cNvPr id="37" name="Rectangle : coins arrondis 10">
            <a:extLst>
              <a:ext uri="{FF2B5EF4-FFF2-40B4-BE49-F238E27FC236}">
                <a16:creationId xmlns:a16="http://schemas.microsoft.com/office/drawing/2014/main" id="{9B64F739-A977-4F9C-B3B8-65B5F9B4D585}"/>
              </a:ext>
            </a:extLst>
          </p:cNvPr>
          <p:cNvSpPr/>
          <p:nvPr/>
        </p:nvSpPr>
        <p:spPr>
          <a:xfrm>
            <a:off x="70394" y="790217"/>
            <a:ext cx="5813066" cy="2681389"/>
          </a:xfrm>
          <a:prstGeom prst="roundRect">
            <a:avLst>
              <a:gd name="adj" fmla="val 7541"/>
            </a:avLst>
          </a:prstGeom>
          <a:noFill/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6F66ECD-250B-4D9C-B071-D1A008366D4B}"/>
              </a:ext>
            </a:extLst>
          </p:cNvPr>
          <p:cNvSpPr txBox="1"/>
          <p:nvPr/>
        </p:nvSpPr>
        <p:spPr>
          <a:xfrm>
            <a:off x="521139" y="816852"/>
            <a:ext cx="4610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Montage et polarisation par contact mécanique, métallisation électrode pleine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5F97AF0-1247-4FB4-BC4B-63C8AA29935D}"/>
              </a:ext>
            </a:extLst>
          </p:cNvPr>
          <p:cNvSpPr txBox="1"/>
          <p:nvPr/>
        </p:nvSpPr>
        <p:spPr>
          <a:xfrm>
            <a:off x="3504691" y="1266598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</a:t>
            </a:r>
          </a:p>
        </p:txBody>
      </p:sp>
      <p:sp>
        <p:nvSpPr>
          <p:cNvPr id="40" name="Rectangle : coins arrondis 10">
            <a:extLst>
              <a:ext uri="{FF2B5EF4-FFF2-40B4-BE49-F238E27FC236}">
                <a16:creationId xmlns:a16="http://schemas.microsoft.com/office/drawing/2014/main" id="{9B25997D-460E-4362-A479-9346A9FDB811}"/>
              </a:ext>
            </a:extLst>
          </p:cNvPr>
          <p:cNvSpPr/>
          <p:nvPr/>
        </p:nvSpPr>
        <p:spPr>
          <a:xfrm>
            <a:off x="6136499" y="798816"/>
            <a:ext cx="5890278" cy="2681389"/>
          </a:xfrm>
          <a:prstGeom prst="roundRect">
            <a:avLst>
              <a:gd name="adj" fmla="val 7541"/>
            </a:avLst>
          </a:prstGeom>
          <a:noFill/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08F30ED-5D30-4424-ADEE-6D5ED5EB4528}"/>
              </a:ext>
            </a:extLst>
          </p:cNvPr>
          <p:cNvSpPr txBox="1"/>
          <p:nvPr/>
        </p:nvSpPr>
        <p:spPr>
          <a:xfrm>
            <a:off x="7265093" y="813397"/>
            <a:ext cx="35365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Pixellisation par pistes, métallisation par lithogravure laser  </a:t>
            </a:r>
          </a:p>
        </p:txBody>
      </p:sp>
      <p:sp>
        <p:nvSpPr>
          <p:cNvPr id="42" name="Rectangle : coins arrondis 10">
            <a:extLst>
              <a:ext uri="{FF2B5EF4-FFF2-40B4-BE49-F238E27FC236}">
                <a16:creationId xmlns:a16="http://schemas.microsoft.com/office/drawing/2014/main" id="{3EE636C0-1AA1-46CD-BF61-78D060E847FD}"/>
              </a:ext>
            </a:extLst>
          </p:cNvPr>
          <p:cNvSpPr/>
          <p:nvPr/>
        </p:nvSpPr>
        <p:spPr>
          <a:xfrm>
            <a:off x="66910" y="3613985"/>
            <a:ext cx="3346253" cy="2901173"/>
          </a:xfrm>
          <a:prstGeom prst="roundRect">
            <a:avLst>
              <a:gd name="adj" fmla="val 7541"/>
            </a:avLst>
          </a:prstGeom>
          <a:noFill/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 : coins arrondis 10">
            <a:extLst>
              <a:ext uri="{FF2B5EF4-FFF2-40B4-BE49-F238E27FC236}">
                <a16:creationId xmlns:a16="http://schemas.microsoft.com/office/drawing/2014/main" id="{E7C29A9F-B915-4C31-BF27-A0A3D25E7582}"/>
              </a:ext>
            </a:extLst>
          </p:cNvPr>
          <p:cNvSpPr/>
          <p:nvPr/>
        </p:nvSpPr>
        <p:spPr>
          <a:xfrm>
            <a:off x="3485335" y="3618415"/>
            <a:ext cx="3446768" cy="2883597"/>
          </a:xfrm>
          <a:prstGeom prst="roundRect">
            <a:avLst>
              <a:gd name="adj" fmla="val 7541"/>
            </a:avLst>
          </a:prstGeom>
          <a:noFill/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 : coins arrondis 10">
            <a:extLst>
              <a:ext uri="{FF2B5EF4-FFF2-40B4-BE49-F238E27FC236}">
                <a16:creationId xmlns:a16="http://schemas.microsoft.com/office/drawing/2014/main" id="{40B2276C-5D43-422B-8272-32FE8838209C}"/>
              </a:ext>
            </a:extLst>
          </p:cNvPr>
          <p:cNvSpPr/>
          <p:nvPr/>
        </p:nvSpPr>
        <p:spPr>
          <a:xfrm>
            <a:off x="9183988" y="3618415"/>
            <a:ext cx="3001138" cy="2896743"/>
          </a:xfrm>
          <a:prstGeom prst="roundRect">
            <a:avLst>
              <a:gd name="adj" fmla="val 7541"/>
            </a:avLst>
          </a:prstGeom>
          <a:noFill/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7D73060-CA0C-4242-A7EE-1E75E7ED1DD6}"/>
              </a:ext>
            </a:extLst>
          </p:cNvPr>
          <p:cNvSpPr txBox="1"/>
          <p:nvPr/>
        </p:nvSpPr>
        <p:spPr>
          <a:xfrm>
            <a:off x="265270" y="3626110"/>
            <a:ext cx="3078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Montage par collage UV et polarisation par </a:t>
            </a:r>
            <a:r>
              <a:rPr kumimoji="0" lang="fr-FR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bonding</a:t>
            </a:r>
            <a:endParaRPr kumimoji="0" lang="fr-FR" sz="1050" b="1" i="0" u="none" strike="noStrike" kern="1200" cap="none" spc="0" normalizeH="0" baseline="0" noProof="0" dirty="0">
              <a:ln>
                <a:noFill/>
              </a:ln>
              <a:solidFill>
                <a:srgbClr val="E7511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6E94725-27E7-46EF-B4F0-6A2B06B400E7}"/>
              </a:ext>
            </a:extLst>
          </p:cNvPr>
          <p:cNvSpPr txBox="1"/>
          <p:nvPr/>
        </p:nvSpPr>
        <p:spPr>
          <a:xfrm>
            <a:off x="3948867" y="3640137"/>
            <a:ext cx="29562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Montage avec </a:t>
            </a:r>
            <a:r>
              <a:rPr lang="fr-FR" sz="1050" b="1" dirty="0">
                <a:solidFill>
                  <a:srgbClr val="E75112"/>
                </a:solidFill>
                <a:latin typeface="Calibri"/>
              </a:rPr>
              <a:t>électronique 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embarquée (FE + BE) 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D46060D4-617F-4445-AFC9-8E4B8196AA82}"/>
              </a:ext>
            </a:extLst>
          </p:cNvPr>
          <p:cNvSpPr txBox="1"/>
          <p:nvPr/>
        </p:nvSpPr>
        <p:spPr>
          <a:xfrm>
            <a:off x="9332041" y="3606312"/>
            <a:ext cx="27783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Montage interchangeable par carte mezzanine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F59A104-BB93-454F-8652-27DDAF717798}"/>
              </a:ext>
            </a:extLst>
          </p:cNvPr>
          <p:cNvSpPr txBox="1"/>
          <p:nvPr/>
        </p:nvSpPr>
        <p:spPr>
          <a:xfrm>
            <a:off x="248979" y="3917128"/>
            <a:ext cx="12346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Fils 20µm et rubans 120 µm 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EE9819D-54E7-41B6-99E4-DDF73B88D6BD}"/>
              </a:ext>
            </a:extLst>
          </p:cNvPr>
          <p:cNvSpPr txBox="1"/>
          <p:nvPr/>
        </p:nvSpPr>
        <p:spPr>
          <a:xfrm>
            <a:off x="1864433" y="3941792"/>
            <a:ext cx="118013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Bonding</a:t>
            </a: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</a:t>
            </a:r>
            <a:r>
              <a:rPr kumimoji="0" lang="fr-FR" sz="700" b="1" i="1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NanoFab</a:t>
            </a: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fr-FR" sz="700" b="1" i="1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Neel</a:t>
            </a:r>
            <a:endParaRPr kumimoji="0" lang="fr-FR" sz="700" b="1" i="1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F0C68B93-61B5-4BEE-B84E-31B0720B8BFD}"/>
              </a:ext>
            </a:extLst>
          </p:cNvPr>
          <p:cNvSpPr txBox="1"/>
          <p:nvPr/>
        </p:nvSpPr>
        <p:spPr>
          <a:xfrm>
            <a:off x="392228" y="5345646"/>
            <a:ext cx="89960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Collage UV sur PCB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2CE5753-4DF1-4221-B946-6BBB7C74B4B3}"/>
              </a:ext>
            </a:extLst>
          </p:cNvPr>
          <p:cNvSpPr txBox="1"/>
          <p:nvPr/>
        </p:nvSpPr>
        <p:spPr>
          <a:xfrm>
            <a:off x="1679979" y="5345646"/>
            <a:ext cx="14414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Diamant 5x5 </a:t>
            </a:r>
            <a:r>
              <a:rPr kumimoji="0" lang="fr-FR" sz="700" b="1" i="1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pixelisé</a:t>
            </a: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collé, bondé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C701C09E-043B-4D43-9116-2EFF1F124C86}"/>
              </a:ext>
            </a:extLst>
          </p:cNvPr>
          <p:cNvSpPr txBox="1"/>
          <p:nvPr/>
        </p:nvSpPr>
        <p:spPr>
          <a:xfrm>
            <a:off x="10457388" y="1954249"/>
            <a:ext cx="7777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20x20 - 40 voies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538C799B-2AB0-4BC6-9DF0-5870873AD679}"/>
              </a:ext>
            </a:extLst>
          </p:cNvPr>
          <p:cNvSpPr txBox="1"/>
          <p:nvPr/>
        </p:nvSpPr>
        <p:spPr>
          <a:xfrm>
            <a:off x="10015466" y="1008046"/>
            <a:ext cx="6431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5x5 - 8 voies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74E9EE8F-1049-4E70-B515-74FA83A481B0}"/>
              </a:ext>
            </a:extLst>
          </p:cNvPr>
          <p:cNvSpPr txBox="1"/>
          <p:nvPr/>
        </p:nvSpPr>
        <p:spPr>
          <a:xfrm>
            <a:off x="8379454" y="2026047"/>
            <a:ext cx="7168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5x5 - 8 µpistes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43B8F82E-B98A-4C61-BE6A-6BB92EEA75CE}"/>
              </a:ext>
            </a:extLst>
          </p:cNvPr>
          <p:cNvSpPr txBox="1"/>
          <p:nvPr/>
        </p:nvSpPr>
        <p:spPr>
          <a:xfrm>
            <a:off x="6818285" y="2039481"/>
            <a:ext cx="7777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10x10 - 16 voies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C58D8F9-7987-41FE-95E1-CA4BF3898842}"/>
              </a:ext>
            </a:extLst>
          </p:cNvPr>
          <p:cNvSpPr txBox="1"/>
          <p:nvPr/>
        </p:nvSpPr>
        <p:spPr>
          <a:xfrm>
            <a:off x="4017565" y="1068561"/>
            <a:ext cx="18293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Montage 5x5 mm² - 10x10 mm²- 20x20 mm²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90B58B5A-987B-4DA6-A5CC-8CF78A5750EA}"/>
              </a:ext>
            </a:extLst>
          </p:cNvPr>
          <p:cNvSpPr txBox="1"/>
          <p:nvPr/>
        </p:nvSpPr>
        <p:spPr>
          <a:xfrm>
            <a:off x="9511952" y="3845618"/>
            <a:ext cx="4876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Principe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AB0C6E0F-1656-4A40-AB72-6527D4FFC6CC}"/>
              </a:ext>
            </a:extLst>
          </p:cNvPr>
          <p:cNvSpPr txBox="1"/>
          <p:nvPr/>
        </p:nvSpPr>
        <p:spPr>
          <a:xfrm>
            <a:off x="9264161" y="4659935"/>
            <a:ext cx="10486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Carte mezzanine 20x20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2704BCE-9FE1-42B3-91FB-1EBF6E232AEF}"/>
              </a:ext>
            </a:extLst>
          </p:cNvPr>
          <p:cNvSpPr txBox="1"/>
          <p:nvPr/>
        </p:nvSpPr>
        <p:spPr>
          <a:xfrm>
            <a:off x="10289581" y="3852482"/>
            <a:ext cx="19656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Cartes mère et mezzanine 40 voies (Hodoscope)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D8A7681-C10B-47CF-AE50-11DD87D3CFE0}"/>
              </a:ext>
            </a:extLst>
          </p:cNvPr>
          <p:cNvSpPr txBox="1"/>
          <p:nvPr/>
        </p:nvSpPr>
        <p:spPr>
          <a:xfrm>
            <a:off x="9253769" y="3998438"/>
            <a:ext cx="62709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Carte mezzanine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3682E6C6-7F4A-42EA-B818-E77248AF7298}"/>
              </a:ext>
            </a:extLst>
          </p:cNvPr>
          <p:cNvSpPr txBox="1"/>
          <p:nvPr/>
        </p:nvSpPr>
        <p:spPr>
          <a:xfrm>
            <a:off x="9515158" y="4460164"/>
            <a:ext cx="48122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Carte mère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16C872EF-D6AE-4A8F-A9AC-EB3706A07A34}"/>
              </a:ext>
            </a:extLst>
          </p:cNvPr>
          <p:cNvSpPr txBox="1"/>
          <p:nvPr/>
        </p:nvSpPr>
        <p:spPr>
          <a:xfrm rot="21095312">
            <a:off x="4582187" y="2419603"/>
            <a:ext cx="62388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Boitier CEM</a:t>
            </a:r>
          </a:p>
        </p:txBody>
      </p:sp>
      <p:sp>
        <p:nvSpPr>
          <p:cNvPr id="66" name="Rectangle : coins arrondis 10">
            <a:extLst>
              <a:ext uri="{FF2B5EF4-FFF2-40B4-BE49-F238E27FC236}">
                <a16:creationId xmlns:a16="http://schemas.microsoft.com/office/drawing/2014/main" id="{6DF33480-B051-44AC-993C-D247F8297996}"/>
              </a:ext>
            </a:extLst>
          </p:cNvPr>
          <p:cNvSpPr/>
          <p:nvPr/>
        </p:nvSpPr>
        <p:spPr>
          <a:xfrm>
            <a:off x="6990684" y="3613469"/>
            <a:ext cx="2129184" cy="2883597"/>
          </a:xfrm>
          <a:prstGeom prst="roundRect">
            <a:avLst>
              <a:gd name="adj" fmla="val 7541"/>
            </a:avLst>
          </a:prstGeom>
          <a:noFill/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CF1AF265-6BF6-4A05-97A7-B0D71381D6DF}"/>
              </a:ext>
            </a:extLst>
          </p:cNvPr>
          <p:cNvSpPr txBox="1"/>
          <p:nvPr/>
        </p:nvSpPr>
        <p:spPr>
          <a:xfrm>
            <a:off x="7097225" y="3653115"/>
            <a:ext cx="18954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Montage sur carte polyvalente </a:t>
            </a:r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7ED3DCA4-D0BF-4797-88EC-E665FAC51BC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54186" y="5323363"/>
            <a:ext cx="1509297" cy="1131973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AEAB9EF5-B147-4F70-BB87-C9A98F1C3ECA}"/>
              </a:ext>
            </a:extLst>
          </p:cNvPr>
          <p:cNvSpPr txBox="1"/>
          <p:nvPr/>
        </p:nvSpPr>
        <p:spPr>
          <a:xfrm>
            <a:off x="10586797" y="5171007"/>
            <a:ext cx="141256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Cartes mère 32 voies (</a:t>
            </a:r>
            <a:r>
              <a:rPr kumimoji="0" lang="fr-FR" sz="700" b="1" i="1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IDSynchro</a:t>
            </a: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25813DC5-2150-415C-850C-79843E5167F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21" y="5709813"/>
            <a:ext cx="1032520" cy="774390"/>
          </a:xfrm>
          <a:prstGeom prst="rect">
            <a:avLst/>
          </a:prstGeom>
        </p:spPr>
      </p:pic>
      <p:sp>
        <p:nvSpPr>
          <p:cNvPr id="71" name="ZoneTexte 70">
            <a:extLst>
              <a:ext uri="{FF2B5EF4-FFF2-40B4-BE49-F238E27FC236}">
                <a16:creationId xmlns:a16="http://schemas.microsoft.com/office/drawing/2014/main" id="{2493CA3E-F09F-4005-BCBE-3DC6E9CFCAB7}"/>
              </a:ext>
            </a:extLst>
          </p:cNvPr>
          <p:cNvSpPr txBox="1"/>
          <p:nvPr/>
        </p:nvSpPr>
        <p:spPr>
          <a:xfrm>
            <a:off x="9313279" y="5565354"/>
            <a:ext cx="1130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Carte mezzanine 32 voies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EFE33211-9AAE-4BEC-B783-1ABC4E2CC686}"/>
              </a:ext>
            </a:extLst>
          </p:cNvPr>
          <p:cNvSpPr txBox="1"/>
          <p:nvPr/>
        </p:nvSpPr>
        <p:spPr>
          <a:xfrm>
            <a:off x="7265093" y="1037519"/>
            <a:ext cx="8386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1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5x5 mm² - 8 voies</a:t>
            </a: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BB285134-76C6-4762-8F73-D51551D877D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52" y="5277008"/>
            <a:ext cx="1302401" cy="976801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24E89CC7-14E0-4467-8B75-C036D4176E9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0426" y="5375003"/>
            <a:ext cx="1135238" cy="851429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DFEDC4A8-4D42-46DA-9B47-FDD80AB4680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3696" y="4234776"/>
            <a:ext cx="1094955" cy="821217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C6C9D154-9BFF-48EB-B37B-5BC61972637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4" y="4041029"/>
            <a:ext cx="973896" cy="938190"/>
          </a:xfrm>
          <a:prstGeom prst="rect">
            <a:avLst/>
          </a:prstGeom>
        </p:spPr>
      </p:pic>
      <p:pic>
        <p:nvPicPr>
          <p:cNvPr id="77" name="Image 1">
            <a:extLst>
              <a:ext uri="{FF2B5EF4-FFF2-40B4-BE49-F238E27FC236}">
                <a16:creationId xmlns:a16="http://schemas.microsoft.com/office/drawing/2014/main" id="{3CBD8303-C7BC-4EC5-A62A-9FC3C762FD30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05" y="250235"/>
            <a:ext cx="565971" cy="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AE953895-E911-4388-BED9-31374CE7A31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756185" y="4099628"/>
            <a:ext cx="495169" cy="2082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9EE0D2-3396-4283-9324-5D0DB228A82B}"/>
              </a:ext>
            </a:extLst>
          </p:cNvPr>
          <p:cNvSpPr txBox="1"/>
          <p:nvPr/>
        </p:nvSpPr>
        <p:spPr>
          <a:xfrm>
            <a:off x="0" y="10880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SDI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2007EABD-639D-48B7-A346-5153E999320E}"/>
              </a:ext>
            </a:extLst>
          </p:cNvPr>
          <p:cNvSpPr txBox="1"/>
          <p:nvPr/>
        </p:nvSpPr>
        <p:spPr>
          <a:xfrm>
            <a:off x="10457388" y="85567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PNAM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757E13-69DF-40C0-8496-9CFF6327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A45BE-E1E6-49DE-9B47-C05D0BBBBD60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0" name="Image 1">
            <a:extLst>
              <a:ext uri="{FF2B5EF4-FFF2-40B4-BE49-F238E27FC236}">
                <a16:creationId xmlns:a16="http://schemas.microsoft.com/office/drawing/2014/main" id="{1E4A2C94-4F03-4263-9592-221C8DEDDE9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37" y="4715531"/>
            <a:ext cx="244180" cy="16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080ADD9-B3C1-4FDD-BAB4-4988CFE2CC09}"/>
              </a:ext>
            </a:extLst>
          </p:cNvPr>
          <p:cNvSpPr txBox="1"/>
          <p:nvPr/>
        </p:nvSpPr>
        <p:spPr>
          <a:xfrm>
            <a:off x="1561200" y="5088531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Melvyn Reynaud AI au SDI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62B172-D719-4762-86B7-EDD3561E63A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661936" y="4025069"/>
            <a:ext cx="2923211" cy="23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28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676A0680-419B-41AA-9A59-7ACDCF94E748}"/>
              </a:ext>
            </a:extLst>
          </p:cNvPr>
          <p:cNvSpPr txBox="1"/>
          <p:nvPr/>
        </p:nvSpPr>
        <p:spPr>
          <a:xfrm>
            <a:off x="3152598" y="178110"/>
            <a:ext cx="7626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Développement en électronique R&amp;D détecteurs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9DFB51-DDA1-4585-A88C-10304E005105}"/>
              </a:ext>
            </a:extLst>
          </p:cNvPr>
          <p:cNvSpPr/>
          <p:nvPr/>
        </p:nvSpPr>
        <p:spPr>
          <a:xfrm>
            <a:off x="32358" y="845209"/>
            <a:ext cx="2910177" cy="5903990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8DF7B6E-F269-4BA0-9D2E-4E11F1217565}"/>
              </a:ext>
            </a:extLst>
          </p:cNvPr>
          <p:cNvSpPr/>
          <p:nvPr/>
        </p:nvSpPr>
        <p:spPr>
          <a:xfrm>
            <a:off x="3175088" y="919440"/>
            <a:ext cx="5894419" cy="3899282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B6FEB16-CDD9-43DA-90E2-6DA4BB7B2CCE}"/>
              </a:ext>
            </a:extLst>
          </p:cNvPr>
          <p:cNvSpPr/>
          <p:nvPr/>
        </p:nvSpPr>
        <p:spPr>
          <a:xfrm>
            <a:off x="9111861" y="841897"/>
            <a:ext cx="2910177" cy="5414837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123FB-6CE8-47A3-B522-08E4B8A3A4C1}"/>
              </a:ext>
            </a:extLst>
          </p:cNvPr>
          <p:cNvSpPr/>
          <p:nvPr/>
        </p:nvSpPr>
        <p:spPr>
          <a:xfrm>
            <a:off x="6224360" y="1324119"/>
            <a:ext cx="19351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Monitorage faisceaux en MRT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(ESRF Melbourne)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E7511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4D890B-4CCF-4943-AA0F-96536BED4C37}"/>
              </a:ext>
            </a:extLst>
          </p:cNvPr>
          <p:cNvSpPr/>
          <p:nvPr/>
        </p:nvSpPr>
        <p:spPr>
          <a:xfrm>
            <a:off x="9491910" y="5530894"/>
            <a:ext cx="21900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Identification fragments de fission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(ILL)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E7511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91D1537-7D67-4B2B-936E-D1D994857F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4009" r="3630" b="2690"/>
          <a:stretch/>
        </p:blipFill>
        <p:spPr>
          <a:xfrm>
            <a:off x="164429" y="2437171"/>
            <a:ext cx="1078715" cy="9794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F686F8-C44C-4AE4-94D3-D21D28EA04A2}"/>
              </a:ext>
            </a:extLst>
          </p:cNvPr>
          <p:cNvSpPr/>
          <p:nvPr/>
        </p:nvSpPr>
        <p:spPr>
          <a:xfrm>
            <a:off x="4587966" y="6368400"/>
            <a:ext cx="31235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TDC embarqués dans </a:t>
            </a:r>
            <a:r>
              <a:rPr lang="fr-FR" sz="1200" dirty="0">
                <a:solidFill>
                  <a:srgbClr val="E75112"/>
                </a:solidFill>
                <a:latin typeface="Calibri"/>
              </a:rPr>
              <a:t>1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FPGA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(STD &lt; 25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810BB1-BF0F-4D47-8038-08676BBE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957" y="5559014"/>
            <a:ext cx="1380508" cy="762566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D15AD2FC-1321-4556-97F4-17A3F4359887}"/>
              </a:ext>
            </a:extLst>
          </p:cNvPr>
          <p:cNvGrpSpPr/>
          <p:nvPr/>
        </p:nvGrpSpPr>
        <p:grpSpPr>
          <a:xfrm>
            <a:off x="4652836" y="4885518"/>
            <a:ext cx="1462640" cy="1524066"/>
            <a:chOff x="10145798" y="1362335"/>
            <a:chExt cx="1749848" cy="187686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9A4494E-BEE4-4F8C-B923-56D47CF42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" r="5605" b="4112"/>
            <a:stretch/>
          </p:blipFill>
          <p:spPr>
            <a:xfrm rot="60000">
              <a:off x="10145798" y="2141220"/>
              <a:ext cx="1421506" cy="10979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62207AB-5376-417D-81D6-6D2C61AF2286}"/>
                </a:ext>
              </a:extLst>
            </p:cNvPr>
            <p:cNvSpPr txBox="1"/>
            <p:nvPr/>
          </p:nvSpPr>
          <p:spPr>
            <a:xfrm>
              <a:off x="11325685" y="1362335"/>
              <a:ext cx="569961" cy="341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TDC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1274F20A-361C-4710-AC0E-B337622FB0F4}"/>
              </a:ext>
            </a:extLst>
          </p:cNvPr>
          <p:cNvSpPr/>
          <p:nvPr/>
        </p:nvSpPr>
        <p:spPr>
          <a:xfrm>
            <a:off x="76949" y="1799289"/>
            <a:ext cx="31158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Préamplificateurs rapides pour marquage temporel (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Hoarau </a:t>
            </a: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2021 </a:t>
            </a: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JINST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T04005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73717EF-81A4-416C-86BE-CD03AB8CF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257" y="2609899"/>
            <a:ext cx="1477481" cy="767853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B583FC0A-819D-4889-837E-685FEC90E6CB}"/>
              </a:ext>
            </a:extLst>
          </p:cNvPr>
          <p:cNvSpPr txBox="1"/>
          <p:nvPr/>
        </p:nvSpPr>
        <p:spPr>
          <a:xfrm>
            <a:off x="771208" y="3560194"/>
            <a:ext cx="1727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l’état de l’art = CIVIDEC C2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1D94417-0465-4ED3-946C-AEEEF6DA1A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07" t="11164" r="2529" b="53803"/>
          <a:stretch/>
        </p:blipFill>
        <p:spPr>
          <a:xfrm>
            <a:off x="6234605" y="1766040"/>
            <a:ext cx="2238563" cy="1125227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1E1B8649-831C-473E-A324-D27059DBA716}"/>
              </a:ext>
            </a:extLst>
          </p:cNvPr>
          <p:cNvSpPr txBox="1"/>
          <p:nvPr/>
        </p:nvSpPr>
        <p:spPr>
          <a:xfrm>
            <a:off x="5182956" y="841897"/>
            <a:ext cx="562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QDC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FAEE7EA-318A-4409-85EE-6AE6F289F6C9}"/>
              </a:ext>
            </a:extLst>
          </p:cNvPr>
          <p:cNvSpPr/>
          <p:nvPr/>
        </p:nvSpPr>
        <p:spPr>
          <a:xfrm>
            <a:off x="3818520" y="4032609"/>
            <a:ext cx="2352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apprenti ingénieur (diplômé PHELMA UGA en T4 2021)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2E258BA-4143-4AD8-88F8-7330DD33E7AE}"/>
              </a:ext>
            </a:extLst>
          </p:cNvPr>
          <p:cNvSpPr txBox="1"/>
          <p:nvPr/>
        </p:nvSpPr>
        <p:spPr>
          <a:xfrm>
            <a:off x="3753046" y="3693718"/>
            <a:ext cx="2859820" cy="276999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ASIC CMOS 130 nm  QDC 8 voies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98E704-FF7D-4820-BE0D-074D7AD13A81}"/>
              </a:ext>
            </a:extLst>
          </p:cNvPr>
          <p:cNvSpPr/>
          <p:nvPr/>
        </p:nvSpPr>
        <p:spPr>
          <a:xfrm>
            <a:off x="4023134" y="1080009"/>
            <a:ext cx="58850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Mesure de charge  avec grande dynamique</a:t>
            </a:r>
            <a:r>
              <a:rPr lang="fr-FR" sz="1100" b="1" dirty="0">
                <a:solidFill>
                  <a:srgbClr val="002060"/>
                </a:solidFill>
                <a:latin typeface="Calibri"/>
              </a:rPr>
              <a:t> (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fr-FR" sz="11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CCBE848E-6656-41DA-9813-B84405F42C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77" t="47861" r="63389" b="6978"/>
          <a:stretch/>
        </p:blipFill>
        <p:spPr>
          <a:xfrm>
            <a:off x="4758385" y="1978040"/>
            <a:ext cx="894280" cy="1188416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3006A43A-68A0-4F18-926B-95D6FA41B540}"/>
              </a:ext>
            </a:extLst>
          </p:cNvPr>
          <p:cNvSpPr txBox="1"/>
          <p:nvPr/>
        </p:nvSpPr>
        <p:spPr>
          <a:xfrm>
            <a:off x="9102586" y="1572460"/>
            <a:ext cx="28758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Nouveaux objectifs en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R&amp;D préampli charge avec  mesures simultanées de l’énergie avec une résolution de ~0,5 % et de temps à 100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Vers un système capable mesurer courant et charge = type C6 CIVIDEC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Nouveau challenge pour être à l’état de l’art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viser le marché des détecteurs DIAMANT et autres semi-conducteurs rapides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Flèche : droite 50">
            <a:extLst>
              <a:ext uri="{FF2B5EF4-FFF2-40B4-BE49-F238E27FC236}">
                <a16:creationId xmlns:a16="http://schemas.microsoft.com/office/drawing/2014/main" id="{799DE23C-AE74-4702-A3C1-71FA4ACC1957}"/>
              </a:ext>
            </a:extLst>
          </p:cNvPr>
          <p:cNvSpPr/>
          <p:nvPr/>
        </p:nvSpPr>
        <p:spPr>
          <a:xfrm rot="5400000">
            <a:off x="7034058" y="2952096"/>
            <a:ext cx="296661" cy="246221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A6E6B9D-FF35-4FCC-919E-05CBE4DD4445}"/>
              </a:ext>
            </a:extLst>
          </p:cNvPr>
          <p:cNvSpPr txBox="1"/>
          <p:nvPr/>
        </p:nvSpPr>
        <p:spPr>
          <a:xfrm>
            <a:off x="6437645" y="3200699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PCB avec 153 voies ASIC</a:t>
            </a:r>
          </a:p>
        </p:txBody>
      </p:sp>
      <p:pic>
        <p:nvPicPr>
          <p:cNvPr id="53" name="Image 1">
            <a:extLst>
              <a:ext uri="{FF2B5EF4-FFF2-40B4-BE49-F238E27FC236}">
                <a16:creationId xmlns:a16="http://schemas.microsoft.com/office/drawing/2014/main" id="{5B69CE7B-D1ED-4E0A-A994-6BF1C58A4C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71" y="205901"/>
            <a:ext cx="565971" cy="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5961882F-1F77-443C-B8AD-9547E61F4170}"/>
              </a:ext>
            </a:extLst>
          </p:cNvPr>
          <p:cNvSpPr txBox="1"/>
          <p:nvPr/>
        </p:nvSpPr>
        <p:spPr>
          <a:xfrm>
            <a:off x="0" y="108801"/>
            <a:ext cx="2614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élec.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873ADD1-9F2B-4DEA-BB7C-7926EDCC2E65}"/>
              </a:ext>
            </a:extLst>
          </p:cNvPr>
          <p:cNvSpPr txBox="1"/>
          <p:nvPr/>
        </p:nvSpPr>
        <p:spPr>
          <a:xfrm>
            <a:off x="10457388" y="85567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PNAM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0578AD2-48F6-49CE-8EA8-5889C962C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A45BE-E1E6-49DE-9B47-C05D0BBBBD60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82364E55-ABA7-4F51-98F5-29EB54CCBD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5"/>
          <a:stretch/>
        </p:blipFill>
        <p:spPr>
          <a:xfrm>
            <a:off x="6372709" y="3467107"/>
            <a:ext cx="1924900" cy="1151108"/>
          </a:xfrm>
          <a:prstGeom prst="rect">
            <a:avLst/>
          </a:prstGeom>
        </p:spPr>
      </p:pic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785D39DA-6DA6-4EF2-967E-43FE2733F986}"/>
              </a:ext>
            </a:extLst>
          </p:cNvPr>
          <p:cNvSpPr/>
          <p:nvPr/>
        </p:nvSpPr>
        <p:spPr>
          <a:xfrm>
            <a:off x="4530743" y="4912847"/>
            <a:ext cx="3022012" cy="1740116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71405E-07E2-4516-8368-3547B2895E94}"/>
              </a:ext>
            </a:extLst>
          </p:cNvPr>
          <p:cNvSpPr/>
          <p:nvPr/>
        </p:nvSpPr>
        <p:spPr>
          <a:xfrm>
            <a:off x="3108869" y="2114167"/>
            <a:ext cx="16170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Intégration des trains en mode pulsé de l’accélérateur + marquage temporel </a:t>
            </a:r>
          </a:p>
        </p:txBody>
      </p:sp>
      <p:sp>
        <p:nvSpPr>
          <p:cNvPr id="58" name="Flèche : droite 57">
            <a:extLst>
              <a:ext uri="{FF2B5EF4-FFF2-40B4-BE49-F238E27FC236}">
                <a16:creationId xmlns:a16="http://schemas.microsoft.com/office/drawing/2014/main" id="{B00D2809-A750-4041-B1C2-08411E8ACB3E}"/>
              </a:ext>
            </a:extLst>
          </p:cNvPr>
          <p:cNvSpPr/>
          <p:nvPr/>
        </p:nvSpPr>
        <p:spPr>
          <a:xfrm>
            <a:off x="5975089" y="4004038"/>
            <a:ext cx="296661" cy="246221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779952C-A43B-4A32-8810-9DDCF88797B1}"/>
              </a:ext>
            </a:extLst>
          </p:cNvPr>
          <p:cNvSpPr txBox="1"/>
          <p:nvPr/>
        </p:nvSpPr>
        <p:spPr>
          <a:xfrm>
            <a:off x="503482" y="953074"/>
            <a:ext cx="1832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Préamplificateurs courant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1D1F0FE-C382-47B2-AB11-706A8F978BC1}"/>
              </a:ext>
            </a:extLst>
          </p:cNvPr>
          <p:cNvSpPr txBox="1"/>
          <p:nvPr/>
        </p:nvSpPr>
        <p:spPr>
          <a:xfrm>
            <a:off x="122005" y="1255846"/>
            <a:ext cx="2465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E75112"/>
                </a:solidFill>
              </a:rPr>
              <a:t>Monitorage faisceau hadronthérapie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3CDDCC28-E1EE-4344-8761-AFD142B70E11}"/>
              </a:ext>
            </a:extLst>
          </p:cNvPr>
          <p:cNvSpPr txBox="1"/>
          <p:nvPr/>
        </p:nvSpPr>
        <p:spPr>
          <a:xfrm>
            <a:off x="4753999" y="5055950"/>
            <a:ext cx="2465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E75112"/>
                </a:solidFill>
              </a:rPr>
              <a:t>Monitorage faisceau hadronthérapie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E8D11F3-D70A-45DF-A74E-5CB610FBABCD}"/>
              </a:ext>
            </a:extLst>
          </p:cNvPr>
          <p:cNvSpPr/>
          <p:nvPr/>
        </p:nvSpPr>
        <p:spPr>
          <a:xfrm>
            <a:off x="3325554" y="1428270"/>
            <a:ext cx="259726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Monitorage faisceaux en Flash thérapie</a:t>
            </a:r>
          </a:p>
          <a:p>
            <a:pPr lvl="0" algn="ctr">
              <a:defRPr/>
            </a:pPr>
            <a:r>
              <a:rPr lang="fr-FR" sz="1100" b="1" dirty="0">
                <a:solidFill>
                  <a:srgbClr val="E75112"/>
                </a:solidFill>
              </a:rPr>
              <a:t>(ARRONAX)</a:t>
            </a: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E7511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BD4D5A2-AB8D-4F33-BE24-9D3F94BC703A}"/>
              </a:ext>
            </a:extLst>
          </p:cNvPr>
          <p:cNvSpPr txBox="1"/>
          <p:nvPr/>
        </p:nvSpPr>
        <p:spPr>
          <a:xfrm>
            <a:off x="32358" y="3970717"/>
            <a:ext cx="2789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Préampli pouvant fonctionner à très basse température</a:t>
            </a: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78677709-6938-4B7B-8FFC-6A3DDA982F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164"/>
          <a:stretch/>
        </p:blipFill>
        <p:spPr>
          <a:xfrm>
            <a:off x="1309315" y="4522459"/>
            <a:ext cx="1574612" cy="1925427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51913EB3-9EF4-4D4A-9962-92BFD7252E30}"/>
              </a:ext>
            </a:extLst>
          </p:cNvPr>
          <p:cNvSpPr txBox="1"/>
          <p:nvPr/>
        </p:nvSpPr>
        <p:spPr>
          <a:xfrm>
            <a:off x="8031351" y="6310180"/>
            <a:ext cx="175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Lien avec DRD7 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F61759-956C-4535-9269-93730728575B}"/>
              </a:ext>
            </a:extLst>
          </p:cNvPr>
          <p:cNvSpPr/>
          <p:nvPr/>
        </p:nvSpPr>
        <p:spPr>
          <a:xfrm>
            <a:off x="-11279" y="4324632"/>
            <a:ext cx="14536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E75112"/>
                </a:solidFill>
              </a:rPr>
              <a:t>Carrier Mobility up to 10</a:t>
            </a:r>
            <a:r>
              <a:rPr lang="en-US" sz="800" baseline="30000" dirty="0">
                <a:solidFill>
                  <a:srgbClr val="E75112"/>
                </a:solidFill>
              </a:rPr>
              <a:t>6</a:t>
            </a:r>
            <a:r>
              <a:rPr lang="en-US" sz="800" dirty="0">
                <a:solidFill>
                  <a:srgbClr val="E75112"/>
                </a:solidFill>
              </a:rPr>
              <a:t> cm</a:t>
            </a:r>
            <a:r>
              <a:rPr lang="en-US" sz="800" baseline="30000" dirty="0">
                <a:solidFill>
                  <a:srgbClr val="E75112"/>
                </a:solidFill>
              </a:rPr>
              <a:t>2 </a:t>
            </a:r>
            <a:r>
              <a:rPr lang="en-US" sz="800" dirty="0">
                <a:solidFill>
                  <a:srgbClr val="E75112"/>
                </a:solidFill>
              </a:rPr>
              <a:t>V</a:t>
            </a:r>
            <a:r>
              <a:rPr lang="en-US" sz="800" baseline="30000" dirty="0">
                <a:solidFill>
                  <a:srgbClr val="E75112"/>
                </a:solidFill>
              </a:rPr>
              <a:t>−1</a:t>
            </a:r>
            <a:r>
              <a:rPr lang="en-US" sz="800" dirty="0">
                <a:solidFill>
                  <a:srgbClr val="E75112"/>
                </a:solidFill>
              </a:rPr>
              <a:t> s</a:t>
            </a:r>
            <a:r>
              <a:rPr lang="en-US" sz="800" baseline="30000" dirty="0">
                <a:solidFill>
                  <a:srgbClr val="E75112"/>
                </a:solidFill>
              </a:rPr>
              <a:t>−1 </a:t>
            </a:r>
            <a:r>
              <a:rPr lang="en-US" sz="800" dirty="0">
                <a:solidFill>
                  <a:srgbClr val="E75112"/>
                </a:solidFill>
              </a:rPr>
              <a:t>Measured in Single-Crystal Diamond by the Time-of-Flight Electron-Beam-Induced-Current Technique</a:t>
            </a:r>
          </a:p>
          <a:p>
            <a:endParaRPr lang="en-US" sz="800" dirty="0"/>
          </a:p>
          <a:p>
            <a:r>
              <a:rPr lang="en-US" sz="800" dirty="0"/>
              <a:t>A. </a:t>
            </a:r>
            <a:r>
              <a:rPr lang="en-US" sz="800" dirty="0" err="1"/>
              <a:t>Portier</a:t>
            </a:r>
            <a:r>
              <a:rPr lang="en-US" sz="800" dirty="0"/>
              <a:t>, F. </a:t>
            </a:r>
            <a:r>
              <a:rPr lang="en-US" sz="800" dirty="0" err="1"/>
              <a:t>Donatini</a:t>
            </a:r>
            <a:r>
              <a:rPr lang="en-US" sz="800" dirty="0"/>
              <a:t>, D. </a:t>
            </a:r>
            <a:r>
              <a:rPr lang="en-US" sz="800" dirty="0" err="1"/>
              <a:t>Dauvergne</a:t>
            </a:r>
            <a:r>
              <a:rPr lang="en-US" sz="800" dirty="0"/>
              <a:t>, M.-L. Gallin-Martel, and J. </a:t>
            </a:r>
            <a:r>
              <a:rPr lang="en-US" sz="800" dirty="0" err="1"/>
              <a:t>Perno</a:t>
            </a:r>
            <a:endParaRPr lang="en-US" sz="800" dirty="0"/>
          </a:p>
          <a:p>
            <a:endParaRPr lang="en-US" sz="800" dirty="0"/>
          </a:p>
          <a:p>
            <a:r>
              <a:rPr lang="en-US" sz="800" dirty="0"/>
              <a:t>Phys. Rev. Applied 20, 024037 – Published 16 August, 2023</a:t>
            </a:r>
          </a:p>
          <a:p>
            <a:r>
              <a:rPr lang="en-US" sz="800" dirty="0"/>
              <a:t>DOI: https://doi.org/10.1103/PhysRevApplied.20.024037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5FD399-4BA9-4E4C-8D7F-ADDD3475B958}"/>
              </a:ext>
            </a:extLst>
          </p:cNvPr>
          <p:cNvSpPr txBox="1"/>
          <p:nvPr/>
        </p:nvSpPr>
        <p:spPr>
          <a:xfrm>
            <a:off x="884717" y="6424906"/>
            <a:ext cx="1621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Mesure à l’état de l’art</a:t>
            </a:r>
          </a:p>
        </p:txBody>
      </p:sp>
    </p:spTree>
    <p:extLst>
      <p:ext uri="{BB962C8B-B14F-4D97-AF65-F5344CB8AC3E}">
        <p14:creationId xmlns:p14="http://schemas.microsoft.com/office/powerpoint/2010/main" val="29224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262EFB-68A6-407F-9A19-311B3928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DIAMANT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8DF3265-71A7-4A4E-A2FC-8A4A1758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8593B9-D391-4972-8DC5-5028037F9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116" y="4027116"/>
            <a:ext cx="4472320" cy="261988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EE8C8EE-59EA-4151-A259-47199C384864}"/>
              </a:ext>
            </a:extLst>
          </p:cNvPr>
          <p:cNvGrpSpPr/>
          <p:nvPr/>
        </p:nvGrpSpPr>
        <p:grpSpPr>
          <a:xfrm>
            <a:off x="9081774" y="4258905"/>
            <a:ext cx="2853487" cy="1967447"/>
            <a:chOff x="1147751" y="4074829"/>
            <a:chExt cx="5054075" cy="2547675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AF69D40A-3609-45B8-8FDC-493283AB4FC5}"/>
                </a:ext>
              </a:extLst>
            </p:cNvPr>
            <p:cNvSpPr/>
            <p:nvPr/>
          </p:nvSpPr>
          <p:spPr>
            <a:xfrm>
              <a:off x="5286776" y="6169251"/>
              <a:ext cx="257448" cy="24436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451CB20-153A-4D3E-AAF5-C8679BAE1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870"/>
            <a:stretch/>
          </p:blipFill>
          <p:spPr>
            <a:xfrm>
              <a:off x="1147751" y="4074829"/>
              <a:ext cx="3882623" cy="2179730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165BFE4-ECB6-4C6B-B832-54B090241EB0}"/>
                </a:ext>
              </a:extLst>
            </p:cNvPr>
            <p:cNvGrpSpPr/>
            <p:nvPr/>
          </p:nvGrpSpPr>
          <p:grpSpPr>
            <a:xfrm>
              <a:off x="4074092" y="4076767"/>
              <a:ext cx="438746" cy="334061"/>
              <a:chOff x="4074092" y="4076767"/>
              <a:chExt cx="438746" cy="334061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20BC86C7-5F69-4B1E-8FBC-264A5FFD832D}"/>
                  </a:ext>
                </a:extLst>
              </p:cNvPr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B9396824-F79B-4641-A0A4-AF1C3556D03A}"/>
                  </a:ext>
                </a:extLst>
              </p:cNvPr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C202F57D-677F-4898-9F3D-CEA8F31318D4}"/>
                  </a:ext>
                </a:extLst>
              </p:cNvPr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BAB929FD-CFA1-4881-AD5B-AB1F9AC0C2F3}"/>
                  </a:ext>
                </a:extLst>
              </p:cNvPr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C4CEFD5D-2F5B-46D3-963E-5ACBC11BD4C2}"/>
                  </a:ext>
                </a:extLst>
              </p:cNvPr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3590B3F6-B69C-4D0C-910F-BF497FCFDA74}"/>
                  </a:ext>
                </a:extLst>
              </p:cNvPr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F24AA62B-2F45-4F19-8475-EEBC326B61B4}"/>
                </a:ext>
              </a:extLst>
            </p:cNvPr>
            <p:cNvCxnSpPr/>
            <p:nvPr/>
          </p:nvCxnSpPr>
          <p:spPr>
            <a:xfrm flipH="1">
              <a:off x="4284275" y="5791200"/>
              <a:ext cx="105171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64457357-1730-4FA4-8EAF-7D8391A8D91A}"/>
                </a:ext>
              </a:extLst>
            </p:cNvPr>
            <p:cNvCxnSpPr/>
            <p:nvPr/>
          </p:nvCxnSpPr>
          <p:spPr>
            <a:xfrm>
              <a:off x="4296606" y="5698929"/>
              <a:ext cx="0" cy="9525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0DFBCE32-34FC-49D8-B9CC-39B19D4F56A4}"/>
                </a:ext>
              </a:extLst>
            </p:cNvPr>
            <p:cNvCxnSpPr/>
            <p:nvPr/>
          </p:nvCxnSpPr>
          <p:spPr>
            <a:xfrm flipH="1">
              <a:off x="5324459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9B1425F7-DE26-408D-8BE7-53D4A548425B}"/>
                </a:ext>
              </a:extLst>
            </p:cNvPr>
            <p:cNvCxnSpPr/>
            <p:nvPr/>
          </p:nvCxnSpPr>
          <p:spPr>
            <a:xfrm flipV="1">
              <a:off x="5147733" y="5791202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0811428-0F78-4DFA-8A24-9A268C5252FD}"/>
                </a:ext>
              </a:extLst>
            </p:cNvPr>
            <p:cNvGrpSpPr/>
            <p:nvPr/>
          </p:nvGrpSpPr>
          <p:grpSpPr>
            <a:xfrm rot="10800000">
              <a:off x="5471851" y="6288443"/>
              <a:ext cx="438746" cy="334061"/>
              <a:chOff x="4074092" y="4076767"/>
              <a:chExt cx="438746" cy="334061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5785FD44-F817-4469-80ED-BDE085A1A087}"/>
                  </a:ext>
                </a:extLst>
              </p:cNvPr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DFDB77F7-47D0-4A9A-9FE6-40A7E44CE0C6}"/>
                  </a:ext>
                </a:extLst>
              </p:cNvPr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A002D309-D269-410F-8C8B-503433DFE8BF}"/>
                  </a:ext>
                </a:extLst>
              </p:cNvPr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493EC9F5-58BF-43D8-BB85-9882F09A1CDD}"/>
                  </a:ext>
                </a:extLst>
              </p:cNvPr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0B644158-0609-4035-AAB4-FA50ED6102AE}"/>
                  </a:ext>
                </a:extLst>
              </p:cNvPr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B1925043-B782-4BC2-83FF-71FC9C349CE8}"/>
                  </a:ext>
                </a:extLst>
              </p:cNvPr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480A1A55-2F8F-45DB-A93C-BA2087BA250B}"/>
                </a:ext>
              </a:extLst>
            </p:cNvPr>
            <p:cNvCxnSpPr/>
            <p:nvPr/>
          </p:nvCxnSpPr>
          <p:spPr>
            <a:xfrm flipH="1">
              <a:off x="5411644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A357BA7D-549F-4BC7-8B18-00975F66B2D5}"/>
                </a:ext>
              </a:extLst>
            </p:cNvPr>
            <p:cNvGrpSpPr/>
            <p:nvPr/>
          </p:nvGrpSpPr>
          <p:grpSpPr>
            <a:xfrm>
              <a:off x="5101528" y="5902324"/>
              <a:ext cx="89136" cy="278060"/>
              <a:chOff x="5785562" y="5893856"/>
              <a:chExt cx="89136" cy="278060"/>
            </a:xfrm>
          </p:grpSpPr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F65F7B7F-1C42-4111-AC55-8705E6BB15C8}"/>
                  </a:ext>
                </a:extLst>
              </p:cNvPr>
              <p:cNvCxnSpPr/>
              <p:nvPr/>
            </p:nvCxnSpPr>
            <p:spPr>
              <a:xfrm flipH="1">
                <a:off x="5797878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DABCCB74-32F1-4FA6-9F6C-5840EBDDD4CA}"/>
                  </a:ext>
                </a:extLst>
              </p:cNvPr>
              <p:cNvCxnSpPr/>
              <p:nvPr/>
            </p:nvCxnSpPr>
            <p:spPr>
              <a:xfrm flipH="1">
                <a:off x="5785562" y="616078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FCB9990F-2183-4EE9-A721-512DFBE50F90}"/>
                  </a:ext>
                </a:extLst>
              </p:cNvPr>
              <p:cNvCxnSpPr/>
              <p:nvPr/>
            </p:nvCxnSpPr>
            <p:spPr>
              <a:xfrm flipH="1">
                <a:off x="5863510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481953AE-3C52-4122-837F-EA2AAFC74696}"/>
                  </a:ext>
                </a:extLst>
              </p:cNvPr>
              <p:cNvCxnSpPr/>
              <p:nvPr/>
            </p:nvCxnSpPr>
            <p:spPr>
              <a:xfrm flipH="1">
                <a:off x="5785562" y="590757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18531BFC-6103-4DC8-8EA4-C7DE71823FCF}"/>
                </a:ext>
              </a:extLst>
            </p:cNvPr>
            <p:cNvCxnSpPr/>
            <p:nvPr/>
          </p:nvCxnSpPr>
          <p:spPr>
            <a:xfrm flipV="1">
              <a:off x="5143899" y="6169251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D6DB7C70-F89A-4021-8771-C747F37B1C38}"/>
                </a:ext>
              </a:extLst>
            </p:cNvPr>
            <p:cNvCxnSpPr/>
            <p:nvPr/>
          </p:nvCxnSpPr>
          <p:spPr>
            <a:xfrm flipH="1" flipV="1">
              <a:off x="5137741" y="6296283"/>
              <a:ext cx="152400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F7ECB14-BC1E-4F3D-B6B3-FA4D27B12E3F}"/>
                </a:ext>
              </a:extLst>
            </p:cNvPr>
            <p:cNvSpPr txBox="1"/>
            <p:nvPr/>
          </p:nvSpPr>
          <p:spPr>
            <a:xfrm>
              <a:off x="5239836" y="6140992"/>
              <a:ext cx="359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HT</a:t>
              </a:r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8ADBC61D-8FB9-4236-9676-E88E3F3228DF}"/>
                </a:ext>
              </a:extLst>
            </p:cNvPr>
            <p:cNvCxnSpPr/>
            <p:nvPr/>
          </p:nvCxnSpPr>
          <p:spPr>
            <a:xfrm flipH="1" flipV="1">
              <a:off x="5422629" y="57838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riangle isocèle 20">
              <a:extLst>
                <a:ext uri="{FF2B5EF4-FFF2-40B4-BE49-F238E27FC236}">
                  <a16:creationId xmlns:a16="http://schemas.microsoft.com/office/drawing/2014/main" id="{282657DA-C85E-4306-ABE5-4E73DF0D9E10}"/>
                </a:ext>
              </a:extLst>
            </p:cNvPr>
            <p:cNvSpPr/>
            <p:nvPr/>
          </p:nvSpPr>
          <p:spPr>
            <a:xfrm rot="5400000">
              <a:off x="5604031" y="5606840"/>
              <a:ext cx="451186" cy="368721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A00B4038-4296-4C10-8B1A-C2029253E035}"/>
                </a:ext>
              </a:extLst>
            </p:cNvPr>
            <p:cNvCxnSpPr/>
            <p:nvPr/>
          </p:nvCxnSpPr>
          <p:spPr>
            <a:xfrm flipH="1" flipV="1">
              <a:off x="5990174" y="5791200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DA8D41DA-3E76-47E6-86A0-C28B8C04704F}"/>
                </a:ext>
              </a:extLst>
            </p:cNvPr>
            <p:cNvCxnSpPr/>
            <p:nvPr/>
          </p:nvCxnSpPr>
          <p:spPr>
            <a:xfrm flipH="1" flipV="1">
              <a:off x="5531610" y="62884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8B55B28F-F89B-44E7-B604-1171CF05E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7" t="33450" r="23567" b="28772"/>
          <a:stretch/>
        </p:blipFill>
        <p:spPr>
          <a:xfrm>
            <a:off x="888793" y="5219106"/>
            <a:ext cx="1961570" cy="147689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5D5D1C0-5B42-4C53-9757-8D38152FD987}"/>
              </a:ext>
            </a:extLst>
          </p:cNvPr>
          <p:cNvSpPr/>
          <p:nvPr/>
        </p:nvSpPr>
        <p:spPr>
          <a:xfrm>
            <a:off x="421775" y="4027116"/>
            <a:ext cx="34667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Diamant synthétique CVD </a:t>
            </a:r>
            <a:r>
              <a:rPr lang="fr-FR" sz="1100" b="1" dirty="0">
                <a:solidFill>
                  <a:srgbClr val="0070C0"/>
                </a:solidFill>
              </a:rPr>
              <a:t>(racine HPHT, clonage)</a:t>
            </a:r>
          </a:p>
          <a:p>
            <a:r>
              <a:rPr lang="fr-FR" sz="1400" b="1" dirty="0">
                <a:solidFill>
                  <a:srgbClr val="0070C0"/>
                </a:solidFill>
              </a:rPr>
              <a:t>         - Monocristallin</a:t>
            </a:r>
          </a:p>
          <a:p>
            <a:r>
              <a:rPr lang="fr-FR" sz="1400" b="1" dirty="0">
                <a:solidFill>
                  <a:srgbClr val="0070C0"/>
                </a:solidFill>
              </a:rPr>
              <a:t>         - </a:t>
            </a:r>
            <a:r>
              <a:rPr lang="fr-FR" sz="1400" b="1" dirty="0" err="1">
                <a:solidFill>
                  <a:srgbClr val="0070C0"/>
                </a:solidFill>
              </a:rPr>
              <a:t>Polycristallin</a:t>
            </a:r>
            <a:endParaRPr lang="fr-FR" sz="1400" b="1" dirty="0">
              <a:solidFill>
                <a:srgbClr val="0070C0"/>
              </a:solidFill>
            </a:endParaRPr>
          </a:p>
          <a:p>
            <a:r>
              <a:rPr lang="fr-FR" sz="1400" b="1" dirty="0">
                <a:solidFill>
                  <a:srgbClr val="0070C0"/>
                </a:solidFill>
              </a:rPr>
              <a:t>         - </a:t>
            </a:r>
            <a:r>
              <a:rPr lang="fr-FR" sz="1400" b="1" dirty="0" err="1">
                <a:solidFill>
                  <a:srgbClr val="0070C0"/>
                </a:solidFill>
              </a:rPr>
              <a:t>Hétéroépytaxique</a:t>
            </a:r>
            <a:r>
              <a:rPr lang="fr-FR" sz="1400" b="1" dirty="0">
                <a:solidFill>
                  <a:srgbClr val="0070C0"/>
                </a:solidFill>
              </a:rPr>
              <a:t> (DOI)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au 41">
                <a:extLst>
                  <a:ext uri="{FF2B5EF4-FFF2-40B4-BE49-F238E27FC236}">
                    <a16:creationId xmlns:a16="http://schemas.microsoft.com/office/drawing/2014/main" id="{CDCE7840-6ECE-4675-B640-61C96267F7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0206629"/>
                  </p:ext>
                </p:extLst>
              </p:nvPr>
            </p:nvGraphicFramePr>
            <p:xfrm>
              <a:off x="169613" y="1046367"/>
              <a:ext cx="5296691" cy="26609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20543">
                      <a:extLst>
                        <a:ext uri="{9D8B030D-6E8A-4147-A177-3AD203B41FA5}">
                          <a16:colId xmlns:a16="http://schemas.microsoft.com/office/drawing/2014/main" val="4279346900"/>
                        </a:ext>
                      </a:extLst>
                    </a:gridCol>
                    <a:gridCol w="975888">
                      <a:extLst>
                        <a:ext uri="{9D8B030D-6E8A-4147-A177-3AD203B41FA5}">
                          <a16:colId xmlns:a16="http://schemas.microsoft.com/office/drawing/2014/main" val="4204641770"/>
                        </a:ext>
                      </a:extLst>
                    </a:gridCol>
                    <a:gridCol w="1500260">
                      <a:extLst>
                        <a:ext uri="{9D8B030D-6E8A-4147-A177-3AD203B41FA5}">
                          <a16:colId xmlns:a16="http://schemas.microsoft.com/office/drawing/2014/main" val="3135694991"/>
                        </a:ext>
                      </a:extLst>
                    </a:gridCol>
                  </a:tblGrid>
                  <a:tr h="277181">
                    <a:tc>
                      <a:txBody>
                        <a:bodyPr/>
                        <a:lstStyle/>
                        <a:p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Diamant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Silicium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9094666"/>
                      </a:ext>
                    </a:extLst>
                  </a:tr>
                  <a:tr h="30723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Mobilité des porteurs (cm².V</a:t>
                          </a:r>
                          <a:r>
                            <a:rPr lang="fr-FR" sz="1400" baseline="30000" dirty="0"/>
                            <a:t>-1</a:t>
                          </a:r>
                          <a:r>
                            <a:rPr lang="fr-FR" sz="1400" baseline="0" dirty="0"/>
                            <a:t>.s</a:t>
                          </a:r>
                          <a:r>
                            <a:rPr lang="fr-FR" sz="1400" baseline="30000" dirty="0"/>
                            <a:t>-1</a:t>
                          </a:r>
                          <a:r>
                            <a:rPr lang="fr-FR" sz="1400" baseline="0" dirty="0"/>
                            <a:t>)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&gt; 2000</a:t>
                          </a:r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800 – 1400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2609084"/>
                      </a:ext>
                    </a:extLst>
                  </a:tr>
                  <a:tr h="307232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Gap (eV)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5.5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1.1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5432758"/>
                      </a:ext>
                    </a:extLst>
                  </a:tr>
                  <a:tr h="307232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Résistivité (</a:t>
                          </a:r>
                          <a:r>
                            <a:rPr lang="el-GR" sz="1400" dirty="0"/>
                            <a:t>Ω</a:t>
                          </a:r>
                          <a:r>
                            <a:rPr lang="fr-FR" sz="1400" dirty="0"/>
                            <a:t>.m)</a:t>
                          </a:r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&gt; 10</a:t>
                          </a:r>
                          <a:r>
                            <a:rPr lang="fr-FR" sz="1400" baseline="30000" dirty="0"/>
                            <a:t>13</a:t>
                          </a:r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2.3 </a:t>
                          </a:r>
                          <a14:m>
                            <m:oMath xmlns:m="http://schemas.openxmlformats.org/officeDocument/2006/math">
                              <m:r>
                                <a:rPr lang="fr-FR" sz="1400" smtClean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</m:oMath>
                          </a14:m>
                          <a:r>
                            <a:rPr lang="fr-FR" sz="1400" dirty="0"/>
                            <a:t> 10</a:t>
                          </a:r>
                          <a:r>
                            <a:rPr lang="fr-FR" sz="1400" baseline="30000" dirty="0"/>
                            <a:t>7</a:t>
                          </a:r>
                          <a:r>
                            <a:rPr lang="fr-FR" sz="1400" baseline="0" dirty="0"/>
                            <a:t> 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21393649"/>
                      </a:ext>
                    </a:extLst>
                  </a:tr>
                  <a:tr h="321972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Energie de déplacement (eV)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43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25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4258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Conductivité thermique (</a:t>
                          </a:r>
                          <a:r>
                            <a:rPr lang="fr-FR" sz="1400" baseline="0" dirty="0"/>
                            <a:t>W.cm</a:t>
                          </a:r>
                          <a:r>
                            <a:rPr lang="fr-FR" sz="1400" baseline="30000" dirty="0"/>
                            <a:t>-1</a:t>
                          </a:r>
                          <a:r>
                            <a:rPr lang="fr-FR" sz="1400" baseline="0" dirty="0"/>
                            <a:t>.K</a:t>
                          </a:r>
                          <a:r>
                            <a:rPr lang="fr-FR" sz="1400" baseline="30000" dirty="0"/>
                            <a:t>-1</a:t>
                          </a:r>
                          <a:r>
                            <a:rPr lang="fr-FR" sz="1400" baseline="0" dirty="0"/>
                            <a:t>)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18</a:t>
                          </a:r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6555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Energie création paire e</a:t>
                          </a:r>
                          <a:r>
                            <a:rPr lang="fr-FR" sz="1400" baseline="30000" dirty="0"/>
                            <a:t>-</a:t>
                          </a:r>
                          <a:r>
                            <a:rPr lang="fr-FR" sz="1400" baseline="0" dirty="0"/>
                            <a:t>/h (eV)</a:t>
                          </a:r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13.1</a:t>
                          </a:r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3.6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4515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Taille (cm²)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b="0" dirty="0"/>
                            <a:t>4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700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72250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au 41">
                <a:extLst>
                  <a:ext uri="{FF2B5EF4-FFF2-40B4-BE49-F238E27FC236}">
                    <a16:creationId xmlns:a16="http://schemas.microsoft.com/office/drawing/2014/main" id="{CDCE7840-6ECE-4675-B640-61C96267F7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0206629"/>
                  </p:ext>
                </p:extLst>
              </p:nvPr>
            </p:nvGraphicFramePr>
            <p:xfrm>
              <a:off x="169613" y="1046367"/>
              <a:ext cx="5296691" cy="26609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20543">
                      <a:extLst>
                        <a:ext uri="{9D8B030D-6E8A-4147-A177-3AD203B41FA5}">
                          <a16:colId xmlns:a16="http://schemas.microsoft.com/office/drawing/2014/main" val="4279346900"/>
                        </a:ext>
                      </a:extLst>
                    </a:gridCol>
                    <a:gridCol w="975888">
                      <a:extLst>
                        <a:ext uri="{9D8B030D-6E8A-4147-A177-3AD203B41FA5}">
                          <a16:colId xmlns:a16="http://schemas.microsoft.com/office/drawing/2014/main" val="4204641770"/>
                        </a:ext>
                      </a:extLst>
                    </a:gridCol>
                    <a:gridCol w="1500260">
                      <a:extLst>
                        <a:ext uri="{9D8B030D-6E8A-4147-A177-3AD203B41FA5}">
                          <a16:colId xmlns:a16="http://schemas.microsoft.com/office/drawing/2014/main" val="313569499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Diamant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Silicium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9094666"/>
                      </a:ext>
                    </a:extLst>
                  </a:tr>
                  <a:tr h="30723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Mobilité des porteurs (cm².V</a:t>
                          </a:r>
                          <a:r>
                            <a:rPr lang="fr-FR" sz="1400" baseline="30000" dirty="0"/>
                            <a:t>-1</a:t>
                          </a:r>
                          <a:r>
                            <a:rPr lang="fr-FR" sz="1400" baseline="0" dirty="0"/>
                            <a:t>.s</a:t>
                          </a:r>
                          <a:r>
                            <a:rPr lang="fr-FR" sz="1400" baseline="30000" dirty="0"/>
                            <a:t>-1</a:t>
                          </a:r>
                          <a:r>
                            <a:rPr lang="fr-FR" sz="1400" baseline="0" dirty="0"/>
                            <a:t>)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&gt; 2000</a:t>
                          </a:r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800 – 1400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2609084"/>
                      </a:ext>
                    </a:extLst>
                  </a:tr>
                  <a:tr h="307232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Gap (eV)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5.5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1.1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5432758"/>
                      </a:ext>
                    </a:extLst>
                  </a:tr>
                  <a:tr h="307232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Résistivité (</a:t>
                          </a:r>
                          <a:r>
                            <a:rPr lang="el-GR" sz="1400" dirty="0"/>
                            <a:t>Ω</a:t>
                          </a:r>
                          <a:r>
                            <a:rPr lang="fr-FR" sz="1400" dirty="0"/>
                            <a:t>.m)</a:t>
                          </a:r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&gt; 10</a:t>
                          </a:r>
                          <a:r>
                            <a:rPr lang="fr-FR" sz="1400" baseline="30000" dirty="0"/>
                            <a:t>13</a:t>
                          </a:r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254065" t="-298039" r="-1626" b="-4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1393649"/>
                      </a:ext>
                    </a:extLst>
                  </a:tr>
                  <a:tr h="321972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Energie de déplacement (eV)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43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25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4258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Conductivité thermique (</a:t>
                          </a:r>
                          <a:r>
                            <a:rPr lang="fr-FR" sz="1400" baseline="0" dirty="0"/>
                            <a:t>W.cm</a:t>
                          </a:r>
                          <a:r>
                            <a:rPr lang="fr-FR" sz="1400" baseline="30000" dirty="0"/>
                            <a:t>-1</a:t>
                          </a:r>
                          <a:r>
                            <a:rPr lang="fr-FR" sz="1400" baseline="0" dirty="0"/>
                            <a:t>.K</a:t>
                          </a:r>
                          <a:r>
                            <a:rPr lang="fr-FR" sz="1400" baseline="30000" dirty="0"/>
                            <a:t>-1</a:t>
                          </a:r>
                          <a:r>
                            <a:rPr lang="fr-FR" sz="1400" baseline="0" dirty="0"/>
                            <a:t>)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18</a:t>
                          </a:r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6555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Energie création paire e</a:t>
                          </a:r>
                          <a:r>
                            <a:rPr lang="fr-FR" sz="1400" baseline="30000" dirty="0"/>
                            <a:t>-</a:t>
                          </a:r>
                          <a:r>
                            <a:rPr lang="fr-FR" sz="1400" baseline="0" dirty="0"/>
                            <a:t>/h (eV)</a:t>
                          </a:r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13.1</a:t>
                          </a:r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3.6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4515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Taille (cm²)</a:t>
                          </a:r>
                          <a:endParaRPr lang="fr-FR" sz="14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b="0" dirty="0"/>
                            <a:t>4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700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72250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3" name="ZoneTexte 42">
            <a:extLst>
              <a:ext uri="{FF2B5EF4-FFF2-40B4-BE49-F238E27FC236}">
                <a16:creationId xmlns:a16="http://schemas.microsoft.com/office/drawing/2014/main" id="{340869F5-6910-4C1E-AB60-719070C66041}"/>
              </a:ext>
            </a:extLst>
          </p:cNvPr>
          <p:cNvSpPr txBox="1"/>
          <p:nvPr/>
        </p:nvSpPr>
        <p:spPr>
          <a:xfrm>
            <a:off x="5469283" y="1319787"/>
            <a:ext cx="387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→ </a:t>
            </a:r>
            <a:r>
              <a:rPr lang="fr-FR" sz="1400" b="1" dirty="0">
                <a:solidFill>
                  <a:srgbClr val="00B050"/>
                </a:solidFill>
              </a:rPr>
              <a:t>Très rapide - Fort taux de comptage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49F9776-D165-4D3D-B167-E02EBFBC375A}"/>
              </a:ext>
            </a:extLst>
          </p:cNvPr>
          <p:cNvSpPr txBox="1"/>
          <p:nvPr/>
        </p:nvSpPr>
        <p:spPr>
          <a:xfrm>
            <a:off x="5470243" y="2701946"/>
            <a:ext cx="387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→ </a:t>
            </a:r>
            <a:r>
              <a:rPr lang="fr-FR" sz="1400" b="1" dirty="0">
                <a:solidFill>
                  <a:srgbClr val="00B050"/>
                </a:solidFill>
              </a:rPr>
              <a:t>Opération à température ambiante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3D8E08C-205C-4CFD-9262-92D5FAB06ACB}"/>
              </a:ext>
            </a:extLst>
          </p:cNvPr>
          <p:cNvSpPr txBox="1"/>
          <p:nvPr/>
        </p:nvSpPr>
        <p:spPr>
          <a:xfrm>
            <a:off x="5469282" y="2238434"/>
            <a:ext cx="387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→ </a:t>
            </a:r>
            <a:r>
              <a:rPr lang="fr-FR" sz="1400" b="1" dirty="0">
                <a:solidFill>
                  <a:srgbClr val="00B050"/>
                </a:solidFill>
              </a:rPr>
              <a:t>Résistant aux radiations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51B097A-CAC8-4623-86F6-621F832E1475}"/>
              </a:ext>
            </a:extLst>
          </p:cNvPr>
          <p:cNvSpPr txBox="1"/>
          <p:nvPr/>
        </p:nvSpPr>
        <p:spPr>
          <a:xfrm>
            <a:off x="5469283" y="1941843"/>
            <a:ext cx="387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→ </a:t>
            </a:r>
            <a:r>
              <a:rPr lang="fr-FR" sz="1400" b="1" dirty="0">
                <a:solidFill>
                  <a:srgbClr val="00B050"/>
                </a:solidFill>
              </a:rPr>
              <a:t>Très faibles courants de fuite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B1E5DFA-7281-44B1-9CA6-C10885253345}"/>
              </a:ext>
            </a:extLst>
          </p:cNvPr>
          <p:cNvSpPr txBox="1"/>
          <p:nvPr/>
        </p:nvSpPr>
        <p:spPr>
          <a:xfrm>
            <a:off x="5469283" y="2970643"/>
            <a:ext cx="387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→ </a:t>
            </a:r>
            <a:r>
              <a:rPr lang="fr-FR" sz="1400" b="1" dirty="0">
                <a:solidFill>
                  <a:srgbClr val="FF0000"/>
                </a:solidFill>
              </a:rPr>
              <a:t>Signal faible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506A9D1-DAF7-4469-96CB-BB11EEE3BF47}"/>
              </a:ext>
            </a:extLst>
          </p:cNvPr>
          <p:cNvSpPr txBox="1"/>
          <p:nvPr/>
        </p:nvSpPr>
        <p:spPr>
          <a:xfrm>
            <a:off x="5469283" y="1628108"/>
            <a:ext cx="387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→ </a:t>
            </a:r>
            <a:r>
              <a:rPr lang="fr-FR" sz="1400" b="1" dirty="0">
                <a:solidFill>
                  <a:srgbClr val="00B050"/>
                </a:solidFill>
              </a:rPr>
              <a:t>Bas bruit 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63E73D7-127E-4BC9-B31F-5CEA634994AF}"/>
              </a:ext>
            </a:extLst>
          </p:cNvPr>
          <p:cNvSpPr txBox="1"/>
          <p:nvPr/>
        </p:nvSpPr>
        <p:spPr>
          <a:xfrm>
            <a:off x="5470243" y="2501462"/>
            <a:ext cx="387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→ </a:t>
            </a:r>
            <a:r>
              <a:rPr lang="fr-FR" sz="1400" b="1" dirty="0">
                <a:solidFill>
                  <a:srgbClr val="00B050"/>
                </a:solidFill>
              </a:rPr>
              <a:t>Non refroidi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77EF6DBD-9517-4DBF-8DA7-42D837D52940}"/>
              </a:ext>
            </a:extLst>
          </p:cNvPr>
          <p:cNvSpPr txBox="1"/>
          <p:nvPr/>
        </p:nvSpPr>
        <p:spPr>
          <a:xfrm>
            <a:off x="5466303" y="3330653"/>
            <a:ext cx="7016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→ </a:t>
            </a:r>
            <a:r>
              <a:rPr lang="fr-FR" sz="1400" b="1" dirty="0">
                <a:solidFill>
                  <a:srgbClr val="FF0000"/>
                </a:solidFill>
              </a:rPr>
              <a:t>Faible surface           </a:t>
            </a:r>
            <a:r>
              <a:rPr lang="fr-FR" sz="1400" b="1" i="1" dirty="0">
                <a:solidFill>
                  <a:srgbClr val="FF0000"/>
                </a:solidFill>
              </a:rPr>
              <a:t>au cœur des programmes de recherches en physique des matériaux</a:t>
            </a:r>
            <a:endParaRPr lang="fr-FR" sz="1400" i="1" dirty="0">
              <a:solidFill>
                <a:srgbClr val="FF0000"/>
              </a:solidFill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66CA7B29-7433-4238-A83D-C634CA47F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40" y="3027154"/>
            <a:ext cx="214449" cy="214449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F6FE702A-26F5-4F6E-9528-990CE32242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583" y="1359110"/>
            <a:ext cx="241855" cy="235447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74EAB08C-18D6-442E-91AE-5D6EC936AD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32" y="1678815"/>
            <a:ext cx="241855" cy="235447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D64D2F7D-E34D-4C2D-8931-B33CEB73FB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861" y="1962464"/>
            <a:ext cx="241855" cy="235447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F0281AFA-391A-4695-9ED9-2BB6239242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95" y="2285073"/>
            <a:ext cx="241855" cy="235447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3BBB7294-E206-4589-9BA1-AA26726079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26" y="2683925"/>
            <a:ext cx="241855" cy="235447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1E79AFB3-AA4B-43F3-B0F4-DCF83FA7D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39" y="3382784"/>
            <a:ext cx="214449" cy="21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1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B29A29E-FAF3-4EFE-9D3D-589A70052568}"/>
              </a:ext>
            </a:extLst>
          </p:cNvPr>
          <p:cNvSpPr/>
          <p:nvPr/>
        </p:nvSpPr>
        <p:spPr>
          <a:xfrm>
            <a:off x="0" y="95838"/>
            <a:ext cx="12192000" cy="6566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28038" y="83245"/>
            <a:ext cx="11792165" cy="820395"/>
          </a:xfrm>
        </p:spPr>
        <p:txBody>
          <a:bodyPr/>
          <a:lstStyle/>
          <a:p>
            <a:pPr defTabSz="914400">
              <a:spcBef>
                <a:spcPts val="0"/>
              </a:spcBef>
              <a:defRPr/>
            </a:pPr>
            <a:r>
              <a:rPr lang="fr-FR" b="0" dirty="0">
                <a:solidFill>
                  <a:srgbClr val="FFFFFF"/>
                </a:solidFill>
                <a:latin typeface="Calibri"/>
              </a:rPr>
              <a:t>WG3 Radiation</a:t>
            </a:r>
            <a:br>
              <a:rPr lang="fr-FR" b="0" dirty="0">
                <a:solidFill>
                  <a:srgbClr val="FFFFFF"/>
                </a:solidFill>
                <a:latin typeface="Calibri"/>
              </a:rPr>
            </a:br>
            <a:endParaRPr lang="fr-FR" dirty="0"/>
          </a:p>
        </p:txBody>
      </p:sp>
      <p:sp>
        <p:nvSpPr>
          <p:cNvPr id="23" name="Rectangle à coins arrondis 42">
            <a:extLst>
              <a:ext uri="{FF2B5EF4-FFF2-40B4-BE49-F238E27FC236}">
                <a16:creationId xmlns:a16="http://schemas.microsoft.com/office/drawing/2014/main" id="{A9A1A59D-1AEF-4DA0-8D11-37AF372B1E8C}"/>
              </a:ext>
            </a:extLst>
          </p:cNvPr>
          <p:cNvSpPr/>
          <p:nvPr/>
        </p:nvSpPr>
        <p:spPr>
          <a:xfrm>
            <a:off x="2711302" y="1412990"/>
            <a:ext cx="6245944" cy="352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Evaluation des performances des détecteurs sous faisceaux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EE1690A-B112-453D-A71F-DC0D056D1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180" y="1916817"/>
            <a:ext cx="3914378" cy="2021404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47A837-06B1-4A4A-9377-293EE240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1D906-68FB-4FCF-A226-CB4AF2FE62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5615D92-0573-461B-A987-6204535DEDB8}"/>
              </a:ext>
            </a:extLst>
          </p:cNvPr>
          <p:cNvSpPr txBox="1"/>
          <p:nvPr/>
        </p:nvSpPr>
        <p:spPr>
          <a:xfrm>
            <a:off x="5215631" y="4084120"/>
            <a:ext cx="1760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SUBATECH ARRONAX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AIFIRA (LP2I Bordeaux)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MIRCOM – IRSN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ESRF-ID17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CAL + CNAO + ACHADE 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28AE4B5F-EE1B-486C-81FB-FA6402613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45" b="27477"/>
          <a:stretch/>
        </p:blipFill>
        <p:spPr>
          <a:xfrm>
            <a:off x="4092990" y="5245682"/>
            <a:ext cx="4247568" cy="12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94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C44BAEF8-5914-47BE-AE98-221359734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9" y="2431138"/>
            <a:ext cx="4542303" cy="136534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0363FD08-F23B-476D-AAEB-C551F5B5DBE0}"/>
              </a:ext>
            </a:extLst>
          </p:cNvPr>
          <p:cNvSpPr txBox="1">
            <a:spLocks/>
          </p:cNvSpPr>
          <p:nvPr/>
        </p:nvSpPr>
        <p:spPr>
          <a:xfrm>
            <a:off x="1826485" y="52896"/>
            <a:ext cx="10972800" cy="656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</a:rPr>
              <a:t>Influence de la fluence cumulée – irradiations ions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4C59F1F-B17B-4DE6-8A30-F59381DB681D}"/>
              </a:ext>
            </a:extLst>
          </p:cNvPr>
          <p:cNvGrpSpPr/>
          <p:nvPr/>
        </p:nvGrpSpPr>
        <p:grpSpPr>
          <a:xfrm>
            <a:off x="303487" y="2338324"/>
            <a:ext cx="6585585" cy="3941686"/>
            <a:chOff x="303487" y="2338324"/>
            <a:chExt cx="6585585" cy="394168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E601267-8236-4A65-8676-524ED9F73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1" t="3879" r="1864" b="2840"/>
            <a:stretch/>
          </p:blipFill>
          <p:spPr>
            <a:xfrm>
              <a:off x="303487" y="2338324"/>
              <a:ext cx="6585585" cy="3941686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DF53F9B-EC0E-4C84-B853-32311E9DB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202" t="37343" r="24731"/>
            <a:stretch/>
          </p:blipFill>
          <p:spPr>
            <a:xfrm>
              <a:off x="4148322" y="3710865"/>
              <a:ext cx="2121763" cy="649389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8E1FEA4-817C-442C-B82D-50653FBEB6F8}"/>
              </a:ext>
            </a:extLst>
          </p:cNvPr>
          <p:cNvSpPr txBox="1"/>
          <p:nvPr/>
        </p:nvSpPr>
        <p:spPr>
          <a:xfrm>
            <a:off x="7680053" y="4061969"/>
            <a:ext cx="353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 =constante d’endommagement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C6B586D-AD92-4EC9-A4BE-2F353C28AC99}"/>
              </a:ext>
            </a:extLst>
          </p:cNvPr>
          <p:cNvGrpSpPr/>
          <p:nvPr/>
        </p:nvGrpSpPr>
        <p:grpSpPr>
          <a:xfrm>
            <a:off x="303488" y="1223424"/>
            <a:ext cx="11894931" cy="1166848"/>
            <a:chOff x="303488" y="1223424"/>
            <a:chExt cx="11894931" cy="1166848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F9C7E53-365C-4DCE-A240-566A165DB7EF}"/>
                </a:ext>
              </a:extLst>
            </p:cNvPr>
            <p:cNvSpPr/>
            <p:nvPr/>
          </p:nvSpPr>
          <p:spPr>
            <a:xfrm>
              <a:off x="303488" y="1336904"/>
              <a:ext cx="3844834" cy="764178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Étude en fonction de la fluence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(particules/cm²)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88C6889-0D24-45F7-81F2-4A46E5492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7914" y="1223424"/>
              <a:ext cx="5138273" cy="1166848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F6F6C01-25D3-4F8C-A7D8-54A3E0DFC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916" t="64391" r="48987" b="-12189"/>
            <a:stretch/>
          </p:blipFill>
          <p:spPr>
            <a:xfrm>
              <a:off x="10292889" y="1517653"/>
              <a:ext cx="1289511" cy="557736"/>
            </a:xfrm>
            <a:prstGeom prst="rect">
              <a:avLst/>
            </a:prstGeom>
          </p:spPr>
        </p:pic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2417CADC-128D-4D36-B693-B1F79A65F4B1}"/>
                </a:ext>
              </a:extLst>
            </p:cNvPr>
            <p:cNvCxnSpPr>
              <a:cxnSpLocks/>
            </p:cNvCxnSpPr>
            <p:nvPr/>
          </p:nvCxnSpPr>
          <p:spPr>
            <a:xfrm>
              <a:off x="9654464" y="1768062"/>
              <a:ext cx="25745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1F74195-F5C5-4D61-8285-AB205871E6B4}"/>
                </a:ext>
              </a:extLst>
            </p:cNvPr>
            <p:cNvSpPr txBox="1"/>
            <p:nvPr/>
          </p:nvSpPr>
          <p:spPr>
            <a:xfrm>
              <a:off x="8739197" y="1533622"/>
              <a:ext cx="34657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/>
                <a:t>M</a:t>
              </a:r>
              <a:r>
                <a:rPr lang="fr-FR" sz="1050" baseline="-25000" dirty="0"/>
                <a:t>1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F8E7A3F-67FA-4D89-BF87-3ADA9F38162A}"/>
                </a:ext>
              </a:extLst>
            </p:cNvPr>
            <p:cNvSpPr txBox="1"/>
            <p:nvPr/>
          </p:nvSpPr>
          <p:spPr>
            <a:xfrm>
              <a:off x="9102557" y="1528909"/>
              <a:ext cx="34657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/>
                <a:t>M</a:t>
              </a:r>
              <a:r>
                <a:rPr lang="fr-FR" sz="1050" baseline="-25000" dirty="0"/>
                <a:t>2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A84D624-26BA-449D-AE42-C8EAF36D8E5C}"/>
                </a:ext>
              </a:extLst>
            </p:cNvPr>
            <p:cNvSpPr txBox="1"/>
            <p:nvPr/>
          </p:nvSpPr>
          <p:spPr>
            <a:xfrm>
              <a:off x="8575921" y="1722490"/>
              <a:ext cx="34657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/>
                <a:t>M</a:t>
              </a:r>
              <a:r>
                <a:rPr lang="fr-FR" sz="1050" baseline="-25000" dirty="0"/>
                <a:t>3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FA3E409-D8E3-4E23-8E84-7550B037C73D}"/>
                </a:ext>
              </a:extLst>
            </p:cNvPr>
            <p:cNvSpPr txBox="1"/>
            <p:nvPr/>
          </p:nvSpPr>
          <p:spPr>
            <a:xfrm>
              <a:off x="8949986" y="1722490"/>
              <a:ext cx="34657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/>
                <a:t>M</a:t>
              </a:r>
              <a:r>
                <a:rPr lang="fr-FR" sz="1050" baseline="-25000" dirty="0"/>
                <a:t>4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CEB9B12-D05A-4DE4-909D-B89991F66D54}"/>
                </a:ext>
              </a:extLst>
            </p:cNvPr>
            <p:cNvSpPr txBox="1"/>
            <p:nvPr/>
          </p:nvSpPr>
          <p:spPr>
            <a:xfrm>
              <a:off x="10658253" y="1620132"/>
              <a:ext cx="3225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/>
                <a:t>M</a:t>
              </a:r>
              <a:r>
                <a:rPr lang="fr-FR" sz="1050" baseline="-25000" dirty="0"/>
                <a:t>I</a:t>
              </a: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58165B06-F704-4D7B-8454-1CFF65AB96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8493" y="1951484"/>
              <a:ext cx="0" cy="386840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9FF7207-05DF-4A57-BE95-228050F0B801}"/>
                </a:ext>
              </a:extLst>
            </p:cNvPr>
            <p:cNvSpPr txBox="1"/>
            <p:nvPr/>
          </p:nvSpPr>
          <p:spPr>
            <a:xfrm>
              <a:off x="10819515" y="2044606"/>
              <a:ext cx="1378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Proton 68 MeV</a:t>
              </a: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26695F90-B43B-4D8C-A21D-45EA009693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643" t="46171" r="9935" b="29834"/>
          <a:stretch/>
        </p:blipFill>
        <p:spPr>
          <a:xfrm>
            <a:off x="6966064" y="4523629"/>
            <a:ext cx="5207871" cy="131894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24D034EE-1C73-4319-893F-4B19AE1B91EA}"/>
              </a:ext>
            </a:extLst>
          </p:cNvPr>
          <p:cNvSpPr txBox="1"/>
          <p:nvPr/>
        </p:nvSpPr>
        <p:spPr>
          <a:xfrm>
            <a:off x="11686412" y="6386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8DD4003-5D92-4695-88DD-EA986A161783}"/>
              </a:ext>
            </a:extLst>
          </p:cNvPr>
          <p:cNvGrpSpPr/>
          <p:nvPr/>
        </p:nvGrpSpPr>
        <p:grpSpPr>
          <a:xfrm>
            <a:off x="1961804" y="6113085"/>
            <a:ext cx="9606191" cy="649389"/>
            <a:chOff x="1961804" y="6113085"/>
            <a:chExt cx="9606191" cy="649389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C85A921-8E2A-4258-B522-93AC304CBB64}"/>
                </a:ext>
              </a:extLst>
            </p:cNvPr>
            <p:cNvSpPr txBox="1"/>
            <p:nvPr/>
          </p:nvSpPr>
          <p:spPr>
            <a:xfrm>
              <a:off x="1961804" y="6332586"/>
              <a:ext cx="3880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CCE = Charge Collection </a:t>
              </a:r>
              <a:r>
                <a:rPr lang="fr-FR" dirty="0" err="1"/>
                <a:t>Efficiency</a:t>
              </a:r>
              <a:r>
                <a:rPr lang="fr-FR" dirty="0"/>
                <a:t> 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147F383A-9593-4825-A239-90E3E488C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202" t="37343" r="24731"/>
            <a:stretch/>
          </p:blipFill>
          <p:spPr>
            <a:xfrm>
              <a:off x="6115866" y="6113085"/>
              <a:ext cx="2121763" cy="649389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FE68949-9081-4906-A54A-C14747D5F937}"/>
                </a:ext>
              </a:extLst>
            </p:cNvPr>
            <p:cNvSpPr txBox="1"/>
            <p:nvPr/>
          </p:nvSpPr>
          <p:spPr>
            <a:xfrm>
              <a:off x="8145263" y="6300364"/>
              <a:ext cx="3422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= modèle extrait de la littérature</a:t>
              </a: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53F90E15-C424-4E40-918F-B2ACAFA7D7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" y="169182"/>
            <a:ext cx="782321" cy="51490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4079983-1508-489E-809B-8EFEE8BEF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109" y="163561"/>
            <a:ext cx="752204" cy="45666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04C8735-3847-41EB-A68A-3EA03C49E0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3879" y="249477"/>
            <a:ext cx="1104333" cy="28482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DF20A3B-BFB2-4BC6-A94A-4E55E7701E5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1" t="24462" r="15976" b="34349"/>
          <a:stretch/>
        </p:blipFill>
        <p:spPr>
          <a:xfrm>
            <a:off x="5872" y="745796"/>
            <a:ext cx="1402079" cy="44273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432ED96-3050-4507-8404-B382D9910067}"/>
              </a:ext>
            </a:extLst>
          </p:cNvPr>
          <p:cNvSpPr/>
          <p:nvPr/>
        </p:nvSpPr>
        <p:spPr>
          <a:xfrm>
            <a:off x="701039" y="6465771"/>
            <a:ext cx="159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Thèse R. Molle</a:t>
            </a:r>
          </a:p>
        </p:txBody>
      </p:sp>
    </p:spTree>
    <p:extLst>
      <p:ext uri="{BB962C8B-B14F-4D97-AF65-F5344CB8AC3E}">
        <p14:creationId xmlns:p14="http://schemas.microsoft.com/office/powerpoint/2010/main" val="89918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419A444B-2C3F-40B5-BC40-39329134BF7E}"/>
              </a:ext>
            </a:extLst>
          </p:cNvPr>
          <p:cNvGrpSpPr/>
          <p:nvPr/>
        </p:nvGrpSpPr>
        <p:grpSpPr>
          <a:xfrm>
            <a:off x="265249" y="1271368"/>
            <a:ext cx="5138273" cy="1166848"/>
            <a:chOff x="4447914" y="1223424"/>
            <a:chExt cx="5138273" cy="116684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88C6889-0D24-45F7-81F2-4A46E5492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7914" y="1223424"/>
              <a:ext cx="5138273" cy="1166848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1F74195-F5C5-4D61-8285-AB205871E6B4}"/>
                </a:ext>
              </a:extLst>
            </p:cNvPr>
            <p:cNvSpPr txBox="1"/>
            <p:nvPr/>
          </p:nvSpPr>
          <p:spPr>
            <a:xfrm>
              <a:off x="8739197" y="1533622"/>
              <a:ext cx="29848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aseline="-25000" dirty="0"/>
                <a:t>D1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F8E7A3F-67FA-4D89-BF87-3ADA9F38162A}"/>
                </a:ext>
              </a:extLst>
            </p:cNvPr>
            <p:cNvSpPr txBox="1"/>
            <p:nvPr/>
          </p:nvSpPr>
          <p:spPr>
            <a:xfrm>
              <a:off x="9102557" y="1528909"/>
              <a:ext cx="29848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aseline="-25000" dirty="0"/>
                <a:t>D2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A84D624-26BA-449D-AE42-C8EAF36D8E5C}"/>
                </a:ext>
              </a:extLst>
            </p:cNvPr>
            <p:cNvSpPr txBox="1"/>
            <p:nvPr/>
          </p:nvSpPr>
          <p:spPr>
            <a:xfrm>
              <a:off x="8575921" y="1722490"/>
              <a:ext cx="29848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aseline="-25000" dirty="0"/>
                <a:t>D3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FA3E409-D8E3-4E23-8E84-7550B037C73D}"/>
                </a:ext>
              </a:extLst>
            </p:cNvPr>
            <p:cNvSpPr txBox="1"/>
            <p:nvPr/>
          </p:nvSpPr>
          <p:spPr>
            <a:xfrm>
              <a:off x="8949986" y="1722490"/>
              <a:ext cx="29848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aseline="-25000" dirty="0"/>
                <a:t>D4</a:t>
              </a:r>
            </a:p>
          </p:txBody>
        </p: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BFCA96C5-E262-469D-A16F-BA1F7EE92DEA}"/>
              </a:ext>
            </a:extLst>
          </p:cNvPr>
          <p:cNvGrpSpPr/>
          <p:nvPr/>
        </p:nvGrpSpPr>
        <p:grpSpPr>
          <a:xfrm>
            <a:off x="5245523" y="1306471"/>
            <a:ext cx="4546545" cy="1426698"/>
            <a:chOff x="764083" y="2057154"/>
            <a:chExt cx="4546545" cy="142669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4AE797-299F-47E3-864F-8F48D6EF4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207" t="58991" r="10329" b="17512"/>
            <a:stretch/>
          </p:blipFill>
          <p:spPr>
            <a:xfrm>
              <a:off x="764083" y="2057154"/>
              <a:ext cx="4546545" cy="1426698"/>
            </a:xfrm>
            <a:prstGeom prst="rect">
              <a:avLst/>
            </a:prstGeom>
          </p:spPr>
        </p:pic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5AA991F6-281D-4131-8F03-408EEFB62202}"/>
                </a:ext>
              </a:extLst>
            </p:cNvPr>
            <p:cNvSpPr/>
            <p:nvPr/>
          </p:nvSpPr>
          <p:spPr>
            <a:xfrm>
              <a:off x="1189608" y="3089429"/>
              <a:ext cx="3409025" cy="204187"/>
            </a:xfrm>
            <a:prstGeom prst="roundRect">
              <a:avLst/>
            </a:prstGeom>
            <a:solidFill>
              <a:srgbClr val="00B050">
                <a:alpha val="18000"/>
              </a:srgbClr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73A68168-38D4-451E-87EB-B014F0393AF5}"/>
                </a:ext>
              </a:extLst>
            </p:cNvPr>
            <p:cNvSpPr/>
            <p:nvPr/>
          </p:nvSpPr>
          <p:spPr>
            <a:xfrm>
              <a:off x="1189607" y="2857855"/>
              <a:ext cx="3409025" cy="204187"/>
            </a:xfrm>
            <a:prstGeom prst="roundRect">
              <a:avLst/>
            </a:prstGeom>
            <a:solidFill>
              <a:srgbClr val="FFA100">
                <a:alpha val="18000"/>
              </a:srgbClr>
            </a:solidFill>
            <a:ln>
              <a:solidFill>
                <a:srgbClr val="FFA1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D6ED0212-5690-41D2-AB14-63352A6452F4}"/>
                </a:ext>
              </a:extLst>
            </p:cNvPr>
            <p:cNvSpPr/>
            <p:nvPr/>
          </p:nvSpPr>
          <p:spPr>
            <a:xfrm>
              <a:off x="1199960" y="2628512"/>
              <a:ext cx="3409025" cy="204187"/>
            </a:xfrm>
            <a:prstGeom prst="roundRect">
              <a:avLst/>
            </a:prstGeom>
            <a:solidFill>
              <a:srgbClr val="81027F">
                <a:alpha val="18000"/>
              </a:srgbClr>
            </a:solidFill>
            <a:ln>
              <a:solidFill>
                <a:srgbClr val="8102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ACF3449D-E75B-4D7D-A18D-24FCDFAF1F69}"/>
                </a:ext>
              </a:extLst>
            </p:cNvPr>
            <p:cNvSpPr/>
            <p:nvPr/>
          </p:nvSpPr>
          <p:spPr>
            <a:xfrm>
              <a:off x="1201438" y="2408047"/>
              <a:ext cx="3409025" cy="204187"/>
            </a:xfrm>
            <a:prstGeom prst="roundRect">
              <a:avLst/>
            </a:prstGeom>
            <a:solidFill>
              <a:srgbClr val="0000FF">
                <a:alpha val="24000"/>
              </a:srgbClr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4B2263-082A-45B9-A2F8-421681941401}"/>
              </a:ext>
            </a:extLst>
          </p:cNvPr>
          <p:cNvSpPr/>
          <p:nvPr/>
        </p:nvSpPr>
        <p:spPr>
          <a:xfrm>
            <a:off x="3788777" y="2605019"/>
            <a:ext cx="719090" cy="2296132"/>
          </a:xfrm>
          <a:prstGeom prst="roundRect">
            <a:avLst/>
          </a:prstGeom>
          <a:solidFill>
            <a:srgbClr val="0070C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60A0AEEB-51D5-444F-9856-49A558B2253E}"/>
              </a:ext>
            </a:extLst>
          </p:cNvPr>
          <p:cNvGrpSpPr/>
          <p:nvPr/>
        </p:nvGrpSpPr>
        <p:grpSpPr>
          <a:xfrm>
            <a:off x="9265106" y="1269612"/>
            <a:ext cx="2543955" cy="1271100"/>
            <a:chOff x="9654464" y="1137614"/>
            <a:chExt cx="2543955" cy="127110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F6F6C01-25D3-4F8C-A7D8-54A3E0DFC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916" t="64391" r="48987" b="-12189"/>
            <a:stretch/>
          </p:blipFill>
          <p:spPr>
            <a:xfrm>
              <a:off x="10292889" y="1517653"/>
              <a:ext cx="1289511" cy="557736"/>
            </a:xfrm>
            <a:prstGeom prst="rect">
              <a:avLst/>
            </a:prstGeom>
          </p:spPr>
        </p:pic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2417CADC-128D-4D36-B693-B1F79A65F4B1}"/>
                </a:ext>
              </a:extLst>
            </p:cNvPr>
            <p:cNvCxnSpPr>
              <a:cxnSpLocks/>
            </p:cNvCxnSpPr>
            <p:nvPr/>
          </p:nvCxnSpPr>
          <p:spPr>
            <a:xfrm>
              <a:off x="9654464" y="1768062"/>
              <a:ext cx="25745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CEB9B12-D05A-4DE4-909D-B89991F66D54}"/>
                </a:ext>
              </a:extLst>
            </p:cNvPr>
            <p:cNvSpPr txBox="1"/>
            <p:nvPr/>
          </p:nvSpPr>
          <p:spPr>
            <a:xfrm>
              <a:off x="10658253" y="1620132"/>
              <a:ext cx="27443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aseline="-25000" dirty="0"/>
                <a:t>DI</a:t>
              </a: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58165B06-F704-4D7B-8454-1CFF65AB96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8493" y="1951484"/>
              <a:ext cx="0" cy="386840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9FF7207-05DF-4A57-BE95-228050F0B801}"/>
                </a:ext>
              </a:extLst>
            </p:cNvPr>
            <p:cNvSpPr txBox="1"/>
            <p:nvPr/>
          </p:nvSpPr>
          <p:spPr>
            <a:xfrm>
              <a:off x="10819515" y="2044606"/>
              <a:ext cx="1378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Proton 68 MeV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4A295F2-BB07-4F8D-976D-4CC41AE23236}"/>
                </a:ext>
              </a:extLst>
            </p:cNvPr>
            <p:cNvSpPr txBox="1"/>
            <p:nvPr/>
          </p:nvSpPr>
          <p:spPr>
            <a:xfrm>
              <a:off x="10097964" y="1166332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2)</a:t>
              </a:r>
              <a:r>
                <a:rPr lang="fr-FR" dirty="0">
                  <a:solidFill>
                    <a:srgbClr val="0070C0"/>
                  </a:solidFill>
                </a:rPr>
                <a:t> </a:t>
              </a:r>
              <a:r>
                <a:rPr lang="fr-FR" dirty="0"/>
                <a:t>Irradiation 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EF6E4C0E-AFCF-4DA0-9AF4-E2946BFDD142}"/>
                </a:ext>
              </a:extLst>
            </p:cNvPr>
            <p:cNvSpPr/>
            <p:nvPr/>
          </p:nvSpPr>
          <p:spPr>
            <a:xfrm>
              <a:off x="10097964" y="1137614"/>
              <a:ext cx="2094036" cy="1271100"/>
            </a:xfrm>
            <a:prstGeom prst="roundRect">
              <a:avLst/>
            </a:prstGeom>
            <a:solidFill>
              <a:srgbClr val="0070C0">
                <a:alpha val="2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F15E873-818E-436D-BEEC-095A9AC60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627" y="4688361"/>
            <a:ext cx="3314164" cy="2071833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211965B8-C82F-412F-9494-E733A4075F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72"/>
          <a:stretch/>
        </p:blipFill>
        <p:spPr>
          <a:xfrm>
            <a:off x="8023726" y="2780173"/>
            <a:ext cx="3438078" cy="1972595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23D827DB-5FBA-490D-86FA-E98F6C95BA36}"/>
              </a:ext>
            </a:extLst>
          </p:cNvPr>
          <p:cNvGrpSpPr/>
          <p:nvPr/>
        </p:nvGrpSpPr>
        <p:grpSpPr>
          <a:xfrm>
            <a:off x="3037355" y="5568932"/>
            <a:ext cx="7707748" cy="1253844"/>
            <a:chOff x="3037355" y="5568932"/>
            <a:chExt cx="7707748" cy="12538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C4DC3383-3DFF-4212-8870-69E1851027E8}"/>
                    </a:ext>
                  </a:extLst>
                </p:cNvPr>
                <p:cNvSpPr txBox="1"/>
                <p:nvPr/>
              </p:nvSpPr>
              <p:spPr>
                <a:xfrm>
                  <a:off x="3104226" y="5622447"/>
                  <a:ext cx="239105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noProof="1">
                      <a:latin typeface="Gill Sans MT" panose="020B0502020104020203"/>
                    </a:rPr>
                    <a:t>Annealing process doit être plannifié pour des fluences n’excédant pas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i="1" noProof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noProof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i="1" noProof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r>
                        <a:rPr lang="fr-FR" i="1" noProof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 noProof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i="1" noProof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i="1" noProof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fr-FR" i="1" noProof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noProof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i="1" noProof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rgbClr val="000000"/>
                      </a:solidFill>
                      <a:latin typeface="Gill Sans MT" panose="020B0502020104020203"/>
                    </a:rPr>
                    <a:t> (D4)</a:t>
                  </a:r>
                </a:p>
              </p:txBody>
            </p:sp>
          </mc:Choice>
          <mc:Fallback xmlns="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C4DC3383-3DFF-4212-8870-69E1851027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4226" y="5622447"/>
                  <a:ext cx="2391052" cy="1200329"/>
                </a:xfrm>
                <a:prstGeom prst="rect">
                  <a:avLst/>
                </a:prstGeom>
                <a:blipFill>
                  <a:blip r:embed="rId7"/>
                  <a:stretch>
                    <a:fillRect l="-1531" t="-2538" r="-3827" b="-710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9690D510-86F3-427C-9735-0D81CEDAFFCE}"/>
                </a:ext>
              </a:extLst>
            </p:cNvPr>
            <p:cNvSpPr/>
            <p:nvPr/>
          </p:nvSpPr>
          <p:spPr>
            <a:xfrm>
              <a:off x="3037355" y="6470177"/>
              <a:ext cx="2552079" cy="315026"/>
            </a:xfrm>
            <a:prstGeom prst="roundRect">
              <a:avLst/>
            </a:prstGeom>
            <a:solidFill>
              <a:srgbClr val="00B050">
                <a:alpha val="18000"/>
              </a:srgbClr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2" name="Connecteur : en angle 41">
              <a:extLst>
                <a:ext uri="{FF2B5EF4-FFF2-40B4-BE49-F238E27FC236}">
                  <a16:creationId xmlns:a16="http://schemas.microsoft.com/office/drawing/2014/main" id="{379B61C6-D9A5-498C-8DA1-EB5DBB12EC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6044" y="5568932"/>
              <a:ext cx="5159059" cy="1113769"/>
            </a:xfrm>
            <a:prstGeom prst="bentConnector3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E15C77EA-BBC1-44BB-A47D-1A935BB3B731}"/>
              </a:ext>
            </a:extLst>
          </p:cNvPr>
          <p:cNvGrpSpPr/>
          <p:nvPr/>
        </p:nvGrpSpPr>
        <p:grpSpPr>
          <a:xfrm>
            <a:off x="5882706" y="2921865"/>
            <a:ext cx="2251650" cy="1324750"/>
            <a:chOff x="5882706" y="2921865"/>
            <a:chExt cx="2251650" cy="1324750"/>
          </a:xfrm>
        </p:grpSpPr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FBA05F5B-980F-4F04-96E4-4FB228619CDD}"/>
                </a:ext>
              </a:extLst>
            </p:cNvPr>
            <p:cNvGrpSpPr/>
            <p:nvPr/>
          </p:nvGrpSpPr>
          <p:grpSpPr>
            <a:xfrm>
              <a:off x="5927945" y="3191522"/>
              <a:ext cx="1818967" cy="834730"/>
              <a:chOff x="7512940" y="4072722"/>
              <a:chExt cx="1818967" cy="834730"/>
            </a:xfrm>
          </p:grpSpPr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C94BEE61-01AD-4DD7-B251-1221FC5C2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5916" t="64391" r="48987" b="-12189"/>
              <a:stretch/>
            </p:blipFill>
            <p:spPr>
              <a:xfrm>
                <a:off x="7512940" y="4072722"/>
                <a:ext cx="1289511" cy="557736"/>
              </a:xfrm>
              <a:prstGeom prst="rect">
                <a:avLst/>
              </a:prstGeom>
            </p:spPr>
          </p:pic>
          <p:cxnSp>
            <p:nvCxnSpPr>
              <p:cNvPr id="34" name="Connecteur droit avec flèche 33">
                <a:extLst>
                  <a:ext uri="{FF2B5EF4-FFF2-40B4-BE49-F238E27FC236}">
                    <a16:creationId xmlns:a16="http://schemas.microsoft.com/office/drawing/2014/main" id="{B6C15FAB-FD7A-4101-BA13-C027E98C99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68544" y="4506553"/>
                <a:ext cx="0" cy="38684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B6E2622-B8FA-47B8-BE97-73F572DB8334}"/>
                  </a:ext>
                </a:extLst>
              </p:cNvPr>
              <p:cNvSpPr txBox="1"/>
              <p:nvPr/>
            </p:nvSpPr>
            <p:spPr>
              <a:xfrm>
                <a:off x="8039566" y="4599675"/>
                <a:ext cx="1292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aseline="30000" dirty="0">
                    <a:solidFill>
                      <a:srgbClr val="FF0000"/>
                    </a:solidFill>
                  </a:rPr>
                  <a:t>241</a:t>
                </a:r>
                <a:r>
                  <a:rPr lang="fr-FR" sz="1400" dirty="0">
                    <a:solidFill>
                      <a:srgbClr val="FF0000"/>
                    </a:solidFill>
                  </a:rPr>
                  <a:t>Am source 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FF0BF26F-B45C-4CD3-A746-46F099B6C570}"/>
                  </a:ext>
                </a:extLst>
              </p:cNvPr>
              <p:cNvSpPr txBox="1"/>
              <p:nvPr/>
            </p:nvSpPr>
            <p:spPr>
              <a:xfrm>
                <a:off x="7883261" y="4162947"/>
                <a:ext cx="27443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baseline="-25000" dirty="0"/>
                  <a:t>DI</a:t>
                </a:r>
              </a:p>
            </p:txBody>
          </p:sp>
        </p:grpSp>
        <p:sp>
          <p:nvSpPr>
            <p:cNvPr id="97" name="Rectangle : coins arrondis 96">
              <a:extLst>
                <a:ext uri="{FF2B5EF4-FFF2-40B4-BE49-F238E27FC236}">
                  <a16:creationId xmlns:a16="http://schemas.microsoft.com/office/drawing/2014/main" id="{57083333-BBEE-406C-902D-00B64B8CE2AB}"/>
                </a:ext>
              </a:extLst>
            </p:cNvPr>
            <p:cNvSpPr/>
            <p:nvPr/>
          </p:nvSpPr>
          <p:spPr>
            <a:xfrm>
              <a:off x="5882706" y="2975515"/>
              <a:ext cx="2251650" cy="1271100"/>
            </a:xfrm>
            <a:prstGeom prst="roundRect">
              <a:avLst/>
            </a:prstGeom>
            <a:solidFill>
              <a:srgbClr val="0070C0">
                <a:alpha val="2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5EF77F6-C33B-48B3-A8BB-25F061AFE236}"/>
                </a:ext>
              </a:extLst>
            </p:cNvPr>
            <p:cNvSpPr/>
            <p:nvPr/>
          </p:nvSpPr>
          <p:spPr>
            <a:xfrm>
              <a:off x="5966070" y="2921865"/>
              <a:ext cx="21682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1) Avant irradiation</a:t>
              </a:r>
              <a:r>
                <a:rPr lang="fr-FR" dirty="0">
                  <a:solidFill>
                    <a:srgbClr val="0070C0"/>
                  </a:solidFill>
                </a:rPr>
                <a:t> </a:t>
              </a:r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AC41F03-AD0E-4FD6-A6AB-17BB5AEC1B29}"/>
              </a:ext>
            </a:extLst>
          </p:cNvPr>
          <p:cNvGrpSpPr/>
          <p:nvPr/>
        </p:nvGrpSpPr>
        <p:grpSpPr>
          <a:xfrm>
            <a:off x="5819772" y="4528191"/>
            <a:ext cx="2377639" cy="1883513"/>
            <a:chOff x="5819772" y="4528191"/>
            <a:chExt cx="2377639" cy="1883513"/>
          </a:xfrm>
        </p:grpSpPr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13144069-4C61-406B-80BF-C9D8DDA7734E}"/>
                </a:ext>
              </a:extLst>
            </p:cNvPr>
            <p:cNvGrpSpPr/>
            <p:nvPr/>
          </p:nvGrpSpPr>
          <p:grpSpPr>
            <a:xfrm>
              <a:off x="5946816" y="5356611"/>
              <a:ext cx="1818967" cy="834730"/>
              <a:chOff x="7512940" y="4072722"/>
              <a:chExt cx="1818967" cy="834730"/>
            </a:xfrm>
          </p:grpSpPr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367F87C4-D452-4F9C-BE3C-BAED4D6939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5916" t="64391" r="48987" b="-12189"/>
              <a:stretch/>
            </p:blipFill>
            <p:spPr>
              <a:xfrm>
                <a:off x="7512940" y="4072722"/>
                <a:ext cx="1289511" cy="557736"/>
              </a:xfrm>
              <a:prstGeom prst="rect">
                <a:avLst/>
              </a:prstGeom>
            </p:spPr>
          </p:pic>
          <p:cxnSp>
            <p:nvCxnSpPr>
              <p:cNvPr id="100" name="Connecteur droit avec flèche 99">
                <a:extLst>
                  <a:ext uri="{FF2B5EF4-FFF2-40B4-BE49-F238E27FC236}">
                    <a16:creationId xmlns:a16="http://schemas.microsoft.com/office/drawing/2014/main" id="{51EC6D4F-41BE-412F-9636-472E974CEE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68544" y="4506553"/>
                <a:ext cx="0" cy="38684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62730682-CD5F-4994-9E15-D428F7CFC907}"/>
                  </a:ext>
                </a:extLst>
              </p:cNvPr>
              <p:cNvSpPr txBox="1"/>
              <p:nvPr/>
            </p:nvSpPr>
            <p:spPr>
              <a:xfrm>
                <a:off x="8039566" y="4599675"/>
                <a:ext cx="1292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aseline="30000" dirty="0">
                    <a:solidFill>
                      <a:srgbClr val="FF0000"/>
                    </a:solidFill>
                  </a:rPr>
                  <a:t>241</a:t>
                </a:r>
                <a:r>
                  <a:rPr lang="fr-FR" sz="1400" dirty="0">
                    <a:solidFill>
                      <a:srgbClr val="FF0000"/>
                    </a:solidFill>
                  </a:rPr>
                  <a:t>Am source </a:t>
                </a:r>
              </a:p>
            </p:txBody>
          </p:sp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D138622C-7F23-40A2-A78C-EC6DCD768E5A}"/>
                  </a:ext>
                </a:extLst>
              </p:cNvPr>
              <p:cNvSpPr txBox="1"/>
              <p:nvPr/>
            </p:nvSpPr>
            <p:spPr>
              <a:xfrm>
                <a:off x="7883261" y="4162947"/>
                <a:ext cx="27443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baseline="-25000" dirty="0"/>
                  <a:t>DI</a:t>
                </a:r>
              </a:p>
            </p:txBody>
          </p:sp>
        </p:grpSp>
        <p:sp>
          <p:nvSpPr>
            <p:cNvPr id="103" name="Rectangle : coins arrondis 102">
              <a:extLst>
                <a:ext uri="{FF2B5EF4-FFF2-40B4-BE49-F238E27FC236}">
                  <a16:creationId xmlns:a16="http://schemas.microsoft.com/office/drawing/2014/main" id="{6FFCED18-0D5B-4299-AD86-5801074B57E2}"/>
                </a:ext>
              </a:extLst>
            </p:cNvPr>
            <p:cNvSpPr/>
            <p:nvPr/>
          </p:nvSpPr>
          <p:spPr>
            <a:xfrm>
              <a:off x="5901577" y="4528191"/>
              <a:ext cx="2200824" cy="1883513"/>
            </a:xfrm>
            <a:prstGeom prst="roundRect">
              <a:avLst/>
            </a:prstGeom>
            <a:solidFill>
              <a:srgbClr val="0070C0">
                <a:alpha val="2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9DB1B92-7747-46F4-8245-77BF88C1E528}"/>
                </a:ext>
              </a:extLst>
            </p:cNvPr>
            <p:cNvSpPr/>
            <p:nvPr/>
          </p:nvSpPr>
          <p:spPr>
            <a:xfrm>
              <a:off x="5819772" y="4653176"/>
              <a:ext cx="23776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5) Après irradiation et</a:t>
              </a:r>
            </a:p>
            <a:p>
              <a:r>
                <a:rPr lang="fr-FR" dirty="0" err="1"/>
                <a:t>annealing</a:t>
              </a:r>
              <a:endParaRPr lang="fr-FR" dirty="0"/>
            </a:p>
          </p:txBody>
        </p:sp>
      </p:grp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B412322D-8ACD-4F57-A01B-35225830F0C7}"/>
              </a:ext>
            </a:extLst>
          </p:cNvPr>
          <p:cNvCxnSpPr/>
          <p:nvPr/>
        </p:nvCxnSpPr>
        <p:spPr>
          <a:xfrm>
            <a:off x="5031087" y="2083482"/>
            <a:ext cx="746670" cy="892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12CAED55-CED1-43A3-B824-7FE7B753A9B4}"/>
              </a:ext>
            </a:extLst>
          </p:cNvPr>
          <p:cNvGrpSpPr/>
          <p:nvPr/>
        </p:nvGrpSpPr>
        <p:grpSpPr>
          <a:xfrm>
            <a:off x="476919" y="4308509"/>
            <a:ext cx="3185856" cy="1747137"/>
            <a:chOff x="510171" y="4308509"/>
            <a:chExt cx="3185856" cy="1747137"/>
          </a:xfrm>
        </p:grpSpPr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8C791968-F637-444D-A0A9-91DA733E34A1}"/>
                </a:ext>
              </a:extLst>
            </p:cNvPr>
            <p:cNvSpPr txBox="1"/>
            <p:nvPr/>
          </p:nvSpPr>
          <p:spPr>
            <a:xfrm>
              <a:off x="1391966" y="5527357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3)</a:t>
              </a:r>
            </a:p>
          </p:txBody>
        </p: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8B5579FE-ABDF-485D-BA8B-C2F01855F926}"/>
                </a:ext>
              </a:extLst>
            </p:cNvPr>
            <p:cNvGrpSpPr/>
            <p:nvPr/>
          </p:nvGrpSpPr>
          <p:grpSpPr>
            <a:xfrm>
              <a:off x="510171" y="4308509"/>
              <a:ext cx="3185856" cy="1747137"/>
              <a:chOff x="534983" y="4225582"/>
              <a:chExt cx="3185856" cy="1747137"/>
            </a:xfrm>
          </p:grpSpPr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E8781FC1-E1D2-4AE5-A995-68B0FC7FA136}"/>
                  </a:ext>
                </a:extLst>
              </p:cNvPr>
              <p:cNvSpPr txBox="1"/>
              <p:nvPr/>
            </p:nvSpPr>
            <p:spPr>
              <a:xfrm>
                <a:off x="1644524" y="5464888"/>
                <a:ext cx="130882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/>
                  <a:t>XBIC (</a:t>
                </a:r>
                <a:r>
                  <a:rPr lang="fr-FR" sz="900" dirty="0" err="1"/>
                  <a:t>Xray</a:t>
                </a:r>
                <a:r>
                  <a:rPr lang="fr-FR" sz="900" dirty="0"/>
                  <a:t> Beam </a:t>
                </a:r>
                <a:r>
                  <a:rPr lang="fr-FR" sz="900" dirty="0" err="1"/>
                  <a:t>Induced</a:t>
                </a:r>
                <a:r>
                  <a:rPr lang="fr-FR" sz="900" dirty="0"/>
                  <a:t> </a:t>
                </a:r>
                <a:r>
                  <a:rPr lang="fr-FR" sz="900" dirty="0" err="1"/>
                  <a:t>Current</a:t>
                </a:r>
                <a:r>
                  <a:rPr lang="fr-FR" sz="900" dirty="0"/>
                  <a:t> @ BM05 ESRF</a:t>
                </a:r>
              </a:p>
            </p:txBody>
          </p:sp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480CE1C3-AB8C-4817-9C89-A13F0F3FD73B}"/>
                  </a:ext>
                </a:extLst>
              </p:cNvPr>
              <p:cNvGrpSpPr/>
              <p:nvPr/>
            </p:nvGrpSpPr>
            <p:grpSpPr>
              <a:xfrm>
                <a:off x="534983" y="4225582"/>
                <a:ext cx="3185856" cy="1684652"/>
                <a:chOff x="519948" y="4415472"/>
                <a:chExt cx="3185856" cy="1684652"/>
              </a:xfrm>
            </p:grpSpPr>
            <p:pic>
              <p:nvPicPr>
                <p:cNvPr id="46" name="Image 45">
                  <a:extLst>
                    <a:ext uri="{FF2B5EF4-FFF2-40B4-BE49-F238E27FC236}">
                      <a16:creationId xmlns:a16="http://schemas.microsoft.com/office/drawing/2014/main" id="{471E2FF6-3954-428F-9F33-8C509D178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82853" y="4495341"/>
                  <a:ext cx="1322951" cy="1096952"/>
                </a:xfrm>
                <a:prstGeom prst="rect">
                  <a:avLst/>
                </a:prstGeom>
              </p:spPr>
            </p:pic>
            <p:sp>
              <p:nvSpPr>
                <p:cNvPr id="52" name="Rectangle : coins arrondis 51">
                  <a:extLst>
                    <a:ext uri="{FF2B5EF4-FFF2-40B4-BE49-F238E27FC236}">
                      <a16:creationId xmlns:a16="http://schemas.microsoft.com/office/drawing/2014/main" id="{4CB7677C-1B16-4503-8481-264B03320D55}"/>
                    </a:ext>
                  </a:extLst>
                </p:cNvPr>
                <p:cNvSpPr/>
                <p:nvPr/>
              </p:nvSpPr>
              <p:spPr>
                <a:xfrm>
                  <a:off x="1465599" y="5592293"/>
                  <a:ext cx="1268795" cy="507831"/>
                </a:xfrm>
                <a:prstGeom prst="roundRect">
                  <a:avLst/>
                </a:prstGeom>
                <a:solidFill>
                  <a:srgbClr val="0070C0">
                    <a:alpha val="14000"/>
                  </a:srgb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8" name="Connecteur : en angle 57">
                  <a:extLst>
                    <a:ext uri="{FF2B5EF4-FFF2-40B4-BE49-F238E27FC236}">
                      <a16:creationId xmlns:a16="http://schemas.microsoft.com/office/drawing/2014/main" id="{50731C5C-A379-49AA-891B-0FA39A5EB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3170" y="5492561"/>
                  <a:ext cx="314015" cy="144741"/>
                </a:xfrm>
                <a:prstGeom prst="bentConnector2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1" name="Image 60">
                  <a:extLst>
                    <a:ext uri="{FF2B5EF4-FFF2-40B4-BE49-F238E27FC236}">
                      <a16:creationId xmlns:a16="http://schemas.microsoft.com/office/drawing/2014/main" id="{34889415-5FFF-43A4-89C7-1B35302914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9948" y="4415472"/>
                  <a:ext cx="1493430" cy="1142035"/>
                </a:xfrm>
                <a:prstGeom prst="rect">
                  <a:avLst/>
                </a:prstGeom>
              </p:spPr>
            </p:pic>
            <p:cxnSp>
              <p:nvCxnSpPr>
                <p:cNvPr id="112" name="Connecteur : en angle 111">
                  <a:extLst>
                    <a:ext uri="{FF2B5EF4-FFF2-40B4-BE49-F238E27FC236}">
                      <a16:creationId xmlns:a16="http://schemas.microsoft.com/office/drawing/2014/main" id="{461C5E90-844B-4F8D-B0F9-8E7CEC1CF6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60239" y="5646891"/>
                  <a:ext cx="314015" cy="144741"/>
                </a:xfrm>
                <a:prstGeom prst="bentConnector2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0" name="Image 59">
                  <a:extLst>
                    <a:ext uri="{FF2B5EF4-FFF2-40B4-BE49-F238E27FC236}">
                      <a16:creationId xmlns:a16="http://schemas.microsoft.com/office/drawing/2014/main" id="{D836980E-6445-4B6E-87EC-4AEDE37BF0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60058" y="4995771"/>
                  <a:ext cx="437780" cy="51517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20118E43-3729-4796-A7F0-5AE80792E401}"/>
              </a:ext>
            </a:extLst>
          </p:cNvPr>
          <p:cNvGrpSpPr/>
          <p:nvPr/>
        </p:nvGrpSpPr>
        <p:grpSpPr>
          <a:xfrm>
            <a:off x="108641" y="2260729"/>
            <a:ext cx="5669116" cy="2519767"/>
            <a:chOff x="108641" y="2260729"/>
            <a:chExt cx="5669116" cy="2519767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8F3BF8C6-8E22-4184-BE5E-3F4FA7A1F060}"/>
                </a:ext>
              </a:extLst>
            </p:cNvPr>
            <p:cNvGrpSpPr/>
            <p:nvPr/>
          </p:nvGrpSpPr>
          <p:grpSpPr>
            <a:xfrm>
              <a:off x="108641" y="2260729"/>
              <a:ext cx="5669116" cy="2519767"/>
              <a:chOff x="108641" y="2260729"/>
              <a:chExt cx="5669116" cy="2519767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4F2CF72-C832-4350-8831-14FAFD22A9E9}"/>
                  </a:ext>
                </a:extLst>
              </p:cNvPr>
              <p:cNvSpPr txBox="1"/>
              <p:nvPr/>
            </p:nvSpPr>
            <p:spPr>
              <a:xfrm>
                <a:off x="3324634" y="2260729"/>
                <a:ext cx="1647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    </a:t>
                </a:r>
                <a:r>
                  <a:rPr lang="fr-FR" dirty="0" err="1"/>
                  <a:t>Annealing</a:t>
                </a:r>
                <a:endParaRPr lang="fr-FR" dirty="0"/>
              </a:p>
            </p:txBody>
          </p: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442507B6-FB2F-4EC9-A232-CD58BAA902C7}"/>
                  </a:ext>
                </a:extLst>
              </p:cNvPr>
              <p:cNvGrpSpPr/>
              <p:nvPr/>
            </p:nvGrpSpPr>
            <p:grpSpPr>
              <a:xfrm>
                <a:off x="108641" y="2706498"/>
                <a:ext cx="5669116" cy="2073998"/>
                <a:chOff x="108641" y="2706498"/>
                <a:chExt cx="5669116" cy="2073998"/>
              </a:xfrm>
            </p:grpSpPr>
            <p:pic>
              <p:nvPicPr>
                <p:cNvPr id="5" name="Image 4">
                  <a:extLst>
                    <a:ext uri="{FF2B5EF4-FFF2-40B4-BE49-F238E27FC236}">
                      <a16:creationId xmlns:a16="http://schemas.microsoft.com/office/drawing/2014/main" id="{58E28B26-0014-411D-B9A0-15CC860FD8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8641" y="2706498"/>
                  <a:ext cx="5669116" cy="2073998"/>
                </a:xfrm>
                <a:prstGeom prst="rect">
                  <a:avLst/>
                </a:prstGeom>
              </p:spPr>
            </p:pic>
            <p:sp>
              <p:nvSpPr>
                <p:cNvPr id="111" name="ZoneTexte 110">
                  <a:extLst>
                    <a:ext uri="{FF2B5EF4-FFF2-40B4-BE49-F238E27FC236}">
                      <a16:creationId xmlns:a16="http://schemas.microsoft.com/office/drawing/2014/main" id="{1D2F86B3-3094-44DC-8288-9864BBB766F0}"/>
                    </a:ext>
                  </a:extLst>
                </p:cNvPr>
                <p:cNvSpPr txBox="1"/>
                <p:nvPr/>
              </p:nvSpPr>
              <p:spPr>
                <a:xfrm>
                  <a:off x="1117442" y="3346921"/>
                  <a:ext cx="40318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1)       2)           3)         4)                 5)</a:t>
                  </a:r>
                </a:p>
              </p:txBody>
            </p:sp>
          </p:grpSp>
        </p:grp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E315099-EFFC-44F6-99A1-2BA4104F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67321" y="2301686"/>
              <a:ext cx="370104" cy="267009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D7177EF-9CBA-4F9E-B33E-702E180E89AB}"/>
              </a:ext>
            </a:extLst>
          </p:cNvPr>
          <p:cNvGrpSpPr/>
          <p:nvPr/>
        </p:nvGrpSpPr>
        <p:grpSpPr>
          <a:xfrm>
            <a:off x="5895935" y="4439471"/>
            <a:ext cx="2481097" cy="2422192"/>
            <a:chOff x="1050134" y="4557983"/>
            <a:chExt cx="2086228" cy="2187848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C7F4166-9521-4854-98FF-C707EA10E8B8}"/>
                </a:ext>
              </a:extLst>
            </p:cNvPr>
            <p:cNvSpPr txBox="1"/>
            <p:nvPr/>
          </p:nvSpPr>
          <p:spPr>
            <a:xfrm>
              <a:off x="1275338" y="6222611"/>
              <a:ext cx="15921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Raman </a:t>
              </a:r>
              <a:r>
                <a:rPr lang="fr-FR" sz="1400" dirty="0" err="1"/>
                <a:t>spectro</a:t>
              </a:r>
              <a:r>
                <a:rPr lang="fr-FR" sz="1400" dirty="0"/>
                <a:t>.</a:t>
              </a:r>
            </a:p>
            <a:p>
              <a:r>
                <a:rPr lang="fr-FR" sz="1400" dirty="0"/>
                <a:t>défauts = lacunes</a:t>
              </a: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7D7BFDBF-3E7E-4E22-B5F5-70C63B431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9308" y="6222611"/>
              <a:ext cx="378687" cy="24805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2589F20-6EA7-4C94-AA0A-897AD39A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50134" y="4557983"/>
              <a:ext cx="2086228" cy="1656373"/>
            </a:xfrm>
            <a:prstGeom prst="rect">
              <a:avLst/>
            </a:prstGeom>
          </p:spPr>
        </p:pic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3E4CF6C1-34DF-4542-87E4-66093FBDB8FC}"/>
              </a:ext>
            </a:extLst>
          </p:cNvPr>
          <p:cNvSpPr txBox="1"/>
          <p:nvPr/>
        </p:nvSpPr>
        <p:spPr>
          <a:xfrm>
            <a:off x="11686412" y="6386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C9A7E8-131D-4AE2-A578-6E5F303BD5FA}"/>
              </a:ext>
            </a:extLst>
          </p:cNvPr>
          <p:cNvSpPr txBox="1"/>
          <p:nvPr/>
        </p:nvSpPr>
        <p:spPr>
          <a:xfrm>
            <a:off x="5559585" y="2540712"/>
            <a:ext cx="3206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Alpha = ~14µm de parcours dans le diamant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45EAE68E-5C5C-4E35-ABBB-5D70409D857A}"/>
              </a:ext>
            </a:extLst>
          </p:cNvPr>
          <p:cNvGrpSpPr/>
          <p:nvPr/>
        </p:nvGrpSpPr>
        <p:grpSpPr>
          <a:xfrm>
            <a:off x="2697884" y="4408947"/>
            <a:ext cx="3174030" cy="1310314"/>
            <a:chOff x="2697884" y="4408947"/>
            <a:chExt cx="3174030" cy="1310314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33F47519-9C42-4423-8978-9BE8B0906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25814" y="4408947"/>
              <a:ext cx="1346100" cy="1037646"/>
            </a:xfrm>
            <a:prstGeom prst="rect">
              <a:avLst/>
            </a:prstGeom>
          </p:spPr>
        </p:pic>
        <p:cxnSp>
          <p:nvCxnSpPr>
            <p:cNvPr id="113" name="Connecteur : en angle 112">
              <a:extLst>
                <a:ext uri="{FF2B5EF4-FFF2-40B4-BE49-F238E27FC236}">
                  <a16:creationId xmlns:a16="http://schemas.microsoft.com/office/drawing/2014/main" id="{1B5ADDBF-3C34-47BF-9D25-D7EA80B32D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7884" y="5070417"/>
              <a:ext cx="1880240" cy="64884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Image 75">
            <a:extLst>
              <a:ext uri="{FF2B5EF4-FFF2-40B4-BE49-F238E27FC236}">
                <a16:creationId xmlns:a16="http://schemas.microsoft.com/office/drawing/2014/main" id="{F62385DE-3D25-4912-9B00-D8CCFFF32D5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" y="169182"/>
            <a:ext cx="782321" cy="514904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B2293DC3-DB69-4B78-BADB-3BD5529A8F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6109" y="163561"/>
            <a:ext cx="752204" cy="456660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C1849F53-3AA6-4B53-9947-0552BF24AA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13879" y="249477"/>
            <a:ext cx="1104333" cy="284828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88715328-DBFC-43B0-BF72-8E34C49435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1" t="24462" r="15976" b="34349"/>
          <a:stretch/>
        </p:blipFill>
        <p:spPr>
          <a:xfrm>
            <a:off x="5872" y="745796"/>
            <a:ext cx="1402079" cy="44273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52E29DD5-4DF6-40DB-ACEA-7A353C3C5CAA}"/>
              </a:ext>
            </a:extLst>
          </p:cNvPr>
          <p:cNvSpPr/>
          <p:nvPr/>
        </p:nvSpPr>
        <p:spPr>
          <a:xfrm>
            <a:off x="701039" y="6465771"/>
            <a:ext cx="159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Thèse R. Molle</a:t>
            </a:r>
          </a:p>
        </p:txBody>
      </p:sp>
      <p:sp>
        <p:nvSpPr>
          <p:cNvPr id="81" name="Titre 1">
            <a:extLst>
              <a:ext uri="{FF2B5EF4-FFF2-40B4-BE49-F238E27FC236}">
                <a16:creationId xmlns:a16="http://schemas.microsoft.com/office/drawing/2014/main" id="{23CC63F6-2B22-4469-B4E3-25BFBC13459B}"/>
              </a:ext>
            </a:extLst>
          </p:cNvPr>
          <p:cNvSpPr txBox="1">
            <a:spLocks/>
          </p:cNvSpPr>
          <p:nvPr/>
        </p:nvSpPr>
        <p:spPr>
          <a:xfrm>
            <a:off x="1826485" y="52896"/>
            <a:ext cx="10972800" cy="656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</a:rPr>
              <a:t>Influence de la fluence cumulée – irradiations ions </a:t>
            </a:r>
          </a:p>
        </p:txBody>
      </p:sp>
    </p:spTree>
    <p:extLst>
      <p:ext uri="{BB962C8B-B14F-4D97-AF65-F5344CB8AC3E}">
        <p14:creationId xmlns:p14="http://schemas.microsoft.com/office/powerpoint/2010/main" val="13822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B29A29E-FAF3-4EFE-9D3D-589A70052568}"/>
              </a:ext>
            </a:extLst>
          </p:cNvPr>
          <p:cNvSpPr/>
          <p:nvPr/>
        </p:nvSpPr>
        <p:spPr>
          <a:xfrm>
            <a:off x="0" y="95838"/>
            <a:ext cx="12192000" cy="6566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28038" y="83245"/>
            <a:ext cx="11792165" cy="820395"/>
          </a:xfrm>
        </p:spPr>
        <p:txBody>
          <a:bodyPr/>
          <a:lstStyle/>
          <a:p>
            <a:pPr defTabSz="914400">
              <a:spcBef>
                <a:spcPts val="0"/>
              </a:spcBef>
              <a:defRPr/>
            </a:pPr>
            <a:r>
              <a:rPr lang="fr-FR" b="0" dirty="0">
                <a:solidFill>
                  <a:srgbClr val="FFFFFF"/>
                </a:solidFill>
                <a:latin typeface="Calibri"/>
              </a:rPr>
              <a:t>WG4 Simulation</a:t>
            </a:r>
            <a:br>
              <a:rPr lang="fr-FR" b="0" dirty="0">
                <a:solidFill>
                  <a:srgbClr val="FFFFFF"/>
                </a:solidFill>
                <a:latin typeface="Calibri"/>
              </a:rPr>
            </a:br>
            <a:endParaRPr lang="fr-FR" dirty="0"/>
          </a:p>
        </p:txBody>
      </p:sp>
      <p:sp>
        <p:nvSpPr>
          <p:cNvPr id="23" name="Rectangle à coins arrondis 42">
            <a:extLst>
              <a:ext uri="{FF2B5EF4-FFF2-40B4-BE49-F238E27FC236}">
                <a16:creationId xmlns:a16="http://schemas.microsoft.com/office/drawing/2014/main" id="{A9A1A59D-1AEF-4DA0-8D11-37AF372B1E8C}"/>
              </a:ext>
            </a:extLst>
          </p:cNvPr>
          <p:cNvSpPr/>
          <p:nvPr/>
        </p:nvSpPr>
        <p:spPr>
          <a:xfrm>
            <a:off x="2711302" y="1412990"/>
            <a:ext cx="6245944" cy="352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FFFFFF"/>
                </a:solidFill>
                <a:latin typeface="Calibri"/>
              </a:rPr>
              <a:t>Logiciel de simulation </a:t>
            </a:r>
            <a:r>
              <a:rPr lang="fr-FR" dirty="0" err="1">
                <a:solidFill>
                  <a:srgbClr val="FFFFFF"/>
                </a:solidFill>
                <a:latin typeface="Calibri"/>
              </a:rPr>
              <a:t>PyDiam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47A837-06B1-4A4A-9377-293EE240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1D906-68FB-4FCF-A226-CB4AF2FE62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28AE4B5F-EE1B-486C-81FB-FA6402613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45" b="27477"/>
          <a:stretch/>
        </p:blipFill>
        <p:spPr>
          <a:xfrm>
            <a:off x="4092990" y="5245682"/>
            <a:ext cx="4247568" cy="126774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7F55AA3-6BB6-44FB-86BD-471FA92E0F97}"/>
              </a:ext>
            </a:extLst>
          </p:cNvPr>
          <p:cNvSpPr txBox="1"/>
          <p:nvPr/>
        </p:nvSpPr>
        <p:spPr>
          <a:xfrm>
            <a:off x="4972998" y="4433354"/>
            <a:ext cx="188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LPSC LP2I B SUBATECH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GIP ARRONAX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5D57104-FDA5-47E7-A999-414BBD61D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67" y="1921865"/>
            <a:ext cx="3250432" cy="243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25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14188-0F6A-4CAB-B629-1402C8A6D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Logiciel de simulation </a:t>
            </a:r>
            <a:r>
              <a:rPr lang="fr-FR" dirty="0" err="1"/>
              <a:t>PyDiam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70A10E-88D0-438A-B115-DD55C08E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24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959B855-768A-4F80-A141-188255A2CB33}"/>
              </a:ext>
            </a:extLst>
          </p:cNvPr>
          <p:cNvSpPr txBox="1">
            <a:spLocks/>
          </p:cNvSpPr>
          <p:nvPr/>
        </p:nvSpPr>
        <p:spPr>
          <a:xfrm>
            <a:off x="478970" y="515693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+mj-ea"/>
                <a:cs typeface="+mj-cs"/>
              </a:rPr>
              <a:t>PyDiam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47220F6-C00A-418D-80EE-734946CF504F}"/>
              </a:ext>
            </a:extLst>
          </p:cNvPr>
          <p:cNvSpPr/>
          <p:nvPr/>
        </p:nvSpPr>
        <p:spPr>
          <a:xfrm>
            <a:off x="886408" y="1569184"/>
            <a:ext cx="5221634" cy="132556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Développement d’un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outil de simulation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permettant d’anticiper la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réponse du diamant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à une interaction avec un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ion</a:t>
            </a:r>
            <a:endParaRPr kumimoji="0" lang="fr-FR" sz="12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96B95A1-E345-4356-A3C0-EBF70B1E91EC}"/>
              </a:ext>
            </a:extLst>
          </p:cNvPr>
          <p:cNvSpPr/>
          <p:nvPr/>
        </p:nvSpPr>
        <p:spPr>
          <a:xfrm>
            <a:off x="7362048" y="1700368"/>
            <a:ext cx="1945034" cy="85951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PyDiam</a:t>
            </a:r>
            <a:endParaRPr kumimoji="0" lang="fr-FR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BF94B0F7-5CCB-4B0C-9E72-0784E8D4EDD6}"/>
              </a:ext>
            </a:extLst>
          </p:cNvPr>
          <p:cNvSpPr/>
          <p:nvPr/>
        </p:nvSpPr>
        <p:spPr>
          <a:xfrm>
            <a:off x="6392145" y="1919837"/>
            <a:ext cx="685800" cy="42976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CF5831F6-443F-4997-B057-4EBF1878AADA}"/>
              </a:ext>
            </a:extLst>
          </p:cNvPr>
          <p:cNvSpPr/>
          <p:nvPr/>
        </p:nvSpPr>
        <p:spPr>
          <a:xfrm rot="8152940">
            <a:off x="6100698" y="3232830"/>
            <a:ext cx="1170578" cy="429768"/>
          </a:xfrm>
          <a:prstGeom prst="rightArrow">
            <a:avLst/>
          </a:prstGeom>
          <a:solidFill>
            <a:srgbClr val="FB7A05"/>
          </a:solidFill>
          <a:ln w="25400" cap="flat" cmpd="sng" algn="ctr">
            <a:solidFill>
              <a:srgbClr val="FB7A0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5BCB884A-4B52-4948-B84F-237E8310760C}"/>
              </a:ext>
            </a:extLst>
          </p:cNvPr>
          <p:cNvSpPr/>
          <p:nvPr/>
        </p:nvSpPr>
        <p:spPr>
          <a:xfrm rot="5400000">
            <a:off x="8564324" y="3222623"/>
            <a:ext cx="859516" cy="429768"/>
          </a:xfrm>
          <a:prstGeom prst="rightArrow">
            <a:avLst/>
          </a:prstGeom>
          <a:solidFill>
            <a:srgbClr val="7030A0"/>
          </a:solidFill>
          <a:ln w="25400" cap="flat" cmpd="sng" algn="ctr">
            <a:solidFill>
              <a:srgbClr val="7030A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37D4E71-0662-4D9D-B202-57E4DE7FE8DE}"/>
              </a:ext>
            </a:extLst>
          </p:cNvPr>
          <p:cNvSpPr/>
          <p:nvPr/>
        </p:nvSpPr>
        <p:spPr>
          <a:xfrm>
            <a:off x="2874699" y="4315130"/>
            <a:ext cx="3891972" cy="166085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B7A0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PyDiam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-Particule 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modèle 1D </a:t>
            </a:r>
            <a:r>
              <a:rPr kumimoji="0" 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développé en Python pour les cas à </a:t>
            </a: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moins de 20 particules indépendantes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seule la dérive </a:t>
            </a:r>
            <a:r>
              <a:rPr kumimoji="0" 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est prise en compte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E8E4EAC-9DFC-403B-8108-24E004BFC5B0}"/>
              </a:ext>
            </a:extLst>
          </p:cNvPr>
          <p:cNvSpPr/>
          <p:nvPr/>
        </p:nvSpPr>
        <p:spPr>
          <a:xfrm>
            <a:off x="7189563" y="4315130"/>
            <a:ext cx="4038807" cy="166085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PyDiam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-Flux 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modèle 1D </a:t>
            </a:r>
            <a:r>
              <a:rPr kumimoji="0" 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développé en Python pour le cas d’une irradiation uniforme</a:t>
            </a:r>
            <a:endParaRPr kumimoji="0" lang="fr-FR" sz="1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la </a:t>
            </a: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dérive</a:t>
            </a:r>
            <a:r>
              <a:rPr kumimoji="0" 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la </a:t>
            </a: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diffusion</a:t>
            </a:r>
            <a:r>
              <a:rPr kumimoji="0" 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la </a:t>
            </a: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recombinaison </a:t>
            </a:r>
            <a:r>
              <a:rPr kumimoji="0" 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et le </a:t>
            </a: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piégeage </a:t>
            </a:r>
            <a:r>
              <a:rPr kumimoji="0" 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sont pris en compte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79C107-558A-4D3E-9B81-CABC0F645299}"/>
              </a:ext>
            </a:extLst>
          </p:cNvPr>
          <p:cNvSpPr txBox="1"/>
          <p:nvPr/>
        </p:nvSpPr>
        <p:spPr>
          <a:xfrm>
            <a:off x="698149" y="249007"/>
            <a:ext cx="346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R. Molle thèse soutenue 18/10/24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60FA4-77E4-4482-99C8-C5197A5AA8E4}"/>
              </a:ext>
            </a:extLst>
          </p:cNvPr>
          <p:cNvSpPr/>
          <p:nvPr/>
        </p:nvSpPr>
        <p:spPr>
          <a:xfrm>
            <a:off x="701039" y="6465771"/>
            <a:ext cx="159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Thèse R. Molle</a:t>
            </a:r>
          </a:p>
        </p:txBody>
      </p:sp>
    </p:spTree>
    <p:extLst>
      <p:ext uri="{BB962C8B-B14F-4D97-AF65-F5344CB8AC3E}">
        <p14:creationId xmlns:p14="http://schemas.microsoft.com/office/powerpoint/2010/main" val="8887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70A10E-88D0-438A-B115-DD55C08E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25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BA8390-76F3-4CA7-9D56-0AE3AF2F8E9F}"/>
              </a:ext>
            </a:extLst>
          </p:cNvPr>
          <p:cNvSpPr/>
          <p:nvPr/>
        </p:nvSpPr>
        <p:spPr>
          <a:xfrm>
            <a:off x="387047" y="2788809"/>
            <a:ext cx="4752975" cy="3023298"/>
          </a:xfrm>
          <a:prstGeom prst="rect">
            <a:avLst/>
          </a:prstGeom>
          <a:solidFill>
            <a:srgbClr val="FFFFFF">
              <a:lumMod val="65000"/>
            </a:srgbClr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D80EDA-00B0-4299-915F-6954E5B9B244}"/>
              </a:ext>
            </a:extLst>
          </p:cNvPr>
          <p:cNvSpPr txBox="1"/>
          <p:nvPr/>
        </p:nvSpPr>
        <p:spPr>
          <a:xfrm>
            <a:off x="387045" y="2778495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b="1" dirty="0">
                <a:solidFill>
                  <a:srgbClr val="FFFFFF"/>
                </a:solidFill>
                <a:latin typeface="Montserrat"/>
              </a:rPr>
              <a:t>Diamant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02A713-348E-4E72-BAEE-23F62A37DBD7}"/>
              </a:ext>
            </a:extLst>
          </p:cNvPr>
          <p:cNvSpPr/>
          <p:nvPr/>
        </p:nvSpPr>
        <p:spPr>
          <a:xfrm>
            <a:off x="558495" y="5822421"/>
            <a:ext cx="4410075" cy="80962"/>
          </a:xfrm>
          <a:prstGeom prst="rect">
            <a:avLst/>
          </a:prstGeom>
          <a:gradFill rotWithShape="1">
            <a:gsLst>
              <a:gs pos="0">
                <a:srgbClr val="00B0F0">
                  <a:shade val="51000"/>
                  <a:satMod val="130000"/>
                </a:srgbClr>
              </a:gs>
              <a:gs pos="80000">
                <a:srgbClr val="00B0F0">
                  <a:shade val="93000"/>
                  <a:satMod val="130000"/>
                </a:srgbClr>
              </a:gs>
              <a:gs pos="100000">
                <a:srgbClr val="00B0F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B0F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80795-2E80-4780-BF28-C87720E83146}"/>
              </a:ext>
            </a:extLst>
          </p:cNvPr>
          <p:cNvSpPr/>
          <p:nvPr/>
        </p:nvSpPr>
        <p:spPr>
          <a:xfrm>
            <a:off x="558496" y="2707847"/>
            <a:ext cx="4410075" cy="80962"/>
          </a:xfrm>
          <a:prstGeom prst="rect">
            <a:avLst/>
          </a:prstGeom>
          <a:gradFill rotWithShape="1">
            <a:gsLst>
              <a:gs pos="0">
                <a:srgbClr val="00B050">
                  <a:shade val="51000"/>
                  <a:satMod val="130000"/>
                </a:srgbClr>
              </a:gs>
              <a:gs pos="80000">
                <a:srgbClr val="00B050">
                  <a:shade val="93000"/>
                  <a:satMod val="130000"/>
                </a:srgbClr>
              </a:gs>
              <a:gs pos="100000">
                <a:srgbClr val="00B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B05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12C569-DD9D-4A5B-AA6B-76BC5C9F2ABA}"/>
              </a:ext>
            </a:extLst>
          </p:cNvPr>
          <p:cNvGrpSpPr/>
          <p:nvPr/>
        </p:nvGrpSpPr>
        <p:grpSpPr>
          <a:xfrm>
            <a:off x="4073772" y="2716078"/>
            <a:ext cx="2037798" cy="3176991"/>
            <a:chOff x="4073772" y="2716078"/>
            <a:chExt cx="2037798" cy="3176991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C5AE226D-9975-41FA-8247-1CC7BA50F58A}"/>
                </a:ext>
              </a:extLst>
            </p:cNvPr>
            <p:cNvCxnSpPr>
              <a:cxnSpLocks/>
            </p:cNvCxnSpPr>
            <p:nvPr/>
          </p:nvCxnSpPr>
          <p:spPr>
            <a:xfrm>
              <a:off x="4504981" y="2928522"/>
              <a:ext cx="0" cy="2743872"/>
            </a:xfrm>
            <a:prstGeom prst="straightConnector1">
              <a:avLst/>
            </a:prstGeom>
            <a:noFill/>
            <a:ln w="57150" cap="flat" cmpd="sng" algn="ctr">
              <a:solidFill>
                <a:srgbClr val="F26B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A41DFF87-A288-41BB-9838-2B1026B208FE}"/>
                    </a:ext>
                  </a:extLst>
                </p:cNvPr>
                <p:cNvSpPr txBox="1"/>
                <p:nvPr/>
              </p:nvSpPr>
              <p:spPr>
                <a:xfrm>
                  <a:off x="4073772" y="4006693"/>
                  <a:ext cx="336631" cy="4831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0" lang="fr-FR" sz="2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26B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fr-FR" sz="2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26B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</m:acc>
                      </m:oMath>
                    </m:oMathPara>
                  </a14:m>
                  <a:endParaRPr kumimoji="0" lang="fr-FR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26B00"/>
                    </a:solidFill>
                    <a:effectLst/>
                    <a:uLnTx/>
                    <a:uFillTx/>
                    <a:latin typeface="Montserrat"/>
                  </a:endParaRPr>
                </a:p>
              </p:txBody>
            </p:sp>
          </mc:Choice>
          <mc:Fallback xmlns="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413E07AE-D916-41AC-A5AB-9039BA5746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3772" y="4006693"/>
                  <a:ext cx="336631" cy="48314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Connecteur : en angle 10">
              <a:extLst>
                <a:ext uri="{FF2B5EF4-FFF2-40B4-BE49-F238E27FC236}">
                  <a16:creationId xmlns:a16="http://schemas.microsoft.com/office/drawing/2014/main" id="{34D70943-44BE-4AA2-B7F8-8AC8393AB516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 rot="16200000" flipH="1">
              <a:off x="4423317" y="2966058"/>
              <a:ext cx="1584380" cy="1084420"/>
            </a:xfrm>
            <a:prstGeom prst="bentConnector3">
              <a:avLst>
                <a:gd name="adj1" fmla="val -14428"/>
              </a:avLst>
            </a:prstGeom>
            <a:noFill/>
            <a:ln w="381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2" name="Connecteur : en angle 11">
              <a:extLst>
                <a:ext uri="{FF2B5EF4-FFF2-40B4-BE49-F238E27FC236}">
                  <a16:creationId xmlns:a16="http://schemas.microsoft.com/office/drawing/2014/main" id="{2FEE28B8-CDA5-4180-95AF-8AA40371D809}"/>
                </a:ext>
              </a:extLst>
            </p:cNvPr>
            <p:cNvCxnSpPr>
              <a:cxnSpLocks/>
              <a:endCxn id="13" idx="4"/>
            </p:cNvCxnSpPr>
            <p:nvPr/>
          </p:nvCxnSpPr>
          <p:spPr>
            <a:xfrm rot="5400000" flipH="1" flipV="1">
              <a:off x="4773054" y="4908406"/>
              <a:ext cx="884904" cy="1084421"/>
            </a:xfrm>
            <a:prstGeom prst="bentConnector3">
              <a:avLst>
                <a:gd name="adj1" fmla="val -25833"/>
              </a:avLst>
            </a:prstGeom>
            <a:noFill/>
            <a:ln w="381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F66B75B-60C5-475B-AB0E-C4345F18D442}"/>
                </a:ext>
              </a:extLst>
            </p:cNvPr>
            <p:cNvSpPr/>
            <p:nvPr/>
          </p:nvSpPr>
          <p:spPr>
            <a:xfrm>
              <a:off x="5403863" y="4300458"/>
              <a:ext cx="707707" cy="707707"/>
            </a:xfrm>
            <a:prstGeom prst="ellipse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DE559D7-32A5-465C-B655-B0849F3B7463}"/>
                </a:ext>
              </a:extLst>
            </p:cNvPr>
            <p:cNvSpPr txBox="1"/>
            <p:nvPr/>
          </p:nvSpPr>
          <p:spPr>
            <a:xfrm>
              <a:off x="5476048" y="4233658"/>
              <a:ext cx="557233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</a:rPr>
                <a:t>+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E32C166-D80B-45BA-9065-B4502ABBAAED}"/>
                </a:ext>
              </a:extLst>
            </p:cNvPr>
            <p:cNvSpPr txBox="1"/>
            <p:nvPr/>
          </p:nvSpPr>
          <p:spPr>
            <a:xfrm>
              <a:off x="5476048" y="4593823"/>
              <a:ext cx="557233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</a:rPr>
                <a:t>-</a:t>
              </a:r>
            </a:p>
          </p:txBody>
        </p:sp>
      </p:grp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102CB55-DD99-4189-9494-0BC8C8B0990C}"/>
              </a:ext>
            </a:extLst>
          </p:cNvPr>
          <p:cNvCxnSpPr>
            <a:cxnSpLocks/>
          </p:cNvCxnSpPr>
          <p:nvPr/>
        </p:nvCxnSpPr>
        <p:spPr>
          <a:xfrm>
            <a:off x="2487036" y="4518025"/>
            <a:ext cx="0" cy="110921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4D8D565E-15AF-4A81-9D35-618DFE636F57}"/>
                  </a:ext>
                </a:extLst>
              </p:cNvPr>
              <p:cNvSpPr/>
              <p:nvPr/>
            </p:nvSpPr>
            <p:spPr>
              <a:xfrm>
                <a:off x="6535124" y="1525104"/>
                <a:ext cx="5317149" cy="4206041"/>
              </a:xfrm>
              <a:prstGeom prst="roundRect">
                <a:avLst>
                  <a:gd name="adj" fmla="val 1288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FB7A0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Évolution des densités de charges :</a:t>
                </a:r>
                <a:endPara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FR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fr-FR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fr-FR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  <m:r>
                          <a:rPr kumimoji="0" lang="fr-FR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fr-FR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fr-FR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fr-FR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fr-FR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fr-FR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fr-FR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den>
                    </m:f>
                  </m:oMath>
                </a14:m>
                <a:r>
                  <a:rPr kumimoji="0" lang="fr-F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4D8D565E-15AF-4A81-9D35-618DFE636F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124" y="1525104"/>
                <a:ext cx="5317149" cy="4206041"/>
              </a:xfrm>
              <a:prstGeom prst="roundRect">
                <a:avLst>
                  <a:gd name="adj" fmla="val 12887"/>
                </a:avLst>
              </a:prstGeom>
              <a:blipFill>
                <a:blip r:embed="rId4"/>
                <a:stretch>
                  <a:fillRect/>
                </a:stretch>
              </a:blipFill>
              <a:ln w="57150" cap="flat" cmpd="sng" algn="ctr">
                <a:solidFill>
                  <a:srgbClr val="FB7A05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113E99F-0FDA-47DC-904E-ED837C4BEF38}"/>
              </a:ext>
            </a:extLst>
          </p:cNvPr>
          <p:cNvSpPr/>
          <p:nvPr/>
        </p:nvSpPr>
        <p:spPr>
          <a:xfrm>
            <a:off x="2034475" y="1527381"/>
            <a:ext cx="1691003" cy="62335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22B5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Dérive</a:t>
            </a: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B02834D-C921-457A-A4F3-7960D5296382}"/>
                  </a:ext>
                </a:extLst>
              </p:cNvPr>
              <p:cNvSpPr/>
              <p:nvPr/>
            </p:nvSpPr>
            <p:spPr>
              <a:xfrm>
                <a:off x="7674128" y="2654855"/>
                <a:ext cx="2584048" cy="1544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24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fr-FR" sz="24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sz="24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rive</m:t>
                      </m:r>
                      <m:r>
                        <a:rPr lang="fr-FR" sz="2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24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Diffusion</m:t>
                      </m:r>
                      <m:r>
                        <a:rPr lang="fr-FR" sz="2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Recombinaison</m:t>
                      </m:r>
                      <m:r>
                        <a:rPr lang="fr-FR" sz="2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2400" smtClean="0">
                          <a:solidFill>
                            <a:srgbClr val="7030A0">
                              <a:lumMod val="60000"/>
                              <a:lumOff val="40000"/>
                            </a:srgbClr>
                          </a:solidFill>
                          <a:latin typeface="Cambria Math" panose="02040503050406030204" pitchFamily="18" charset="0"/>
                        </a:rPr>
                        <m:t>Pi</m:t>
                      </m:r>
                      <m:r>
                        <a:rPr lang="fr-FR" sz="2400" smtClean="0">
                          <a:solidFill>
                            <a:srgbClr val="7030A0">
                              <a:lumMod val="60000"/>
                              <a:lumOff val="40000"/>
                            </a:srgbClr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sz="2400" smtClean="0">
                          <a:solidFill>
                            <a:srgbClr val="7030A0">
                              <a:lumMod val="60000"/>
                              <a:lumOff val="40000"/>
                            </a:srgbClr>
                          </a:solidFill>
                          <a:latin typeface="Cambria Math" panose="02040503050406030204" pitchFamily="18" charset="0"/>
                        </a:rPr>
                        <m:t>geage</m:t>
                      </m:r>
                    </m:oMath>
                  </m:oMathPara>
                </a14:m>
                <a:endParaRPr lang="fr-FR" sz="2400" dirty="0">
                  <a:solidFill>
                    <a:srgbClr val="002060"/>
                  </a:solidFill>
                  <a:latin typeface="Montserrat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B02834D-C921-457A-A4F3-7960D5296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128" y="2654855"/>
                <a:ext cx="2584048" cy="1544077"/>
              </a:xfrm>
              <a:prstGeom prst="rect">
                <a:avLst/>
              </a:prstGeom>
              <a:blipFill>
                <a:blip r:embed="rId5"/>
                <a:stretch>
                  <a:fillRect b="-47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662BB759-1E70-4A45-9A4D-E3FACA2AF75A}"/>
              </a:ext>
            </a:extLst>
          </p:cNvPr>
          <p:cNvSpPr/>
          <p:nvPr/>
        </p:nvSpPr>
        <p:spPr>
          <a:xfrm>
            <a:off x="7797794" y="3051997"/>
            <a:ext cx="2474780" cy="41198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5F6939-A3A9-472B-BD75-EC931123A262}"/>
              </a:ext>
            </a:extLst>
          </p:cNvPr>
          <p:cNvSpPr/>
          <p:nvPr/>
        </p:nvSpPr>
        <p:spPr>
          <a:xfrm>
            <a:off x="7728762" y="3405661"/>
            <a:ext cx="2474780" cy="379017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20B0E4-7891-4133-BCFB-AAFCE0907477}"/>
              </a:ext>
            </a:extLst>
          </p:cNvPr>
          <p:cNvSpPr/>
          <p:nvPr/>
        </p:nvSpPr>
        <p:spPr>
          <a:xfrm>
            <a:off x="7659730" y="3784678"/>
            <a:ext cx="2474780" cy="379017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D80C18B-07D3-41F2-9B83-7D45714BC2A2}"/>
              </a:ext>
            </a:extLst>
          </p:cNvPr>
          <p:cNvSpPr/>
          <p:nvPr/>
        </p:nvSpPr>
        <p:spPr>
          <a:xfrm>
            <a:off x="1869431" y="1525104"/>
            <a:ext cx="2021090" cy="62335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Diffusion</a:t>
            </a: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9564DAF-9780-4C34-A642-8CAB2ED69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453" y="3870326"/>
            <a:ext cx="271109" cy="27110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BFB671-9858-4EF4-BE7F-149387DE7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844" y="4670718"/>
            <a:ext cx="271109" cy="27110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D874059-FD6C-4D96-8B14-BB64E603C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120" y="3500602"/>
            <a:ext cx="271109" cy="27110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4FCB936-69F9-4C07-AA83-13CEBED5F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9435" y="3374657"/>
            <a:ext cx="271109" cy="27110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3C6C6F0-D6B3-48CE-A0EE-F70B97679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2222" y="3335303"/>
            <a:ext cx="271109" cy="27110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163F05A-AB05-4E9F-BA06-728FDC9AB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584" y="3210370"/>
            <a:ext cx="271109" cy="27110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B7B2FE7-B76F-44E3-9015-0C38AE4B5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063" y="3136393"/>
            <a:ext cx="271109" cy="27110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A317F44-FD0B-4529-8375-33AE36906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0617" y="3424606"/>
            <a:ext cx="271109" cy="27110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68E8F00-279F-4836-95BC-7400CFF21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6136" y="3010207"/>
            <a:ext cx="271109" cy="27110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36A682B-413B-4649-A537-93CC3A558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388" y="3007965"/>
            <a:ext cx="271109" cy="27110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B6FF216-52FB-422F-9D42-3D67DD159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1455" y="2894512"/>
            <a:ext cx="271109" cy="27110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6C190E8-C454-4A13-91E3-DFFB83EBC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944" y="3645766"/>
            <a:ext cx="271109" cy="27110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28D1185-70CC-4C62-805D-6DD7ECFE6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458" y="3443613"/>
            <a:ext cx="271109" cy="27110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3C27A64-7EFA-45D6-9D95-0E29CA3D0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843" y="2977322"/>
            <a:ext cx="271109" cy="27110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EC72E44-92D7-4414-837A-B5E3868E5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9879" y="2991214"/>
            <a:ext cx="271109" cy="27110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0FE3E1A-1EB4-4288-889C-CB5C86E93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833" y="2820988"/>
            <a:ext cx="271109" cy="27110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EDE4500-C656-49D4-80E4-307C5208A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491" y="3178188"/>
            <a:ext cx="271109" cy="27110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31DCAA29-4127-4B22-A9AF-9CBB1086B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903" y="2809924"/>
            <a:ext cx="271109" cy="27110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95658494-6157-433A-92B3-C936A518D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0184" y="2796902"/>
            <a:ext cx="271109" cy="27110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17D4D7EB-1763-41AB-84E7-EBC08BB87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371" y="3626289"/>
            <a:ext cx="271109" cy="271109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69950292-D92D-42E2-B18A-334403188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142" y="3193452"/>
            <a:ext cx="271109" cy="271109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BDBC4A09-0732-46DF-861A-2B990A52E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674" y="5031272"/>
            <a:ext cx="271109" cy="27110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9CC5F384-322F-48FE-91CC-BDB2C0E2E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906" y="4328780"/>
            <a:ext cx="271109" cy="271109"/>
          </a:xfrm>
          <a:prstGeom prst="rect">
            <a:avLst/>
          </a:prstGeom>
        </p:spPr>
      </p:pic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EF7595E-8CC3-4733-97A9-932F27F5E845}"/>
              </a:ext>
            </a:extLst>
          </p:cNvPr>
          <p:cNvCxnSpPr>
            <a:cxnSpLocks/>
          </p:cNvCxnSpPr>
          <p:nvPr/>
        </p:nvCxnSpPr>
        <p:spPr>
          <a:xfrm>
            <a:off x="2482024" y="4197686"/>
            <a:ext cx="0" cy="421581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D6505623-3E8D-419E-BC18-492FA8B8C237}"/>
              </a:ext>
            </a:extLst>
          </p:cNvPr>
          <p:cNvCxnSpPr>
            <a:cxnSpLocks/>
          </p:cNvCxnSpPr>
          <p:nvPr/>
        </p:nvCxnSpPr>
        <p:spPr>
          <a:xfrm>
            <a:off x="3121335" y="3794855"/>
            <a:ext cx="209454" cy="278271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C1C5DC3-312F-4C0E-AA0C-50BC615FB3BD}"/>
              </a:ext>
            </a:extLst>
          </p:cNvPr>
          <p:cNvCxnSpPr>
            <a:cxnSpLocks/>
          </p:cNvCxnSpPr>
          <p:nvPr/>
        </p:nvCxnSpPr>
        <p:spPr>
          <a:xfrm flipH="1">
            <a:off x="1909387" y="3854722"/>
            <a:ext cx="153393" cy="324194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75E701FB-B3F3-454D-841E-EDE2F49D8F9C}"/>
              </a:ext>
            </a:extLst>
          </p:cNvPr>
          <p:cNvCxnSpPr>
            <a:cxnSpLocks/>
          </p:cNvCxnSpPr>
          <p:nvPr/>
        </p:nvCxnSpPr>
        <p:spPr>
          <a:xfrm flipH="1">
            <a:off x="1439654" y="3317399"/>
            <a:ext cx="399504" cy="10337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F66C7325-3724-474D-9033-ABD3206A9147}"/>
              </a:ext>
            </a:extLst>
          </p:cNvPr>
          <p:cNvCxnSpPr>
            <a:cxnSpLocks/>
          </p:cNvCxnSpPr>
          <p:nvPr/>
        </p:nvCxnSpPr>
        <p:spPr>
          <a:xfrm>
            <a:off x="3163204" y="3291361"/>
            <a:ext cx="454668" cy="188409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6FB9904F-B211-44B0-A32A-FC62CC369791}"/>
              </a:ext>
            </a:extLst>
          </p:cNvPr>
          <p:cNvCxnSpPr>
            <a:cxnSpLocks/>
          </p:cNvCxnSpPr>
          <p:nvPr/>
        </p:nvCxnSpPr>
        <p:spPr>
          <a:xfrm flipH="1" flipV="1">
            <a:off x="2454323" y="2697537"/>
            <a:ext cx="7444" cy="224774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pic>
        <p:nvPicPr>
          <p:cNvPr id="53" name="Image 52">
            <a:extLst>
              <a:ext uri="{FF2B5EF4-FFF2-40B4-BE49-F238E27FC236}">
                <a16:creationId xmlns:a16="http://schemas.microsoft.com/office/drawing/2014/main" id="{5387E67A-95A3-4F8F-A243-B0F46394C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482" y="3868867"/>
            <a:ext cx="271109" cy="27110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7182055-3B3E-4DCC-AD12-0AACDE22BF88}"/>
              </a:ext>
            </a:extLst>
          </p:cNvPr>
          <p:cNvSpPr/>
          <p:nvPr/>
        </p:nvSpPr>
        <p:spPr>
          <a:xfrm>
            <a:off x="8117676" y="2654855"/>
            <a:ext cx="2474780" cy="41198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EAE065EA-44A2-44D0-A077-02E1FEB9DA51}"/>
              </a:ext>
            </a:extLst>
          </p:cNvPr>
          <p:cNvSpPr/>
          <p:nvPr/>
        </p:nvSpPr>
        <p:spPr>
          <a:xfrm>
            <a:off x="1215936" y="1525104"/>
            <a:ext cx="3166012" cy="62335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Recombinaison</a:t>
            </a: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1AB7AA4E-DE7E-4B97-8EF2-7F4DAF374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414" y="4273943"/>
            <a:ext cx="271109" cy="271109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A8E5EB44-B12A-4FE8-92F9-0E0A32075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609" y="4099365"/>
            <a:ext cx="264482" cy="105792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16D2F971-AEC9-4176-90BD-2433ED2E1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6417" y="4076928"/>
            <a:ext cx="271109" cy="271109"/>
          </a:xfrm>
          <a:prstGeom prst="rect">
            <a:avLst/>
          </a:prstGeom>
        </p:spPr>
      </p:pic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6C603968-98FB-407B-BC4A-E816A68C020C}"/>
              </a:ext>
            </a:extLst>
          </p:cNvPr>
          <p:cNvSpPr/>
          <p:nvPr/>
        </p:nvSpPr>
        <p:spPr>
          <a:xfrm>
            <a:off x="1737448" y="1531388"/>
            <a:ext cx="2122988" cy="62335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AB74D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AB74D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Piégeage</a:t>
            </a: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srgbClr val="AB74D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20DBFF98-A68F-4CF5-9314-63FE22EAE2E3}"/>
              </a:ext>
            </a:extLst>
          </p:cNvPr>
          <p:cNvSpPr/>
          <p:nvPr/>
        </p:nvSpPr>
        <p:spPr>
          <a:xfrm>
            <a:off x="2656837" y="4636540"/>
            <a:ext cx="128443" cy="103373"/>
          </a:xfrm>
          <a:prstGeom prst="ellipse">
            <a:avLst/>
          </a:prstGeom>
          <a:gradFill rotWithShape="1">
            <a:gsLst>
              <a:gs pos="0">
                <a:srgbClr val="000000">
                  <a:shade val="51000"/>
                  <a:satMod val="130000"/>
                </a:srgbClr>
              </a:gs>
              <a:gs pos="80000">
                <a:srgbClr val="000000">
                  <a:shade val="93000"/>
                  <a:satMod val="130000"/>
                </a:srgbClr>
              </a:gs>
              <a:gs pos="100000">
                <a:srgbClr val="0000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1C9CF2A8-58BB-457C-9298-9EA28ED3C932}"/>
              </a:ext>
            </a:extLst>
          </p:cNvPr>
          <p:cNvSpPr txBox="1"/>
          <p:nvPr/>
        </p:nvSpPr>
        <p:spPr>
          <a:xfrm>
            <a:off x="2851605" y="4567305"/>
            <a:ext cx="1511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100" dirty="0">
                <a:solidFill>
                  <a:srgbClr val="002060"/>
                </a:solidFill>
                <a:latin typeface="Montserrat"/>
              </a:rPr>
              <a:t>Défaut structurel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618885A-4D66-44EB-89AF-6A32FB32D6A6}"/>
                  </a:ext>
                </a:extLst>
              </p:cNvPr>
              <p:cNvSpPr/>
              <p:nvPr/>
            </p:nvSpPr>
            <p:spPr>
              <a:xfrm>
                <a:off x="7300674" y="2560370"/>
                <a:ext cx="4078203" cy="2943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fr-FR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acc>
                            <m:accPr>
                              <m:chr m:val="⃗"/>
                              <m:ctrlP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acc>
                        </m:e>
                      </m:d>
                      <m:r>
                        <a:rPr lang="fr-FR" sz="24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4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24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r-FR" sz="240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fr-FR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fr-FR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sSub>
                            <m:sSubPr>
                              <m:ctrlPr>
                                <a:rPr lang="fr-FR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lang="fr-FR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d>
                        <m:dPr>
                          <m:ctrlP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fr-FR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sSub>
                            <m:sSubPr>
                              <m:ctrlPr>
                                <a:rPr lang="fr-FR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fr-FR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400" smtClean="0">
                          <a:solidFill>
                            <a:srgbClr val="AB74D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400" i="1" smtClean="0">
                              <a:solidFill>
                                <a:srgbClr val="AB74D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 smtClean="0">
                              <a:solidFill>
                                <a:srgbClr val="AB74D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i="1" smtClean="0">
                                  <a:solidFill>
                                    <a:srgbClr val="AB74D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 smtClean="0">
                                  <a:solidFill>
                                    <a:srgbClr val="AB74D5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𝑡𝑟</m:t>
                                  </m:r>
                                </m:sup>
                              </m:sSubSup>
                            </m:den>
                          </m:f>
                          <m:r>
                            <a:rPr lang="fr-FR" sz="2400" i="1" smtClean="0">
                              <a:solidFill>
                                <a:srgbClr val="AB74D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2400" i="1" smtClean="0">
                                  <a:solidFill>
                                    <a:srgbClr val="AB74D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fr-FR" sz="240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fr-FR" sz="2400" i="1" smtClean="0">
                                          <a:solidFill>
                                            <a:srgbClr val="AB74D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400" i="1" smtClean="0">
                                          <a:solidFill>
                                            <a:srgbClr val="AB74D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𝑡𝑟</m:t>
                                      </m:r>
                                    </m:e>
                                  </m:acc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sz="2400" i="1" dirty="0">
                  <a:solidFill>
                    <a:srgbClr val="002060"/>
                  </a:solidFill>
                  <a:latin typeface="Montserrat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618885A-4D66-44EB-89AF-6A32FB32D6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674" y="2560370"/>
                <a:ext cx="4078203" cy="2943050"/>
              </a:xfrm>
              <a:prstGeom prst="rect">
                <a:avLst/>
              </a:prstGeom>
              <a:blipFill>
                <a:blip r:embed="rId8"/>
                <a:stretch>
                  <a:fillRect b="-3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ZoneTexte 62">
            <a:extLst>
              <a:ext uri="{FF2B5EF4-FFF2-40B4-BE49-F238E27FC236}">
                <a16:creationId xmlns:a16="http://schemas.microsoft.com/office/drawing/2014/main" id="{C8F8A50F-9DAE-46A9-8BB2-FEC4E534EBCD}"/>
              </a:ext>
            </a:extLst>
          </p:cNvPr>
          <p:cNvSpPr txBox="1"/>
          <p:nvPr/>
        </p:nvSpPr>
        <p:spPr>
          <a:xfrm>
            <a:off x="932898" y="3374299"/>
            <a:ext cx="34373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2800" dirty="0">
                <a:solidFill>
                  <a:srgbClr val="002060"/>
                </a:solidFill>
                <a:latin typeface="Montserrat"/>
              </a:rPr>
              <a:t>Trous piégés</a:t>
            </a:r>
          </a:p>
          <a:p>
            <a:pPr algn="ctr" defTabSz="457200"/>
            <a:r>
              <a:rPr lang="fr-FR" sz="2800" dirty="0">
                <a:solidFill>
                  <a:srgbClr val="002060"/>
                </a:solidFill>
                <a:latin typeface="Montserrat"/>
              </a:rPr>
              <a:t>Électrons piégés</a:t>
            </a:r>
          </a:p>
          <a:p>
            <a:pPr algn="ctr" defTabSz="457200"/>
            <a:r>
              <a:rPr lang="fr-FR" sz="2800" dirty="0">
                <a:solidFill>
                  <a:srgbClr val="002060"/>
                </a:solidFill>
                <a:latin typeface="Montserrat"/>
              </a:rPr>
              <a:t>Trous</a:t>
            </a:r>
          </a:p>
          <a:p>
            <a:pPr algn="ctr" defTabSz="457200"/>
            <a:r>
              <a:rPr lang="fr-FR" sz="2800" dirty="0">
                <a:solidFill>
                  <a:srgbClr val="002060"/>
                </a:solidFill>
                <a:latin typeface="Montserrat"/>
              </a:rPr>
              <a:t>Électrons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E7FEA040-C672-4F87-9DBF-D9684F85BC04}"/>
                  </a:ext>
                </a:extLst>
              </p:cNvPr>
              <p:cNvSpPr/>
              <p:nvPr/>
            </p:nvSpPr>
            <p:spPr>
              <a:xfrm rot="19458451">
                <a:off x="10741006" y="2459089"/>
                <a:ext cx="146058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r>
                        <a:rPr lang="fr-FR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rive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E7FEA040-C672-4F87-9DBF-D9684F85BC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58451">
                <a:off x="10741006" y="2459089"/>
                <a:ext cx="14605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546B239-B23A-4F3C-9117-58E557C69732}"/>
                  </a:ext>
                </a:extLst>
              </p:cNvPr>
              <p:cNvSpPr/>
              <p:nvPr/>
            </p:nvSpPr>
            <p:spPr>
              <a:xfrm rot="19407155">
                <a:off x="10674233" y="3003983"/>
                <a:ext cx="15171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Diffusion</m:t>
                      </m:r>
                    </m:oMath>
                  </m:oMathPara>
                </a14:m>
                <a:endParaRPr lang="fr-FR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546B239-B23A-4F3C-9117-58E557C69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07155">
                <a:off x="10674233" y="3003983"/>
                <a:ext cx="151715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8206B18-3212-4D0C-AAB2-30C692816B9F}"/>
                  </a:ext>
                </a:extLst>
              </p:cNvPr>
              <p:cNvSpPr/>
              <p:nvPr/>
            </p:nvSpPr>
            <p:spPr>
              <a:xfrm rot="19435695">
                <a:off x="10240371" y="3860166"/>
                <a:ext cx="181061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Recombinaison</m:t>
                      </m:r>
                    </m:oMath>
                  </m:oMathPara>
                </a14:m>
                <a:endParaRPr lang="fr-FR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8206B18-3212-4D0C-AAB2-30C692816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35695">
                <a:off x="10240371" y="3860166"/>
                <a:ext cx="181061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DB9478B-610E-4BF3-AA2F-319FFCAAAF10}"/>
                  </a:ext>
                </a:extLst>
              </p:cNvPr>
              <p:cNvSpPr/>
              <p:nvPr/>
            </p:nvSpPr>
            <p:spPr>
              <a:xfrm rot="19259352">
                <a:off x="10778361" y="4875587"/>
                <a:ext cx="1117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>
                          <a:solidFill>
                            <a:srgbClr val="AB74D5"/>
                          </a:solidFill>
                          <a:latin typeface="Cambria Math" panose="02040503050406030204" pitchFamily="18" charset="0"/>
                        </a:rPr>
                        <m:t>Pi</m:t>
                      </m:r>
                      <m:r>
                        <a:rPr lang="fr-FR">
                          <a:solidFill>
                            <a:srgbClr val="AB74D5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>
                          <a:solidFill>
                            <a:srgbClr val="AB74D5"/>
                          </a:solidFill>
                          <a:latin typeface="Cambria Math" panose="02040503050406030204" pitchFamily="18" charset="0"/>
                        </a:rPr>
                        <m:t>geage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  <a:latin typeface="Montserrat"/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DB9478B-610E-4BF3-AA2F-319FFCAAA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59352">
                <a:off x="10778361" y="4875587"/>
                <a:ext cx="1117614" cy="369332"/>
              </a:xfrm>
              <a:prstGeom prst="rect">
                <a:avLst/>
              </a:prstGeom>
              <a:blipFill>
                <a:blip r:embed="rId12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ZoneTexte 68">
            <a:extLst>
              <a:ext uri="{FF2B5EF4-FFF2-40B4-BE49-F238E27FC236}">
                <a16:creationId xmlns:a16="http://schemas.microsoft.com/office/drawing/2014/main" id="{45E0A334-A4A5-4BD3-A877-64CB5A66CD82}"/>
              </a:ext>
            </a:extLst>
          </p:cNvPr>
          <p:cNvSpPr txBox="1"/>
          <p:nvPr/>
        </p:nvSpPr>
        <p:spPr>
          <a:xfrm>
            <a:off x="698149" y="249007"/>
            <a:ext cx="346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R. Molle thèse soutenue 18/10/24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88AFC1B-59B8-4C34-AB5D-732AF5506EC2}"/>
              </a:ext>
            </a:extLst>
          </p:cNvPr>
          <p:cNvSpPr/>
          <p:nvPr/>
        </p:nvSpPr>
        <p:spPr>
          <a:xfrm>
            <a:off x="701039" y="6465771"/>
            <a:ext cx="159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Thèse R. Molle</a:t>
            </a:r>
          </a:p>
        </p:txBody>
      </p:sp>
      <p:sp>
        <p:nvSpPr>
          <p:cNvPr id="73" name="Titre 1">
            <a:extLst>
              <a:ext uri="{FF2B5EF4-FFF2-40B4-BE49-F238E27FC236}">
                <a16:creationId xmlns:a16="http://schemas.microsoft.com/office/drawing/2014/main" id="{6D1EFC5F-C42B-4B86-8FA5-8B4F672CE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39" y="-77258"/>
            <a:ext cx="9840416" cy="1021862"/>
          </a:xfrm>
        </p:spPr>
        <p:txBody>
          <a:bodyPr/>
          <a:lstStyle/>
          <a:p>
            <a:r>
              <a:rPr lang="fr-FR" dirty="0"/>
              <a:t>Logiciel de simulation </a:t>
            </a:r>
            <a:r>
              <a:rPr lang="fr-FR" dirty="0" err="1"/>
              <a:t>PyDiam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54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3.7037E-6 L 3.75E-6 0.2668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2.22222E-6 L -0.00039 0.0884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4421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2.96296E-6 L 0.04336 0.0273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136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1.85185E-6 L 0.03724 -0.0039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8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1.48148E-6 L 0.00664 -0.0136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694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1.48148E-6 L 0.0332 0.016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83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7.40741E-7 L 0.02422 0.0229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1134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3.7037E-7 L 2.70833E-6 4.44444E-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129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1.48148E-6 L -0.0099 0.0761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275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2.59259E-6 L -0.00677 0.0088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4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07407E-6 L 0.00469 0.0199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99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-4.44444E-6 L -0.01172 -0.007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-37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7.40741E-7 L 0.00716 -0.01968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995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-1.48148E-6 L -0.02995 0.01991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995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3.7037E-6 L -0.02162 0.03843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921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3.7037E-6 L -0.02357 -0.00047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23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33333E-6 L -0.02929 0.03334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166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4.44444E-6 L -0.01732 0.032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162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1.11111E-6 L -0.01172 0.024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1204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4.81481E-6 L -0.0069 -0.02685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1343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3.33333E-6 L 0.00455 -0.01528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76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33333E-6 L 0.01654 0.0023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04687 -0.03888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3554 0.06482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4" grpId="0" animBg="1"/>
      <p:bldP spid="54" grpId="1" animBg="1"/>
      <p:bldP spid="55" grpId="0" animBg="1"/>
      <p:bldP spid="55" grpId="1" animBg="1"/>
      <p:bldP spid="59" grpId="0" animBg="1"/>
      <p:bldP spid="59" grpId="1" animBg="1"/>
      <p:bldP spid="60" grpId="0" animBg="1"/>
      <p:bldP spid="60" grpId="1" animBg="1"/>
      <p:bldP spid="61" grpId="0"/>
      <p:bldP spid="61" grpId="1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264EB02-F40F-4767-BA86-80554AA5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26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64F629-0134-49AB-A86A-EFB1215C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65" y="3829803"/>
            <a:ext cx="2678400" cy="2686197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02C479-A02E-4670-9F76-58932ED535F4}"/>
              </a:ext>
            </a:extLst>
          </p:cNvPr>
          <p:cNvSpPr txBox="1">
            <a:spLocks/>
          </p:cNvSpPr>
          <p:nvPr/>
        </p:nvSpPr>
        <p:spPr>
          <a:xfrm>
            <a:off x="11596174" y="6473451"/>
            <a:ext cx="595826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b="1" kern="120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E50B-737D-4EFE-8A46-A4B861C41076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CC87933-B162-4F67-A6F1-8B6422297BDF}"/>
              </a:ext>
            </a:extLst>
          </p:cNvPr>
          <p:cNvSpPr txBox="1">
            <a:spLocks/>
          </p:cNvSpPr>
          <p:nvPr/>
        </p:nvSpPr>
        <p:spPr>
          <a:xfrm>
            <a:off x="-1" y="349765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+mj-ea"/>
                <a:cs typeface="+mj-cs"/>
              </a:rPr>
              <a:t>Comparaison à l’expérience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B36EF45E-D476-413D-8894-17FC2979B0D7}"/>
                  </a:ext>
                </a:extLst>
              </p:cNvPr>
              <p:cNvSpPr/>
              <p:nvPr/>
            </p:nvSpPr>
            <p:spPr>
              <a:xfrm>
                <a:off x="325689" y="2431194"/>
                <a:ext cx="2786654" cy="1325563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22B5D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Signal de 1 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22B5D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proton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22B5D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0" lang="fr-F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PrePr>
                      <m:sub>
                        <m:r>
                          <a:rPr kumimoji="0" lang="fr-F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0" lang="fr-F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p>
                      <m:e>
                        <m:sSup>
                          <m:sSupPr>
                            <m:ctrlPr>
                              <a:rPr kumimoji="0" lang="fr-F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e>
                          <m:sup>
                            <m:r>
                              <a:rPr kumimoji="0" lang="fr-F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22B5D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de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22B5D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  <a:r>
                  <a:rPr kumimoji="0" lang="fr-FR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22B5D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68 MeV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Diamant de </a:t>
                </a:r>
                <a:r>
                  <a:rPr kumimoji="0" lang="fr-FR" sz="12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550 µm</a:t>
                </a:r>
                <a:r>
                  <a: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, 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polarisé à </a:t>
                </a:r>
                <a:r>
                  <a:rPr kumimoji="0" lang="fr-FR" sz="12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0.91 V/µm</a:t>
                </a:r>
              </a:p>
            </p:txBody>
          </p:sp>
        </mc:Choice>
        <mc:Fallback xmlns="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B36EF45E-D476-413D-8894-17FC2979B0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89" y="2431194"/>
                <a:ext cx="2786654" cy="132556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6355559C-138B-453C-B13E-564DB7A71E07}"/>
              </a:ext>
            </a:extLst>
          </p:cNvPr>
          <p:cNvSpPr txBox="1"/>
          <p:nvPr/>
        </p:nvSpPr>
        <p:spPr>
          <a:xfrm>
            <a:off x="1023162" y="1454539"/>
            <a:ext cx="13917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1150" dirty="0">
                <a:solidFill>
                  <a:srgbClr val="002060"/>
                </a:solidFill>
                <a:latin typeface="Montserrat"/>
              </a:rPr>
              <a:t>Proton </a:t>
            </a:r>
          </a:p>
          <a:p>
            <a:pPr algn="ctr" defTabSz="457200"/>
            <a:r>
              <a:rPr lang="fr-FR" sz="1150" i="1" dirty="0">
                <a:solidFill>
                  <a:srgbClr val="002060"/>
                </a:solidFill>
                <a:latin typeface="Montserrat"/>
              </a:rPr>
              <a:t>68 MeV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9127B0-3B5A-410A-A953-4B1B01EE7E17}"/>
              </a:ext>
            </a:extLst>
          </p:cNvPr>
          <p:cNvSpPr/>
          <p:nvPr/>
        </p:nvSpPr>
        <p:spPr>
          <a:xfrm>
            <a:off x="802147" y="1988749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2B54652-D6D9-41EF-BBEA-4BE573C93FBC}"/>
              </a:ext>
            </a:extLst>
          </p:cNvPr>
          <p:cNvSpPr/>
          <p:nvPr/>
        </p:nvSpPr>
        <p:spPr>
          <a:xfrm>
            <a:off x="1661424" y="1988750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086098A-4C0F-4813-A98F-2096A14A12AA}"/>
              </a:ext>
            </a:extLst>
          </p:cNvPr>
          <p:cNvSpPr/>
          <p:nvPr/>
        </p:nvSpPr>
        <p:spPr>
          <a:xfrm>
            <a:off x="4132887" y="5915994"/>
            <a:ext cx="7106218" cy="76787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Durées équivalentes (~9 ns)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Amplitudes équivalentes (au gain de préamplificateur près)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83DB70D-05D2-4ACE-8DF2-41F10675B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20" y="1267484"/>
            <a:ext cx="7430806" cy="457280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B72DEA-D66B-442B-86C8-B5E2006C4E5A}"/>
              </a:ext>
            </a:extLst>
          </p:cNvPr>
          <p:cNvSpPr txBox="1"/>
          <p:nvPr/>
        </p:nvSpPr>
        <p:spPr>
          <a:xfrm>
            <a:off x="3232237" y="5590516"/>
            <a:ext cx="8907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TRL 5 = Validation de composants et/ou de maquettes en environnement représentatif : ok !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BBA97E7-E721-40E3-967A-C7C6ED0133FE}"/>
              </a:ext>
            </a:extLst>
          </p:cNvPr>
          <p:cNvSpPr txBox="1"/>
          <p:nvPr/>
        </p:nvSpPr>
        <p:spPr>
          <a:xfrm>
            <a:off x="698149" y="249007"/>
            <a:ext cx="346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R. Molle thèse soutenue 18/10/24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ED1599-1877-4612-AF0F-0893FEAB1D92}"/>
              </a:ext>
            </a:extLst>
          </p:cNvPr>
          <p:cNvSpPr/>
          <p:nvPr/>
        </p:nvSpPr>
        <p:spPr>
          <a:xfrm>
            <a:off x="701039" y="6465771"/>
            <a:ext cx="159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Thèse R. Molle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8120D95B-0951-4E04-A907-2D5F0064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39" y="-77258"/>
            <a:ext cx="9840416" cy="1021862"/>
          </a:xfrm>
        </p:spPr>
        <p:txBody>
          <a:bodyPr/>
          <a:lstStyle/>
          <a:p>
            <a:r>
              <a:rPr lang="fr-FR" dirty="0"/>
              <a:t>Logiciel de simulation </a:t>
            </a:r>
            <a:r>
              <a:rPr lang="fr-FR" dirty="0" err="1"/>
              <a:t>PyDiam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539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69D631E1-4B61-4F57-9851-EAA4A8BE9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92696"/>
              </p:ext>
            </p:extLst>
          </p:nvPr>
        </p:nvGraphicFramePr>
        <p:xfrm>
          <a:off x="2943056" y="903824"/>
          <a:ext cx="6924648" cy="5670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841">
                  <a:extLst>
                    <a:ext uri="{9D8B030D-6E8A-4147-A177-3AD203B41FA5}">
                      <a16:colId xmlns:a16="http://schemas.microsoft.com/office/drawing/2014/main" val="3629005648"/>
                    </a:ext>
                  </a:extLst>
                </a:gridCol>
                <a:gridCol w="1719436">
                  <a:extLst>
                    <a:ext uri="{9D8B030D-6E8A-4147-A177-3AD203B41FA5}">
                      <a16:colId xmlns:a16="http://schemas.microsoft.com/office/drawing/2014/main" val="948337518"/>
                    </a:ext>
                  </a:extLst>
                </a:gridCol>
                <a:gridCol w="1719436">
                  <a:extLst>
                    <a:ext uri="{9D8B030D-6E8A-4147-A177-3AD203B41FA5}">
                      <a16:colId xmlns:a16="http://schemas.microsoft.com/office/drawing/2014/main" val="580750411"/>
                    </a:ext>
                  </a:extLst>
                </a:gridCol>
                <a:gridCol w="1766935">
                  <a:extLst>
                    <a:ext uri="{9D8B030D-6E8A-4147-A177-3AD203B41FA5}">
                      <a16:colId xmlns:a16="http://schemas.microsoft.com/office/drawing/2014/main" val="1964806478"/>
                    </a:ext>
                  </a:extLst>
                </a:gridCol>
              </a:tblGrid>
              <a:tr h="10299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DIAMANT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WG DRD3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extLst>
                  <a:ext uri="{0D108BD9-81ED-4DB2-BD59-A6C34878D82A}">
                    <a16:rowId xmlns:a16="http://schemas.microsoft.com/office/drawing/2014/main" val="2079875597"/>
                  </a:ext>
                </a:extLst>
              </a:tr>
              <a:tr h="10299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Objectifs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Plans de développement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665413"/>
                  </a:ext>
                </a:extLst>
              </a:tr>
              <a:tr h="2107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objets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WG3.6 « Wide bandgap and innovative sensor materials »</a:t>
                      </a:r>
                      <a:endParaRPr lang="fr-FR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extLst>
                  <a:ext uri="{0D108BD9-81ED-4DB2-BD59-A6C34878D82A}">
                    <a16:rowId xmlns:a16="http://schemas.microsoft.com/office/drawing/2014/main" val="3904520368"/>
                  </a:ext>
                </a:extLst>
              </a:tr>
              <a:tr h="377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Membranes pCVD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  <a:highlight>
                            <a:srgbClr val="FFFF00"/>
                          </a:highlight>
                        </a:rPr>
                        <a:t>Production de grandes surfaces</a:t>
                      </a:r>
                      <a:r>
                        <a:rPr lang="fr-FR" sz="900" dirty="0">
                          <a:effectLst/>
                        </a:rPr>
                        <a:t> 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fr-FR" sz="900" dirty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Epaisseur du volume actif « ad hoc »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highlight>
                            <a:srgbClr val="FFFF00"/>
                          </a:highlight>
                        </a:rPr>
                        <a:t>Amélioration de la qualité du matériau (réduction des défauts)</a:t>
                      </a:r>
                      <a:r>
                        <a:rPr lang="fr-FR" sz="900">
                          <a:effectLst/>
                        </a:rPr>
                        <a:t> pour permettre la détection de particules</a:t>
                      </a:r>
                      <a:endParaRPr lang="fr-F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 rowSpan="3">
                  <a:txBody>
                    <a:bodyPr/>
                    <a:lstStyle/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« Détecteurs </a:t>
                      </a:r>
                      <a:r>
                        <a:rPr lang="fr-FR" sz="900" dirty="0">
                          <a:effectLst/>
                          <a:highlight>
                            <a:srgbClr val="00FFFF"/>
                          </a:highlight>
                        </a:rPr>
                        <a:t>diamant</a:t>
                      </a:r>
                      <a:r>
                        <a:rPr lang="fr-FR" sz="900" dirty="0">
                          <a:effectLst/>
                        </a:rPr>
                        <a:t> 3D, chambre d’ionisation solide</a:t>
                      </a:r>
                    </a:p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Fabrication de détecteurs </a:t>
                      </a:r>
                      <a:r>
                        <a:rPr lang="fr-FR" sz="900" dirty="0" err="1">
                          <a:effectLst/>
                        </a:rPr>
                        <a:t>SiC</a:t>
                      </a:r>
                      <a:r>
                        <a:rPr lang="fr-FR" sz="900" dirty="0">
                          <a:effectLst/>
                        </a:rPr>
                        <a:t> et </a:t>
                      </a:r>
                      <a:r>
                        <a:rPr lang="fr-FR" sz="900" dirty="0" err="1">
                          <a:effectLst/>
                        </a:rPr>
                        <a:t>GaN</a:t>
                      </a:r>
                      <a:r>
                        <a:rPr lang="fr-FR" sz="900" dirty="0">
                          <a:effectLst/>
                        </a:rPr>
                        <a:t> de </a:t>
                      </a:r>
                      <a:r>
                        <a:rPr lang="fr-FR" sz="900" dirty="0">
                          <a:effectLst/>
                          <a:highlight>
                            <a:srgbClr val="00FFFF"/>
                          </a:highlight>
                        </a:rPr>
                        <a:t>grande surface, amélioration de la qualité des matériaux et réduction des niveaux de défauts</a:t>
                      </a:r>
                      <a:endParaRPr lang="fr-FR" sz="900" dirty="0">
                        <a:effectLst/>
                      </a:endParaRPr>
                    </a:p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Améliorer les capacités de suivi des matériaux WBG</a:t>
                      </a:r>
                    </a:p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Utiliser du graphène et/ou d'autres matériaux 2D dans les détecteurs de rayonnement, </a:t>
                      </a:r>
                      <a:r>
                        <a:rPr lang="fr-FR" sz="900" dirty="0">
                          <a:effectLst/>
                          <a:highlight>
                            <a:srgbClr val="00FFFF"/>
                          </a:highlight>
                        </a:rPr>
                        <a:t>comprendre la formation du signal</a:t>
                      </a:r>
                      <a:r>
                        <a:rPr lang="fr-FR" sz="900" dirty="0">
                          <a:effectLst/>
                        </a:rPr>
                        <a:t> »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extLst>
                  <a:ext uri="{0D108BD9-81ED-4DB2-BD59-A6C34878D82A}">
                    <a16:rowId xmlns:a16="http://schemas.microsoft.com/office/drawing/2014/main" val="3010735509"/>
                  </a:ext>
                </a:extLst>
              </a:tr>
              <a:tr h="6611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∆E-E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Détection &amp; identification de particules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fr-FR" sz="900" dirty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Grande compacité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Télescope monolithique</a:t>
                      </a:r>
                    </a:p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Croissance de couches épitaxiées avec dopage p</a:t>
                      </a:r>
                    </a:p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  <a:highlight>
                            <a:srgbClr val="FFFF00"/>
                          </a:highlight>
                        </a:rPr>
                        <a:t>Réduction des défauts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961579"/>
                  </a:ext>
                </a:extLst>
              </a:tr>
              <a:tr h="17473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Moniteurs faisceaux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Différents types de rayonnements : X / ions 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fr-FR" sz="9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  <a:highlight>
                            <a:srgbClr val="FFFF00"/>
                          </a:highlight>
                        </a:rPr>
                        <a:t>Grande surface</a:t>
                      </a:r>
                      <a:endParaRPr lang="fr-FR" sz="900" dirty="0">
                        <a:effectLst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fr-FR" sz="900" dirty="0">
                        <a:effectLst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Résistance aux radiations (fluence 1.4 10</a:t>
                      </a:r>
                      <a:r>
                        <a:rPr lang="fr-FR" sz="900" baseline="30000" dirty="0">
                          <a:effectLst/>
                        </a:rPr>
                        <a:t>15</a:t>
                      </a:r>
                      <a:r>
                        <a:rPr lang="fr-FR" sz="900" dirty="0">
                          <a:effectLst/>
                        </a:rPr>
                        <a:t> alpha/cm</a:t>
                      </a:r>
                      <a:r>
                        <a:rPr lang="fr-FR" sz="900" baseline="30000" dirty="0">
                          <a:effectLst/>
                        </a:rPr>
                        <a:t>2</a:t>
                      </a:r>
                      <a:r>
                        <a:rPr lang="fr-FR" sz="900" dirty="0">
                          <a:effectLst/>
                        </a:rPr>
                        <a:t>)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fr-FR" sz="900" dirty="0">
                        <a:effectLst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Grande résolution temporelle (100 </a:t>
                      </a:r>
                      <a:r>
                        <a:rPr lang="fr-FR" sz="900" dirty="0" err="1">
                          <a:effectLst/>
                        </a:rPr>
                        <a:t>ps</a:t>
                      </a:r>
                      <a:r>
                        <a:rPr lang="fr-FR" sz="900" dirty="0">
                          <a:effectLst/>
                        </a:rPr>
                        <a:t> en particule unique ns au-delà) 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fr-FR" sz="900" dirty="0">
                        <a:effectLst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Grande capacité de comptage (particule unique - </a:t>
                      </a:r>
                      <a:r>
                        <a:rPr lang="fr-FR" sz="900" dirty="0" err="1">
                          <a:effectLst/>
                        </a:rPr>
                        <a:t>kGy</a:t>
                      </a:r>
                      <a:r>
                        <a:rPr lang="fr-FR" sz="900" dirty="0">
                          <a:effectLst/>
                        </a:rPr>
                        <a:t>/s)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  <a:highlight>
                            <a:srgbClr val="FFFF00"/>
                          </a:highlight>
                        </a:rPr>
                        <a:t>Croissance de matériaux de grande surface (</a:t>
                      </a:r>
                      <a:r>
                        <a:rPr lang="fr-FR" sz="900" dirty="0" err="1">
                          <a:effectLst/>
                          <a:highlight>
                            <a:srgbClr val="FFFF00"/>
                          </a:highlight>
                        </a:rPr>
                        <a:t>sCVD</a:t>
                      </a:r>
                      <a:r>
                        <a:rPr lang="fr-FR" sz="900" dirty="0">
                          <a:effectLst/>
                          <a:highlight>
                            <a:srgbClr val="FFFF00"/>
                          </a:highlight>
                        </a:rPr>
                        <a:t> et </a:t>
                      </a:r>
                      <a:r>
                        <a:rPr lang="fr-FR" sz="900" dirty="0" err="1">
                          <a:effectLst/>
                          <a:highlight>
                            <a:srgbClr val="FFFF00"/>
                          </a:highlight>
                        </a:rPr>
                        <a:t>pCVD</a:t>
                      </a:r>
                      <a:r>
                        <a:rPr lang="fr-FR" sz="900" dirty="0">
                          <a:effectLst/>
                          <a:highlight>
                            <a:srgbClr val="FFFF00"/>
                          </a:highlight>
                        </a:rPr>
                        <a:t>) avec réduction de défauts</a:t>
                      </a:r>
                      <a:endParaRPr lang="fr-FR" sz="900" dirty="0">
                        <a:effectLst/>
                      </a:endParaRPr>
                    </a:p>
                    <a:p>
                      <a:pPr marL="0" lvl="0" indent="0" algn="l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Instrumentation de volumes actifs pour l’instrumentation détecteur</a:t>
                      </a:r>
                    </a:p>
                    <a:p>
                      <a:pPr marL="0" lvl="0" indent="0" algn="l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</a:rPr>
                        <a:t>Electronique FE et BE pour lecture et traitement du signal</a:t>
                      </a:r>
                    </a:p>
                    <a:p>
                      <a:pPr marL="0" lvl="0" indent="0" algn="l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  <a:highlight>
                            <a:srgbClr val="00FF00"/>
                          </a:highlight>
                        </a:rPr>
                        <a:t>Simulation</a:t>
                      </a:r>
                      <a:r>
                        <a:rPr lang="fr-FR" sz="900" dirty="0">
                          <a:effectLst/>
                        </a:rPr>
                        <a:t> (</a:t>
                      </a:r>
                      <a:r>
                        <a:rPr lang="fr-FR" sz="900" dirty="0" err="1">
                          <a:effectLst/>
                        </a:rPr>
                        <a:t>PyDiam</a:t>
                      </a:r>
                      <a:r>
                        <a:rPr lang="fr-FR" sz="900" dirty="0">
                          <a:effectLst/>
                        </a:rPr>
                        <a:t>) collecte de charges pour comprendre la </a:t>
                      </a:r>
                      <a:r>
                        <a:rPr lang="fr-FR" sz="900" dirty="0">
                          <a:effectLst/>
                          <a:highlight>
                            <a:srgbClr val="00FF00"/>
                          </a:highlight>
                        </a:rPr>
                        <a:t>formation du signal et l’impact des défauts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480486"/>
                  </a:ext>
                </a:extLst>
              </a:tr>
              <a:tr h="2107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Techniques de caractérisation et mesures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WG3.5 « Measurement and characterization techniques »</a:t>
                      </a:r>
                      <a:endParaRPr lang="fr-FR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extLst>
                  <a:ext uri="{0D108BD9-81ED-4DB2-BD59-A6C34878D82A}">
                    <a16:rowId xmlns:a16="http://schemas.microsoft.com/office/drawing/2014/main" val="4254155595"/>
                  </a:ext>
                </a:extLst>
              </a:tr>
              <a:tr h="14167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  <a:highlight>
                            <a:srgbClr val="00FF00"/>
                          </a:highlight>
                        </a:rPr>
                        <a:t>Imagerie</a:t>
                      </a:r>
                      <a:endParaRPr lang="fr-FR" sz="900" dirty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fr-FR" sz="900" dirty="0">
                          <a:effectLst/>
                        </a:rPr>
                        <a:t>Cartographie 2 D des défauts (Raman Néel, topographie X ESRF) 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fr-FR" sz="900" dirty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r-FR" sz="900" dirty="0">
                          <a:effectLst/>
                          <a:highlight>
                            <a:srgbClr val="00FF00"/>
                          </a:highlight>
                        </a:rPr>
                        <a:t>Propriétés des transports de charges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fr-FR" sz="900" dirty="0">
                          <a:effectLst/>
                        </a:rPr>
                        <a:t>Cartographie de la collecte de charges à l’échelle nano- (</a:t>
                      </a:r>
                      <a:r>
                        <a:rPr lang="fr-FR" sz="900" dirty="0" err="1">
                          <a:effectLst/>
                        </a:rPr>
                        <a:t>eBIC</a:t>
                      </a:r>
                      <a:r>
                        <a:rPr lang="fr-FR" sz="900" dirty="0">
                          <a:effectLst/>
                        </a:rPr>
                        <a:t>) ou micrométrique (X et I BIC)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fr-FR" sz="900" dirty="0">
                          <a:effectLst/>
                        </a:rPr>
                        <a:t>Cartographie de la résolution temporelle (</a:t>
                      </a:r>
                      <a:r>
                        <a:rPr lang="fr-FR" sz="900" dirty="0" err="1">
                          <a:effectLst/>
                        </a:rPr>
                        <a:t>ToF</a:t>
                      </a:r>
                      <a:r>
                        <a:rPr lang="fr-FR" sz="900" dirty="0">
                          <a:effectLst/>
                        </a:rPr>
                        <a:t> </a:t>
                      </a:r>
                      <a:r>
                        <a:rPr lang="fr-FR" sz="900" dirty="0" err="1">
                          <a:effectLst/>
                        </a:rPr>
                        <a:t>eBIC</a:t>
                      </a:r>
                      <a:r>
                        <a:rPr lang="fr-FR" sz="900" dirty="0">
                          <a:effectLst/>
                        </a:rPr>
                        <a:t> et </a:t>
                      </a:r>
                      <a:r>
                        <a:rPr lang="fr-FR" sz="900" dirty="0" err="1">
                          <a:effectLst/>
                        </a:rPr>
                        <a:t>ToF</a:t>
                      </a:r>
                      <a:r>
                        <a:rPr lang="fr-FR" sz="900" dirty="0">
                          <a:effectLst/>
                        </a:rPr>
                        <a:t> XBIC)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highlight>
                            <a:srgbClr val="00FF00"/>
                          </a:highlight>
                        </a:rPr>
                        <a:t>Bancs de tests déjà disponibles </a:t>
                      </a:r>
                      <a:endParaRPr lang="fr-FR" sz="900">
                        <a:effectLst/>
                      </a:endParaRPr>
                    </a:p>
                    <a:p>
                      <a:pPr marL="342900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fr-FR" sz="900">
                          <a:effectLst/>
                          <a:highlight>
                            <a:srgbClr val="00FF00"/>
                          </a:highlight>
                        </a:rPr>
                        <a:t>Sources (LPSC)</a:t>
                      </a:r>
                      <a:endParaRPr lang="fr-FR" sz="900">
                        <a:effectLst/>
                      </a:endParaRPr>
                    </a:p>
                    <a:p>
                      <a:pPr marL="342900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fr-FR" sz="900">
                          <a:effectLst/>
                          <a:highlight>
                            <a:srgbClr val="00FF00"/>
                          </a:highlight>
                        </a:rPr>
                        <a:t>eBIC et ToF eBIC (faisceau MEB Institut Néel)</a:t>
                      </a:r>
                      <a:endParaRPr lang="fr-FR" sz="900">
                        <a:effectLst/>
                      </a:endParaRPr>
                    </a:p>
                    <a:p>
                      <a:pPr marL="342900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fr-FR" sz="900">
                          <a:effectLst/>
                          <a:highlight>
                            <a:srgbClr val="00FF00"/>
                          </a:highlight>
                        </a:rPr>
                        <a:t>ToF XBIC et XBIC (faisceaux ESRF BM05)</a:t>
                      </a:r>
                      <a:endParaRPr lang="fr-FR" sz="900">
                        <a:effectLst/>
                      </a:endParaRPr>
                    </a:p>
                    <a:p>
                      <a:pPr marL="342900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fr-FR" sz="900">
                          <a:effectLst/>
                          <a:highlight>
                            <a:srgbClr val="00FF00"/>
                          </a:highlight>
                        </a:rPr>
                        <a:t>IBIC (faisceaux AIFIRA)</a:t>
                      </a:r>
                      <a:endParaRPr lang="fr-F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« </a:t>
                      </a:r>
                      <a:r>
                        <a:rPr lang="fr-FR" sz="900" dirty="0">
                          <a:effectLst/>
                          <a:highlight>
                            <a:srgbClr val="00FFFF"/>
                          </a:highlight>
                        </a:rPr>
                        <a:t>Le développement de nouvelles techniques de caractérisation des semi-conducteurs</a:t>
                      </a:r>
                      <a:r>
                        <a:rPr lang="fr-FR" sz="900" dirty="0">
                          <a:effectLst/>
                        </a:rPr>
                        <a:t> est une priorité pour les développements futurs des détecteurs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Ces techniques devraient permettre </a:t>
                      </a:r>
                      <a:r>
                        <a:rPr lang="fr-FR" sz="900" dirty="0">
                          <a:effectLst/>
                          <a:highlight>
                            <a:srgbClr val="00FFFF"/>
                          </a:highlight>
                        </a:rPr>
                        <a:t>l'imagerie haute résolution et la spectroscopie des défauts des matériaux semi-conducteurs</a:t>
                      </a:r>
                      <a:r>
                        <a:rPr lang="fr-FR" sz="900" dirty="0">
                          <a:effectLst/>
                        </a:rPr>
                        <a:t>, ainsi qu'une </a:t>
                      </a:r>
                      <a:r>
                        <a:rPr lang="fr-FR" sz="900" dirty="0">
                          <a:effectLst/>
                          <a:highlight>
                            <a:srgbClr val="00FFFF"/>
                          </a:highlight>
                        </a:rPr>
                        <a:t>caractérisation avancée des propriétés de transport de charge</a:t>
                      </a:r>
                      <a:r>
                        <a:rPr lang="fr-FR" sz="900" dirty="0">
                          <a:effectLst/>
                        </a:rPr>
                        <a:t>»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599" marR="38599" marT="0" marB="0"/>
                </a:tc>
                <a:extLst>
                  <a:ext uri="{0D108BD9-81ED-4DB2-BD59-A6C34878D82A}">
                    <a16:rowId xmlns:a16="http://schemas.microsoft.com/office/drawing/2014/main" val="2649190320"/>
                  </a:ext>
                </a:extLst>
              </a:tr>
            </a:tbl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1B0B228-C2C3-494E-96E0-0FF25E14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27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C6D785-5FA1-46BE-B691-6F298C252D4D}"/>
              </a:ext>
            </a:extLst>
          </p:cNvPr>
          <p:cNvSpPr txBox="1"/>
          <p:nvPr/>
        </p:nvSpPr>
        <p:spPr>
          <a:xfrm>
            <a:off x="2939889" y="95379"/>
            <a:ext cx="6074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Tableau de synthèse aspects techniques 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DB24F9A6-7139-4EE9-B6B9-600C41A476CA}"/>
              </a:ext>
            </a:extLst>
          </p:cNvPr>
          <p:cNvSpPr/>
          <p:nvPr/>
        </p:nvSpPr>
        <p:spPr>
          <a:xfrm flipH="1">
            <a:off x="2939889" y="5441925"/>
            <a:ext cx="977706" cy="49305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69E19D7-FE54-43A5-A7A7-5BC7D6DEF6C0}"/>
              </a:ext>
            </a:extLst>
          </p:cNvPr>
          <p:cNvSpPr txBox="1"/>
          <p:nvPr/>
        </p:nvSpPr>
        <p:spPr>
          <a:xfrm>
            <a:off x="898705" y="5503788"/>
            <a:ext cx="177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WG3.3 Radiation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C9A7E924-3C31-4A9C-9E33-409F3C571921}"/>
              </a:ext>
            </a:extLst>
          </p:cNvPr>
          <p:cNvSpPr/>
          <p:nvPr/>
        </p:nvSpPr>
        <p:spPr>
          <a:xfrm>
            <a:off x="8813542" y="3936855"/>
            <a:ext cx="1265799" cy="493059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FF"/>
              </a:highlight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683184B-E7E9-4522-B3D6-3BD5F7A2E430}"/>
              </a:ext>
            </a:extLst>
          </p:cNvPr>
          <p:cNvSpPr txBox="1"/>
          <p:nvPr/>
        </p:nvSpPr>
        <p:spPr>
          <a:xfrm>
            <a:off x="10170925" y="3998718"/>
            <a:ext cx="187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WG3.4 Simulation</a:t>
            </a:r>
          </a:p>
        </p:txBody>
      </p:sp>
      <p:sp>
        <p:nvSpPr>
          <p:cNvPr id="14" name="Accolade ouvrante 13">
            <a:extLst>
              <a:ext uri="{FF2B5EF4-FFF2-40B4-BE49-F238E27FC236}">
                <a16:creationId xmlns:a16="http://schemas.microsoft.com/office/drawing/2014/main" id="{3D25A363-E5E4-4FD9-873B-C4BCD571CAD7}"/>
              </a:ext>
            </a:extLst>
          </p:cNvPr>
          <p:cNvSpPr/>
          <p:nvPr/>
        </p:nvSpPr>
        <p:spPr>
          <a:xfrm>
            <a:off x="3920762" y="4896395"/>
            <a:ext cx="609600" cy="1585424"/>
          </a:xfrm>
          <a:prstGeom prst="leftBrac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Accolade ouvrante 14">
            <a:extLst>
              <a:ext uri="{FF2B5EF4-FFF2-40B4-BE49-F238E27FC236}">
                <a16:creationId xmlns:a16="http://schemas.microsoft.com/office/drawing/2014/main" id="{A7A06C2C-2824-4B5C-A736-49DA4699863C}"/>
              </a:ext>
            </a:extLst>
          </p:cNvPr>
          <p:cNvSpPr/>
          <p:nvPr/>
        </p:nvSpPr>
        <p:spPr>
          <a:xfrm flipH="1">
            <a:off x="8116195" y="3936855"/>
            <a:ext cx="609600" cy="4079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473130-E190-4B76-AE3F-BF285277A4C8}"/>
              </a:ext>
            </a:extLst>
          </p:cNvPr>
          <p:cNvSpPr/>
          <p:nvPr/>
        </p:nvSpPr>
        <p:spPr>
          <a:xfrm>
            <a:off x="4544" y="1820252"/>
            <a:ext cx="655642" cy="369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22EF1B7-D60D-42B0-A3CF-397411562731}"/>
              </a:ext>
            </a:extLst>
          </p:cNvPr>
          <p:cNvSpPr txBox="1"/>
          <p:nvPr/>
        </p:nvSpPr>
        <p:spPr>
          <a:xfrm>
            <a:off x="676897" y="1829584"/>
            <a:ext cx="226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Eléments clés WP/WG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9BA89E-CBEF-4DB8-AB00-BD980CABDB61}"/>
              </a:ext>
            </a:extLst>
          </p:cNvPr>
          <p:cNvSpPr/>
          <p:nvPr/>
        </p:nvSpPr>
        <p:spPr>
          <a:xfrm>
            <a:off x="21255" y="2268050"/>
            <a:ext cx="655642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B0AC55-7EC8-4C68-BDB5-0EAF1398984D}"/>
              </a:ext>
            </a:extLst>
          </p:cNvPr>
          <p:cNvSpPr/>
          <p:nvPr/>
        </p:nvSpPr>
        <p:spPr>
          <a:xfrm>
            <a:off x="25128" y="2715848"/>
            <a:ext cx="65564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16700FB-0CA3-4405-868E-F69C52B1932D}"/>
              </a:ext>
            </a:extLst>
          </p:cNvPr>
          <p:cNvSpPr txBox="1"/>
          <p:nvPr/>
        </p:nvSpPr>
        <p:spPr>
          <a:xfrm>
            <a:off x="676897" y="2268050"/>
            <a:ext cx="142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Opérationnel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819EF86-25A2-4420-9AAF-BC50995F4389}"/>
              </a:ext>
            </a:extLst>
          </p:cNvPr>
          <p:cNvSpPr txBox="1"/>
          <p:nvPr/>
        </p:nvSpPr>
        <p:spPr>
          <a:xfrm>
            <a:off x="692347" y="2692673"/>
            <a:ext cx="9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cours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1310B165-C7C6-44B8-A640-051234ADC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206" y="1267803"/>
            <a:ext cx="221906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93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091798-1751-449A-9C8F-A77F4D556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28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5CBAA64-33B8-432A-A4F6-6167A2BE468D}"/>
              </a:ext>
            </a:extLst>
          </p:cNvPr>
          <p:cNvSpPr txBox="1"/>
          <p:nvPr/>
        </p:nvSpPr>
        <p:spPr>
          <a:xfrm>
            <a:off x="4039989" y="74429"/>
            <a:ext cx="3715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Tableau de synthèse RH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9AADE61-43A1-4604-B281-D2D209BEA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169274"/>
              </p:ext>
            </p:extLst>
          </p:nvPr>
        </p:nvGraphicFramePr>
        <p:xfrm>
          <a:off x="2658110" y="640282"/>
          <a:ext cx="7485380" cy="5311776"/>
        </p:xfrm>
        <a:graphic>
          <a:graphicData uri="http://schemas.openxmlformats.org/drawingml/2006/table">
            <a:tbl>
              <a:tblPr firstRow="1" firstCol="1" bandRow="1"/>
              <a:tblGrid>
                <a:gridCol w="1369350">
                  <a:extLst>
                    <a:ext uri="{9D8B030D-6E8A-4147-A177-3AD203B41FA5}">
                      <a16:colId xmlns:a16="http://schemas.microsoft.com/office/drawing/2014/main" val="2236363044"/>
                    </a:ext>
                  </a:extLst>
                </a:gridCol>
                <a:gridCol w="1654298">
                  <a:extLst>
                    <a:ext uri="{9D8B030D-6E8A-4147-A177-3AD203B41FA5}">
                      <a16:colId xmlns:a16="http://schemas.microsoft.com/office/drawing/2014/main" val="572710158"/>
                    </a:ext>
                  </a:extLst>
                </a:gridCol>
                <a:gridCol w="907301">
                  <a:extLst>
                    <a:ext uri="{9D8B030D-6E8A-4147-A177-3AD203B41FA5}">
                      <a16:colId xmlns:a16="http://schemas.microsoft.com/office/drawing/2014/main" val="3022370325"/>
                    </a:ext>
                  </a:extLst>
                </a:gridCol>
                <a:gridCol w="1058637">
                  <a:extLst>
                    <a:ext uri="{9D8B030D-6E8A-4147-A177-3AD203B41FA5}">
                      <a16:colId xmlns:a16="http://schemas.microsoft.com/office/drawing/2014/main" val="1765271184"/>
                    </a:ext>
                  </a:extLst>
                </a:gridCol>
                <a:gridCol w="1247897">
                  <a:extLst>
                    <a:ext uri="{9D8B030D-6E8A-4147-A177-3AD203B41FA5}">
                      <a16:colId xmlns:a16="http://schemas.microsoft.com/office/drawing/2014/main" val="3283440089"/>
                    </a:ext>
                  </a:extLst>
                </a:gridCol>
                <a:gridCol w="1247897">
                  <a:extLst>
                    <a:ext uri="{9D8B030D-6E8A-4147-A177-3AD203B41FA5}">
                      <a16:colId xmlns:a16="http://schemas.microsoft.com/office/drawing/2014/main" val="203174326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FTE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Ch/IT/CDD/PhD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(%)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(%)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(%)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(%)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86336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WG3.6 &amp; 3.5&amp; 3.4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Diamant/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carac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/rad.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WG3.4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Simulation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J. </a:t>
                      </a:r>
                      <a:r>
                        <a:rPr lang="en-US" sz="1100" dirty="0" err="1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Collot</a:t>
                      </a:r>
                      <a:r>
                        <a:rPr lang="en-US" sz="1100" dirty="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(P)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7F7F7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1100" dirty="0" err="1">
                          <a:solidFill>
                            <a:srgbClr val="7F7F7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Dauvergne</a:t>
                      </a:r>
                      <a:r>
                        <a:rPr lang="en-US" sz="1100" dirty="0">
                          <a:solidFill>
                            <a:srgbClr val="7F7F7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(DR)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ML Gallin-Martel (DR)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 Lacoste (P)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O.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Rossetto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(MCF HDR)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 Bes (IR)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7F7F7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 Gallin-Martel (IR)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O. Guillaudin (IR)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Ch. Hoarau (IR)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 </a:t>
                      </a:r>
                      <a:r>
                        <a:rPr lang="fr-FR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Marcatili</a:t>
                      </a: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(IR)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 Marton (AI)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JF </a:t>
                      </a:r>
                      <a:r>
                        <a:rPr lang="fr-FR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Muraz</a:t>
                      </a: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(IR)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P. Paris (CDD IR électronique)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fr-FR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Ponchant</a:t>
                      </a: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(AI)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fr-FR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Rarbi</a:t>
                      </a: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(IR)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 Reynaud (AI)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J. </a:t>
                      </a:r>
                      <a:r>
                        <a:rPr lang="fr-FR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Waquet</a:t>
                      </a: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J. Livingstone (CDD chercheur)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R. Molle (CDD chercheur)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 André (doctorante)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fr-FR" sz="1100" dirty="0" err="1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Léonhart</a:t>
                      </a:r>
                      <a:r>
                        <a:rPr lang="fr-FR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(doctorante)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fr-FR" sz="1100" dirty="0" err="1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Milewsky</a:t>
                      </a:r>
                      <a:r>
                        <a:rPr lang="fr-FR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(doctorante)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X. Y (</a:t>
                      </a:r>
                      <a:r>
                        <a:rPr lang="fr-FR" sz="1100" dirty="0" err="1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doctorant.e</a:t>
                      </a:r>
                      <a:r>
                        <a:rPr lang="fr-FR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* concours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fr-FR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7F7F7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7F7F7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6354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80728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15E65A5-57D4-4E22-BF53-634944D9958C}"/>
              </a:ext>
            </a:extLst>
          </p:cNvPr>
          <p:cNvSpPr/>
          <p:nvPr/>
        </p:nvSpPr>
        <p:spPr>
          <a:xfrm>
            <a:off x="762000" y="5934670"/>
            <a:ext cx="115017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spcBef>
                <a:spcPts val="0"/>
              </a:spcBef>
            </a:pPr>
            <a:r>
              <a:rPr lang="fr-FR" i="1" dirty="0">
                <a:solidFill>
                  <a:srgbClr val="00294B"/>
                </a:solidFill>
                <a:latin typeface="Arial Narrow" panose="020B0606020202030204" pitchFamily="34" charset="0"/>
              </a:rPr>
              <a:t>Renforts RH ?   </a:t>
            </a:r>
            <a:r>
              <a:rPr lang="fr-FR" i="1" dirty="0" err="1">
                <a:solidFill>
                  <a:srgbClr val="00294B"/>
                </a:solidFill>
                <a:latin typeface="Arial Narrow" panose="020B0606020202030204" pitchFamily="34" charset="0"/>
              </a:rPr>
              <a:t>AàP</a:t>
            </a:r>
            <a:r>
              <a:rPr lang="fr-FR" i="1" dirty="0">
                <a:solidFill>
                  <a:srgbClr val="00294B"/>
                </a:solidFill>
                <a:latin typeface="Arial Narrow" panose="020B0606020202030204" pitchFamily="34" charset="0"/>
              </a:rPr>
              <a:t> : CDD IR et/ou  chercheurs:  ANR France Allemagne (Munich) en étape 2 + PEPR en étape 3 …. réponse S2 2025 CDD 24 mois, </a:t>
            </a:r>
          </a:p>
          <a:p>
            <a:pPr marL="360000">
              <a:spcBef>
                <a:spcPts val="0"/>
              </a:spcBef>
            </a:pPr>
            <a:r>
              <a:rPr lang="fr-FR" i="1" dirty="0">
                <a:solidFill>
                  <a:srgbClr val="00294B"/>
                </a:solidFill>
                <a:latin typeface="Arial Narrow" panose="020B0606020202030204" pitchFamily="34" charset="0"/>
              </a:rPr>
              <a:t>=&gt; besoin renfort à échelle 3 ans par embauche sur CDI  poste IR instrumentation spécialité semi-conducteur</a:t>
            </a:r>
          </a:p>
        </p:txBody>
      </p:sp>
    </p:spTree>
    <p:extLst>
      <p:ext uri="{BB962C8B-B14F-4D97-AF65-F5344CB8AC3E}">
        <p14:creationId xmlns:p14="http://schemas.microsoft.com/office/powerpoint/2010/main" val="380133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091798-1751-449A-9C8F-A77F4D556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29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5CBAA64-33B8-432A-A4F6-6167A2BE468D}"/>
              </a:ext>
            </a:extLst>
          </p:cNvPr>
          <p:cNvSpPr txBox="1"/>
          <p:nvPr/>
        </p:nvSpPr>
        <p:spPr>
          <a:xfrm>
            <a:off x="4039989" y="74429"/>
            <a:ext cx="4242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Tableau de synthèse budget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E837A65-BD4F-4D6A-A514-7F602DD7D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54826"/>
              </p:ext>
            </p:extLst>
          </p:nvPr>
        </p:nvGraphicFramePr>
        <p:xfrm>
          <a:off x="2097179" y="1768536"/>
          <a:ext cx="8128000" cy="293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501233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5135447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89305443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0767440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370688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566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WG 3.6 diamant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47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WG 3.4 simulation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3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WG 3.3 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824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Missions spé DRD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599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WG 3.5=&gt; WP 3.5 caractérisation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ESRF 6k€ / 8h shift</a:t>
                      </a:r>
                    </a:p>
                    <a:p>
                      <a:pPr algn="ctr"/>
                      <a:r>
                        <a:rPr lang="fr-FR" dirty="0"/>
                        <a:t>12 k€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ESRF 6k€ / 8h shift</a:t>
                      </a:r>
                    </a:p>
                    <a:p>
                      <a:pPr algn="ctr"/>
                      <a:r>
                        <a:rPr lang="fr-FR" dirty="0"/>
                        <a:t>12 k€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ESRF 6k€ / 8h shift</a:t>
                      </a:r>
                    </a:p>
                    <a:p>
                      <a:pPr algn="ctr"/>
                      <a:r>
                        <a:rPr lang="fr-FR" dirty="0"/>
                        <a:t>12 k€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ESRF 6k€ / 8h shift</a:t>
                      </a:r>
                    </a:p>
                    <a:p>
                      <a:pPr algn="ctr"/>
                      <a:r>
                        <a:rPr lang="fr-FR" dirty="0"/>
                        <a:t>12 k€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68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813795"/>
                  </a:ext>
                </a:extLst>
              </a:tr>
            </a:tbl>
          </a:graphicData>
        </a:graphic>
      </p:graphicFrame>
      <p:grpSp>
        <p:nvGrpSpPr>
          <p:cNvPr id="9" name="Groupe 8">
            <a:extLst>
              <a:ext uri="{FF2B5EF4-FFF2-40B4-BE49-F238E27FC236}">
                <a16:creationId xmlns:a16="http://schemas.microsoft.com/office/drawing/2014/main" id="{33B0CEA9-C503-4310-B428-9721BEDEB337}"/>
              </a:ext>
            </a:extLst>
          </p:cNvPr>
          <p:cNvGrpSpPr/>
          <p:nvPr/>
        </p:nvGrpSpPr>
        <p:grpSpPr>
          <a:xfrm>
            <a:off x="3720353" y="2142565"/>
            <a:ext cx="1653941" cy="1084729"/>
            <a:chOff x="3720353" y="2142565"/>
            <a:chExt cx="1653941" cy="108472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5C6DA71-FAD7-4C1C-ABB8-4075A2E70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3328" y="2142565"/>
              <a:ext cx="1650966" cy="92835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6F5BD9-952F-4724-9138-2019FCA1A663}"/>
                </a:ext>
              </a:extLst>
            </p:cNvPr>
            <p:cNvSpPr/>
            <p:nvPr/>
          </p:nvSpPr>
          <p:spPr>
            <a:xfrm>
              <a:off x="3720353" y="2881056"/>
              <a:ext cx="1650966" cy="346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5F8586E-1DD5-493F-B93F-D7DA60FC4191}"/>
              </a:ext>
            </a:extLst>
          </p:cNvPr>
          <p:cNvGrpSpPr/>
          <p:nvPr/>
        </p:nvGrpSpPr>
        <p:grpSpPr>
          <a:xfrm>
            <a:off x="6960826" y="2138591"/>
            <a:ext cx="1653941" cy="1084729"/>
            <a:chOff x="3720353" y="2142565"/>
            <a:chExt cx="1653941" cy="108472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6F2138D-7401-4CF7-90EC-159979A9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3328" y="2142565"/>
              <a:ext cx="1650966" cy="92835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DE6608-AD11-40AE-B029-63D36157E9E8}"/>
                </a:ext>
              </a:extLst>
            </p:cNvPr>
            <p:cNvSpPr/>
            <p:nvPr/>
          </p:nvSpPr>
          <p:spPr>
            <a:xfrm>
              <a:off x="3720353" y="2881056"/>
              <a:ext cx="1650966" cy="346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BC26674-A733-48FD-9055-3D4E523BBAD0}"/>
              </a:ext>
            </a:extLst>
          </p:cNvPr>
          <p:cNvGrpSpPr/>
          <p:nvPr/>
        </p:nvGrpSpPr>
        <p:grpSpPr>
          <a:xfrm>
            <a:off x="5371319" y="2138591"/>
            <a:ext cx="1653941" cy="1084729"/>
            <a:chOff x="3720353" y="2142565"/>
            <a:chExt cx="1653941" cy="1084729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A27D8FC-2CFD-4620-8034-7F3007FCC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3328" y="2142565"/>
              <a:ext cx="1650966" cy="92835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7E5742-C290-4DF1-B105-4D25E79C1A47}"/>
                </a:ext>
              </a:extLst>
            </p:cNvPr>
            <p:cNvSpPr/>
            <p:nvPr/>
          </p:nvSpPr>
          <p:spPr>
            <a:xfrm>
              <a:off x="3720353" y="2881056"/>
              <a:ext cx="1650966" cy="346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467F9E0-0F81-4364-803C-29D6BA504B04}"/>
              </a:ext>
            </a:extLst>
          </p:cNvPr>
          <p:cNvGrpSpPr/>
          <p:nvPr/>
        </p:nvGrpSpPr>
        <p:grpSpPr>
          <a:xfrm>
            <a:off x="8590028" y="2138591"/>
            <a:ext cx="1653941" cy="1084729"/>
            <a:chOff x="3720353" y="2142565"/>
            <a:chExt cx="1653941" cy="108472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F21E58B-21B4-4A92-8A4E-9FB39F8B3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3328" y="2142565"/>
              <a:ext cx="1650966" cy="92835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D6CE51-5C1E-4353-B7F4-8F33330C94F3}"/>
                </a:ext>
              </a:extLst>
            </p:cNvPr>
            <p:cNvSpPr/>
            <p:nvPr/>
          </p:nvSpPr>
          <p:spPr>
            <a:xfrm>
              <a:off x="3720353" y="2881056"/>
              <a:ext cx="1650966" cy="346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767E5D2-B500-46BE-B1E4-F859285AD926}"/>
              </a:ext>
            </a:extLst>
          </p:cNvPr>
          <p:cNvSpPr txBox="1"/>
          <p:nvPr/>
        </p:nvSpPr>
        <p:spPr>
          <a:xfrm>
            <a:off x="4912659" y="2773814"/>
            <a:ext cx="442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R&amp;D détecteur DIAMANT dans master projet </a:t>
            </a:r>
          </a:p>
        </p:txBody>
      </p:sp>
    </p:spTree>
    <p:extLst>
      <p:ext uri="{BB962C8B-B14F-4D97-AF65-F5344CB8AC3E}">
        <p14:creationId xmlns:p14="http://schemas.microsoft.com/office/powerpoint/2010/main" val="1378279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B29A29E-FAF3-4EFE-9D3D-589A70052568}"/>
              </a:ext>
            </a:extLst>
          </p:cNvPr>
          <p:cNvSpPr/>
          <p:nvPr/>
        </p:nvSpPr>
        <p:spPr>
          <a:xfrm>
            <a:off x="0" y="95838"/>
            <a:ext cx="12192000" cy="6566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D5C6181-A243-44AD-9940-D4C3C6DEFF60}"/>
              </a:ext>
            </a:extLst>
          </p:cNvPr>
          <p:cNvGrpSpPr/>
          <p:nvPr/>
        </p:nvGrpSpPr>
        <p:grpSpPr>
          <a:xfrm>
            <a:off x="2667729" y="2938441"/>
            <a:ext cx="1956803" cy="721243"/>
            <a:chOff x="5620164" y="4999434"/>
            <a:chExt cx="2788313" cy="1053529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FEC1355-8DE8-4910-B5B8-DDB99EC6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641" y="4999434"/>
              <a:ext cx="678690" cy="90492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36F244F-2B2E-4D9F-B41E-6E3F0A1E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164" y="5018870"/>
              <a:ext cx="746007" cy="772493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44F26B06-0A10-4247-BF4A-97EDD96A7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1463" y="5089791"/>
              <a:ext cx="1147014" cy="963172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7494658-D3C7-4C4B-BB92-AC95255DB5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63" r="3093"/>
          <a:stretch/>
        </p:blipFill>
        <p:spPr>
          <a:xfrm>
            <a:off x="80235" y="2875283"/>
            <a:ext cx="1302533" cy="918833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28038" y="83245"/>
            <a:ext cx="11792165" cy="820395"/>
          </a:xfrm>
        </p:spPr>
        <p:txBody>
          <a:bodyPr/>
          <a:lstStyle/>
          <a:p>
            <a:pPr lvl="0" defTabSz="914400">
              <a:spcBef>
                <a:spcPts val="0"/>
              </a:spcBef>
              <a:defRPr/>
            </a:pPr>
            <a:r>
              <a:rPr lang="fr-FR" dirty="0">
                <a:latin typeface="Calibri"/>
                <a:ea typeface="+mn-ea"/>
                <a:cs typeface="+mn-cs"/>
              </a:rPr>
              <a:t>Développement de détecteurs innovants en technologie diamant </a:t>
            </a:r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6DA4191-0717-4D90-B793-5E02786BC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877" y="3161333"/>
            <a:ext cx="1279667" cy="875121"/>
          </a:xfrm>
          <a:prstGeom prst="rect">
            <a:avLst/>
          </a:prstGeom>
        </p:spPr>
      </p:pic>
      <p:sp>
        <p:nvSpPr>
          <p:cNvPr id="23" name="Rectangle à coins arrondis 42">
            <a:extLst>
              <a:ext uri="{FF2B5EF4-FFF2-40B4-BE49-F238E27FC236}">
                <a16:creationId xmlns:a16="http://schemas.microsoft.com/office/drawing/2014/main" id="{A9A1A59D-1AEF-4DA0-8D11-37AF372B1E8C}"/>
              </a:ext>
            </a:extLst>
          </p:cNvPr>
          <p:cNvSpPr/>
          <p:nvPr/>
        </p:nvSpPr>
        <p:spPr>
          <a:xfrm>
            <a:off x="8255505" y="2498439"/>
            <a:ext cx="2005690" cy="352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Evaluation des performances des détecteurs sous faisceaux</a:t>
            </a:r>
          </a:p>
        </p:txBody>
      </p:sp>
      <p:sp>
        <p:nvSpPr>
          <p:cNvPr id="24" name="Rectangle à coins arrondis 43">
            <a:extLst>
              <a:ext uri="{FF2B5EF4-FFF2-40B4-BE49-F238E27FC236}">
                <a16:creationId xmlns:a16="http://schemas.microsoft.com/office/drawing/2014/main" id="{1189BC8A-DE45-414B-B796-FC050B510C41}"/>
              </a:ext>
            </a:extLst>
          </p:cNvPr>
          <p:cNvSpPr/>
          <p:nvPr/>
        </p:nvSpPr>
        <p:spPr>
          <a:xfrm>
            <a:off x="2772366" y="2473505"/>
            <a:ext cx="1779806" cy="4221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Métallisation diamant, assemblage de détecteurs</a:t>
            </a:r>
          </a:p>
        </p:txBody>
      </p:sp>
      <p:sp>
        <p:nvSpPr>
          <p:cNvPr id="29" name="Rectangle à coins arrondis 48">
            <a:extLst>
              <a:ext uri="{FF2B5EF4-FFF2-40B4-BE49-F238E27FC236}">
                <a16:creationId xmlns:a16="http://schemas.microsoft.com/office/drawing/2014/main" id="{AD52AD02-D957-4EED-8A50-599842A8CD2B}"/>
              </a:ext>
            </a:extLst>
          </p:cNvPr>
          <p:cNvSpPr/>
          <p:nvPr/>
        </p:nvSpPr>
        <p:spPr>
          <a:xfrm>
            <a:off x="4657360" y="2465454"/>
            <a:ext cx="1760200" cy="37443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Développements en électronique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26B080-96E8-4391-AF3A-1D4E5E278783}"/>
              </a:ext>
            </a:extLst>
          </p:cNvPr>
          <p:cNvSpPr/>
          <p:nvPr/>
        </p:nvSpPr>
        <p:spPr>
          <a:xfrm>
            <a:off x="5950510" y="3047843"/>
            <a:ext cx="5405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QDC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7322831-E6A9-4370-8480-9D00041001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2675" t="2603" r="9727" b="3694"/>
          <a:stretch/>
        </p:blipFill>
        <p:spPr>
          <a:xfrm>
            <a:off x="4714990" y="3770842"/>
            <a:ext cx="739722" cy="50245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D93D0C2-CBDB-450F-B65A-7E272F6D9C6C}"/>
              </a:ext>
            </a:extLst>
          </p:cNvPr>
          <p:cNvSpPr/>
          <p:nvPr/>
        </p:nvSpPr>
        <p:spPr>
          <a:xfrm>
            <a:off x="4546039" y="2769329"/>
            <a:ext cx="2354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Préamplificateurs  rapides et TDC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EE1690A-B112-453D-A71F-DC0D056D1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7184" y="2807036"/>
            <a:ext cx="2287722" cy="1181391"/>
          </a:xfrm>
          <a:prstGeom prst="rect">
            <a:avLst/>
          </a:prstGeom>
        </p:spPr>
      </p:pic>
      <p:sp>
        <p:nvSpPr>
          <p:cNvPr id="35" name="Rectangle à coins arrondis 54">
            <a:extLst>
              <a:ext uri="{FF2B5EF4-FFF2-40B4-BE49-F238E27FC236}">
                <a16:creationId xmlns:a16="http://schemas.microsoft.com/office/drawing/2014/main" id="{FB1474E2-C62A-4BBF-A7B2-1ED865913EB7}"/>
              </a:ext>
            </a:extLst>
          </p:cNvPr>
          <p:cNvSpPr/>
          <p:nvPr/>
        </p:nvSpPr>
        <p:spPr>
          <a:xfrm>
            <a:off x="175427" y="2471757"/>
            <a:ext cx="1164845" cy="41656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Croissance diamant CVD 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D3DA8960-B233-446A-B4F9-3FAA377254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9058" y="3139845"/>
            <a:ext cx="728699" cy="562283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2241D7F0-4CDC-458E-94D8-04744027EF19}"/>
              </a:ext>
            </a:extLst>
          </p:cNvPr>
          <p:cNvSpPr txBox="1"/>
          <p:nvPr/>
        </p:nvSpPr>
        <p:spPr>
          <a:xfrm>
            <a:off x="1297590" y="3854735"/>
            <a:ext cx="15970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eBIC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ToF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eBIC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E5526D8-B267-454D-985A-48F56CCD6A97}"/>
              </a:ext>
            </a:extLst>
          </p:cNvPr>
          <p:cNvSpPr txBox="1"/>
          <p:nvPr/>
        </p:nvSpPr>
        <p:spPr>
          <a:xfrm>
            <a:off x="4652996" y="4205120"/>
            <a:ext cx="248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Electronique FE discrète &amp; ASIC (CMOS 65 +130 nm) + système ACQ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D3854DB7-11B0-4AE7-A91D-9AFAEC4CB40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1" t="11963" r="87322" b="22514"/>
          <a:stretch/>
        </p:blipFill>
        <p:spPr>
          <a:xfrm>
            <a:off x="3752452" y="3663360"/>
            <a:ext cx="813607" cy="76558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D78DD3ED-31A1-4B55-9BC5-0489852E1922}"/>
              </a:ext>
            </a:extLst>
          </p:cNvPr>
          <p:cNvSpPr txBox="1"/>
          <p:nvPr/>
        </p:nvSpPr>
        <p:spPr>
          <a:xfrm>
            <a:off x="2638391" y="3500284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Métallisation pleine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269C830-3E3B-4E17-A896-7E4CE71D0AEE}"/>
              </a:ext>
            </a:extLst>
          </p:cNvPr>
          <p:cNvSpPr txBox="1"/>
          <p:nvPr/>
        </p:nvSpPr>
        <p:spPr>
          <a:xfrm>
            <a:off x="2675419" y="3607306"/>
            <a:ext cx="787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 par pistes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558DFF78-9902-4B56-AF95-B2BDFA9CC6A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900" t="11661"/>
          <a:stretch/>
        </p:blipFill>
        <p:spPr>
          <a:xfrm>
            <a:off x="1472129" y="3437507"/>
            <a:ext cx="811477" cy="471519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8D2451FD-290E-4CDE-9700-ECB03A9199D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8998" b="51090"/>
          <a:stretch/>
        </p:blipFill>
        <p:spPr>
          <a:xfrm>
            <a:off x="1549510" y="2895912"/>
            <a:ext cx="506830" cy="406794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2DD9721E-F4C4-4D9D-8141-6E5078E766BB}"/>
              </a:ext>
            </a:extLst>
          </p:cNvPr>
          <p:cNvSpPr txBox="1"/>
          <p:nvPr/>
        </p:nvSpPr>
        <p:spPr>
          <a:xfrm>
            <a:off x="1373023" y="3249708"/>
            <a:ext cx="14042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XBIC et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ToF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XBIC 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Rectangle à coins arrondis 42">
            <a:extLst>
              <a:ext uri="{FF2B5EF4-FFF2-40B4-BE49-F238E27FC236}">
                <a16:creationId xmlns:a16="http://schemas.microsoft.com/office/drawing/2014/main" id="{13B56E7E-ADE7-47A8-8AEB-1C3AEDAF5B33}"/>
              </a:ext>
            </a:extLst>
          </p:cNvPr>
          <p:cNvSpPr/>
          <p:nvPr/>
        </p:nvSpPr>
        <p:spPr>
          <a:xfrm>
            <a:off x="10360384" y="2488716"/>
            <a:ext cx="1440363" cy="352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</a:t>
            </a:r>
          </a:p>
        </p:txBody>
      </p:sp>
      <p:sp>
        <p:nvSpPr>
          <p:cNvPr id="66" name="Rectangle à coins arrondis 42">
            <a:extLst>
              <a:ext uri="{FF2B5EF4-FFF2-40B4-BE49-F238E27FC236}">
                <a16:creationId xmlns:a16="http://schemas.microsoft.com/office/drawing/2014/main" id="{A11FAE81-BD3C-4317-A955-763A086DF6A1}"/>
              </a:ext>
            </a:extLst>
          </p:cNvPr>
          <p:cNvSpPr/>
          <p:nvPr/>
        </p:nvSpPr>
        <p:spPr>
          <a:xfrm>
            <a:off x="6573116" y="2451773"/>
            <a:ext cx="1440363" cy="352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Valorisation</a:t>
            </a: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C07B355C-3F54-4D20-8DA2-D7CAE5A29E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13" y="2916444"/>
            <a:ext cx="1174621" cy="880967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3C54D1AE-92D8-4E78-8AD2-DB1CFBD08B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934538"/>
            <a:ext cx="1503165" cy="1127374"/>
          </a:xfrm>
          <a:prstGeom prst="rect">
            <a:avLst/>
          </a:prstGeom>
        </p:spPr>
      </p:pic>
      <p:sp>
        <p:nvSpPr>
          <p:cNvPr id="71" name="Rectangle à coins arrondis 54">
            <a:extLst>
              <a:ext uri="{FF2B5EF4-FFF2-40B4-BE49-F238E27FC236}">
                <a16:creationId xmlns:a16="http://schemas.microsoft.com/office/drawing/2014/main" id="{9226CBF9-E25D-40BC-A978-A05CF3DE853B}"/>
              </a:ext>
            </a:extLst>
          </p:cNvPr>
          <p:cNvSpPr/>
          <p:nvPr/>
        </p:nvSpPr>
        <p:spPr>
          <a:xfrm>
            <a:off x="1459132" y="2468926"/>
            <a:ext cx="1198053" cy="416565"/>
          </a:xfrm>
          <a:prstGeom prst="roundRect">
            <a:avLst/>
          </a:prstGeom>
          <a:solidFill>
            <a:srgbClr val="E751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Caractérisation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FFFFFF"/>
                </a:solidFill>
                <a:latin typeface="Calibri"/>
              </a:rPr>
              <a:t>WG5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11F0F340-9025-4D19-B9AD-E1419BCB42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42344" y="4072307"/>
            <a:ext cx="554316" cy="518357"/>
          </a:xfrm>
          <a:prstGeom prst="rect">
            <a:avLst/>
          </a:prstGeom>
        </p:spPr>
      </p:pic>
      <p:sp>
        <p:nvSpPr>
          <p:cNvPr id="74" name="ZoneTexte 73">
            <a:extLst>
              <a:ext uri="{FF2B5EF4-FFF2-40B4-BE49-F238E27FC236}">
                <a16:creationId xmlns:a16="http://schemas.microsoft.com/office/drawing/2014/main" id="{C589DD36-64FD-4100-850E-48BC80E44251}"/>
              </a:ext>
            </a:extLst>
          </p:cNvPr>
          <p:cNvSpPr txBox="1"/>
          <p:nvPr/>
        </p:nvSpPr>
        <p:spPr>
          <a:xfrm>
            <a:off x="1604110" y="4575295"/>
            <a:ext cx="4033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IBIC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47A837-06B1-4A4A-9377-293EE240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1D906-68FB-4FCF-A226-CB4AF2FE62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430020A-5AB8-4C00-AF4C-6F5362FDCD47}"/>
              </a:ext>
            </a:extLst>
          </p:cNvPr>
          <p:cNvSpPr/>
          <p:nvPr/>
        </p:nvSpPr>
        <p:spPr>
          <a:xfrm>
            <a:off x="3701874" y="5158190"/>
            <a:ext cx="1119831" cy="423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857117-1B07-4734-9405-86D21C886305}"/>
              </a:ext>
            </a:extLst>
          </p:cNvPr>
          <p:cNvSpPr txBox="1"/>
          <p:nvPr/>
        </p:nvSpPr>
        <p:spPr>
          <a:xfrm>
            <a:off x="5613953" y="499478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=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84CF5C-B0E9-435A-9736-62F979F8202B}"/>
              </a:ext>
            </a:extLst>
          </p:cNvPr>
          <p:cNvSpPr txBox="1"/>
          <p:nvPr/>
        </p:nvSpPr>
        <p:spPr>
          <a:xfrm>
            <a:off x="6364867" y="5189948"/>
            <a:ext cx="446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WP ou « tâche »</a:t>
            </a:r>
            <a:r>
              <a:rPr lang="fr-FR" b="1" dirty="0">
                <a:solidFill>
                  <a:srgbClr val="002060"/>
                </a:solidFill>
              </a:rPr>
              <a:t> du </a:t>
            </a:r>
            <a:r>
              <a:rPr lang="fr-FR" b="1" dirty="0">
                <a:solidFill>
                  <a:srgbClr val="E75112"/>
                </a:solidFill>
              </a:rPr>
              <a:t>master projet DIAMANT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A5E4ED73-1FC3-44B7-9CCF-E9E2047BEFC8}"/>
              </a:ext>
            </a:extLst>
          </p:cNvPr>
          <p:cNvSpPr/>
          <p:nvPr/>
        </p:nvSpPr>
        <p:spPr>
          <a:xfrm>
            <a:off x="1125668" y="5730211"/>
            <a:ext cx="1057940" cy="516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7FC8F1-9B93-4A57-A6FC-9C611E757562}"/>
              </a:ext>
            </a:extLst>
          </p:cNvPr>
          <p:cNvSpPr txBox="1"/>
          <p:nvPr/>
        </p:nvSpPr>
        <p:spPr>
          <a:xfrm>
            <a:off x="2431383" y="5796876"/>
            <a:ext cx="2047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Production d’objets</a:t>
            </a:r>
          </a:p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4C534E9-35DA-40CA-B39D-2B09DFBC4BDF}"/>
              </a:ext>
            </a:extLst>
          </p:cNvPr>
          <p:cNvSpPr txBox="1"/>
          <p:nvPr/>
        </p:nvSpPr>
        <p:spPr>
          <a:xfrm>
            <a:off x="4938253" y="5733244"/>
            <a:ext cx="5577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/>
              <a:t>Volumes actifs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Détecteurs (intégration volumes actifs + électronique)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Logiciels de simulation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095844B-A4F7-403E-B8DA-64660417F1EE}"/>
              </a:ext>
            </a:extLst>
          </p:cNvPr>
          <p:cNvSpPr/>
          <p:nvPr/>
        </p:nvSpPr>
        <p:spPr>
          <a:xfrm>
            <a:off x="175427" y="1949109"/>
            <a:ext cx="7811330" cy="455008"/>
          </a:xfrm>
          <a:prstGeom prst="roundRect">
            <a:avLst/>
          </a:prstGeom>
          <a:solidFill>
            <a:srgbClr val="E75112"/>
          </a:solidFill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WG 6 </a:t>
            </a:r>
            <a:r>
              <a:rPr lang="en-US" b="1" dirty="0">
                <a:latin typeface="Century Gothic" panose="020B0502020202020204" pitchFamily="34" charset="0"/>
              </a:rPr>
              <a:t>Wide bandgap and Innovative sensor material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9967AE9E-BFFB-44D0-9458-468779201914}"/>
              </a:ext>
            </a:extLst>
          </p:cNvPr>
          <p:cNvSpPr/>
          <p:nvPr/>
        </p:nvSpPr>
        <p:spPr>
          <a:xfrm>
            <a:off x="8203045" y="1946402"/>
            <a:ext cx="1930685" cy="455008"/>
          </a:xfrm>
          <a:prstGeom prst="roundRect">
            <a:avLst/>
          </a:prstGeom>
          <a:solidFill>
            <a:srgbClr val="E75112"/>
          </a:solidFill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WG3 Radiation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538534CF-1CEC-4563-B522-46EA3F52512B}"/>
              </a:ext>
            </a:extLst>
          </p:cNvPr>
          <p:cNvSpPr/>
          <p:nvPr/>
        </p:nvSpPr>
        <p:spPr>
          <a:xfrm>
            <a:off x="10245213" y="1912089"/>
            <a:ext cx="1846814" cy="455008"/>
          </a:xfrm>
          <a:prstGeom prst="roundRect">
            <a:avLst/>
          </a:prstGeom>
          <a:solidFill>
            <a:srgbClr val="E75112"/>
          </a:solidFill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WG 4 Simulation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3FD664-F270-4797-9F68-84A30AFA355D}"/>
              </a:ext>
            </a:extLst>
          </p:cNvPr>
          <p:cNvSpPr/>
          <p:nvPr/>
        </p:nvSpPr>
        <p:spPr>
          <a:xfrm>
            <a:off x="159190" y="898408"/>
            <a:ext cx="12195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Croissance diamant +  implantation d’ions + développements en électronique  (fast </a:t>
            </a:r>
            <a:r>
              <a:rPr lang="fr-FR" sz="1600" dirty="0" err="1">
                <a:solidFill>
                  <a:srgbClr val="002060"/>
                </a:solidFill>
              </a:rPr>
              <a:t>preamplifier</a:t>
            </a:r>
            <a:r>
              <a:rPr lang="fr-FR" sz="1600" dirty="0">
                <a:solidFill>
                  <a:srgbClr val="002060"/>
                </a:solidFill>
              </a:rPr>
              <a:t>, QDC, TDC, ASIC et discrète) + assemblage détecteurs  + accès aux facilités d’irradiation</a:t>
            </a:r>
            <a:endParaRPr lang="fr-FR" sz="1600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1FE80E4-A1C8-4D28-8AEB-FB29A044BD36}"/>
              </a:ext>
            </a:extLst>
          </p:cNvPr>
          <p:cNvSpPr/>
          <p:nvPr/>
        </p:nvSpPr>
        <p:spPr>
          <a:xfrm>
            <a:off x="0" y="1821275"/>
            <a:ext cx="8146473" cy="3255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082ACDA4-A70E-4209-A194-526F9EABFB35}"/>
              </a:ext>
            </a:extLst>
          </p:cNvPr>
          <p:cNvSpPr/>
          <p:nvPr/>
        </p:nvSpPr>
        <p:spPr>
          <a:xfrm>
            <a:off x="8154523" y="1785637"/>
            <a:ext cx="2044586" cy="3255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411A00AF-34D7-404B-ABAC-4896E157C5E4}"/>
              </a:ext>
            </a:extLst>
          </p:cNvPr>
          <p:cNvSpPr/>
          <p:nvPr/>
        </p:nvSpPr>
        <p:spPr>
          <a:xfrm>
            <a:off x="10207159" y="1769951"/>
            <a:ext cx="1889650" cy="3255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1F18D15C-3E6B-4234-AA2C-0CA52AF2B29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9445" b="27477"/>
          <a:stretch/>
        </p:blipFill>
        <p:spPr>
          <a:xfrm>
            <a:off x="8731398" y="5536329"/>
            <a:ext cx="1915538" cy="571718"/>
          </a:xfrm>
          <a:prstGeom prst="rect">
            <a:avLst/>
          </a:prstGeom>
        </p:spPr>
      </p:pic>
      <p:pic>
        <p:nvPicPr>
          <p:cNvPr id="58" name="Image 1">
            <a:extLst>
              <a:ext uri="{FF2B5EF4-FFF2-40B4-BE49-F238E27FC236}">
                <a16:creationId xmlns:a16="http://schemas.microsoft.com/office/drawing/2014/main" id="{AED3C972-3B95-4DFF-BCA9-CC135DCF462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61" y="4488323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1">
            <a:extLst>
              <a:ext uri="{FF2B5EF4-FFF2-40B4-BE49-F238E27FC236}">
                <a16:creationId xmlns:a16="http://schemas.microsoft.com/office/drawing/2014/main" id="{E5597AF5-85A6-4E2C-A3D5-AB544E504D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569" y="4406273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Image 1">
            <a:extLst>
              <a:ext uri="{FF2B5EF4-FFF2-40B4-BE49-F238E27FC236}">
                <a16:creationId xmlns:a16="http://schemas.microsoft.com/office/drawing/2014/main" id="{73BE19EF-6077-4C6E-9579-ED517D57C5B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938" y="4409982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Image 1">
            <a:extLst>
              <a:ext uri="{FF2B5EF4-FFF2-40B4-BE49-F238E27FC236}">
                <a16:creationId xmlns:a16="http://schemas.microsoft.com/office/drawing/2014/main" id="{A65E11CD-1025-4138-BF7F-E1E9780FF74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872" y="5125705"/>
            <a:ext cx="518710" cy="34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75A2D398-5419-4C12-AFA1-AE1E800BAE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53145" y="6411134"/>
            <a:ext cx="670820" cy="407252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4A62C102-442E-4EB8-A610-65DA55DCFB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74931" y="6000431"/>
            <a:ext cx="782801" cy="419930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06B40969-2EDD-4FC6-B10F-6A80BAEE3E2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6347" b="27901"/>
          <a:stretch/>
        </p:blipFill>
        <p:spPr>
          <a:xfrm>
            <a:off x="10730922" y="5459990"/>
            <a:ext cx="670820" cy="54044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1296019-B7DE-4E43-91D8-90F1E7310BD7}"/>
              </a:ext>
            </a:extLst>
          </p:cNvPr>
          <p:cNvSpPr txBox="1"/>
          <p:nvPr/>
        </p:nvSpPr>
        <p:spPr>
          <a:xfrm>
            <a:off x="873868" y="4653981"/>
            <a:ext cx="236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 membre RD42 CERN</a:t>
            </a:r>
          </a:p>
        </p:txBody>
      </p:sp>
    </p:spTree>
    <p:extLst>
      <p:ext uri="{BB962C8B-B14F-4D97-AF65-F5344CB8AC3E}">
        <p14:creationId xmlns:p14="http://schemas.microsoft.com/office/powerpoint/2010/main" val="290102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9" grpId="0" animBg="1"/>
      <p:bldP spid="30" grpId="0"/>
      <p:bldP spid="32" grpId="0"/>
      <p:bldP spid="35" grpId="0" animBg="1"/>
      <p:bldP spid="38" grpId="0"/>
      <p:bldP spid="43" grpId="0"/>
      <p:bldP spid="46" grpId="0"/>
      <p:bldP spid="47" grpId="0"/>
      <p:bldP spid="64" grpId="0"/>
      <p:bldP spid="65" grpId="0" animBg="1"/>
      <p:bldP spid="66" grpId="0" animBg="1"/>
      <p:bldP spid="71" grpId="0" animBg="1"/>
      <p:bldP spid="74" grpId="0"/>
      <p:bldP spid="3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55" grpId="0" animBg="1"/>
      <p:bldP spid="56" grpId="0" animBg="1"/>
      <p:bldP spid="17" grpId="0" animBg="1"/>
      <p:bldP spid="59" grpId="0" animBg="1"/>
      <p:bldP spid="60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1B0B228-C2C3-494E-96E0-0FF25E14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30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C6D785-5FA1-46BE-B691-6F298C252D4D}"/>
              </a:ext>
            </a:extLst>
          </p:cNvPr>
          <p:cNvSpPr txBox="1"/>
          <p:nvPr/>
        </p:nvSpPr>
        <p:spPr>
          <a:xfrm>
            <a:off x="4369598" y="148857"/>
            <a:ext cx="414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Conclusion et perspectives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23A3B-EFCC-41F8-82F2-68387558AB26}"/>
              </a:ext>
            </a:extLst>
          </p:cNvPr>
          <p:cNvSpPr/>
          <p:nvPr/>
        </p:nvSpPr>
        <p:spPr>
          <a:xfrm>
            <a:off x="-490889" y="988361"/>
            <a:ext cx="1004877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2900">
              <a:spcBef>
                <a:spcPts val="0"/>
              </a:spcBef>
            </a:pPr>
            <a:r>
              <a:rPr lang="fr-FR" sz="2400" b="1" u="sng" dirty="0">
                <a:solidFill>
                  <a:srgbClr val="00294B"/>
                </a:solidFill>
                <a:latin typeface="Arial Narrow" panose="020B0606020202030204" pitchFamily="34" charset="0"/>
              </a:rPr>
              <a:t>Conclusion:</a:t>
            </a:r>
          </a:p>
          <a:p>
            <a:pPr marL="702900">
              <a:spcBef>
                <a:spcPts val="0"/>
              </a:spcBef>
            </a:pPr>
            <a:endParaRPr lang="fr-FR" sz="2400" b="1" u="sng" dirty="0">
              <a:solidFill>
                <a:srgbClr val="00294B"/>
              </a:solidFill>
              <a:latin typeface="Arial Narrow" panose="020B0606020202030204" pitchFamily="34" charset="0"/>
            </a:endParaRPr>
          </a:p>
          <a:p>
            <a:pPr marL="1102950" lvl="1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00294B"/>
                </a:solidFill>
                <a:latin typeface="Arial Narrow" panose="020B0606020202030204" pitchFamily="34" charset="0"/>
              </a:rPr>
              <a:t>10 ans d’expérience :</a:t>
            </a:r>
          </a:p>
          <a:p>
            <a:pPr marL="1503000" lvl="2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00294B"/>
                </a:solidFill>
                <a:latin typeface="Arial Narrow" panose="020B0606020202030204" pitchFamily="34" charset="0"/>
              </a:rPr>
              <a:t>Croissance, gravure</a:t>
            </a:r>
          </a:p>
          <a:p>
            <a:pPr marL="1503000" lvl="2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00294B"/>
                </a:solidFill>
                <a:latin typeface="Arial Narrow" panose="020B0606020202030204" pitchFamily="34" charset="0"/>
              </a:rPr>
              <a:t>Montages de diamants</a:t>
            </a:r>
          </a:p>
          <a:p>
            <a:pPr marL="1503000" lvl="2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00294B"/>
                </a:solidFill>
                <a:latin typeface="Arial Narrow" panose="020B0606020202030204" pitchFamily="34" charset="0"/>
              </a:rPr>
              <a:t>Procédures et technologies de métallisation</a:t>
            </a:r>
          </a:p>
          <a:p>
            <a:pPr marL="1503000" lvl="2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00294B"/>
                </a:solidFill>
                <a:latin typeface="Arial Narrow" panose="020B0606020202030204" pitchFamily="34" charset="0"/>
              </a:rPr>
              <a:t>Tests et caractérisation (Alpha, </a:t>
            </a:r>
            <a:r>
              <a:rPr lang="el-GR" sz="2000" b="1" dirty="0">
                <a:latin typeface="Arial Narrow" panose="020B0606020202030204" pitchFamily="34" charset="0"/>
              </a:rPr>
              <a:t>β</a:t>
            </a:r>
            <a:r>
              <a:rPr lang="fr-FR" sz="2000" b="1" dirty="0">
                <a:latin typeface="Arial Narrow" panose="020B0606020202030204" pitchFamily="34" charset="0"/>
              </a:rPr>
              <a:t>, X, PF, p, C…)</a:t>
            </a:r>
          </a:p>
          <a:p>
            <a:pPr marL="1503000" lvl="2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2000" b="1" dirty="0">
                <a:solidFill>
                  <a:srgbClr val="00294B"/>
                </a:solidFill>
                <a:latin typeface="Arial Narrow" panose="020B0606020202030204" pitchFamily="34" charset="0"/>
              </a:rPr>
              <a:t>Logiciel de simulation</a:t>
            </a:r>
          </a:p>
          <a:p>
            <a:pPr marL="760050" lvl="1" indent="0">
              <a:spcBef>
                <a:spcPts val="0"/>
              </a:spcBef>
              <a:buNone/>
            </a:pPr>
            <a:endParaRPr lang="fr-FR" sz="2400" b="1" dirty="0">
              <a:solidFill>
                <a:srgbClr val="00294B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01FF91-9492-4EE1-9D5E-75D3BE99A200}"/>
              </a:ext>
            </a:extLst>
          </p:cNvPr>
          <p:cNvSpPr/>
          <p:nvPr/>
        </p:nvSpPr>
        <p:spPr>
          <a:xfrm>
            <a:off x="-195713" y="3943016"/>
            <a:ext cx="1199628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spcBef>
                <a:spcPts val="0"/>
              </a:spcBef>
            </a:pPr>
            <a:r>
              <a:rPr lang="fr-FR" sz="2400" b="1" u="sng" dirty="0">
                <a:solidFill>
                  <a:srgbClr val="00294B"/>
                </a:solidFill>
                <a:latin typeface="Arial Narrow" panose="020B0606020202030204" pitchFamily="34" charset="0"/>
              </a:rPr>
              <a:t>Perspectives:</a:t>
            </a:r>
            <a:r>
              <a:rPr lang="fr-FR" sz="2400" dirty="0">
                <a:solidFill>
                  <a:srgbClr val="00294B"/>
                </a:solidFill>
                <a:latin typeface="Arial Narrow" panose="020B0606020202030204" pitchFamily="34" charset="0"/>
              </a:rPr>
              <a:t>  </a:t>
            </a:r>
            <a:r>
              <a:rPr lang="fr-FR" sz="1600" i="1" dirty="0">
                <a:solidFill>
                  <a:srgbClr val="00294B"/>
                </a:solidFill>
                <a:latin typeface="Arial Narrow" panose="020B0606020202030204" pitchFamily="34" charset="0"/>
              </a:rPr>
              <a:t>en attendant des diamants de grande taille…   PEPR </a:t>
            </a:r>
            <a:r>
              <a:rPr lang="fr-FR" sz="1600" i="1" dirty="0" err="1">
                <a:solidFill>
                  <a:srgbClr val="00294B"/>
                </a:solidFill>
                <a:latin typeface="Arial Narrow" panose="020B0606020202030204" pitchFamily="34" charset="0"/>
              </a:rPr>
              <a:t>AàP</a:t>
            </a:r>
            <a:r>
              <a:rPr lang="fr-FR" sz="1600" i="1" dirty="0">
                <a:solidFill>
                  <a:srgbClr val="00294B"/>
                </a:solidFill>
                <a:latin typeface="Arial Narrow" panose="020B0606020202030204" pitchFamily="34" charset="0"/>
              </a:rPr>
              <a:t> DIADEM  CNRS-INP (GEMAC, LSPM, Institut Néel )  CNRS-IN2P3 (LPSC)  &amp; CEA (LIST) en étape 3 en 2025 réponse au 2</a:t>
            </a:r>
            <a:r>
              <a:rPr lang="fr-FR" sz="1600" i="1" baseline="30000" dirty="0">
                <a:solidFill>
                  <a:srgbClr val="00294B"/>
                </a:solidFill>
                <a:latin typeface="Arial Narrow" panose="020B0606020202030204" pitchFamily="34" charset="0"/>
              </a:rPr>
              <a:t>nd</a:t>
            </a:r>
            <a:r>
              <a:rPr lang="fr-FR" sz="1600" i="1" dirty="0">
                <a:solidFill>
                  <a:srgbClr val="00294B"/>
                </a:solidFill>
                <a:latin typeface="Arial Narrow" panose="020B0606020202030204" pitchFamily="34" charset="0"/>
              </a:rPr>
              <a:t> semestre …. </a:t>
            </a:r>
            <a:endParaRPr lang="fr-FR" sz="1400" b="1" i="1" u="sng" dirty="0">
              <a:solidFill>
                <a:srgbClr val="00294B"/>
              </a:solidFill>
              <a:latin typeface="Arial Narrow" panose="020B0606020202030204" pitchFamily="34" charset="0"/>
            </a:endParaRPr>
          </a:p>
          <a:p>
            <a:pPr marL="1120050" lvl="1" indent="-3600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00294B"/>
                </a:solidFill>
                <a:latin typeface="Arial Narrow" panose="020B0606020202030204" pitchFamily="34" charset="0"/>
              </a:rPr>
              <a:t>Augmentation de la  granularité: -&gt; Plus forte intégration </a:t>
            </a:r>
          </a:p>
          <a:p>
            <a:pPr marL="1977300" lvl="3" indent="-3600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00294B"/>
                </a:solidFill>
                <a:latin typeface="Arial Narrow" panose="020B0606020202030204" pitchFamily="34" charset="0"/>
              </a:rPr>
              <a:t>Augmentation du nombre de voies/pistes, configuration multi pixels à l’étude </a:t>
            </a:r>
            <a:r>
              <a:rPr lang="fr-FR" dirty="0">
                <a:solidFill>
                  <a:srgbClr val="00294B"/>
                </a:solidFill>
                <a:latin typeface="Arial Narrow" panose="020B0606020202030204" pitchFamily="34" charset="0"/>
              </a:rPr>
              <a:t>(thèse financée démarrage au 01/10/2025 lauréate </a:t>
            </a:r>
            <a:r>
              <a:rPr lang="fr-FR" dirty="0" err="1">
                <a:solidFill>
                  <a:srgbClr val="00294B"/>
                </a:solidFill>
                <a:latin typeface="Arial Narrow" panose="020B0606020202030204" pitchFamily="34" charset="0"/>
              </a:rPr>
              <a:t>AàP</a:t>
            </a:r>
            <a:r>
              <a:rPr lang="fr-FR" dirty="0">
                <a:solidFill>
                  <a:srgbClr val="00294B"/>
                </a:solidFill>
                <a:latin typeface="Arial Narrow" panose="020B0606020202030204" pitchFamily="34" charset="0"/>
              </a:rPr>
              <a:t> du </a:t>
            </a:r>
            <a:r>
              <a:rPr lang="fr-FR" dirty="0" err="1">
                <a:solidFill>
                  <a:srgbClr val="00294B"/>
                </a:solidFill>
                <a:latin typeface="Arial Narrow" panose="020B0606020202030204" pitchFamily="34" charset="0"/>
              </a:rPr>
              <a:t>Labex</a:t>
            </a:r>
            <a:r>
              <a:rPr lang="fr-FR" dirty="0">
                <a:solidFill>
                  <a:srgbClr val="00294B"/>
                </a:solidFill>
                <a:latin typeface="Arial Narrow" panose="020B0606020202030204" pitchFamily="34" charset="0"/>
              </a:rPr>
              <a:t> </a:t>
            </a:r>
            <a:r>
              <a:rPr lang="fr-FR" dirty="0" err="1">
                <a:solidFill>
                  <a:srgbClr val="00294B"/>
                </a:solidFill>
                <a:latin typeface="Arial Narrow" panose="020B0606020202030204" pitchFamily="34" charset="0"/>
              </a:rPr>
              <a:t>GiMed</a:t>
            </a:r>
            <a:r>
              <a:rPr lang="fr-FR" dirty="0">
                <a:solidFill>
                  <a:srgbClr val="00294B"/>
                </a:solidFill>
                <a:latin typeface="Arial Narrow" panose="020B0606020202030204" pitchFamily="34" charset="0"/>
              </a:rPr>
              <a:t> (Grenoble Initiative in </a:t>
            </a:r>
            <a:r>
              <a:rPr lang="fr-FR" dirty="0" err="1">
                <a:solidFill>
                  <a:srgbClr val="00294B"/>
                </a:solidFill>
                <a:latin typeface="Arial Narrow" panose="020B0606020202030204" pitchFamily="34" charset="0"/>
              </a:rPr>
              <a:t>Medical</a:t>
            </a:r>
            <a:r>
              <a:rPr lang="fr-FR" dirty="0">
                <a:solidFill>
                  <a:srgbClr val="00294B"/>
                </a:solidFill>
                <a:latin typeface="Arial Narrow" panose="020B0606020202030204" pitchFamily="34" charset="0"/>
              </a:rPr>
              <a:t> </a:t>
            </a:r>
            <a:r>
              <a:rPr lang="fr-FR" dirty="0" err="1">
                <a:solidFill>
                  <a:srgbClr val="00294B"/>
                </a:solidFill>
                <a:latin typeface="Arial Narrow" panose="020B0606020202030204" pitchFamily="34" charset="0"/>
              </a:rPr>
              <a:t>Device</a:t>
            </a:r>
            <a:r>
              <a:rPr lang="fr-FR" dirty="0">
                <a:solidFill>
                  <a:srgbClr val="00294B"/>
                </a:solidFill>
                <a:latin typeface="Arial Narrow" panose="020B0606020202030204" pitchFamily="34" charset="0"/>
              </a:rPr>
              <a:t>) @ UGA)</a:t>
            </a:r>
          </a:p>
          <a:p>
            <a:pPr marL="1977300" lvl="3" indent="-3600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00294B"/>
                </a:solidFill>
                <a:latin typeface="Arial Narrow" panose="020B0606020202030204" pitchFamily="34" charset="0"/>
              </a:rPr>
              <a:t>Développements d’électroniques discrètes et  intégrées dédiées =&gt; liens vers DRD7</a:t>
            </a:r>
            <a:endParaRPr lang="fr-FR" sz="2000" b="1" dirty="0">
              <a:solidFill>
                <a:srgbClr val="00294B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EBA8A9C-D70E-4D8D-8AF1-6DABE6BC3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363" y="1524367"/>
            <a:ext cx="3738800" cy="210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71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1B0B228-C2C3-494E-96E0-0FF25E14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31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E30824-C631-4022-B75A-F83AA8633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71" y="1365475"/>
            <a:ext cx="8022771" cy="451280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EF48646-548B-47FF-A1A9-E71B3AC75CC7}"/>
              </a:ext>
            </a:extLst>
          </p:cNvPr>
          <p:cNvSpPr txBox="1"/>
          <p:nvPr/>
        </p:nvSpPr>
        <p:spPr>
          <a:xfrm>
            <a:off x="5472257" y="193812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Back-up </a:t>
            </a:r>
          </a:p>
        </p:txBody>
      </p:sp>
    </p:spTree>
    <p:extLst>
      <p:ext uri="{BB962C8B-B14F-4D97-AF65-F5344CB8AC3E}">
        <p14:creationId xmlns:p14="http://schemas.microsoft.com/office/powerpoint/2010/main" val="1338785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70A10E-88D0-438A-B115-DD55C08E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32</a:t>
            </a:fld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6A3F7DF-5E30-4F91-A8F7-3D61CADEE7DE}"/>
              </a:ext>
            </a:extLst>
          </p:cNvPr>
          <p:cNvGrpSpPr/>
          <p:nvPr/>
        </p:nvGrpSpPr>
        <p:grpSpPr>
          <a:xfrm>
            <a:off x="2793661" y="3924372"/>
            <a:ext cx="786954" cy="2733602"/>
            <a:chOff x="2793661" y="3924372"/>
            <a:chExt cx="786954" cy="2733602"/>
          </a:xfrm>
        </p:grpSpPr>
        <p:cxnSp>
          <p:nvCxnSpPr>
            <p:cNvPr id="13" name="Connecteur : en angle 12">
              <a:extLst>
                <a:ext uri="{FF2B5EF4-FFF2-40B4-BE49-F238E27FC236}">
                  <a16:creationId xmlns:a16="http://schemas.microsoft.com/office/drawing/2014/main" id="{DE684047-B752-472D-B8A9-F92E4056E50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851422" y="4866611"/>
              <a:ext cx="2448678" cy="564200"/>
            </a:xfrm>
            <a:prstGeom prst="bentConnector3">
              <a:avLst>
                <a:gd name="adj1" fmla="val 95827"/>
              </a:avLst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43EEC717-9ED0-4A94-A5B4-2A356165BBE9}"/>
                    </a:ext>
                  </a:extLst>
                </p:cNvPr>
                <p:cNvSpPr txBox="1"/>
                <p:nvPr/>
              </p:nvSpPr>
              <p:spPr>
                <a:xfrm>
                  <a:off x="3203524" y="6393155"/>
                  <a:ext cx="377091" cy="2648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fr-FR" sz="1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fr-FR" sz="1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kumimoji="0" lang="fr-FR" sz="1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271F6D28-2EE2-4DB6-8704-E3F83D363A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524" y="6393155"/>
                  <a:ext cx="377091" cy="264819"/>
                </a:xfrm>
                <a:prstGeom prst="rect">
                  <a:avLst/>
                </a:prstGeom>
                <a:blipFill>
                  <a:blip r:embed="rId3"/>
                  <a:stretch>
                    <a:fillRect r="-11475" b="-302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AA51CD75-2139-4955-BAA0-B3CD9C380FE2}"/>
                </a:ext>
              </a:extLst>
            </p:cNvPr>
            <p:cNvCxnSpPr>
              <a:cxnSpLocks/>
            </p:cNvCxnSpPr>
            <p:nvPr/>
          </p:nvCxnSpPr>
          <p:spPr>
            <a:xfrm>
              <a:off x="3107279" y="4122638"/>
              <a:ext cx="274548" cy="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A4707FBF-E218-47E0-AA8B-B521E8E45105}"/>
                </a:ext>
              </a:extLst>
            </p:cNvPr>
            <p:cNvCxnSpPr>
              <a:cxnSpLocks/>
            </p:cNvCxnSpPr>
            <p:nvPr/>
          </p:nvCxnSpPr>
          <p:spPr>
            <a:xfrm>
              <a:off x="3239328" y="3924373"/>
              <a:ext cx="0" cy="19826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CBF89F9-6642-41FC-8684-D5E0DAA54E45}"/>
                </a:ext>
              </a:extLst>
            </p:cNvPr>
            <p:cNvCxnSpPr>
              <a:cxnSpLocks/>
            </p:cNvCxnSpPr>
            <p:nvPr/>
          </p:nvCxnSpPr>
          <p:spPr>
            <a:xfrm>
              <a:off x="3156034" y="4204593"/>
              <a:ext cx="177037" cy="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F5E0B9B-7264-447C-940E-B7E7883D25BD}"/>
                </a:ext>
              </a:extLst>
            </p:cNvPr>
            <p:cNvCxnSpPr>
              <a:cxnSpLocks/>
            </p:cNvCxnSpPr>
            <p:nvPr/>
          </p:nvCxnSpPr>
          <p:spPr>
            <a:xfrm>
              <a:off x="3189916" y="4283134"/>
              <a:ext cx="109274" cy="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6E98BC5-6CEC-4EFD-909F-43206B7E8AB6}"/>
                </a:ext>
              </a:extLst>
            </p:cNvPr>
            <p:cNvCxnSpPr>
              <a:cxnSpLocks/>
            </p:cNvCxnSpPr>
            <p:nvPr/>
          </p:nvCxnSpPr>
          <p:spPr>
            <a:xfrm>
              <a:off x="2795948" y="3938199"/>
              <a:ext cx="45214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43D81E89-A771-4E6B-9200-222CC9BB05B0}"/>
              </a:ext>
            </a:extLst>
          </p:cNvPr>
          <p:cNvSpPr txBox="1">
            <a:spLocks/>
          </p:cNvSpPr>
          <p:nvPr/>
        </p:nvSpPr>
        <p:spPr>
          <a:xfrm>
            <a:off x="2948354" y="6475412"/>
            <a:ext cx="6295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Soutenance de Thèse – Robin Molle – 18/10/2024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space réservé du numéro de diapositive 4">
            <a:extLst>
              <a:ext uri="{FF2B5EF4-FFF2-40B4-BE49-F238E27FC236}">
                <a16:creationId xmlns:a16="http://schemas.microsoft.com/office/drawing/2014/main" id="{8D6E8C2A-1D86-4F5D-805E-0A21C2717E55}"/>
              </a:ext>
            </a:extLst>
          </p:cNvPr>
          <p:cNvSpPr txBox="1">
            <a:spLocks/>
          </p:cNvSpPr>
          <p:nvPr/>
        </p:nvSpPr>
        <p:spPr>
          <a:xfrm>
            <a:off x="11596174" y="6356350"/>
            <a:ext cx="595826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b="1" kern="120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E50B-737D-4EFE-8A46-A4B861C41076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AC1D2ACC-1339-4A0F-9B6B-08D9EEFD6CE3}"/>
              </a:ext>
            </a:extLst>
          </p:cNvPr>
          <p:cNvSpPr txBox="1">
            <a:spLocks/>
          </p:cNvSpPr>
          <p:nvPr/>
        </p:nvSpPr>
        <p:spPr>
          <a:xfrm>
            <a:off x="72347" y="473199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+mj-ea"/>
                <a:cs typeface="+mj-cs"/>
              </a:rPr>
              <a:t>PyDiam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+mj-ea"/>
                <a:cs typeface="+mj-cs"/>
              </a:rPr>
              <a:t>-Flux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AEDAA-60CA-4F6C-8C97-91EEECAD2C11}"/>
              </a:ext>
            </a:extLst>
          </p:cNvPr>
          <p:cNvSpPr/>
          <p:nvPr/>
        </p:nvSpPr>
        <p:spPr>
          <a:xfrm>
            <a:off x="274319" y="1444752"/>
            <a:ext cx="5248657" cy="103192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B7A0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Hypothèses 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modélisation simple des recombinaisons et piégeages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champ électrique fixe au bord d’une électrode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45A31202-86F1-48CA-B4A3-15639C611771}"/>
              </a:ext>
            </a:extLst>
          </p:cNvPr>
          <p:cNvSpPr/>
          <p:nvPr/>
        </p:nvSpPr>
        <p:spPr>
          <a:xfrm>
            <a:off x="5693663" y="1444751"/>
            <a:ext cx="6329426" cy="103192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22B5D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 réalité 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d’autres modèles auraient pu être utilisés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faux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mais simplifie les calculs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7AC5E6-22F2-441E-A3FD-C4CDFD326622}"/>
              </a:ext>
            </a:extLst>
          </p:cNvPr>
          <p:cNvSpPr/>
          <p:nvPr/>
        </p:nvSpPr>
        <p:spPr>
          <a:xfrm>
            <a:off x="2498268" y="3023029"/>
            <a:ext cx="1511231" cy="669701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kern="0" dirty="0">
                <a:solidFill>
                  <a:prstClr val="black"/>
                </a:solidFill>
                <a:latin typeface="Montserrat"/>
              </a:rPr>
              <a:t>Diamant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FDC9F3-C48E-40B2-8262-B57328A8606D}"/>
              </a:ext>
            </a:extLst>
          </p:cNvPr>
          <p:cNvSpPr/>
          <p:nvPr/>
        </p:nvSpPr>
        <p:spPr>
          <a:xfrm>
            <a:off x="4079214" y="3022059"/>
            <a:ext cx="1511231" cy="669701"/>
          </a:xfrm>
          <a:prstGeom prst="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kern="0" dirty="0">
                <a:solidFill>
                  <a:prstClr val="black"/>
                </a:solidFill>
                <a:latin typeface="Montserrat"/>
              </a:rPr>
              <a:t>Faisceau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852988-8E36-47AC-86E4-E44B2DEA9C1F}"/>
              </a:ext>
            </a:extLst>
          </p:cNvPr>
          <p:cNvSpPr/>
          <p:nvPr/>
        </p:nvSpPr>
        <p:spPr>
          <a:xfrm>
            <a:off x="7241106" y="3028565"/>
            <a:ext cx="1511231" cy="669701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600" kern="0" dirty="0">
                <a:solidFill>
                  <a:prstClr val="black"/>
                </a:solidFill>
                <a:latin typeface="Montserrat"/>
              </a:rPr>
              <a:t>Électronique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BFE736-E124-4DF2-9332-FE4414F66A03}"/>
              </a:ext>
            </a:extLst>
          </p:cNvPr>
          <p:cNvSpPr/>
          <p:nvPr/>
        </p:nvSpPr>
        <p:spPr>
          <a:xfrm>
            <a:off x="5660160" y="3023028"/>
            <a:ext cx="1511231" cy="66970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600" kern="0" dirty="0">
                <a:solidFill>
                  <a:prstClr val="black"/>
                </a:solidFill>
                <a:latin typeface="Montserrat"/>
              </a:rPr>
              <a:t>Paramètres simulation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008E8B-45B3-40DD-A68B-57C43A060614}"/>
              </a:ext>
            </a:extLst>
          </p:cNvPr>
          <p:cNvSpPr/>
          <p:nvPr/>
        </p:nvSpPr>
        <p:spPr>
          <a:xfrm>
            <a:off x="801147" y="4382338"/>
            <a:ext cx="2664926" cy="168526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836E68-47F3-4308-9447-151DC5AC6680}"/>
              </a:ext>
            </a:extLst>
          </p:cNvPr>
          <p:cNvSpPr/>
          <p:nvPr/>
        </p:nvSpPr>
        <p:spPr>
          <a:xfrm>
            <a:off x="869655" y="4345205"/>
            <a:ext cx="2522414" cy="32782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D7F7D9D-9B2F-45B0-A603-3AC62F6BB4BB}"/>
              </a:ext>
            </a:extLst>
          </p:cNvPr>
          <p:cNvSpPr/>
          <p:nvPr/>
        </p:nvSpPr>
        <p:spPr>
          <a:xfrm>
            <a:off x="869655" y="6063249"/>
            <a:ext cx="2522414" cy="32782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2E6193B-2AA6-460F-AF20-6DEEFF9B1DBC}"/>
              </a:ext>
            </a:extLst>
          </p:cNvPr>
          <p:cNvCxnSpPr/>
          <p:nvPr/>
        </p:nvCxnSpPr>
        <p:spPr>
          <a:xfrm flipV="1">
            <a:off x="801147" y="4057663"/>
            <a:ext cx="0" cy="2016513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B69CBF7-F69A-4CEC-9813-71A693D0AD33}"/>
                  </a:ext>
                </a:extLst>
              </p:cNvPr>
              <p:cNvSpPr txBox="1"/>
              <p:nvPr/>
            </p:nvSpPr>
            <p:spPr>
              <a:xfrm>
                <a:off x="579111" y="3785639"/>
                <a:ext cx="444072" cy="26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fr-FR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fr-FR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B69CBF7-F69A-4CEC-9813-71A693D0A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11" y="3785639"/>
                <a:ext cx="444072" cy="264819"/>
              </a:xfrm>
              <a:prstGeom prst="rect">
                <a:avLst/>
              </a:prstGeom>
              <a:blipFill>
                <a:blip r:embed="rId4"/>
                <a:stretch>
                  <a:fillRect b="-232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D2FB971C-D248-4E82-9C09-AAF06A277EF7}"/>
              </a:ext>
            </a:extLst>
          </p:cNvPr>
          <p:cNvSpPr/>
          <p:nvPr/>
        </p:nvSpPr>
        <p:spPr>
          <a:xfrm>
            <a:off x="699297" y="4353906"/>
            <a:ext cx="170351" cy="3278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94909D-61B1-4B12-92CF-A9392078D2BF}"/>
              </a:ext>
            </a:extLst>
          </p:cNvPr>
          <p:cNvSpPr/>
          <p:nvPr/>
        </p:nvSpPr>
        <p:spPr>
          <a:xfrm>
            <a:off x="699297" y="6048820"/>
            <a:ext cx="170351" cy="3278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07E3265-4C4C-4212-8D7C-A37E37735509}"/>
                  </a:ext>
                </a:extLst>
              </p:cNvPr>
              <p:cNvSpPr txBox="1"/>
              <p:nvPr/>
            </p:nvSpPr>
            <p:spPr>
              <a:xfrm>
                <a:off x="2747454" y="5050902"/>
                <a:ext cx="444072" cy="363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fr-FR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fr-FR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07E3265-4C4C-4212-8D7C-A37E37735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454" y="5050902"/>
                <a:ext cx="444072" cy="363115"/>
              </a:xfrm>
              <a:prstGeom prst="rect">
                <a:avLst/>
              </a:prstGeom>
              <a:blipFill>
                <a:blip r:embed="rId5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D283C9A-27B2-4C3C-94DB-0A51111081C7}"/>
              </a:ext>
            </a:extLst>
          </p:cNvPr>
          <p:cNvCxnSpPr>
            <a:cxnSpLocks/>
          </p:cNvCxnSpPr>
          <p:nvPr/>
        </p:nvCxnSpPr>
        <p:spPr>
          <a:xfrm flipH="1" flipV="1">
            <a:off x="3130577" y="4392575"/>
            <a:ext cx="1" cy="1662133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FC51935-D9BE-4F00-9073-529C3498142D}"/>
              </a:ext>
            </a:extLst>
          </p:cNvPr>
          <p:cNvGrpSpPr/>
          <p:nvPr/>
        </p:nvGrpSpPr>
        <p:grpSpPr>
          <a:xfrm>
            <a:off x="1240011" y="3633994"/>
            <a:ext cx="1472967" cy="2886199"/>
            <a:chOff x="1240705" y="3639180"/>
            <a:chExt cx="1472967" cy="2886199"/>
          </a:xfrm>
        </p:grpSpPr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99378ED4-4187-45A7-91CA-273F9EE53C34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40" y="3980721"/>
              <a:ext cx="0" cy="2544658"/>
            </a:xfrm>
            <a:prstGeom prst="straightConnector1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1A46A66B-95C5-4993-AED0-0E6CC2645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7648" y="4446214"/>
              <a:ext cx="109283" cy="43713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A750569E-0C8F-401F-B04D-1848F33C3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7648" y="4628835"/>
              <a:ext cx="109283" cy="43713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A7A2A88-99E1-4DE9-9085-C72B83DFD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46" y="4416810"/>
              <a:ext cx="108806" cy="108806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0483A725-EA66-4789-97FF-A845E0D2D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46" y="4600356"/>
              <a:ext cx="108806" cy="1088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22025095-7AD1-410B-8DC6-F8F4AFDDEBD2}"/>
                    </a:ext>
                  </a:extLst>
                </p:cNvPr>
                <p:cNvSpPr txBox="1"/>
                <p:nvPr/>
              </p:nvSpPr>
              <p:spPr>
                <a:xfrm>
                  <a:off x="1240705" y="3639180"/>
                  <a:ext cx="1472967" cy="371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fr-F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Pre>
                              <m:sPrePr>
                                <m:ctrlPr>
                                  <a:rPr kumimoji="0" lang="fr-FR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kumimoji="0" lang="fr-FR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kumimoji="0" lang="fr-FR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  <m:e>
                                <m:r>
                                  <a:rPr kumimoji="0" lang="fr-FR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sPre>
                          </m:e>
                          <m:sup>
                            <m:r>
                              <a:rPr kumimoji="0" lang="fr-F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0" lang="fr-F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68 </m:t>
                        </m:r>
                        <m:r>
                          <a:rPr kumimoji="0" lang="fr-F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𝑀𝑒𝑉</m:t>
                        </m:r>
                      </m:oMath>
                    </m:oMathPara>
                  </a14:m>
                  <a:endPara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284" name="ZoneTexte 283">
                  <a:extLst>
                    <a:ext uri="{FF2B5EF4-FFF2-40B4-BE49-F238E27FC236}">
                      <a16:creationId xmlns:a16="http://schemas.microsoft.com/office/drawing/2014/main" id="{E196B286-1B58-4468-A877-1149E14520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0705" y="3639180"/>
                  <a:ext cx="1472967" cy="371961"/>
                </a:xfrm>
                <a:prstGeom prst="rect">
                  <a:avLst/>
                </a:prstGeom>
                <a:blipFill>
                  <a:blip r:embed="rId8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AF3E7512-7264-422D-91D7-C60A64449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7648" y="4818487"/>
              <a:ext cx="109283" cy="43713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ED72C6A5-DF57-4E66-AE51-1BD4CD499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7648" y="5001108"/>
              <a:ext cx="109283" cy="43713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B2EDEC70-181A-4E86-876D-78533F9F6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46" y="4789083"/>
              <a:ext cx="108806" cy="108806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828B47CB-54AD-4E20-88B1-9A75375BD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46" y="4972629"/>
              <a:ext cx="108806" cy="108806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BAEA3EAB-5B73-478C-8A1F-A4ACDA9BA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7648" y="5212219"/>
              <a:ext cx="109283" cy="43713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59091168-D5A5-41BC-B8F2-286B37614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7648" y="5394840"/>
              <a:ext cx="109283" cy="43713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FBC45EEB-D371-494D-9811-070F33335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46" y="5182815"/>
              <a:ext cx="108806" cy="108806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74A0874A-63C3-41A4-B829-0071B1C9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46" y="5366361"/>
              <a:ext cx="108806" cy="108806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E2F7B880-1CEC-4742-9303-89330DCCA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7648" y="5581138"/>
              <a:ext cx="109283" cy="43713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A268822-1E70-48FE-A55D-5F5A1F957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7648" y="5763759"/>
              <a:ext cx="109283" cy="43713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EE970603-E4A4-4F77-B477-467E02DC8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46" y="5551734"/>
              <a:ext cx="108806" cy="108806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180404BF-EA89-4D34-9839-9858C24AF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946" y="5735280"/>
              <a:ext cx="108806" cy="108806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40157E5B-4A03-4830-B096-37100880B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9710" y="5955416"/>
              <a:ext cx="109283" cy="43713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60FCA5A7-42B1-4CC9-A2DE-52914DF2F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6008" y="5926011"/>
              <a:ext cx="108806" cy="108806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F98BD585-5684-47A6-80A3-CAF2BC449A94}"/>
              </a:ext>
            </a:extLst>
          </p:cNvPr>
          <p:cNvGrpSpPr/>
          <p:nvPr/>
        </p:nvGrpSpPr>
        <p:grpSpPr>
          <a:xfrm>
            <a:off x="2078275" y="3966444"/>
            <a:ext cx="357166" cy="2544658"/>
            <a:chOff x="1849354" y="4127935"/>
            <a:chExt cx="357166" cy="2544658"/>
          </a:xfrm>
        </p:grpSpPr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B1951D86-CB8B-44CB-85C3-D219B503ACCD}"/>
                </a:ext>
              </a:extLst>
            </p:cNvPr>
            <p:cNvCxnSpPr>
              <a:cxnSpLocks/>
            </p:cNvCxnSpPr>
            <p:nvPr/>
          </p:nvCxnSpPr>
          <p:spPr>
            <a:xfrm>
              <a:off x="2027146" y="4127935"/>
              <a:ext cx="0" cy="2544658"/>
            </a:xfrm>
            <a:prstGeom prst="straightConnector1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05C5670E-146E-41AA-B678-F6B9F71C3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593428"/>
              <a:ext cx="109283" cy="43713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0F868C84-DEFC-40D2-AE1A-D1468AC2F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776049"/>
              <a:ext cx="109283" cy="43713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803CE7AE-B021-4CA2-A6CA-092104F70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564024"/>
              <a:ext cx="108806" cy="108806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DAA07688-8687-4A1F-9F06-970A01058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747570"/>
              <a:ext cx="108806" cy="108806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4409C496-066E-42B3-A00E-B59FB97F5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965701"/>
              <a:ext cx="109283" cy="43713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BDCC49EE-BB9C-4E13-9C2B-AB8846170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148322"/>
              <a:ext cx="109283" cy="43713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C61E1047-E5A4-4571-A1D6-89265FEF5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936297"/>
              <a:ext cx="108806" cy="108806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60A39161-8557-4F2C-823F-A63051894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119843"/>
              <a:ext cx="108806" cy="108806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3DA0EC70-46C2-416D-BAA9-0B2F2AD8F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359433"/>
              <a:ext cx="109283" cy="43713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12B79F53-02F7-49D7-847C-7E8FA8E54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542054"/>
              <a:ext cx="109283" cy="43713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8E71C9C1-4E43-4E0A-9F8E-2C15D7D1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330029"/>
              <a:ext cx="108806" cy="108806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858D88EB-62AC-4DFB-BEA1-4F7AB86D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513575"/>
              <a:ext cx="108806" cy="108806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32E25397-558C-4262-B519-55D29FEAF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728352"/>
              <a:ext cx="109283" cy="43713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01099008-EA66-471E-8EE9-1B4A9E66A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910973"/>
              <a:ext cx="109283" cy="43713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73E47323-F909-4299-B17E-40C6880DF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698948"/>
              <a:ext cx="108806" cy="108806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8C9BD590-637B-4EBD-BDC3-46482D1D9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882494"/>
              <a:ext cx="108806" cy="108806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7036A0A7-2572-472D-BC14-142AA7316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1416" y="6102630"/>
              <a:ext cx="109283" cy="43713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A115A310-848D-4AF3-8675-0BEFB519E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7714" y="6073225"/>
              <a:ext cx="108806" cy="108806"/>
            </a:xfrm>
            <a:prstGeom prst="rect">
              <a:avLst/>
            </a:prstGeom>
          </p:spPr>
        </p:pic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8038DCC8-AEC3-4912-A49F-538365D48D71}"/>
              </a:ext>
            </a:extLst>
          </p:cNvPr>
          <p:cNvGrpSpPr/>
          <p:nvPr/>
        </p:nvGrpSpPr>
        <p:grpSpPr>
          <a:xfrm>
            <a:off x="2459037" y="3975535"/>
            <a:ext cx="357166" cy="2544658"/>
            <a:chOff x="1849354" y="4127935"/>
            <a:chExt cx="357166" cy="2544658"/>
          </a:xfrm>
        </p:grpSpPr>
        <p:cxnSp>
          <p:nvCxnSpPr>
            <p:cNvPr id="80" name="Connecteur droit avec flèche 79">
              <a:extLst>
                <a:ext uri="{FF2B5EF4-FFF2-40B4-BE49-F238E27FC236}">
                  <a16:creationId xmlns:a16="http://schemas.microsoft.com/office/drawing/2014/main" id="{27768DB0-B533-4A0F-9171-608B98458A99}"/>
                </a:ext>
              </a:extLst>
            </p:cNvPr>
            <p:cNvCxnSpPr>
              <a:cxnSpLocks/>
            </p:cNvCxnSpPr>
            <p:nvPr/>
          </p:nvCxnSpPr>
          <p:spPr>
            <a:xfrm>
              <a:off x="2027146" y="4127935"/>
              <a:ext cx="0" cy="2544658"/>
            </a:xfrm>
            <a:prstGeom prst="straightConnector1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B10BD7C5-439B-48E0-9E36-3568FB06D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593428"/>
              <a:ext cx="109283" cy="43713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ACB6BC0B-9DCB-4418-8A0C-C87D0FAA2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776049"/>
              <a:ext cx="109283" cy="43713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7C249714-246C-4E70-A368-2D0ADD15C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564024"/>
              <a:ext cx="108806" cy="108806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3FA29697-5199-40B1-9AD8-08EAC66A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747570"/>
              <a:ext cx="108806" cy="108806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78654D57-DD4C-4B65-96E8-52B7DE44B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965701"/>
              <a:ext cx="109283" cy="43713"/>
            </a:xfrm>
            <a:prstGeom prst="rect">
              <a:avLst/>
            </a:prstGeom>
          </p:spPr>
        </p:pic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743EDCB7-95B5-481C-A88D-7B5F6E742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148322"/>
              <a:ext cx="109283" cy="43713"/>
            </a:xfrm>
            <a:prstGeom prst="rect">
              <a:avLst/>
            </a:prstGeom>
          </p:spPr>
        </p:pic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F3239230-5FAA-4436-B8D5-F178CD9E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936297"/>
              <a:ext cx="108806" cy="108806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38E7AA8E-1437-4377-8042-35CD3961C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119843"/>
              <a:ext cx="108806" cy="108806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5A87B8EB-A845-46EE-AA28-1785A649C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359433"/>
              <a:ext cx="109283" cy="43713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3616195D-6FB3-4A19-9F9E-248A083F1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542054"/>
              <a:ext cx="109283" cy="43713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92890CCC-1167-4D05-9EF4-87DE4DDBB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330029"/>
              <a:ext cx="108806" cy="108806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E0106F03-0A18-446A-A7B1-FDCBDC1F1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513575"/>
              <a:ext cx="108806" cy="108806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718B09C7-8ED8-462E-BCAF-D88C4BEF0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728352"/>
              <a:ext cx="109283" cy="43713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F7CF92FA-029C-45AC-9C4D-38445DA09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910973"/>
              <a:ext cx="109283" cy="43713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F70F84C7-CB4D-43C9-8A1A-E81903D3F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698948"/>
              <a:ext cx="108806" cy="108806"/>
            </a:xfrm>
            <a:prstGeom prst="rect">
              <a:avLst/>
            </a:prstGeom>
          </p:spPr>
        </p:pic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204AD733-913B-4C82-9829-589DD5A1A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882494"/>
              <a:ext cx="108806" cy="108806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1C68265B-EDC9-410E-A5FF-69F5CD35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1416" y="6102630"/>
              <a:ext cx="109283" cy="43713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1FA6B597-2BA5-4152-80C8-C06B334B4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7714" y="6073225"/>
              <a:ext cx="108806" cy="108806"/>
            </a:xfrm>
            <a:prstGeom prst="rect">
              <a:avLst/>
            </a:prstGeom>
          </p:spPr>
        </p:pic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34C4C9D2-8AF1-484B-A93A-99A63CDDF360}"/>
              </a:ext>
            </a:extLst>
          </p:cNvPr>
          <p:cNvGrpSpPr/>
          <p:nvPr/>
        </p:nvGrpSpPr>
        <p:grpSpPr>
          <a:xfrm>
            <a:off x="1305048" y="3976986"/>
            <a:ext cx="357166" cy="2544658"/>
            <a:chOff x="1849354" y="4127935"/>
            <a:chExt cx="357166" cy="2544658"/>
          </a:xfrm>
        </p:grpSpPr>
        <p:cxnSp>
          <p:nvCxnSpPr>
            <p:cNvPr id="100" name="Connecteur droit avec flèche 99">
              <a:extLst>
                <a:ext uri="{FF2B5EF4-FFF2-40B4-BE49-F238E27FC236}">
                  <a16:creationId xmlns:a16="http://schemas.microsoft.com/office/drawing/2014/main" id="{B1D35C8C-E195-4317-966F-218D6CA05323}"/>
                </a:ext>
              </a:extLst>
            </p:cNvPr>
            <p:cNvCxnSpPr>
              <a:cxnSpLocks/>
            </p:cNvCxnSpPr>
            <p:nvPr/>
          </p:nvCxnSpPr>
          <p:spPr>
            <a:xfrm>
              <a:off x="2027146" y="4127935"/>
              <a:ext cx="0" cy="2544658"/>
            </a:xfrm>
            <a:prstGeom prst="straightConnector1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25F044A0-53BC-41CC-BED5-35120FFB2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593428"/>
              <a:ext cx="109283" cy="43713"/>
            </a:xfrm>
            <a:prstGeom prst="rect">
              <a:avLst/>
            </a:prstGeom>
          </p:spPr>
        </p:pic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798855A8-6C8F-4562-B5D2-0C25EFC01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776049"/>
              <a:ext cx="109283" cy="43713"/>
            </a:xfrm>
            <a:prstGeom prst="rect">
              <a:avLst/>
            </a:prstGeom>
          </p:spPr>
        </p:pic>
        <p:pic>
          <p:nvPicPr>
            <p:cNvPr id="103" name="Image 102">
              <a:extLst>
                <a:ext uri="{FF2B5EF4-FFF2-40B4-BE49-F238E27FC236}">
                  <a16:creationId xmlns:a16="http://schemas.microsoft.com/office/drawing/2014/main" id="{4DCCDF32-4CB6-4179-A4CB-2BEB9F3D0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564024"/>
              <a:ext cx="108806" cy="108806"/>
            </a:xfrm>
            <a:prstGeom prst="rect">
              <a:avLst/>
            </a:prstGeom>
          </p:spPr>
        </p:pic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B1BA7AAA-F0FC-401C-B8F1-E0826F181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747570"/>
              <a:ext cx="108806" cy="108806"/>
            </a:xfrm>
            <a:prstGeom prst="rect">
              <a:avLst/>
            </a:prstGeom>
          </p:spPr>
        </p:pic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3A45B26E-162A-49C8-B113-193B5B80B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965701"/>
              <a:ext cx="109283" cy="43713"/>
            </a:xfrm>
            <a:prstGeom prst="rect">
              <a:avLst/>
            </a:prstGeom>
          </p:spPr>
        </p:pic>
        <p:pic>
          <p:nvPicPr>
            <p:cNvPr id="106" name="Image 105">
              <a:extLst>
                <a:ext uri="{FF2B5EF4-FFF2-40B4-BE49-F238E27FC236}">
                  <a16:creationId xmlns:a16="http://schemas.microsoft.com/office/drawing/2014/main" id="{7BB888A2-7CCF-4B58-9F0F-9D33BB6F0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148322"/>
              <a:ext cx="109283" cy="43713"/>
            </a:xfrm>
            <a:prstGeom prst="rect">
              <a:avLst/>
            </a:prstGeom>
          </p:spPr>
        </p:pic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ACCC01B1-5BF9-4286-99DF-A0CEDCFBE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936297"/>
              <a:ext cx="108806" cy="108806"/>
            </a:xfrm>
            <a:prstGeom prst="rect">
              <a:avLst/>
            </a:prstGeom>
          </p:spPr>
        </p:pic>
        <p:pic>
          <p:nvPicPr>
            <p:cNvPr id="108" name="Image 107">
              <a:extLst>
                <a:ext uri="{FF2B5EF4-FFF2-40B4-BE49-F238E27FC236}">
                  <a16:creationId xmlns:a16="http://schemas.microsoft.com/office/drawing/2014/main" id="{622D0317-8ABF-4F09-8DED-0B1A636D1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119843"/>
              <a:ext cx="108806" cy="108806"/>
            </a:xfrm>
            <a:prstGeom prst="rect">
              <a:avLst/>
            </a:prstGeom>
          </p:spPr>
        </p:pic>
        <p:pic>
          <p:nvPicPr>
            <p:cNvPr id="109" name="Image 108">
              <a:extLst>
                <a:ext uri="{FF2B5EF4-FFF2-40B4-BE49-F238E27FC236}">
                  <a16:creationId xmlns:a16="http://schemas.microsoft.com/office/drawing/2014/main" id="{509CB4C3-94D1-4498-914A-D0D6A2AD4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359433"/>
              <a:ext cx="109283" cy="43713"/>
            </a:xfrm>
            <a:prstGeom prst="rect">
              <a:avLst/>
            </a:prstGeom>
          </p:spPr>
        </p:pic>
        <p:pic>
          <p:nvPicPr>
            <p:cNvPr id="110" name="Image 109">
              <a:extLst>
                <a:ext uri="{FF2B5EF4-FFF2-40B4-BE49-F238E27FC236}">
                  <a16:creationId xmlns:a16="http://schemas.microsoft.com/office/drawing/2014/main" id="{F87B32AD-7C2B-4187-8553-04B65BB3B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542054"/>
              <a:ext cx="109283" cy="43713"/>
            </a:xfrm>
            <a:prstGeom prst="rect">
              <a:avLst/>
            </a:prstGeom>
          </p:spPr>
        </p:pic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AF7E52AA-015C-416A-AD5F-E2D7DDF46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330029"/>
              <a:ext cx="108806" cy="108806"/>
            </a:xfrm>
            <a:prstGeom prst="rect">
              <a:avLst/>
            </a:prstGeom>
          </p:spPr>
        </p:pic>
        <p:pic>
          <p:nvPicPr>
            <p:cNvPr id="112" name="Image 111">
              <a:extLst>
                <a:ext uri="{FF2B5EF4-FFF2-40B4-BE49-F238E27FC236}">
                  <a16:creationId xmlns:a16="http://schemas.microsoft.com/office/drawing/2014/main" id="{F1282EF0-F0CE-4BD3-8D6C-DBA30F2F1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513575"/>
              <a:ext cx="108806" cy="108806"/>
            </a:xfrm>
            <a:prstGeom prst="rect">
              <a:avLst/>
            </a:prstGeom>
          </p:spPr>
        </p:pic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20C01486-18C7-4D39-B48A-2C67CB49A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728352"/>
              <a:ext cx="109283" cy="43713"/>
            </a:xfrm>
            <a:prstGeom prst="rect">
              <a:avLst/>
            </a:prstGeom>
          </p:spPr>
        </p:pic>
        <p:pic>
          <p:nvPicPr>
            <p:cNvPr id="114" name="Image 113">
              <a:extLst>
                <a:ext uri="{FF2B5EF4-FFF2-40B4-BE49-F238E27FC236}">
                  <a16:creationId xmlns:a16="http://schemas.microsoft.com/office/drawing/2014/main" id="{53C8CF8F-7098-4513-8368-8B139A4F6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910973"/>
              <a:ext cx="109283" cy="43713"/>
            </a:xfrm>
            <a:prstGeom prst="rect">
              <a:avLst/>
            </a:prstGeom>
          </p:spPr>
        </p:pic>
        <p:pic>
          <p:nvPicPr>
            <p:cNvPr id="115" name="Image 114">
              <a:extLst>
                <a:ext uri="{FF2B5EF4-FFF2-40B4-BE49-F238E27FC236}">
                  <a16:creationId xmlns:a16="http://schemas.microsoft.com/office/drawing/2014/main" id="{1CFBD5AD-EEE7-4BD6-A8F8-B3C1CF22B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698948"/>
              <a:ext cx="108806" cy="108806"/>
            </a:xfrm>
            <a:prstGeom prst="rect">
              <a:avLst/>
            </a:prstGeom>
          </p:spPr>
        </p:pic>
        <p:pic>
          <p:nvPicPr>
            <p:cNvPr id="116" name="Image 115">
              <a:extLst>
                <a:ext uri="{FF2B5EF4-FFF2-40B4-BE49-F238E27FC236}">
                  <a16:creationId xmlns:a16="http://schemas.microsoft.com/office/drawing/2014/main" id="{6284B39D-5835-4D03-916E-A339DE1C3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882494"/>
              <a:ext cx="108806" cy="108806"/>
            </a:xfrm>
            <a:prstGeom prst="rect">
              <a:avLst/>
            </a:prstGeom>
          </p:spPr>
        </p:pic>
        <p:pic>
          <p:nvPicPr>
            <p:cNvPr id="117" name="Image 116">
              <a:extLst>
                <a:ext uri="{FF2B5EF4-FFF2-40B4-BE49-F238E27FC236}">
                  <a16:creationId xmlns:a16="http://schemas.microsoft.com/office/drawing/2014/main" id="{864EE0E5-3307-4DB2-BAB2-F315256A9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1416" y="6102630"/>
              <a:ext cx="109283" cy="43713"/>
            </a:xfrm>
            <a:prstGeom prst="rect">
              <a:avLst/>
            </a:prstGeom>
          </p:spPr>
        </p:pic>
        <p:pic>
          <p:nvPicPr>
            <p:cNvPr id="118" name="Image 117">
              <a:extLst>
                <a:ext uri="{FF2B5EF4-FFF2-40B4-BE49-F238E27FC236}">
                  <a16:creationId xmlns:a16="http://schemas.microsoft.com/office/drawing/2014/main" id="{D2A03BAB-C2B9-4080-A9A3-86D490A71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7714" y="6073225"/>
              <a:ext cx="108806" cy="108806"/>
            </a:xfrm>
            <a:prstGeom prst="rect">
              <a:avLst/>
            </a:prstGeom>
          </p:spPr>
        </p:pic>
      </p:grp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3DD9C935-D3D2-418E-BD9D-C8FCEE24EB62}"/>
              </a:ext>
            </a:extLst>
          </p:cNvPr>
          <p:cNvGrpSpPr/>
          <p:nvPr/>
        </p:nvGrpSpPr>
        <p:grpSpPr>
          <a:xfrm>
            <a:off x="890807" y="3980239"/>
            <a:ext cx="357166" cy="2544658"/>
            <a:chOff x="1849354" y="4127935"/>
            <a:chExt cx="357166" cy="2544658"/>
          </a:xfrm>
        </p:grpSpPr>
        <p:cxnSp>
          <p:nvCxnSpPr>
            <p:cNvPr id="120" name="Connecteur droit avec flèche 119">
              <a:extLst>
                <a:ext uri="{FF2B5EF4-FFF2-40B4-BE49-F238E27FC236}">
                  <a16:creationId xmlns:a16="http://schemas.microsoft.com/office/drawing/2014/main" id="{BB273D69-27B1-4FB2-AB70-6E1A7B23E98C}"/>
                </a:ext>
              </a:extLst>
            </p:cNvPr>
            <p:cNvCxnSpPr>
              <a:cxnSpLocks/>
            </p:cNvCxnSpPr>
            <p:nvPr/>
          </p:nvCxnSpPr>
          <p:spPr>
            <a:xfrm>
              <a:off x="2027146" y="4127935"/>
              <a:ext cx="0" cy="2544658"/>
            </a:xfrm>
            <a:prstGeom prst="straightConnector1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pic>
          <p:nvPicPr>
            <p:cNvPr id="121" name="Image 120">
              <a:extLst>
                <a:ext uri="{FF2B5EF4-FFF2-40B4-BE49-F238E27FC236}">
                  <a16:creationId xmlns:a16="http://schemas.microsoft.com/office/drawing/2014/main" id="{097F85AA-8F93-4F2D-8A77-C6E2FCCDE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593428"/>
              <a:ext cx="109283" cy="43713"/>
            </a:xfrm>
            <a:prstGeom prst="rect">
              <a:avLst/>
            </a:prstGeom>
          </p:spPr>
        </p:pic>
        <p:pic>
          <p:nvPicPr>
            <p:cNvPr id="122" name="Image 121">
              <a:extLst>
                <a:ext uri="{FF2B5EF4-FFF2-40B4-BE49-F238E27FC236}">
                  <a16:creationId xmlns:a16="http://schemas.microsoft.com/office/drawing/2014/main" id="{60F47724-20E2-4E0F-B920-9A93C7110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776049"/>
              <a:ext cx="109283" cy="43713"/>
            </a:xfrm>
            <a:prstGeom prst="rect">
              <a:avLst/>
            </a:prstGeom>
          </p:spPr>
        </p:pic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2F00C389-3906-4DF2-9FD4-F51531632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564024"/>
              <a:ext cx="108806" cy="108806"/>
            </a:xfrm>
            <a:prstGeom prst="rect">
              <a:avLst/>
            </a:prstGeom>
          </p:spPr>
        </p:pic>
        <p:pic>
          <p:nvPicPr>
            <p:cNvPr id="124" name="Image 123">
              <a:extLst>
                <a:ext uri="{FF2B5EF4-FFF2-40B4-BE49-F238E27FC236}">
                  <a16:creationId xmlns:a16="http://schemas.microsoft.com/office/drawing/2014/main" id="{624F0112-3298-46A2-9E90-09D18A42B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747570"/>
              <a:ext cx="108806" cy="108806"/>
            </a:xfrm>
            <a:prstGeom prst="rect">
              <a:avLst/>
            </a:prstGeom>
          </p:spPr>
        </p:pic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id="{DCBC53CE-0801-41B1-A570-8EDD230A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965701"/>
              <a:ext cx="109283" cy="43713"/>
            </a:xfrm>
            <a:prstGeom prst="rect">
              <a:avLst/>
            </a:prstGeom>
          </p:spPr>
        </p:pic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84D37239-07AE-4A22-8EFC-82D129E90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148322"/>
              <a:ext cx="109283" cy="43713"/>
            </a:xfrm>
            <a:prstGeom prst="rect">
              <a:avLst/>
            </a:prstGeom>
          </p:spPr>
        </p:pic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7BCB642F-8C0A-4A6B-84AD-44DBCA649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936297"/>
              <a:ext cx="108806" cy="108806"/>
            </a:xfrm>
            <a:prstGeom prst="rect">
              <a:avLst/>
            </a:prstGeom>
          </p:spPr>
        </p:pic>
        <p:pic>
          <p:nvPicPr>
            <p:cNvPr id="128" name="Image 127">
              <a:extLst>
                <a:ext uri="{FF2B5EF4-FFF2-40B4-BE49-F238E27FC236}">
                  <a16:creationId xmlns:a16="http://schemas.microsoft.com/office/drawing/2014/main" id="{80D9B426-C38D-4C86-A5B1-22A103DA0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119843"/>
              <a:ext cx="108806" cy="108806"/>
            </a:xfrm>
            <a:prstGeom prst="rect">
              <a:avLst/>
            </a:prstGeom>
          </p:spPr>
        </p:pic>
        <p:pic>
          <p:nvPicPr>
            <p:cNvPr id="129" name="Image 128">
              <a:extLst>
                <a:ext uri="{FF2B5EF4-FFF2-40B4-BE49-F238E27FC236}">
                  <a16:creationId xmlns:a16="http://schemas.microsoft.com/office/drawing/2014/main" id="{2894A4B0-C24A-48AB-9AC9-DAE4BE4DA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359433"/>
              <a:ext cx="109283" cy="43713"/>
            </a:xfrm>
            <a:prstGeom prst="rect">
              <a:avLst/>
            </a:prstGeom>
          </p:spPr>
        </p:pic>
        <p:pic>
          <p:nvPicPr>
            <p:cNvPr id="130" name="Image 129">
              <a:extLst>
                <a:ext uri="{FF2B5EF4-FFF2-40B4-BE49-F238E27FC236}">
                  <a16:creationId xmlns:a16="http://schemas.microsoft.com/office/drawing/2014/main" id="{DDCB5E76-D3D3-4F54-888F-9083D92D4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542054"/>
              <a:ext cx="109283" cy="43713"/>
            </a:xfrm>
            <a:prstGeom prst="rect">
              <a:avLst/>
            </a:prstGeom>
          </p:spPr>
        </p:pic>
        <p:pic>
          <p:nvPicPr>
            <p:cNvPr id="131" name="Image 130">
              <a:extLst>
                <a:ext uri="{FF2B5EF4-FFF2-40B4-BE49-F238E27FC236}">
                  <a16:creationId xmlns:a16="http://schemas.microsoft.com/office/drawing/2014/main" id="{E50AEDB2-3996-443B-9381-986CFFD7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330029"/>
              <a:ext cx="108806" cy="108806"/>
            </a:xfrm>
            <a:prstGeom prst="rect">
              <a:avLst/>
            </a:prstGeom>
          </p:spPr>
        </p:pic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16C90061-BC9B-402A-9396-2813EC4D2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513575"/>
              <a:ext cx="108806" cy="108806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43569E93-809E-464C-9069-312F1A323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728352"/>
              <a:ext cx="109283" cy="43713"/>
            </a:xfrm>
            <a:prstGeom prst="rect">
              <a:avLst/>
            </a:prstGeom>
          </p:spPr>
        </p:pic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A6FCB85C-A98A-461F-8616-EB1728963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910973"/>
              <a:ext cx="109283" cy="43713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BBF2D365-DE57-496E-B3FD-354919934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698948"/>
              <a:ext cx="108806" cy="108806"/>
            </a:xfrm>
            <a:prstGeom prst="rect">
              <a:avLst/>
            </a:prstGeom>
          </p:spPr>
        </p:pic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id="{11DA02A2-A044-4DA8-B9D4-69CC329DB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882494"/>
              <a:ext cx="108806" cy="108806"/>
            </a:xfrm>
            <a:prstGeom prst="rect">
              <a:avLst/>
            </a:prstGeom>
          </p:spPr>
        </p:pic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id="{C0A75F1E-A7CD-458D-A4F2-813190B1F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1416" y="6102630"/>
              <a:ext cx="109283" cy="43713"/>
            </a:xfrm>
            <a:prstGeom prst="rect">
              <a:avLst/>
            </a:prstGeom>
          </p:spPr>
        </p:pic>
        <p:pic>
          <p:nvPicPr>
            <p:cNvPr id="138" name="Image 137">
              <a:extLst>
                <a:ext uri="{FF2B5EF4-FFF2-40B4-BE49-F238E27FC236}">
                  <a16:creationId xmlns:a16="http://schemas.microsoft.com/office/drawing/2014/main" id="{665F83EC-8343-4E0E-971F-3709D0391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7714" y="6073225"/>
              <a:ext cx="108806" cy="108806"/>
            </a:xfrm>
            <a:prstGeom prst="rect">
              <a:avLst/>
            </a:prstGeom>
          </p:spPr>
        </p:pic>
      </p:grpSp>
      <p:grpSp>
        <p:nvGrpSpPr>
          <p:cNvPr id="139" name="Groupe 138">
            <a:extLst>
              <a:ext uri="{FF2B5EF4-FFF2-40B4-BE49-F238E27FC236}">
                <a16:creationId xmlns:a16="http://schemas.microsoft.com/office/drawing/2014/main" id="{19BC5BA5-FE32-475C-9AEC-A358B168E1D9}"/>
              </a:ext>
            </a:extLst>
          </p:cNvPr>
          <p:cNvGrpSpPr/>
          <p:nvPr/>
        </p:nvGrpSpPr>
        <p:grpSpPr>
          <a:xfrm>
            <a:off x="2798785" y="3990902"/>
            <a:ext cx="357166" cy="2544658"/>
            <a:chOff x="1849354" y="4127935"/>
            <a:chExt cx="357166" cy="2544658"/>
          </a:xfrm>
        </p:grpSpPr>
        <p:cxnSp>
          <p:nvCxnSpPr>
            <p:cNvPr id="140" name="Connecteur droit avec flèche 139">
              <a:extLst>
                <a:ext uri="{FF2B5EF4-FFF2-40B4-BE49-F238E27FC236}">
                  <a16:creationId xmlns:a16="http://schemas.microsoft.com/office/drawing/2014/main" id="{9450215F-BB4B-4B9B-9B11-D2C00F123A29}"/>
                </a:ext>
              </a:extLst>
            </p:cNvPr>
            <p:cNvCxnSpPr>
              <a:cxnSpLocks/>
            </p:cNvCxnSpPr>
            <p:nvPr/>
          </p:nvCxnSpPr>
          <p:spPr>
            <a:xfrm>
              <a:off x="2027146" y="4127935"/>
              <a:ext cx="0" cy="2544658"/>
            </a:xfrm>
            <a:prstGeom prst="straightConnector1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id="{40BA04E4-1CDD-43BE-A10E-63E6D844A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593428"/>
              <a:ext cx="109283" cy="43713"/>
            </a:xfrm>
            <a:prstGeom prst="rect">
              <a:avLst/>
            </a:prstGeom>
          </p:spPr>
        </p:pic>
        <p:pic>
          <p:nvPicPr>
            <p:cNvPr id="142" name="Image 141">
              <a:extLst>
                <a:ext uri="{FF2B5EF4-FFF2-40B4-BE49-F238E27FC236}">
                  <a16:creationId xmlns:a16="http://schemas.microsoft.com/office/drawing/2014/main" id="{8AF4F610-D7D2-45FE-9DFA-48BFE2BFA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776049"/>
              <a:ext cx="109283" cy="43713"/>
            </a:xfrm>
            <a:prstGeom prst="rect">
              <a:avLst/>
            </a:prstGeom>
          </p:spPr>
        </p:pic>
        <p:pic>
          <p:nvPicPr>
            <p:cNvPr id="143" name="Image 142">
              <a:extLst>
                <a:ext uri="{FF2B5EF4-FFF2-40B4-BE49-F238E27FC236}">
                  <a16:creationId xmlns:a16="http://schemas.microsoft.com/office/drawing/2014/main" id="{C71D47EF-C202-4683-94D6-87542F683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564024"/>
              <a:ext cx="108806" cy="108806"/>
            </a:xfrm>
            <a:prstGeom prst="rect">
              <a:avLst/>
            </a:prstGeom>
          </p:spPr>
        </p:pic>
        <p:pic>
          <p:nvPicPr>
            <p:cNvPr id="144" name="Image 143">
              <a:extLst>
                <a:ext uri="{FF2B5EF4-FFF2-40B4-BE49-F238E27FC236}">
                  <a16:creationId xmlns:a16="http://schemas.microsoft.com/office/drawing/2014/main" id="{F9F8D8C7-B58D-4FA6-8AB6-D1146914E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747570"/>
              <a:ext cx="108806" cy="108806"/>
            </a:xfrm>
            <a:prstGeom prst="rect">
              <a:avLst/>
            </a:prstGeom>
          </p:spPr>
        </p:pic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12ADF199-9B65-41E1-9D39-0C8E3BAB4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965701"/>
              <a:ext cx="109283" cy="43713"/>
            </a:xfrm>
            <a:prstGeom prst="rect">
              <a:avLst/>
            </a:prstGeom>
          </p:spPr>
        </p:pic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5F481D2A-5E87-48B4-8CED-0D866D139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148322"/>
              <a:ext cx="109283" cy="43713"/>
            </a:xfrm>
            <a:prstGeom prst="rect">
              <a:avLst/>
            </a:prstGeom>
          </p:spPr>
        </p:pic>
        <p:pic>
          <p:nvPicPr>
            <p:cNvPr id="147" name="Image 146">
              <a:extLst>
                <a:ext uri="{FF2B5EF4-FFF2-40B4-BE49-F238E27FC236}">
                  <a16:creationId xmlns:a16="http://schemas.microsoft.com/office/drawing/2014/main" id="{0D49AD36-76EF-4D13-BF1A-418CDC4D2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936297"/>
              <a:ext cx="108806" cy="108806"/>
            </a:xfrm>
            <a:prstGeom prst="rect">
              <a:avLst/>
            </a:prstGeom>
          </p:spPr>
        </p:pic>
        <p:pic>
          <p:nvPicPr>
            <p:cNvPr id="148" name="Image 147">
              <a:extLst>
                <a:ext uri="{FF2B5EF4-FFF2-40B4-BE49-F238E27FC236}">
                  <a16:creationId xmlns:a16="http://schemas.microsoft.com/office/drawing/2014/main" id="{2944B732-E5FF-4EEA-896F-58F9DC9F2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119843"/>
              <a:ext cx="108806" cy="108806"/>
            </a:xfrm>
            <a:prstGeom prst="rect">
              <a:avLst/>
            </a:prstGeom>
          </p:spPr>
        </p:pic>
        <p:pic>
          <p:nvPicPr>
            <p:cNvPr id="149" name="Image 148">
              <a:extLst>
                <a:ext uri="{FF2B5EF4-FFF2-40B4-BE49-F238E27FC236}">
                  <a16:creationId xmlns:a16="http://schemas.microsoft.com/office/drawing/2014/main" id="{DC9F74ED-C897-4831-8120-22B26D634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359433"/>
              <a:ext cx="109283" cy="43713"/>
            </a:xfrm>
            <a:prstGeom prst="rect">
              <a:avLst/>
            </a:prstGeom>
          </p:spPr>
        </p:pic>
        <p:pic>
          <p:nvPicPr>
            <p:cNvPr id="150" name="Image 149">
              <a:extLst>
                <a:ext uri="{FF2B5EF4-FFF2-40B4-BE49-F238E27FC236}">
                  <a16:creationId xmlns:a16="http://schemas.microsoft.com/office/drawing/2014/main" id="{842041FA-6EFF-4E3A-9B94-4FE08E13F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542054"/>
              <a:ext cx="109283" cy="43713"/>
            </a:xfrm>
            <a:prstGeom prst="rect">
              <a:avLst/>
            </a:prstGeom>
          </p:spPr>
        </p:pic>
        <p:pic>
          <p:nvPicPr>
            <p:cNvPr id="151" name="Image 150">
              <a:extLst>
                <a:ext uri="{FF2B5EF4-FFF2-40B4-BE49-F238E27FC236}">
                  <a16:creationId xmlns:a16="http://schemas.microsoft.com/office/drawing/2014/main" id="{FB04F6F1-6709-4CB5-873D-50E4B17FD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330029"/>
              <a:ext cx="108806" cy="108806"/>
            </a:xfrm>
            <a:prstGeom prst="rect">
              <a:avLst/>
            </a:prstGeom>
          </p:spPr>
        </p:pic>
        <p:pic>
          <p:nvPicPr>
            <p:cNvPr id="152" name="Image 151">
              <a:extLst>
                <a:ext uri="{FF2B5EF4-FFF2-40B4-BE49-F238E27FC236}">
                  <a16:creationId xmlns:a16="http://schemas.microsoft.com/office/drawing/2014/main" id="{B8708857-7ACF-4995-BAFB-A8036E651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513575"/>
              <a:ext cx="108806" cy="108806"/>
            </a:xfrm>
            <a:prstGeom prst="rect">
              <a:avLst/>
            </a:prstGeom>
          </p:spPr>
        </p:pic>
        <p:pic>
          <p:nvPicPr>
            <p:cNvPr id="153" name="Image 152">
              <a:extLst>
                <a:ext uri="{FF2B5EF4-FFF2-40B4-BE49-F238E27FC236}">
                  <a16:creationId xmlns:a16="http://schemas.microsoft.com/office/drawing/2014/main" id="{9EC61BF3-2077-4810-A704-63972CE6A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728352"/>
              <a:ext cx="109283" cy="43713"/>
            </a:xfrm>
            <a:prstGeom prst="rect">
              <a:avLst/>
            </a:prstGeom>
          </p:spPr>
        </p:pic>
        <p:pic>
          <p:nvPicPr>
            <p:cNvPr id="154" name="Image 153">
              <a:extLst>
                <a:ext uri="{FF2B5EF4-FFF2-40B4-BE49-F238E27FC236}">
                  <a16:creationId xmlns:a16="http://schemas.microsoft.com/office/drawing/2014/main" id="{C96FE91F-7D78-4B95-9820-BDEC38C73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910973"/>
              <a:ext cx="109283" cy="43713"/>
            </a:xfrm>
            <a:prstGeom prst="rect">
              <a:avLst/>
            </a:prstGeom>
          </p:spPr>
        </p:pic>
        <p:pic>
          <p:nvPicPr>
            <p:cNvPr id="155" name="Image 154">
              <a:extLst>
                <a:ext uri="{FF2B5EF4-FFF2-40B4-BE49-F238E27FC236}">
                  <a16:creationId xmlns:a16="http://schemas.microsoft.com/office/drawing/2014/main" id="{9C064B20-C061-4BC5-8B2C-D574CD0B6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698948"/>
              <a:ext cx="108806" cy="108806"/>
            </a:xfrm>
            <a:prstGeom prst="rect">
              <a:avLst/>
            </a:prstGeom>
          </p:spPr>
        </p:pic>
        <p:pic>
          <p:nvPicPr>
            <p:cNvPr id="156" name="Image 155">
              <a:extLst>
                <a:ext uri="{FF2B5EF4-FFF2-40B4-BE49-F238E27FC236}">
                  <a16:creationId xmlns:a16="http://schemas.microsoft.com/office/drawing/2014/main" id="{8CBD4466-5DAE-4E7E-B25D-D9B0BBA84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882494"/>
              <a:ext cx="108806" cy="108806"/>
            </a:xfrm>
            <a:prstGeom prst="rect">
              <a:avLst/>
            </a:prstGeom>
          </p:spPr>
        </p:pic>
        <p:pic>
          <p:nvPicPr>
            <p:cNvPr id="157" name="Image 156">
              <a:extLst>
                <a:ext uri="{FF2B5EF4-FFF2-40B4-BE49-F238E27FC236}">
                  <a16:creationId xmlns:a16="http://schemas.microsoft.com/office/drawing/2014/main" id="{133D2B34-678D-4D71-8641-3B7EF463A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1416" y="6102630"/>
              <a:ext cx="109283" cy="43713"/>
            </a:xfrm>
            <a:prstGeom prst="rect">
              <a:avLst/>
            </a:prstGeom>
          </p:spPr>
        </p:pic>
        <p:pic>
          <p:nvPicPr>
            <p:cNvPr id="158" name="Image 157">
              <a:extLst>
                <a:ext uri="{FF2B5EF4-FFF2-40B4-BE49-F238E27FC236}">
                  <a16:creationId xmlns:a16="http://schemas.microsoft.com/office/drawing/2014/main" id="{42AE3587-1895-4995-9237-E83473F44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7714" y="6073225"/>
              <a:ext cx="108806" cy="108806"/>
            </a:xfrm>
            <a:prstGeom prst="rect">
              <a:avLst/>
            </a:prstGeom>
          </p:spPr>
        </p:pic>
      </p:grpSp>
      <p:grpSp>
        <p:nvGrpSpPr>
          <p:cNvPr id="159" name="Groupe 158">
            <a:extLst>
              <a:ext uri="{FF2B5EF4-FFF2-40B4-BE49-F238E27FC236}">
                <a16:creationId xmlns:a16="http://schemas.microsoft.com/office/drawing/2014/main" id="{70C26ED5-71F4-451B-9050-8C81342D84E0}"/>
              </a:ext>
            </a:extLst>
          </p:cNvPr>
          <p:cNvGrpSpPr/>
          <p:nvPr/>
        </p:nvGrpSpPr>
        <p:grpSpPr>
          <a:xfrm>
            <a:off x="3108880" y="3993784"/>
            <a:ext cx="357166" cy="2544658"/>
            <a:chOff x="1849354" y="4127935"/>
            <a:chExt cx="357166" cy="2544658"/>
          </a:xfrm>
        </p:grpSpPr>
        <p:cxnSp>
          <p:nvCxnSpPr>
            <p:cNvPr id="160" name="Connecteur droit avec flèche 159">
              <a:extLst>
                <a:ext uri="{FF2B5EF4-FFF2-40B4-BE49-F238E27FC236}">
                  <a16:creationId xmlns:a16="http://schemas.microsoft.com/office/drawing/2014/main" id="{9737B4A8-B317-4343-9C40-A92E5D0820BD}"/>
                </a:ext>
              </a:extLst>
            </p:cNvPr>
            <p:cNvCxnSpPr>
              <a:cxnSpLocks/>
            </p:cNvCxnSpPr>
            <p:nvPr/>
          </p:nvCxnSpPr>
          <p:spPr>
            <a:xfrm>
              <a:off x="2027146" y="4127935"/>
              <a:ext cx="0" cy="2544658"/>
            </a:xfrm>
            <a:prstGeom prst="straightConnector1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pic>
          <p:nvPicPr>
            <p:cNvPr id="161" name="Image 160">
              <a:extLst>
                <a:ext uri="{FF2B5EF4-FFF2-40B4-BE49-F238E27FC236}">
                  <a16:creationId xmlns:a16="http://schemas.microsoft.com/office/drawing/2014/main" id="{5B661000-2FC1-4465-B63B-87219D32F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593428"/>
              <a:ext cx="109283" cy="43713"/>
            </a:xfrm>
            <a:prstGeom prst="rect">
              <a:avLst/>
            </a:prstGeom>
          </p:spPr>
        </p:pic>
        <p:pic>
          <p:nvPicPr>
            <p:cNvPr id="162" name="Image 161">
              <a:extLst>
                <a:ext uri="{FF2B5EF4-FFF2-40B4-BE49-F238E27FC236}">
                  <a16:creationId xmlns:a16="http://schemas.microsoft.com/office/drawing/2014/main" id="{10EA9165-6DBA-4A0D-B237-BAAB9031B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776049"/>
              <a:ext cx="109283" cy="43713"/>
            </a:xfrm>
            <a:prstGeom prst="rect">
              <a:avLst/>
            </a:prstGeom>
          </p:spPr>
        </p:pic>
        <p:pic>
          <p:nvPicPr>
            <p:cNvPr id="163" name="Image 162">
              <a:extLst>
                <a:ext uri="{FF2B5EF4-FFF2-40B4-BE49-F238E27FC236}">
                  <a16:creationId xmlns:a16="http://schemas.microsoft.com/office/drawing/2014/main" id="{4C1D0751-E87D-460F-BB47-69ECDB893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564024"/>
              <a:ext cx="108806" cy="108806"/>
            </a:xfrm>
            <a:prstGeom prst="rect">
              <a:avLst/>
            </a:prstGeom>
          </p:spPr>
        </p:pic>
        <p:pic>
          <p:nvPicPr>
            <p:cNvPr id="164" name="Image 163">
              <a:extLst>
                <a:ext uri="{FF2B5EF4-FFF2-40B4-BE49-F238E27FC236}">
                  <a16:creationId xmlns:a16="http://schemas.microsoft.com/office/drawing/2014/main" id="{9DB39A89-8F62-4CB8-8D6E-4484D7807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747570"/>
              <a:ext cx="108806" cy="108806"/>
            </a:xfrm>
            <a:prstGeom prst="rect">
              <a:avLst/>
            </a:prstGeom>
          </p:spPr>
        </p:pic>
        <p:pic>
          <p:nvPicPr>
            <p:cNvPr id="165" name="Image 164">
              <a:extLst>
                <a:ext uri="{FF2B5EF4-FFF2-40B4-BE49-F238E27FC236}">
                  <a16:creationId xmlns:a16="http://schemas.microsoft.com/office/drawing/2014/main" id="{E40338C6-5507-42FB-862D-527160A26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4965701"/>
              <a:ext cx="109283" cy="43713"/>
            </a:xfrm>
            <a:prstGeom prst="rect">
              <a:avLst/>
            </a:prstGeom>
          </p:spPr>
        </p:pic>
        <p:pic>
          <p:nvPicPr>
            <p:cNvPr id="166" name="Image 165">
              <a:extLst>
                <a:ext uri="{FF2B5EF4-FFF2-40B4-BE49-F238E27FC236}">
                  <a16:creationId xmlns:a16="http://schemas.microsoft.com/office/drawing/2014/main" id="{0051B3BD-0C84-40C3-8041-5473350A8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148322"/>
              <a:ext cx="109283" cy="43713"/>
            </a:xfrm>
            <a:prstGeom prst="rect">
              <a:avLst/>
            </a:prstGeom>
          </p:spPr>
        </p:pic>
        <p:pic>
          <p:nvPicPr>
            <p:cNvPr id="167" name="Image 166">
              <a:extLst>
                <a:ext uri="{FF2B5EF4-FFF2-40B4-BE49-F238E27FC236}">
                  <a16:creationId xmlns:a16="http://schemas.microsoft.com/office/drawing/2014/main" id="{3974D135-4486-4FDC-9EAA-72D6DA16B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4936297"/>
              <a:ext cx="108806" cy="108806"/>
            </a:xfrm>
            <a:prstGeom prst="rect">
              <a:avLst/>
            </a:prstGeom>
          </p:spPr>
        </p:pic>
        <p:pic>
          <p:nvPicPr>
            <p:cNvPr id="168" name="Image 167">
              <a:extLst>
                <a:ext uri="{FF2B5EF4-FFF2-40B4-BE49-F238E27FC236}">
                  <a16:creationId xmlns:a16="http://schemas.microsoft.com/office/drawing/2014/main" id="{08C7F2A1-F05A-4766-950B-014C71881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119843"/>
              <a:ext cx="108806" cy="108806"/>
            </a:xfrm>
            <a:prstGeom prst="rect">
              <a:avLst/>
            </a:prstGeom>
          </p:spPr>
        </p:pic>
        <p:pic>
          <p:nvPicPr>
            <p:cNvPr id="169" name="Image 168">
              <a:extLst>
                <a:ext uri="{FF2B5EF4-FFF2-40B4-BE49-F238E27FC236}">
                  <a16:creationId xmlns:a16="http://schemas.microsoft.com/office/drawing/2014/main" id="{34906086-63B8-45B8-A4F3-1D7B12165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359433"/>
              <a:ext cx="109283" cy="43713"/>
            </a:xfrm>
            <a:prstGeom prst="rect">
              <a:avLst/>
            </a:prstGeom>
          </p:spPr>
        </p:pic>
        <p:pic>
          <p:nvPicPr>
            <p:cNvPr id="170" name="Image 169">
              <a:extLst>
                <a:ext uri="{FF2B5EF4-FFF2-40B4-BE49-F238E27FC236}">
                  <a16:creationId xmlns:a16="http://schemas.microsoft.com/office/drawing/2014/main" id="{2BAE7173-4731-4246-8CFB-E2F0D136D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542054"/>
              <a:ext cx="109283" cy="43713"/>
            </a:xfrm>
            <a:prstGeom prst="rect">
              <a:avLst/>
            </a:prstGeom>
          </p:spPr>
        </p:pic>
        <p:pic>
          <p:nvPicPr>
            <p:cNvPr id="171" name="Image 170">
              <a:extLst>
                <a:ext uri="{FF2B5EF4-FFF2-40B4-BE49-F238E27FC236}">
                  <a16:creationId xmlns:a16="http://schemas.microsoft.com/office/drawing/2014/main" id="{7255259B-DED2-4976-AF3E-B062D6159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330029"/>
              <a:ext cx="108806" cy="108806"/>
            </a:xfrm>
            <a:prstGeom prst="rect">
              <a:avLst/>
            </a:prstGeom>
          </p:spPr>
        </p:pic>
        <p:pic>
          <p:nvPicPr>
            <p:cNvPr id="172" name="Image 171">
              <a:extLst>
                <a:ext uri="{FF2B5EF4-FFF2-40B4-BE49-F238E27FC236}">
                  <a16:creationId xmlns:a16="http://schemas.microsoft.com/office/drawing/2014/main" id="{EC31DA14-BF6C-447D-84E3-9E03B54C7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513575"/>
              <a:ext cx="108806" cy="108806"/>
            </a:xfrm>
            <a:prstGeom prst="rect">
              <a:avLst/>
            </a:prstGeom>
          </p:spPr>
        </p:pic>
        <p:pic>
          <p:nvPicPr>
            <p:cNvPr id="173" name="Image 172">
              <a:extLst>
                <a:ext uri="{FF2B5EF4-FFF2-40B4-BE49-F238E27FC236}">
                  <a16:creationId xmlns:a16="http://schemas.microsoft.com/office/drawing/2014/main" id="{DFEBEC04-32B7-4193-AF25-C8A7F2305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728352"/>
              <a:ext cx="109283" cy="43713"/>
            </a:xfrm>
            <a:prstGeom prst="rect">
              <a:avLst/>
            </a:prstGeom>
          </p:spPr>
        </p:pic>
        <p:pic>
          <p:nvPicPr>
            <p:cNvPr id="174" name="Image 173">
              <a:extLst>
                <a:ext uri="{FF2B5EF4-FFF2-40B4-BE49-F238E27FC236}">
                  <a16:creationId xmlns:a16="http://schemas.microsoft.com/office/drawing/2014/main" id="{02A666B4-DFD4-462F-8813-43EA22191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354" y="5910973"/>
              <a:ext cx="109283" cy="43713"/>
            </a:xfrm>
            <a:prstGeom prst="rect">
              <a:avLst/>
            </a:prstGeom>
          </p:spPr>
        </p:pic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74158DAE-EEA4-4BC4-87FA-11FA911CF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698948"/>
              <a:ext cx="108806" cy="108806"/>
            </a:xfrm>
            <a:prstGeom prst="rect">
              <a:avLst/>
            </a:prstGeom>
          </p:spPr>
        </p:pic>
        <p:pic>
          <p:nvPicPr>
            <p:cNvPr id="176" name="Image 175">
              <a:extLst>
                <a:ext uri="{FF2B5EF4-FFF2-40B4-BE49-F238E27FC236}">
                  <a16:creationId xmlns:a16="http://schemas.microsoft.com/office/drawing/2014/main" id="{14B4BED7-D934-4926-9336-146489A7D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652" y="5882494"/>
              <a:ext cx="108806" cy="108806"/>
            </a:xfrm>
            <a:prstGeom prst="rect">
              <a:avLst/>
            </a:prstGeom>
          </p:spPr>
        </p:pic>
        <p:pic>
          <p:nvPicPr>
            <p:cNvPr id="177" name="Image 176">
              <a:extLst>
                <a:ext uri="{FF2B5EF4-FFF2-40B4-BE49-F238E27FC236}">
                  <a16:creationId xmlns:a16="http://schemas.microsoft.com/office/drawing/2014/main" id="{159ED41D-F479-4683-9067-F7187C3F1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1416" y="6102630"/>
              <a:ext cx="109283" cy="43713"/>
            </a:xfrm>
            <a:prstGeom prst="rect">
              <a:avLst/>
            </a:prstGeom>
          </p:spPr>
        </p:pic>
        <p:pic>
          <p:nvPicPr>
            <p:cNvPr id="178" name="Image 177">
              <a:extLst>
                <a:ext uri="{FF2B5EF4-FFF2-40B4-BE49-F238E27FC236}">
                  <a16:creationId xmlns:a16="http://schemas.microsoft.com/office/drawing/2014/main" id="{A282F703-B36B-4359-B096-4A280C06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7714" y="6073225"/>
              <a:ext cx="108806" cy="108806"/>
            </a:xfrm>
            <a:prstGeom prst="rect">
              <a:avLst/>
            </a:prstGeom>
          </p:spPr>
        </p:pic>
      </p:grpSp>
      <p:sp>
        <p:nvSpPr>
          <p:cNvPr id="179" name="Rectangle : coins arrondis 178">
            <a:extLst>
              <a:ext uri="{FF2B5EF4-FFF2-40B4-BE49-F238E27FC236}">
                <a16:creationId xmlns:a16="http://schemas.microsoft.com/office/drawing/2014/main" id="{1A960C31-799F-4A2A-8D64-1B6973D22383}"/>
              </a:ext>
            </a:extLst>
          </p:cNvPr>
          <p:cNvSpPr/>
          <p:nvPr/>
        </p:nvSpPr>
        <p:spPr>
          <a:xfrm>
            <a:off x="4062001" y="4792926"/>
            <a:ext cx="2020633" cy="724568"/>
          </a:xfrm>
          <a:prstGeom prst="roundRect">
            <a:avLst/>
          </a:prstGeom>
          <a:gradFill rotWithShape="1">
            <a:gsLst>
              <a:gs pos="0">
                <a:srgbClr val="002060">
                  <a:shade val="51000"/>
                  <a:satMod val="130000"/>
                </a:srgbClr>
              </a:gs>
              <a:gs pos="80000">
                <a:srgbClr val="002060">
                  <a:shade val="93000"/>
                  <a:satMod val="130000"/>
                </a:srgbClr>
              </a:gs>
              <a:gs pos="100000">
                <a:srgbClr val="00206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206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Résolution Spatiale</a:t>
            </a:r>
          </a:p>
        </p:txBody>
      </p:sp>
      <p:sp>
        <p:nvSpPr>
          <p:cNvPr id="180" name="Rectangle : coins arrondis 179">
            <a:extLst>
              <a:ext uri="{FF2B5EF4-FFF2-40B4-BE49-F238E27FC236}">
                <a16:creationId xmlns:a16="http://schemas.microsoft.com/office/drawing/2014/main" id="{4927E1E9-CC06-4774-AD32-01A6029CBC88}"/>
              </a:ext>
            </a:extLst>
          </p:cNvPr>
          <p:cNvSpPr/>
          <p:nvPr/>
        </p:nvSpPr>
        <p:spPr>
          <a:xfrm>
            <a:off x="6412194" y="4806254"/>
            <a:ext cx="2020633" cy="724568"/>
          </a:xfrm>
          <a:prstGeom prst="roundRect">
            <a:avLst/>
          </a:prstGeom>
          <a:gradFill rotWithShape="1">
            <a:gsLst>
              <a:gs pos="0">
                <a:srgbClr val="7030A0">
                  <a:shade val="51000"/>
                  <a:satMod val="130000"/>
                </a:srgbClr>
              </a:gs>
              <a:gs pos="80000">
                <a:srgbClr val="7030A0">
                  <a:shade val="93000"/>
                  <a:satMod val="130000"/>
                </a:srgbClr>
              </a:gs>
              <a:gs pos="100000">
                <a:srgbClr val="7030A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Résolution Temporelle</a:t>
            </a:r>
          </a:p>
        </p:txBody>
      </p:sp>
      <p:sp>
        <p:nvSpPr>
          <p:cNvPr id="181" name="Flèche : courbe vers le bas 180">
            <a:extLst>
              <a:ext uri="{FF2B5EF4-FFF2-40B4-BE49-F238E27FC236}">
                <a16:creationId xmlns:a16="http://schemas.microsoft.com/office/drawing/2014/main" id="{35DE31F2-25D3-4BC4-BF17-484D986EE648}"/>
              </a:ext>
            </a:extLst>
          </p:cNvPr>
          <p:cNvSpPr/>
          <p:nvPr/>
        </p:nvSpPr>
        <p:spPr>
          <a:xfrm>
            <a:off x="5206502" y="3949792"/>
            <a:ext cx="2158591" cy="724568"/>
          </a:xfrm>
          <a:prstGeom prst="curvedDownArrow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82" name="Flèche : courbe vers le bas 181">
            <a:extLst>
              <a:ext uri="{FF2B5EF4-FFF2-40B4-BE49-F238E27FC236}">
                <a16:creationId xmlns:a16="http://schemas.microsoft.com/office/drawing/2014/main" id="{5EA5FDEA-4C7A-4A8B-B2F6-3B446DFAE67A}"/>
              </a:ext>
            </a:extLst>
          </p:cNvPr>
          <p:cNvSpPr/>
          <p:nvPr/>
        </p:nvSpPr>
        <p:spPr>
          <a:xfrm flipH="1" flipV="1">
            <a:off x="5129142" y="5704674"/>
            <a:ext cx="2158591" cy="724568"/>
          </a:xfrm>
          <a:prstGeom prst="curvedDownArrow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83" name="Rectangle : coins arrondis 182">
            <a:extLst>
              <a:ext uri="{FF2B5EF4-FFF2-40B4-BE49-F238E27FC236}">
                <a16:creationId xmlns:a16="http://schemas.microsoft.com/office/drawing/2014/main" id="{0E14382C-20BE-4A47-81DA-7451F7C7C3B1}"/>
              </a:ext>
            </a:extLst>
          </p:cNvPr>
          <p:cNvSpPr/>
          <p:nvPr/>
        </p:nvSpPr>
        <p:spPr>
          <a:xfrm>
            <a:off x="8763679" y="4192883"/>
            <a:ext cx="3259408" cy="365126"/>
          </a:xfrm>
          <a:prstGeom prst="roundRect">
            <a:avLst/>
          </a:prstGeom>
          <a:gradFill rotWithShape="1">
            <a:gsLst>
              <a:gs pos="0">
                <a:srgbClr val="002060">
                  <a:shade val="51000"/>
                  <a:satMod val="130000"/>
                </a:srgbClr>
              </a:gs>
              <a:gs pos="80000">
                <a:srgbClr val="002060">
                  <a:shade val="93000"/>
                  <a:satMod val="130000"/>
                </a:srgbClr>
              </a:gs>
              <a:gs pos="100000">
                <a:srgbClr val="00206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206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= Champ électrostatique</a:t>
            </a:r>
          </a:p>
        </p:txBody>
      </p:sp>
      <p:sp>
        <p:nvSpPr>
          <p:cNvPr id="184" name="Rectangle : coins arrondis 183">
            <a:extLst>
              <a:ext uri="{FF2B5EF4-FFF2-40B4-BE49-F238E27FC236}">
                <a16:creationId xmlns:a16="http://schemas.microsoft.com/office/drawing/2014/main" id="{561FFFE2-8F4F-404A-94AF-30F91AD37E1A}"/>
              </a:ext>
            </a:extLst>
          </p:cNvPr>
          <p:cNvSpPr/>
          <p:nvPr/>
        </p:nvSpPr>
        <p:spPr>
          <a:xfrm>
            <a:off x="8752337" y="4811197"/>
            <a:ext cx="2484178" cy="1154940"/>
          </a:xfrm>
          <a:prstGeom prst="roundRect">
            <a:avLst/>
          </a:prstGeom>
          <a:gradFill rotWithShape="1">
            <a:gsLst>
              <a:gs pos="0">
                <a:srgbClr val="7030A0">
                  <a:shade val="51000"/>
                  <a:satMod val="130000"/>
                </a:srgbClr>
              </a:gs>
              <a:gs pos="80000">
                <a:srgbClr val="7030A0">
                  <a:shade val="93000"/>
                  <a:satMod val="130000"/>
                </a:srgbClr>
              </a:gs>
              <a:gs pos="100000">
                <a:srgbClr val="7030A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= Dérive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+ Diffusion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+ Recombinaison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+ Piégeage</a:t>
            </a:r>
          </a:p>
        </p:txBody>
      </p:sp>
      <p:grpSp>
        <p:nvGrpSpPr>
          <p:cNvPr id="185" name="Groupe 184">
            <a:extLst>
              <a:ext uri="{FF2B5EF4-FFF2-40B4-BE49-F238E27FC236}">
                <a16:creationId xmlns:a16="http://schemas.microsoft.com/office/drawing/2014/main" id="{EF4A93DE-7779-4830-8DB1-258C9489A09B}"/>
              </a:ext>
            </a:extLst>
          </p:cNvPr>
          <p:cNvGrpSpPr/>
          <p:nvPr/>
        </p:nvGrpSpPr>
        <p:grpSpPr>
          <a:xfrm>
            <a:off x="8425613" y="3895486"/>
            <a:ext cx="3515664" cy="2712389"/>
            <a:chOff x="8425613" y="3895486"/>
            <a:chExt cx="3515664" cy="27123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ZoneTexte 185">
                  <a:extLst>
                    <a:ext uri="{FF2B5EF4-FFF2-40B4-BE49-F238E27FC236}">
                      <a16:creationId xmlns:a16="http://schemas.microsoft.com/office/drawing/2014/main" id="{A8113EB8-5194-42B5-B834-1D338C7F6A7F}"/>
                    </a:ext>
                  </a:extLst>
                </p:cNvPr>
                <p:cNvSpPr txBox="1"/>
                <p:nvPr/>
              </p:nvSpPr>
              <p:spPr>
                <a:xfrm>
                  <a:off x="8425613" y="3895486"/>
                  <a:ext cx="134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fr-F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𝑑𝑖𝑎𝑚𝑎𝑛𝑡</m:t>
                            </m:r>
                          </m:sub>
                        </m:sSub>
                        <m:r>
                          <a:rPr kumimoji="0" lang="fr-F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kumimoji="0" lang="fr-F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kumimoji="0" lang="fr-F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ontserrat"/>
                  </a:endParaRPr>
                </a:p>
              </p:txBody>
            </p:sp>
          </mc:Choice>
          <mc:Fallback xmlns="">
            <p:sp>
              <p:nvSpPr>
                <p:cNvPr id="414" name="ZoneTexte 413">
                  <a:extLst>
                    <a:ext uri="{FF2B5EF4-FFF2-40B4-BE49-F238E27FC236}">
                      <a16:creationId xmlns:a16="http://schemas.microsoft.com/office/drawing/2014/main" id="{27002639-BEBE-4674-BF46-02216C8101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5613" y="3895486"/>
                  <a:ext cx="1342657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6818" b="-1475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7" name="Groupe 186">
              <a:extLst>
                <a:ext uri="{FF2B5EF4-FFF2-40B4-BE49-F238E27FC236}">
                  <a16:creationId xmlns:a16="http://schemas.microsoft.com/office/drawing/2014/main" id="{BB8C861E-44D5-4D79-9805-F32B15FD75E0}"/>
                </a:ext>
              </a:extLst>
            </p:cNvPr>
            <p:cNvGrpSpPr/>
            <p:nvPr/>
          </p:nvGrpSpPr>
          <p:grpSpPr>
            <a:xfrm>
              <a:off x="8681464" y="4292488"/>
              <a:ext cx="3259813" cy="2315387"/>
              <a:chOff x="8681464" y="4292488"/>
              <a:chExt cx="3259813" cy="2315387"/>
            </a:xfrm>
          </p:grpSpPr>
          <p:cxnSp>
            <p:nvCxnSpPr>
              <p:cNvPr id="188" name="Connecteur droit avec flèche 187">
                <a:extLst>
                  <a:ext uri="{FF2B5EF4-FFF2-40B4-BE49-F238E27FC236}">
                    <a16:creationId xmlns:a16="http://schemas.microsoft.com/office/drawing/2014/main" id="{FFE0C2D9-0725-4DAC-AE97-5625C9FA3A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29332" y="4292488"/>
                <a:ext cx="0" cy="1934036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89" name="Connecteur droit avec flèche 188">
                <a:extLst>
                  <a:ext uri="{FF2B5EF4-FFF2-40B4-BE49-F238E27FC236}">
                    <a16:creationId xmlns:a16="http://schemas.microsoft.com/office/drawing/2014/main" id="{2B081159-719E-45B0-AB59-9743EB7AB7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81464" y="6132081"/>
                <a:ext cx="2433868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arrow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0" name="ZoneTexte 189">
                    <a:extLst>
                      <a:ext uri="{FF2B5EF4-FFF2-40B4-BE49-F238E27FC236}">
                        <a16:creationId xmlns:a16="http://schemas.microsoft.com/office/drawing/2014/main" id="{DCF84942-6A04-48C9-BF5A-A040EA782865}"/>
                      </a:ext>
                    </a:extLst>
                  </p:cNvPr>
                  <p:cNvSpPr txBox="1"/>
                  <p:nvPr/>
                </p:nvSpPr>
                <p:spPr>
                  <a:xfrm>
                    <a:off x="9873478" y="6238543"/>
                    <a:ext cx="13426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𝑇𝑒𝑚𝑝𝑠</m:t>
                          </m:r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Montserrat"/>
                    </a:endParaRPr>
                  </a:p>
                </p:txBody>
              </p:sp>
            </mc:Choice>
            <mc:Fallback xmlns="">
              <p:sp>
                <p:nvSpPr>
                  <p:cNvPr id="415" name="ZoneTexte 414">
                    <a:extLst>
                      <a:ext uri="{FF2B5EF4-FFF2-40B4-BE49-F238E27FC236}">
                        <a16:creationId xmlns:a16="http://schemas.microsoft.com/office/drawing/2014/main" id="{890CCD76-76D9-4678-BC2C-08A06075C1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73478" y="6238543"/>
                    <a:ext cx="1342657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1" name="Forme libre : forme 190">
                <a:extLst>
                  <a:ext uri="{FF2B5EF4-FFF2-40B4-BE49-F238E27FC236}">
                    <a16:creationId xmlns:a16="http://schemas.microsoft.com/office/drawing/2014/main" id="{F7605DE8-5D49-4720-B718-423A1C383875}"/>
                  </a:ext>
                </a:extLst>
              </p:cNvPr>
              <p:cNvSpPr/>
              <p:nvPr/>
            </p:nvSpPr>
            <p:spPr>
              <a:xfrm>
                <a:off x="8698015" y="4494696"/>
                <a:ext cx="3243262" cy="1646404"/>
              </a:xfrm>
              <a:custGeom>
                <a:avLst/>
                <a:gdLst>
                  <a:gd name="connsiteX0" fmla="*/ 0 w 3295650"/>
                  <a:gd name="connsiteY0" fmla="*/ 1561707 h 1606547"/>
                  <a:gd name="connsiteX1" fmla="*/ 339725 w 3295650"/>
                  <a:gd name="connsiteY1" fmla="*/ 1574407 h 1606547"/>
                  <a:gd name="connsiteX2" fmla="*/ 552450 w 3295650"/>
                  <a:gd name="connsiteY2" fmla="*/ 1199757 h 1606547"/>
                  <a:gd name="connsiteX3" fmla="*/ 701675 w 3295650"/>
                  <a:gd name="connsiteY3" fmla="*/ 396482 h 1606547"/>
                  <a:gd name="connsiteX4" fmla="*/ 771525 w 3295650"/>
                  <a:gd name="connsiteY4" fmla="*/ 37707 h 1606547"/>
                  <a:gd name="connsiteX5" fmla="*/ 933450 w 3295650"/>
                  <a:gd name="connsiteY5" fmla="*/ 63107 h 1606547"/>
                  <a:gd name="connsiteX6" fmla="*/ 1174750 w 3295650"/>
                  <a:gd name="connsiteY6" fmla="*/ 501257 h 1606547"/>
                  <a:gd name="connsiteX7" fmla="*/ 1565275 w 3295650"/>
                  <a:gd name="connsiteY7" fmla="*/ 939407 h 1606547"/>
                  <a:gd name="connsiteX8" fmla="*/ 2235200 w 3295650"/>
                  <a:gd name="connsiteY8" fmla="*/ 1380732 h 1606547"/>
                  <a:gd name="connsiteX9" fmla="*/ 2832100 w 3295650"/>
                  <a:gd name="connsiteY9" fmla="*/ 1539482 h 1606547"/>
                  <a:gd name="connsiteX10" fmla="*/ 3295650 w 3295650"/>
                  <a:gd name="connsiteY10" fmla="*/ 1549007 h 1606547"/>
                  <a:gd name="connsiteX0" fmla="*/ 0 w 3286125"/>
                  <a:gd name="connsiteY0" fmla="*/ 1604570 h 1629270"/>
                  <a:gd name="connsiteX1" fmla="*/ 330200 w 3286125"/>
                  <a:gd name="connsiteY1" fmla="*/ 1574407 h 1629270"/>
                  <a:gd name="connsiteX2" fmla="*/ 542925 w 3286125"/>
                  <a:gd name="connsiteY2" fmla="*/ 1199757 h 1629270"/>
                  <a:gd name="connsiteX3" fmla="*/ 692150 w 3286125"/>
                  <a:gd name="connsiteY3" fmla="*/ 396482 h 1629270"/>
                  <a:gd name="connsiteX4" fmla="*/ 762000 w 3286125"/>
                  <a:gd name="connsiteY4" fmla="*/ 37707 h 1629270"/>
                  <a:gd name="connsiteX5" fmla="*/ 923925 w 3286125"/>
                  <a:gd name="connsiteY5" fmla="*/ 63107 h 1629270"/>
                  <a:gd name="connsiteX6" fmla="*/ 1165225 w 3286125"/>
                  <a:gd name="connsiteY6" fmla="*/ 501257 h 1629270"/>
                  <a:gd name="connsiteX7" fmla="*/ 1555750 w 3286125"/>
                  <a:gd name="connsiteY7" fmla="*/ 939407 h 1629270"/>
                  <a:gd name="connsiteX8" fmla="*/ 2225675 w 3286125"/>
                  <a:gd name="connsiteY8" fmla="*/ 1380732 h 1629270"/>
                  <a:gd name="connsiteX9" fmla="*/ 2822575 w 3286125"/>
                  <a:gd name="connsiteY9" fmla="*/ 1539482 h 1629270"/>
                  <a:gd name="connsiteX10" fmla="*/ 3286125 w 3286125"/>
                  <a:gd name="connsiteY10" fmla="*/ 1549007 h 1629270"/>
                  <a:gd name="connsiteX0" fmla="*/ 0 w 3286125"/>
                  <a:gd name="connsiteY0" fmla="*/ 1604570 h 1614297"/>
                  <a:gd name="connsiteX1" fmla="*/ 330200 w 3286125"/>
                  <a:gd name="connsiteY1" fmla="*/ 1574407 h 1614297"/>
                  <a:gd name="connsiteX2" fmla="*/ 542925 w 3286125"/>
                  <a:gd name="connsiteY2" fmla="*/ 1199757 h 1614297"/>
                  <a:gd name="connsiteX3" fmla="*/ 692150 w 3286125"/>
                  <a:gd name="connsiteY3" fmla="*/ 396482 h 1614297"/>
                  <a:gd name="connsiteX4" fmla="*/ 762000 w 3286125"/>
                  <a:gd name="connsiteY4" fmla="*/ 37707 h 1614297"/>
                  <a:gd name="connsiteX5" fmla="*/ 923925 w 3286125"/>
                  <a:gd name="connsiteY5" fmla="*/ 63107 h 1614297"/>
                  <a:gd name="connsiteX6" fmla="*/ 1165225 w 3286125"/>
                  <a:gd name="connsiteY6" fmla="*/ 501257 h 1614297"/>
                  <a:gd name="connsiteX7" fmla="*/ 1555750 w 3286125"/>
                  <a:gd name="connsiteY7" fmla="*/ 939407 h 1614297"/>
                  <a:gd name="connsiteX8" fmla="*/ 2225675 w 3286125"/>
                  <a:gd name="connsiteY8" fmla="*/ 1380732 h 1614297"/>
                  <a:gd name="connsiteX9" fmla="*/ 2822575 w 3286125"/>
                  <a:gd name="connsiteY9" fmla="*/ 1539482 h 1614297"/>
                  <a:gd name="connsiteX10" fmla="*/ 3286125 w 3286125"/>
                  <a:gd name="connsiteY10" fmla="*/ 1549007 h 1614297"/>
                  <a:gd name="connsiteX0" fmla="*/ 0 w 3286125"/>
                  <a:gd name="connsiteY0" fmla="*/ 1604570 h 1615565"/>
                  <a:gd name="connsiteX1" fmla="*/ 330200 w 3286125"/>
                  <a:gd name="connsiteY1" fmla="*/ 1574407 h 1615565"/>
                  <a:gd name="connsiteX2" fmla="*/ 485775 w 3286125"/>
                  <a:gd name="connsiteY2" fmla="*/ 1180707 h 1615565"/>
                  <a:gd name="connsiteX3" fmla="*/ 692150 w 3286125"/>
                  <a:gd name="connsiteY3" fmla="*/ 396482 h 1615565"/>
                  <a:gd name="connsiteX4" fmla="*/ 762000 w 3286125"/>
                  <a:gd name="connsiteY4" fmla="*/ 37707 h 1615565"/>
                  <a:gd name="connsiteX5" fmla="*/ 923925 w 3286125"/>
                  <a:gd name="connsiteY5" fmla="*/ 63107 h 1615565"/>
                  <a:gd name="connsiteX6" fmla="*/ 1165225 w 3286125"/>
                  <a:gd name="connsiteY6" fmla="*/ 501257 h 1615565"/>
                  <a:gd name="connsiteX7" fmla="*/ 1555750 w 3286125"/>
                  <a:gd name="connsiteY7" fmla="*/ 939407 h 1615565"/>
                  <a:gd name="connsiteX8" fmla="*/ 2225675 w 3286125"/>
                  <a:gd name="connsiteY8" fmla="*/ 1380732 h 1615565"/>
                  <a:gd name="connsiteX9" fmla="*/ 2822575 w 3286125"/>
                  <a:gd name="connsiteY9" fmla="*/ 1539482 h 1615565"/>
                  <a:gd name="connsiteX10" fmla="*/ 3286125 w 3286125"/>
                  <a:gd name="connsiteY10" fmla="*/ 1549007 h 1615565"/>
                  <a:gd name="connsiteX0" fmla="*/ 0 w 3286125"/>
                  <a:gd name="connsiteY0" fmla="*/ 1604570 h 1615565"/>
                  <a:gd name="connsiteX1" fmla="*/ 330200 w 3286125"/>
                  <a:gd name="connsiteY1" fmla="*/ 1574407 h 1615565"/>
                  <a:gd name="connsiteX2" fmla="*/ 485775 w 3286125"/>
                  <a:gd name="connsiteY2" fmla="*/ 1180707 h 1615565"/>
                  <a:gd name="connsiteX3" fmla="*/ 611187 w 3286125"/>
                  <a:gd name="connsiteY3" fmla="*/ 396482 h 1615565"/>
                  <a:gd name="connsiteX4" fmla="*/ 762000 w 3286125"/>
                  <a:gd name="connsiteY4" fmla="*/ 37707 h 1615565"/>
                  <a:gd name="connsiteX5" fmla="*/ 923925 w 3286125"/>
                  <a:gd name="connsiteY5" fmla="*/ 63107 h 1615565"/>
                  <a:gd name="connsiteX6" fmla="*/ 1165225 w 3286125"/>
                  <a:gd name="connsiteY6" fmla="*/ 501257 h 1615565"/>
                  <a:gd name="connsiteX7" fmla="*/ 1555750 w 3286125"/>
                  <a:gd name="connsiteY7" fmla="*/ 939407 h 1615565"/>
                  <a:gd name="connsiteX8" fmla="*/ 2225675 w 3286125"/>
                  <a:gd name="connsiteY8" fmla="*/ 1380732 h 1615565"/>
                  <a:gd name="connsiteX9" fmla="*/ 2822575 w 3286125"/>
                  <a:gd name="connsiteY9" fmla="*/ 1539482 h 1615565"/>
                  <a:gd name="connsiteX10" fmla="*/ 3286125 w 3286125"/>
                  <a:gd name="connsiteY10" fmla="*/ 1549007 h 1615565"/>
                  <a:gd name="connsiteX0" fmla="*/ 0 w 3286125"/>
                  <a:gd name="connsiteY0" fmla="*/ 1604570 h 1615565"/>
                  <a:gd name="connsiteX1" fmla="*/ 330200 w 3286125"/>
                  <a:gd name="connsiteY1" fmla="*/ 1574407 h 1615565"/>
                  <a:gd name="connsiteX2" fmla="*/ 485775 w 3286125"/>
                  <a:gd name="connsiteY2" fmla="*/ 1180707 h 1615565"/>
                  <a:gd name="connsiteX3" fmla="*/ 611187 w 3286125"/>
                  <a:gd name="connsiteY3" fmla="*/ 396482 h 1615565"/>
                  <a:gd name="connsiteX4" fmla="*/ 647700 w 3286125"/>
                  <a:gd name="connsiteY4" fmla="*/ 37707 h 1615565"/>
                  <a:gd name="connsiteX5" fmla="*/ 923925 w 3286125"/>
                  <a:gd name="connsiteY5" fmla="*/ 63107 h 1615565"/>
                  <a:gd name="connsiteX6" fmla="*/ 1165225 w 3286125"/>
                  <a:gd name="connsiteY6" fmla="*/ 501257 h 1615565"/>
                  <a:gd name="connsiteX7" fmla="*/ 1555750 w 3286125"/>
                  <a:gd name="connsiteY7" fmla="*/ 939407 h 1615565"/>
                  <a:gd name="connsiteX8" fmla="*/ 2225675 w 3286125"/>
                  <a:gd name="connsiteY8" fmla="*/ 1380732 h 1615565"/>
                  <a:gd name="connsiteX9" fmla="*/ 2822575 w 3286125"/>
                  <a:gd name="connsiteY9" fmla="*/ 1539482 h 1615565"/>
                  <a:gd name="connsiteX10" fmla="*/ 3286125 w 3286125"/>
                  <a:gd name="connsiteY10" fmla="*/ 1549007 h 1615565"/>
                  <a:gd name="connsiteX0" fmla="*/ 0 w 3286125"/>
                  <a:gd name="connsiteY0" fmla="*/ 1604245 h 1615240"/>
                  <a:gd name="connsiteX1" fmla="*/ 330200 w 3286125"/>
                  <a:gd name="connsiteY1" fmla="*/ 1574082 h 1615240"/>
                  <a:gd name="connsiteX2" fmla="*/ 485775 w 3286125"/>
                  <a:gd name="connsiteY2" fmla="*/ 1180382 h 1615240"/>
                  <a:gd name="connsiteX3" fmla="*/ 587375 w 3286125"/>
                  <a:gd name="connsiteY3" fmla="*/ 391395 h 1615240"/>
                  <a:gd name="connsiteX4" fmla="*/ 647700 w 3286125"/>
                  <a:gd name="connsiteY4" fmla="*/ 37382 h 1615240"/>
                  <a:gd name="connsiteX5" fmla="*/ 923925 w 3286125"/>
                  <a:gd name="connsiteY5" fmla="*/ 62782 h 1615240"/>
                  <a:gd name="connsiteX6" fmla="*/ 1165225 w 3286125"/>
                  <a:gd name="connsiteY6" fmla="*/ 500932 h 1615240"/>
                  <a:gd name="connsiteX7" fmla="*/ 1555750 w 3286125"/>
                  <a:gd name="connsiteY7" fmla="*/ 939082 h 1615240"/>
                  <a:gd name="connsiteX8" fmla="*/ 2225675 w 3286125"/>
                  <a:gd name="connsiteY8" fmla="*/ 1380407 h 1615240"/>
                  <a:gd name="connsiteX9" fmla="*/ 2822575 w 3286125"/>
                  <a:gd name="connsiteY9" fmla="*/ 1539157 h 1615240"/>
                  <a:gd name="connsiteX10" fmla="*/ 3286125 w 3286125"/>
                  <a:gd name="connsiteY10" fmla="*/ 1548682 h 1615240"/>
                  <a:gd name="connsiteX0" fmla="*/ 0 w 3286125"/>
                  <a:gd name="connsiteY0" fmla="*/ 1629429 h 1640424"/>
                  <a:gd name="connsiteX1" fmla="*/ 330200 w 3286125"/>
                  <a:gd name="connsiteY1" fmla="*/ 1599266 h 1640424"/>
                  <a:gd name="connsiteX2" fmla="*/ 485775 w 3286125"/>
                  <a:gd name="connsiteY2" fmla="*/ 1205566 h 1640424"/>
                  <a:gd name="connsiteX3" fmla="*/ 587375 w 3286125"/>
                  <a:gd name="connsiteY3" fmla="*/ 416579 h 1640424"/>
                  <a:gd name="connsiteX4" fmla="*/ 647700 w 3286125"/>
                  <a:gd name="connsiteY4" fmla="*/ 62566 h 1640424"/>
                  <a:gd name="connsiteX5" fmla="*/ 828675 w 3286125"/>
                  <a:gd name="connsiteY5" fmla="*/ 45104 h 1640424"/>
                  <a:gd name="connsiteX6" fmla="*/ 1165225 w 3286125"/>
                  <a:gd name="connsiteY6" fmla="*/ 526116 h 1640424"/>
                  <a:gd name="connsiteX7" fmla="*/ 1555750 w 3286125"/>
                  <a:gd name="connsiteY7" fmla="*/ 964266 h 1640424"/>
                  <a:gd name="connsiteX8" fmla="*/ 2225675 w 3286125"/>
                  <a:gd name="connsiteY8" fmla="*/ 1405591 h 1640424"/>
                  <a:gd name="connsiteX9" fmla="*/ 2822575 w 3286125"/>
                  <a:gd name="connsiteY9" fmla="*/ 1564341 h 1640424"/>
                  <a:gd name="connsiteX10" fmla="*/ 3286125 w 3286125"/>
                  <a:gd name="connsiteY10" fmla="*/ 1573866 h 1640424"/>
                  <a:gd name="connsiteX0" fmla="*/ 0 w 3286125"/>
                  <a:gd name="connsiteY0" fmla="*/ 1626730 h 1637725"/>
                  <a:gd name="connsiteX1" fmla="*/ 330200 w 3286125"/>
                  <a:gd name="connsiteY1" fmla="*/ 1596567 h 1637725"/>
                  <a:gd name="connsiteX2" fmla="*/ 485775 w 3286125"/>
                  <a:gd name="connsiteY2" fmla="*/ 1202867 h 1637725"/>
                  <a:gd name="connsiteX3" fmla="*/ 587375 w 3286125"/>
                  <a:gd name="connsiteY3" fmla="*/ 413880 h 1637725"/>
                  <a:gd name="connsiteX4" fmla="*/ 647700 w 3286125"/>
                  <a:gd name="connsiteY4" fmla="*/ 59867 h 1637725"/>
                  <a:gd name="connsiteX5" fmla="*/ 828675 w 3286125"/>
                  <a:gd name="connsiteY5" fmla="*/ 42405 h 1637725"/>
                  <a:gd name="connsiteX6" fmla="*/ 1227137 w 3286125"/>
                  <a:gd name="connsiteY6" fmla="*/ 485317 h 1637725"/>
                  <a:gd name="connsiteX7" fmla="*/ 1555750 w 3286125"/>
                  <a:gd name="connsiteY7" fmla="*/ 961567 h 1637725"/>
                  <a:gd name="connsiteX8" fmla="*/ 2225675 w 3286125"/>
                  <a:gd name="connsiteY8" fmla="*/ 1402892 h 1637725"/>
                  <a:gd name="connsiteX9" fmla="*/ 2822575 w 3286125"/>
                  <a:gd name="connsiteY9" fmla="*/ 1561642 h 1637725"/>
                  <a:gd name="connsiteX10" fmla="*/ 3286125 w 3286125"/>
                  <a:gd name="connsiteY10" fmla="*/ 1571167 h 1637725"/>
                  <a:gd name="connsiteX0" fmla="*/ 0 w 3286125"/>
                  <a:gd name="connsiteY0" fmla="*/ 1626730 h 1637725"/>
                  <a:gd name="connsiteX1" fmla="*/ 330200 w 3286125"/>
                  <a:gd name="connsiteY1" fmla="*/ 1596567 h 1637725"/>
                  <a:gd name="connsiteX2" fmla="*/ 485775 w 3286125"/>
                  <a:gd name="connsiteY2" fmla="*/ 1202867 h 1637725"/>
                  <a:gd name="connsiteX3" fmla="*/ 587375 w 3286125"/>
                  <a:gd name="connsiteY3" fmla="*/ 413880 h 1637725"/>
                  <a:gd name="connsiteX4" fmla="*/ 647700 w 3286125"/>
                  <a:gd name="connsiteY4" fmla="*/ 59867 h 1637725"/>
                  <a:gd name="connsiteX5" fmla="*/ 828675 w 3286125"/>
                  <a:gd name="connsiteY5" fmla="*/ 42405 h 1637725"/>
                  <a:gd name="connsiteX6" fmla="*/ 1227137 w 3286125"/>
                  <a:gd name="connsiteY6" fmla="*/ 485317 h 1637725"/>
                  <a:gd name="connsiteX7" fmla="*/ 1555750 w 3286125"/>
                  <a:gd name="connsiteY7" fmla="*/ 961567 h 1637725"/>
                  <a:gd name="connsiteX8" fmla="*/ 2225675 w 3286125"/>
                  <a:gd name="connsiteY8" fmla="*/ 1402892 h 1637725"/>
                  <a:gd name="connsiteX9" fmla="*/ 2822575 w 3286125"/>
                  <a:gd name="connsiteY9" fmla="*/ 1561642 h 1637725"/>
                  <a:gd name="connsiteX10" fmla="*/ 3286125 w 3286125"/>
                  <a:gd name="connsiteY10" fmla="*/ 1571167 h 1637725"/>
                  <a:gd name="connsiteX0" fmla="*/ 0 w 3286125"/>
                  <a:gd name="connsiteY0" fmla="*/ 1626730 h 1637725"/>
                  <a:gd name="connsiteX1" fmla="*/ 330200 w 3286125"/>
                  <a:gd name="connsiteY1" fmla="*/ 1596567 h 1637725"/>
                  <a:gd name="connsiteX2" fmla="*/ 485775 w 3286125"/>
                  <a:gd name="connsiteY2" fmla="*/ 1202867 h 1637725"/>
                  <a:gd name="connsiteX3" fmla="*/ 587375 w 3286125"/>
                  <a:gd name="connsiteY3" fmla="*/ 413880 h 1637725"/>
                  <a:gd name="connsiteX4" fmla="*/ 647700 w 3286125"/>
                  <a:gd name="connsiteY4" fmla="*/ 59867 h 1637725"/>
                  <a:gd name="connsiteX5" fmla="*/ 828675 w 3286125"/>
                  <a:gd name="connsiteY5" fmla="*/ 42405 h 1637725"/>
                  <a:gd name="connsiteX6" fmla="*/ 1227137 w 3286125"/>
                  <a:gd name="connsiteY6" fmla="*/ 485317 h 1637725"/>
                  <a:gd name="connsiteX7" fmla="*/ 1555750 w 3286125"/>
                  <a:gd name="connsiteY7" fmla="*/ 961567 h 1637725"/>
                  <a:gd name="connsiteX8" fmla="*/ 2225675 w 3286125"/>
                  <a:gd name="connsiteY8" fmla="*/ 1402892 h 1637725"/>
                  <a:gd name="connsiteX9" fmla="*/ 2822575 w 3286125"/>
                  <a:gd name="connsiteY9" fmla="*/ 1561642 h 1637725"/>
                  <a:gd name="connsiteX10" fmla="*/ 3286125 w 3286125"/>
                  <a:gd name="connsiteY10" fmla="*/ 1571167 h 1637725"/>
                  <a:gd name="connsiteX0" fmla="*/ 0 w 3286125"/>
                  <a:gd name="connsiteY0" fmla="*/ 1628753 h 1639748"/>
                  <a:gd name="connsiteX1" fmla="*/ 330200 w 3286125"/>
                  <a:gd name="connsiteY1" fmla="*/ 1598590 h 1639748"/>
                  <a:gd name="connsiteX2" fmla="*/ 485775 w 3286125"/>
                  <a:gd name="connsiteY2" fmla="*/ 1204890 h 1639748"/>
                  <a:gd name="connsiteX3" fmla="*/ 587375 w 3286125"/>
                  <a:gd name="connsiteY3" fmla="*/ 415903 h 1639748"/>
                  <a:gd name="connsiteX4" fmla="*/ 647700 w 3286125"/>
                  <a:gd name="connsiteY4" fmla="*/ 61890 h 1639748"/>
                  <a:gd name="connsiteX5" fmla="*/ 828675 w 3286125"/>
                  <a:gd name="connsiteY5" fmla="*/ 44428 h 1639748"/>
                  <a:gd name="connsiteX6" fmla="*/ 1184274 w 3286125"/>
                  <a:gd name="connsiteY6" fmla="*/ 515915 h 1639748"/>
                  <a:gd name="connsiteX7" fmla="*/ 1555750 w 3286125"/>
                  <a:gd name="connsiteY7" fmla="*/ 963590 h 1639748"/>
                  <a:gd name="connsiteX8" fmla="*/ 2225675 w 3286125"/>
                  <a:gd name="connsiteY8" fmla="*/ 1404915 h 1639748"/>
                  <a:gd name="connsiteX9" fmla="*/ 2822575 w 3286125"/>
                  <a:gd name="connsiteY9" fmla="*/ 1563665 h 1639748"/>
                  <a:gd name="connsiteX10" fmla="*/ 3286125 w 3286125"/>
                  <a:gd name="connsiteY10" fmla="*/ 1573190 h 1639748"/>
                  <a:gd name="connsiteX0" fmla="*/ 0 w 3286125"/>
                  <a:gd name="connsiteY0" fmla="*/ 1628753 h 1639748"/>
                  <a:gd name="connsiteX1" fmla="*/ 330200 w 3286125"/>
                  <a:gd name="connsiteY1" fmla="*/ 1598590 h 1639748"/>
                  <a:gd name="connsiteX2" fmla="*/ 485775 w 3286125"/>
                  <a:gd name="connsiteY2" fmla="*/ 1204890 h 1639748"/>
                  <a:gd name="connsiteX3" fmla="*/ 587375 w 3286125"/>
                  <a:gd name="connsiteY3" fmla="*/ 415903 h 1639748"/>
                  <a:gd name="connsiteX4" fmla="*/ 647700 w 3286125"/>
                  <a:gd name="connsiteY4" fmla="*/ 61890 h 1639748"/>
                  <a:gd name="connsiteX5" fmla="*/ 828675 w 3286125"/>
                  <a:gd name="connsiteY5" fmla="*/ 44428 h 1639748"/>
                  <a:gd name="connsiteX6" fmla="*/ 1184274 w 3286125"/>
                  <a:gd name="connsiteY6" fmla="*/ 515915 h 1639748"/>
                  <a:gd name="connsiteX7" fmla="*/ 1555750 w 3286125"/>
                  <a:gd name="connsiteY7" fmla="*/ 963590 h 1639748"/>
                  <a:gd name="connsiteX8" fmla="*/ 2149475 w 3286125"/>
                  <a:gd name="connsiteY8" fmla="*/ 1457302 h 1639748"/>
                  <a:gd name="connsiteX9" fmla="*/ 2822575 w 3286125"/>
                  <a:gd name="connsiteY9" fmla="*/ 1563665 h 1639748"/>
                  <a:gd name="connsiteX10" fmla="*/ 3286125 w 3286125"/>
                  <a:gd name="connsiteY10" fmla="*/ 1573190 h 1639748"/>
                  <a:gd name="connsiteX0" fmla="*/ 0 w 3286125"/>
                  <a:gd name="connsiteY0" fmla="*/ 1628753 h 1639748"/>
                  <a:gd name="connsiteX1" fmla="*/ 330200 w 3286125"/>
                  <a:gd name="connsiteY1" fmla="*/ 1598590 h 1639748"/>
                  <a:gd name="connsiteX2" fmla="*/ 485775 w 3286125"/>
                  <a:gd name="connsiteY2" fmla="*/ 1204890 h 1639748"/>
                  <a:gd name="connsiteX3" fmla="*/ 587375 w 3286125"/>
                  <a:gd name="connsiteY3" fmla="*/ 415903 h 1639748"/>
                  <a:gd name="connsiteX4" fmla="*/ 647700 w 3286125"/>
                  <a:gd name="connsiteY4" fmla="*/ 61890 h 1639748"/>
                  <a:gd name="connsiteX5" fmla="*/ 828675 w 3286125"/>
                  <a:gd name="connsiteY5" fmla="*/ 44428 h 1639748"/>
                  <a:gd name="connsiteX6" fmla="*/ 1184274 w 3286125"/>
                  <a:gd name="connsiteY6" fmla="*/ 515915 h 1639748"/>
                  <a:gd name="connsiteX7" fmla="*/ 1555750 w 3286125"/>
                  <a:gd name="connsiteY7" fmla="*/ 963590 h 1639748"/>
                  <a:gd name="connsiteX8" fmla="*/ 2149475 w 3286125"/>
                  <a:gd name="connsiteY8" fmla="*/ 1457302 h 1639748"/>
                  <a:gd name="connsiteX9" fmla="*/ 2517775 w 3286125"/>
                  <a:gd name="connsiteY9" fmla="*/ 1597003 h 1639748"/>
                  <a:gd name="connsiteX10" fmla="*/ 3286125 w 3286125"/>
                  <a:gd name="connsiteY10" fmla="*/ 1573190 h 1639748"/>
                  <a:gd name="connsiteX0" fmla="*/ 0 w 3243262"/>
                  <a:gd name="connsiteY0" fmla="*/ 1628753 h 1639748"/>
                  <a:gd name="connsiteX1" fmla="*/ 330200 w 3243262"/>
                  <a:gd name="connsiteY1" fmla="*/ 1598590 h 1639748"/>
                  <a:gd name="connsiteX2" fmla="*/ 485775 w 3243262"/>
                  <a:gd name="connsiteY2" fmla="*/ 1204890 h 1639748"/>
                  <a:gd name="connsiteX3" fmla="*/ 587375 w 3243262"/>
                  <a:gd name="connsiteY3" fmla="*/ 415903 h 1639748"/>
                  <a:gd name="connsiteX4" fmla="*/ 647700 w 3243262"/>
                  <a:gd name="connsiteY4" fmla="*/ 61890 h 1639748"/>
                  <a:gd name="connsiteX5" fmla="*/ 828675 w 3243262"/>
                  <a:gd name="connsiteY5" fmla="*/ 44428 h 1639748"/>
                  <a:gd name="connsiteX6" fmla="*/ 1184274 w 3243262"/>
                  <a:gd name="connsiteY6" fmla="*/ 515915 h 1639748"/>
                  <a:gd name="connsiteX7" fmla="*/ 1555750 w 3243262"/>
                  <a:gd name="connsiteY7" fmla="*/ 963590 h 1639748"/>
                  <a:gd name="connsiteX8" fmla="*/ 2149475 w 3243262"/>
                  <a:gd name="connsiteY8" fmla="*/ 1457302 h 1639748"/>
                  <a:gd name="connsiteX9" fmla="*/ 2517775 w 3243262"/>
                  <a:gd name="connsiteY9" fmla="*/ 1597003 h 1639748"/>
                  <a:gd name="connsiteX10" fmla="*/ 3243262 w 3243262"/>
                  <a:gd name="connsiteY10" fmla="*/ 1592240 h 1639748"/>
                  <a:gd name="connsiteX0" fmla="*/ 0 w 3243262"/>
                  <a:gd name="connsiteY0" fmla="*/ 1638598 h 1649593"/>
                  <a:gd name="connsiteX1" fmla="*/ 330200 w 3243262"/>
                  <a:gd name="connsiteY1" fmla="*/ 1608435 h 1649593"/>
                  <a:gd name="connsiteX2" fmla="*/ 485775 w 3243262"/>
                  <a:gd name="connsiteY2" fmla="*/ 1214735 h 1649593"/>
                  <a:gd name="connsiteX3" fmla="*/ 587375 w 3243262"/>
                  <a:gd name="connsiteY3" fmla="*/ 425748 h 1649593"/>
                  <a:gd name="connsiteX4" fmla="*/ 647700 w 3243262"/>
                  <a:gd name="connsiteY4" fmla="*/ 71735 h 1649593"/>
                  <a:gd name="connsiteX5" fmla="*/ 828675 w 3243262"/>
                  <a:gd name="connsiteY5" fmla="*/ 54273 h 1649593"/>
                  <a:gd name="connsiteX6" fmla="*/ 1241424 w 3243262"/>
                  <a:gd name="connsiteY6" fmla="*/ 76180 h 1649593"/>
                  <a:gd name="connsiteX7" fmla="*/ 1555750 w 3243262"/>
                  <a:gd name="connsiteY7" fmla="*/ 973435 h 1649593"/>
                  <a:gd name="connsiteX8" fmla="*/ 2149475 w 3243262"/>
                  <a:gd name="connsiteY8" fmla="*/ 1467147 h 1649593"/>
                  <a:gd name="connsiteX9" fmla="*/ 2517775 w 3243262"/>
                  <a:gd name="connsiteY9" fmla="*/ 1606848 h 1649593"/>
                  <a:gd name="connsiteX10" fmla="*/ 3243262 w 3243262"/>
                  <a:gd name="connsiteY10" fmla="*/ 1602085 h 1649593"/>
                  <a:gd name="connsiteX0" fmla="*/ 0 w 3243262"/>
                  <a:gd name="connsiteY0" fmla="*/ 1599993 h 1610988"/>
                  <a:gd name="connsiteX1" fmla="*/ 330200 w 3243262"/>
                  <a:gd name="connsiteY1" fmla="*/ 1569830 h 1610988"/>
                  <a:gd name="connsiteX2" fmla="*/ 485775 w 3243262"/>
                  <a:gd name="connsiteY2" fmla="*/ 1176130 h 1610988"/>
                  <a:gd name="connsiteX3" fmla="*/ 587375 w 3243262"/>
                  <a:gd name="connsiteY3" fmla="*/ 387143 h 1610988"/>
                  <a:gd name="connsiteX4" fmla="*/ 647700 w 3243262"/>
                  <a:gd name="connsiteY4" fmla="*/ 33130 h 1610988"/>
                  <a:gd name="connsiteX5" fmla="*/ 828675 w 3243262"/>
                  <a:gd name="connsiteY5" fmla="*/ 15668 h 1610988"/>
                  <a:gd name="connsiteX6" fmla="*/ 1241424 w 3243262"/>
                  <a:gd name="connsiteY6" fmla="*/ 37575 h 1610988"/>
                  <a:gd name="connsiteX7" fmla="*/ 1555750 w 3243262"/>
                  <a:gd name="connsiteY7" fmla="*/ 934830 h 1610988"/>
                  <a:gd name="connsiteX8" fmla="*/ 2149475 w 3243262"/>
                  <a:gd name="connsiteY8" fmla="*/ 1428542 h 1610988"/>
                  <a:gd name="connsiteX9" fmla="*/ 2517775 w 3243262"/>
                  <a:gd name="connsiteY9" fmla="*/ 1568243 h 1610988"/>
                  <a:gd name="connsiteX10" fmla="*/ 3243262 w 3243262"/>
                  <a:gd name="connsiteY10" fmla="*/ 1563480 h 1610988"/>
                  <a:gd name="connsiteX0" fmla="*/ 0 w 3243262"/>
                  <a:gd name="connsiteY0" fmla="*/ 1599993 h 1610988"/>
                  <a:gd name="connsiteX1" fmla="*/ 330200 w 3243262"/>
                  <a:gd name="connsiteY1" fmla="*/ 1569830 h 1610988"/>
                  <a:gd name="connsiteX2" fmla="*/ 485775 w 3243262"/>
                  <a:gd name="connsiteY2" fmla="*/ 1176130 h 1610988"/>
                  <a:gd name="connsiteX3" fmla="*/ 587375 w 3243262"/>
                  <a:gd name="connsiteY3" fmla="*/ 387143 h 1610988"/>
                  <a:gd name="connsiteX4" fmla="*/ 647700 w 3243262"/>
                  <a:gd name="connsiteY4" fmla="*/ 33130 h 1610988"/>
                  <a:gd name="connsiteX5" fmla="*/ 828675 w 3243262"/>
                  <a:gd name="connsiteY5" fmla="*/ 15668 h 1610988"/>
                  <a:gd name="connsiteX6" fmla="*/ 1241424 w 3243262"/>
                  <a:gd name="connsiteY6" fmla="*/ 37575 h 1610988"/>
                  <a:gd name="connsiteX7" fmla="*/ 1654810 w 3243262"/>
                  <a:gd name="connsiteY7" fmla="*/ 165210 h 1610988"/>
                  <a:gd name="connsiteX8" fmla="*/ 2149475 w 3243262"/>
                  <a:gd name="connsiteY8" fmla="*/ 1428542 h 1610988"/>
                  <a:gd name="connsiteX9" fmla="*/ 2517775 w 3243262"/>
                  <a:gd name="connsiteY9" fmla="*/ 1568243 h 1610988"/>
                  <a:gd name="connsiteX10" fmla="*/ 3243262 w 3243262"/>
                  <a:gd name="connsiteY10" fmla="*/ 1563480 h 1610988"/>
                  <a:gd name="connsiteX0" fmla="*/ 0 w 3243262"/>
                  <a:gd name="connsiteY0" fmla="*/ 1599993 h 1610988"/>
                  <a:gd name="connsiteX1" fmla="*/ 330200 w 3243262"/>
                  <a:gd name="connsiteY1" fmla="*/ 1569830 h 1610988"/>
                  <a:gd name="connsiteX2" fmla="*/ 485775 w 3243262"/>
                  <a:gd name="connsiteY2" fmla="*/ 1176130 h 1610988"/>
                  <a:gd name="connsiteX3" fmla="*/ 587375 w 3243262"/>
                  <a:gd name="connsiteY3" fmla="*/ 387143 h 1610988"/>
                  <a:gd name="connsiteX4" fmla="*/ 647700 w 3243262"/>
                  <a:gd name="connsiteY4" fmla="*/ 33130 h 1610988"/>
                  <a:gd name="connsiteX5" fmla="*/ 828675 w 3243262"/>
                  <a:gd name="connsiteY5" fmla="*/ 15668 h 1610988"/>
                  <a:gd name="connsiteX6" fmla="*/ 1241424 w 3243262"/>
                  <a:gd name="connsiteY6" fmla="*/ 37575 h 1610988"/>
                  <a:gd name="connsiteX7" fmla="*/ 1654810 w 3243262"/>
                  <a:gd name="connsiteY7" fmla="*/ 165210 h 1610988"/>
                  <a:gd name="connsiteX8" fmla="*/ 1924685 w 3243262"/>
                  <a:gd name="connsiteY8" fmla="*/ 1428542 h 1610988"/>
                  <a:gd name="connsiteX9" fmla="*/ 2517775 w 3243262"/>
                  <a:gd name="connsiteY9" fmla="*/ 1568243 h 1610988"/>
                  <a:gd name="connsiteX10" fmla="*/ 3243262 w 3243262"/>
                  <a:gd name="connsiteY10" fmla="*/ 1563480 h 1610988"/>
                  <a:gd name="connsiteX0" fmla="*/ 0 w 3243262"/>
                  <a:gd name="connsiteY0" fmla="*/ 1587075 h 1598070"/>
                  <a:gd name="connsiteX1" fmla="*/ 330200 w 3243262"/>
                  <a:gd name="connsiteY1" fmla="*/ 1556912 h 1598070"/>
                  <a:gd name="connsiteX2" fmla="*/ 485775 w 3243262"/>
                  <a:gd name="connsiteY2" fmla="*/ 1163212 h 1598070"/>
                  <a:gd name="connsiteX3" fmla="*/ 587375 w 3243262"/>
                  <a:gd name="connsiteY3" fmla="*/ 374225 h 1598070"/>
                  <a:gd name="connsiteX4" fmla="*/ 632460 w 3243262"/>
                  <a:gd name="connsiteY4" fmla="*/ 62122 h 1598070"/>
                  <a:gd name="connsiteX5" fmla="*/ 828675 w 3243262"/>
                  <a:gd name="connsiteY5" fmla="*/ 2750 h 1598070"/>
                  <a:gd name="connsiteX6" fmla="*/ 1241424 w 3243262"/>
                  <a:gd name="connsiteY6" fmla="*/ 24657 h 1598070"/>
                  <a:gd name="connsiteX7" fmla="*/ 1654810 w 3243262"/>
                  <a:gd name="connsiteY7" fmla="*/ 152292 h 1598070"/>
                  <a:gd name="connsiteX8" fmla="*/ 1924685 w 3243262"/>
                  <a:gd name="connsiteY8" fmla="*/ 1415624 h 1598070"/>
                  <a:gd name="connsiteX9" fmla="*/ 2517775 w 3243262"/>
                  <a:gd name="connsiteY9" fmla="*/ 1555325 h 1598070"/>
                  <a:gd name="connsiteX10" fmla="*/ 3243262 w 3243262"/>
                  <a:gd name="connsiteY10" fmla="*/ 1550562 h 1598070"/>
                  <a:gd name="connsiteX0" fmla="*/ 0 w 3243262"/>
                  <a:gd name="connsiteY0" fmla="*/ 1638814 h 1649809"/>
                  <a:gd name="connsiteX1" fmla="*/ 330200 w 3243262"/>
                  <a:gd name="connsiteY1" fmla="*/ 1608651 h 1649809"/>
                  <a:gd name="connsiteX2" fmla="*/ 485775 w 3243262"/>
                  <a:gd name="connsiteY2" fmla="*/ 1214951 h 1649809"/>
                  <a:gd name="connsiteX3" fmla="*/ 587375 w 3243262"/>
                  <a:gd name="connsiteY3" fmla="*/ 425964 h 1649809"/>
                  <a:gd name="connsiteX4" fmla="*/ 628650 w 3243262"/>
                  <a:gd name="connsiteY4" fmla="*/ 22421 h 1649809"/>
                  <a:gd name="connsiteX5" fmla="*/ 828675 w 3243262"/>
                  <a:gd name="connsiteY5" fmla="*/ 54489 h 1649809"/>
                  <a:gd name="connsiteX6" fmla="*/ 1241424 w 3243262"/>
                  <a:gd name="connsiteY6" fmla="*/ 76396 h 1649809"/>
                  <a:gd name="connsiteX7" fmla="*/ 1654810 w 3243262"/>
                  <a:gd name="connsiteY7" fmla="*/ 204031 h 1649809"/>
                  <a:gd name="connsiteX8" fmla="*/ 1924685 w 3243262"/>
                  <a:gd name="connsiteY8" fmla="*/ 1467363 h 1649809"/>
                  <a:gd name="connsiteX9" fmla="*/ 2517775 w 3243262"/>
                  <a:gd name="connsiteY9" fmla="*/ 1607064 h 1649809"/>
                  <a:gd name="connsiteX10" fmla="*/ 3243262 w 3243262"/>
                  <a:gd name="connsiteY10" fmla="*/ 1602301 h 1649809"/>
                  <a:gd name="connsiteX0" fmla="*/ 0 w 3243262"/>
                  <a:gd name="connsiteY0" fmla="*/ 1637966 h 1648961"/>
                  <a:gd name="connsiteX1" fmla="*/ 330200 w 3243262"/>
                  <a:gd name="connsiteY1" fmla="*/ 1607803 h 1648961"/>
                  <a:gd name="connsiteX2" fmla="*/ 485775 w 3243262"/>
                  <a:gd name="connsiteY2" fmla="*/ 1214103 h 1648961"/>
                  <a:gd name="connsiteX3" fmla="*/ 587375 w 3243262"/>
                  <a:gd name="connsiteY3" fmla="*/ 425116 h 1648961"/>
                  <a:gd name="connsiteX4" fmla="*/ 628650 w 3243262"/>
                  <a:gd name="connsiteY4" fmla="*/ 21573 h 1648961"/>
                  <a:gd name="connsiteX5" fmla="*/ 828675 w 3243262"/>
                  <a:gd name="connsiteY5" fmla="*/ 53641 h 1648961"/>
                  <a:gd name="connsiteX6" fmla="*/ 1249044 w 3243262"/>
                  <a:gd name="connsiteY6" fmla="*/ 41258 h 1648961"/>
                  <a:gd name="connsiteX7" fmla="*/ 1654810 w 3243262"/>
                  <a:gd name="connsiteY7" fmla="*/ 203183 h 1648961"/>
                  <a:gd name="connsiteX8" fmla="*/ 1924685 w 3243262"/>
                  <a:gd name="connsiteY8" fmla="*/ 1466515 h 1648961"/>
                  <a:gd name="connsiteX9" fmla="*/ 2517775 w 3243262"/>
                  <a:gd name="connsiteY9" fmla="*/ 1606216 h 1648961"/>
                  <a:gd name="connsiteX10" fmla="*/ 3243262 w 3243262"/>
                  <a:gd name="connsiteY10" fmla="*/ 1601453 h 1648961"/>
                  <a:gd name="connsiteX0" fmla="*/ 0 w 3243262"/>
                  <a:gd name="connsiteY0" fmla="*/ 1637966 h 1648961"/>
                  <a:gd name="connsiteX1" fmla="*/ 330200 w 3243262"/>
                  <a:gd name="connsiteY1" fmla="*/ 1607803 h 1648961"/>
                  <a:gd name="connsiteX2" fmla="*/ 485775 w 3243262"/>
                  <a:gd name="connsiteY2" fmla="*/ 1214103 h 1648961"/>
                  <a:gd name="connsiteX3" fmla="*/ 587375 w 3243262"/>
                  <a:gd name="connsiteY3" fmla="*/ 425116 h 1648961"/>
                  <a:gd name="connsiteX4" fmla="*/ 628650 w 3243262"/>
                  <a:gd name="connsiteY4" fmla="*/ 21573 h 1648961"/>
                  <a:gd name="connsiteX5" fmla="*/ 828675 w 3243262"/>
                  <a:gd name="connsiteY5" fmla="*/ 53641 h 1648961"/>
                  <a:gd name="connsiteX6" fmla="*/ 1249044 w 3243262"/>
                  <a:gd name="connsiteY6" fmla="*/ 41258 h 1648961"/>
                  <a:gd name="connsiteX7" fmla="*/ 1654810 w 3243262"/>
                  <a:gd name="connsiteY7" fmla="*/ 203183 h 1648961"/>
                  <a:gd name="connsiteX8" fmla="*/ 1924685 w 3243262"/>
                  <a:gd name="connsiteY8" fmla="*/ 1466515 h 1648961"/>
                  <a:gd name="connsiteX9" fmla="*/ 2517775 w 3243262"/>
                  <a:gd name="connsiteY9" fmla="*/ 1606216 h 1648961"/>
                  <a:gd name="connsiteX10" fmla="*/ 3243262 w 3243262"/>
                  <a:gd name="connsiteY10" fmla="*/ 1601453 h 1648961"/>
                  <a:gd name="connsiteX0" fmla="*/ 0 w 3243262"/>
                  <a:gd name="connsiteY0" fmla="*/ 1664547 h 1675542"/>
                  <a:gd name="connsiteX1" fmla="*/ 330200 w 3243262"/>
                  <a:gd name="connsiteY1" fmla="*/ 1634384 h 1675542"/>
                  <a:gd name="connsiteX2" fmla="*/ 485775 w 3243262"/>
                  <a:gd name="connsiteY2" fmla="*/ 1240684 h 1675542"/>
                  <a:gd name="connsiteX3" fmla="*/ 587375 w 3243262"/>
                  <a:gd name="connsiteY3" fmla="*/ 451697 h 1675542"/>
                  <a:gd name="connsiteX4" fmla="*/ 628650 w 3243262"/>
                  <a:gd name="connsiteY4" fmla="*/ 48154 h 1675542"/>
                  <a:gd name="connsiteX5" fmla="*/ 828675 w 3243262"/>
                  <a:gd name="connsiteY5" fmla="*/ 80222 h 1675542"/>
                  <a:gd name="connsiteX6" fmla="*/ 1249044 w 3243262"/>
                  <a:gd name="connsiteY6" fmla="*/ 67839 h 1675542"/>
                  <a:gd name="connsiteX7" fmla="*/ 1557274 w 3243262"/>
                  <a:gd name="connsiteY7" fmla="*/ 1046628 h 1675542"/>
                  <a:gd name="connsiteX8" fmla="*/ 1924685 w 3243262"/>
                  <a:gd name="connsiteY8" fmla="*/ 1493096 h 1675542"/>
                  <a:gd name="connsiteX9" fmla="*/ 2517775 w 3243262"/>
                  <a:gd name="connsiteY9" fmla="*/ 1632797 h 1675542"/>
                  <a:gd name="connsiteX10" fmla="*/ 3243262 w 3243262"/>
                  <a:gd name="connsiteY10" fmla="*/ 1628034 h 1675542"/>
                  <a:gd name="connsiteX0" fmla="*/ 0 w 3243262"/>
                  <a:gd name="connsiteY0" fmla="*/ 1656071 h 1667066"/>
                  <a:gd name="connsiteX1" fmla="*/ 330200 w 3243262"/>
                  <a:gd name="connsiteY1" fmla="*/ 1625908 h 1667066"/>
                  <a:gd name="connsiteX2" fmla="*/ 485775 w 3243262"/>
                  <a:gd name="connsiteY2" fmla="*/ 1232208 h 1667066"/>
                  <a:gd name="connsiteX3" fmla="*/ 587375 w 3243262"/>
                  <a:gd name="connsiteY3" fmla="*/ 443221 h 1667066"/>
                  <a:gd name="connsiteX4" fmla="*/ 628650 w 3243262"/>
                  <a:gd name="connsiteY4" fmla="*/ 39678 h 1667066"/>
                  <a:gd name="connsiteX5" fmla="*/ 828675 w 3243262"/>
                  <a:gd name="connsiteY5" fmla="*/ 71746 h 1667066"/>
                  <a:gd name="connsiteX6" fmla="*/ 1053972 w 3243262"/>
                  <a:gd name="connsiteY6" fmla="*/ 540947 h 1667066"/>
                  <a:gd name="connsiteX7" fmla="*/ 1557274 w 3243262"/>
                  <a:gd name="connsiteY7" fmla="*/ 1038152 h 1667066"/>
                  <a:gd name="connsiteX8" fmla="*/ 1924685 w 3243262"/>
                  <a:gd name="connsiteY8" fmla="*/ 1484620 h 1667066"/>
                  <a:gd name="connsiteX9" fmla="*/ 2517775 w 3243262"/>
                  <a:gd name="connsiteY9" fmla="*/ 1624321 h 1667066"/>
                  <a:gd name="connsiteX10" fmla="*/ 3243262 w 3243262"/>
                  <a:gd name="connsiteY10" fmla="*/ 1619558 h 1667066"/>
                  <a:gd name="connsiteX0" fmla="*/ 0 w 3243262"/>
                  <a:gd name="connsiteY0" fmla="*/ 1628550 h 1639545"/>
                  <a:gd name="connsiteX1" fmla="*/ 330200 w 3243262"/>
                  <a:gd name="connsiteY1" fmla="*/ 1598387 h 1639545"/>
                  <a:gd name="connsiteX2" fmla="*/ 485775 w 3243262"/>
                  <a:gd name="connsiteY2" fmla="*/ 1204687 h 1639545"/>
                  <a:gd name="connsiteX3" fmla="*/ 587375 w 3243262"/>
                  <a:gd name="connsiteY3" fmla="*/ 415700 h 1639545"/>
                  <a:gd name="connsiteX4" fmla="*/ 628650 w 3243262"/>
                  <a:gd name="connsiteY4" fmla="*/ 12157 h 1639545"/>
                  <a:gd name="connsiteX5" fmla="*/ 810387 w 3243262"/>
                  <a:gd name="connsiteY5" fmla="*/ 141761 h 1639545"/>
                  <a:gd name="connsiteX6" fmla="*/ 1053972 w 3243262"/>
                  <a:gd name="connsiteY6" fmla="*/ 513426 h 1639545"/>
                  <a:gd name="connsiteX7" fmla="*/ 1557274 w 3243262"/>
                  <a:gd name="connsiteY7" fmla="*/ 1010631 h 1639545"/>
                  <a:gd name="connsiteX8" fmla="*/ 1924685 w 3243262"/>
                  <a:gd name="connsiteY8" fmla="*/ 1457099 h 1639545"/>
                  <a:gd name="connsiteX9" fmla="*/ 2517775 w 3243262"/>
                  <a:gd name="connsiteY9" fmla="*/ 1596800 h 1639545"/>
                  <a:gd name="connsiteX10" fmla="*/ 3243262 w 3243262"/>
                  <a:gd name="connsiteY10" fmla="*/ 1592037 h 1639545"/>
                  <a:gd name="connsiteX0" fmla="*/ 0 w 3243262"/>
                  <a:gd name="connsiteY0" fmla="*/ 1628550 h 1639545"/>
                  <a:gd name="connsiteX1" fmla="*/ 330200 w 3243262"/>
                  <a:gd name="connsiteY1" fmla="*/ 1598387 h 1639545"/>
                  <a:gd name="connsiteX2" fmla="*/ 485775 w 3243262"/>
                  <a:gd name="connsiteY2" fmla="*/ 1204687 h 1639545"/>
                  <a:gd name="connsiteX3" fmla="*/ 587375 w 3243262"/>
                  <a:gd name="connsiteY3" fmla="*/ 415700 h 1639545"/>
                  <a:gd name="connsiteX4" fmla="*/ 628650 w 3243262"/>
                  <a:gd name="connsiteY4" fmla="*/ 12157 h 1639545"/>
                  <a:gd name="connsiteX5" fmla="*/ 810387 w 3243262"/>
                  <a:gd name="connsiteY5" fmla="*/ 141761 h 1639545"/>
                  <a:gd name="connsiteX6" fmla="*/ 1053972 w 3243262"/>
                  <a:gd name="connsiteY6" fmla="*/ 513426 h 1639545"/>
                  <a:gd name="connsiteX7" fmla="*/ 1532890 w 3243262"/>
                  <a:gd name="connsiteY7" fmla="*/ 1053303 h 1639545"/>
                  <a:gd name="connsiteX8" fmla="*/ 1924685 w 3243262"/>
                  <a:gd name="connsiteY8" fmla="*/ 1457099 h 1639545"/>
                  <a:gd name="connsiteX9" fmla="*/ 2517775 w 3243262"/>
                  <a:gd name="connsiteY9" fmla="*/ 1596800 h 1639545"/>
                  <a:gd name="connsiteX10" fmla="*/ 3243262 w 3243262"/>
                  <a:gd name="connsiteY10" fmla="*/ 1592037 h 1639545"/>
                  <a:gd name="connsiteX0" fmla="*/ 0 w 3243262"/>
                  <a:gd name="connsiteY0" fmla="*/ 1630822 h 1641817"/>
                  <a:gd name="connsiteX1" fmla="*/ 330200 w 3243262"/>
                  <a:gd name="connsiteY1" fmla="*/ 1600659 h 1641817"/>
                  <a:gd name="connsiteX2" fmla="*/ 485775 w 3243262"/>
                  <a:gd name="connsiteY2" fmla="*/ 1206959 h 1641817"/>
                  <a:gd name="connsiteX3" fmla="*/ 587375 w 3243262"/>
                  <a:gd name="connsiteY3" fmla="*/ 417972 h 1641817"/>
                  <a:gd name="connsiteX4" fmla="*/ 628650 w 3243262"/>
                  <a:gd name="connsiteY4" fmla="*/ 14429 h 1641817"/>
                  <a:gd name="connsiteX5" fmla="*/ 810387 w 3243262"/>
                  <a:gd name="connsiteY5" fmla="*/ 144033 h 1641817"/>
                  <a:gd name="connsiteX6" fmla="*/ 1053972 w 3243262"/>
                  <a:gd name="connsiteY6" fmla="*/ 515698 h 1641817"/>
                  <a:gd name="connsiteX7" fmla="*/ 1532890 w 3243262"/>
                  <a:gd name="connsiteY7" fmla="*/ 1055575 h 1641817"/>
                  <a:gd name="connsiteX8" fmla="*/ 1924685 w 3243262"/>
                  <a:gd name="connsiteY8" fmla="*/ 1459371 h 1641817"/>
                  <a:gd name="connsiteX9" fmla="*/ 2517775 w 3243262"/>
                  <a:gd name="connsiteY9" fmla="*/ 1599072 h 1641817"/>
                  <a:gd name="connsiteX10" fmla="*/ 3243262 w 3243262"/>
                  <a:gd name="connsiteY10" fmla="*/ 1594309 h 1641817"/>
                  <a:gd name="connsiteX0" fmla="*/ 0 w 3243262"/>
                  <a:gd name="connsiteY0" fmla="*/ 1650356 h 1661351"/>
                  <a:gd name="connsiteX1" fmla="*/ 330200 w 3243262"/>
                  <a:gd name="connsiteY1" fmla="*/ 1620193 h 1661351"/>
                  <a:gd name="connsiteX2" fmla="*/ 485775 w 3243262"/>
                  <a:gd name="connsiteY2" fmla="*/ 1226493 h 1661351"/>
                  <a:gd name="connsiteX3" fmla="*/ 587375 w 3243262"/>
                  <a:gd name="connsiteY3" fmla="*/ 437506 h 1661351"/>
                  <a:gd name="connsiteX4" fmla="*/ 628650 w 3243262"/>
                  <a:gd name="connsiteY4" fmla="*/ 33963 h 1661351"/>
                  <a:gd name="connsiteX5" fmla="*/ 810387 w 3243262"/>
                  <a:gd name="connsiteY5" fmla="*/ 163567 h 1661351"/>
                  <a:gd name="connsiteX6" fmla="*/ 1053972 w 3243262"/>
                  <a:gd name="connsiteY6" fmla="*/ 535232 h 1661351"/>
                  <a:gd name="connsiteX7" fmla="*/ 1532890 w 3243262"/>
                  <a:gd name="connsiteY7" fmla="*/ 1075109 h 1661351"/>
                  <a:gd name="connsiteX8" fmla="*/ 1924685 w 3243262"/>
                  <a:gd name="connsiteY8" fmla="*/ 1478905 h 1661351"/>
                  <a:gd name="connsiteX9" fmla="*/ 2517775 w 3243262"/>
                  <a:gd name="connsiteY9" fmla="*/ 1618606 h 1661351"/>
                  <a:gd name="connsiteX10" fmla="*/ 3243262 w 3243262"/>
                  <a:gd name="connsiteY10" fmla="*/ 1613843 h 1661351"/>
                  <a:gd name="connsiteX0" fmla="*/ 0 w 3243262"/>
                  <a:gd name="connsiteY0" fmla="*/ 1661218 h 1672213"/>
                  <a:gd name="connsiteX1" fmla="*/ 330200 w 3243262"/>
                  <a:gd name="connsiteY1" fmla="*/ 1631055 h 1672213"/>
                  <a:gd name="connsiteX2" fmla="*/ 485775 w 3243262"/>
                  <a:gd name="connsiteY2" fmla="*/ 1237355 h 1672213"/>
                  <a:gd name="connsiteX3" fmla="*/ 587375 w 3243262"/>
                  <a:gd name="connsiteY3" fmla="*/ 448368 h 1672213"/>
                  <a:gd name="connsiteX4" fmla="*/ 628650 w 3243262"/>
                  <a:gd name="connsiteY4" fmla="*/ 44825 h 1672213"/>
                  <a:gd name="connsiteX5" fmla="*/ 810387 w 3243262"/>
                  <a:gd name="connsiteY5" fmla="*/ 174429 h 1672213"/>
                  <a:gd name="connsiteX6" fmla="*/ 1053972 w 3243262"/>
                  <a:gd name="connsiteY6" fmla="*/ 546094 h 1672213"/>
                  <a:gd name="connsiteX7" fmla="*/ 1532890 w 3243262"/>
                  <a:gd name="connsiteY7" fmla="*/ 1085971 h 1672213"/>
                  <a:gd name="connsiteX8" fmla="*/ 1924685 w 3243262"/>
                  <a:gd name="connsiteY8" fmla="*/ 1489767 h 1672213"/>
                  <a:gd name="connsiteX9" fmla="*/ 2517775 w 3243262"/>
                  <a:gd name="connsiteY9" fmla="*/ 1629468 h 1672213"/>
                  <a:gd name="connsiteX10" fmla="*/ 3243262 w 3243262"/>
                  <a:gd name="connsiteY10" fmla="*/ 1624705 h 1672213"/>
                  <a:gd name="connsiteX0" fmla="*/ 0 w 3243262"/>
                  <a:gd name="connsiteY0" fmla="*/ 1661218 h 1672213"/>
                  <a:gd name="connsiteX1" fmla="*/ 330200 w 3243262"/>
                  <a:gd name="connsiteY1" fmla="*/ 1631055 h 1672213"/>
                  <a:gd name="connsiteX2" fmla="*/ 485775 w 3243262"/>
                  <a:gd name="connsiteY2" fmla="*/ 1237355 h 1672213"/>
                  <a:gd name="connsiteX3" fmla="*/ 587375 w 3243262"/>
                  <a:gd name="connsiteY3" fmla="*/ 448368 h 1672213"/>
                  <a:gd name="connsiteX4" fmla="*/ 628650 w 3243262"/>
                  <a:gd name="connsiteY4" fmla="*/ 44825 h 1672213"/>
                  <a:gd name="connsiteX5" fmla="*/ 810387 w 3243262"/>
                  <a:gd name="connsiteY5" fmla="*/ 174429 h 1672213"/>
                  <a:gd name="connsiteX6" fmla="*/ 1053972 w 3243262"/>
                  <a:gd name="connsiteY6" fmla="*/ 546094 h 1672213"/>
                  <a:gd name="connsiteX7" fmla="*/ 1532890 w 3243262"/>
                  <a:gd name="connsiteY7" fmla="*/ 1085971 h 1672213"/>
                  <a:gd name="connsiteX8" fmla="*/ 2127885 w 3243262"/>
                  <a:gd name="connsiteY8" fmla="*/ 1398327 h 1672213"/>
                  <a:gd name="connsiteX9" fmla="*/ 2517775 w 3243262"/>
                  <a:gd name="connsiteY9" fmla="*/ 1629468 h 1672213"/>
                  <a:gd name="connsiteX10" fmla="*/ 3243262 w 3243262"/>
                  <a:gd name="connsiteY10" fmla="*/ 1624705 h 1672213"/>
                  <a:gd name="connsiteX0" fmla="*/ 0 w 3243262"/>
                  <a:gd name="connsiteY0" fmla="*/ 1661218 h 1672213"/>
                  <a:gd name="connsiteX1" fmla="*/ 330200 w 3243262"/>
                  <a:gd name="connsiteY1" fmla="*/ 1631055 h 1672213"/>
                  <a:gd name="connsiteX2" fmla="*/ 485775 w 3243262"/>
                  <a:gd name="connsiteY2" fmla="*/ 1237355 h 1672213"/>
                  <a:gd name="connsiteX3" fmla="*/ 587375 w 3243262"/>
                  <a:gd name="connsiteY3" fmla="*/ 448368 h 1672213"/>
                  <a:gd name="connsiteX4" fmla="*/ 628650 w 3243262"/>
                  <a:gd name="connsiteY4" fmla="*/ 44825 h 1672213"/>
                  <a:gd name="connsiteX5" fmla="*/ 810387 w 3243262"/>
                  <a:gd name="connsiteY5" fmla="*/ 174429 h 1672213"/>
                  <a:gd name="connsiteX6" fmla="*/ 1053972 w 3243262"/>
                  <a:gd name="connsiteY6" fmla="*/ 546094 h 1672213"/>
                  <a:gd name="connsiteX7" fmla="*/ 1664970 w 3243262"/>
                  <a:gd name="connsiteY7" fmla="*/ 994531 h 1672213"/>
                  <a:gd name="connsiteX8" fmla="*/ 2127885 w 3243262"/>
                  <a:gd name="connsiteY8" fmla="*/ 1398327 h 1672213"/>
                  <a:gd name="connsiteX9" fmla="*/ 2517775 w 3243262"/>
                  <a:gd name="connsiteY9" fmla="*/ 1629468 h 1672213"/>
                  <a:gd name="connsiteX10" fmla="*/ 3243262 w 3243262"/>
                  <a:gd name="connsiteY10" fmla="*/ 1624705 h 1672213"/>
                  <a:gd name="connsiteX0" fmla="*/ 0 w 3243262"/>
                  <a:gd name="connsiteY0" fmla="*/ 1649490 h 1660485"/>
                  <a:gd name="connsiteX1" fmla="*/ 330200 w 3243262"/>
                  <a:gd name="connsiteY1" fmla="*/ 1619327 h 1660485"/>
                  <a:gd name="connsiteX2" fmla="*/ 485775 w 3243262"/>
                  <a:gd name="connsiteY2" fmla="*/ 1225627 h 1660485"/>
                  <a:gd name="connsiteX3" fmla="*/ 587375 w 3243262"/>
                  <a:gd name="connsiteY3" fmla="*/ 436640 h 1660485"/>
                  <a:gd name="connsiteX4" fmla="*/ 628650 w 3243262"/>
                  <a:gd name="connsiteY4" fmla="*/ 33097 h 1660485"/>
                  <a:gd name="connsiteX5" fmla="*/ 810387 w 3243262"/>
                  <a:gd name="connsiteY5" fmla="*/ 162701 h 1660485"/>
                  <a:gd name="connsiteX6" fmla="*/ 1206372 w 3243262"/>
                  <a:gd name="connsiteY6" fmla="*/ 493726 h 1660485"/>
                  <a:gd name="connsiteX7" fmla="*/ 1664970 w 3243262"/>
                  <a:gd name="connsiteY7" fmla="*/ 982803 h 1660485"/>
                  <a:gd name="connsiteX8" fmla="*/ 2127885 w 3243262"/>
                  <a:gd name="connsiteY8" fmla="*/ 1386599 h 1660485"/>
                  <a:gd name="connsiteX9" fmla="*/ 2517775 w 3243262"/>
                  <a:gd name="connsiteY9" fmla="*/ 1617740 h 1660485"/>
                  <a:gd name="connsiteX10" fmla="*/ 3243262 w 3243262"/>
                  <a:gd name="connsiteY10" fmla="*/ 1612977 h 1660485"/>
                  <a:gd name="connsiteX0" fmla="*/ 0 w 3243262"/>
                  <a:gd name="connsiteY0" fmla="*/ 1635409 h 1646404"/>
                  <a:gd name="connsiteX1" fmla="*/ 330200 w 3243262"/>
                  <a:gd name="connsiteY1" fmla="*/ 1605246 h 1646404"/>
                  <a:gd name="connsiteX2" fmla="*/ 485775 w 3243262"/>
                  <a:gd name="connsiteY2" fmla="*/ 1211546 h 1646404"/>
                  <a:gd name="connsiteX3" fmla="*/ 587375 w 3243262"/>
                  <a:gd name="connsiteY3" fmla="*/ 422559 h 1646404"/>
                  <a:gd name="connsiteX4" fmla="*/ 628650 w 3243262"/>
                  <a:gd name="connsiteY4" fmla="*/ 19016 h 1646404"/>
                  <a:gd name="connsiteX5" fmla="*/ 861187 w 3243262"/>
                  <a:gd name="connsiteY5" fmla="*/ 107980 h 1646404"/>
                  <a:gd name="connsiteX6" fmla="*/ 1206372 w 3243262"/>
                  <a:gd name="connsiteY6" fmla="*/ 479645 h 1646404"/>
                  <a:gd name="connsiteX7" fmla="*/ 1664970 w 3243262"/>
                  <a:gd name="connsiteY7" fmla="*/ 968722 h 1646404"/>
                  <a:gd name="connsiteX8" fmla="*/ 2127885 w 3243262"/>
                  <a:gd name="connsiteY8" fmla="*/ 1372518 h 1646404"/>
                  <a:gd name="connsiteX9" fmla="*/ 2517775 w 3243262"/>
                  <a:gd name="connsiteY9" fmla="*/ 1603659 h 1646404"/>
                  <a:gd name="connsiteX10" fmla="*/ 3243262 w 3243262"/>
                  <a:gd name="connsiteY10" fmla="*/ 1598896 h 1646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3262" h="1646404">
                    <a:moveTo>
                      <a:pt x="0" y="1635409"/>
                    </a:moveTo>
                    <a:cubicBezTo>
                      <a:pt x="180975" y="1633821"/>
                      <a:pt x="249238" y="1675890"/>
                      <a:pt x="330200" y="1605246"/>
                    </a:cubicBezTo>
                    <a:cubicBezTo>
                      <a:pt x="411162" y="1534602"/>
                      <a:pt x="442913" y="1408660"/>
                      <a:pt x="485775" y="1211546"/>
                    </a:cubicBezTo>
                    <a:cubicBezTo>
                      <a:pt x="528637" y="1014432"/>
                      <a:pt x="563562" y="621314"/>
                      <a:pt x="587375" y="422559"/>
                    </a:cubicBezTo>
                    <a:cubicBezTo>
                      <a:pt x="611188" y="223804"/>
                      <a:pt x="583015" y="71446"/>
                      <a:pt x="628650" y="19016"/>
                    </a:cubicBezTo>
                    <a:cubicBezTo>
                      <a:pt x="674285" y="-33414"/>
                      <a:pt x="764900" y="31209"/>
                      <a:pt x="861187" y="107980"/>
                    </a:cubicBezTo>
                    <a:cubicBezTo>
                      <a:pt x="957474" y="184751"/>
                      <a:pt x="1072408" y="336188"/>
                      <a:pt x="1206372" y="479645"/>
                    </a:cubicBezTo>
                    <a:cubicBezTo>
                      <a:pt x="1340336" y="623102"/>
                      <a:pt x="1511385" y="819910"/>
                      <a:pt x="1664970" y="968722"/>
                    </a:cubicBezTo>
                    <a:cubicBezTo>
                      <a:pt x="1818555" y="1117534"/>
                      <a:pt x="1985751" y="1266695"/>
                      <a:pt x="2127885" y="1372518"/>
                    </a:cubicBezTo>
                    <a:cubicBezTo>
                      <a:pt x="2270019" y="1478341"/>
                      <a:pt x="2335477" y="1581169"/>
                      <a:pt x="2517775" y="1603659"/>
                    </a:cubicBezTo>
                    <a:cubicBezTo>
                      <a:pt x="2700073" y="1626149"/>
                      <a:pt x="3099858" y="1608156"/>
                      <a:pt x="3243262" y="1598896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2" name="Groupe 191">
            <a:extLst>
              <a:ext uri="{FF2B5EF4-FFF2-40B4-BE49-F238E27FC236}">
                <a16:creationId xmlns:a16="http://schemas.microsoft.com/office/drawing/2014/main" id="{12A8918B-0728-4F55-9056-F1C3CB89F18D}"/>
              </a:ext>
            </a:extLst>
          </p:cNvPr>
          <p:cNvGrpSpPr/>
          <p:nvPr/>
        </p:nvGrpSpPr>
        <p:grpSpPr>
          <a:xfrm>
            <a:off x="4940453" y="3899211"/>
            <a:ext cx="2790522" cy="2712389"/>
            <a:chOff x="4940453" y="3899211"/>
            <a:chExt cx="2790522" cy="2712389"/>
          </a:xfrm>
        </p:grpSpPr>
        <p:grpSp>
          <p:nvGrpSpPr>
            <p:cNvPr id="193" name="Groupe 192">
              <a:extLst>
                <a:ext uri="{FF2B5EF4-FFF2-40B4-BE49-F238E27FC236}">
                  <a16:creationId xmlns:a16="http://schemas.microsoft.com/office/drawing/2014/main" id="{B1B23B45-633D-4BDD-B020-B0BF61C4C79A}"/>
                </a:ext>
              </a:extLst>
            </p:cNvPr>
            <p:cNvGrpSpPr/>
            <p:nvPr/>
          </p:nvGrpSpPr>
          <p:grpSpPr>
            <a:xfrm>
              <a:off x="4940453" y="3899211"/>
              <a:ext cx="2790522" cy="2712389"/>
              <a:chOff x="8854581" y="3813061"/>
              <a:chExt cx="2790522" cy="2712389"/>
            </a:xfrm>
          </p:grpSpPr>
          <p:cxnSp>
            <p:nvCxnSpPr>
              <p:cNvPr id="195" name="Connecteur droit avec flèche 194">
                <a:extLst>
                  <a:ext uri="{FF2B5EF4-FFF2-40B4-BE49-F238E27FC236}">
                    <a16:creationId xmlns:a16="http://schemas.microsoft.com/office/drawing/2014/main" id="{525D8B92-0337-4F50-B0C9-A9AE7E2BCB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58300" y="4210063"/>
                <a:ext cx="0" cy="1934036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96" name="Connecteur droit avec flèche 195">
                <a:extLst>
                  <a:ext uri="{FF2B5EF4-FFF2-40B4-BE49-F238E27FC236}">
                    <a16:creationId xmlns:a16="http://schemas.microsoft.com/office/drawing/2014/main" id="{B3587DB0-62BC-4FE8-9735-CB96787562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0432" y="6049656"/>
                <a:ext cx="2433868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arrow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7" name="ZoneTexte 196">
                    <a:extLst>
                      <a:ext uri="{FF2B5EF4-FFF2-40B4-BE49-F238E27FC236}">
                        <a16:creationId xmlns:a16="http://schemas.microsoft.com/office/drawing/2014/main" id="{D6FD4773-17AD-41D0-BE8A-F9E13F56ACAB}"/>
                      </a:ext>
                    </a:extLst>
                  </p:cNvPr>
                  <p:cNvSpPr txBox="1"/>
                  <p:nvPr/>
                </p:nvSpPr>
                <p:spPr>
                  <a:xfrm>
                    <a:off x="8854581" y="3813061"/>
                    <a:ext cx="13426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fr-FR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fr-FR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kumimoji="0" lang="fr-FR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𝑑𝑖𝑎𝑚𝑎𝑛𝑡</m:t>
                              </m:r>
                            </m:sub>
                          </m:sSub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Montserrat"/>
                    </a:endParaRPr>
                  </a:p>
                </p:txBody>
              </p:sp>
            </mc:Choice>
            <mc:Fallback xmlns="">
              <p:sp>
                <p:nvSpPr>
                  <p:cNvPr id="434" name="ZoneTexte 433">
                    <a:extLst>
                      <a:ext uri="{FF2B5EF4-FFF2-40B4-BE49-F238E27FC236}">
                        <a16:creationId xmlns:a16="http://schemas.microsoft.com/office/drawing/2014/main" id="{CEF13ECC-B95D-4A8A-A25B-C2AC721609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54581" y="3813061"/>
                    <a:ext cx="1342657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3620" b="-1500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8" name="ZoneTexte 197">
                    <a:extLst>
                      <a:ext uri="{FF2B5EF4-FFF2-40B4-BE49-F238E27FC236}">
                        <a16:creationId xmlns:a16="http://schemas.microsoft.com/office/drawing/2014/main" id="{CD1B63F8-86CB-4ED3-BD49-CFE01D9CA7FB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2446" y="6156118"/>
                    <a:ext cx="13426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𝑇𝑒𝑚𝑝𝑠</m:t>
                          </m:r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Montserrat"/>
                    </a:endParaRPr>
                  </a:p>
                </p:txBody>
              </p:sp>
            </mc:Choice>
            <mc:Fallback xmlns="">
              <p:sp>
                <p:nvSpPr>
                  <p:cNvPr id="435" name="ZoneTexte 434">
                    <a:extLst>
                      <a:ext uri="{FF2B5EF4-FFF2-40B4-BE49-F238E27FC236}">
                        <a16:creationId xmlns:a16="http://schemas.microsoft.com/office/drawing/2014/main" id="{AF930CD2-AF17-4179-8514-ABA9823A8B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2446" y="6156118"/>
                    <a:ext cx="1342657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9" name="Connecteur droit 198">
                <a:extLst>
                  <a:ext uri="{FF2B5EF4-FFF2-40B4-BE49-F238E27FC236}">
                    <a16:creationId xmlns:a16="http://schemas.microsoft.com/office/drawing/2014/main" id="{23655B8B-E487-40E1-BD94-2DA043AFC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0432" y="6049656"/>
                <a:ext cx="333606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00" name="Connecteur droit 199">
                <a:extLst>
                  <a:ext uri="{FF2B5EF4-FFF2-40B4-BE49-F238E27FC236}">
                    <a16:creationId xmlns:a16="http://schemas.microsoft.com/office/drawing/2014/main" id="{F1440B30-89A0-43F4-9F4B-81A0BA5413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437104" y="4633253"/>
                <a:ext cx="6934" cy="1444736"/>
              </a:xfrm>
              <a:prstGeom prst="line">
                <a:avLst/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01" name="Connecteur droit 200">
                <a:extLst>
                  <a:ext uri="{FF2B5EF4-FFF2-40B4-BE49-F238E27FC236}">
                    <a16:creationId xmlns:a16="http://schemas.microsoft.com/office/drawing/2014/main" id="{F42C6BC1-7382-49F5-B52E-4182E249A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44175" y="6049657"/>
                <a:ext cx="65751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</p:grpSp>
        <p:cxnSp>
          <p:nvCxnSpPr>
            <p:cNvPr id="194" name="Connecteur droit 193">
              <a:extLst>
                <a:ext uri="{FF2B5EF4-FFF2-40B4-BE49-F238E27FC236}">
                  <a16:creationId xmlns:a16="http://schemas.microsoft.com/office/drawing/2014/main" id="{7A9AE7E4-BCA5-451B-9A36-C15C1B197C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22977" y="4742548"/>
              <a:ext cx="1139115" cy="1398552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</a:ln>
            <a:effectLst/>
          </p:spPr>
        </p:cxnSp>
      </p:grpSp>
      <p:pic>
        <p:nvPicPr>
          <p:cNvPr id="202" name="Image 201">
            <a:extLst>
              <a:ext uri="{FF2B5EF4-FFF2-40B4-BE49-F238E27FC236}">
                <a16:creationId xmlns:a16="http://schemas.microsoft.com/office/drawing/2014/main" id="{92368A50-F202-4CD3-A582-AF787BB3B49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2395"/>
          <a:stretch/>
        </p:blipFill>
        <p:spPr>
          <a:xfrm>
            <a:off x="158819" y="2716330"/>
            <a:ext cx="2165754" cy="907725"/>
          </a:xfrm>
          <a:prstGeom prst="rect">
            <a:avLst/>
          </a:prstGeom>
        </p:spPr>
      </p:pic>
      <p:sp>
        <p:nvSpPr>
          <p:cNvPr id="203" name="Flèche : droite 202">
            <a:extLst>
              <a:ext uri="{FF2B5EF4-FFF2-40B4-BE49-F238E27FC236}">
                <a16:creationId xmlns:a16="http://schemas.microsoft.com/office/drawing/2014/main" id="{FF5BB975-5764-4FA7-ADF7-CCDD7327D981}"/>
              </a:ext>
            </a:extLst>
          </p:cNvPr>
          <p:cNvSpPr/>
          <p:nvPr/>
        </p:nvSpPr>
        <p:spPr>
          <a:xfrm>
            <a:off x="4425631" y="2252094"/>
            <a:ext cx="1511230" cy="111206"/>
          </a:xfrm>
          <a:prstGeom prst="rightArrow">
            <a:avLst/>
          </a:prstGeom>
          <a:solidFill>
            <a:srgbClr val="002060"/>
          </a:solidFill>
          <a:ln w="25400" cap="flat" cmpd="sng" algn="ctr">
            <a:solidFill>
              <a:srgbClr val="0020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04" name="Flèche : droite 203">
            <a:extLst>
              <a:ext uri="{FF2B5EF4-FFF2-40B4-BE49-F238E27FC236}">
                <a16:creationId xmlns:a16="http://schemas.microsoft.com/office/drawing/2014/main" id="{32274073-F73F-47B1-892A-429A5C52ABD3}"/>
              </a:ext>
            </a:extLst>
          </p:cNvPr>
          <p:cNvSpPr/>
          <p:nvPr/>
        </p:nvSpPr>
        <p:spPr>
          <a:xfrm>
            <a:off x="5013959" y="2064141"/>
            <a:ext cx="922901" cy="125306"/>
          </a:xfrm>
          <a:prstGeom prst="rightArrow">
            <a:avLst/>
          </a:prstGeom>
          <a:solidFill>
            <a:srgbClr val="002060"/>
          </a:solidFill>
          <a:ln w="25400" cap="flat" cmpd="sng" algn="ctr">
            <a:solidFill>
              <a:srgbClr val="0020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06" name="ZoneTexte 205">
            <a:extLst>
              <a:ext uri="{FF2B5EF4-FFF2-40B4-BE49-F238E27FC236}">
                <a16:creationId xmlns:a16="http://schemas.microsoft.com/office/drawing/2014/main" id="{C8846A67-656B-4C11-BDA5-0FF2309DA942}"/>
              </a:ext>
            </a:extLst>
          </p:cNvPr>
          <p:cNvSpPr txBox="1"/>
          <p:nvPr/>
        </p:nvSpPr>
        <p:spPr>
          <a:xfrm>
            <a:off x="698149" y="249007"/>
            <a:ext cx="346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R. Molle thèse soutenue 18/10/24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6BDE2F1F-09F3-4FEB-AA7C-3D1BAA205BEB}"/>
              </a:ext>
            </a:extLst>
          </p:cNvPr>
          <p:cNvSpPr/>
          <p:nvPr/>
        </p:nvSpPr>
        <p:spPr>
          <a:xfrm>
            <a:off x="701039" y="6465771"/>
            <a:ext cx="159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Thèse R. Molle</a:t>
            </a:r>
          </a:p>
        </p:txBody>
      </p:sp>
      <p:sp>
        <p:nvSpPr>
          <p:cNvPr id="207" name="Titre 1">
            <a:extLst>
              <a:ext uri="{FF2B5EF4-FFF2-40B4-BE49-F238E27FC236}">
                <a16:creationId xmlns:a16="http://schemas.microsoft.com/office/drawing/2014/main" id="{D684CE97-2833-4EC6-8042-9833692F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39" y="-77258"/>
            <a:ext cx="9840416" cy="1021862"/>
          </a:xfrm>
        </p:spPr>
        <p:txBody>
          <a:bodyPr/>
          <a:lstStyle/>
          <a:p>
            <a:r>
              <a:rPr lang="fr-FR" dirty="0"/>
              <a:t>Logiciel de simulation </a:t>
            </a:r>
            <a:r>
              <a:rPr lang="fr-FR" dirty="0" err="1"/>
              <a:t>PyDiam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06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/>
      <p:bldP spid="34" grpId="0" animBg="1"/>
      <p:bldP spid="35" grpId="0" animBg="1"/>
      <p:bldP spid="36" grpId="0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70A10E-88D0-438A-B115-DD55C08E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33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D372F53-8C2F-46B0-80C4-DC63C4EF7EA5}"/>
              </a:ext>
            </a:extLst>
          </p:cNvPr>
          <p:cNvGrpSpPr/>
          <p:nvPr/>
        </p:nvGrpSpPr>
        <p:grpSpPr>
          <a:xfrm>
            <a:off x="4462143" y="3273575"/>
            <a:ext cx="1438275" cy="3176991"/>
            <a:chOff x="4826104" y="3053309"/>
            <a:chExt cx="1438275" cy="3176991"/>
          </a:xfrm>
        </p:grpSpPr>
        <p:cxnSp>
          <p:nvCxnSpPr>
            <p:cNvPr id="5" name="Connecteur : en angle 4">
              <a:extLst>
                <a:ext uri="{FF2B5EF4-FFF2-40B4-BE49-F238E27FC236}">
                  <a16:creationId xmlns:a16="http://schemas.microsoft.com/office/drawing/2014/main" id="{A528359D-7A9A-4B53-A1FC-A0F543AC9185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 rot="16200000" flipH="1">
              <a:off x="4576126" y="3303289"/>
              <a:ext cx="1584380" cy="1084420"/>
            </a:xfrm>
            <a:prstGeom prst="bentConnector3">
              <a:avLst>
                <a:gd name="adj1" fmla="val -14428"/>
              </a:avLst>
            </a:prstGeom>
            <a:noFill/>
            <a:ln w="381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" name="Connecteur : en angle 5">
              <a:extLst>
                <a:ext uri="{FF2B5EF4-FFF2-40B4-BE49-F238E27FC236}">
                  <a16:creationId xmlns:a16="http://schemas.microsoft.com/office/drawing/2014/main" id="{945FD144-0516-47B9-8A4D-D0E23DF8807A}"/>
                </a:ext>
              </a:extLst>
            </p:cNvPr>
            <p:cNvCxnSpPr>
              <a:cxnSpLocks/>
              <a:endCxn id="7" idx="4"/>
            </p:cNvCxnSpPr>
            <p:nvPr/>
          </p:nvCxnSpPr>
          <p:spPr>
            <a:xfrm rot="5400000" flipH="1" flipV="1">
              <a:off x="4925863" y="5245637"/>
              <a:ext cx="884904" cy="1084421"/>
            </a:xfrm>
            <a:prstGeom prst="bentConnector3">
              <a:avLst>
                <a:gd name="adj1" fmla="val -25833"/>
              </a:avLst>
            </a:prstGeom>
            <a:noFill/>
            <a:ln w="381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A1BD620F-C2F0-48CD-ADC8-1E202222BB01}"/>
                </a:ext>
              </a:extLst>
            </p:cNvPr>
            <p:cNvSpPr/>
            <p:nvPr/>
          </p:nvSpPr>
          <p:spPr>
            <a:xfrm>
              <a:off x="5556672" y="4637689"/>
              <a:ext cx="707707" cy="707707"/>
            </a:xfrm>
            <a:prstGeom prst="ellipse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27C4FF2-3EAF-402D-9F05-3E62D43D285A}"/>
                </a:ext>
              </a:extLst>
            </p:cNvPr>
            <p:cNvSpPr txBox="1"/>
            <p:nvPr/>
          </p:nvSpPr>
          <p:spPr>
            <a:xfrm>
              <a:off x="5636448" y="4870724"/>
              <a:ext cx="557233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</a:rPr>
                <a:t>+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AF96886-243F-40FE-8CBE-F7DD1098D9AE}"/>
                </a:ext>
              </a:extLst>
            </p:cNvPr>
            <p:cNvSpPr txBox="1"/>
            <p:nvPr/>
          </p:nvSpPr>
          <p:spPr>
            <a:xfrm>
              <a:off x="5626752" y="4500453"/>
              <a:ext cx="557233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</a:rPr>
                <a:t>-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E550CE5-FFA7-4A45-96A8-EB9909FD0B51}"/>
              </a:ext>
            </a:extLst>
          </p:cNvPr>
          <p:cNvSpPr/>
          <p:nvPr/>
        </p:nvSpPr>
        <p:spPr>
          <a:xfrm>
            <a:off x="512775" y="6347668"/>
            <a:ext cx="4410075" cy="80962"/>
          </a:xfrm>
          <a:prstGeom prst="rect">
            <a:avLst/>
          </a:prstGeom>
          <a:gradFill rotWithShape="1">
            <a:gsLst>
              <a:gs pos="0">
                <a:srgbClr val="00B0F0">
                  <a:shade val="51000"/>
                  <a:satMod val="130000"/>
                </a:srgbClr>
              </a:gs>
              <a:gs pos="80000">
                <a:srgbClr val="00B0F0">
                  <a:shade val="93000"/>
                  <a:satMod val="130000"/>
                </a:srgbClr>
              </a:gs>
              <a:gs pos="100000">
                <a:srgbClr val="00B0F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B0F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E1459C-7154-4D34-BBE8-97D96C3D21C5}"/>
              </a:ext>
            </a:extLst>
          </p:cNvPr>
          <p:cNvSpPr/>
          <p:nvPr/>
        </p:nvSpPr>
        <p:spPr>
          <a:xfrm>
            <a:off x="512776" y="3233094"/>
            <a:ext cx="4410075" cy="80962"/>
          </a:xfrm>
          <a:prstGeom prst="rect">
            <a:avLst/>
          </a:prstGeom>
          <a:gradFill rotWithShape="1">
            <a:gsLst>
              <a:gs pos="0">
                <a:srgbClr val="00B050">
                  <a:shade val="51000"/>
                  <a:satMod val="130000"/>
                </a:srgbClr>
              </a:gs>
              <a:gs pos="80000">
                <a:srgbClr val="00B050">
                  <a:shade val="93000"/>
                  <a:satMod val="130000"/>
                </a:srgbClr>
              </a:gs>
              <a:gs pos="100000">
                <a:srgbClr val="00B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B05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4ECD76-9309-4B49-B9A0-37B555BF20F3}"/>
              </a:ext>
            </a:extLst>
          </p:cNvPr>
          <p:cNvSpPr/>
          <p:nvPr/>
        </p:nvSpPr>
        <p:spPr>
          <a:xfrm>
            <a:off x="341327" y="3314056"/>
            <a:ext cx="4752975" cy="3023298"/>
          </a:xfrm>
          <a:prstGeom prst="rect">
            <a:avLst/>
          </a:prstGeom>
          <a:solidFill>
            <a:srgbClr val="FFFFFF">
              <a:lumMod val="65000"/>
            </a:srgbClr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89C7425-B2D2-4D47-AC5C-C7FE0B75851A}"/>
              </a:ext>
            </a:extLst>
          </p:cNvPr>
          <p:cNvCxnSpPr>
            <a:cxnSpLocks/>
          </p:cNvCxnSpPr>
          <p:nvPr/>
        </p:nvCxnSpPr>
        <p:spPr>
          <a:xfrm>
            <a:off x="3354141" y="2838363"/>
            <a:ext cx="0" cy="408131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ysDash"/>
            <a:headEnd type="none" w="med" len="med"/>
            <a:tailEnd type="arrow" w="med" len="med"/>
          </a:ln>
          <a:effectLst/>
        </p:spPr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5D20086-21FD-46FE-ADC1-D82F2B313DE8}"/>
              </a:ext>
            </a:extLst>
          </p:cNvPr>
          <p:cNvCxnSpPr>
            <a:cxnSpLocks/>
          </p:cNvCxnSpPr>
          <p:nvPr/>
        </p:nvCxnSpPr>
        <p:spPr>
          <a:xfrm>
            <a:off x="3003299" y="2843026"/>
            <a:ext cx="0" cy="408131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ysDash"/>
            <a:headEnd type="none" w="med" len="med"/>
            <a:tailEnd type="arrow" w="med" len="med"/>
          </a:ln>
          <a:effectLst/>
        </p:spPr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44FD617-53F0-42CC-8142-A9A751F28425}"/>
              </a:ext>
            </a:extLst>
          </p:cNvPr>
          <p:cNvCxnSpPr>
            <a:cxnSpLocks/>
          </p:cNvCxnSpPr>
          <p:nvPr/>
        </p:nvCxnSpPr>
        <p:spPr>
          <a:xfrm>
            <a:off x="4298073" y="2828880"/>
            <a:ext cx="0" cy="408131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ysDash"/>
            <a:headEnd type="none" w="med" len="med"/>
            <a:tailEnd type="arrow" w="med" len="med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F809693-52F7-4F1C-8CE7-A1E565366D5B}"/>
              </a:ext>
            </a:extLst>
          </p:cNvPr>
          <p:cNvCxnSpPr>
            <a:cxnSpLocks/>
          </p:cNvCxnSpPr>
          <p:nvPr/>
        </p:nvCxnSpPr>
        <p:spPr>
          <a:xfrm>
            <a:off x="3101324" y="2853366"/>
            <a:ext cx="0" cy="408131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ysDash"/>
            <a:headEnd type="none" w="med" len="med"/>
            <a:tailEnd type="arrow" w="med" len="med"/>
          </a:ln>
          <a:effectLst/>
        </p:spPr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0A2C259-B63E-4E11-B96A-53FC39F6669D}"/>
              </a:ext>
            </a:extLst>
          </p:cNvPr>
          <p:cNvCxnSpPr>
            <a:cxnSpLocks/>
          </p:cNvCxnSpPr>
          <p:nvPr/>
        </p:nvCxnSpPr>
        <p:spPr>
          <a:xfrm>
            <a:off x="2645523" y="2833062"/>
            <a:ext cx="0" cy="408131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ysDash"/>
            <a:headEnd type="none" w="med" len="med"/>
            <a:tailEnd type="arrow" w="med" len="med"/>
          </a:ln>
          <a:effectLst/>
        </p:spPr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A33499F-96E6-4E81-B8D6-8680CD28A99F}"/>
              </a:ext>
            </a:extLst>
          </p:cNvPr>
          <p:cNvCxnSpPr>
            <a:cxnSpLocks/>
          </p:cNvCxnSpPr>
          <p:nvPr/>
        </p:nvCxnSpPr>
        <p:spPr>
          <a:xfrm>
            <a:off x="1447369" y="2828878"/>
            <a:ext cx="0" cy="408131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ysDash"/>
            <a:headEnd type="none" w="med" len="med"/>
            <a:tailEnd type="arrow" w="med" len="med"/>
          </a:ln>
          <a:effectLst/>
        </p:spPr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F5B8685-E4AA-4ED2-998D-AB3D0FE06945}"/>
              </a:ext>
            </a:extLst>
          </p:cNvPr>
          <p:cNvCxnSpPr>
            <a:cxnSpLocks/>
          </p:cNvCxnSpPr>
          <p:nvPr/>
        </p:nvCxnSpPr>
        <p:spPr>
          <a:xfrm>
            <a:off x="2082179" y="2834978"/>
            <a:ext cx="0" cy="408131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ysDash"/>
            <a:headEnd type="none" w="med" len="med"/>
            <a:tailEnd type="arrow" w="med" len="med"/>
          </a:ln>
          <a:effectLst/>
        </p:spPr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717555F-A769-4137-9C2A-675775AA1177}"/>
              </a:ext>
            </a:extLst>
          </p:cNvPr>
          <p:cNvCxnSpPr>
            <a:cxnSpLocks/>
          </p:cNvCxnSpPr>
          <p:nvPr/>
        </p:nvCxnSpPr>
        <p:spPr>
          <a:xfrm>
            <a:off x="3733603" y="2818870"/>
            <a:ext cx="0" cy="408131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ysDash"/>
            <a:headEnd type="none" w="med" len="med"/>
            <a:tailEnd type="arrow" w="med" len="med"/>
          </a:ln>
          <a:effectLst/>
        </p:spPr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06B3FA3-0952-4639-BE8D-01EC8827B061}"/>
              </a:ext>
            </a:extLst>
          </p:cNvPr>
          <p:cNvCxnSpPr>
            <a:cxnSpLocks/>
          </p:cNvCxnSpPr>
          <p:nvPr/>
        </p:nvCxnSpPr>
        <p:spPr>
          <a:xfrm>
            <a:off x="2456798" y="2828878"/>
            <a:ext cx="0" cy="408131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ysDash"/>
            <a:headEnd type="none" w="med" len="med"/>
            <a:tailEnd type="arrow" w="med" len="med"/>
          </a:ln>
          <a:effectLst/>
        </p:spPr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C521590-C5CB-430C-BF3A-7F85EACAAD89}"/>
              </a:ext>
            </a:extLst>
          </p:cNvPr>
          <p:cNvCxnSpPr>
            <a:cxnSpLocks/>
          </p:cNvCxnSpPr>
          <p:nvPr/>
        </p:nvCxnSpPr>
        <p:spPr>
          <a:xfrm>
            <a:off x="2838176" y="2840009"/>
            <a:ext cx="0" cy="408131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ysDash"/>
            <a:headEnd type="none" w="med" len="med"/>
            <a:tailEnd type="arrow" w="med" len="med"/>
          </a:ln>
          <a:effectLst/>
        </p:spPr>
      </p:cxn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A1762B8E-3270-4001-BDAF-808E5381B1AE}"/>
              </a:ext>
            </a:extLst>
          </p:cNvPr>
          <p:cNvSpPr txBox="1">
            <a:spLocks/>
          </p:cNvSpPr>
          <p:nvPr/>
        </p:nvSpPr>
        <p:spPr>
          <a:xfrm>
            <a:off x="2948354" y="6693132"/>
            <a:ext cx="6295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Soutenance de Thèse – Robin Molle – 18/10/2024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Espace réservé du numéro de diapositive 4">
            <a:extLst>
              <a:ext uri="{FF2B5EF4-FFF2-40B4-BE49-F238E27FC236}">
                <a16:creationId xmlns:a16="http://schemas.microsoft.com/office/drawing/2014/main" id="{0A4EE0BC-54F2-4979-9394-DAC711643E63}"/>
              </a:ext>
            </a:extLst>
          </p:cNvPr>
          <p:cNvSpPr txBox="1">
            <a:spLocks/>
          </p:cNvSpPr>
          <p:nvPr/>
        </p:nvSpPr>
        <p:spPr>
          <a:xfrm>
            <a:off x="11596174" y="6574070"/>
            <a:ext cx="595826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b="1" kern="120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E50B-737D-4EFE-8A46-A4B861C41076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04DADC-7153-4687-B988-EBE4CBF70AA8}"/>
              </a:ext>
            </a:extLst>
          </p:cNvPr>
          <p:cNvSpPr/>
          <p:nvPr/>
        </p:nvSpPr>
        <p:spPr>
          <a:xfrm>
            <a:off x="5718745" y="1239562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44E950-CD80-4547-A167-8ADF18FCA004}"/>
              </a:ext>
            </a:extLst>
          </p:cNvPr>
          <p:cNvSpPr/>
          <p:nvPr/>
        </p:nvSpPr>
        <p:spPr>
          <a:xfrm>
            <a:off x="6374034" y="1174259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C9DD43-BED2-4742-85A2-A20F1E0D8A23}"/>
              </a:ext>
            </a:extLst>
          </p:cNvPr>
          <p:cNvSpPr/>
          <p:nvPr/>
        </p:nvSpPr>
        <p:spPr>
          <a:xfrm>
            <a:off x="6155804" y="1385484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D3CF40-1ECC-4AFB-A3C6-464BAA695F6C}"/>
              </a:ext>
            </a:extLst>
          </p:cNvPr>
          <p:cNvSpPr/>
          <p:nvPr/>
        </p:nvSpPr>
        <p:spPr>
          <a:xfrm>
            <a:off x="6581226" y="1283619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6ADC62-405C-4282-B44F-8CFF346445A8}"/>
              </a:ext>
            </a:extLst>
          </p:cNvPr>
          <p:cNvSpPr/>
          <p:nvPr/>
        </p:nvSpPr>
        <p:spPr>
          <a:xfrm>
            <a:off x="6413989" y="1452661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F3F0DB-69F8-43FF-B7C3-D97EC21A8FFB}"/>
              </a:ext>
            </a:extLst>
          </p:cNvPr>
          <p:cNvSpPr/>
          <p:nvPr/>
        </p:nvSpPr>
        <p:spPr>
          <a:xfrm>
            <a:off x="6801503" y="1466081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9CA941-6ADD-4A01-B863-1E2748A72953}"/>
              </a:ext>
            </a:extLst>
          </p:cNvPr>
          <p:cNvSpPr/>
          <p:nvPr/>
        </p:nvSpPr>
        <p:spPr>
          <a:xfrm>
            <a:off x="6602793" y="1437757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66662EA-A1BB-4AA8-95FD-55A98C4FD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852" y="829720"/>
            <a:ext cx="2678400" cy="2686197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E2319844-6274-4C75-B02B-CF7BA6FA8ECF}"/>
              </a:ext>
            </a:extLst>
          </p:cNvPr>
          <p:cNvSpPr txBox="1"/>
          <p:nvPr/>
        </p:nvSpPr>
        <p:spPr>
          <a:xfrm>
            <a:off x="6325276" y="861409"/>
            <a:ext cx="13917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1150" dirty="0">
                <a:solidFill>
                  <a:srgbClr val="002060"/>
                </a:solidFill>
                <a:latin typeface="Montserrat"/>
              </a:rPr>
              <a:t>Protons </a:t>
            </a:r>
          </a:p>
          <a:p>
            <a:pPr algn="ctr" defTabSz="457200"/>
            <a:r>
              <a:rPr lang="fr-FR" sz="1150" i="1" dirty="0">
                <a:solidFill>
                  <a:srgbClr val="002060"/>
                </a:solidFill>
                <a:latin typeface="Montserrat"/>
              </a:rPr>
              <a:t>68 MeV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780251-8EFC-445F-8E63-52A706C93121}"/>
              </a:ext>
            </a:extLst>
          </p:cNvPr>
          <p:cNvSpPr/>
          <p:nvPr/>
        </p:nvSpPr>
        <p:spPr>
          <a:xfrm>
            <a:off x="6261589" y="1300261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948BC61-A9F0-4291-8D53-F2A26BB3342C}"/>
              </a:ext>
            </a:extLst>
          </p:cNvPr>
          <p:cNvSpPr/>
          <p:nvPr/>
        </p:nvSpPr>
        <p:spPr>
          <a:xfrm>
            <a:off x="7120866" y="1300262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0A5B41E-257B-4B65-8133-766C2DD595E2}"/>
              </a:ext>
            </a:extLst>
          </p:cNvPr>
          <p:cNvSpPr/>
          <p:nvPr/>
        </p:nvSpPr>
        <p:spPr>
          <a:xfrm>
            <a:off x="7273266" y="1452662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88EEC03-653C-4AB7-9A90-CF21A007A6AE}"/>
              </a:ext>
            </a:extLst>
          </p:cNvPr>
          <p:cNvSpPr/>
          <p:nvPr/>
        </p:nvSpPr>
        <p:spPr>
          <a:xfrm>
            <a:off x="5999405" y="1385487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0D0787C-7CC5-4319-9A2A-3C35325495F9}"/>
              </a:ext>
            </a:extLst>
          </p:cNvPr>
          <p:cNvSpPr/>
          <p:nvPr/>
        </p:nvSpPr>
        <p:spPr>
          <a:xfrm>
            <a:off x="6858682" y="1385488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93097F1-AED8-4033-8D03-D97F5DF4514D}"/>
              </a:ext>
            </a:extLst>
          </p:cNvPr>
          <p:cNvSpPr/>
          <p:nvPr/>
        </p:nvSpPr>
        <p:spPr>
          <a:xfrm>
            <a:off x="7440503" y="1283620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7FA7772-9527-4ED1-A063-93F1FB33CBD9}"/>
              </a:ext>
            </a:extLst>
          </p:cNvPr>
          <p:cNvSpPr/>
          <p:nvPr/>
        </p:nvSpPr>
        <p:spPr>
          <a:xfrm>
            <a:off x="7660780" y="1466082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C140277-74A6-46C2-AD0F-CD2022A00C2D}"/>
              </a:ext>
            </a:extLst>
          </p:cNvPr>
          <p:cNvSpPr/>
          <p:nvPr/>
        </p:nvSpPr>
        <p:spPr>
          <a:xfrm>
            <a:off x="7462070" y="1437758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616E200-CFF8-4BCB-834B-C073C363FBFD}"/>
              </a:ext>
            </a:extLst>
          </p:cNvPr>
          <p:cNvSpPr/>
          <p:nvPr/>
        </p:nvSpPr>
        <p:spPr>
          <a:xfrm>
            <a:off x="7015081" y="1385485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B236D2-FE51-4A35-9621-43D59BCED040}"/>
              </a:ext>
            </a:extLst>
          </p:cNvPr>
          <p:cNvSpPr/>
          <p:nvPr/>
        </p:nvSpPr>
        <p:spPr>
          <a:xfrm>
            <a:off x="6006081" y="1247988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EC7BEB6-726D-4B88-A355-7E549534236F}"/>
              </a:ext>
            </a:extLst>
          </p:cNvPr>
          <p:cNvSpPr/>
          <p:nvPr/>
        </p:nvSpPr>
        <p:spPr>
          <a:xfrm>
            <a:off x="6865358" y="1247989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F9528D9-C3F0-45EA-8EF3-DE4319323E3B}"/>
              </a:ext>
            </a:extLst>
          </p:cNvPr>
          <p:cNvSpPr/>
          <p:nvPr/>
        </p:nvSpPr>
        <p:spPr>
          <a:xfrm>
            <a:off x="7233311" y="1174260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EACB5D3-8F39-4D95-B380-4AB9904E4D31}"/>
              </a:ext>
            </a:extLst>
          </p:cNvPr>
          <p:cNvSpPr/>
          <p:nvPr/>
        </p:nvSpPr>
        <p:spPr>
          <a:xfrm>
            <a:off x="6006081" y="1530463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9F0E7DB-A606-498B-9988-BDB8BB3084F8}"/>
              </a:ext>
            </a:extLst>
          </p:cNvPr>
          <p:cNvSpPr/>
          <p:nvPr/>
        </p:nvSpPr>
        <p:spPr>
          <a:xfrm>
            <a:off x="6865358" y="1530464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79D86F-8557-4794-8F7B-CAB3BA2CE40D}"/>
              </a:ext>
            </a:extLst>
          </p:cNvPr>
          <p:cNvSpPr/>
          <p:nvPr/>
        </p:nvSpPr>
        <p:spPr>
          <a:xfrm>
            <a:off x="5873327" y="1370579"/>
            <a:ext cx="1066669" cy="252000"/>
          </a:xfrm>
          <a:prstGeom prst="rect">
            <a:avLst/>
          </a:prstGeom>
          <a:gradFill flip="none" rotWithShape="1">
            <a:gsLst>
              <a:gs pos="0">
                <a:srgbClr val="8C99AA">
                  <a:alpha val="0"/>
                </a:srgbClr>
              </a:gs>
              <a:gs pos="100000">
                <a:srgbClr val="FF0000">
                  <a:lumMod val="100000"/>
                  <a:alpha val="7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F206688-99FF-4A66-9B8D-01B868042F7B}"/>
              </a:ext>
            </a:extLst>
          </p:cNvPr>
          <p:cNvSpPr/>
          <p:nvPr/>
        </p:nvSpPr>
        <p:spPr>
          <a:xfrm>
            <a:off x="6578022" y="1239563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7F02B46-6D97-4D5F-AE12-75F686937D13}"/>
              </a:ext>
            </a:extLst>
          </p:cNvPr>
          <p:cNvSpPr/>
          <p:nvPr/>
        </p:nvSpPr>
        <p:spPr>
          <a:xfrm>
            <a:off x="6732604" y="1370580"/>
            <a:ext cx="252000" cy="252000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67000"/>
                </a:srgbClr>
              </a:gs>
              <a:gs pos="48000">
                <a:srgbClr val="FF0000">
                  <a:lumMod val="97000"/>
                  <a:lumOff val="3000"/>
                </a:srgbClr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8594ABAA-3314-4652-85B0-745ED37EA5D9}"/>
              </a:ext>
            </a:extLst>
          </p:cNvPr>
          <p:cNvCxnSpPr>
            <a:cxnSpLocks/>
          </p:cNvCxnSpPr>
          <p:nvPr/>
        </p:nvCxnSpPr>
        <p:spPr>
          <a:xfrm>
            <a:off x="1741195" y="2824171"/>
            <a:ext cx="0" cy="408131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ysDash"/>
            <a:headEnd type="none" w="med" len="med"/>
            <a:tailEnd type="arrow" w="med" len="med"/>
          </a:ln>
          <a:effectLst/>
        </p:spPr>
      </p:cxn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18741404-6381-41A0-89BF-D289A36626F4}"/>
              </a:ext>
            </a:extLst>
          </p:cNvPr>
          <p:cNvGrpSpPr/>
          <p:nvPr/>
        </p:nvGrpSpPr>
        <p:grpSpPr>
          <a:xfrm>
            <a:off x="1501728" y="3405935"/>
            <a:ext cx="514450" cy="2885636"/>
            <a:chOff x="1621999" y="3163282"/>
            <a:chExt cx="514450" cy="2885636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4BE16BDF-545E-40BE-9323-1A236AC0C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3207262"/>
              <a:ext cx="152413" cy="60965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7114B3AF-1535-4610-B16D-C58266C2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488" y="3163282"/>
              <a:ext cx="151747" cy="151747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D06787D3-8644-4061-8180-173A8E3D5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459" y="3381975"/>
              <a:ext cx="151747" cy="151747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A8764F98-29B8-43B7-BB25-CD0BA3DF3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00" y="3653084"/>
              <a:ext cx="151747" cy="151747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E97D9EA8-DE77-4F07-B06C-AFB5DF145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97" y="3893459"/>
              <a:ext cx="151747" cy="151747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D685DF6D-EB91-4ABC-9316-81FFC7BC4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370873"/>
              <a:ext cx="151747" cy="151747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F3C2F95E-ECA6-4C7A-BD7F-58B8575A7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651816"/>
              <a:ext cx="151747" cy="151747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F5721329-5314-4B4F-92DD-CF4180380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5139658"/>
              <a:ext cx="151747" cy="151747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574F4E67-6E07-4279-92B9-F0459CB2F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906" y="4892484"/>
              <a:ext cx="151747" cy="151747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BF5AA9D2-83D2-4BCD-B3CC-E55DE17BA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392171"/>
              <a:ext cx="151747" cy="151747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A57C2B81-EF66-4EEC-9088-5F7038B05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999" y="5641289"/>
              <a:ext cx="151747" cy="151747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F8A007D4-160D-49BE-94E6-A6B53F373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897171"/>
              <a:ext cx="151747" cy="151747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E6F316F9-14EC-4829-9A90-5D0A3703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420644"/>
              <a:ext cx="152413" cy="60965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1B635EC9-02B6-479D-8994-8DA8AC17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678385"/>
              <a:ext cx="152413" cy="60965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65278A93-62BA-4B4C-804C-C6DE25E6A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00" y="3962155"/>
              <a:ext cx="152413" cy="60965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4EE5D6C2-CB22-463C-9BAF-03139106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4192612"/>
              <a:ext cx="152413" cy="60965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9651177F-6009-4859-AB9D-E0BB636F6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4144332"/>
              <a:ext cx="151747" cy="151747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791C5F69-1F94-471F-B5F4-3C1A737D7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408" y="4423228"/>
              <a:ext cx="152413" cy="60965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C24B1D15-05DD-4F1E-A965-E1A3DCA95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696046"/>
              <a:ext cx="152413" cy="60965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309ADF0B-11EA-4528-9F0D-F1C06FF27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937876"/>
              <a:ext cx="152413" cy="60965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5F300195-02B4-4C7B-90D4-F76DEB3C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397" y="5182980"/>
              <a:ext cx="152413" cy="60965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70C106B8-37B3-4C6F-98E1-D1FE9EA1B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441513"/>
              <a:ext cx="152413" cy="60965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5E1076DF-DD8E-443B-A920-B25FC18A7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036" y="5686679"/>
              <a:ext cx="152413" cy="60965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E8867C66-223D-4D75-B2A4-E4DFCAD3D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945424"/>
              <a:ext cx="152413" cy="60965"/>
            </a:xfrm>
            <a:prstGeom prst="rect">
              <a:avLst/>
            </a:prstGeom>
          </p:spPr>
        </p:pic>
      </p:grp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B4E75234-3E9D-4F74-8F92-204D4B60A6CC}"/>
              </a:ext>
            </a:extLst>
          </p:cNvPr>
          <p:cNvCxnSpPr>
            <a:cxnSpLocks/>
          </p:cNvCxnSpPr>
          <p:nvPr/>
        </p:nvCxnSpPr>
        <p:spPr>
          <a:xfrm>
            <a:off x="4008609" y="2818885"/>
            <a:ext cx="0" cy="408131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ysDash"/>
            <a:headEnd type="none" w="med" len="med"/>
            <a:tailEnd type="arrow" w="med" len="med"/>
          </a:ln>
          <a:effectLst/>
        </p:spPr>
      </p:cxn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C594E478-F0EC-4002-B3D2-DB7D561E1513}"/>
              </a:ext>
            </a:extLst>
          </p:cNvPr>
          <p:cNvGrpSpPr/>
          <p:nvPr/>
        </p:nvGrpSpPr>
        <p:grpSpPr>
          <a:xfrm>
            <a:off x="3783870" y="3417434"/>
            <a:ext cx="514450" cy="2885636"/>
            <a:chOff x="1621999" y="3163282"/>
            <a:chExt cx="514450" cy="2885636"/>
          </a:xfrm>
        </p:grpSpPr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62B1EFFB-A5CD-4F9D-A877-F4B3146C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3207262"/>
              <a:ext cx="152413" cy="60965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9637336F-361A-4D5B-950D-C36530DC2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488" y="3163282"/>
              <a:ext cx="151747" cy="151747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9D1CB6B7-DDBF-49EF-AFA5-C6C4CBDE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459" y="3381975"/>
              <a:ext cx="151747" cy="151747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5DCAE7A1-30C9-48BC-BCDB-DA147315B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00" y="3653084"/>
              <a:ext cx="151747" cy="151747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BD559510-2455-47CA-9C99-820E65AC6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97" y="3893459"/>
              <a:ext cx="151747" cy="151747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BA8A8247-9CED-42E3-8C77-7C47922A8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370873"/>
              <a:ext cx="151747" cy="151747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EB506AF9-617D-4706-9333-87D087CCB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651816"/>
              <a:ext cx="151747" cy="151747"/>
            </a:xfrm>
            <a:prstGeom prst="rect">
              <a:avLst/>
            </a:prstGeom>
          </p:spPr>
        </p:pic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FE605410-1BFE-49CD-8BB4-A86AD789D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5139658"/>
              <a:ext cx="151747" cy="151747"/>
            </a:xfrm>
            <a:prstGeom prst="rect">
              <a:avLst/>
            </a:prstGeom>
          </p:spPr>
        </p:pic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880F5DF3-1174-4E12-BD42-EB3F26F8B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906" y="4892484"/>
              <a:ext cx="151747" cy="151747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02D8F240-3928-49DD-99FB-D252D323B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392171"/>
              <a:ext cx="151747" cy="151747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E19E11B5-01EB-45CD-93FB-2C0157889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999" y="5641289"/>
              <a:ext cx="151747" cy="151747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B1226956-F187-4C74-B77D-14982665D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897171"/>
              <a:ext cx="151747" cy="151747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845D4206-C211-4AE3-B67D-0CBDC370C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420644"/>
              <a:ext cx="152413" cy="60965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AFEA48AE-DC60-49F7-B6F7-C9ED43B02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678385"/>
              <a:ext cx="152413" cy="60965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6872B832-B85B-477D-A59E-8332E1FB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00" y="3962155"/>
              <a:ext cx="152413" cy="60965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38A58FEE-A5AF-40A1-A421-385E12E3B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4192612"/>
              <a:ext cx="152413" cy="60965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052B74DA-E823-4AC5-82CF-558294C32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4144332"/>
              <a:ext cx="151747" cy="151747"/>
            </a:xfrm>
            <a:prstGeom prst="rect">
              <a:avLst/>
            </a:prstGeom>
          </p:spPr>
        </p:pic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0064E2BA-9AB5-42EF-AABF-73FC0F4C8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408" y="4423228"/>
              <a:ext cx="152413" cy="60965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2E5C7F2C-6F41-4520-99BF-1DEDCCE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696046"/>
              <a:ext cx="152413" cy="60965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5EBDC7D5-73CD-43D0-8B75-09F364DD3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937876"/>
              <a:ext cx="152413" cy="60965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BA5C9AF2-6158-438C-9A11-BD6CD764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397" y="5182980"/>
              <a:ext cx="152413" cy="60965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B2B0FEA6-2FAE-435C-851E-C202AE3A2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441513"/>
              <a:ext cx="152413" cy="60965"/>
            </a:xfrm>
            <a:prstGeom prst="rect">
              <a:avLst/>
            </a:prstGeom>
          </p:spPr>
        </p:pic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0287514D-A255-4A1A-AD89-050F953AF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036" y="5686679"/>
              <a:ext cx="152413" cy="60965"/>
            </a:xfrm>
            <a:prstGeom prst="rect">
              <a:avLst/>
            </a:prstGeom>
          </p:spPr>
        </p:pic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B8733FD9-B83A-43BB-ADBD-26B8BEBC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945424"/>
              <a:ext cx="152413" cy="60965"/>
            </a:xfrm>
            <a:prstGeom prst="rect">
              <a:avLst/>
            </a:prstGeom>
          </p:spPr>
        </p:pic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97C4FC17-E8D9-4F27-B745-BEBE11AD4F4E}"/>
              </a:ext>
            </a:extLst>
          </p:cNvPr>
          <p:cNvGrpSpPr/>
          <p:nvPr/>
        </p:nvGrpSpPr>
        <p:grpSpPr>
          <a:xfrm>
            <a:off x="3097249" y="3424981"/>
            <a:ext cx="514450" cy="2885636"/>
            <a:chOff x="1621999" y="3163282"/>
            <a:chExt cx="514450" cy="2885636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42939399-0035-495C-8800-44DB56E38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3207262"/>
              <a:ext cx="152413" cy="60965"/>
            </a:xfrm>
            <a:prstGeom prst="rect">
              <a:avLst/>
            </a:prstGeom>
          </p:spPr>
        </p:pic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5709F393-2412-4F4A-8A4C-F3CC2C614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488" y="3163282"/>
              <a:ext cx="151747" cy="151747"/>
            </a:xfrm>
            <a:prstGeom prst="rect">
              <a:avLst/>
            </a:prstGeom>
          </p:spPr>
        </p:pic>
        <p:pic>
          <p:nvPicPr>
            <p:cNvPr id="106" name="Image 105">
              <a:extLst>
                <a:ext uri="{FF2B5EF4-FFF2-40B4-BE49-F238E27FC236}">
                  <a16:creationId xmlns:a16="http://schemas.microsoft.com/office/drawing/2014/main" id="{BBBC91A0-A0BB-474E-A913-35D22F9C4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459" y="3381975"/>
              <a:ext cx="151747" cy="151747"/>
            </a:xfrm>
            <a:prstGeom prst="rect">
              <a:avLst/>
            </a:prstGeom>
          </p:spPr>
        </p:pic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ACB89FA9-CBD0-4D5A-9EE4-BAB79FB6B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00" y="3653084"/>
              <a:ext cx="151747" cy="151747"/>
            </a:xfrm>
            <a:prstGeom prst="rect">
              <a:avLst/>
            </a:prstGeom>
          </p:spPr>
        </p:pic>
        <p:pic>
          <p:nvPicPr>
            <p:cNvPr id="108" name="Image 107">
              <a:extLst>
                <a:ext uri="{FF2B5EF4-FFF2-40B4-BE49-F238E27FC236}">
                  <a16:creationId xmlns:a16="http://schemas.microsoft.com/office/drawing/2014/main" id="{2097E8C9-1F95-41FD-8F52-589ABDB69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97" y="3893459"/>
              <a:ext cx="151747" cy="151747"/>
            </a:xfrm>
            <a:prstGeom prst="rect">
              <a:avLst/>
            </a:prstGeom>
          </p:spPr>
        </p:pic>
        <p:pic>
          <p:nvPicPr>
            <p:cNvPr id="109" name="Image 108">
              <a:extLst>
                <a:ext uri="{FF2B5EF4-FFF2-40B4-BE49-F238E27FC236}">
                  <a16:creationId xmlns:a16="http://schemas.microsoft.com/office/drawing/2014/main" id="{13D28A20-5C2A-478E-B82C-D5E29A2AD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370873"/>
              <a:ext cx="151747" cy="151747"/>
            </a:xfrm>
            <a:prstGeom prst="rect">
              <a:avLst/>
            </a:prstGeom>
          </p:spPr>
        </p:pic>
        <p:pic>
          <p:nvPicPr>
            <p:cNvPr id="110" name="Image 109">
              <a:extLst>
                <a:ext uri="{FF2B5EF4-FFF2-40B4-BE49-F238E27FC236}">
                  <a16:creationId xmlns:a16="http://schemas.microsoft.com/office/drawing/2014/main" id="{DC8935AF-4AF4-45EA-A5A5-95C076FDD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651816"/>
              <a:ext cx="151747" cy="151747"/>
            </a:xfrm>
            <a:prstGeom prst="rect">
              <a:avLst/>
            </a:prstGeom>
          </p:spPr>
        </p:pic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FE2E6693-173B-4783-99E2-2E557EE52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5139658"/>
              <a:ext cx="151747" cy="151747"/>
            </a:xfrm>
            <a:prstGeom prst="rect">
              <a:avLst/>
            </a:prstGeom>
          </p:spPr>
        </p:pic>
        <p:pic>
          <p:nvPicPr>
            <p:cNvPr id="112" name="Image 111">
              <a:extLst>
                <a:ext uri="{FF2B5EF4-FFF2-40B4-BE49-F238E27FC236}">
                  <a16:creationId xmlns:a16="http://schemas.microsoft.com/office/drawing/2014/main" id="{C59F0AD4-B87D-441C-810E-7060CF556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906" y="4892484"/>
              <a:ext cx="151747" cy="151747"/>
            </a:xfrm>
            <a:prstGeom prst="rect">
              <a:avLst/>
            </a:prstGeom>
          </p:spPr>
        </p:pic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09217DCC-0502-45F8-A73E-63C9BC682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392171"/>
              <a:ext cx="151747" cy="151747"/>
            </a:xfrm>
            <a:prstGeom prst="rect">
              <a:avLst/>
            </a:prstGeom>
          </p:spPr>
        </p:pic>
        <p:pic>
          <p:nvPicPr>
            <p:cNvPr id="114" name="Image 113">
              <a:extLst>
                <a:ext uri="{FF2B5EF4-FFF2-40B4-BE49-F238E27FC236}">
                  <a16:creationId xmlns:a16="http://schemas.microsoft.com/office/drawing/2014/main" id="{C41AE9F6-69DA-44BE-A44F-58261CC76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999" y="5641289"/>
              <a:ext cx="151747" cy="151747"/>
            </a:xfrm>
            <a:prstGeom prst="rect">
              <a:avLst/>
            </a:prstGeom>
          </p:spPr>
        </p:pic>
        <p:pic>
          <p:nvPicPr>
            <p:cNvPr id="115" name="Image 114">
              <a:extLst>
                <a:ext uri="{FF2B5EF4-FFF2-40B4-BE49-F238E27FC236}">
                  <a16:creationId xmlns:a16="http://schemas.microsoft.com/office/drawing/2014/main" id="{5D7EE69F-F661-4D14-AF2B-CDF60AE9C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897171"/>
              <a:ext cx="151747" cy="151747"/>
            </a:xfrm>
            <a:prstGeom prst="rect">
              <a:avLst/>
            </a:prstGeom>
          </p:spPr>
        </p:pic>
        <p:pic>
          <p:nvPicPr>
            <p:cNvPr id="116" name="Image 115">
              <a:extLst>
                <a:ext uri="{FF2B5EF4-FFF2-40B4-BE49-F238E27FC236}">
                  <a16:creationId xmlns:a16="http://schemas.microsoft.com/office/drawing/2014/main" id="{A9BCCF8B-5884-42A9-9EA6-7EDB9700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420644"/>
              <a:ext cx="152413" cy="60965"/>
            </a:xfrm>
            <a:prstGeom prst="rect">
              <a:avLst/>
            </a:prstGeom>
          </p:spPr>
        </p:pic>
        <p:pic>
          <p:nvPicPr>
            <p:cNvPr id="117" name="Image 116">
              <a:extLst>
                <a:ext uri="{FF2B5EF4-FFF2-40B4-BE49-F238E27FC236}">
                  <a16:creationId xmlns:a16="http://schemas.microsoft.com/office/drawing/2014/main" id="{FD01B854-4835-4E8A-A4F0-B2C8F5AA5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678385"/>
              <a:ext cx="152413" cy="60965"/>
            </a:xfrm>
            <a:prstGeom prst="rect">
              <a:avLst/>
            </a:prstGeom>
          </p:spPr>
        </p:pic>
        <p:pic>
          <p:nvPicPr>
            <p:cNvPr id="118" name="Image 117">
              <a:extLst>
                <a:ext uri="{FF2B5EF4-FFF2-40B4-BE49-F238E27FC236}">
                  <a16:creationId xmlns:a16="http://schemas.microsoft.com/office/drawing/2014/main" id="{BE80493F-1E96-4764-B92B-8BD73218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00" y="3962155"/>
              <a:ext cx="152413" cy="60965"/>
            </a:xfrm>
            <a:prstGeom prst="rect">
              <a:avLst/>
            </a:prstGeom>
          </p:spPr>
        </p:pic>
        <p:pic>
          <p:nvPicPr>
            <p:cNvPr id="119" name="Image 118">
              <a:extLst>
                <a:ext uri="{FF2B5EF4-FFF2-40B4-BE49-F238E27FC236}">
                  <a16:creationId xmlns:a16="http://schemas.microsoft.com/office/drawing/2014/main" id="{363B916A-E4F8-451F-96F9-4A0ADC380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4192612"/>
              <a:ext cx="152413" cy="60965"/>
            </a:xfrm>
            <a:prstGeom prst="rect">
              <a:avLst/>
            </a:prstGeom>
          </p:spPr>
        </p:pic>
        <p:pic>
          <p:nvPicPr>
            <p:cNvPr id="120" name="Image 119">
              <a:extLst>
                <a:ext uri="{FF2B5EF4-FFF2-40B4-BE49-F238E27FC236}">
                  <a16:creationId xmlns:a16="http://schemas.microsoft.com/office/drawing/2014/main" id="{0C361504-A6EA-473D-AE76-D1819E9CC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4144332"/>
              <a:ext cx="151747" cy="151747"/>
            </a:xfrm>
            <a:prstGeom prst="rect">
              <a:avLst/>
            </a:prstGeom>
          </p:spPr>
        </p:pic>
        <p:pic>
          <p:nvPicPr>
            <p:cNvPr id="121" name="Image 120">
              <a:extLst>
                <a:ext uri="{FF2B5EF4-FFF2-40B4-BE49-F238E27FC236}">
                  <a16:creationId xmlns:a16="http://schemas.microsoft.com/office/drawing/2014/main" id="{4100BA06-F45C-498A-8DF6-7C31F3AC7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408" y="4423228"/>
              <a:ext cx="152413" cy="60965"/>
            </a:xfrm>
            <a:prstGeom prst="rect">
              <a:avLst/>
            </a:prstGeom>
          </p:spPr>
        </p:pic>
        <p:pic>
          <p:nvPicPr>
            <p:cNvPr id="122" name="Image 121">
              <a:extLst>
                <a:ext uri="{FF2B5EF4-FFF2-40B4-BE49-F238E27FC236}">
                  <a16:creationId xmlns:a16="http://schemas.microsoft.com/office/drawing/2014/main" id="{BF4335C4-4770-4DF3-B39A-520621396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696046"/>
              <a:ext cx="152413" cy="60965"/>
            </a:xfrm>
            <a:prstGeom prst="rect">
              <a:avLst/>
            </a:prstGeom>
          </p:spPr>
        </p:pic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90AB4900-1869-494D-BF83-F3175156F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937876"/>
              <a:ext cx="152413" cy="60965"/>
            </a:xfrm>
            <a:prstGeom prst="rect">
              <a:avLst/>
            </a:prstGeom>
          </p:spPr>
        </p:pic>
        <p:pic>
          <p:nvPicPr>
            <p:cNvPr id="124" name="Image 123">
              <a:extLst>
                <a:ext uri="{FF2B5EF4-FFF2-40B4-BE49-F238E27FC236}">
                  <a16:creationId xmlns:a16="http://schemas.microsoft.com/office/drawing/2014/main" id="{9A51B5DE-2F8B-4204-8A2B-0DC57FBC4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397" y="5182980"/>
              <a:ext cx="152413" cy="60965"/>
            </a:xfrm>
            <a:prstGeom prst="rect">
              <a:avLst/>
            </a:prstGeom>
          </p:spPr>
        </p:pic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id="{AB05F2B0-AB48-49E6-ABA1-FC165314C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441513"/>
              <a:ext cx="152413" cy="60965"/>
            </a:xfrm>
            <a:prstGeom prst="rect">
              <a:avLst/>
            </a:prstGeom>
          </p:spPr>
        </p:pic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36DF3056-B16A-4C63-BD8E-913216449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036" y="5686679"/>
              <a:ext cx="152413" cy="60965"/>
            </a:xfrm>
            <a:prstGeom prst="rect">
              <a:avLst/>
            </a:prstGeom>
          </p:spPr>
        </p:pic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11869156-C6B5-4E30-B0DF-55B7B8C1B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945424"/>
              <a:ext cx="152413" cy="60965"/>
            </a:xfrm>
            <a:prstGeom prst="rect">
              <a:avLst/>
            </a:prstGeom>
          </p:spPr>
        </p:pic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25AB3DBB-BFCB-423F-A95E-E2B6276EE847}"/>
              </a:ext>
            </a:extLst>
          </p:cNvPr>
          <p:cNvGrpSpPr/>
          <p:nvPr/>
        </p:nvGrpSpPr>
        <p:grpSpPr>
          <a:xfrm>
            <a:off x="2746407" y="3429644"/>
            <a:ext cx="514450" cy="2885636"/>
            <a:chOff x="1621999" y="3163282"/>
            <a:chExt cx="514450" cy="2885636"/>
          </a:xfrm>
        </p:grpSpPr>
        <p:pic>
          <p:nvPicPr>
            <p:cNvPr id="129" name="Image 128">
              <a:extLst>
                <a:ext uri="{FF2B5EF4-FFF2-40B4-BE49-F238E27FC236}">
                  <a16:creationId xmlns:a16="http://schemas.microsoft.com/office/drawing/2014/main" id="{C7299ABE-C682-4D0D-ACC4-56E624DBB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3207262"/>
              <a:ext cx="152413" cy="60965"/>
            </a:xfrm>
            <a:prstGeom prst="rect">
              <a:avLst/>
            </a:prstGeom>
          </p:spPr>
        </p:pic>
        <p:pic>
          <p:nvPicPr>
            <p:cNvPr id="130" name="Image 129">
              <a:extLst>
                <a:ext uri="{FF2B5EF4-FFF2-40B4-BE49-F238E27FC236}">
                  <a16:creationId xmlns:a16="http://schemas.microsoft.com/office/drawing/2014/main" id="{DEFA982C-94EA-437F-B9E8-EB33C4141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488" y="3163282"/>
              <a:ext cx="151747" cy="151747"/>
            </a:xfrm>
            <a:prstGeom prst="rect">
              <a:avLst/>
            </a:prstGeom>
          </p:spPr>
        </p:pic>
        <p:pic>
          <p:nvPicPr>
            <p:cNvPr id="131" name="Image 130">
              <a:extLst>
                <a:ext uri="{FF2B5EF4-FFF2-40B4-BE49-F238E27FC236}">
                  <a16:creationId xmlns:a16="http://schemas.microsoft.com/office/drawing/2014/main" id="{1524CD67-312C-4C23-A5D2-7FA7CFDE4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459" y="3381975"/>
              <a:ext cx="151747" cy="151747"/>
            </a:xfrm>
            <a:prstGeom prst="rect">
              <a:avLst/>
            </a:prstGeom>
          </p:spPr>
        </p:pic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5E9D7663-5390-4552-B9A1-D0B6E03F3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00" y="3653084"/>
              <a:ext cx="151747" cy="151747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CD9FCEFF-5DB5-4C17-9CA3-760C4DD5E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97" y="3893459"/>
              <a:ext cx="151747" cy="151747"/>
            </a:xfrm>
            <a:prstGeom prst="rect">
              <a:avLst/>
            </a:prstGeom>
          </p:spPr>
        </p:pic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0B52506B-5FCD-4565-B53F-8D0608653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370873"/>
              <a:ext cx="151747" cy="151747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C49020E5-6BE0-4E2F-A164-D37C13DBC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651816"/>
              <a:ext cx="151747" cy="151747"/>
            </a:xfrm>
            <a:prstGeom prst="rect">
              <a:avLst/>
            </a:prstGeom>
          </p:spPr>
        </p:pic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id="{8640E7DC-333B-4FC9-BAE7-17ACE7E64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5139658"/>
              <a:ext cx="151747" cy="151747"/>
            </a:xfrm>
            <a:prstGeom prst="rect">
              <a:avLst/>
            </a:prstGeom>
          </p:spPr>
        </p:pic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id="{E8DF777E-52EB-47BF-9694-C74246894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906" y="4892484"/>
              <a:ext cx="151747" cy="151747"/>
            </a:xfrm>
            <a:prstGeom prst="rect">
              <a:avLst/>
            </a:prstGeom>
          </p:spPr>
        </p:pic>
        <p:pic>
          <p:nvPicPr>
            <p:cNvPr id="138" name="Image 137">
              <a:extLst>
                <a:ext uri="{FF2B5EF4-FFF2-40B4-BE49-F238E27FC236}">
                  <a16:creationId xmlns:a16="http://schemas.microsoft.com/office/drawing/2014/main" id="{B316AE62-544E-4315-A23E-F351CAC10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392171"/>
              <a:ext cx="151747" cy="151747"/>
            </a:xfrm>
            <a:prstGeom prst="rect">
              <a:avLst/>
            </a:prstGeom>
          </p:spPr>
        </p:pic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id="{A9D0AB2B-E678-47FA-A417-C329A49DB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999" y="5641289"/>
              <a:ext cx="151747" cy="151747"/>
            </a:xfrm>
            <a:prstGeom prst="rect">
              <a:avLst/>
            </a:prstGeom>
          </p:spPr>
        </p:pic>
        <p:pic>
          <p:nvPicPr>
            <p:cNvPr id="140" name="Image 139">
              <a:extLst>
                <a:ext uri="{FF2B5EF4-FFF2-40B4-BE49-F238E27FC236}">
                  <a16:creationId xmlns:a16="http://schemas.microsoft.com/office/drawing/2014/main" id="{FFFCC51E-6727-4587-AC76-ADC10B81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897171"/>
              <a:ext cx="151747" cy="151747"/>
            </a:xfrm>
            <a:prstGeom prst="rect">
              <a:avLst/>
            </a:prstGeom>
          </p:spPr>
        </p:pic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id="{A8F617A5-A94C-43EB-84FD-1D81E349D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420644"/>
              <a:ext cx="152413" cy="60965"/>
            </a:xfrm>
            <a:prstGeom prst="rect">
              <a:avLst/>
            </a:prstGeom>
          </p:spPr>
        </p:pic>
        <p:pic>
          <p:nvPicPr>
            <p:cNvPr id="142" name="Image 141">
              <a:extLst>
                <a:ext uri="{FF2B5EF4-FFF2-40B4-BE49-F238E27FC236}">
                  <a16:creationId xmlns:a16="http://schemas.microsoft.com/office/drawing/2014/main" id="{A4D95629-2440-4E36-AF28-6752884F6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678385"/>
              <a:ext cx="152413" cy="60965"/>
            </a:xfrm>
            <a:prstGeom prst="rect">
              <a:avLst/>
            </a:prstGeom>
          </p:spPr>
        </p:pic>
        <p:pic>
          <p:nvPicPr>
            <p:cNvPr id="143" name="Image 142">
              <a:extLst>
                <a:ext uri="{FF2B5EF4-FFF2-40B4-BE49-F238E27FC236}">
                  <a16:creationId xmlns:a16="http://schemas.microsoft.com/office/drawing/2014/main" id="{800B1E19-5C1D-4407-A142-0943878F8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00" y="3962155"/>
              <a:ext cx="152413" cy="60965"/>
            </a:xfrm>
            <a:prstGeom prst="rect">
              <a:avLst/>
            </a:prstGeom>
          </p:spPr>
        </p:pic>
        <p:pic>
          <p:nvPicPr>
            <p:cNvPr id="144" name="Image 143">
              <a:extLst>
                <a:ext uri="{FF2B5EF4-FFF2-40B4-BE49-F238E27FC236}">
                  <a16:creationId xmlns:a16="http://schemas.microsoft.com/office/drawing/2014/main" id="{37740878-EAEC-4BF0-9027-35C3C5080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4192612"/>
              <a:ext cx="152413" cy="60965"/>
            </a:xfrm>
            <a:prstGeom prst="rect">
              <a:avLst/>
            </a:prstGeom>
          </p:spPr>
        </p:pic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CB7A1992-0681-4972-8D0F-DD5EC4C39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4144332"/>
              <a:ext cx="151747" cy="151747"/>
            </a:xfrm>
            <a:prstGeom prst="rect">
              <a:avLst/>
            </a:prstGeom>
          </p:spPr>
        </p:pic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0AACE2DA-7822-40E5-B54D-9215F360C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408" y="4423228"/>
              <a:ext cx="152413" cy="60965"/>
            </a:xfrm>
            <a:prstGeom prst="rect">
              <a:avLst/>
            </a:prstGeom>
          </p:spPr>
        </p:pic>
        <p:pic>
          <p:nvPicPr>
            <p:cNvPr id="147" name="Image 146">
              <a:extLst>
                <a:ext uri="{FF2B5EF4-FFF2-40B4-BE49-F238E27FC236}">
                  <a16:creationId xmlns:a16="http://schemas.microsoft.com/office/drawing/2014/main" id="{A1EA84F9-821B-4EAE-B122-DAEC85FC4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696046"/>
              <a:ext cx="152413" cy="60965"/>
            </a:xfrm>
            <a:prstGeom prst="rect">
              <a:avLst/>
            </a:prstGeom>
          </p:spPr>
        </p:pic>
        <p:pic>
          <p:nvPicPr>
            <p:cNvPr id="148" name="Image 147">
              <a:extLst>
                <a:ext uri="{FF2B5EF4-FFF2-40B4-BE49-F238E27FC236}">
                  <a16:creationId xmlns:a16="http://schemas.microsoft.com/office/drawing/2014/main" id="{52A04387-0AF1-4773-81E8-A8A2366D3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937876"/>
              <a:ext cx="152413" cy="60965"/>
            </a:xfrm>
            <a:prstGeom prst="rect">
              <a:avLst/>
            </a:prstGeom>
          </p:spPr>
        </p:pic>
        <p:pic>
          <p:nvPicPr>
            <p:cNvPr id="149" name="Image 148">
              <a:extLst>
                <a:ext uri="{FF2B5EF4-FFF2-40B4-BE49-F238E27FC236}">
                  <a16:creationId xmlns:a16="http://schemas.microsoft.com/office/drawing/2014/main" id="{9660BB1C-E7CC-4208-9C02-7D675DD88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397" y="5182980"/>
              <a:ext cx="152413" cy="60965"/>
            </a:xfrm>
            <a:prstGeom prst="rect">
              <a:avLst/>
            </a:prstGeom>
          </p:spPr>
        </p:pic>
        <p:pic>
          <p:nvPicPr>
            <p:cNvPr id="150" name="Image 149">
              <a:extLst>
                <a:ext uri="{FF2B5EF4-FFF2-40B4-BE49-F238E27FC236}">
                  <a16:creationId xmlns:a16="http://schemas.microsoft.com/office/drawing/2014/main" id="{AC385F25-7AB3-4A9B-A6F3-C5B344394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441513"/>
              <a:ext cx="152413" cy="60965"/>
            </a:xfrm>
            <a:prstGeom prst="rect">
              <a:avLst/>
            </a:prstGeom>
          </p:spPr>
        </p:pic>
        <p:pic>
          <p:nvPicPr>
            <p:cNvPr id="151" name="Image 150">
              <a:extLst>
                <a:ext uri="{FF2B5EF4-FFF2-40B4-BE49-F238E27FC236}">
                  <a16:creationId xmlns:a16="http://schemas.microsoft.com/office/drawing/2014/main" id="{DB33FEB9-E642-4C90-BBD5-C3170698A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036" y="5686679"/>
              <a:ext cx="152413" cy="60965"/>
            </a:xfrm>
            <a:prstGeom prst="rect">
              <a:avLst/>
            </a:prstGeom>
          </p:spPr>
        </p:pic>
        <p:pic>
          <p:nvPicPr>
            <p:cNvPr id="152" name="Image 151">
              <a:extLst>
                <a:ext uri="{FF2B5EF4-FFF2-40B4-BE49-F238E27FC236}">
                  <a16:creationId xmlns:a16="http://schemas.microsoft.com/office/drawing/2014/main" id="{2E7B5CD7-82BE-4DB2-BDA1-EF9199D98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945424"/>
              <a:ext cx="152413" cy="60965"/>
            </a:xfrm>
            <a:prstGeom prst="rect">
              <a:avLst/>
            </a:prstGeom>
          </p:spPr>
        </p:pic>
      </p:grp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D30633D2-8C78-4DB1-BA42-39BBE49D5C3E}"/>
              </a:ext>
            </a:extLst>
          </p:cNvPr>
          <p:cNvGrpSpPr/>
          <p:nvPr/>
        </p:nvGrpSpPr>
        <p:grpSpPr>
          <a:xfrm>
            <a:off x="4041181" y="3415498"/>
            <a:ext cx="514450" cy="2885636"/>
            <a:chOff x="1621999" y="3163282"/>
            <a:chExt cx="514450" cy="2885636"/>
          </a:xfrm>
        </p:grpSpPr>
        <p:pic>
          <p:nvPicPr>
            <p:cNvPr id="154" name="Image 153">
              <a:extLst>
                <a:ext uri="{FF2B5EF4-FFF2-40B4-BE49-F238E27FC236}">
                  <a16:creationId xmlns:a16="http://schemas.microsoft.com/office/drawing/2014/main" id="{1205AD26-A718-453B-9631-07C10D3B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3207262"/>
              <a:ext cx="152413" cy="60965"/>
            </a:xfrm>
            <a:prstGeom prst="rect">
              <a:avLst/>
            </a:prstGeom>
          </p:spPr>
        </p:pic>
        <p:pic>
          <p:nvPicPr>
            <p:cNvPr id="155" name="Image 154">
              <a:extLst>
                <a:ext uri="{FF2B5EF4-FFF2-40B4-BE49-F238E27FC236}">
                  <a16:creationId xmlns:a16="http://schemas.microsoft.com/office/drawing/2014/main" id="{776A7980-6E7B-482B-9372-8AF17AF17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488" y="3163282"/>
              <a:ext cx="151747" cy="151747"/>
            </a:xfrm>
            <a:prstGeom prst="rect">
              <a:avLst/>
            </a:prstGeom>
          </p:spPr>
        </p:pic>
        <p:pic>
          <p:nvPicPr>
            <p:cNvPr id="156" name="Image 155">
              <a:extLst>
                <a:ext uri="{FF2B5EF4-FFF2-40B4-BE49-F238E27FC236}">
                  <a16:creationId xmlns:a16="http://schemas.microsoft.com/office/drawing/2014/main" id="{718B9676-B146-4C71-B5F5-DFDA44497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459" y="3381975"/>
              <a:ext cx="151747" cy="151747"/>
            </a:xfrm>
            <a:prstGeom prst="rect">
              <a:avLst/>
            </a:prstGeom>
          </p:spPr>
        </p:pic>
        <p:pic>
          <p:nvPicPr>
            <p:cNvPr id="157" name="Image 156">
              <a:extLst>
                <a:ext uri="{FF2B5EF4-FFF2-40B4-BE49-F238E27FC236}">
                  <a16:creationId xmlns:a16="http://schemas.microsoft.com/office/drawing/2014/main" id="{42CFC073-F78A-44CB-B37C-957A298D7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00" y="3653084"/>
              <a:ext cx="151747" cy="151747"/>
            </a:xfrm>
            <a:prstGeom prst="rect">
              <a:avLst/>
            </a:prstGeom>
          </p:spPr>
        </p:pic>
        <p:pic>
          <p:nvPicPr>
            <p:cNvPr id="158" name="Image 157">
              <a:extLst>
                <a:ext uri="{FF2B5EF4-FFF2-40B4-BE49-F238E27FC236}">
                  <a16:creationId xmlns:a16="http://schemas.microsoft.com/office/drawing/2014/main" id="{7352177B-04BA-408C-A5EC-AB1D6F8E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97" y="3893459"/>
              <a:ext cx="151747" cy="151747"/>
            </a:xfrm>
            <a:prstGeom prst="rect">
              <a:avLst/>
            </a:prstGeom>
          </p:spPr>
        </p:pic>
        <p:pic>
          <p:nvPicPr>
            <p:cNvPr id="159" name="Image 158">
              <a:extLst>
                <a:ext uri="{FF2B5EF4-FFF2-40B4-BE49-F238E27FC236}">
                  <a16:creationId xmlns:a16="http://schemas.microsoft.com/office/drawing/2014/main" id="{FA107D8E-131D-40E1-AC12-24944BFE0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370873"/>
              <a:ext cx="151747" cy="151747"/>
            </a:xfrm>
            <a:prstGeom prst="rect">
              <a:avLst/>
            </a:prstGeom>
          </p:spPr>
        </p:pic>
        <p:pic>
          <p:nvPicPr>
            <p:cNvPr id="160" name="Image 159">
              <a:extLst>
                <a:ext uri="{FF2B5EF4-FFF2-40B4-BE49-F238E27FC236}">
                  <a16:creationId xmlns:a16="http://schemas.microsoft.com/office/drawing/2014/main" id="{FAEFEB81-BD12-4CA1-922A-52C63D2F2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651816"/>
              <a:ext cx="151747" cy="151747"/>
            </a:xfrm>
            <a:prstGeom prst="rect">
              <a:avLst/>
            </a:prstGeom>
          </p:spPr>
        </p:pic>
        <p:pic>
          <p:nvPicPr>
            <p:cNvPr id="161" name="Image 160">
              <a:extLst>
                <a:ext uri="{FF2B5EF4-FFF2-40B4-BE49-F238E27FC236}">
                  <a16:creationId xmlns:a16="http://schemas.microsoft.com/office/drawing/2014/main" id="{A0EF16AB-6422-4F2C-8B2D-2CFB61F7B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5139658"/>
              <a:ext cx="151747" cy="151747"/>
            </a:xfrm>
            <a:prstGeom prst="rect">
              <a:avLst/>
            </a:prstGeom>
          </p:spPr>
        </p:pic>
        <p:pic>
          <p:nvPicPr>
            <p:cNvPr id="162" name="Image 161">
              <a:extLst>
                <a:ext uri="{FF2B5EF4-FFF2-40B4-BE49-F238E27FC236}">
                  <a16:creationId xmlns:a16="http://schemas.microsoft.com/office/drawing/2014/main" id="{0B89BC0C-4A7F-47A7-97E3-68F3A8F01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906" y="4892484"/>
              <a:ext cx="151747" cy="151747"/>
            </a:xfrm>
            <a:prstGeom prst="rect">
              <a:avLst/>
            </a:prstGeom>
          </p:spPr>
        </p:pic>
        <p:pic>
          <p:nvPicPr>
            <p:cNvPr id="163" name="Image 162">
              <a:extLst>
                <a:ext uri="{FF2B5EF4-FFF2-40B4-BE49-F238E27FC236}">
                  <a16:creationId xmlns:a16="http://schemas.microsoft.com/office/drawing/2014/main" id="{9DE07E78-8499-483A-99BD-65B6D52C5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392171"/>
              <a:ext cx="151747" cy="151747"/>
            </a:xfrm>
            <a:prstGeom prst="rect">
              <a:avLst/>
            </a:prstGeom>
          </p:spPr>
        </p:pic>
        <p:pic>
          <p:nvPicPr>
            <p:cNvPr id="164" name="Image 163">
              <a:extLst>
                <a:ext uri="{FF2B5EF4-FFF2-40B4-BE49-F238E27FC236}">
                  <a16:creationId xmlns:a16="http://schemas.microsoft.com/office/drawing/2014/main" id="{91901743-868B-4D0B-95C7-DD2A15BFC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999" y="5641289"/>
              <a:ext cx="151747" cy="151747"/>
            </a:xfrm>
            <a:prstGeom prst="rect">
              <a:avLst/>
            </a:prstGeom>
          </p:spPr>
        </p:pic>
        <p:pic>
          <p:nvPicPr>
            <p:cNvPr id="165" name="Image 164">
              <a:extLst>
                <a:ext uri="{FF2B5EF4-FFF2-40B4-BE49-F238E27FC236}">
                  <a16:creationId xmlns:a16="http://schemas.microsoft.com/office/drawing/2014/main" id="{6E53D7DB-BAFB-4CBD-AB0B-27FB6FE76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897171"/>
              <a:ext cx="151747" cy="151747"/>
            </a:xfrm>
            <a:prstGeom prst="rect">
              <a:avLst/>
            </a:prstGeom>
          </p:spPr>
        </p:pic>
        <p:pic>
          <p:nvPicPr>
            <p:cNvPr id="166" name="Image 165">
              <a:extLst>
                <a:ext uri="{FF2B5EF4-FFF2-40B4-BE49-F238E27FC236}">
                  <a16:creationId xmlns:a16="http://schemas.microsoft.com/office/drawing/2014/main" id="{214055BB-8989-427A-9BFE-FB496CC21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420644"/>
              <a:ext cx="152413" cy="60965"/>
            </a:xfrm>
            <a:prstGeom prst="rect">
              <a:avLst/>
            </a:prstGeom>
          </p:spPr>
        </p:pic>
        <p:pic>
          <p:nvPicPr>
            <p:cNvPr id="167" name="Image 166">
              <a:extLst>
                <a:ext uri="{FF2B5EF4-FFF2-40B4-BE49-F238E27FC236}">
                  <a16:creationId xmlns:a16="http://schemas.microsoft.com/office/drawing/2014/main" id="{51F4EA0B-DC77-4C6E-9C3B-E5DDCE2E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678385"/>
              <a:ext cx="152413" cy="60965"/>
            </a:xfrm>
            <a:prstGeom prst="rect">
              <a:avLst/>
            </a:prstGeom>
          </p:spPr>
        </p:pic>
        <p:pic>
          <p:nvPicPr>
            <p:cNvPr id="168" name="Image 167">
              <a:extLst>
                <a:ext uri="{FF2B5EF4-FFF2-40B4-BE49-F238E27FC236}">
                  <a16:creationId xmlns:a16="http://schemas.microsoft.com/office/drawing/2014/main" id="{31CA5F78-0C7F-4581-B315-9A86F33D0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00" y="3962155"/>
              <a:ext cx="152413" cy="60965"/>
            </a:xfrm>
            <a:prstGeom prst="rect">
              <a:avLst/>
            </a:prstGeom>
          </p:spPr>
        </p:pic>
        <p:pic>
          <p:nvPicPr>
            <p:cNvPr id="169" name="Image 168">
              <a:extLst>
                <a:ext uri="{FF2B5EF4-FFF2-40B4-BE49-F238E27FC236}">
                  <a16:creationId xmlns:a16="http://schemas.microsoft.com/office/drawing/2014/main" id="{BF8809F7-4C6C-48E6-8F77-8982E99BB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4192612"/>
              <a:ext cx="152413" cy="60965"/>
            </a:xfrm>
            <a:prstGeom prst="rect">
              <a:avLst/>
            </a:prstGeom>
          </p:spPr>
        </p:pic>
        <p:pic>
          <p:nvPicPr>
            <p:cNvPr id="170" name="Image 169">
              <a:extLst>
                <a:ext uri="{FF2B5EF4-FFF2-40B4-BE49-F238E27FC236}">
                  <a16:creationId xmlns:a16="http://schemas.microsoft.com/office/drawing/2014/main" id="{A6800D07-6449-4808-934D-019B94DD6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4144332"/>
              <a:ext cx="151747" cy="151747"/>
            </a:xfrm>
            <a:prstGeom prst="rect">
              <a:avLst/>
            </a:prstGeom>
          </p:spPr>
        </p:pic>
        <p:pic>
          <p:nvPicPr>
            <p:cNvPr id="171" name="Image 170">
              <a:extLst>
                <a:ext uri="{FF2B5EF4-FFF2-40B4-BE49-F238E27FC236}">
                  <a16:creationId xmlns:a16="http://schemas.microsoft.com/office/drawing/2014/main" id="{AF4D3CDF-8D61-4795-B9D9-317CAF907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408" y="4423228"/>
              <a:ext cx="152413" cy="60965"/>
            </a:xfrm>
            <a:prstGeom prst="rect">
              <a:avLst/>
            </a:prstGeom>
          </p:spPr>
        </p:pic>
        <p:pic>
          <p:nvPicPr>
            <p:cNvPr id="172" name="Image 171">
              <a:extLst>
                <a:ext uri="{FF2B5EF4-FFF2-40B4-BE49-F238E27FC236}">
                  <a16:creationId xmlns:a16="http://schemas.microsoft.com/office/drawing/2014/main" id="{2897BFD4-1406-48B6-99E7-B75584731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696046"/>
              <a:ext cx="152413" cy="60965"/>
            </a:xfrm>
            <a:prstGeom prst="rect">
              <a:avLst/>
            </a:prstGeom>
          </p:spPr>
        </p:pic>
        <p:pic>
          <p:nvPicPr>
            <p:cNvPr id="173" name="Image 172">
              <a:extLst>
                <a:ext uri="{FF2B5EF4-FFF2-40B4-BE49-F238E27FC236}">
                  <a16:creationId xmlns:a16="http://schemas.microsoft.com/office/drawing/2014/main" id="{58928581-3E82-4F94-9AA9-2009B0E6C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937876"/>
              <a:ext cx="152413" cy="60965"/>
            </a:xfrm>
            <a:prstGeom prst="rect">
              <a:avLst/>
            </a:prstGeom>
          </p:spPr>
        </p:pic>
        <p:pic>
          <p:nvPicPr>
            <p:cNvPr id="174" name="Image 173">
              <a:extLst>
                <a:ext uri="{FF2B5EF4-FFF2-40B4-BE49-F238E27FC236}">
                  <a16:creationId xmlns:a16="http://schemas.microsoft.com/office/drawing/2014/main" id="{28FFC27A-33A0-44AA-98F3-C057991D1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397" y="5182980"/>
              <a:ext cx="152413" cy="60965"/>
            </a:xfrm>
            <a:prstGeom prst="rect">
              <a:avLst/>
            </a:prstGeom>
          </p:spPr>
        </p:pic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3A6646A0-6B94-4CDD-A7AA-E7AB00DF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441513"/>
              <a:ext cx="152413" cy="60965"/>
            </a:xfrm>
            <a:prstGeom prst="rect">
              <a:avLst/>
            </a:prstGeom>
          </p:spPr>
        </p:pic>
        <p:pic>
          <p:nvPicPr>
            <p:cNvPr id="176" name="Image 175">
              <a:extLst>
                <a:ext uri="{FF2B5EF4-FFF2-40B4-BE49-F238E27FC236}">
                  <a16:creationId xmlns:a16="http://schemas.microsoft.com/office/drawing/2014/main" id="{5F3D6F28-AF69-4A82-AA6F-F29DFE01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036" y="5686679"/>
              <a:ext cx="152413" cy="60965"/>
            </a:xfrm>
            <a:prstGeom prst="rect">
              <a:avLst/>
            </a:prstGeom>
          </p:spPr>
        </p:pic>
        <p:pic>
          <p:nvPicPr>
            <p:cNvPr id="177" name="Image 176">
              <a:extLst>
                <a:ext uri="{FF2B5EF4-FFF2-40B4-BE49-F238E27FC236}">
                  <a16:creationId xmlns:a16="http://schemas.microsoft.com/office/drawing/2014/main" id="{766AE919-C401-4DAA-948B-4C457BE5E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945424"/>
              <a:ext cx="152413" cy="60965"/>
            </a:xfrm>
            <a:prstGeom prst="rect">
              <a:avLst/>
            </a:prstGeom>
          </p:spPr>
        </p:pic>
      </p:grpSp>
      <p:grpSp>
        <p:nvGrpSpPr>
          <p:cNvPr id="178" name="Groupe 177">
            <a:extLst>
              <a:ext uri="{FF2B5EF4-FFF2-40B4-BE49-F238E27FC236}">
                <a16:creationId xmlns:a16="http://schemas.microsoft.com/office/drawing/2014/main" id="{E2714BAE-F5B6-42A0-910B-44C32FD963F4}"/>
              </a:ext>
            </a:extLst>
          </p:cNvPr>
          <p:cNvGrpSpPr/>
          <p:nvPr/>
        </p:nvGrpSpPr>
        <p:grpSpPr>
          <a:xfrm>
            <a:off x="2739287" y="3431870"/>
            <a:ext cx="514450" cy="2885636"/>
            <a:chOff x="1621999" y="3163282"/>
            <a:chExt cx="514450" cy="2885636"/>
          </a:xfrm>
        </p:grpSpPr>
        <p:pic>
          <p:nvPicPr>
            <p:cNvPr id="179" name="Image 178">
              <a:extLst>
                <a:ext uri="{FF2B5EF4-FFF2-40B4-BE49-F238E27FC236}">
                  <a16:creationId xmlns:a16="http://schemas.microsoft.com/office/drawing/2014/main" id="{5433B7A5-75D1-4A9D-A7E7-5FA13FA6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3207262"/>
              <a:ext cx="152413" cy="60965"/>
            </a:xfrm>
            <a:prstGeom prst="rect">
              <a:avLst/>
            </a:prstGeom>
          </p:spPr>
        </p:pic>
        <p:pic>
          <p:nvPicPr>
            <p:cNvPr id="180" name="Image 179">
              <a:extLst>
                <a:ext uri="{FF2B5EF4-FFF2-40B4-BE49-F238E27FC236}">
                  <a16:creationId xmlns:a16="http://schemas.microsoft.com/office/drawing/2014/main" id="{5D01C7E4-7D62-418E-B323-73151CF9C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488" y="3163282"/>
              <a:ext cx="151747" cy="151747"/>
            </a:xfrm>
            <a:prstGeom prst="rect">
              <a:avLst/>
            </a:prstGeom>
          </p:spPr>
        </p:pic>
        <p:pic>
          <p:nvPicPr>
            <p:cNvPr id="181" name="Image 180">
              <a:extLst>
                <a:ext uri="{FF2B5EF4-FFF2-40B4-BE49-F238E27FC236}">
                  <a16:creationId xmlns:a16="http://schemas.microsoft.com/office/drawing/2014/main" id="{80628957-DA40-469B-A7C0-1DE1B6579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459" y="3381975"/>
              <a:ext cx="151747" cy="151747"/>
            </a:xfrm>
            <a:prstGeom prst="rect">
              <a:avLst/>
            </a:prstGeom>
          </p:spPr>
        </p:pic>
        <p:pic>
          <p:nvPicPr>
            <p:cNvPr id="182" name="Image 181">
              <a:extLst>
                <a:ext uri="{FF2B5EF4-FFF2-40B4-BE49-F238E27FC236}">
                  <a16:creationId xmlns:a16="http://schemas.microsoft.com/office/drawing/2014/main" id="{B7BBD958-F779-48F8-A8E3-DF8CED42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00" y="3653084"/>
              <a:ext cx="151747" cy="151747"/>
            </a:xfrm>
            <a:prstGeom prst="rect">
              <a:avLst/>
            </a:prstGeom>
          </p:spPr>
        </p:pic>
        <p:pic>
          <p:nvPicPr>
            <p:cNvPr id="183" name="Image 182">
              <a:extLst>
                <a:ext uri="{FF2B5EF4-FFF2-40B4-BE49-F238E27FC236}">
                  <a16:creationId xmlns:a16="http://schemas.microsoft.com/office/drawing/2014/main" id="{AEA32FA9-99CD-4AC1-B060-9189C7321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97" y="3893459"/>
              <a:ext cx="151747" cy="151747"/>
            </a:xfrm>
            <a:prstGeom prst="rect">
              <a:avLst/>
            </a:prstGeom>
          </p:spPr>
        </p:pic>
        <p:pic>
          <p:nvPicPr>
            <p:cNvPr id="184" name="Image 183">
              <a:extLst>
                <a:ext uri="{FF2B5EF4-FFF2-40B4-BE49-F238E27FC236}">
                  <a16:creationId xmlns:a16="http://schemas.microsoft.com/office/drawing/2014/main" id="{0F298EFE-0C5D-4A01-A1B8-B55943F0C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370873"/>
              <a:ext cx="151747" cy="151747"/>
            </a:xfrm>
            <a:prstGeom prst="rect">
              <a:avLst/>
            </a:prstGeom>
          </p:spPr>
        </p:pic>
        <p:pic>
          <p:nvPicPr>
            <p:cNvPr id="185" name="Image 184">
              <a:extLst>
                <a:ext uri="{FF2B5EF4-FFF2-40B4-BE49-F238E27FC236}">
                  <a16:creationId xmlns:a16="http://schemas.microsoft.com/office/drawing/2014/main" id="{F66C8614-A8AF-4213-9FA7-EA098497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651816"/>
              <a:ext cx="151747" cy="151747"/>
            </a:xfrm>
            <a:prstGeom prst="rect">
              <a:avLst/>
            </a:prstGeom>
          </p:spPr>
        </p:pic>
        <p:pic>
          <p:nvPicPr>
            <p:cNvPr id="186" name="Image 185">
              <a:extLst>
                <a:ext uri="{FF2B5EF4-FFF2-40B4-BE49-F238E27FC236}">
                  <a16:creationId xmlns:a16="http://schemas.microsoft.com/office/drawing/2014/main" id="{EE2C9E11-0E97-40A9-BB16-DB8C8BB28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5139658"/>
              <a:ext cx="151747" cy="151747"/>
            </a:xfrm>
            <a:prstGeom prst="rect">
              <a:avLst/>
            </a:prstGeom>
          </p:spPr>
        </p:pic>
        <p:pic>
          <p:nvPicPr>
            <p:cNvPr id="187" name="Image 186">
              <a:extLst>
                <a:ext uri="{FF2B5EF4-FFF2-40B4-BE49-F238E27FC236}">
                  <a16:creationId xmlns:a16="http://schemas.microsoft.com/office/drawing/2014/main" id="{491DE2C7-1BB2-43E8-B24F-5A77A78F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906" y="4892484"/>
              <a:ext cx="151747" cy="151747"/>
            </a:xfrm>
            <a:prstGeom prst="rect">
              <a:avLst/>
            </a:prstGeom>
          </p:spPr>
        </p:pic>
        <p:pic>
          <p:nvPicPr>
            <p:cNvPr id="188" name="Image 187">
              <a:extLst>
                <a:ext uri="{FF2B5EF4-FFF2-40B4-BE49-F238E27FC236}">
                  <a16:creationId xmlns:a16="http://schemas.microsoft.com/office/drawing/2014/main" id="{8157A3D8-8DD0-4C3E-910D-273907475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392171"/>
              <a:ext cx="151747" cy="151747"/>
            </a:xfrm>
            <a:prstGeom prst="rect">
              <a:avLst/>
            </a:prstGeom>
          </p:spPr>
        </p:pic>
        <p:pic>
          <p:nvPicPr>
            <p:cNvPr id="189" name="Image 188">
              <a:extLst>
                <a:ext uri="{FF2B5EF4-FFF2-40B4-BE49-F238E27FC236}">
                  <a16:creationId xmlns:a16="http://schemas.microsoft.com/office/drawing/2014/main" id="{F09D2AC8-E775-455F-8EC1-DE403E9B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999" y="5641289"/>
              <a:ext cx="151747" cy="151747"/>
            </a:xfrm>
            <a:prstGeom prst="rect">
              <a:avLst/>
            </a:prstGeom>
          </p:spPr>
        </p:pic>
        <p:pic>
          <p:nvPicPr>
            <p:cNvPr id="190" name="Image 189">
              <a:extLst>
                <a:ext uri="{FF2B5EF4-FFF2-40B4-BE49-F238E27FC236}">
                  <a16:creationId xmlns:a16="http://schemas.microsoft.com/office/drawing/2014/main" id="{0E8A9FEF-E376-4ACA-886A-5921A08EC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897171"/>
              <a:ext cx="151747" cy="151747"/>
            </a:xfrm>
            <a:prstGeom prst="rect">
              <a:avLst/>
            </a:prstGeom>
          </p:spPr>
        </p:pic>
        <p:pic>
          <p:nvPicPr>
            <p:cNvPr id="191" name="Image 190">
              <a:extLst>
                <a:ext uri="{FF2B5EF4-FFF2-40B4-BE49-F238E27FC236}">
                  <a16:creationId xmlns:a16="http://schemas.microsoft.com/office/drawing/2014/main" id="{E4449B48-8A76-4A86-8DD1-A0FF243B8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420644"/>
              <a:ext cx="152413" cy="60965"/>
            </a:xfrm>
            <a:prstGeom prst="rect">
              <a:avLst/>
            </a:prstGeom>
          </p:spPr>
        </p:pic>
        <p:pic>
          <p:nvPicPr>
            <p:cNvPr id="192" name="Image 191">
              <a:extLst>
                <a:ext uri="{FF2B5EF4-FFF2-40B4-BE49-F238E27FC236}">
                  <a16:creationId xmlns:a16="http://schemas.microsoft.com/office/drawing/2014/main" id="{491F389B-0F3B-49D3-BAA2-A402D1A5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678385"/>
              <a:ext cx="152413" cy="60965"/>
            </a:xfrm>
            <a:prstGeom prst="rect">
              <a:avLst/>
            </a:prstGeom>
          </p:spPr>
        </p:pic>
        <p:pic>
          <p:nvPicPr>
            <p:cNvPr id="193" name="Image 192">
              <a:extLst>
                <a:ext uri="{FF2B5EF4-FFF2-40B4-BE49-F238E27FC236}">
                  <a16:creationId xmlns:a16="http://schemas.microsoft.com/office/drawing/2014/main" id="{1CA0F8E4-F83D-466B-90F8-AE590D8D1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00" y="3962155"/>
              <a:ext cx="152413" cy="60965"/>
            </a:xfrm>
            <a:prstGeom prst="rect">
              <a:avLst/>
            </a:prstGeom>
          </p:spPr>
        </p:pic>
        <p:pic>
          <p:nvPicPr>
            <p:cNvPr id="194" name="Image 193">
              <a:extLst>
                <a:ext uri="{FF2B5EF4-FFF2-40B4-BE49-F238E27FC236}">
                  <a16:creationId xmlns:a16="http://schemas.microsoft.com/office/drawing/2014/main" id="{99C708C7-37B6-45B9-85F4-24D7A80B0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4192612"/>
              <a:ext cx="152413" cy="60965"/>
            </a:xfrm>
            <a:prstGeom prst="rect">
              <a:avLst/>
            </a:prstGeom>
          </p:spPr>
        </p:pic>
        <p:pic>
          <p:nvPicPr>
            <p:cNvPr id="195" name="Image 194">
              <a:extLst>
                <a:ext uri="{FF2B5EF4-FFF2-40B4-BE49-F238E27FC236}">
                  <a16:creationId xmlns:a16="http://schemas.microsoft.com/office/drawing/2014/main" id="{0A6CBC16-EC63-4531-9119-C6C0B1BCA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4144332"/>
              <a:ext cx="151747" cy="151747"/>
            </a:xfrm>
            <a:prstGeom prst="rect">
              <a:avLst/>
            </a:prstGeom>
          </p:spPr>
        </p:pic>
        <p:pic>
          <p:nvPicPr>
            <p:cNvPr id="196" name="Image 195">
              <a:extLst>
                <a:ext uri="{FF2B5EF4-FFF2-40B4-BE49-F238E27FC236}">
                  <a16:creationId xmlns:a16="http://schemas.microsoft.com/office/drawing/2014/main" id="{0941D09E-5A5D-4F9E-8FFD-322AA6DC2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408" y="4423228"/>
              <a:ext cx="152413" cy="60965"/>
            </a:xfrm>
            <a:prstGeom prst="rect">
              <a:avLst/>
            </a:prstGeom>
          </p:spPr>
        </p:pic>
        <p:pic>
          <p:nvPicPr>
            <p:cNvPr id="197" name="Image 196">
              <a:extLst>
                <a:ext uri="{FF2B5EF4-FFF2-40B4-BE49-F238E27FC236}">
                  <a16:creationId xmlns:a16="http://schemas.microsoft.com/office/drawing/2014/main" id="{A2CDE06A-C51A-49CA-A5F4-91A78BD8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696046"/>
              <a:ext cx="152413" cy="60965"/>
            </a:xfrm>
            <a:prstGeom prst="rect">
              <a:avLst/>
            </a:prstGeom>
          </p:spPr>
        </p:pic>
        <p:pic>
          <p:nvPicPr>
            <p:cNvPr id="198" name="Image 197">
              <a:extLst>
                <a:ext uri="{FF2B5EF4-FFF2-40B4-BE49-F238E27FC236}">
                  <a16:creationId xmlns:a16="http://schemas.microsoft.com/office/drawing/2014/main" id="{6483DC28-CA71-4036-BBF6-13793725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937876"/>
              <a:ext cx="152413" cy="60965"/>
            </a:xfrm>
            <a:prstGeom prst="rect">
              <a:avLst/>
            </a:prstGeom>
          </p:spPr>
        </p:pic>
        <p:pic>
          <p:nvPicPr>
            <p:cNvPr id="199" name="Image 198">
              <a:extLst>
                <a:ext uri="{FF2B5EF4-FFF2-40B4-BE49-F238E27FC236}">
                  <a16:creationId xmlns:a16="http://schemas.microsoft.com/office/drawing/2014/main" id="{0053713A-FBB4-491F-A7C8-B99D15D83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397" y="5182980"/>
              <a:ext cx="152413" cy="60965"/>
            </a:xfrm>
            <a:prstGeom prst="rect">
              <a:avLst/>
            </a:prstGeom>
          </p:spPr>
        </p:pic>
        <p:pic>
          <p:nvPicPr>
            <p:cNvPr id="200" name="Image 199">
              <a:extLst>
                <a:ext uri="{FF2B5EF4-FFF2-40B4-BE49-F238E27FC236}">
                  <a16:creationId xmlns:a16="http://schemas.microsoft.com/office/drawing/2014/main" id="{EA609A01-FE39-4036-8BEA-D417A548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441513"/>
              <a:ext cx="152413" cy="60965"/>
            </a:xfrm>
            <a:prstGeom prst="rect">
              <a:avLst/>
            </a:prstGeom>
          </p:spPr>
        </p:pic>
        <p:pic>
          <p:nvPicPr>
            <p:cNvPr id="201" name="Image 200">
              <a:extLst>
                <a:ext uri="{FF2B5EF4-FFF2-40B4-BE49-F238E27FC236}">
                  <a16:creationId xmlns:a16="http://schemas.microsoft.com/office/drawing/2014/main" id="{2B2C25AB-56EA-47DE-9E58-EA187B245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036" y="5686679"/>
              <a:ext cx="152413" cy="60965"/>
            </a:xfrm>
            <a:prstGeom prst="rect">
              <a:avLst/>
            </a:prstGeom>
          </p:spPr>
        </p:pic>
        <p:pic>
          <p:nvPicPr>
            <p:cNvPr id="202" name="Image 201">
              <a:extLst>
                <a:ext uri="{FF2B5EF4-FFF2-40B4-BE49-F238E27FC236}">
                  <a16:creationId xmlns:a16="http://schemas.microsoft.com/office/drawing/2014/main" id="{0ADC74E4-4D07-40C3-A0BD-E7491892D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945424"/>
              <a:ext cx="152413" cy="60965"/>
            </a:xfrm>
            <a:prstGeom prst="rect">
              <a:avLst/>
            </a:prstGeom>
          </p:spPr>
        </p:pic>
      </p:grpSp>
      <p:grpSp>
        <p:nvGrpSpPr>
          <p:cNvPr id="203" name="Groupe 202">
            <a:extLst>
              <a:ext uri="{FF2B5EF4-FFF2-40B4-BE49-F238E27FC236}">
                <a16:creationId xmlns:a16="http://schemas.microsoft.com/office/drawing/2014/main" id="{7382E440-2CC0-44F2-BDDE-F580ADB8EB87}"/>
              </a:ext>
            </a:extLst>
          </p:cNvPr>
          <p:cNvGrpSpPr/>
          <p:nvPr/>
        </p:nvGrpSpPr>
        <p:grpSpPr>
          <a:xfrm>
            <a:off x="2388631" y="3419680"/>
            <a:ext cx="514450" cy="2885636"/>
            <a:chOff x="1621999" y="3163282"/>
            <a:chExt cx="514450" cy="2885636"/>
          </a:xfrm>
        </p:grpSpPr>
        <p:pic>
          <p:nvPicPr>
            <p:cNvPr id="204" name="Image 203">
              <a:extLst>
                <a:ext uri="{FF2B5EF4-FFF2-40B4-BE49-F238E27FC236}">
                  <a16:creationId xmlns:a16="http://schemas.microsoft.com/office/drawing/2014/main" id="{CB3E7441-1AEF-4D50-B3A7-A043906D4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3207262"/>
              <a:ext cx="152413" cy="60965"/>
            </a:xfrm>
            <a:prstGeom prst="rect">
              <a:avLst/>
            </a:prstGeom>
          </p:spPr>
        </p:pic>
        <p:pic>
          <p:nvPicPr>
            <p:cNvPr id="205" name="Image 204">
              <a:extLst>
                <a:ext uri="{FF2B5EF4-FFF2-40B4-BE49-F238E27FC236}">
                  <a16:creationId xmlns:a16="http://schemas.microsoft.com/office/drawing/2014/main" id="{E757BA9D-9B45-4208-9206-37126B632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488" y="3163282"/>
              <a:ext cx="151747" cy="151747"/>
            </a:xfrm>
            <a:prstGeom prst="rect">
              <a:avLst/>
            </a:prstGeom>
          </p:spPr>
        </p:pic>
        <p:pic>
          <p:nvPicPr>
            <p:cNvPr id="206" name="Image 205">
              <a:extLst>
                <a:ext uri="{FF2B5EF4-FFF2-40B4-BE49-F238E27FC236}">
                  <a16:creationId xmlns:a16="http://schemas.microsoft.com/office/drawing/2014/main" id="{EB7F3D09-5C29-4097-9321-70C923F07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459" y="3381975"/>
              <a:ext cx="151747" cy="151747"/>
            </a:xfrm>
            <a:prstGeom prst="rect">
              <a:avLst/>
            </a:prstGeom>
          </p:spPr>
        </p:pic>
        <p:pic>
          <p:nvPicPr>
            <p:cNvPr id="207" name="Image 206">
              <a:extLst>
                <a:ext uri="{FF2B5EF4-FFF2-40B4-BE49-F238E27FC236}">
                  <a16:creationId xmlns:a16="http://schemas.microsoft.com/office/drawing/2014/main" id="{F51B843F-EBC7-4BE6-BB90-7BACD8C01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00" y="3653084"/>
              <a:ext cx="151747" cy="151747"/>
            </a:xfrm>
            <a:prstGeom prst="rect">
              <a:avLst/>
            </a:prstGeom>
          </p:spPr>
        </p:pic>
        <p:pic>
          <p:nvPicPr>
            <p:cNvPr id="208" name="Image 207">
              <a:extLst>
                <a:ext uri="{FF2B5EF4-FFF2-40B4-BE49-F238E27FC236}">
                  <a16:creationId xmlns:a16="http://schemas.microsoft.com/office/drawing/2014/main" id="{E9E324E9-5517-490D-B1E7-910CA4FB0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97" y="3893459"/>
              <a:ext cx="151747" cy="151747"/>
            </a:xfrm>
            <a:prstGeom prst="rect">
              <a:avLst/>
            </a:prstGeom>
          </p:spPr>
        </p:pic>
        <p:pic>
          <p:nvPicPr>
            <p:cNvPr id="209" name="Image 208">
              <a:extLst>
                <a:ext uri="{FF2B5EF4-FFF2-40B4-BE49-F238E27FC236}">
                  <a16:creationId xmlns:a16="http://schemas.microsoft.com/office/drawing/2014/main" id="{8CB4FF66-D6F2-4FCD-B303-85DCFA97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370873"/>
              <a:ext cx="151747" cy="151747"/>
            </a:xfrm>
            <a:prstGeom prst="rect">
              <a:avLst/>
            </a:prstGeom>
          </p:spPr>
        </p:pic>
        <p:pic>
          <p:nvPicPr>
            <p:cNvPr id="210" name="Image 209">
              <a:extLst>
                <a:ext uri="{FF2B5EF4-FFF2-40B4-BE49-F238E27FC236}">
                  <a16:creationId xmlns:a16="http://schemas.microsoft.com/office/drawing/2014/main" id="{8CCBC871-C6FB-4A2A-AE4A-91D20186A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651816"/>
              <a:ext cx="151747" cy="151747"/>
            </a:xfrm>
            <a:prstGeom prst="rect">
              <a:avLst/>
            </a:prstGeom>
          </p:spPr>
        </p:pic>
        <p:pic>
          <p:nvPicPr>
            <p:cNvPr id="211" name="Image 210">
              <a:extLst>
                <a:ext uri="{FF2B5EF4-FFF2-40B4-BE49-F238E27FC236}">
                  <a16:creationId xmlns:a16="http://schemas.microsoft.com/office/drawing/2014/main" id="{4EF2166E-F094-4F7B-BD5F-239D31240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5139658"/>
              <a:ext cx="151747" cy="151747"/>
            </a:xfrm>
            <a:prstGeom prst="rect">
              <a:avLst/>
            </a:prstGeom>
          </p:spPr>
        </p:pic>
        <p:pic>
          <p:nvPicPr>
            <p:cNvPr id="212" name="Image 211">
              <a:extLst>
                <a:ext uri="{FF2B5EF4-FFF2-40B4-BE49-F238E27FC236}">
                  <a16:creationId xmlns:a16="http://schemas.microsoft.com/office/drawing/2014/main" id="{9D2A1578-81F2-4902-AD3B-1430B1E2C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906" y="4892484"/>
              <a:ext cx="151747" cy="151747"/>
            </a:xfrm>
            <a:prstGeom prst="rect">
              <a:avLst/>
            </a:prstGeom>
          </p:spPr>
        </p:pic>
        <p:pic>
          <p:nvPicPr>
            <p:cNvPr id="213" name="Image 212">
              <a:extLst>
                <a:ext uri="{FF2B5EF4-FFF2-40B4-BE49-F238E27FC236}">
                  <a16:creationId xmlns:a16="http://schemas.microsoft.com/office/drawing/2014/main" id="{AB154671-30EF-4106-AD94-CF6BDA67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392171"/>
              <a:ext cx="151747" cy="151747"/>
            </a:xfrm>
            <a:prstGeom prst="rect">
              <a:avLst/>
            </a:prstGeom>
          </p:spPr>
        </p:pic>
        <p:pic>
          <p:nvPicPr>
            <p:cNvPr id="214" name="Image 213">
              <a:extLst>
                <a:ext uri="{FF2B5EF4-FFF2-40B4-BE49-F238E27FC236}">
                  <a16:creationId xmlns:a16="http://schemas.microsoft.com/office/drawing/2014/main" id="{156C7591-AE30-4429-A114-A6B8A94A6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999" y="5641289"/>
              <a:ext cx="151747" cy="151747"/>
            </a:xfrm>
            <a:prstGeom prst="rect">
              <a:avLst/>
            </a:prstGeom>
          </p:spPr>
        </p:pic>
        <p:pic>
          <p:nvPicPr>
            <p:cNvPr id="215" name="Image 214">
              <a:extLst>
                <a:ext uri="{FF2B5EF4-FFF2-40B4-BE49-F238E27FC236}">
                  <a16:creationId xmlns:a16="http://schemas.microsoft.com/office/drawing/2014/main" id="{D95C13E8-DC93-438D-A774-71267EF2C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897171"/>
              <a:ext cx="151747" cy="151747"/>
            </a:xfrm>
            <a:prstGeom prst="rect">
              <a:avLst/>
            </a:prstGeom>
          </p:spPr>
        </p:pic>
        <p:pic>
          <p:nvPicPr>
            <p:cNvPr id="216" name="Image 215">
              <a:extLst>
                <a:ext uri="{FF2B5EF4-FFF2-40B4-BE49-F238E27FC236}">
                  <a16:creationId xmlns:a16="http://schemas.microsoft.com/office/drawing/2014/main" id="{EC6CA11C-8FB5-40DD-83CC-019C3BA84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420644"/>
              <a:ext cx="152413" cy="60965"/>
            </a:xfrm>
            <a:prstGeom prst="rect">
              <a:avLst/>
            </a:prstGeom>
          </p:spPr>
        </p:pic>
        <p:pic>
          <p:nvPicPr>
            <p:cNvPr id="217" name="Image 216">
              <a:extLst>
                <a:ext uri="{FF2B5EF4-FFF2-40B4-BE49-F238E27FC236}">
                  <a16:creationId xmlns:a16="http://schemas.microsoft.com/office/drawing/2014/main" id="{FD89E18E-1585-4946-B3E6-FEB05BA2B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678385"/>
              <a:ext cx="152413" cy="60965"/>
            </a:xfrm>
            <a:prstGeom prst="rect">
              <a:avLst/>
            </a:prstGeom>
          </p:spPr>
        </p:pic>
        <p:pic>
          <p:nvPicPr>
            <p:cNvPr id="218" name="Image 217">
              <a:extLst>
                <a:ext uri="{FF2B5EF4-FFF2-40B4-BE49-F238E27FC236}">
                  <a16:creationId xmlns:a16="http://schemas.microsoft.com/office/drawing/2014/main" id="{64237B03-770A-4B4C-97E4-934B64D9B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00" y="3962155"/>
              <a:ext cx="152413" cy="60965"/>
            </a:xfrm>
            <a:prstGeom prst="rect">
              <a:avLst/>
            </a:prstGeom>
          </p:spPr>
        </p:pic>
        <p:pic>
          <p:nvPicPr>
            <p:cNvPr id="219" name="Image 218">
              <a:extLst>
                <a:ext uri="{FF2B5EF4-FFF2-40B4-BE49-F238E27FC236}">
                  <a16:creationId xmlns:a16="http://schemas.microsoft.com/office/drawing/2014/main" id="{B5EAC278-E8EF-41D9-ADDD-FB108AFEF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4192612"/>
              <a:ext cx="152413" cy="60965"/>
            </a:xfrm>
            <a:prstGeom prst="rect">
              <a:avLst/>
            </a:prstGeom>
          </p:spPr>
        </p:pic>
        <p:pic>
          <p:nvPicPr>
            <p:cNvPr id="220" name="Image 219">
              <a:extLst>
                <a:ext uri="{FF2B5EF4-FFF2-40B4-BE49-F238E27FC236}">
                  <a16:creationId xmlns:a16="http://schemas.microsoft.com/office/drawing/2014/main" id="{E3D80F97-85B9-4EE4-873C-6E4C32460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4144332"/>
              <a:ext cx="151747" cy="151747"/>
            </a:xfrm>
            <a:prstGeom prst="rect">
              <a:avLst/>
            </a:prstGeom>
          </p:spPr>
        </p:pic>
        <p:pic>
          <p:nvPicPr>
            <p:cNvPr id="221" name="Image 220">
              <a:extLst>
                <a:ext uri="{FF2B5EF4-FFF2-40B4-BE49-F238E27FC236}">
                  <a16:creationId xmlns:a16="http://schemas.microsoft.com/office/drawing/2014/main" id="{9AC81777-090A-447D-9763-9163209C3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408" y="4423228"/>
              <a:ext cx="152413" cy="60965"/>
            </a:xfrm>
            <a:prstGeom prst="rect">
              <a:avLst/>
            </a:prstGeom>
          </p:spPr>
        </p:pic>
        <p:pic>
          <p:nvPicPr>
            <p:cNvPr id="222" name="Image 221">
              <a:extLst>
                <a:ext uri="{FF2B5EF4-FFF2-40B4-BE49-F238E27FC236}">
                  <a16:creationId xmlns:a16="http://schemas.microsoft.com/office/drawing/2014/main" id="{31D91209-4F68-4BD7-9066-45283FF4F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696046"/>
              <a:ext cx="152413" cy="60965"/>
            </a:xfrm>
            <a:prstGeom prst="rect">
              <a:avLst/>
            </a:prstGeom>
          </p:spPr>
        </p:pic>
        <p:pic>
          <p:nvPicPr>
            <p:cNvPr id="223" name="Image 222">
              <a:extLst>
                <a:ext uri="{FF2B5EF4-FFF2-40B4-BE49-F238E27FC236}">
                  <a16:creationId xmlns:a16="http://schemas.microsoft.com/office/drawing/2014/main" id="{26AA0FF1-849D-4628-9F16-7B76B9548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937876"/>
              <a:ext cx="152413" cy="60965"/>
            </a:xfrm>
            <a:prstGeom prst="rect">
              <a:avLst/>
            </a:prstGeom>
          </p:spPr>
        </p:pic>
        <p:pic>
          <p:nvPicPr>
            <p:cNvPr id="224" name="Image 223">
              <a:extLst>
                <a:ext uri="{FF2B5EF4-FFF2-40B4-BE49-F238E27FC236}">
                  <a16:creationId xmlns:a16="http://schemas.microsoft.com/office/drawing/2014/main" id="{4506246D-043A-416C-8631-2B9AFE2C2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397" y="5182980"/>
              <a:ext cx="152413" cy="60965"/>
            </a:xfrm>
            <a:prstGeom prst="rect">
              <a:avLst/>
            </a:prstGeom>
          </p:spPr>
        </p:pic>
        <p:pic>
          <p:nvPicPr>
            <p:cNvPr id="225" name="Image 224">
              <a:extLst>
                <a:ext uri="{FF2B5EF4-FFF2-40B4-BE49-F238E27FC236}">
                  <a16:creationId xmlns:a16="http://schemas.microsoft.com/office/drawing/2014/main" id="{6520B67D-D939-4085-937E-D9AAA05C6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441513"/>
              <a:ext cx="152413" cy="60965"/>
            </a:xfrm>
            <a:prstGeom prst="rect">
              <a:avLst/>
            </a:prstGeom>
          </p:spPr>
        </p:pic>
        <p:pic>
          <p:nvPicPr>
            <p:cNvPr id="226" name="Image 225">
              <a:extLst>
                <a:ext uri="{FF2B5EF4-FFF2-40B4-BE49-F238E27FC236}">
                  <a16:creationId xmlns:a16="http://schemas.microsoft.com/office/drawing/2014/main" id="{2C976040-7658-4458-B490-CD5745B98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036" y="5686679"/>
              <a:ext cx="152413" cy="60965"/>
            </a:xfrm>
            <a:prstGeom prst="rect">
              <a:avLst/>
            </a:prstGeom>
          </p:spPr>
        </p:pic>
        <p:pic>
          <p:nvPicPr>
            <p:cNvPr id="227" name="Image 226">
              <a:extLst>
                <a:ext uri="{FF2B5EF4-FFF2-40B4-BE49-F238E27FC236}">
                  <a16:creationId xmlns:a16="http://schemas.microsoft.com/office/drawing/2014/main" id="{BFAA1884-F461-47F4-999C-D7AC55025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945424"/>
              <a:ext cx="152413" cy="60965"/>
            </a:xfrm>
            <a:prstGeom prst="rect">
              <a:avLst/>
            </a:prstGeom>
          </p:spPr>
        </p:pic>
      </p:grpSp>
      <p:grpSp>
        <p:nvGrpSpPr>
          <p:cNvPr id="228" name="Groupe 227">
            <a:extLst>
              <a:ext uri="{FF2B5EF4-FFF2-40B4-BE49-F238E27FC236}">
                <a16:creationId xmlns:a16="http://schemas.microsoft.com/office/drawing/2014/main" id="{AEA0CAE8-0BA8-4006-A170-3B818EC6562B}"/>
              </a:ext>
            </a:extLst>
          </p:cNvPr>
          <p:cNvGrpSpPr/>
          <p:nvPr/>
        </p:nvGrpSpPr>
        <p:grpSpPr>
          <a:xfrm>
            <a:off x="1190477" y="3415496"/>
            <a:ext cx="514450" cy="2885636"/>
            <a:chOff x="1621999" y="3163282"/>
            <a:chExt cx="514450" cy="2885636"/>
          </a:xfrm>
        </p:grpSpPr>
        <p:pic>
          <p:nvPicPr>
            <p:cNvPr id="229" name="Image 228">
              <a:extLst>
                <a:ext uri="{FF2B5EF4-FFF2-40B4-BE49-F238E27FC236}">
                  <a16:creationId xmlns:a16="http://schemas.microsoft.com/office/drawing/2014/main" id="{ECC0F74A-DBF3-423C-A195-53EF7618B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3207262"/>
              <a:ext cx="152413" cy="60965"/>
            </a:xfrm>
            <a:prstGeom prst="rect">
              <a:avLst/>
            </a:prstGeom>
          </p:spPr>
        </p:pic>
        <p:pic>
          <p:nvPicPr>
            <p:cNvPr id="230" name="Image 229">
              <a:extLst>
                <a:ext uri="{FF2B5EF4-FFF2-40B4-BE49-F238E27FC236}">
                  <a16:creationId xmlns:a16="http://schemas.microsoft.com/office/drawing/2014/main" id="{95D28426-EB06-4EFF-A36F-0E8C64297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488" y="3163282"/>
              <a:ext cx="151747" cy="151747"/>
            </a:xfrm>
            <a:prstGeom prst="rect">
              <a:avLst/>
            </a:prstGeom>
          </p:spPr>
        </p:pic>
        <p:pic>
          <p:nvPicPr>
            <p:cNvPr id="231" name="Image 230">
              <a:extLst>
                <a:ext uri="{FF2B5EF4-FFF2-40B4-BE49-F238E27FC236}">
                  <a16:creationId xmlns:a16="http://schemas.microsoft.com/office/drawing/2014/main" id="{4ACA51C7-9C7B-4B93-9729-160D970F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459" y="3381975"/>
              <a:ext cx="151747" cy="151747"/>
            </a:xfrm>
            <a:prstGeom prst="rect">
              <a:avLst/>
            </a:prstGeom>
          </p:spPr>
        </p:pic>
        <p:pic>
          <p:nvPicPr>
            <p:cNvPr id="232" name="Image 231">
              <a:extLst>
                <a:ext uri="{FF2B5EF4-FFF2-40B4-BE49-F238E27FC236}">
                  <a16:creationId xmlns:a16="http://schemas.microsoft.com/office/drawing/2014/main" id="{C642462F-8661-45B2-A620-489E16DA9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00" y="3653084"/>
              <a:ext cx="151747" cy="151747"/>
            </a:xfrm>
            <a:prstGeom prst="rect">
              <a:avLst/>
            </a:prstGeom>
          </p:spPr>
        </p:pic>
        <p:pic>
          <p:nvPicPr>
            <p:cNvPr id="233" name="Image 232">
              <a:extLst>
                <a:ext uri="{FF2B5EF4-FFF2-40B4-BE49-F238E27FC236}">
                  <a16:creationId xmlns:a16="http://schemas.microsoft.com/office/drawing/2014/main" id="{A5576783-4BE3-418B-962C-02D3F67ED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97" y="3893459"/>
              <a:ext cx="151747" cy="151747"/>
            </a:xfrm>
            <a:prstGeom prst="rect">
              <a:avLst/>
            </a:prstGeom>
          </p:spPr>
        </p:pic>
        <p:pic>
          <p:nvPicPr>
            <p:cNvPr id="234" name="Image 233">
              <a:extLst>
                <a:ext uri="{FF2B5EF4-FFF2-40B4-BE49-F238E27FC236}">
                  <a16:creationId xmlns:a16="http://schemas.microsoft.com/office/drawing/2014/main" id="{FFCA04FF-2B56-4552-B41B-8A6BDAEE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370873"/>
              <a:ext cx="151747" cy="151747"/>
            </a:xfrm>
            <a:prstGeom prst="rect">
              <a:avLst/>
            </a:prstGeom>
          </p:spPr>
        </p:pic>
        <p:pic>
          <p:nvPicPr>
            <p:cNvPr id="235" name="Image 234">
              <a:extLst>
                <a:ext uri="{FF2B5EF4-FFF2-40B4-BE49-F238E27FC236}">
                  <a16:creationId xmlns:a16="http://schemas.microsoft.com/office/drawing/2014/main" id="{7737835F-5BE6-43CB-B1AC-3531BB941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651816"/>
              <a:ext cx="151747" cy="151747"/>
            </a:xfrm>
            <a:prstGeom prst="rect">
              <a:avLst/>
            </a:prstGeom>
          </p:spPr>
        </p:pic>
        <p:pic>
          <p:nvPicPr>
            <p:cNvPr id="236" name="Image 235">
              <a:extLst>
                <a:ext uri="{FF2B5EF4-FFF2-40B4-BE49-F238E27FC236}">
                  <a16:creationId xmlns:a16="http://schemas.microsoft.com/office/drawing/2014/main" id="{D4A71569-31FD-42F7-BA64-BE7E48E89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5139658"/>
              <a:ext cx="151747" cy="151747"/>
            </a:xfrm>
            <a:prstGeom prst="rect">
              <a:avLst/>
            </a:prstGeom>
          </p:spPr>
        </p:pic>
        <p:pic>
          <p:nvPicPr>
            <p:cNvPr id="237" name="Image 236">
              <a:extLst>
                <a:ext uri="{FF2B5EF4-FFF2-40B4-BE49-F238E27FC236}">
                  <a16:creationId xmlns:a16="http://schemas.microsoft.com/office/drawing/2014/main" id="{278A55AC-42FB-4D64-9202-2D1EFEC0D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906" y="4892484"/>
              <a:ext cx="151747" cy="151747"/>
            </a:xfrm>
            <a:prstGeom prst="rect">
              <a:avLst/>
            </a:prstGeom>
          </p:spPr>
        </p:pic>
        <p:pic>
          <p:nvPicPr>
            <p:cNvPr id="238" name="Image 237">
              <a:extLst>
                <a:ext uri="{FF2B5EF4-FFF2-40B4-BE49-F238E27FC236}">
                  <a16:creationId xmlns:a16="http://schemas.microsoft.com/office/drawing/2014/main" id="{E13F5C44-9284-4537-8037-87A4118C8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392171"/>
              <a:ext cx="151747" cy="151747"/>
            </a:xfrm>
            <a:prstGeom prst="rect">
              <a:avLst/>
            </a:prstGeom>
          </p:spPr>
        </p:pic>
        <p:pic>
          <p:nvPicPr>
            <p:cNvPr id="239" name="Image 238">
              <a:extLst>
                <a:ext uri="{FF2B5EF4-FFF2-40B4-BE49-F238E27FC236}">
                  <a16:creationId xmlns:a16="http://schemas.microsoft.com/office/drawing/2014/main" id="{79908680-CA79-491F-8015-09862B739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999" y="5641289"/>
              <a:ext cx="151747" cy="151747"/>
            </a:xfrm>
            <a:prstGeom prst="rect">
              <a:avLst/>
            </a:prstGeom>
          </p:spPr>
        </p:pic>
        <p:pic>
          <p:nvPicPr>
            <p:cNvPr id="240" name="Image 239">
              <a:extLst>
                <a:ext uri="{FF2B5EF4-FFF2-40B4-BE49-F238E27FC236}">
                  <a16:creationId xmlns:a16="http://schemas.microsoft.com/office/drawing/2014/main" id="{2C8FA26B-2CE2-4098-9A00-BFD2C00B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897171"/>
              <a:ext cx="151747" cy="151747"/>
            </a:xfrm>
            <a:prstGeom prst="rect">
              <a:avLst/>
            </a:prstGeom>
          </p:spPr>
        </p:pic>
        <p:pic>
          <p:nvPicPr>
            <p:cNvPr id="241" name="Image 240">
              <a:extLst>
                <a:ext uri="{FF2B5EF4-FFF2-40B4-BE49-F238E27FC236}">
                  <a16:creationId xmlns:a16="http://schemas.microsoft.com/office/drawing/2014/main" id="{34F73303-B0C1-4A73-8EB1-068FDB81C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420644"/>
              <a:ext cx="152413" cy="60965"/>
            </a:xfrm>
            <a:prstGeom prst="rect">
              <a:avLst/>
            </a:prstGeom>
          </p:spPr>
        </p:pic>
        <p:pic>
          <p:nvPicPr>
            <p:cNvPr id="242" name="Image 241">
              <a:extLst>
                <a:ext uri="{FF2B5EF4-FFF2-40B4-BE49-F238E27FC236}">
                  <a16:creationId xmlns:a16="http://schemas.microsoft.com/office/drawing/2014/main" id="{DAD507C5-0A37-4B8A-B7F6-A8737820C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678385"/>
              <a:ext cx="152413" cy="60965"/>
            </a:xfrm>
            <a:prstGeom prst="rect">
              <a:avLst/>
            </a:prstGeom>
          </p:spPr>
        </p:pic>
        <p:pic>
          <p:nvPicPr>
            <p:cNvPr id="243" name="Image 242">
              <a:extLst>
                <a:ext uri="{FF2B5EF4-FFF2-40B4-BE49-F238E27FC236}">
                  <a16:creationId xmlns:a16="http://schemas.microsoft.com/office/drawing/2014/main" id="{76B9B51C-7347-433D-8C96-3D0842B1C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00" y="3962155"/>
              <a:ext cx="152413" cy="60965"/>
            </a:xfrm>
            <a:prstGeom prst="rect">
              <a:avLst/>
            </a:prstGeom>
          </p:spPr>
        </p:pic>
        <p:pic>
          <p:nvPicPr>
            <p:cNvPr id="244" name="Image 243">
              <a:extLst>
                <a:ext uri="{FF2B5EF4-FFF2-40B4-BE49-F238E27FC236}">
                  <a16:creationId xmlns:a16="http://schemas.microsoft.com/office/drawing/2014/main" id="{23657D3E-F1F8-4FBE-9D16-1C2E6E30D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4192612"/>
              <a:ext cx="152413" cy="60965"/>
            </a:xfrm>
            <a:prstGeom prst="rect">
              <a:avLst/>
            </a:prstGeom>
          </p:spPr>
        </p:pic>
        <p:pic>
          <p:nvPicPr>
            <p:cNvPr id="245" name="Image 244">
              <a:extLst>
                <a:ext uri="{FF2B5EF4-FFF2-40B4-BE49-F238E27FC236}">
                  <a16:creationId xmlns:a16="http://schemas.microsoft.com/office/drawing/2014/main" id="{1B5D4B80-969A-42B7-852B-CAA5ACD97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4144332"/>
              <a:ext cx="151747" cy="151747"/>
            </a:xfrm>
            <a:prstGeom prst="rect">
              <a:avLst/>
            </a:prstGeom>
          </p:spPr>
        </p:pic>
        <p:pic>
          <p:nvPicPr>
            <p:cNvPr id="246" name="Image 245">
              <a:extLst>
                <a:ext uri="{FF2B5EF4-FFF2-40B4-BE49-F238E27FC236}">
                  <a16:creationId xmlns:a16="http://schemas.microsoft.com/office/drawing/2014/main" id="{9BB5DD4D-22DE-44ED-B1A7-DC9D54D0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408" y="4423228"/>
              <a:ext cx="152413" cy="60965"/>
            </a:xfrm>
            <a:prstGeom prst="rect">
              <a:avLst/>
            </a:prstGeom>
          </p:spPr>
        </p:pic>
        <p:pic>
          <p:nvPicPr>
            <p:cNvPr id="247" name="Image 246">
              <a:extLst>
                <a:ext uri="{FF2B5EF4-FFF2-40B4-BE49-F238E27FC236}">
                  <a16:creationId xmlns:a16="http://schemas.microsoft.com/office/drawing/2014/main" id="{C1F057FC-AB92-49BB-8742-6833B4A6C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696046"/>
              <a:ext cx="152413" cy="60965"/>
            </a:xfrm>
            <a:prstGeom prst="rect">
              <a:avLst/>
            </a:prstGeom>
          </p:spPr>
        </p:pic>
        <p:pic>
          <p:nvPicPr>
            <p:cNvPr id="248" name="Image 247">
              <a:extLst>
                <a:ext uri="{FF2B5EF4-FFF2-40B4-BE49-F238E27FC236}">
                  <a16:creationId xmlns:a16="http://schemas.microsoft.com/office/drawing/2014/main" id="{CE2E3AB7-B0BF-43AB-A1DE-4DC3E875B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937876"/>
              <a:ext cx="152413" cy="60965"/>
            </a:xfrm>
            <a:prstGeom prst="rect">
              <a:avLst/>
            </a:prstGeom>
          </p:spPr>
        </p:pic>
        <p:pic>
          <p:nvPicPr>
            <p:cNvPr id="249" name="Image 248">
              <a:extLst>
                <a:ext uri="{FF2B5EF4-FFF2-40B4-BE49-F238E27FC236}">
                  <a16:creationId xmlns:a16="http://schemas.microsoft.com/office/drawing/2014/main" id="{A54CAE78-90AB-41ED-84D9-02A3E81EA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397" y="5182980"/>
              <a:ext cx="152413" cy="60965"/>
            </a:xfrm>
            <a:prstGeom prst="rect">
              <a:avLst/>
            </a:prstGeom>
          </p:spPr>
        </p:pic>
        <p:pic>
          <p:nvPicPr>
            <p:cNvPr id="250" name="Image 249">
              <a:extLst>
                <a:ext uri="{FF2B5EF4-FFF2-40B4-BE49-F238E27FC236}">
                  <a16:creationId xmlns:a16="http://schemas.microsoft.com/office/drawing/2014/main" id="{A9E4EAFE-13E5-4E87-9B4E-7BA5CEF30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441513"/>
              <a:ext cx="152413" cy="60965"/>
            </a:xfrm>
            <a:prstGeom prst="rect">
              <a:avLst/>
            </a:prstGeom>
          </p:spPr>
        </p:pic>
        <p:pic>
          <p:nvPicPr>
            <p:cNvPr id="251" name="Image 250">
              <a:extLst>
                <a:ext uri="{FF2B5EF4-FFF2-40B4-BE49-F238E27FC236}">
                  <a16:creationId xmlns:a16="http://schemas.microsoft.com/office/drawing/2014/main" id="{BAE33B40-8A1F-4E18-B258-2A553CC3D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036" y="5686679"/>
              <a:ext cx="152413" cy="60965"/>
            </a:xfrm>
            <a:prstGeom prst="rect">
              <a:avLst/>
            </a:prstGeom>
          </p:spPr>
        </p:pic>
        <p:pic>
          <p:nvPicPr>
            <p:cNvPr id="252" name="Image 251">
              <a:extLst>
                <a:ext uri="{FF2B5EF4-FFF2-40B4-BE49-F238E27FC236}">
                  <a16:creationId xmlns:a16="http://schemas.microsoft.com/office/drawing/2014/main" id="{EB727767-E723-4CBA-AD09-6AA1FEC24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945424"/>
              <a:ext cx="152413" cy="60965"/>
            </a:xfrm>
            <a:prstGeom prst="rect">
              <a:avLst/>
            </a:prstGeom>
          </p:spPr>
        </p:pic>
      </p:grpSp>
      <p:grpSp>
        <p:nvGrpSpPr>
          <p:cNvPr id="253" name="Groupe 252">
            <a:extLst>
              <a:ext uri="{FF2B5EF4-FFF2-40B4-BE49-F238E27FC236}">
                <a16:creationId xmlns:a16="http://schemas.microsoft.com/office/drawing/2014/main" id="{354EAAD5-F1A3-432F-B1A2-7B5057398D46}"/>
              </a:ext>
            </a:extLst>
          </p:cNvPr>
          <p:cNvGrpSpPr/>
          <p:nvPr/>
        </p:nvGrpSpPr>
        <p:grpSpPr>
          <a:xfrm>
            <a:off x="1825287" y="3421596"/>
            <a:ext cx="514450" cy="2885636"/>
            <a:chOff x="1621999" y="3163282"/>
            <a:chExt cx="514450" cy="2885636"/>
          </a:xfrm>
        </p:grpSpPr>
        <p:pic>
          <p:nvPicPr>
            <p:cNvPr id="254" name="Image 253">
              <a:extLst>
                <a:ext uri="{FF2B5EF4-FFF2-40B4-BE49-F238E27FC236}">
                  <a16:creationId xmlns:a16="http://schemas.microsoft.com/office/drawing/2014/main" id="{1362953A-C016-4E16-ACE1-D7445467A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3207262"/>
              <a:ext cx="152413" cy="60965"/>
            </a:xfrm>
            <a:prstGeom prst="rect">
              <a:avLst/>
            </a:prstGeom>
          </p:spPr>
        </p:pic>
        <p:pic>
          <p:nvPicPr>
            <p:cNvPr id="255" name="Image 254">
              <a:extLst>
                <a:ext uri="{FF2B5EF4-FFF2-40B4-BE49-F238E27FC236}">
                  <a16:creationId xmlns:a16="http://schemas.microsoft.com/office/drawing/2014/main" id="{2C87DD4E-2F54-4F9C-9854-E3E2457D3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488" y="3163282"/>
              <a:ext cx="151747" cy="151747"/>
            </a:xfrm>
            <a:prstGeom prst="rect">
              <a:avLst/>
            </a:prstGeom>
          </p:spPr>
        </p:pic>
        <p:pic>
          <p:nvPicPr>
            <p:cNvPr id="256" name="Image 255">
              <a:extLst>
                <a:ext uri="{FF2B5EF4-FFF2-40B4-BE49-F238E27FC236}">
                  <a16:creationId xmlns:a16="http://schemas.microsoft.com/office/drawing/2014/main" id="{46BCA26E-169E-4CD1-8B7B-D5B29B355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459" y="3381975"/>
              <a:ext cx="151747" cy="151747"/>
            </a:xfrm>
            <a:prstGeom prst="rect">
              <a:avLst/>
            </a:prstGeom>
          </p:spPr>
        </p:pic>
        <p:pic>
          <p:nvPicPr>
            <p:cNvPr id="257" name="Image 256">
              <a:extLst>
                <a:ext uri="{FF2B5EF4-FFF2-40B4-BE49-F238E27FC236}">
                  <a16:creationId xmlns:a16="http://schemas.microsoft.com/office/drawing/2014/main" id="{E57A467E-A5A8-4F1E-B8D1-5C5E5512A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00" y="3653084"/>
              <a:ext cx="151747" cy="151747"/>
            </a:xfrm>
            <a:prstGeom prst="rect">
              <a:avLst/>
            </a:prstGeom>
          </p:spPr>
        </p:pic>
        <p:pic>
          <p:nvPicPr>
            <p:cNvPr id="258" name="Image 257">
              <a:extLst>
                <a:ext uri="{FF2B5EF4-FFF2-40B4-BE49-F238E27FC236}">
                  <a16:creationId xmlns:a16="http://schemas.microsoft.com/office/drawing/2014/main" id="{FE00E7B8-FAE5-450F-A123-A50AE08A8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97" y="3893459"/>
              <a:ext cx="151747" cy="151747"/>
            </a:xfrm>
            <a:prstGeom prst="rect">
              <a:avLst/>
            </a:prstGeom>
          </p:spPr>
        </p:pic>
        <p:pic>
          <p:nvPicPr>
            <p:cNvPr id="259" name="Image 258">
              <a:extLst>
                <a:ext uri="{FF2B5EF4-FFF2-40B4-BE49-F238E27FC236}">
                  <a16:creationId xmlns:a16="http://schemas.microsoft.com/office/drawing/2014/main" id="{AC62DC70-298F-48BD-B971-B3CFF6DD6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370873"/>
              <a:ext cx="151747" cy="151747"/>
            </a:xfrm>
            <a:prstGeom prst="rect">
              <a:avLst/>
            </a:prstGeom>
          </p:spPr>
        </p:pic>
        <p:pic>
          <p:nvPicPr>
            <p:cNvPr id="260" name="Image 259">
              <a:extLst>
                <a:ext uri="{FF2B5EF4-FFF2-40B4-BE49-F238E27FC236}">
                  <a16:creationId xmlns:a16="http://schemas.microsoft.com/office/drawing/2014/main" id="{4B947B1E-EFB4-4945-88C9-41A430491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651816"/>
              <a:ext cx="151747" cy="151747"/>
            </a:xfrm>
            <a:prstGeom prst="rect">
              <a:avLst/>
            </a:prstGeom>
          </p:spPr>
        </p:pic>
        <p:pic>
          <p:nvPicPr>
            <p:cNvPr id="261" name="Image 260">
              <a:extLst>
                <a:ext uri="{FF2B5EF4-FFF2-40B4-BE49-F238E27FC236}">
                  <a16:creationId xmlns:a16="http://schemas.microsoft.com/office/drawing/2014/main" id="{15FCD0E7-1623-4F4C-B5CF-B5FBE458E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5139658"/>
              <a:ext cx="151747" cy="151747"/>
            </a:xfrm>
            <a:prstGeom prst="rect">
              <a:avLst/>
            </a:prstGeom>
          </p:spPr>
        </p:pic>
        <p:pic>
          <p:nvPicPr>
            <p:cNvPr id="262" name="Image 261">
              <a:extLst>
                <a:ext uri="{FF2B5EF4-FFF2-40B4-BE49-F238E27FC236}">
                  <a16:creationId xmlns:a16="http://schemas.microsoft.com/office/drawing/2014/main" id="{85E3590B-D583-47A0-975F-18E0F2A2E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906" y="4892484"/>
              <a:ext cx="151747" cy="151747"/>
            </a:xfrm>
            <a:prstGeom prst="rect">
              <a:avLst/>
            </a:prstGeom>
          </p:spPr>
        </p:pic>
        <p:pic>
          <p:nvPicPr>
            <p:cNvPr id="263" name="Image 262">
              <a:extLst>
                <a:ext uri="{FF2B5EF4-FFF2-40B4-BE49-F238E27FC236}">
                  <a16:creationId xmlns:a16="http://schemas.microsoft.com/office/drawing/2014/main" id="{252D2694-E5D0-485A-982D-245855642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392171"/>
              <a:ext cx="151747" cy="151747"/>
            </a:xfrm>
            <a:prstGeom prst="rect">
              <a:avLst/>
            </a:prstGeom>
          </p:spPr>
        </p:pic>
        <p:pic>
          <p:nvPicPr>
            <p:cNvPr id="264" name="Image 263">
              <a:extLst>
                <a:ext uri="{FF2B5EF4-FFF2-40B4-BE49-F238E27FC236}">
                  <a16:creationId xmlns:a16="http://schemas.microsoft.com/office/drawing/2014/main" id="{BDCEBF76-C7AD-4440-9C82-ED4B137B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999" y="5641289"/>
              <a:ext cx="151747" cy="151747"/>
            </a:xfrm>
            <a:prstGeom prst="rect">
              <a:avLst/>
            </a:prstGeom>
          </p:spPr>
        </p:pic>
        <p:pic>
          <p:nvPicPr>
            <p:cNvPr id="265" name="Image 264">
              <a:extLst>
                <a:ext uri="{FF2B5EF4-FFF2-40B4-BE49-F238E27FC236}">
                  <a16:creationId xmlns:a16="http://schemas.microsoft.com/office/drawing/2014/main" id="{54BC0DDB-3AB2-463D-95CB-D483B8FDC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897171"/>
              <a:ext cx="151747" cy="151747"/>
            </a:xfrm>
            <a:prstGeom prst="rect">
              <a:avLst/>
            </a:prstGeom>
          </p:spPr>
        </p:pic>
        <p:pic>
          <p:nvPicPr>
            <p:cNvPr id="266" name="Image 265">
              <a:extLst>
                <a:ext uri="{FF2B5EF4-FFF2-40B4-BE49-F238E27FC236}">
                  <a16:creationId xmlns:a16="http://schemas.microsoft.com/office/drawing/2014/main" id="{4ACA8564-2E5D-4D80-A3E9-D029E86D9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420644"/>
              <a:ext cx="152413" cy="60965"/>
            </a:xfrm>
            <a:prstGeom prst="rect">
              <a:avLst/>
            </a:prstGeom>
          </p:spPr>
        </p:pic>
        <p:pic>
          <p:nvPicPr>
            <p:cNvPr id="267" name="Image 266">
              <a:extLst>
                <a:ext uri="{FF2B5EF4-FFF2-40B4-BE49-F238E27FC236}">
                  <a16:creationId xmlns:a16="http://schemas.microsoft.com/office/drawing/2014/main" id="{361DA94C-3CD1-41DC-99F0-1A685B123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678385"/>
              <a:ext cx="152413" cy="60965"/>
            </a:xfrm>
            <a:prstGeom prst="rect">
              <a:avLst/>
            </a:prstGeom>
          </p:spPr>
        </p:pic>
        <p:pic>
          <p:nvPicPr>
            <p:cNvPr id="268" name="Image 267">
              <a:extLst>
                <a:ext uri="{FF2B5EF4-FFF2-40B4-BE49-F238E27FC236}">
                  <a16:creationId xmlns:a16="http://schemas.microsoft.com/office/drawing/2014/main" id="{E89F6763-8767-429C-9EF2-1EDE630E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00" y="3962155"/>
              <a:ext cx="152413" cy="60965"/>
            </a:xfrm>
            <a:prstGeom prst="rect">
              <a:avLst/>
            </a:prstGeom>
          </p:spPr>
        </p:pic>
        <p:pic>
          <p:nvPicPr>
            <p:cNvPr id="269" name="Image 268">
              <a:extLst>
                <a:ext uri="{FF2B5EF4-FFF2-40B4-BE49-F238E27FC236}">
                  <a16:creationId xmlns:a16="http://schemas.microsoft.com/office/drawing/2014/main" id="{126F7546-30F6-47A6-A92E-68850FB66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4192612"/>
              <a:ext cx="152413" cy="60965"/>
            </a:xfrm>
            <a:prstGeom prst="rect">
              <a:avLst/>
            </a:prstGeom>
          </p:spPr>
        </p:pic>
        <p:pic>
          <p:nvPicPr>
            <p:cNvPr id="270" name="Image 269">
              <a:extLst>
                <a:ext uri="{FF2B5EF4-FFF2-40B4-BE49-F238E27FC236}">
                  <a16:creationId xmlns:a16="http://schemas.microsoft.com/office/drawing/2014/main" id="{16F58605-A1B4-4CB4-BAD5-787688C18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4144332"/>
              <a:ext cx="151747" cy="151747"/>
            </a:xfrm>
            <a:prstGeom prst="rect">
              <a:avLst/>
            </a:prstGeom>
          </p:spPr>
        </p:pic>
        <p:pic>
          <p:nvPicPr>
            <p:cNvPr id="271" name="Image 270">
              <a:extLst>
                <a:ext uri="{FF2B5EF4-FFF2-40B4-BE49-F238E27FC236}">
                  <a16:creationId xmlns:a16="http://schemas.microsoft.com/office/drawing/2014/main" id="{1F1B32DE-BED6-4A6D-9A92-5F113B0B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408" y="4423228"/>
              <a:ext cx="152413" cy="60965"/>
            </a:xfrm>
            <a:prstGeom prst="rect">
              <a:avLst/>
            </a:prstGeom>
          </p:spPr>
        </p:pic>
        <p:pic>
          <p:nvPicPr>
            <p:cNvPr id="272" name="Image 271">
              <a:extLst>
                <a:ext uri="{FF2B5EF4-FFF2-40B4-BE49-F238E27FC236}">
                  <a16:creationId xmlns:a16="http://schemas.microsoft.com/office/drawing/2014/main" id="{5E7D74DA-8E6B-47A7-AEF1-BD9219259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696046"/>
              <a:ext cx="152413" cy="60965"/>
            </a:xfrm>
            <a:prstGeom prst="rect">
              <a:avLst/>
            </a:prstGeom>
          </p:spPr>
        </p:pic>
        <p:pic>
          <p:nvPicPr>
            <p:cNvPr id="273" name="Image 272">
              <a:extLst>
                <a:ext uri="{FF2B5EF4-FFF2-40B4-BE49-F238E27FC236}">
                  <a16:creationId xmlns:a16="http://schemas.microsoft.com/office/drawing/2014/main" id="{A2E79515-26B1-482F-A00B-7DEEF9F36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937876"/>
              <a:ext cx="152413" cy="60965"/>
            </a:xfrm>
            <a:prstGeom prst="rect">
              <a:avLst/>
            </a:prstGeom>
          </p:spPr>
        </p:pic>
        <p:pic>
          <p:nvPicPr>
            <p:cNvPr id="274" name="Image 273">
              <a:extLst>
                <a:ext uri="{FF2B5EF4-FFF2-40B4-BE49-F238E27FC236}">
                  <a16:creationId xmlns:a16="http://schemas.microsoft.com/office/drawing/2014/main" id="{B557D392-5AFC-4E44-BDEC-9F21FAD5E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397" y="5182980"/>
              <a:ext cx="152413" cy="60965"/>
            </a:xfrm>
            <a:prstGeom prst="rect">
              <a:avLst/>
            </a:prstGeom>
          </p:spPr>
        </p:pic>
        <p:pic>
          <p:nvPicPr>
            <p:cNvPr id="275" name="Image 274">
              <a:extLst>
                <a:ext uri="{FF2B5EF4-FFF2-40B4-BE49-F238E27FC236}">
                  <a16:creationId xmlns:a16="http://schemas.microsoft.com/office/drawing/2014/main" id="{F577BA70-4A3A-489D-81DD-C1181A43D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441513"/>
              <a:ext cx="152413" cy="60965"/>
            </a:xfrm>
            <a:prstGeom prst="rect">
              <a:avLst/>
            </a:prstGeom>
          </p:spPr>
        </p:pic>
        <p:pic>
          <p:nvPicPr>
            <p:cNvPr id="276" name="Image 275">
              <a:extLst>
                <a:ext uri="{FF2B5EF4-FFF2-40B4-BE49-F238E27FC236}">
                  <a16:creationId xmlns:a16="http://schemas.microsoft.com/office/drawing/2014/main" id="{DBDF9AFC-5D45-4BA9-904F-F3DF2D796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036" y="5686679"/>
              <a:ext cx="152413" cy="60965"/>
            </a:xfrm>
            <a:prstGeom prst="rect">
              <a:avLst/>
            </a:prstGeom>
          </p:spPr>
        </p:pic>
        <p:pic>
          <p:nvPicPr>
            <p:cNvPr id="277" name="Image 276">
              <a:extLst>
                <a:ext uri="{FF2B5EF4-FFF2-40B4-BE49-F238E27FC236}">
                  <a16:creationId xmlns:a16="http://schemas.microsoft.com/office/drawing/2014/main" id="{CC8F6A39-05C4-449D-8F69-087746BB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945424"/>
              <a:ext cx="152413" cy="60965"/>
            </a:xfrm>
            <a:prstGeom prst="rect">
              <a:avLst/>
            </a:prstGeom>
          </p:spPr>
        </p:pic>
      </p:grpSp>
      <p:grpSp>
        <p:nvGrpSpPr>
          <p:cNvPr id="278" name="Groupe 277">
            <a:extLst>
              <a:ext uri="{FF2B5EF4-FFF2-40B4-BE49-F238E27FC236}">
                <a16:creationId xmlns:a16="http://schemas.microsoft.com/office/drawing/2014/main" id="{E1D4898E-829B-441C-8B24-A3D926FED9CD}"/>
              </a:ext>
            </a:extLst>
          </p:cNvPr>
          <p:cNvGrpSpPr/>
          <p:nvPr/>
        </p:nvGrpSpPr>
        <p:grpSpPr>
          <a:xfrm>
            <a:off x="3476711" y="3405488"/>
            <a:ext cx="514450" cy="2885636"/>
            <a:chOff x="1621999" y="3163282"/>
            <a:chExt cx="514450" cy="2885636"/>
          </a:xfrm>
        </p:grpSpPr>
        <p:pic>
          <p:nvPicPr>
            <p:cNvPr id="279" name="Image 278">
              <a:extLst>
                <a:ext uri="{FF2B5EF4-FFF2-40B4-BE49-F238E27FC236}">
                  <a16:creationId xmlns:a16="http://schemas.microsoft.com/office/drawing/2014/main" id="{3F91A578-F374-4ABF-9636-419322E0A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3207262"/>
              <a:ext cx="152413" cy="60965"/>
            </a:xfrm>
            <a:prstGeom prst="rect">
              <a:avLst/>
            </a:prstGeom>
          </p:spPr>
        </p:pic>
        <p:pic>
          <p:nvPicPr>
            <p:cNvPr id="280" name="Image 279">
              <a:extLst>
                <a:ext uri="{FF2B5EF4-FFF2-40B4-BE49-F238E27FC236}">
                  <a16:creationId xmlns:a16="http://schemas.microsoft.com/office/drawing/2014/main" id="{772797C1-DEE0-4D09-9B65-70861E3DA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488" y="3163282"/>
              <a:ext cx="151747" cy="151747"/>
            </a:xfrm>
            <a:prstGeom prst="rect">
              <a:avLst/>
            </a:prstGeom>
          </p:spPr>
        </p:pic>
        <p:pic>
          <p:nvPicPr>
            <p:cNvPr id="281" name="Image 280">
              <a:extLst>
                <a:ext uri="{FF2B5EF4-FFF2-40B4-BE49-F238E27FC236}">
                  <a16:creationId xmlns:a16="http://schemas.microsoft.com/office/drawing/2014/main" id="{BF66E525-D474-4FB4-BCE4-9CF0A7233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459" y="3381975"/>
              <a:ext cx="151747" cy="151747"/>
            </a:xfrm>
            <a:prstGeom prst="rect">
              <a:avLst/>
            </a:prstGeom>
          </p:spPr>
        </p:pic>
        <p:pic>
          <p:nvPicPr>
            <p:cNvPr id="282" name="Image 281">
              <a:extLst>
                <a:ext uri="{FF2B5EF4-FFF2-40B4-BE49-F238E27FC236}">
                  <a16:creationId xmlns:a16="http://schemas.microsoft.com/office/drawing/2014/main" id="{11A697D5-07CD-4F3C-AF95-BA58B5DFB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00" y="3653084"/>
              <a:ext cx="151747" cy="151747"/>
            </a:xfrm>
            <a:prstGeom prst="rect">
              <a:avLst/>
            </a:prstGeom>
          </p:spPr>
        </p:pic>
        <p:pic>
          <p:nvPicPr>
            <p:cNvPr id="283" name="Image 282">
              <a:extLst>
                <a:ext uri="{FF2B5EF4-FFF2-40B4-BE49-F238E27FC236}">
                  <a16:creationId xmlns:a16="http://schemas.microsoft.com/office/drawing/2014/main" id="{47F76AE6-7699-4C80-8DB0-DFE23A6F5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97" y="3893459"/>
              <a:ext cx="151747" cy="151747"/>
            </a:xfrm>
            <a:prstGeom prst="rect">
              <a:avLst/>
            </a:prstGeom>
          </p:spPr>
        </p:pic>
        <p:pic>
          <p:nvPicPr>
            <p:cNvPr id="284" name="Image 283">
              <a:extLst>
                <a:ext uri="{FF2B5EF4-FFF2-40B4-BE49-F238E27FC236}">
                  <a16:creationId xmlns:a16="http://schemas.microsoft.com/office/drawing/2014/main" id="{DAF90752-D3A2-4A4C-B3E3-3B3DEDB2D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370873"/>
              <a:ext cx="151747" cy="151747"/>
            </a:xfrm>
            <a:prstGeom prst="rect">
              <a:avLst/>
            </a:prstGeom>
          </p:spPr>
        </p:pic>
        <p:pic>
          <p:nvPicPr>
            <p:cNvPr id="285" name="Image 284">
              <a:extLst>
                <a:ext uri="{FF2B5EF4-FFF2-40B4-BE49-F238E27FC236}">
                  <a16:creationId xmlns:a16="http://schemas.microsoft.com/office/drawing/2014/main" id="{9F3E326A-9396-4146-A7BC-03F9E565F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651816"/>
              <a:ext cx="151747" cy="151747"/>
            </a:xfrm>
            <a:prstGeom prst="rect">
              <a:avLst/>
            </a:prstGeom>
          </p:spPr>
        </p:pic>
        <p:pic>
          <p:nvPicPr>
            <p:cNvPr id="286" name="Image 285">
              <a:extLst>
                <a:ext uri="{FF2B5EF4-FFF2-40B4-BE49-F238E27FC236}">
                  <a16:creationId xmlns:a16="http://schemas.microsoft.com/office/drawing/2014/main" id="{B5356729-43E6-4ACD-BA5F-540C83C2C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5139658"/>
              <a:ext cx="151747" cy="151747"/>
            </a:xfrm>
            <a:prstGeom prst="rect">
              <a:avLst/>
            </a:prstGeom>
          </p:spPr>
        </p:pic>
        <p:pic>
          <p:nvPicPr>
            <p:cNvPr id="287" name="Image 286">
              <a:extLst>
                <a:ext uri="{FF2B5EF4-FFF2-40B4-BE49-F238E27FC236}">
                  <a16:creationId xmlns:a16="http://schemas.microsoft.com/office/drawing/2014/main" id="{5799EA0D-D658-4C7B-B95E-68EA5E39A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906" y="4892484"/>
              <a:ext cx="151747" cy="151747"/>
            </a:xfrm>
            <a:prstGeom prst="rect">
              <a:avLst/>
            </a:prstGeom>
          </p:spPr>
        </p:pic>
        <p:pic>
          <p:nvPicPr>
            <p:cNvPr id="288" name="Image 287">
              <a:extLst>
                <a:ext uri="{FF2B5EF4-FFF2-40B4-BE49-F238E27FC236}">
                  <a16:creationId xmlns:a16="http://schemas.microsoft.com/office/drawing/2014/main" id="{13AB839F-091F-4008-8B81-BACFDE307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392171"/>
              <a:ext cx="151747" cy="151747"/>
            </a:xfrm>
            <a:prstGeom prst="rect">
              <a:avLst/>
            </a:prstGeom>
          </p:spPr>
        </p:pic>
        <p:pic>
          <p:nvPicPr>
            <p:cNvPr id="289" name="Image 288">
              <a:extLst>
                <a:ext uri="{FF2B5EF4-FFF2-40B4-BE49-F238E27FC236}">
                  <a16:creationId xmlns:a16="http://schemas.microsoft.com/office/drawing/2014/main" id="{77D978B1-F9F7-43B4-ACCD-E1F865B4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999" y="5641289"/>
              <a:ext cx="151747" cy="151747"/>
            </a:xfrm>
            <a:prstGeom prst="rect">
              <a:avLst/>
            </a:prstGeom>
          </p:spPr>
        </p:pic>
        <p:pic>
          <p:nvPicPr>
            <p:cNvPr id="290" name="Image 289">
              <a:extLst>
                <a:ext uri="{FF2B5EF4-FFF2-40B4-BE49-F238E27FC236}">
                  <a16:creationId xmlns:a16="http://schemas.microsoft.com/office/drawing/2014/main" id="{4DEDD8B2-B02E-4F09-86F2-CFC39373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897171"/>
              <a:ext cx="151747" cy="151747"/>
            </a:xfrm>
            <a:prstGeom prst="rect">
              <a:avLst/>
            </a:prstGeom>
          </p:spPr>
        </p:pic>
        <p:pic>
          <p:nvPicPr>
            <p:cNvPr id="291" name="Image 290">
              <a:extLst>
                <a:ext uri="{FF2B5EF4-FFF2-40B4-BE49-F238E27FC236}">
                  <a16:creationId xmlns:a16="http://schemas.microsoft.com/office/drawing/2014/main" id="{2F9F3D08-88AF-4269-A4D3-E4D6F9458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420644"/>
              <a:ext cx="152413" cy="60965"/>
            </a:xfrm>
            <a:prstGeom prst="rect">
              <a:avLst/>
            </a:prstGeom>
          </p:spPr>
        </p:pic>
        <p:pic>
          <p:nvPicPr>
            <p:cNvPr id="292" name="Image 291">
              <a:extLst>
                <a:ext uri="{FF2B5EF4-FFF2-40B4-BE49-F238E27FC236}">
                  <a16:creationId xmlns:a16="http://schemas.microsoft.com/office/drawing/2014/main" id="{6CDBF6A2-7830-4920-A8C4-4FE2B006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678385"/>
              <a:ext cx="152413" cy="60965"/>
            </a:xfrm>
            <a:prstGeom prst="rect">
              <a:avLst/>
            </a:prstGeom>
          </p:spPr>
        </p:pic>
        <p:pic>
          <p:nvPicPr>
            <p:cNvPr id="293" name="Image 292">
              <a:extLst>
                <a:ext uri="{FF2B5EF4-FFF2-40B4-BE49-F238E27FC236}">
                  <a16:creationId xmlns:a16="http://schemas.microsoft.com/office/drawing/2014/main" id="{A6352E48-C818-4007-AEE1-280F33DB0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00" y="3962155"/>
              <a:ext cx="152413" cy="60965"/>
            </a:xfrm>
            <a:prstGeom prst="rect">
              <a:avLst/>
            </a:prstGeom>
          </p:spPr>
        </p:pic>
        <p:pic>
          <p:nvPicPr>
            <p:cNvPr id="294" name="Image 293">
              <a:extLst>
                <a:ext uri="{FF2B5EF4-FFF2-40B4-BE49-F238E27FC236}">
                  <a16:creationId xmlns:a16="http://schemas.microsoft.com/office/drawing/2014/main" id="{327605C3-1FC9-4818-A973-4AF49D644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4192612"/>
              <a:ext cx="152413" cy="60965"/>
            </a:xfrm>
            <a:prstGeom prst="rect">
              <a:avLst/>
            </a:prstGeom>
          </p:spPr>
        </p:pic>
        <p:pic>
          <p:nvPicPr>
            <p:cNvPr id="295" name="Image 294">
              <a:extLst>
                <a:ext uri="{FF2B5EF4-FFF2-40B4-BE49-F238E27FC236}">
                  <a16:creationId xmlns:a16="http://schemas.microsoft.com/office/drawing/2014/main" id="{50E8E927-2E3A-48E5-8E5A-AD124EA0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4144332"/>
              <a:ext cx="151747" cy="151747"/>
            </a:xfrm>
            <a:prstGeom prst="rect">
              <a:avLst/>
            </a:prstGeom>
          </p:spPr>
        </p:pic>
        <p:pic>
          <p:nvPicPr>
            <p:cNvPr id="296" name="Image 295">
              <a:extLst>
                <a:ext uri="{FF2B5EF4-FFF2-40B4-BE49-F238E27FC236}">
                  <a16:creationId xmlns:a16="http://schemas.microsoft.com/office/drawing/2014/main" id="{542F6276-20FE-4147-9EF9-DAA0D5BD5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408" y="4423228"/>
              <a:ext cx="152413" cy="60965"/>
            </a:xfrm>
            <a:prstGeom prst="rect">
              <a:avLst/>
            </a:prstGeom>
          </p:spPr>
        </p:pic>
        <p:pic>
          <p:nvPicPr>
            <p:cNvPr id="297" name="Image 296">
              <a:extLst>
                <a:ext uri="{FF2B5EF4-FFF2-40B4-BE49-F238E27FC236}">
                  <a16:creationId xmlns:a16="http://schemas.microsoft.com/office/drawing/2014/main" id="{8343D200-B80B-483E-8EEF-04E09CD98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696046"/>
              <a:ext cx="152413" cy="60965"/>
            </a:xfrm>
            <a:prstGeom prst="rect">
              <a:avLst/>
            </a:prstGeom>
          </p:spPr>
        </p:pic>
        <p:pic>
          <p:nvPicPr>
            <p:cNvPr id="298" name="Image 297">
              <a:extLst>
                <a:ext uri="{FF2B5EF4-FFF2-40B4-BE49-F238E27FC236}">
                  <a16:creationId xmlns:a16="http://schemas.microsoft.com/office/drawing/2014/main" id="{F40FD0B4-CB23-4F31-9281-D91F9A32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937876"/>
              <a:ext cx="152413" cy="60965"/>
            </a:xfrm>
            <a:prstGeom prst="rect">
              <a:avLst/>
            </a:prstGeom>
          </p:spPr>
        </p:pic>
        <p:pic>
          <p:nvPicPr>
            <p:cNvPr id="299" name="Image 298">
              <a:extLst>
                <a:ext uri="{FF2B5EF4-FFF2-40B4-BE49-F238E27FC236}">
                  <a16:creationId xmlns:a16="http://schemas.microsoft.com/office/drawing/2014/main" id="{6F6CA615-4B07-4407-BAFE-D3C241EE1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397" y="5182980"/>
              <a:ext cx="152413" cy="60965"/>
            </a:xfrm>
            <a:prstGeom prst="rect">
              <a:avLst/>
            </a:prstGeom>
          </p:spPr>
        </p:pic>
        <p:pic>
          <p:nvPicPr>
            <p:cNvPr id="300" name="Image 299">
              <a:extLst>
                <a:ext uri="{FF2B5EF4-FFF2-40B4-BE49-F238E27FC236}">
                  <a16:creationId xmlns:a16="http://schemas.microsoft.com/office/drawing/2014/main" id="{2905AE6D-FCEC-4221-A4CD-9DCDB5700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441513"/>
              <a:ext cx="152413" cy="60965"/>
            </a:xfrm>
            <a:prstGeom prst="rect">
              <a:avLst/>
            </a:prstGeom>
          </p:spPr>
        </p:pic>
        <p:pic>
          <p:nvPicPr>
            <p:cNvPr id="301" name="Image 300">
              <a:extLst>
                <a:ext uri="{FF2B5EF4-FFF2-40B4-BE49-F238E27FC236}">
                  <a16:creationId xmlns:a16="http://schemas.microsoft.com/office/drawing/2014/main" id="{AD2EEBFF-6C01-40A8-A4D3-4E2606DE8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036" y="5686679"/>
              <a:ext cx="152413" cy="60965"/>
            </a:xfrm>
            <a:prstGeom prst="rect">
              <a:avLst/>
            </a:prstGeom>
          </p:spPr>
        </p:pic>
        <p:pic>
          <p:nvPicPr>
            <p:cNvPr id="302" name="Image 301">
              <a:extLst>
                <a:ext uri="{FF2B5EF4-FFF2-40B4-BE49-F238E27FC236}">
                  <a16:creationId xmlns:a16="http://schemas.microsoft.com/office/drawing/2014/main" id="{8A806649-E0A5-4722-85ED-E3D2349A5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945424"/>
              <a:ext cx="152413" cy="60965"/>
            </a:xfrm>
            <a:prstGeom prst="rect">
              <a:avLst/>
            </a:prstGeom>
          </p:spPr>
        </p:pic>
      </p:grpSp>
      <p:grpSp>
        <p:nvGrpSpPr>
          <p:cNvPr id="303" name="Groupe 302">
            <a:extLst>
              <a:ext uri="{FF2B5EF4-FFF2-40B4-BE49-F238E27FC236}">
                <a16:creationId xmlns:a16="http://schemas.microsoft.com/office/drawing/2014/main" id="{9F6354DA-81AB-44E2-9652-E5E5593F8543}"/>
              </a:ext>
            </a:extLst>
          </p:cNvPr>
          <p:cNvGrpSpPr/>
          <p:nvPr/>
        </p:nvGrpSpPr>
        <p:grpSpPr>
          <a:xfrm>
            <a:off x="2199906" y="3415496"/>
            <a:ext cx="514450" cy="2885636"/>
            <a:chOff x="1621999" y="3163282"/>
            <a:chExt cx="514450" cy="2885636"/>
          </a:xfrm>
        </p:grpSpPr>
        <p:pic>
          <p:nvPicPr>
            <p:cNvPr id="304" name="Image 303">
              <a:extLst>
                <a:ext uri="{FF2B5EF4-FFF2-40B4-BE49-F238E27FC236}">
                  <a16:creationId xmlns:a16="http://schemas.microsoft.com/office/drawing/2014/main" id="{F28FFC72-99D8-45BE-8E78-3AE4B1FAA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3207262"/>
              <a:ext cx="152413" cy="60965"/>
            </a:xfrm>
            <a:prstGeom prst="rect">
              <a:avLst/>
            </a:prstGeom>
          </p:spPr>
        </p:pic>
        <p:pic>
          <p:nvPicPr>
            <p:cNvPr id="305" name="Image 304">
              <a:extLst>
                <a:ext uri="{FF2B5EF4-FFF2-40B4-BE49-F238E27FC236}">
                  <a16:creationId xmlns:a16="http://schemas.microsoft.com/office/drawing/2014/main" id="{F55F8148-591F-41E5-A944-5AF1B25BB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488" y="3163282"/>
              <a:ext cx="151747" cy="151747"/>
            </a:xfrm>
            <a:prstGeom prst="rect">
              <a:avLst/>
            </a:prstGeom>
          </p:spPr>
        </p:pic>
        <p:pic>
          <p:nvPicPr>
            <p:cNvPr id="306" name="Image 305">
              <a:extLst>
                <a:ext uri="{FF2B5EF4-FFF2-40B4-BE49-F238E27FC236}">
                  <a16:creationId xmlns:a16="http://schemas.microsoft.com/office/drawing/2014/main" id="{62F477F5-724C-452C-B702-5EFD52F0E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459" y="3381975"/>
              <a:ext cx="151747" cy="151747"/>
            </a:xfrm>
            <a:prstGeom prst="rect">
              <a:avLst/>
            </a:prstGeom>
          </p:spPr>
        </p:pic>
        <p:pic>
          <p:nvPicPr>
            <p:cNvPr id="307" name="Image 306">
              <a:extLst>
                <a:ext uri="{FF2B5EF4-FFF2-40B4-BE49-F238E27FC236}">
                  <a16:creationId xmlns:a16="http://schemas.microsoft.com/office/drawing/2014/main" id="{EA692344-BC56-482A-ABDC-B2456EB4B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00" y="3653084"/>
              <a:ext cx="151747" cy="151747"/>
            </a:xfrm>
            <a:prstGeom prst="rect">
              <a:avLst/>
            </a:prstGeom>
          </p:spPr>
        </p:pic>
        <p:pic>
          <p:nvPicPr>
            <p:cNvPr id="308" name="Image 307">
              <a:extLst>
                <a:ext uri="{FF2B5EF4-FFF2-40B4-BE49-F238E27FC236}">
                  <a16:creationId xmlns:a16="http://schemas.microsoft.com/office/drawing/2014/main" id="{39859831-7106-4D12-BAE7-5FEA80AB6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97" y="3893459"/>
              <a:ext cx="151747" cy="151747"/>
            </a:xfrm>
            <a:prstGeom prst="rect">
              <a:avLst/>
            </a:prstGeom>
          </p:spPr>
        </p:pic>
        <p:pic>
          <p:nvPicPr>
            <p:cNvPr id="309" name="Image 308">
              <a:extLst>
                <a:ext uri="{FF2B5EF4-FFF2-40B4-BE49-F238E27FC236}">
                  <a16:creationId xmlns:a16="http://schemas.microsoft.com/office/drawing/2014/main" id="{4CACAF68-8957-46EF-84D2-FC6D229B7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370873"/>
              <a:ext cx="151747" cy="151747"/>
            </a:xfrm>
            <a:prstGeom prst="rect">
              <a:avLst/>
            </a:prstGeom>
          </p:spPr>
        </p:pic>
        <p:pic>
          <p:nvPicPr>
            <p:cNvPr id="310" name="Image 309">
              <a:extLst>
                <a:ext uri="{FF2B5EF4-FFF2-40B4-BE49-F238E27FC236}">
                  <a16:creationId xmlns:a16="http://schemas.microsoft.com/office/drawing/2014/main" id="{688D65A1-8B27-4124-B3F4-46BBF6054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651816"/>
              <a:ext cx="151747" cy="151747"/>
            </a:xfrm>
            <a:prstGeom prst="rect">
              <a:avLst/>
            </a:prstGeom>
          </p:spPr>
        </p:pic>
        <p:pic>
          <p:nvPicPr>
            <p:cNvPr id="311" name="Image 310">
              <a:extLst>
                <a:ext uri="{FF2B5EF4-FFF2-40B4-BE49-F238E27FC236}">
                  <a16:creationId xmlns:a16="http://schemas.microsoft.com/office/drawing/2014/main" id="{9C962797-88FF-441E-80F1-778954421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5139658"/>
              <a:ext cx="151747" cy="151747"/>
            </a:xfrm>
            <a:prstGeom prst="rect">
              <a:avLst/>
            </a:prstGeom>
          </p:spPr>
        </p:pic>
        <p:pic>
          <p:nvPicPr>
            <p:cNvPr id="312" name="Image 311">
              <a:extLst>
                <a:ext uri="{FF2B5EF4-FFF2-40B4-BE49-F238E27FC236}">
                  <a16:creationId xmlns:a16="http://schemas.microsoft.com/office/drawing/2014/main" id="{934CCC96-F13F-4307-B8E8-64A096C42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906" y="4892484"/>
              <a:ext cx="151747" cy="151747"/>
            </a:xfrm>
            <a:prstGeom prst="rect">
              <a:avLst/>
            </a:prstGeom>
          </p:spPr>
        </p:pic>
        <p:pic>
          <p:nvPicPr>
            <p:cNvPr id="313" name="Image 312">
              <a:extLst>
                <a:ext uri="{FF2B5EF4-FFF2-40B4-BE49-F238E27FC236}">
                  <a16:creationId xmlns:a16="http://schemas.microsoft.com/office/drawing/2014/main" id="{96991083-C18E-4C59-BD4E-2D8322D4E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392171"/>
              <a:ext cx="151747" cy="151747"/>
            </a:xfrm>
            <a:prstGeom prst="rect">
              <a:avLst/>
            </a:prstGeom>
          </p:spPr>
        </p:pic>
        <p:pic>
          <p:nvPicPr>
            <p:cNvPr id="314" name="Image 313">
              <a:extLst>
                <a:ext uri="{FF2B5EF4-FFF2-40B4-BE49-F238E27FC236}">
                  <a16:creationId xmlns:a16="http://schemas.microsoft.com/office/drawing/2014/main" id="{E18B3F9A-70AC-466A-A0FD-AEA2302C9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999" y="5641289"/>
              <a:ext cx="151747" cy="151747"/>
            </a:xfrm>
            <a:prstGeom prst="rect">
              <a:avLst/>
            </a:prstGeom>
          </p:spPr>
        </p:pic>
        <p:pic>
          <p:nvPicPr>
            <p:cNvPr id="315" name="Image 314">
              <a:extLst>
                <a:ext uri="{FF2B5EF4-FFF2-40B4-BE49-F238E27FC236}">
                  <a16:creationId xmlns:a16="http://schemas.microsoft.com/office/drawing/2014/main" id="{355F28BB-3338-468E-B808-DAEBE06E3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897171"/>
              <a:ext cx="151747" cy="151747"/>
            </a:xfrm>
            <a:prstGeom prst="rect">
              <a:avLst/>
            </a:prstGeom>
          </p:spPr>
        </p:pic>
        <p:pic>
          <p:nvPicPr>
            <p:cNvPr id="316" name="Image 315">
              <a:extLst>
                <a:ext uri="{FF2B5EF4-FFF2-40B4-BE49-F238E27FC236}">
                  <a16:creationId xmlns:a16="http://schemas.microsoft.com/office/drawing/2014/main" id="{A8ED7272-CD5F-48DA-8D5F-B0A9EDC0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420644"/>
              <a:ext cx="152413" cy="60965"/>
            </a:xfrm>
            <a:prstGeom prst="rect">
              <a:avLst/>
            </a:prstGeom>
          </p:spPr>
        </p:pic>
        <p:pic>
          <p:nvPicPr>
            <p:cNvPr id="317" name="Image 316">
              <a:extLst>
                <a:ext uri="{FF2B5EF4-FFF2-40B4-BE49-F238E27FC236}">
                  <a16:creationId xmlns:a16="http://schemas.microsoft.com/office/drawing/2014/main" id="{9A99EBEF-F460-4192-A8C0-B330D91CB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678385"/>
              <a:ext cx="152413" cy="60965"/>
            </a:xfrm>
            <a:prstGeom prst="rect">
              <a:avLst/>
            </a:prstGeom>
          </p:spPr>
        </p:pic>
        <p:pic>
          <p:nvPicPr>
            <p:cNvPr id="318" name="Image 317">
              <a:extLst>
                <a:ext uri="{FF2B5EF4-FFF2-40B4-BE49-F238E27FC236}">
                  <a16:creationId xmlns:a16="http://schemas.microsoft.com/office/drawing/2014/main" id="{421879EC-73BA-4D07-8E52-B8A458015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00" y="3962155"/>
              <a:ext cx="152413" cy="60965"/>
            </a:xfrm>
            <a:prstGeom prst="rect">
              <a:avLst/>
            </a:prstGeom>
          </p:spPr>
        </p:pic>
        <p:pic>
          <p:nvPicPr>
            <p:cNvPr id="319" name="Image 318">
              <a:extLst>
                <a:ext uri="{FF2B5EF4-FFF2-40B4-BE49-F238E27FC236}">
                  <a16:creationId xmlns:a16="http://schemas.microsoft.com/office/drawing/2014/main" id="{28EDD832-5498-4BBF-9281-C8319061B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4192612"/>
              <a:ext cx="152413" cy="60965"/>
            </a:xfrm>
            <a:prstGeom prst="rect">
              <a:avLst/>
            </a:prstGeom>
          </p:spPr>
        </p:pic>
        <p:pic>
          <p:nvPicPr>
            <p:cNvPr id="320" name="Image 319">
              <a:extLst>
                <a:ext uri="{FF2B5EF4-FFF2-40B4-BE49-F238E27FC236}">
                  <a16:creationId xmlns:a16="http://schemas.microsoft.com/office/drawing/2014/main" id="{35277B5D-7A42-4481-918F-E823C1E5B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4144332"/>
              <a:ext cx="151747" cy="151747"/>
            </a:xfrm>
            <a:prstGeom prst="rect">
              <a:avLst/>
            </a:prstGeom>
          </p:spPr>
        </p:pic>
        <p:pic>
          <p:nvPicPr>
            <p:cNvPr id="321" name="Image 320">
              <a:extLst>
                <a:ext uri="{FF2B5EF4-FFF2-40B4-BE49-F238E27FC236}">
                  <a16:creationId xmlns:a16="http://schemas.microsoft.com/office/drawing/2014/main" id="{F4C8A7C1-C5EF-4F2B-8530-64D9D871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408" y="4423228"/>
              <a:ext cx="152413" cy="60965"/>
            </a:xfrm>
            <a:prstGeom prst="rect">
              <a:avLst/>
            </a:prstGeom>
          </p:spPr>
        </p:pic>
        <p:pic>
          <p:nvPicPr>
            <p:cNvPr id="322" name="Image 321">
              <a:extLst>
                <a:ext uri="{FF2B5EF4-FFF2-40B4-BE49-F238E27FC236}">
                  <a16:creationId xmlns:a16="http://schemas.microsoft.com/office/drawing/2014/main" id="{4CBF355D-4804-4968-921C-9F0BFA945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696046"/>
              <a:ext cx="152413" cy="60965"/>
            </a:xfrm>
            <a:prstGeom prst="rect">
              <a:avLst/>
            </a:prstGeom>
          </p:spPr>
        </p:pic>
        <p:pic>
          <p:nvPicPr>
            <p:cNvPr id="323" name="Image 322">
              <a:extLst>
                <a:ext uri="{FF2B5EF4-FFF2-40B4-BE49-F238E27FC236}">
                  <a16:creationId xmlns:a16="http://schemas.microsoft.com/office/drawing/2014/main" id="{D9A19CF3-C44C-4F47-918E-6D4061732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937876"/>
              <a:ext cx="152413" cy="60965"/>
            </a:xfrm>
            <a:prstGeom prst="rect">
              <a:avLst/>
            </a:prstGeom>
          </p:spPr>
        </p:pic>
        <p:pic>
          <p:nvPicPr>
            <p:cNvPr id="324" name="Image 323">
              <a:extLst>
                <a:ext uri="{FF2B5EF4-FFF2-40B4-BE49-F238E27FC236}">
                  <a16:creationId xmlns:a16="http://schemas.microsoft.com/office/drawing/2014/main" id="{3280CF3E-3B18-4079-85BD-6A015AA1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397" y="5182980"/>
              <a:ext cx="152413" cy="60965"/>
            </a:xfrm>
            <a:prstGeom prst="rect">
              <a:avLst/>
            </a:prstGeom>
          </p:spPr>
        </p:pic>
        <p:pic>
          <p:nvPicPr>
            <p:cNvPr id="325" name="Image 324">
              <a:extLst>
                <a:ext uri="{FF2B5EF4-FFF2-40B4-BE49-F238E27FC236}">
                  <a16:creationId xmlns:a16="http://schemas.microsoft.com/office/drawing/2014/main" id="{341777C7-4CC9-4FCF-B9D7-3C04A43FB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441513"/>
              <a:ext cx="152413" cy="60965"/>
            </a:xfrm>
            <a:prstGeom prst="rect">
              <a:avLst/>
            </a:prstGeom>
          </p:spPr>
        </p:pic>
        <p:pic>
          <p:nvPicPr>
            <p:cNvPr id="326" name="Image 325">
              <a:extLst>
                <a:ext uri="{FF2B5EF4-FFF2-40B4-BE49-F238E27FC236}">
                  <a16:creationId xmlns:a16="http://schemas.microsoft.com/office/drawing/2014/main" id="{70A725B3-7501-46D0-9369-35C3DDD73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036" y="5686679"/>
              <a:ext cx="152413" cy="60965"/>
            </a:xfrm>
            <a:prstGeom prst="rect">
              <a:avLst/>
            </a:prstGeom>
          </p:spPr>
        </p:pic>
        <p:pic>
          <p:nvPicPr>
            <p:cNvPr id="327" name="Image 326">
              <a:extLst>
                <a:ext uri="{FF2B5EF4-FFF2-40B4-BE49-F238E27FC236}">
                  <a16:creationId xmlns:a16="http://schemas.microsoft.com/office/drawing/2014/main" id="{D1A63144-61A6-4CDA-9EEC-D5E239068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945424"/>
              <a:ext cx="152413" cy="60965"/>
            </a:xfrm>
            <a:prstGeom prst="rect">
              <a:avLst/>
            </a:prstGeom>
          </p:spPr>
        </p:pic>
      </p:grpSp>
      <p:grpSp>
        <p:nvGrpSpPr>
          <p:cNvPr id="328" name="Groupe 327">
            <a:extLst>
              <a:ext uri="{FF2B5EF4-FFF2-40B4-BE49-F238E27FC236}">
                <a16:creationId xmlns:a16="http://schemas.microsoft.com/office/drawing/2014/main" id="{869F1400-714C-43A7-8D20-60E71D3529A2}"/>
              </a:ext>
            </a:extLst>
          </p:cNvPr>
          <p:cNvGrpSpPr/>
          <p:nvPr/>
        </p:nvGrpSpPr>
        <p:grpSpPr>
          <a:xfrm>
            <a:off x="3613358" y="3426761"/>
            <a:ext cx="514450" cy="2885636"/>
            <a:chOff x="1621999" y="3163282"/>
            <a:chExt cx="514450" cy="2885636"/>
          </a:xfrm>
        </p:grpSpPr>
        <p:pic>
          <p:nvPicPr>
            <p:cNvPr id="329" name="Image 328">
              <a:extLst>
                <a:ext uri="{FF2B5EF4-FFF2-40B4-BE49-F238E27FC236}">
                  <a16:creationId xmlns:a16="http://schemas.microsoft.com/office/drawing/2014/main" id="{E7B97CAA-AAED-4038-9FD3-09C8E23BD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3207262"/>
              <a:ext cx="152413" cy="60965"/>
            </a:xfrm>
            <a:prstGeom prst="rect">
              <a:avLst/>
            </a:prstGeom>
          </p:spPr>
        </p:pic>
        <p:pic>
          <p:nvPicPr>
            <p:cNvPr id="330" name="Image 329">
              <a:extLst>
                <a:ext uri="{FF2B5EF4-FFF2-40B4-BE49-F238E27FC236}">
                  <a16:creationId xmlns:a16="http://schemas.microsoft.com/office/drawing/2014/main" id="{C2CA490E-FE7A-4AE4-B91F-7E24D5201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488" y="3163282"/>
              <a:ext cx="151747" cy="151747"/>
            </a:xfrm>
            <a:prstGeom prst="rect">
              <a:avLst/>
            </a:prstGeom>
          </p:spPr>
        </p:pic>
        <p:pic>
          <p:nvPicPr>
            <p:cNvPr id="331" name="Image 330">
              <a:extLst>
                <a:ext uri="{FF2B5EF4-FFF2-40B4-BE49-F238E27FC236}">
                  <a16:creationId xmlns:a16="http://schemas.microsoft.com/office/drawing/2014/main" id="{FA039689-DA2D-4590-B64F-98EC4AAF8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459" y="3381975"/>
              <a:ext cx="151747" cy="151747"/>
            </a:xfrm>
            <a:prstGeom prst="rect">
              <a:avLst/>
            </a:prstGeom>
          </p:spPr>
        </p:pic>
        <p:pic>
          <p:nvPicPr>
            <p:cNvPr id="332" name="Image 331">
              <a:extLst>
                <a:ext uri="{FF2B5EF4-FFF2-40B4-BE49-F238E27FC236}">
                  <a16:creationId xmlns:a16="http://schemas.microsoft.com/office/drawing/2014/main" id="{82619A06-4616-481E-A978-C2EA5A4DC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00" y="3653084"/>
              <a:ext cx="151747" cy="151747"/>
            </a:xfrm>
            <a:prstGeom prst="rect">
              <a:avLst/>
            </a:prstGeom>
          </p:spPr>
        </p:pic>
        <p:pic>
          <p:nvPicPr>
            <p:cNvPr id="333" name="Image 332">
              <a:extLst>
                <a:ext uri="{FF2B5EF4-FFF2-40B4-BE49-F238E27FC236}">
                  <a16:creationId xmlns:a16="http://schemas.microsoft.com/office/drawing/2014/main" id="{5B3D6F96-1A78-4B5A-B3D7-28683A5C4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97" y="3893459"/>
              <a:ext cx="151747" cy="151747"/>
            </a:xfrm>
            <a:prstGeom prst="rect">
              <a:avLst/>
            </a:prstGeom>
          </p:spPr>
        </p:pic>
        <p:pic>
          <p:nvPicPr>
            <p:cNvPr id="334" name="Image 333">
              <a:extLst>
                <a:ext uri="{FF2B5EF4-FFF2-40B4-BE49-F238E27FC236}">
                  <a16:creationId xmlns:a16="http://schemas.microsoft.com/office/drawing/2014/main" id="{03122AAD-6116-4B6E-BC78-A44583A25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370873"/>
              <a:ext cx="151747" cy="151747"/>
            </a:xfrm>
            <a:prstGeom prst="rect">
              <a:avLst/>
            </a:prstGeom>
          </p:spPr>
        </p:pic>
        <p:pic>
          <p:nvPicPr>
            <p:cNvPr id="335" name="Image 334">
              <a:extLst>
                <a:ext uri="{FF2B5EF4-FFF2-40B4-BE49-F238E27FC236}">
                  <a16:creationId xmlns:a16="http://schemas.microsoft.com/office/drawing/2014/main" id="{D613DC00-D94A-4930-9079-A4DEAF81C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514" y="4651816"/>
              <a:ext cx="151747" cy="151747"/>
            </a:xfrm>
            <a:prstGeom prst="rect">
              <a:avLst/>
            </a:prstGeom>
          </p:spPr>
        </p:pic>
        <p:pic>
          <p:nvPicPr>
            <p:cNvPr id="336" name="Image 335">
              <a:extLst>
                <a:ext uri="{FF2B5EF4-FFF2-40B4-BE49-F238E27FC236}">
                  <a16:creationId xmlns:a16="http://schemas.microsoft.com/office/drawing/2014/main" id="{10ECAD95-3487-4AD5-BF82-5BF24D84B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5139658"/>
              <a:ext cx="151747" cy="151747"/>
            </a:xfrm>
            <a:prstGeom prst="rect">
              <a:avLst/>
            </a:prstGeom>
          </p:spPr>
        </p:pic>
        <p:pic>
          <p:nvPicPr>
            <p:cNvPr id="337" name="Image 336">
              <a:extLst>
                <a:ext uri="{FF2B5EF4-FFF2-40B4-BE49-F238E27FC236}">
                  <a16:creationId xmlns:a16="http://schemas.microsoft.com/office/drawing/2014/main" id="{CF3D2B1F-DF82-4C68-96E7-7CA930B0E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906" y="4892484"/>
              <a:ext cx="151747" cy="151747"/>
            </a:xfrm>
            <a:prstGeom prst="rect">
              <a:avLst/>
            </a:prstGeom>
          </p:spPr>
        </p:pic>
        <p:pic>
          <p:nvPicPr>
            <p:cNvPr id="338" name="Image 337">
              <a:extLst>
                <a:ext uri="{FF2B5EF4-FFF2-40B4-BE49-F238E27FC236}">
                  <a16:creationId xmlns:a16="http://schemas.microsoft.com/office/drawing/2014/main" id="{2093F5AA-01ED-4F68-91F1-F171F519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392171"/>
              <a:ext cx="151747" cy="151747"/>
            </a:xfrm>
            <a:prstGeom prst="rect">
              <a:avLst/>
            </a:prstGeom>
          </p:spPr>
        </p:pic>
        <p:pic>
          <p:nvPicPr>
            <p:cNvPr id="339" name="Image 338">
              <a:extLst>
                <a:ext uri="{FF2B5EF4-FFF2-40B4-BE49-F238E27FC236}">
                  <a16:creationId xmlns:a16="http://schemas.microsoft.com/office/drawing/2014/main" id="{E9B54AAD-0839-4C16-B40F-83FCBC886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999" y="5641289"/>
              <a:ext cx="151747" cy="151747"/>
            </a:xfrm>
            <a:prstGeom prst="rect">
              <a:avLst/>
            </a:prstGeom>
          </p:spPr>
        </p:pic>
        <p:pic>
          <p:nvPicPr>
            <p:cNvPr id="340" name="Image 339">
              <a:extLst>
                <a:ext uri="{FF2B5EF4-FFF2-40B4-BE49-F238E27FC236}">
                  <a16:creationId xmlns:a16="http://schemas.microsoft.com/office/drawing/2014/main" id="{8ED5D8D0-E884-48A1-A71B-E81D391F7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36" y="5897171"/>
              <a:ext cx="151747" cy="151747"/>
            </a:xfrm>
            <a:prstGeom prst="rect">
              <a:avLst/>
            </a:prstGeom>
          </p:spPr>
        </p:pic>
        <p:pic>
          <p:nvPicPr>
            <p:cNvPr id="341" name="Image 340">
              <a:extLst>
                <a:ext uri="{FF2B5EF4-FFF2-40B4-BE49-F238E27FC236}">
                  <a16:creationId xmlns:a16="http://schemas.microsoft.com/office/drawing/2014/main" id="{A804D5B7-198B-4E90-B5F8-27009BC38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420644"/>
              <a:ext cx="152413" cy="60965"/>
            </a:xfrm>
            <a:prstGeom prst="rect">
              <a:avLst/>
            </a:prstGeom>
          </p:spPr>
        </p:pic>
        <p:pic>
          <p:nvPicPr>
            <p:cNvPr id="342" name="Image 341">
              <a:extLst>
                <a:ext uri="{FF2B5EF4-FFF2-40B4-BE49-F238E27FC236}">
                  <a16:creationId xmlns:a16="http://schemas.microsoft.com/office/drawing/2014/main" id="{E7F849E4-1CE4-4617-B6FB-21CC3D0D0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3678385"/>
              <a:ext cx="152413" cy="60965"/>
            </a:xfrm>
            <a:prstGeom prst="rect">
              <a:avLst/>
            </a:prstGeom>
          </p:spPr>
        </p:pic>
        <p:pic>
          <p:nvPicPr>
            <p:cNvPr id="343" name="Image 342">
              <a:extLst>
                <a:ext uri="{FF2B5EF4-FFF2-40B4-BE49-F238E27FC236}">
                  <a16:creationId xmlns:a16="http://schemas.microsoft.com/office/drawing/2014/main" id="{5677AE39-7350-4833-820D-C29CD5270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00" y="3962155"/>
              <a:ext cx="152413" cy="60965"/>
            </a:xfrm>
            <a:prstGeom prst="rect">
              <a:avLst/>
            </a:prstGeom>
          </p:spPr>
        </p:pic>
        <p:pic>
          <p:nvPicPr>
            <p:cNvPr id="344" name="Image 343">
              <a:extLst>
                <a:ext uri="{FF2B5EF4-FFF2-40B4-BE49-F238E27FC236}">
                  <a16:creationId xmlns:a16="http://schemas.microsoft.com/office/drawing/2014/main" id="{A5FEA5D6-8002-4D48-9AAC-81933F1E0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515" y="4192612"/>
              <a:ext cx="152413" cy="60965"/>
            </a:xfrm>
            <a:prstGeom prst="rect">
              <a:avLst/>
            </a:prstGeom>
          </p:spPr>
        </p:pic>
        <p:pic>
          <p:nvPicPr>
            <p:cNvPr id="345" name="Image 344">
              <a:extLst>
                <a:ext uri="{FF2B5EF4-FFF2-40B4-BE49-F238E27FC236}">
                  <a16:creationId xmlns:a16="http://schemas.microsoft.com/office/drawing/2014/main" id="{F0CF09AF-B15A-4544-86E5-819FB3283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125" y="4144332"/>
              <a:ext cx="151747" cy="151747"/>
            </a:xfrm>
            <a:prstGeom prst="rect">
              <a:avLst/>
            </a:prstGeom>
          </p:spPr>
        </p:pic>
        <p:pic>
          <p:nvPicPr>
            <p:cNvPr id="346" name="Image 345">
              <a:extLst>
                <a:ext uri="{FF2B5EF4-FFF2-40B4-BE49-F238E27FC236}">
                  <a16:creationId xmlns:a16="http://schemas.microsoft.com/office/drawing/2014/main" id="{069CC44A-C5F9-40E4-8FA4-EBC4C9A54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408" y="4423228"/>
              <a:ext cx="152413" cy="60965"/>
            </a:xfrm>
            <a:prstGeom prst="rect">
              <a:avLst/>
            </a:prstGeom>
          </p:spPr>
        </p:pic>
        <p:pic>
          <p:nvPicPr>
            <p:cNvPr id="347" name="Image 346">
              <a:extLst>
                <a:ext uri="{FF2B5EF4-FFF2-40B4-BE49-F238E27FC236}">
                  <a16:creationId xmlns:a16="http://schemas.microsoft.com/office/drawing/2014/main" id="{C97A5B90-3169-411B-9E91-9C568F548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696046"/>
              <a:ext cx="152413" cy="60965"/>
            </a:xfrm>
            <a:prstGeom prst="rect">
              <a:avLst/>
            </a:prstGeom>
          </p:spPr>
        </p:pic>
        <p:pic>
          <p:nvPicPr>
            <p:cNvPr id="348" name="Image 347">
              <a:extLst>
                <a:ext uri="{FF2B5EF4-FFF2-40B4-BE49-F238E27FC236}">
                  <a16:creationId xmlns:a16="http://schemas.microsoft.com/office/drawing/2014/main" id="{322629D8-6AD7-4652-B121-4C8A5E49F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260" y="4937876"/>
              <a:ext cx="152413" cy="60965"/>
            </a:xfrm>
            <a:prstGeom prst="rect">
              <a:avLst/>
            </a:prstGeom>
          </p:spPr>
        </p:pic>
        <p:pic>
          <p:nvPicPr>
            <p:cNvPr id="349" name="Image 348">
              <a:extLst>
                <a:ext uri="{FF2B5EF4-FFF2-40B4-BE49-F238E27FC236}">
                  <a16:creationId xmlns:a16="http://schemas.microsoft.com/office/drawing/2014/main" id="{A153F129-B695-4B23-97FD-04D6AE4D5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397" y="5182980"/>
              <a:ext cx="152413" cy="60965"/>
            </a:xfrm>
            <a:prstGeom prst="rect">
              <a:avLst/>
            </a:prstGeom>
          </p:spPr>
        </p:pic>
        <p:pic>
          <p:nvPicPr>
            <p:cNvPr id="350" name="Image 349">
              <a:extLst>
                <a:ext uri="{FF2B5EF4-FFF2-40B4-BE49-F238E27FC236}">
                  <a16:creationId xmlns:a16="http://schemas.microsoft.com/office/drawing/2014/main" id="{18A9E820-C827-42A3-BDE7-7EF5653F8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441513"/>
              <a:ext cx="152413" cy="60965"/>
            </a:xfrm>
            <a:prstGeom prst="rect">
              <a:avLst/>
            </a:prstGeom>
          </p:spPr>
        </p:pic>
        <p:pic>
          <p:nvPicPr>
            <p:cNvPr id="351" name="Image 350">
              <a:extLst>
                <a:ext uri="{FF2B5EF4-FFF2-40B4-BE49-F238E27FC236}">
                  <a16:creationId xmlns:a16="http://schemas.microsoft.com/office/drawing/2014/main" id="{674496A2-8EB8-463A-9D4A-2352A221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036" y="5686679"/>
              <a:ext cx="152413" cy="60965"/>
            </a:xfrm>
            <a:prstGeom prst="rect">
              <a:avLst/>
            </a:prstGeom>
          </p:spPr>
        </p:pic>
        <p:pic>
          <p:nvPicPr>
            <p:cNvPr id="352" name="Image 351">
              <a:extLst>
                <a:ext uri="{FF2B5EF4-FFF2-40B4-BE49-F238E27FC236}">
                  <a16:creationId xmlns:a16="http://schemas.microsoft.com/office/drawing/2014/main" id="{EEAFB20D-6E0D-4445-A032-6E6C7733D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459" y="5945424"/>
              <a:ext cx="152413" cy="60965"/>
            </a:xfrm>
            <a:prstGeom prst="rect">
              <a:avLst/>
            </a:prstGeom>
          </p:spPr>
        </p:pic>
      </p:grpSp>
      <p:sp>
        <p:nvSpPr>
          <p:cNvPr id="353" name="Forme libre : forme 352">
            <a:extLst>
              <a:ext uri="{FF2B5EF4-FFF2-40B4-BE49-F238E27FC236}">
                <a16:creationId xmlns:a16="http://schemas.microsoft.com/office/drawing/2014/main" id="{476FB92B-BAE4-4524-B438-1C13E8A26AA9}"/>
              </a:ext>
            </a:extLst>
          </p:cNvPr>
          <p:cNvSpPr/>
          <p:nvPr/>
        </p:nvSpPr>
        <p:spPr>
          <a:xfrm>
            <a:off x="1044693" y="3381016"/>
            <a:ext cx="3578921" cy="2864862"/>
          </a:xfrm>
          <a:custGeom>
            <a:avLst/>
            <a:gdLst>
              <a:gd name="connsiteX0" fmla="*/ 314325 w 3209925"/>
              <a:gd name="connsiteY0" fmla="*/ 28575 h 2790825"/>
              <a:gd name="connsiteX1" fmla="*/ 123825 w 3209925"/>
              <a:gd name="connsiteY1" fmla="*/ 38100 h 2790825"/>
              <a:gd name="connsiteX2" fmla="*/ 0 w 3209925"/>
              <a:gd name="connsiteY2" fmla="*/ 276225 h 2790825"/>
              <a:gd name="connsiteX3" fmla="*/ 47625 w 3209925"/>
              <a:gd name="connsiteY3" fmla="*/ 2200275 h 2790825"/>
              <a:gd name="connsiteX4" fmla="*/ 180975 w 3209925"/>
              <a:gd name="connsiteY4" fmla="*/ 2752725 h 2790825"/>
              <a:gd name="connsiteX5" fmla="*/ 1514475 w 3209925"/>
              <a:gd name="connsiteY5" fmla="*/ 2781300 h 2790825"/>
              <a:gd name="connsiteX6" fmla="*/ 2933700 w 3209925"/>
              <a:gd name="connsiteY6" fmla="*/ 2790825 h 2790825"/>
              <a:gd name="connsiteX7" fmla="*/ 3162300 w 3209925"/>
              <a:gd name="connsiteY7" fmla="*/ 2571750 h 2790825"/>
              <a:gd name="connsiteX8" fmla="*/ 3209925 w 3209925"/>
              <a:gd name="connsiteY8" fmla="*/ 1609725 h 2790825"/>
              <a:gd name="connsiteX9" fmla="*/ 3209925 w 3209925"/>
              <a:gd name="connsiteY9" fmla="*/ 466725 h 2790825"/>
              <a:gd name="connsiteX10" fmla="*/ 3133725 w 3209925"/>
              <a:gd name="connsiteY10" fmla="*/ 66675 h 2790825"/>
              <a:gd name="connsiteX11" fmla="*/ 1952625 w 3209925"/>
              <a:gd name="connsiteY11" fmla="*/ 0 h 2790825"/>
              <a:gd name="connsiteX12" fmla="*/ 1428750 w 3209925"/>
              <a:gd name="connsiteY12" fmla="*/ 9525 h 2790825"/>
              <a:gd name="connsiteX13" fmla="*/ 314325 w 3209925"/>
              <a:gd name="connsiteY13" fmla="*/ 28575 h 2790825"/>
              <a:gd name="connsiteX0" fmla="*/ 314325 w 3209925"/>
              <a:gd name="connsiteY0" fmla="*/ 28575 h 2790825"/>
              <a:gd name="connsiteX1" fmla="*/ 123825 w 3209925"/>
              <a:gd name="connsiteY1" fmla="*/ 38100 h 2790825"/>
              <a:gd name="connsiteX2" fmla="*/ 0 w 3209925"/>
              <a:gd name="connsiteY2" fmla="*/ 276225 h 2790825"/>
              <a:gd name="connsiteX3" fmla="*/ 47625 w 3209925"/>
              <a:gd name="connsiteY3" fmla="*/ 2200275 h 2790825"/>
              <a:gd name="connsiteX4" fmla="*/ 180975 w 3209925"/>
              <a:gd name="connsiteY4" fmla="*/ 2752725 h 2790825"/>
              <a:gd name="connsiteX5" fmla="*/ 1514475 w 3209925"/>
              <a:gd name="connsiteY5" fmla="*/ 2781300 h 2790825"/>
              <a:gd name="connsiteX6" fmla="*/ 2933700 w 3209925"/>
              <a:gd name="connsiteY6" fmla="*/ 2790825 h 2790825"/>
              <a:gd name="connsiteX7" fmla="*/ 3162300 w 3209925"/>
              <a:gd name="connsiteY7" fmla="*/ 2571750 h 2790825"/>
              <a:gd name="connsiteX8" fmla="*/ 3209925 w 3209925"/>
              <a:gd name="connsiteY8" fmla="*/ 1609725 h 2790825"/>
              <a:gd name="connsiteX9" fmla="*/ 3209925 w 3209925"/>
              <a:gd name="connsiteY9" fmla="*/ 466725 h 2790825"/>
              <a:gd name="connsiteX10" fmla="*/ 3133725 w 3209925"/>
              <a:gd name="connsiteY10" fmla="*/ 66675 h 2790825"/>
              <a:gd name="connsiteX11" fmla="*/ 1952625 w 3209925"/>
              <a:gd name="connsiteY11" fmla="*/ 0 h 2790825"/>
              <a:gd name="connsiteX12" fmla="*/ 1428750 w 3209925"/>
              <a:gd name="connsiteY12" fmla="*/ 9525 h 2790825"/>
              <a:gd name="connsiteX13" fmla="*/ 314325 w 3209925"/>
              <a:gd name="connsiteY13" fmla="*/ 28575 h 2790825"/>
              <a:gd name="connsiteX0" fmla="*/ 314325 w 3209925"/>
              <a:gd name="connsiteY0" fmla="*/ 28575 h 2790825"/>
              <a:gd name="connsiteX1" fmla="*/ 123825 w 3209925"/>
              <a:gd name="connsiteY1" fmla="*/ 38100 h 2790825"/>
              <a:gd name="connsiteX2" fmla="*/ 0 w 3209925"/>
              <a:gd name="connsiteY2" fmla="*/ 276225 h 2790825"/>
              <a:gd name="connsiteX3" fmla="*/ 47625 w 3209925"/>
              <a:gd name="connsiteY3" fmla="*/ 2200275 h 2790825"/>
              <a:gd name="connsiteX4" fmla="*/ 180975 w 3209925"/>
              <a:gd name="connsiteY4" fmla="*/ 2752725 h 2790825"/>
              <a:gd name="connsiteX5" fmla="*/ 1514475 w 3209925"/>
              <a:gd name="connsiteY5" fmla="*/ 2781300 h 2790825"/>
              <a:gd name="connsiteX6" fmla="*/ 2933700 w 3209925"/>
              <a:gd name="connsiteY6" fmla="*/ 2790825 h 2790825"/>
              <a:gd name="connsiteX7" fmla="*/ 3162300 w 3209925"/>
              <a:gd name="connsiteY7" fmla="*/ 2571750 h 2790825"/>
              <a:gd name="connsiteX8" fmla="*/ 3209925 w 3209925"/>
              <a:gd name="connsiteY8" fmla="*/ 1609725 h 2790825"/>
              <a:gd name="connsiteX9" fmla="*/ 3209925 w 3209925"/>
              <a:gd name="connsiteY9" fmla="*/ 466725 h 2790825"/>
              <a:gd name="connsiteX10" fmla="*/ 3133725 w 3209925"/>
              <a:gd name="connsiteY10" fmla="*/ 66675 h 2790825"/>
              <a:gd name="connsiteX11" fmla="*/ 1952625 w 3209925"/>
              <a:gd name="connsiteY11" fmla="*/ 0 h 2790825"/>
              <a:gd name="connsiteX12" fmla="*/ 1428750 w 3209925"/>
              <a:gd name="connsiteY12" fmla="*/ 9525 h 2790825"/>
              <a:gd name="connsiteX13" fmla="*/ 314325 w 3209925"/>
              <a:gd name="connsiteY13" fmla="*/ 28575 h 2790825"/>
              <a:gd name="connsiteX0" fmla="*/ 412750 w 3209925"/>
              <a:gd name="connsiteY0" fmla="*/ 3721 h 2794546"/>
              <a:gd name="connsiteX1" fmla="*/ 123825 w 3209925"/>
              <a:gd name="connsiteY1" fmla="*/ 41821 h 2794546"/>
              <a:gd name="connsiteX2" fmla="*/ 0 w 3209925"/>
              <a:gd name="connsiteY2" fmla="*/ 279946 h 2794546"/>
              <a:gd name="connsiteX3" fmla="*/ 47625 w 3209925"/>
              <a:gd name="connsiteY3" fmla="*/ 2203996 h 2794546"/>
              <a:gd name="connsiteX4" fmla="*/ 180975 w 3209925"/>
              <a:gd name="connsiteY4" fmla="*/ 2756446 h 2794546"/>
              <a:gd name="connsiteX5" fmla="*/ 1514475 w 3209925"/>
              <a:gd name="connsiteY5" fmla="*/ 2785021 h 2794546"/>
              <a:gd name="connsiteX6" fmla="*/ 2933700 w 3209925"/>
              <a:gd name="connsiteY6" fmla="*/ 2794546 h 2794546"/>
              <a:gd name="connsiteX7" fmla="*/ 3162300 w 3209925"/>
              <a:gd name="connsiteY7" fmla="*/ 2575471 h 2794546"/>
              <a:gd name="connsiteX8" fmla="*/ 3209925 w 3209925"/>
              <a:gd name="connsiteY8" fmla="*/ 1613446 h 2794546"/>
              <a:gd name="connsiteX9" fmla="*/ 3209925 w 3209925"/>
              <a:gd name="connsiteY9" fmla="*/ 470446 h 2794546"/>
              <a:gd name="connsiteX10" fmla="*/ 3133725 w 3209925"/>
              <a:gd name="connsiteY10" fmla="*/ 70396 h 2794546"/>
              <a:gd name="connsiteX11" fmla="*/ 1952625 w 3209925"/>
              <a:gd name="connsiteY11" fmla="*/ 3721 h 2794546"/>
              <a:gd name="connsiteX12" fmla="*/ 1428750 w 3209925"/>
              <a:gd name="connsiteY12" fmla="*/ 13246 h 2794546"/>
              <a:gd name="connsiteX13" fmla="*/ 412750 w 3209925"/>
              <a:gd name="connsiteY13" fmla="*/ 3721 h 2794546"/>
              <a:gd name="connsiteX0" fmla="*/ 412750 w 3209925"/>
              <a:gd name="connsiteY0" fmla="*/ 6350 h 2797175"/>
              <a:gd name="connsiteX1" fmla="*/ 123825 w 3209925"/>
              <a:gd name="connsiteY1" fmla="*/ 44450 h 2797175"/>
              <a:gd name="connsiteX2" fmla="*/ 0 w 3209925"/>
              <a:gd name="connsiteY2" fmla="*/ 282575 h 2797175"/>
              <a:gd name="connsiteX3" fmla="*/ 47625 w 3209925"/>
              <a:gd name="connsiteY3" fmla="*/ 2206625 h 2797175"/>
              <a:gd name="connsiteX4" fmla="*/ 180975 w 3209925"/>
              <a:gd name="connsiteY4" fmla="*/ 2759075 h 2797175"/>
              <a:gd name="connsiteX5" fmla="*/ 1514475 w 3209925"/>
              <a:gd name="connsiteY5" fmla="*/ 2787650 h 2797175"/>
              <a:gd name="connsiteX6" fmla="*/ 2933700 w 3209925"/>
              <a:gd name="connsiteY6" fmla="*/ 2797175 h 2797175"/>
              <a:gd name="connsiteX7" fmla="*/ 3162300 w 3209925"/>
              <a:gd name="connsiteY7" fmla="*/ 2578100 h 2797175"/>
              <a:gd name="connsiteX8" fmla="*/ 3209925 w 3209925"/>
              <a:gd name="connsiteY8" fmla="*/ 1616075 h 2797175"/>
              <a:gd name="connsiteX9" fmla="*/ 3209925 w 3209925"/>
              <a:gd name="connsiteY9" fmla="*/ 473075 h 2797175"/>
              <a:gd name="connsiteX10" fmla="*/ 2886075 w 3209925"/>
              <a:gd name="connsiteY10" fmla="*/ 0 h 2797175"/>
              <a:gd name="connsiteX11" fmla="*/ 1952625 w 3209925"/>
              <a:gd name="connsiteY11" fmla="*/ 6350 h 2797175"/>
              <a:gd name="connsiteX12" fmla="*/ 1428750 w 3209925"/>
              <a:gd name="connsiteY12" fmla="*/ 15875 h 2797175"/>
              <a:gd name="connsiteX13" fmla="*/ 412750 w 3209925"/>
              <a:gd name="connsiteY13" fmla="*/ 6350 h 2797175"/>
              <a:gd name="connsiteX0" fmla="*/ 412750 w 3209925"/>
              <a:gd name="connsiteY0" fmla="*/ 6350 h 2797175"/>
              <a:gd name="connsiteX1" fmla="*/ 123825 w 3209925"/>
              <a:gd name="connsiteY1" fmla="*/ 44450 h 2797175"/>
              <a:gd name="connsiteX2" fmla="*/ 0 w 3209925"/>
              <a:gd name="connsiteY2" fmla="*/ 282575 h 2797175"/>
              <a:gd name="connsiteX3" fmla="*/ 47625 w 3209925"/>
              <a:gd name="connsiteY3" fmla="*/ 2206625 h 2797175"/>
              <a:gd name="connsiteX4" fmla="*/ 180975 w 3209925"/>
              <a:gd name="connsiteY4" fmla="*/ 2759075 h 2797175"/>
              <a:gd name="connsiteX5" fmla="*/ 1514475 w 3209925"/>
              <a:gd name="connsiteY5" fmla="*/ 2787650 h 2797175"/>
              <a:gd name="connsiteX6" fmla="*/ 2933700 w 3209925"/>
              <a:gd name="connsiteY6" fmla="*/ 2797175 h 2797175"/>
              <a:gd name="connsiteX7" fmla="*/ 3162300 w 3209925"/>
              <a:gd name="connsiteY7" fmla="*/ 2578100 h 2797175"/>
              <a:gd name="connsiteX8" fmla="*/ 3209925 w 3209925"/>
              <a:gd name="connsiteY8" fmla="*/ 1616075 h 2797175"/>
              <a:gd name="connsiteX9" fmla="*/ 3209925 w 3209925"/>
              <a:gd name="connsiteY9" fmla="*/ 473075 h 2797175"/>
              <a:gd name="connsiteX10" fmla="*/ 2886075 w 3209925"/>
              <a:gd name="connsiteY10" fmla="*/ 0 h 2797175"/>
              <a:gd name="connsiteX11" fmla="*/ 1952625 w 3209925"/>
              <a:gd name="connsiteY11" fmla="*/ 6350 h 2797175"/>
              <a:gd name="connsiteX12" fmla="*/ 1428750 w 3209925"/>
              <a:gd name="connsiteY12" fmla="*/ 15875 h 2797175"/>
              <a:gd name="connsiteX13" fmla="*/ 412750 w 3209925"/>
              <a:gd name="connsiteY13" fmla="*/ 6350 h 2797175"/>
              <a:gd name="connsiteX0" fmla="*/ 412750 w 3209925"/>
              <a:gd name="connsiteY0" fmla="*/ 21252 h 2812077"/>
              <a:gd name="connsiteX1" fmla="*/ 123825 w 3209925"/>
              <a:gd name="connsiteY1" fmla="*/ 59352 h 2812077"/>
              <a:gd name="connsiteX2" fmla="*/ 0 w 3209925"/>
              <a:gd name="connsiteY2" fmla="*/ 297477 h 2812077"/>
              <a:gd name="connsiteX3" fmla="*/ 47625 w 3209925"/>
              <a:gd name="connsiteY3" fmla="*/ 2221527 h 2812077"/>
              <a:gd name="connsiteX4" fmla="*/ 180975 w 3209925"/>
              <a:gd name="connsiteY4" fmla="*/ 2773977 h 2812077"/>
              <a:gd name="connsiteX5" fmla="*/ 1514475 w 3209925"/>
              <a:gd name="connsiteY5" fmla="*/ 2802552 h 2812077"/>
              <a:gd name="connsiteX6" fmla="*/ 2933700 w 3209925"/>
              <a:gd name="connsiteY6" fmla="*/ 2812077 h 2812077"/>
              <a:gd name="connsiteX7" fmla="*/ 3162300 w 3209925"/>
              <a:gd name="connsiteY7" fmla="*/ 2593002 h 2812077"/>
              <a:gd name="connsiteX8" fmla="*/ 3209925 w 3209925"/>
              <a:gd name="connsiteY8" fmla="*/ 1630977 h 2812077"/>
              <a:gd name="connsiteX9" fmla="*/ 3209925 w 3209925"/>
              <a:gd name="connsiteY9" fmla="*/ 487977 h 2812077"/>
              <a:gd name="connsiteX10" fmla="*/ 2886075 w 3209925"/>
              <a:gd name="connsiteY10" fmla="*/ 14902 h 2812077"/>
              <a:gd name="connsiteX11" fmla="*/ 1952625 w 3209925"/>
              <a:gd name="connsiteY11" fmla="*/ 21252 h 2812077"/>
              <a:gd name="connsiteX12" fmla="*/ 1428750 w 3209925"/>
              <a:gd name="connsiteY12" fmla="*/ 30777 h 2812077"/>
              <a:gd name="connsiteX13" fmla="*/ 412750 w 3209925"/>
              <a:gd name="connsiteY13" fmla="*/ 21252 h 2812077"/>
              <a:gd name="connsiteX0" fmla="*/ 412750 w 3209925"/>
              <a:gd name="connsiteY0" fmla="*/ 21252 h 2812077"/>
              <a:gd name="connsiteX1" fmla="*/ 123825 w 3209925"/>
              <a:gd name="connsiteY1" fmla="*/ 59352 h 2812077"/>
              <a:gd name="connsiteX2" fmla="*/ 0 w 3209925"/>
              <a:gd name="connsiteY2" fmla="*/ 297477 h 2812077"/>
              <a:gd name="connsiteX3" fmla="*/ 47625 w 3209925"/>
              <a:gd name="connsiteY3" fmla="*/ 2221527 h 2812077"/>
              <a:gd name="connsiteX4" fmla="*/ 180975 w 3209925"/>
              <a:gd name="connsiteY4" fmla="*/ 2773977 h 2812077"/>
              <a:gd name="connsiteX5" fmla="*/ 1514475 w 3209925"/>
              <a:gd name="connsiteY5" fmla="*/ 2802552 h 2812077"/>
              <a:gd name="connsiteX6" fmla="*/ 2933700 w 3209925"/>
              <a:gd name="connsiteY6" fmla="*/ 2812077 h 2812077"/>
              <a:gd name="connsiteX7" fmla="*/ 3162300 w 3209925"/>
              <a:gd name="connsiteY7" fmla="*/ 2593002 h 2812077"/>
              <a:gd name="connsiteX8" fmla="*/ 3209925 w 3209925"/>
              <a:gd name="connsiteY8" fmla="*/ 1630977 h 2812077"/>
              <a:gd name="connsiteX9" fmla="*/ 3209925 w 3209925"/>
              <a:gd name="connsiteY9" fmla="*/ 487977 h 2812077"/>
              <a:gd name="connsiteX10" fmla="*/ 2886075 w 3209925"/>
              <a:gd name="connsiteY10" fmla="*/ 14902 h 2812077"/>
              <a:gd name="connsiteX11" fmla="*/ 1952625 w 3209925"/>
              <a:gd name="connsiteY11" fmla="*/ 21252 h 2812077"/>
              <a:gd name="connsiteX12" fmla="*/ 1428750 w 3209925"/>
              <a:gd name="connsiteY12" fmla="*/ 30777 h 2812077"/>
              <a:gd name="connsiteX13" fmla="*/ 412750 w 3209925"/>
              <a:gd name="connsiteY13" fmla="*/ 21252 h 2812077"/>
              <a:gd name="connsiteX0" fmla="*/ 412750 w 3253669"/>
              <a:gd name="connsiteY0" fmla="*/ 21252 h 2812077"/>
              <a:gd name="connsiteX1" fmla="*/ 123825 w 3253669"/>
              <a:gd name="connsiteY1" fmla="*/ 59352 h 2812077"/>
              <a:gd name="connsiteX2" fmla="*/ 0 w 3253669"/>
              <a:gd name="connsiteY2" fmla="*/ 297477 h 2812077"/>
              <a:gd name="connsiteX3" fmla="*/ 47625 w 3253669"/>
              <a:gd name="connsiteY3" fmla="*/ 2221527 h 2812077"/>
              <a:gd name="connsiteX4" fmla="*/ 180975 w 3253669"/>
              <a:gd name="connsiteY4" fmla="*/ 2773977 h 2812077"/>
              <a:gd name="connsiteX5" fmla="*/ 1514475 w 3253669"/>
              <a:gd name="connsiteY5" fmla="*/ 2802552 h 2812077"/>
              <a:gd name="connsiteX6" fmla="*/ 2933700 w 3253669"/>
              <a:gd name="connsiteY6" fmla="*/ 2812077 h 2812077"/>
              <a:gd name="connsiteX7" fmla="*/ 3162300 w 3253669"/>
              <a:gd name="connsiteY7" fmla="*/ 2593002 h 2812077"/>
              <a:gd name="connsiteX8" fmla="*/ 3209925 w 3253669"/>
              <a:gd name="connsiteY8" fmla="*/ 1630977 h 2812077"/>
              <a:gd name="connsiteX9" fmla="*/ 3209925 w 3253669"/>
              <a:gd name="connsiteY9" fmla="*/ 487977 h 2812077"/>
              <a:gd name="connsiteX10" fmla="*/ 2886075 w 3253669"/>
              <a:gd name="connsiteY10" fmla="*/ 14902 h 2812077"/>
              <a:gd name="connsiteX11" fmla="*/ 1952625 w 3253669"/>
              <a:gd name="connsiteY11" fmla="*/ 21252 h 2812077"/>
              <a:gd name="connsiteX12" fmla="*/ 1428750 w 3253669"/>
              <a:gd name="connsiteY12" fmla="*/ 30777 h 2812077"/>
              <a:gd name="connsiteX13" fmla="*/ 412750 w 3253669"/>
              <a:gd name="connsiteY13" fmla="*/ 21252 h 2812077"/>
              <a:gd name="connsiteX0" fmla="*/ 412750 w 3253669"/>
              <a:gd name="connsiteY0" fmla="*/ 38100 h 2828925"/>
              <a:gd name="connsiteX1" fmla="*/ 123825 w 3253669"/>
              <a:gd name="connsiteY1" fmla="*/ 76200 h 2828925"/>
              <a:gd name="connsiteX2" fmla="*/ 0 w 3253669"/>
              <a:gd name="connsiteY2" fmla="*/ 314325 h 2828925"/>
              <a:gd name="connsiteX3" fmla="*/ 47625 w 3253669"/>
              <a:gd name="connsiteY3" fmla="*/ 2238375 h 2828925"/>
              <a:gd name="connsiteX4" fmla="*/ 180975 w 3253669"/>
              <a:gd name="connsiteY4" fmla="*/ 2790825 h 2828925"/>
              <a:gd name="connsiteX5" fmla="*/ 1514475 w 3253669"/>
              <a:gd name="connsiteY5" fmla="*/ 2819400 h 2828925"/>
              <a:gd name="connsiteX6" fmla="*/ 2933700 w 3253669"/>
              <a:gd name="connsiteY6" fmla="*/ 2828925 h 2828925"/>
              <a:gd name="connsiteX7" fmla="*/ 3162300 w 3253669"/>
              <a:gd name="connsiteY7" fmla="*/ 2609850 h 2828925"/>
              <a:gd name="connsiteX8" fmla="*/ 3209925 w 3253669"/>
              <a:gd name="connsiteY8" fmla="*/ 1647825 h 2828925"/>
              <a:gd name="connsiteX9" fmla="*/ 3209925 w 3253669"/>
              <a:gd name="connsiteY9" fmla="*/ 504825 h 2828925"/>
              <a:gd name="connsiteX10" fmla="*/ 2886075 w 3253669"/>
              <a:gd name="connsiteY10" fmla="*/ 31750 h 2828925"/>
              <a:gd name="connsiteX11" fmla="*/ 1952625 w 3253669"/>
              <a:gd name="connsiteY11" fmla="*/ 38100 h 2828925"/>
              <a:gd name="connsiteX12" fmla="*/ 1425575 w 3253669"/>
              <a:gd name="connsiteY12" fmla="*/ 0 h 2828925"/>
              <a:gd name="connsiteX13" fmla="*/ 412750 w 3253669"/>
              <a:gd name="connsiteY13" fmla="*/ 38100 h 2828925"/>
              <a:gd name="connsiteX0" fmla="*/ 412750 w 3253669"/>
              <a:gd name="connsiteY0" fmla="*/ 44897 h 2835722"/>
              <a:gd name="connsiteX1" fmla="*/ 123825 w 3253669"/>
              <a:gd name="connsiteY1" fmla="*/ 82997 h 2835722"/>
              <a:gd name="connsiteX2" fmla="*/ 0 w 3253669"/>
              <a:gd name="connsiteY2" fmla="*/ 321122 h 2835722"/>
              <a:gd name="connsiteX3" fmla="*/ 47625 w 3253669"/>
              <a:gd name="connsiteY3" fmla="*/ 2245172 h 2835722"/>
              <a:gd name="connsiteX4" fmla="*/ 180975 w 3253669"/>
              <a:gd name="connsiteY4" fmla="*/ 2797622 h 2835722"/>
              <a:gd name="connsiteX5" fmla="*/ 1514475 w 3253669"/>
              <a:gd name="connsiteY5" fmla="*/ 2826197 h 2835722"/>
              <a:gd name="connsiteX6" fmla="*/ 2933700 w 3253669"/>
              <a:gd name="connsiteY6" fmla="*/ 2835722 h 2835722"/>
              <a:gd name="connsiteX7" fmla="*/ 3162300 w 3253669"/>
              <a:gd name="connsiteY7" fmla="*/ 2616647 h 2835722"/>
              <a:gd name="connsiteX8" fmla="*/ 3209925 w 3253669"/>
              <a:gd name="connsiteY8" fmla="*/ 1654622 h 2835722"/>
              <a:gd name="connsiteX9" fmla="*/ 3209925 w 3253669"/>
              <a:gd name="connsiteY9" fmla="*/ 511622 h 2835722"/>
              <a:gd name="connsiteX10" fmla="*/ 2886075 w 3253669"/>
              <a:gd name="connsiteY10" fmla="*/ 38547 h 2835722"/>
              <a:gd name="connsiteX11" fmla="*/ 2003425 w 3253669"/>
              <a:gd name="connsiteY11" fmla="*/ 447 h 2835722"/>
              <a:gd name="connsiteX12" fmla="*/ 1425575 w 3253669"/>
              <a:gd name="connsiteY12" fmla="*/ 6797 h 2835722"/>
              <a:gd name="connsiteX13" fmla="*/ 412750 w 3253669"/>
              <a:gd name="connsiteY13" fmla="*/ 44897 h 2835722"/>
              <a:gd name="connsiteX0" fmla="*/ 396875 w 3237794"/>
              <a:gd name="connsiteY0" fmla="*/ 44897 h 2835722"/>
              <a:gd name="connsiteX1" fmla="*/ 107950 w 3237794"/>
              <a:gd name="connsiteY1" fmla="*/ 82997 h 2835722"/>
              <a:gd name="connsiteX2" fmla="*/ 0 w 3237794"/>
              <a:gd name="connsiteY2" fmla="*/ 511622 h 2835722"/>
              <a:gd name="connsiteX3" fmla="*/ 31750 w 3237794"/>
              <a:gd name="connsiteY3" fmla="*/ 2245172 h 2835722"/>
              <a:gd name="connsiteX4" fmla="*/ 165100 w 3237794"/>
              <a:gd name="connsiteY4" fmla="*/ 2797622 h 2835722"/>
              <a:gd name="connsiteX5" fmla="*/ 1498600 w 3237794"/>
              <a:gd name="connsiteY5" fmla="*/ 2826197 h 2835722"/>
              <a:gd name="connsiteX6" fmla="*/ 2917825 w 3237794"/>
              <a:gd name="connsiteY6" fmla="*/ 2835722 h 2835722"/>
              <a:gd name="connsiteX7" fmla="*/ 3146425 w 3237794"/>
              <a:gd name="connsiteY7" fmla="*/ 2616647 h 2835722"/>
              <a:gd name="connsiteX8" fmla="*/ 3194050 w 3237794"/>
              <a:gd name="connsiteY8" fmla="*/ 1654622 h 2835722"/>
              <a:gd name="connsiteX9" fmla="*/ 3194050 w 3237794"/>
              <a:gd name="connsiteY9" fmla="*/ 511622 h 2835722"/>
              <a:gd name="connsiteX10" fmla="*/ 2870200 w 3237794"/>
              <a:gd name="connsiteY10" fmla="*/ 38547 h 2835722"/>
              <a:gd name="connsiteX11" fmla="*/ 1987550 w 3237794"/>
              <a:gd name="connsiteY11" fmla="*/ 447 h 2835722"/>
              <a:gd name="connsiteX12" fmla="*/ 1409700 w 3237794"/>
              <a:gd name="connsiteY12" fmla="*/ 6797 h 2835722"/>
              <a:gd name="connsiteX13" fmla="*/ 396875 w 3237794"/>
              <a:gd name="connsiteY13" fmla="*/ 44897 h 2835722"/>
              <a:gd name="connsiteX0" fmla="*/ 403462 w 3244381"/>
              <a:gd name="connsiteY0" fmla="*/ 44897 h 2835722"/>
              <a:gd name="connsiteX1" fmla="*/ 114537 w 3244381"/>
              <a:gd name="connsiteY1" fmla="*/ 82997 h 2835722"/>
              <a:gd name="connsiteX2" fmla="*/ 6587 w 3244381"/>
              <a:gd name="connsiteY2" fmla="*/ 511622 h 2835722"/>
              <a:gd name="connsiteX3" fmla="*/ 38337 w 3244381"/>
              <a:gd name="connsiteY3" fmla="*/ 2245172 h 2835722"/>
              <a:gd name="connsiteX4" fmla="*/ 171687 w 3244381"/>
              <a:gd name="connsiteY4" fmla="*/ 2797622 h 2835722"/>
              <a:gd name="connsiteX5" fmla="*/ 1505187 w 3244381"/>
              <a:gd name="connsiteY5" fmla="*/ 2826197 h 2835722"/>
              <a:gd name="connsiteX6" fmla="*/ 2924412 w 3244381"/>
              <a:gd name="connsiteY6" fmla="*/ 2835722 h 2835722"/>
              <a:gd name="connsiteX7" fmla="*/ 3153012 w 3244381"/>
              <a:gd name="connsiteY7" fmla="*/ 2616647 h 2835722"/>
              <a:gd name="connsiteX8" fmla="*/ 3200637 w 3244381"/>
              <a:gd name="connsiteY8" fmla="*/ 1654622 h 2835722"/>
              <a:gd name="connsiteX9" fmla="*/ 3200637 w 3244381"/>
              <a:gd name="connsiteY9" fmla="*/ 511622 h 2835722"/>
              <a:gd name="connsiteX10" fmla="*/ 2876787 w 3244381"/>
              <a:gd name="connsiteY10" fmla="*/ 38547 h 2835722"/>
              <a:gd name="connsiteX11" fmla="*/ 1994137 w 3244381"/>
              <a:gd name="connsiteY11" fmla="*/ 447 h 2835722"/>
              <a:gd name="connsiteX12" fmla="*/ 1416287 w 3244381"/>
              <a:gd name="connsiteY12" fmla="*/ 6797 h 2835722"/>
              <a:gd name="connsiteX13" fmla="*/ 403462 w 3244381"/>
              <a:gd name="connsiteY13" fmla="*/ 44897 h 2835722"/>
              <a:gd name="connsiteX0" fmla="*/ 403462 w 3244381"/>
              <a:gd name="connsiteY0" fmla="*/ 44897 h 2835722"/>
              <a:gd name="connsiteX1" fmla="*/ 114537 w 3244381"/>
              <a:gd name="connsiteY1" fmla="*/ 82997 h 2835722"/>
              <a:gd name="connsiteX2" fmla="*/ 6587 w 3244381"/>
              <a:gd name="connsiteY2" fmla="*/ 511622 h 2835722"/>
              <a:gd name="connsiteX3" fmla="*/ 38337 w 3244381"/>
              <a:gd name="connsiteY3" fmla="*/ 2245172 h 2835722"/>
              <a:gd name="connsiteX4" fmla="*/ 171687 w 3244381"/>
              <a:gd name="connsiteY4" fmla="*/ 2797622 h 2835722"/>
              <a:gd name="connsiteX5" fmla="*/ 1505187 w 3244381"/>
              <a:gd name="connsiteY5" fmla="*/ 2826197 h 2835722"/>
              <a:gd name="connsiteX6" fmla="*/ 2924412 w 3244381"/>
              <a:gd name="connsiteY6" fmla="*/ 2835722 h 2835722"/>
              <a:gd name="connsiteX7" fmla="*/ 3153012 w 3244381"/>
              <a:gd name="connsiteY7" fmla="*/ 2616647 h 2835722"/>
              <a:gd name="connsiteX8" fmla="*/ 3200637 w 3244381"/>
              <a:gd name="connsiteY8" fmla="*/ 1654622 h 2835722"/>
              <a:gd name="connsiteX9" fmla="*/ 3200637 w 3244381"/>
              <a:gd name="connsiteY9" fmla="*/ 511622 h 2835722"/>
              <a:gd name="connsiteX10" fmla="*/ 2876787 w 3244381"/>
              <a:gd name="connsiteY10" fmla="*/ 38547 h 2835722"/>
              <a:gd name="connsiteX11" fmla="*/ 1994137 w 3244381"/>
              <a:gd name="connsiteY11" fmla="*/ 447 h 2835722"/>
              <a:gd name="connsiteX12" fmla="*/ 1416287 w 3244381"/>
              <a:gd name="connsiteY12" fmla="*/ 6797 h 2835722"/>
              <a:gd name="connsiteX13" fmla="*/ 403462 w 3244381"/>
              <a:gd name="connsiteY13" fmla="*/ 44897 h 2835722"/>
              <a:gd name="connsiteX0" fmla="*/ 406144 w 3247063"/>
              <a:gd name="connsiteY0" fmla="*/ 44897 h 2835722"/>
              <a:gd name="connsiteX1" fmla="*/ 117219 w 3247063"/>
              <a:gd name="connsiteY1" fmla="*/ 82997 h 2835722"/>
              <a:gd name="connsiteX2" fmla="*/ 9269 w 3247063"/>
              <a:gd name="connsiteY2" fmla="*/ 511622 h 2835722"/>
              <a:gd name="connsiteX3" fmla="*/ 41019 w 3247063"/>
              <a:gd name="connsiteY3" fmla="*/ 2245172 h 2835722"/>
              <a:gd name="connsiteX4" fmla="*/ 174369 w 3247063"/>
              <a:gd name="connsiteY4" fmla="*/ 2797622 h 2835722"/>
              <a:gd name="connsiteX5" fmla="*/ 1507869 w 3247063"/>
              <a:gd name="connsiteY5" fmla="*/ 2826197 h 2835722"/>
              <a:gd name="connsiteX6" fmla="*/ 2927094 w 3247063"/>
              <a:gd name="connsiteY6" fmla="*/ 2835722 h 2835722"/>
              <a:gd name="connsiteX7" fmla="*/ 3155694 w 3247063"/>
              <a:gd name="connsiteY7" fmla="*/ 2616647 h 2835722"/>
              <a:gd name="connsiteX8" fmla="*/ 3203319 w 3247063"/>
              <a:gd name="connsiteY8" fmla="*/ 1654622 h 2835722"/>
              <a:gd name="connsiteX9" fmla="*/ 3203319 w 3247063"/>
              <a:gd name="connsiteY9" fmla="*/ 511622 h 2835722"/>
              <a:gd name="connsiteX10" fmla="*/ 2879469 w 3247063"/>
              <a:gd name="connsiteY10" fmla="*/ 38547 h 2835722"/>
              <a:gd name="connsiteX11" fmla="*/ 1996819 w 3247063"/>
              <a:gd name="connsiteY11" fmla="*/ 447 h 2835722"/>
              <a:gd name="connsiteX12" fmla="*/ 1418969 w 3247063"/>
              <a:gd name="connsiteY12" fmla="*/ 6797 h 2835722"/>
              <a:gd name="connsiteX13" fmla="*/ 406144 w 3247063"/>
              <a:gd name="connsiteY13" fmla="*/ 44897 h 2835722"/>
              <a:gd name="connsiteX0" fmla="*/ 406144 w 3247063"/>
              <a:gd name="connsiteY0" fmla="*/ 44897 h 2835722"/>
              <a:gd name="connsiteX1" fmla="*/ 117219 w 3247063"/>
              <a:gd name="connsiteY1" fmla="*/ 82997 h 2835722"/>
              <a:gd name="connsiteX2" fmla="*/ 9269 w 3247063"/>
              <a:gd name="connsiteY2" fmla="*/ 511622 h 2835722"/>
              <a:gd name="connsiteX3" fmla="*/ 41019 w 3247063"/>
              <a:gd name="connsiteY3" fmla="*/ 2245172 h 2835722"/>
              <a:gd name="connsiteX4" fmla="*/ 174369 w 3247063"/>
              <a:gd name="connsiteY4" fmla="*/ 2797622 h 2835722"/>
              <a:gd name="connsiteX5" fmla="*/ 1507869 w 3247063"/>
              <a:gd name="connsiteY5" fmla="*/ 2826197 h 2835722"/>
              <a:gd name="connsiteX6" fmla="*/ 2927094 w 3247063"/>
              <a:gd name="connsiteY6" fmla="*/ 2835722 h 2835722"/>
              <a:gd name="connsiteX7" fmla="*/ 3155694 w 3247063"/>
              <a:gd name="connsiteY7" fmla="*/ 2616647 h 2835722"/>
              <a:gd name="connsiteX8" fmla="*/ 3203319 w 3247063"/>
              <a:gd name="connsiteY8" fmla="*/ 1654622 h 2835722"/>
              <a:gd name="connsiteX9" fmla="*/ 3203319 w 3247063"/>
              <a:gd name="connsiteY9" fmla="*/ 511622 h 2835722"/>
              <a:gd name="connsiteX10" fmla="*/ 2879469 w 3247063"/>
              <a:gd name="connsiteY10" fmla="*/ 38547 h 2835722"/>
              <a:gd name="connsiteX11" fmla="*/ 1996819 w 3247063"/>
              <a:gd name="connsiteY11" fmla="*/ 447 h 2835722"/>
              <a:gd name="connsiteX12" fmla="*/ 1418969 w 3247063"/>
              <a:gd name="connsiteY12" fmla="*/ 6797 h 2835722"/>
              <a:gd name="connsiteX13" fmla="*/ 406144 w 3247063"/>
              <a:gd name="connsiteY13" fmla="*/ 44897 h 2835722"/>
              <a:gd name="connsiteX0" fmla="*/ 438305 w 3279224"/>
              <a:gd name="connsiteY0" fmla="*/ 44897 h 2835722"/>
              <a:gd name="connsiteX1" fmla="*/ 149380 w 3279224"/>
              <a:gd name="connsiteY1" fmla="*/ 82997 h 2835722"/>
              <a:gd name="connsiteX2" fmla="*/ 41430 w 3279224"/>
              <a:gd name="connsiteY2" fmla="*/ 511622 h 2835722"/>
              <a:gd name="connsiteX3" fmla="*/ 31905 w 3279224"/>
              <a:gd name="connsiteY3" fmla="*/ 2245172 h 2835722"/>
              <a:gd name="connsiteX4" fmla="*/ 206530 w 3279224"/>
              <a:gd name="connsiteY4" fmla="*/ 2797622 h 2835722"/>
              <a:gd name="connsiteX5" fmla="*/ 1540030 w 3279224"/>
              <a:gd name="connsiteY5" fmla="*/ 2826197 h 2835722"/>
              <a:gd name="connsiteX6" fmla="*/ 2959255 w 3279224"/>
              <a:gd name="connsiteY6" fmla="*/ 2835722 h 2835722"/>
              <a:gd name="connsiteX7" fmla="*/ 3187855 w 3279224"/>
              <a:gd name="connsiteY7" fmla="*/ 2616647 h 2835722"/>
              <a:gd name="connsiteX8" fmla="*/ 3235480 w 3279224"/>
              <a:gd name="connsiteY8" fmla="*/ 1654622 h 2835722"/>
              <a:gd name="connsiteX9" fmla="*/ 3235480 w 3279224"/>
              <a:gd name="connsiteY9" fmla="*/ 511622 h 2835722"/>
              <a:gd name="connsiteX10" fmla="*/ 2911630 w 3279224"/>
              <a:gd name="connsiteY10" fmla="*/ 38547 h 2835722"/>
              <a:gd name="connsiteX11" fmla="*/ 2028980 w 3279224"/>
              <a:gd name="connsiteY11" fmla="*/ 447 h 2835722"/>
              <a:gd name="connsiteX12" fmla="*/ 1451130 w 3279224"/>
              <a:gd name="connsiteY12" fmla="*/ 6797 h 2835722"/>
              <a:gd name="connsiteX13" fmla="*/ 438305 w 3279224"/>
              <a:gd name="connsiteY13" fmla="*/ 44897 h 2835722"/>
              <a:gd name="connsiteX0" fmla="*/ 413731 w 3254650"/>
              <a:gd name="connsiteY0" fmla="*/ 44897 h 2835722"/>
              <a:gd name="connsiteX1" fmla="*/ 124806 w 3254650"/>
              <a:gd name="connsiteY1" fmla="*/ 82997 h 2835722"/>
              <a:gd name="connsiteX2" fmla="*/ 16856 w 3254650"/>
              <a:gd name="connsiteY2" fmla="*/ 511622 h 2835722"/>
              <a:gd name="connsiteX3" fmla="*/ 7331 w 3254650"/>
              <a:gd name="connsiteY3" fmla="*/ 2245172 h 2835722"/>
              <a:gd name="connsiteX4" fmla="*/ 181956 w 3254650"/>
              <a:gd name="connsiteY4" fmla="*/ 2797622 h 2835722"/>
              <a:gd name="connsiteX5" fmla="*/ 1515456 w 3254650"/>
              <a:gd name="connsiteY5" fmla="*/ 2826197 h 2835722"/>
              <a:gd name="connsiteX6" fmla="*/ 2934681 w 3254650"/>
              <a:gd name="connsiteY6" fmla="*/ 2835722 h 2835722"/>
              <a:gd name="connsiteX7" fmla="*/ 3163281 w 3254650"/>
              <a:gd name="connsiteY7" fmla="*/ 2616647 h 2835722"/>
              <a:gd name="connsiteX8" fmla="*/ 3210906 w 3254650"/>
              <a:gd name="connsiteY8" fmla="*/ 1654622 h 2835722"/>
              <a:gd name="connsiteX9" fmla="*/ 3210906 w 3254650"/>
              <a:gd name="connsiteY9" fmla="*/ 511622 h 2835722"/>
              <a:gd name="connsiteX10" fmla="*/ 2887056 w 3254650"/>
              <a:gd name="connsiteY10" fmla="*/ 38547 h 2835722"/>
              <a:gd name="connsiteX11" fmla="*/ 2004406 w 3254650"/>
              <a:gd name="connsiteY11" fmla="*/ 447 h 2835722"/>
              <a:gd name="connsiteX12" fmla="*/ 1426556 w 3254650"/>
              <a:gd name="connsiteY12" fmla="*/ 6797 h 2835722"/>
              <a:gd name="connsiteX13" fmla="*/ 413731 w 3254650"/>
              <a:gd name="connsiteY13" fmla="*/ 44897 h 2835722"/>
              <a:gd name="connsiteX0" fmla="*/ 413731 w 3254650"/>
              <a:gd name="connsiteY0" fmla="*/ 44897 h 2835722"/>
              <a:gd name="connsiteX1" fmla="*/ 124806 w 3254650"/>
              <a:gd name="connsiteY1" fmla="*/ 82997 h 2835722"/>
              <a:gd name="connsiteX2" fmla="*/ 16856 w 3254650"/>
              <a:gd name="connsiteY2" fmla="*/ 511622 h 2835722"/>
              <a:gd name="connsiteX3" fmla="*/ 7331 w 3254650"/>
              <a:gd name="connsiteY3" fmla="*/ 2245172 h 2835722"/>
              <a:gd name="connsiteX4" fmla="*/ 181956 w 3254650"/>
              <a:gd name="connsiteY4" fmla="*/ 2797622 h 2835722"/>
              <a:gd name="connsiteX5" fmla="*/ 1515456 w 3254650"/>
              <a:gd name="connsiteY5" fmla="*/ 2826197 h 2835722"/>
              <a:gd name="connsiteX6" fmla="*/ 2934681 w 3254650"/>
              <a:gd name="connsiteY6" fmla="*/ 2835722 h 2835722"/>
              <a:gd name="connsiteX7" fmla="*/ 3163281 w 3254650"/>
              <a:gd name="connsiteY7" fmla="*/ 2616647 h 2835722"/>
              <a:gd name="connsiteX8" fmla="*/ 3210906 w 3254650"/>
              <a:gd name="connsiteY8" fmla="*/ 1654622 h 2835722"/>
              <a:gd name="connsiteX9" fmla="*/ 3210906 w 3254650"/>
              <a:gd name="connsiteY9" fmla="*/ 511622 h 2835722"/>
              <a:gd name="connsiteX10" fmla="*/ 2887056 w 3254650"/>
              <a:gd name="connsiteY10" fmla="*/ 38547 h 2835722"/>
              <a:gd name="connsiteX11" fmla="*/ 2004406 w 3254650"/>
              <a:gd name="connsiteY11" fmla="*/ 447 h 2835722"/>
              <a:gd name="connsiteX12" fmla="*/ 1426556 w 3254650"/>
              <a:gd name="connsiteY12" fmla="*/ 6797 h 2835722"/>
              <a:gd name="connsiteX13" fmla="*/ 413731 w 3254650"/>
              <a:gd name="connsiteY13" fmla="*/ 44897 h 2835722"/>
              <a:gd name="connsiteX0" fmla="*/ 413731 w 3254650"/>
              <a:gd name="connsiteY0" fmla="*/ 44897 h 2835722"/>
              <a:gd name="connsiteX1" fmla="*/ 124806 w 3254650"/>
              <a:gd name="connsiteY1" fmla="*/ 82997 h 2835722"/>
              <a:gd name="connsiteX2" fmla="*/ 16856 w 3254650"/>
              <a:gd name="connsiteY2" fmla="*/ 511622 h 2835722"/>
              <a:gd name="connsiteX3" fmla="*/ 7331 w 3254650"/>
              <a:gd name="connsiteY3" fmla="*/ 2245172 h 2835722"/>
              <a:gd name="connsiteX4" fmla="*/ 181956 w 3254650"/>
              <a:gd name="connsiteY4" fmla="*/ 2797622 h 2835722"/>
              <a:gd name="connsiteX5" fmla="*/ 1515456 w 3254650"/>
              <a:gd name="connsiteY5" fmla="*/ 2826197 h 2835722"/>
              <a:gd name="connsiteX6" fmla="*/ 2934681 w 3254650"/>
              <a:gd name="connsiteY6" fmla="*/ 2835722 h 2835722"/>
              <a:gd name="connsiteX7" fmla="*/ 3163281 w 3254650"/>
              <a:gd name="connsiteY7" fmla="*/ 2616647 h 2835722"/>
              <a:gd name="connsiteX8" fmla="*/ 3210906 w 3254650"/>
              <a:gd name="connsiteY8" fmla="*/ 1654622 h 2835722"/>
              <a:gd name="connsiteX9" fmla="*/ 3210906 w 3254650"/>
              <a:gd name="connsiteY9" fmla="*/ 511622 h 2835722"/>
              <a:gd name="connsiteX10" fmla="*/ 2887056 w 3254650"/>
              <a:gd name="connsiteY10" fmla="*/ 38547 h 2835722"/>
              <a:gd name="connsiteX11" fmla="*/ 2004406 w 3254650"/>
              <a:gd name="connsiteY11" fmla="*/ 447 h 2835722"/>
              <a:gd name="connsiteX12" fmla="*/ 1426556 w 3254650"/>
              <a:gd name="connsiteY12" fmla="*/ 6797 h 2835722"/>
              <a:gd name="connsiteX13" fmla="*/ 413731 w 3254650"/>
              <a:gd name="connsiteY13" fmla="*/ 44897 h 2835722"/>
              <a:gd name="connsiteX0" fmla="*/ 413731 w 3254650"/>
              <a:gd name="connsiteY0" fmla="*/ 44897 h 2836538"/>
              <a:gd name="connsiteX1" fmla="*/ 124806 w 3254650"/>
              <a:gd name="connsiteY1" fmla="*/ 82997 h 2836538"/>
              <a:gd name="connsiteX2" fmla="*/ 16856 w 3254650"/>
              <a:gd name="connsiteY2" fmla="*/ 511622 h 2836538"/>
              <a:gd name="connsiteX3" fmla="*/ 7331 w 3254650"/>
              <a:gd name="connsiteY3" fmla="*/ 2245172 h 2836538"/>
              <a:gd name="connsiteX4" fmla="*/ 181956 w 3254650"/>
              <a:gd name="connsiteY4" fmla="*/ 2797622 h 2836538"/>
              <a:gd name="connsiteX5" fmla="*/ 1515456 w 3254650"/>
              <a:gd name="connsiteY5" fmla="*/ 2826197 h 2836538"/>
              <a:gd name="connsiteX6" fmla="*/ 2934681 w 3254650"/>
              <a:gd name="connsiteY6" fmla="*/ 2835722 h 2836538"/>
              <a:gd name="connsiteX7" fmla="*/ 3163281 w 3254650"/>
              <a:gd name="connsiteY7" fmla="*/ 2616647 h 2836538"/>
              <a:gd name="connsiteX8" fmla="*/ 3210906 w 3254650"/>
              <a:gd name="connsiteY8" fmla="*/ 1654622 h 2836538"/>
              <a:gd name="connsiteX9" fmla="*/ 3210906 w 3254650"/>
              <a:gd name="connsiteY9" fmla="*/ 511622 h 2836538"/>
              <a:gd name="connsiteX10" fmla="*/ 2887056 w 3254650"/>
              <a:gd name="connsiteY10" fmla="*/ 38547 h 2836538"/>
              <a:gd name="connsiteX11" fmla="*/ 2004406 w 3254650"/>
              <a:gd name="connsiteY11" fmla="*/ 447 h 2836538"/>
              <a:gd name="connsiteX12" fmla="*/ 1426556 w 3254650"/>
              <a:gd name="connsiteY12" fmla="*/ 6797 h 2836538"/>
              <a:gd name="connsiteX13" fmla="*/ 413731 w 3254650"/>
              <a:gd name="connsiteY13" fmla="*/ 44897 h 2836538"/>
              <a:gd name="connsiteX0" fmla="*/ 413731 w 3254650"/>
              <a:gd name="connsiteY0" fmla="*/ 44897 h 2846447"/>
              <a:gd name="connsiteX1" fmla="*/ 124806 w 3254650"/>
              <a:gd name="connsiteY1" fmla="*/ 82997 h 2846447"/>
              <a:gd name="connsiteX2" fmla="*/ 16856 w 3254650"/>
              <a:gd name="connsiteY2" fmla="*/ 511622 h 2846447"/>
              <a:gd name="connsiteX3" fmla="*/ 7331 w 3254650"/>
              <a:gd name="connsiteY3" fmla="*/ 2245172 h 2846447"/>
              <a:gd name="connsiteX4" fmla="*/ 181956 w 3254650"/>
              <a:gd name="connsiteY4" fmla="*/ 2797622 h 2846447"/>
              <a:gd name="connsiteX5" fmla="*/ 1515456 w 3254650"/>
              <a:gd name="connsiteY5" fmla="*/ 2826197 h 2846447"/>
              <a:gd name="connsiteX6" fmla="*/ 2934681 w 3254650"/>
              <a:gd name="connsiteY6" fmla="*/ 2835722 h 2846447"/>
              <a:gd name="connsiteX7" fmla="*/ 3163281 w 3254650"/>
              <a:gd name="connsiteY7" fmla="*/ 2616647 h 2846447"/>
              <a:gd name="connsiteX8" fmla="*/ 3210906 w 3254650"/>
              <a:gd name="connsiteY8" fmla="*/ 1654622 h 2846447"/>
              <a:gd name="connsiteX9" fmla="*/ 3210906 w 3254650"/>
              <a:gd name="connsiteY9" fmla="*/ 511622 h 2846447"/>
              <a:gd name="connsiteX10" fmla="*/ 2887056 w 3254650"/>
              <a:gd name="connsiteY10" fmla="*/ 38547 h 2846447"/>
              <a:gd name="connsiteX11" fmla="*/ 2004406 w 3254650"/>
              <a:gd name="connsiteY11" fmla="*/ 447 h 2846447"/>
              <a:gd name="connsiteX12" fmla="*/ 1426556 w 3254650"/>
              <a:gd name="connsiteY12" fmla="*/ 6797 h 2846447"/>
              <a:gd name="connsiteX13" fmla="*/ 413731 w 3254650"/>
              <a:gd name="connsiteY13" fmla="*/ 44897 h 2846447"/>
              <a:gd name="connsiteX0" fmla="*/ 413731 w 3254650"/>
              <a:gd name="connsiteY0" fmla="*/ 44897 h 2836919"/>
              <a:gd name="connsiteX1" fmla="*/ 124806 w 3254650"/>
              <a:gd name="connsiteY1" fmla="*/ 82997 h 2836919"/>
              <a:gd name="connsiteX2" fmla="*/ 16856 w 3254650"/>
              <a:gd name="connsiteY2" fmla="*/ 511622 h 2836919"/>
              <a:gd name="connsiteX3" fmla="*/ 7331 w 3254650"/>
              <a:gd name="connsiteY3" fmla="*/ 2245172 h 2836919"/>
              <a:gd name="connsiteX4" fmla="*/ 181956 w 3254650"/>
              <a:gd name="connsiteY4" fmla="*/ 2797622 h 2836919"/>
              <a:gd name="connsiteX5" fmla="*/ 1515456 w 3254650"/>
              <a:gd name="connsiteY5" fmla="*/ 2826197 h 2836919"/>
              <a:gd name="connsiteX6" fmla="*/ 2934681 w 3254650"/>
              <a:gd name="connsiteY6" fmla="*/ 2835722 h 2836919"/>
              <a:gd name="connsiteX7" fmla="*/ 3163281 w 3254650"/>
              <a:gd name="connsiteY7" fmla="*/ 2616647 h 2836919"/>
              <a:gd name="connsiteX8" fmla="*/ 3210906 w 3254650"/>
              <a:gd name="connsiteY8" fmla="*/ 1654622 h 2836919"/>
              <a:gd name="connsiteX9" fmla="*/ 3210906 w 3254650"/>
              <a:gd name="connsiteY9" fmla="*/ 511622 h 2836919"/>
              <a:gd name="connsiteX10" fmla="*/ 2887056 w 3254650"/>
              <a:gd name="connsiteY10" fmla="*/ 38547 h 2836919"/>
              <a:gd name="connsiteX11" fmla="*/ 2004406 w 3254650"/>
              <a:gd name="connsiteY11" fmla="*/ 447 h 2836919"/>
              <a:gd name="connsiteX12" fmla="*/ 1426556 w 3254650"/>
              <a:gd name="connsiteY12" fmla="*/ 6797 h 2836919"/>
              <a:gd name="connsiteX13" fmla="*/ 413731 w 3254650"/>
              <a:gd name="connsiteY13" fmla="*/ 44897 h 2836919"/>
              <a:gd name="connsiteX0" fmla="*/ 413731 w 3254650"/>
              <a:gd name="connsiteY0" fmla="*/ 44897 h 2864765"/>
              <a:gd name="connsiteX1" fmla="*/ 124806 w 3254650"/>
              <a:gd name="connsiteY1" fmla="*/ 82997 h 2864765"/>
              <a:gd name="connsiteX2" fmla="*/ 16856 w 3254650"/>
              <a:gd name="connsiteY2" fmla="*/ 511622 h 2864765"/>
              <a:gd name="connsiteX3" fmla="*/ 7331 w 3254650"/>
              <a:gd name="connsiteY3" fmla="*/ 2245172 h 2864765"/>
              <a:gd name="connsiteX4" fmla="*/ 181956 w 3254650"/>
              <a:gd name="connsiteY4" fmla="*/ 2797622 h 2864765"/>
              <a:gd name="connsiteX5" fmla="*/ 1515456 w 3254650"/>
              <a:gd name="connsiteY5" fmla="*/ 2864297 h 2864765"/>
              <a:gd name="connsiteX6" fmla="*/ 2934681 w 3254650"/>
              <a:gd name="connsiteY6" fmla="*/ 2835722 h 2864765"/>
              <a:gd name="connsiteX7" fmla="*/ 3163281 w 3254650"/>
              <a:gd name="connsiteY7" fmla="*/ 2616647 h 2864765"/>
              <a:gd name="connsiteX8" fmla="*/ 3210906 w 3254650"/>
              <a:gd name="connsiteY8" fmla="*/ 1654622 h 2864765"/>
              <a:gd name="connsiteX9" fmla="*/ 3210906 w 3254650"/>
              <a:gd name="connsiteY9" fmla="*/ 511622 h 2864765"/>
              <a:gd name="connsiteX10" fmla="*/ 2887056 w 3254650"/>
              <a:gd name="connsiteY10" fmla="*/ 38547 h 2864765"/>
              <a:gd name="connsiteX11" fmla="*/ 2004406 w 3254650"/>
              <a:gd name="connsiteY11" fmla="*/ 447 h 2864765"/>
              <a:gd name="connsiteX12" fmla="*/ 1426556 w 3254650"/>
              <a:gd name="connsiteY12" fmla="*/ 6797 h 2864765"/>
              <a:gd name="connsiteX13" fmla="*/ 413731 w 3254650"/>
              <a:gd name="connsiteY13" fmla="*/ 44897 h 2864765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4650" h="2864862">
                <a:moveTo>
                  <a:pt x="413731" y="44897"/>
                </a:moveTo>
                <a:cubicBezTo>
                  <a:pt x="350231" y="48072"/>
                  <a:pt x="242281" y="19497"/>
                  <a:pt x="124806" y="82997"/>
                </a:cubicBezTo>
                <a:cubicBezTo>
                  <a:pt x="-18069" y="181422"/>
                  <a:pt x="10506" y="387797"/>
                  <a:pt x="16856" y="511622"/>
                </a:cubicBezTo>
                <a:cubicBezTo>
                  <a:pt x="49664" y="943422"/>
                  <a:pt x="-22302" y="1819722"/>
                  <a:pt x="7331" y="2245172"/>
                </a:cubicBezTo>
                <a:cubicBezTo>
                  <a:pt x="32731" y="2565847"/>
                  <a:pt x="-11719" y="2715072"/>
                  <a:pt x="181956" y="2797622"/>
                </a:cubicBezTo>
                <a:cubicBezTo>
                  <a:pt x="674081" y="2870647"/>
                  <a:pt x="1324623" y="2865532"/>
                  <a:pt x="1515456" y="2864297"/>
                </a:cubicBezTo>
                <a:cubicBezTo>
                  <a:pt x="1781768" y="2862574"/>
                  <a:pt x="2464781" y="2873822"/>
                  <a:pt x="2934681" y="2835722"/>
                </a:cubicBezTo>
                <a:cubicBezTo>
                  <a:pt x="3058506" y="2813497"/>
                  <a:pt x="3156931" y="2756347"/>
                  <a:pt x="3163281" y="2616647"/>
                </a:cubicBezTo>
                <a:cubicBezTo>
                  <a:pt x="3147406" y="2286447"/>
                  <a:pt x="3195031" y="1975297"/>
                  <a:pt x="3210906" y="1654622"/>
                </a:cubicBezTo>
                <a:cubicBezTo>
                  <a:pt x="3210906" y="1273622"/>
                  <a:pt x="3309331" y="927547"/>
                  <a:pt x="3210906" y="511622"/>
                </a:cubicBezTo>
                <a:cubicBezTo>
                  <a:pt x="3188681" y="277730"/>
                  <a:pt x="3201381" y="78764"/>
                  <a:pt x="2887056" y="38547"/>
                </a:cubicBezTo>
                <a:cubicBezTo>
                  <a:pt x="2550506" y="2564"/>
                  <a:pt x="2315556" y="-1670"/>
                  <a:pt x="2004406" y="447"/>
                </a:cubicBezTo>
                <a:lnTo>
                  <a:pt x="1426556" y="6797"/>
                </a:lnTo>
                <a:lnTo>
                  <a:pt x="413731" y="44897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 w="28575">
            <a:solidFill>
              <a:srgbClr val="002060"/>
            </a:solidFill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54" name="Forme libre : forme 353">
            <a:extLst>
              <a:ext uri="{FF2B5EF4-FFF2-40B4-BE49-F238E27FC236}">
                <a16:creationId xmlns:a16="http://schemas.microsoft.com/office/drawing/2014/main" id="{F262F5DF-C4F8-472D-ACB3-30B5D47CB21D}"/>
              </a:ext>
            </a:extLst>
          </p:cNvPr>
          <p:cNvSpPr/>
          <p:nvPr/>
        </p:nvSpPr>
        <p:spPr>
          <a:xfrm>
            <a:off x="1054389" y="3376043"/>
            <a:ext cx="3581813" cy="2864862"/>
          </a:xfrm>
          <a:custGeom>
            <a:avLst/>
            <a:gdLst>
              <a:gd name="connsiteX0" fmla="*/ 314325 w 3209925"/>
              <a:gd name="connsiteY0" fmla="*/ 28575 h 2790825"/>
              <a:gd name="connsiteX1" fmla="*/ 123825 w 3209925"/>
              <a:gd name="connsiteY1" fmla="*/ 38100 h 2790825"/>
              <a:gd name="connsiteX2" fmla="*/ 0 w 3209925"/>
              <a:gd name="connsiteY2" fmla="*/ 276225 h 2790825"/>
              <a:gd name="connsiteX3" fmla="*/ 47625 w 3209925"/>
              <a:gd name="connsiteY3" fmla="*/ 2200275 h 2790825"/>
              <a:gd name="connsiteX4" fmla="*/ 180975 w 3209925"/>
              <a:gd name="connsiteY4" fmla="*/ 2752725 h 2790825"/>
              <a:gd name="connsiteX5" fmla="*/ 1514475 w 3209925"/>
              <a:gd name="connsiteY5" fmla="*/ 2781300 h 2790825"/>
              <a:gd name="connsiteX6" fmla="*/ 2933700 w 3209925"/>
              <a:gd name="connsiteY6" fmla="*/ 2790825 h 2790825"/>
              <a:gd name="connsiteX7" fmla="*/ 3162300 w 3209925"/>
              <a:gd name="connsiteY7" fmla="*/ 2571750 h 2790825"/>
              <a:gd name="connsiteX8" fmla="*/ 3209925 w 3209925"/>
              <a:gd name="connsiteY8" fmla="*/ 1609725 h 2790825"/>
              <a:gd name="connsiteX9" fmla="*/ 3209925 w 3209925"/>
              <a:gd name="connsiteY9" fmla="*/ 466725 h 2790825"/>
              <a:gd name="connsiteX10" fmla="*/ 3133725 w 3209925"/>
              <a:gd name="connsiteY10" fmla="*/ 66675 h 2790825"/>
              <a:gd name="connsiteX11" fmla="*/ 1952625 w 3209925"/>
              <a:gd name="connsiteY11" fmla="*/ 0 h 2790825"/>
              <a:gd name="connsiteX12" fmla="*/ 1428750 w 3209925"/>
              <a:gd name="connsiteY12" fmla="*/ 9525 h 2790825"/>
              <a:gd name="connsiteX13" fmla="*/ 314325 w 3209925"/>
              <a:gd name="connsiteY13" fmla="*/ 28575 h 2790825"/>
              <a:gd name="connsiteX0" fmla="*/ 314325 w 3209925"/>
              <a:gd name="connsiteY0" fmla="*/ 28575 h 2790825"/>
              <a:gd name="connsiteX1" fmla="*/ 123825 w 3209925"/>
              <a:gd name="connsiteY1" fmla="*/ 38100 h 2790825"/>
              <a:gd name="connsiteX2" fmla="*/ 0 w 3209925"/>
              <a:gd name="connsiteY2" fmla="*/ 276225 h 2790825"/>
              <a:gd name="connsiteX3" fmla="*/ 47625 w 3209925"/>
              <a:gd name="connsiteY3" fmla="*/ 2200275 h 2790825"/>
              <a:gd name="connsiteX4" fmla="*/ 180975 w 3209925"/>
              <a:gd name="connsiteY4" fmla="*/ 2752725 h 2790825"/>
              <a:gd name="connsiteX5" fmla="*/ 1514475 w 3209925"/>
              <a:gd name="connsiteY5" fmla="*/ 2781300 h 2790825"/>
              <a:gd name="connsiteX6" fmla="*/ 2933700 w 3209925"/>
              <a:gd name="connsiteY6" fmla="*/ 2790825 h 2790825"/>
              <a:gd name="connsiteX7" fmla="*/ 3162300 w 3209925"/>
              <a:gd name="connsiteY7" fmla="*/ 2571750 h 2790825"/>
              <a:gd name="connsiteX8" fmla="*/ 3209925 w 3209925"/>
              <a:gd name="connsiteY8" fmla="*/ 1609725 h 2790825"/>
              <a:gd name="connsiteX9" fmla="*/ 3209925 w 3209925"/>
              <a:gd name="connsiteY9" fmla="*/ 466725 h 2790825"/>
              <a:gd name="connsiteX10" fmla="*/ 3133725 w 3209925"/>
              <a:gd name="connsiteY10" fmla="*/ 66675 h 2790825"/>
              <a:gd name="connsiteX11" fmla="*/ 1952625 w 3209925"/>
              <a:gd name="connsiteY11" fmla="*/ 0 h 2790825"/>
              <a:gd name="connsiteX12" fmla="*/ 1428750 w 3209925"/>
              <a:gd name="connsiteY12" fmla="*/ 9525 h 2790825"/>
              <a:gd name="connsiteX13" fmla="*/ 314325 w 3209925"/>
              <a:gd name="connsiteY13" fmla="*/ 28575 h 2790825"/>
              <a:gd name="connsiteX0" fmla="*/ 314325 w 3209925"/>
              <a:gd name="connsiteY0" fmla="*/ 28575 h 2790825"/>
              <a:gd name="connsiteX1" fmla="*/ 123825 w 3209925"/>
              <a:gd name="connsiteY1" fmla="*/ 38100 h 2790825"/>
              <a:gd name="connsiteX2" fmla="*/ 0 w 3209925"/>
              <a:gd name="connsiteY2" fmla="*/ 276225 h 2790825"/>
              <a:gd name="connsiteX3" fmla="*/ 47625 w 3209925"/>
              <a:gd name="connsiteY3" fmla="*/ 2200275 h 2790825"/>
              <a:gd name="connsiteX4" fmla="*/ 180975 w 3209925"/>
              <a:gd name="connsiteY4" fmla="*/ 2752725 h 2790825"/>
              <a:gd name="connsiteX5" fmla="*/ 1514475 w 3209925"/>
              <a:gd name="connsiteY5" fmla="*/ 2781300 h 2790825"/>
              <a:gd name="connsiteX6" fmla="*/ 2933700 w 3209925"/>
              <a:gd name="connsiteY6" fmla="*/ 2790825 h 2790825"/>
              <a:gd name="connsiteX7" fmla="*/ 3162300 w 3209925"/>
              <a:gd name="connsiteY7" fmla="*/ 2571750 h 2790825"/>
              <a:gd name="connsiteX8" fmla="*/ 3209925 w 3209925"/>
              <a:gd name="connsiteY8" fmla="*/ 1609725 h 2790825"/>
              <a:gd name="connsiteX9" fmla="*/ 3209925 w 3209925"/>
              <a:gd name="connsiteY9" fmla="*/ 466725 h 2790825"/>
              <a:gd name="connsiteX10" fmla="*/ 3133725 w 3209925"/>
              <a:gd name="connsiteY10" fmla="*/ 66675 h 2790825"/>
              <a:gd name="connsiteX11" fmla="*/ 1952625 w 3209925"/>
              <a:gd name="connsiteY11" fmla="*/ 0 h 2790825"/>
              <a:gd name="connsiteX12" fmla="*/ 1428750 w 3209925"/>
              <a:gd name="connsiteY12" fmla="*/ 9525 h 2790825"/>
              <a:gd name="connsiteX13" fmla="*/ 314325 w 3209925"/>
              <a:gd name="connsiteY13" fmla="*/ 28575 h 2790825"/>
              <a:gd name="connsiteX0" fmla="*/ 412750 w 3209925"/>
              <a:gd name="connsiteY0" fmla="*/ 3721 h 2794546"/>
              <a:gd name="connsiteX1" fmla="*/ 123825 w 3209925"/>
              <a:gd name="connsiteY1" fmla="*/ 41821 h 2794546"/>
              <a:gd name="connsiteX2" fmla="*/ 0 w 3209925"/>
              <a:gd name="connsiteY2" fmla="*/ 279946 h 2794546"/>
              <a:gd name="connsiteX3" fmla="*/ 47625 w 3209925"/>
              <a:gd name="connsiteY3" fmla="*/ 2203996 h 2794546"/>
              <a:gd name="connsiteX4" fmla="*/ 180975 w 3209925"/>
              <a:gd name="connsiteY4" fmla="*/ 2756446 h 2794546"/>
              <a:gd name="connsiteX5" fmla="*/ 1514475 w 3209925"/>
              <a:gd name="connsiteY5" fmla="*/ 2785021 h 2794546"/>
              <a:gd name="connsiteX6" fmla="*/ 2933700 w 3209925"/>
              <a:gd name="connsiteY6" fmla="*/ 2794546 h 2794546"/>
              <a:gd name="connsiteX7" fmla="*/ 3162300 w 3209925"/>
              <a:gd name="connsiteY7" fmla="*/ 2575471 h 2794546"/>
              <a:gd name="connsiteX8" fmla="*/ 3209925 w 3209925"/>
              <a:gd name="connsiteY8" fmla="*/ 1613446 h 2794546"/>
              <a:gd name="connsiteX9" fmla="*/ 3209925 w 3209925"/>
              <a:gd name="connsiteY9" fmla="*/ 470446 h 2794546"/>
              <a:gd name="connsiteX10" fmla="*/ 3133725 w 3209925"/>
              <a:gd name="connsiteY10" fmla="*/ 70396 h 2794546"/>
              <a:gd name="connsiteX11" fmla="*/ 1952625 w 3209925"/>
              <a:gd name="connsiteY11" fmla="*/ 3721 h 2794546"/>
              <a:gd name="connsiteX12" fmla="*/ 1428750 w 3209925"/>
              <a:gd name="connsiteY12" fmla="*/ 13246 h 2794546"/>
              <a:gd name="connsiteX13" fmla="*/ 412750 w 3209925"/>
              <a:gd name="connsiteY13" fmla="*/ 3721 h 2794546"/>
              <a:gd name="connsiteX0" fmla="*/ 412750 w 3209925"/>
              <a:gd name="connsiteY0" fmla="*/ 6350 h 2797175"/>
              <a:gd name="connsiteX1" fmla="*/ 123825 w 3209925"/>
              <a:gd name="connsiteY1" fmla="*/ 44450 h 2797175"/>
              <a:gd name="connsiteX2" fmla="*/ 0 w 3209925"/>
              <a:gd name="connsiteY2" fmla="*/ 282575 h 2797175"/>
              <a:gd name="connsiteX3" fmla="*/ 47625 w 3209925"/>
              <a:gd name="connsiteY3" fmla="*/ 2206625 h 2797175"/>
              <a:gd name="connsiteX4" fmla="*/ 180975 w 3209925"/>
              <a:gd name="connsiteY4" fmla="*/ 2759075 h 2797175"/>
              <a:gd name="connsiteX5" fmla="*/ 1514475 w 3209925"/>
              <a:gd name="connsiteY5" fmla="*/ 2787650 h 2797175"/>
              <a:gd name="connsiteX6" fmla="*/ 2933700 w 3209925"/>
              <a:gd name="connsiteY6" fmla="*/ 2797175 h 2797175"/>
              <a:gd name="connsiteX7" fmla="*/ 3162300 w 3209925"/>
              <a:gd name="connsiteY7" fmla="*/ 2578100 h 2797175"/>
              <a:gd name="connsiteX8" fmla="*/ 3209925 w 3209925"/>
              <a:gd name="connsiteY8" fmla="*/ 1616075 h 2797175"/>
              <a:gd name="connsiteX9" fmla="*/ 3209925 w 3209925"/>
              <a:gd name="connsiteY9" fmla="*/ 473075 h 2797175"/>
              <a:gd name="connsiteX10" fmla="*/ 2886075 w 3209925"/>
              <a:gd name="connsiteY10" fmla="*/ 0 h 2797175"/>
              <a:gd name="connsiteX11" fmla="*/ 1952625 w 3209925"/>
              <a:gd name="connsiteY11" fmla="*/ 6350 h 2797175"/>
              <a:gd name="connsiteX12" fmla="*/ 1428750 w 3209925"/>
              <a:gd name="connsiteY12" fmla="*/ 15875 h 2797175"/>
              <a:gd name="connsiteX13" fmla="*/ 412750 w 3209925"/>
              <a:gd name="connsiteY13" fmla="*/ 6350 h 2797175"/>
              <a:gd name="connsiteX0" fmla="*/ 412750 w 3209925"/>
              <a:gd name="connsiteY0" fmla="*/ 6350 h 2797175"/>
              <a:gd name="connsiteX1" fmla="*/ 123825 w 3209925"/>
              <a:gd name="connsiteY1" fmla="*/ 44450 h 2797175"/>
              <a:gd name="connsiteX2" fmla="*/ 0 w 3209925"/>
              <a:gd name="connsiteY2" fmla="*/ 282575 h 2797175"/>
              <a:gd name="connsiteX3" fmla="*/ 47625 w 3209925"/>
              <a:gd name="connsiteY3" fmla="*/ 2206625 h 2797175"/>
              <a:gd name="connsiteX4" fmla="*/ 180975 w 3209925"/>
              <a:gd name="connsiteY4" fmla="*/ 2759075 h 2797175"/>
              <a:gd name="connsiteX5" fmla="*/ 1514475 w 3209925"/>
              <a:gd name="connsiteY5" fmla="*/ 2787650 h 2797175"/>
              <a:gd name="connsiteX6" fmla="*/ 2933700 w 3209925"/>
              <a:gd name="connsiteY6" fmla="*/ 2797175 h 2797175"/>
              <a:gd name="connsiteX7" fmla="*/ 3162300 w 3209925"/>
              <a:gd name="connsiteY7" fmla="*/ 2578100 h 2797175"/>
              <a:gd name="connsiteX8" fmla="*/ 3209925 w 3209925"/>
              <a:gd name="connsiteY8" fmla="*/ 1616075 h 2797175"/>
              <a:gd name="connsiteX9" fmla="*/ 3209925 w 3209925"/>
              <a:gd name="connsiteY9" fmla="*/ 473075 h 2797175"/>
              <a:gd name="connsiteX10" fmla="*/ 2886075 w 3209925"/>
              <a:gd name="connsiteY10" fmla="*/ 0 h 2797175"/>
              <a:gd name="connsiteX11" fmla="*/ 1952625 w 3209925"/>
              <a:gd name="connsiteY11" fmla="*/ 6350 h 2797175"/>
              <a:gd name="connsiteX12" fmla="*/ 1428750 w 3209925"/>
              <a:gd name="connsiteY12" fmla="*/ 15875 h 2797175"/>
              <a:gd name="connsiteX13" fmla="*/ 412750 w 3209925"/>
              <a:gd name="connsiteY13" fmla="*/ 6350 h 2797175"/>
              <a:gd name="connsiteX0" fmla="*/ 412750 w 3209925"/>
              <a:gd name="connsiteY0" fmla="*/ 21252 h 2812077"/>
              <a:gd name="connsiteX1" fmla="*/ 123825 w 3209925"/>
              <a:gd name="connsiteY1" fmla="*/ 59352 h 2812077"/>
              <a:gd name="connsiteX2" fmla="*/ 0 w 3209925"/>
              <a:gd name="connsiteY2" fmla="*/ 297477 h 2812077"/>
              <a:gd name="connsiteX3" fmla="*/ 47625 w 3209925"/>
              <a:gd name="connsiteY3" fmla="*/ 2221527 h 2812077"/>
              <a:gd name="connsiteX4" fmla="*/ 180975 w 3209925"/>
              <a:gd name="connsiteY4" fmla="*/ 2773977 h 2812077"/>
              <a:gd name="connsiteX5" fmla="*/ 1514475 w 3209925"/>
              <a:gd name="connsiteY5" fmla="*/ 2802552 h 2812077"/>
              <a:gd name="connsiteX6" fmla="*/ 2933700 w 3209925"/>
              <a:gd name="connsiteY6" fmla="*/ 2812077 h 2812077"/>
              <a:gd name="connsiteX7" fmla="*/ 3162300 w 3209925"/>
              <a:gd name="connsiteY7" fmla="*/ 2593002 h 2812077"/>
              <a:gd name="connsiteX8" fmla="*/ 3209925 w 3209925"/>
              <a:gd name="connsiteY8" fmla="*/ 1630977 h 2812077"/>
              <a:gd name="connsiteX9" fmla="*/ 3209925 w 3209925"/>
              <a:gd name="connsiteY9" fmla="*/ 487977 h 2812077"/>
              <a:gd name="connsiteX10" fmla="*/ 2886075 w 3209925"/>
              <a:gd name="connsiteY10" fmla="*/ 14902 h 2812077"/>
              <a:gd name="connsiteX11" fmla="*/ 1952625 w 3209925"/>
              <a:gd name="connsiteY11" fmla="*/ 21252 h 2812077"/>
              <a:gd name="connsiteX12" fmla="*/ 1428750 w 3209925"/>
              <a:gd name="connsiteY12" fmla="*/ 30777 h 2812077"/>
              <a:gd name="connsiteX13" fmla="*/ 412750 w 3209925"/>
              <a:gd name="connsiteY13" fmla="*/ 21252 h 2812077"/>
              <a:gd name="connsiteX0" fmla="*/ 412750 w 3209925"/>
              <a:gd name="connsiteY0" fmla="*/ 21252 h 2812077"/>
              <a:gd name="connsiteX1" fmla="*/ 123825 w 3209925"/>
              <a:gd name="connsiteY1" fmla="*/ 59352 h 2812077"/>
              <a:gd name="connsiteX2" fmla="*/ 0 w 3209925"/>
              <a:gd name="connsiteY2" fmla="*/ 297477 h 2812077"/>
              <a:gd name="connsiteX3" fmla="*/ 47625 w 3209925"/>
              <a:gd name="connsiteY3" fmla="*/ 2221527 h 2812077"/>
              <a:gd name="connsiteX4" fmla="*/ 180975 w 3209925"/>
              <a:gd name="connsiteY4" fmla="*/ 2773977 h 2812077"/>
              <a:gd name="connsiteX5" fmla="*/ 1514475 w 3209925"/>
              <a:gd name="connsiteY5" fmla="*/ 2802552 h 2812077"/>
              <a:gd name="connsiteX6" fmla="*/ 2933700 w 3209925"/>
              <a:gd name="connsiteY6" fmla="*/ 2812077 h 2812077"/>
              <a:gd name="connsiteX7" fmla="*/ 3162300 w 3209925"/>
              <a:gd name="connsiteY7" fmla="*/ 2593002 h 2812077"/>
              <a:gd name="connsiteX8" fmla="*/ 3209925 w 3209925"/>
              <a:gd name="connsiteY8" fmla="*/ 1630977 h 2812077"/>
              <a:gd name="connsiteX9" fmla="*/ 3209925 w 3209925"/>
              <a:gd name="connsiteY9" fmla="*/ 487977 h 2812077"/>
              <a:gd name="connsiteX10" fmla="*/ 2886075 w 3209925"/>
              <a:gd name="connsiteY10" fmla="*/ 14902 h 2812077"/>
              <a:gd name="connsiteX11" fmla="*/ 1952625 w 3209925"/>
              <a:gd name="connsiteY11" fmla="*/ 21252 h 2812077"/>
              <a:gd name="connsiteX12" fmla="*/ 1428750 w 3209925"/>
              <a:gd name="connsiteY12" fmla="*/ 30777 h 2812077"/>
              <a:gd name="connsiteX13" fmla="*/ 412750 w 3209925"/>
              <a:gd name="connsiteY13" fmla="*/ 21252 h 2812077"/>
              <a:gd name="connsiteX0" fmla="*/ 412750 w 3253669"/>
              <a:gd name="connsiteY0" fmla="*/ 21252 h 2812077"/>
              <a:gd name="connsiteX1" fmla="*/ 123825 w 3253669"/>
              <a:gd name="connsiteY1" fmla="*/ 59352 h 2812077"/>
              <a:gd name="connsiteX2" fmla="*/ 0 w 3253669"/>
              <a:gd name="connsiteY2" fmla="*/ 297477 h 2812077"/>
              <a:gd name="connsiteX3" fmla="*/ 47625 w 3253669"/>
              <a:gd name="connsiteY3" fmla="*/ 2221527 h 2812077"/>
              <a:gd name="connsiteX4" fmla="*/ 180975 w 3253669"/>
              <a:gd name="connsiteY4" fmla="*/ 2773977 h 2812077"/>
              <a:gd name="connsiteX5" fmla="*/ 1514475 w 3253669"/>
              <a:gd name="connsiteY5" fmla="*/ 2802552 h 2812077"/>
              <a:gd name="connsiteX6" fmla="*/ 2933700 w 3253669"/>
              <a:gd name="connsiteY6" fmla="*/ 2812077 h 2812077"/>
              <a:gd name="connsiteX7" fmla="*/ 3162300 w 3253669"/>
              <a:gd name="connsiteY7" fmla="*/ 2593002 h 2812077"/>
              <a:gd name="connsiteX8" fmla="*/ 3209925 w 3253669"/>
              <a:gd name="connsiteY8" fmla="*/ 1630977 h 2812077"/>
              <a:gd name="connsiteX9" fmla="*/ 3209925 w 3253669"/>
              <a:gd name="connsiteY9" fmla="*/ 487977 h 2812077"/>
              <a:gd name="connsiteX10" fmla="*/ 2886075 w 3253669"/>
              <a:gd name="connsiteY10" fmla="*/ 14902 h 2812077"/>
              <a:gd name="connsiteX11" fmla="*/ 1952625 w 3253669"/>
              <a:gd name="connsiteY11" fmla="*/ 21252 h 2812077"/>
              <a:gd name="connsiteX12" fmla="*/ 1428750 w 3253669"/>
              <a:gd name="connsiteY12" fmla="*/ 30777 h 2812077"/>
              <a:gd name="connsiteX13" fmla="*/ 412750 w 3253669"/>
              <a:gd name="connsiteY13" fmla="*/ 21252 h 2812077"/>
              <a:gd name="connsiteX0" fmla="*/ 412750 w 3253669"/>
              <a:gd name="connsiteY0" fmla="*/ 38100 h 2828925"/>
              <a:gd name="connsiteX1" fmla="*/ 123825 w 3253669"/>
              <a:gd name="connsiteY1" fmla="*/ 76200 h 2828925"/>
              <a:gd name="connsiteX2" fmla="*/ 0 w 3253669"/>
              <a:gd name="connsiteY2" fmla="*/ 314325 h 2828925"/>
              <a:gd name="connsiteX3" fmla="*/ 47625 w 3253669"/>
              <a:gd name="connsiteY3" fmla="*/ 2238375 h 2828925"/>
              <a:gd name="connsiteX4" fmla="*/ 180975 w 3253669"/>
              <a:gd name="connsiteY4" fmla="*/ 2790825 h 2828925"/>
              <a:gd name="connsiteX5" fmla="*/ 1514475 w 3253669"/>
              <a:gd name="connsiteY5" fmla="*/ 2819400 h 2828925"/>
              <a:gd name="connsiteX6" fmla="*/ 2933700 w 3253669"/>
              <a:gd name="connsiteY6" fmla="*/ 2828925 h 2828925"/>
              <a:gd name="connsiteX7" fmla="*/ 3162300 w 3253669"/>
              <a:gd name="connsiteY7" fmla="*/ 2609850 h 2828925"/>
              <a:gd name="connsiteX8" fmla="*/ 3209925 w 3253669"/>
              <a:gd name="connsiteY8" fmla="*/ 1647825 h 2828925"/>
              <a:gd name="connsiteX9" fmla="*/ 3209925 w 3253669"/>
              <a:gd name="connsiteY9" fmla="*/ 504825 h 2828925"/>
              <a:gd name="connsiteX10" fmla="*/ 2886075 w 3253669"/>
              <a:gd name="connsiteY10" fmla="*/ 31750 h 2828925"/>
              <a:gd name="connsiteX11" fmla="*/ 1952625 w 3253669"/>
              <a:gd name="connsiteY11" fmla="*/ 38100 h 2828925"/>
              <a:gd name="connsiteX12" fmla="*/ 1425575 w 3253669"/>
              <a:gd name="connsiteY12" fmla="*/ 0 h 2828925"/>
              <a:gd name="connsiteX13" fmla="*/ 412750 w 3253669"/>
              <a:gd name="connsiteY13" fmla="*/ 38100 h 2828925"/>
              <a:gd name="connsiteX0" fmla="*/ 412750 w 3253669"/>
              <a:gd name="connsiteY0" fmla="*/ 44897 h 2835722"/>
              <a:gd name="connsiteX1" fmla="*/ 123825 w 3253669"/>
              <a:gd name="connsiteY1" fmla="*/ 82997 h 2835722"/>
              <a:gd name="connsiteX2" fmla="*/ 0 w 3253669"/>
              <a:gd name="connsiteY2" fmla="*/ 321122 h 2835722"/>
              <a:gd name="connsiteX3" fmla="*/ 47625 w 3253669"/>
              <a:gd name="connsiteY3" fmla="*/ 2245172 h 2835722"/>
              <a:gd name="connsiteX4" fmla="*/ 180975 w 3253669"/>
              <a:gd name="connsiteY4" fmla="*/ 2797622 h 2835722"/>
              <a:gd name="connsiteX5" fmla="*/ 1514475 w 3253669"/>
              <a:gd name="connsiteY5" fmla="*/ 2826197 h 2835722"/>
              <a:gd name="connsiteX6" fmla="*/ 2933700 w 3253669"/>
              <a:gd name="connsiteY6" fmla="*/ 2835722 h 2835722"/>
              <a:gd name="connsiteX7" fmla="*/ 3162300 w 3253669"/>
              <a:gd name="connsiteY7" fmla="*/ 2616647 h 2835722"/>
              <a:gd name="connsiteX8" fmla="*/ 3209925 w 3253669"/>
              <a:gd name="connsiteY8" fmla="*/ 1654622 h 2835722"/>
              <a:gd name="connsiteX9" fmla="*/ 3209925 w 3253669"/>
              <a:gd name="connsiteY9" fmla="*/ 511622 h 2835722"/>
              <a:gd name="connsiteX10" fmla="*/ 2886075 w 3253669"/>
              <a:gd name="connsiteY10" fmla="*/ 38547 h 2835722"/>
              <a:gd name="connsiteX11" fmla="*/ 2003425 w 3253669"/>
              <a:gd name="connsiteY11" fmla="*/ 447 h 2835722"/>
              <a:gd name="connsiteX12" fmla="*/ 1425575 w 3253669"/>
              <a:gd name="connsiteY12" fmla="*/ 6797 h 2835722"/>
              <a:gd name="connsiteX13" fmla="*/ 412750 w 3253669"/>
              <a:gd name="connsiteY13" fmla="*/ 44897 h 2835722"/>
              <a:gd name="connsiteX0" fmla="*/ 396875 w 3237794"/>
              <a:gd name="connsiteY0" fmla="*/ 44897 h 2835722"/>
              <a:gd name="connsiteX1" fmla="*/ 107950 w 3237794"/>
              <a:gd name="connsiteY1" fmla="*/ 82997 h 2835722"/>
              <a:gd name="connsiteX2" fmla="*/ 0 w 3237794"/>
              <a:gd name="connsiteY2" fmla="*/ 511622 h 2835722"/>
              <a:gd name="connsiteX3" fmla="*/ 31750 w 3237794"/>
              <a:gd name="connsiteY3" fmla="*/ 2245172 h 2835722"/>
              <a:gd name="connsiteX4" fmla="*/ 165100 w 3237794"/>
              <a:gd name="connsiteY4" fmla="*/ 2797622 h 2835722"/>
              <a:gd name="connsiteX5" fmla="*/ 1498600 w 3237794"/>
              <a:gd name="connsiteY5" fmla="*/ 2826197 h 2835722"/>
              <a:gd name="connsiteX6" fmla="*/ 2917825 w 3237794"/>
              <a:gd name="connsiteY6" fmla="*/ 2835722 h 2835722"/>
              <a:gd name="connsiteX7" fmla="*/ 3146425 w 3237794"/>
              <a:gd name="connsiteY7" fmla="*/ 2616647 h 2835722"/>
              <a:gd name="connsiteX8" fmla="*/ 3194050 w 3237794"/>
              <a:gd name="connsiteY8" fmla="*/ 1654622 h 2835722"/>
              <a:gd name="connsiteX9" fmla="*/ 3194050 w 3237794"/>
              <a:gd name="connsiteY9" fmla="*/ 511622 h 2835722"/>
              <a:gd name="connsiteX10" fmla="*/ 2870200 w 3237794"/>
              <a:gd name="connsiteY10" fmla="*/ 38547 h 2835722"/>
              <a:gd name="connsiteX11" fmla="*/ 1987550 w 3237794"/>
              <a:gd name="connsiteY11" fmla="*/ 447 h 2835722"/>
              <a:gd name="connsiteX12" fmla="*/ 1409700 w 3237794"/>
              <a:gd name="connsiteY12" fmla="*/ 6797 h 2835722"/>
              <a:gd name="connsiteX13" fmla="*/ 396875 w 3237794"/>
              <a:gd name="connsiteY13" fmla="*/ 44897 h 2835722"/>
              <a:gd name="connsiteX0" fmla="*/ 403462 w 3244381"/>
              <a:gd name="connsiteY0" fmla="*/ 44897 h 2835722"/>
              <a:gd name="connsiteX1" fmla="*/ 114537 w 3244381"/>
              <a:gd name="connsiteY1" fmla="*/ 82997 h 2835722"/>
              <a:gd name="connsiteX2" fmla="*/ 6587 w 3244381"/>
              <a:gd name="connsiteY2" fmla="*/ 511622 h 2835722"/>
              <a:gd name="connsiteX3" fmla="*/ 38337 w 3244381"/>
              <a:gd name="connsiteY3" fmla="*/ 2245172 h 2835722"/>
              <a:gd name="connsiteX4" fmla="*/ 171687 w 3244381"/>
              <a:gd name="connsiteY4" fmla="*/ 2797622 h 2835722"/>
              <a:gd name="connsiteX5" fmla="*/ 1505187 w 3244381"/>
              <a:gd name="connsiteY5" fmla="*/ 2826197 h 2835722"/>
              <a:gd name="connsiteX6" fmla="*/ 2924412 w 3244381"/>
              <a:gd name="connsiteY6" fmla="*/ 2835722 h 2835722"/>
              <a:gd name="connsiteX7" fmla="*/ 3153012 w 3244381"/>
              <a:gd name="connsiteY7" fmla="*/ 2616647 h 2835722"/>
              <a:gd name="connsiteX8" fmla="*/ 3200637 w 3244381"/>
              <a:gd name="connsiteY8" fmla="*/ 1654622 h 2835722"/>
              <a:gd name="connsiteX9" fmla="*/ 3200637 w 3244381"/>
              <a:gd name="connsiteY9" fmla="*/ 511622 h 2835722"/>
              <a:gd name="connsiteX10" fmla="*/ 2876787 w 3244381"/>
              <a:gd name="connsiteY10" fmla="*/ 38547 h 2835722"/>
              <a:gd name="connsiteX11" fmla="*/ 1994137 w 3244381"/>
              <a:gd name="connsiteY11" fmla="*/ 447 h 2835722"/>
              <a:gd name="connsiteX12" fmla="*/ 1416287 w 3244381"/>
              <a:gd name="connsiteY12" fmla="*/ 6797 h 2835722"/>
              <a:gd name="connsiteX13" fmla="*/ 403462 w 3244381"/>
              <a:gd name="connsiteY13" fmla="*/ 44897 h 2835722"/>
              <a:gd name="connsiteX0" fmla="*/ 403462 w 3244381"/>
              <a:gd name="connsiteY0" fmla="*/ 44897 h 2835722"/>
              <a:gd name="connsiteX1" fmla="*/ 114537 w 3244381"/>
              <a:gd name="connsiteY1" fmla="*/ 82997 h 2835722"/>
              <a:gd name="connsiteX2" fmla="*/ 6587 w 3244381"/>
              <a:gd name="connsiteY2" fmla="*/ 511622 h 2835722"/>
              <a:gd name="connsiteX3" fmla="*/ 38337 w 3244381"/>
              <a:gd name="connsiteY3" fmla="*/ 2245172 h 2835722"/>
              <a:gd name="connsiteX4" fmla="*/ 171687 w 3244381"/>
              <a:gd name="connsiteY4" fmla="*/ 2797622 h 2835722"/>
              <a:gd name="connsiteX5" fmla="*/ 1505187 w 3244381"/>
              <a:gd name="connsiteY5" fmla="*/ 2826197 h 2835722"/>
              <a:gd name="connsiteX6" fmla="*/ 2924412 w 3244381"/>
              <a:gd name="connsiteY6" fmla="*/ 2835722 h 2835722"/>
              <a:gd name="connsiteX7" fmla="*/ 3153012 w 3244381"/>
              <a:gd name="connsiteY7" fmla="*/ 2616647 h 2835722"/>
              <a:gd name="connsiteX8" fmla="*/ 3200637 w 3244381"/>
              <a:gd name="connsiteY8" fmla="*/ 1654622 h 2835722"/>
              <a:gd name="connsiteX9" fmla="*/ 3200637 w 3244381"/>
              <a:gd name="connsiteY9" fmla="*/ 511622 h 2835722"/>
              <a:gd name="connsiteX10" fmla="*/ 2876787 w 3244381"/>
              <a:gd name="connsiteY10" fmla="*/ 38547 h 2835722"/>
              <a:gd name="connsiteX11" fmla="*/ 1994137 w 3244381"/>
              <a:gd name="connsiteY11" fmla="*/ 447 h 2835722"/>
              <a:gd name="connsiteX12" fmla="*/ 1416287 w 3244381"/>
              <a:gd name="connsiteY12" fmla="*/ 6797 h 2835722"/>
              <a:gd name="connsiteX13" fmla="*/ 403462 w 3244381"/>
              <a:gd name="connsiteY13" fmla="*/ 44897 h 2835722"/>
              <a:gd name="connsiteX0" fmla="*/ 406144 w 3247063"/>
              <a:gd name="connsiteY0" fmla="*/ 44897 h 2835722"/>
              <a:gd name="connsiteX1" fmla="*/ 117219 w 3247063"/>
              <a:gd name="connsiteY1" fmla="*/ 82997 h 2835722"/>
              <a:gd name="connsiteX2" fmla="*/ 9269 w 3247063"/>
              <a:gd name="connsiteY2" fmla="*/ 511622 h 2835722"/>
              <a:gd name="connsiteX3" fmla="*/ 41019 w 3247063"/>
              <a:gd name="connsiteY3" fmla="*/ 2245172 h 2835722"/>
              <a:gd name="connsiteX4" fmla="*/ 174369 w 3247063"/>
              <a:gd name="connsiteY4" fmla="*/ 2797622 h 2835722"/>
              <a:gd name="connsiteX5" fmla="*/ 1507869 w 3247063"/>
              <a:gd name="connsiteY5" fmla="*/ 2826197 h 2835722"/>
              <a:gd name="connsiteX6" fmla="*/ 2927094 w 3247063"/>
              <a:gd name="connsiteY6" fmla="*/ 2835722 h 2835722"/>
              <a:gd name="connsiteX7" fmla="*/ 3155694 w 3247063"/>
              <a:gd name="connsiteY7" fmla="*/ 2616647 h 2835722"/>
              <a:gd name="connsiteX8" fmla="*/ 3203319 w 3247063"/>
              <a:gd name="connsiteY8" fmla="*/ 1654622 h 2835722"/>
              <a:gd name="connsiteX9" fmla="*/ 3203319 w 3247063"/>
              <a:gd name="connsiteY9" fmla="*/ 511622 h 2835722"/>
              <a:gd name="connsiteX10" fmla="*/ 2879469 w 3247063"/>
              <a:gd name="connsiteY10" fmla="*/ 38547 h 2835722"/>
              <a:gd name="connsiteX11" fmla="*/ 1996819 w 3247063"/>
              <a:gd name="connsiteY11" fmla="*/ 447 h 2835722"/>
              <a:gd name="connsiteX12" fmla="*/ 1418969 w 3247063"/>
              <a:gd name="connsiteY12" fmla="*/ 6797 h 2835722"/>
              <a:gd name="connsiteX13" fmla="*/ 406144 w 3247063"/>
              <a:gd name="connsiteY13" fmla="*/ 44897 h 2835722"/>
              <a:gd name="connsiteX0" fmla="*/ 406144 w 3247063"/>
              <a:gd name="connsiteY0" fmla="*/ 44897 h 2835722"/>
              <a:gd name="connsiteX1" fmla="*/ 117219 w 3247063"/>
              <a:gd name="connsiteY1" fmla="*/ 82997 h 2835722"/>
              <a:gd name="connsiteX2" fmla="*/ 9269 w 3247063"/>
              <a:gd name="connsiteY2" fmla="*/ 511622 h 2835722"/>
              <a:gd name="connsiteX3" fmla="*/ 41019 w 3247063"/>
              <a:gd name="connsiteY3" fmla="*/ 2245172 h 2835722"/>
              <a:gd name="connsiteX4" fmla="*/ 174369 w 3247063"/>
              <a:gd name="connsiteY4" fmla="*/ 2797622 h 2835722"/>
              <a:gd name="connsiteX5" fmla="*/ 1507869 w 3247063"/>
              <a:gd name="connsiteY5" fmla="*/ 2826197 h 2835722"/>
              <a:gd name="connsiteX6" fmla="*/ 2927094 w 3247063"/>
              <a:gd name="connsiteY6" fmla="*/ 2835722 h 2835722"/>
              <a:gd name="connsiteX7" fmla="*/ 3155694 w 3247063"/>
              <a:gd name="connsiteY7" fmla="*/ 2616647 h 2835722"/>
              <a:gd name="connsiteX8" fmla="*/ 3203319 w 3247063"/>
              <a:gd name="connsiteY8" fmla="*/ 1654622 h 2835722"/>
              <a:gd name="connsiteX9" fmla="*/ 3203319 w 3247063"/>
              <a:gd name="connsiteY9" fmla="*/ 511622 h 2835722"/>
              <a:gd name="connsiteX10" fmla="*/ 2879469 w 3247063"/>
              <a:gd name="connsiteY10" fmla="*/ 38547 h 2835722"/>
              <a:gd name="connsiteX11" fmla="*/ 1996819 w 3247063"/>
              <a:gd name="connsiteY11" fmla="*/ 447 h 2835722"/>
              <a:gd name="connsiteX12" fmla="*/ 1418969 w 3247063"/>
              <a:gd name="connsiteY12" fmla="*/ 6797 h 2835722"/>
              <a:gd name="connsiteX13" fmla="*/ 406144 w 3247063"/>
              <a:gd name="connsiteY13" fmla="*/ 44897 h 2835722"/>
              <a:gd name="connsiteX0" fmla="*/ 438305 w 3279224"/>
              <a:gd name="connsiteY0" fmla="*/ 44897 h 2835722"/>
              <a:gd name="connsiteX1" fmla="*/ 149380 w 3279224"/>
              <a:gd name="connsiteY1" fmla="*/ 82997 h 2835722"/>
              <a:gd name="connsiteX2" fmla="*/ 41430 w 3279224"/>
              <a:gd name="connsiteY2" fmla="*/ 511622 h 2835722"/>
              <a:gd name="connsiteX3" fmla="*/ 31905 w 3279224"/>
              <a:gd name="connsiteY3" fmla="*/ 2245172 h 2835722"/>
              <a:gd name="connsiteX4" fmla="*/ 206530 w 3279224"/>
              <a:gd name="connsiteY4" fmla="*/ 2797622 h 2835722"/>
              <a:gd name="connsiteX5" fmla="*/ 1540030 w 3279224"/>
              <a:gd name="connsiteY5" fmla="*/ 2826197 h 2835722"/>
              <a:gd name="connsiteX6" fmla="*/ 2959255 w 3279224"/>
              <a:gd name="connsiteY6" fmla="*/ 2835722 h 2835722"/>
              <a:gd name="connsiteX7" fmla="*/ 3187855 w 3279224"/>
              <a:gd name="connsiteY7" fmla="*/ 2616647 h 2835722"/>
              <a:gd name="connsiteX8" fmla="*/ 3235480 w 3279224"/>
              <a:gd name="connsiteY8" fmla="*/ 1654622 h 2835722"/>
              <a:gd name="connsiteX9" fmla="*/ 3235480 w 3279224"/>
              <a:gd name="connsiteY9" fmla="*/ 511622 h 2835722"/>
              <a:gd name="connsiteX10" fmla="*/ 2911630 w 3279224"/>
              <a:gd name="connsiteY10" fmla="*/ 38547 h 2835722"/>
              <a:gd name="connsiteX11" fmla="*/ 2028980 w 3279224"/>
              <a:gd name="connsiteY11" fmla="*/ 447 h 2835722"/>
              <a:gd name="connsiteX12" fmla="*/ 1451130 w 3279224"/>
              <a:gd name="connsiteY12" fmla="*/ 6797 h 2835722"/>
              <a:gd name="connsiteX13" fmla="*/ 438305 w 3279224"/>
              <a:gd name="connsiteY13" fmla="*/ 44897 h 2835722"/>
              <a:gd name="connsiteX0" fmla="*/ 413731 w 3254650"/>
              <a:gd name="connsiteY0" fmla="*/ 44897 h 2835722"/>
              <a:gd name="connsiteX1" fmla="*/ 124806 w 3254650"/>
              <a:gd name="connsiteY1" fmla="*/ 82997 h 2835722"/>
              <a:gd name="connsiteX2" fmla="*/ 16856 w 3254650"/>
              <a:gd name="connsiteY2" fmla="*/ 511622 h 2835722"/>
              <a:gd name="connsiteX3" fmla="*/ 7331 w 3254650"/>
              <a:gd name="connsiteY3" fmla="*/ 2245172 h 2835722"/>
              <a:gd name="connsiteX4" fmla="*/ 181956 w 3254650"/>
              <a:gd name="connsiteY4" fmla="*/ 2797622 h 2835722"/>
              <a:gd name="connsiteX5" fmla="*/ 1515456 w 3254650"/>
              <a:gd name="connsiteY5" fmla="*/ 2826197 h 2835722"/>
              <a:gd name="connsiteX6" fmla="*/ 2934681 w 3254650"/>
              <a:gd name="connsiteY6" fmla="*/ 2835722 h 2835722"/>
              <a:gd name="connsiteX7" fmla="*/ 3163281 w 3254650"/>
              <a:gd name="connsiteY7" fmla="*/ 2616647 h 2835722"/>
              <a:gd name="connsiteX8" fmla="*/ 3210906 w 3254650"/>
              <a:gd name="connsiteY8" fmla="*/ 1654622 h 2835722"/>
              <a:gd name="connsiteX9" fmla="*/ 3210906 w 3254650"/>
              <a:gd name="connsiteY9" fmla="*/ 511622 h 2835722"/>
              <a:gd name="connsiteX10" fmla="*/ 2887056 w 3254650"/>
              <a:gd name="connsiteY10" fmla="*/ 38547 h 2835722"/>
              <a:gd name="connsiteX11" fmla="*/ 2004406 w 3254650"/>
              <a:gd name="connsiteY11" fmla="*/ 447 h 2835722"/>
              <a:gd name="connsiteX12" fmla="*/ 1426556 w 3254650"/>
              <a:gd name="connsiteY12" fmla="*/ 6797 h 2835722"/>
              <a:gd name="connsiteX13" fmla="*/ 413731 w 3254650"/>
              <a:gd name="connsiteY13" fmla="*/ 44897 h 2835722"/>
              <a:gd name="connsiteX0" fmla="*/ 413731 w 3254650"/>
              <a:gd name="connsiteY0" fmla="*/ 44897 h 2835722"/>
              <a:gd name="connsiteX1" fmla="*/ 124806 w 3254650"/>
              <a:gd name="connsiteY1" fmla="*/ 82997 h 2835722"/>
              <a:gd name="connsiteX2" fmla="*/ 16856 w 3254650"/>
              <a:gd name="connsiteY2" fmla="*/ 511622 h 2835722"/>
              <a:gd name="connsiteX3" fmla="*/ 7331 w 3254650"/>
              <a:gd name="connsiteY3" fmla="*/ 2245172 h 2835722"/>
              <a:gd name="connsiteX4" fmla="*/ 181956 w 3254650"/>
              <a:gd name="connsiteY4" fmla="*/ 2797622 h 2835722"/>
              <a:gd name="connsiteX5" fmla="*/ 1515456 w 3254650"/>
              <a:gd name="connsiteY5" fmla="*/ 2826197 h 2835722"/>
              <a:gd name="connsiteX6" fmla="*/ 2934681 w 3254650"/>
              <a:gd name="connsiteY6" fmla="*/ 2835722 h 2835722"/>
              <a:gd name="connsiteX7" fmla="*/ 3163281 w 3254650"/>
              <a:gd name="connsiteY7" fmla="*/ 2616647 h 2835722"/>
              <a:gd name="connsiteX8" fmla="*/ 3210906 w 3254650"/>
              <a:gd name="connsiteY8" fmla="*/ 1654622 h 2835722"/>
              <a:gd name="connsiteX9" fmla="*/ 3210906 w 3254650"/>
              <a:gd name="connsiteY9" fmla="*/ 511622 h 2835722"/>
              <a:gd name="connsiteX10" fmla="*/ 2887056 w 3254650"/>
              <a:gd name="connsiteY10" fmla="*/ 38547 h 2835722"/>
              <a:gd name="connsiteX11" fmla="*/ 2004406 w 3254650"/>
              <a:gd name="connsiteY11" fmla="*/ 447 h 2835722"/>
              <a:gd name="connsiteX12" fmla="*/ 1426556 w 3254650"/>
              <a:gd name="connsiteY12" fmla="*/ 6797 h 2835722"/>
              <a:gd name="connsiteX13" fmla="*/ 413731 w 3254650"/>
              <a:gd name="connsiteY13" fmla="*/ 44897 h 2835722"/>
              <a:gd name="connsiteX0" fmla="*/ 413731 w 3254650"/>
              <a:gd name="connsiteY0" fmla="*/ 44897 h 2835722"/>
              <a:gd name="connsiteX1" fmla="*/ 124806 w 3254650"/>
              <a:gd name="connsiteY1" fmla="*/ 82997 h 2835722"/>
              <a:gd name="connsiteX2" fmla="*/ 16856 w 3254650"/>
              <a:gd name="connsiteY2" fmla="*/ 511622 h 2835722"/>
              <a:gd name="connsiteX3" fmla="*/ 7331 w 3254650"/>
              <a:gd name="connsiteY3" fmla="*/ 2245172 h 2835722"/>
              <a:gd name="connsiteX4" fmla="*/ 181956 w 3254650"/>
              <a:gd name="connsiteY4" fmla="*/ 2797622 h 2835722"/>
              <a:gd name="connsiteX5" fmla="*/ 1515456 w 3254650"/>
              <a:gd name="connsiteY5" fmla="*/ 2826197 h 2835722"/>
              <a:gd name="connsiteX6" fmla="*/ 2934681 w 3254650"/>
              <a:gd name="connsiteY6" fmla="*/ 2835722 h 2835722"/>
              <a:gd name="connsiteX7" fmla="*/ 3163281 w 3254650"/>
              <a:gd name="connsiteY7" fmla="*/ 2616647 h 2835722"/>
              <a:gd name="connsiteX8" fmla="*/ 3210906 w 3254650"/>
              <a:gd name="connsiteY8" fmla="*/ 1654622 h 2835722"/>
              <a:gd name="connsiteX9" fmla="*/ 3210906 w 3254650"/>
              <a:gd name="connsiteY9" fmla="*/ 511622 h 2835722"/>
              <a:gd name="connsiteX10" fmla="*/ 2887056 w 3254650"/>
              <a:gd name="connsiteY10" fmla="*/ 38547 h 2835722"/>
              <a:gd name="connsiteX11" fmla="*/ 2004406 w 3254650"/>
              <a:gd name="connsiteY11" fmla="*/ 447 h 2835722"/>
              <a:gd name="connsiteX12" fmla="*/ 1426556 w 3254650"/>
              <a:gd name="connsiteY12" fmla="*/ 6797 h 2835722"/>
              <a:gd name="connsiteX13" fmla="*/ 413731 w 3254650"/>
              <a:gd name="connsiteY13" fmla="*/ 44897 h 2835722"/>
              <a:gd name="connsiteX0" fmla="*/ 413731 w 3254650"/>
              <a:gd name="connsiteY0" fmla="*/ 44897 h 2836538"/>
              <a:gd name="connsiteX1" fmla="*/ 124806 w 3254650"/>
              <a:gd name="connsiteY1" fmla="*/ 82997 h 2836538"/>
              <a:gd name="connsiteX2" fmla="*/ 16856 w 3254650"/>
              <a:gd name="connsiteY2" fmla="*/ 511622 h 2836538"/>
              <a:gd name="connsiteX3" fmla="*/ 7331 w 3254650"/>
              <a:gd name="connsiteY3" fmla="*/ 2245172 h 2836538"/>
              <a:gd name="connsiteX4" fmla="*/ 181956 w 3254650"/>
              <a:gd name="connsiteY4" fmla="*/ 2797622 h 2836538"/>
              <a:gd name="connsiteX5" fmla="*/ 1515456 w 3254650"/>
              <a:gd name="connsiteY5" fmla="*/ 2826197 h 2836538"/>
              <a:gd name="connsiteX6" fmla="*/ 2934681 w 3254650"/>
              <a:gd name="connsiteY6" fmla="*/ 2835722 h 2836538"/>
              <a:gd name="connsiteX7" fmla="*/ 3163281 w 3254650"/>
              <a:gd name="connsiteY7" fmla="*/ 2616647 h 2836538"/>
              <a:gd name="connsiteX8" fmla="*/ 3210906 w 3254650"/>
              <a:gd name="connsiteY8" fmla="*/ 1654622 h 2836538"/>
              <a:gd name="connsiteX9" fmla="*/ 3210906 w 3254650"/>
              <a:gd name="connsiteY9" fmla="*/ 511622 h 2836538"/>
              <a:gd name="connsiteX10" fmla="*/ 2887056 w 3254650"/>
              <a:gd name="connsiteY10" fmla="*/ 38547 h 2836538"/>
              <a:gd name="connsiteX11" fmla="*/ 2004406 w 3254650"/>
              <a:gd name="connsiteY11" fmla="*/ 447 h 2836538"/>
              <a:gd name="connsiteX12" fmla="*/ 1426556 w 3254650"/>
              <a:gd name="connsiteY12" fmla="*/ 6797 h 2836538"/>
              <a:gd name="connsiteX13" fmla="*/ 413731 w 3254650"/>
              <a:gd name="connsiteY13" fmla="*/ 44897 h 2836538"/>
              <a:gd name="connsiteX0" fmla="*/ 413731 w 3254650"/>
              <a:gd name="connsiteY0" fmla="*/ 44897 h 2846447"/>
              <a:gd name="connsiteX1" fmla="*/ 124806 w 3254650"/>
              <a:gd name="connsiteY1" fmla="*/ 82997 h 2846447"/>
              <a:gd name="connsiteX2" fmla="*/ 16856 w 3254650"/>
              <a:gd name="connsiteY2" fmla="*/ 511622 h 2846447"/>
              <a:gd name="connsiteX3" fmla="*/ 7331 w 3254650"/>
              <a:gd name="connsiteY3" fmla="*/ 2245172 h 2846447"/>
              <a:gd name="connsiteX4" fmla="*/ 181956 w 3254650"/>
              <a:gd name="connsiteY4" fmla="*/ 2797622 h 2846447"/>
              <a:gd name="connsiteX5" fmla="*/ 1515456 w 3254650"/>
              <a:gd name="connsiteY5" fmla="*/ 2826197 h 2846447"/>
              <a:gd name="connsiteX6" fmla="*/ 2934681 w 3254650"/>
              <a:gd name="connsiteY6" fmla="*/ 2835722 h 2846447"/>
              <a:gd name="connsiteX7" fmla="*/ 3163281 w 3254650"/>
              <a:gd name="connsiteY7" fmla="*/ 2616647 h 2846447"/>
              <a:gd name="connsiteX8" fmla="*/ 3210906 w 3254650"/>
              <a:gd name="connsiteY8" fmla="*/ 1654622 h 2846447"/>
              <a:gd name="connsiteX9" fmla="*/ 3210906 w 3254650"/>
              <a:gd name="connsiteY9" fmla="*/ 511622 h 2846447"/>
              <a:gd name="connsiteX10" fmla="*/ 2887056 w 3254650"/>
              <a:gd name="connsiteY10" fmla="*/ 38547 h 2846447"/>
              <a:gd name="connsiteX11" fmla="*/ 2004406 w 3254650"/>
              <a:gd name="connsiteY11" fmla="*/ 447 h 2846447"/>
              <a:gd name="connsiteX12" fmla="*/ 1426556 w 3254650"/>
              <a:gd name="connsiteY12" fmla="*/ 6797 h 2846447"/>
              <a:gd name="connsiteX13" fmla="*/ 413731 w 3254650"/>
              <a:gd name="connsiteY13" fmla="*/ 44897 h 2846447"/>
              <a:gd name="connsiteX0" fmla="*/ 413731 w 3254650"/>
              <a:gd name="connsiteY0" fmla="*/ 44897 h 2836919"/>
              <a:gd name="connsiteX1" fmla="*/ 124806 w 3254650"/>
              <a:gd name="connsiteY1" fmla="*/ 82997 h 2836919"/>
              <a:gd name="connsiteX2" fmla="*/ 16856 w 3254650"/>
              <a:gd name="connsiteY2" fmla="*/ 511622 h 2836919"/>
              <a:gd name="connsiteX3" fmla="*/ 7331 w 3254650"/>
              <a:gd name="connsiteY3" fmla="*/ 2245172 h 2836919"/>
              <a:gd name="connsiteX4" fmla="*/ 181956 w 3254650"/>
              <a:gd name="connsiteY4" fmla="*/ 2797622 h 2836919"/>
              <a:gd name="connsiteX5" fmla="*/ 1515456 w 3254650"/>
              <a:gd name="connsiteY5" fmla="*/ 2826197 h 2836919"/>
              <a:gd name="connsiteX6" fmla="*/ 2934681 w 3254650"/>
              <a:gd name="connsiteY6" fmla="*/ 2835722 h 2836919"/>
              <a:gd name="connsiteX7" fmla="*/ 3163281 w 3254650"/>
              <a:gd name="connsiteY7" fmla="*/ 2616647 h 2836919"/>
              <a:gd name="connsiteX8" fmla="*/ 3210906 w 3254650"/>
              <a:gd name="connsiteY8" fmla="*/ 1654622 h 2836919"/>
              <a:gd name="connsiteX9" fmla="*/ 3210906 w 3254650"/>
              <a:gd name="connsiteY9" fmla="*/ 511622 h 2836919"/>
              <a:gd name="connsiteX10" fmla="*/ 2887056 w 3254650"/>
              <a:gd name="connsiteY10" fmla="*/ 38547 h 2836919"/>
              <a:gd name="connsiteX11" fmla="*/ 2004406 w 3254650"/>
              <a:gd name="connsiteY11" fmla="*/ 447 h 2836919"/>
              <a:gd name="connsiteX12" fmla="*/ 1426556 w 3254650"/>
              <a:gd name="connsiteY12" fmla="*/ 6797 h 2836919"/>
              <a:gd name="connsiteX13" fmla="*/ 413731 w 3254650"/>
              <a:gd name="connsiteY13" fmla="*/ 44897 h 2836919"/>
              <a:gd name="connsiteX0" fmla="*/ 413731 w 3254650"/>
              <a:gd name="connsiteY0" fmla="*/ 44897 h 2864765"/>
              <a:gd name="connsiteX1" fmla="*/ 124806 w 3254650"/>
              <a:gd name="connsiteY1" fmla="*/ 82997 h 2864765"/>
              <a:gd name="connsiteX2" fmla="*/ 16856 w 3254650"/>
              <a:gd name="connsiteY2" fmla="*/ 511622 h 2864765"/>
              <a:gd name="connsiteX3" fmla="*/ 7331 w 3254650"/>
              <a:gd name="connsiteY3" fmla="*/ 2245172 h 2864765"/>
              <a:gd name="connsiteX4" fmla="*/ 181956 w 3254650"/>
              <a:gd name="connsiteY4" fmla="*/ 2797622 h 2864765"/>
              <a:gd name="connsiteX5" fmla="*/ 1515456 w 3254650"/>
              <a:gd name="connsiteY5" fmla="*/ 2864297 h 2864765"/>
              <a:gd name="connsiteX6" fmla="*/ 2934681 w 3254650"/>
              <a:gd name="connsiteY6" fmla="*/ 2835722 h 2864765"/>
              <a:gd name="connsiteX7" fmla="*/ 3163281 w 3254650"/>
              <a:gd name="connsiteY7" fmla="*/ 2616647 h 2864765"/>
              <a:gd name="connsiteX8" fmla="*/ 3210906 w 3254650"/>
              <a:gd name="connsiteY8" fmla="*/ 1654622 h 2864765"/>
              <a:gd name="connsiteX9" fmla="*/ 3210906 w 3254650"/>
              <a:gd name="connsiteY9" fmla="*/ 511622 h 2864765"/>
              <a:gd name="connsiteX10" fmla="*/ 2887056 w 3254650"/>
              <a:gd name="connsiteY10" fmla="*/ 38547 h 2864765"/>
              <a:gd name="connsiteX11" fmla="*/ 2004406 w 3254650"/>
              <a:gd name="connsiteY11" fmla="*/ 447 h 2864765"/>
              <a:gd name="connsiteX12" fmla="*/ 1426556 w 3254650"/>
              <a:gd name="connsiteY12" fmla="*/ 6797 h 2864765"/>
              <a:gd name="connsiteX13" fmla="*/ 413731 w 3254650"/>
              <a:gd name="connsiteY13" fmla="*/ 44897 h 2864765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4650" h="2864862">
                <a:moveTo>
                  <a:pt x="413731" y="44897"/>
                </a:moveTo>
                <a:cubicBezTo>
                  <a:pt x="350231" y="48072"/>
                  <a:pt x="242281" y="19497"/>
                  <a:pt x="124806" y="82997"/>
                </a:cubicBezTo>
                <a:cubicBezTo>
                  <a:pt x="-18069" y="181422"/>
                  <a:pt x="10506" y="387797"/>
                  <a:pt x="16856" y="511622"/>
                </a:cubicBezTo>
                <a:cubicBezTo>
                  <a:pt x="49664" y="943422"/>
                  <a:pt x="-22302" y="1819722"/>
                  <a:pt x="7331" y="2245172"/>
                </a:cubicBezTo>
                <a:cubicBezTo>
                  <a:pt x="32731" y="2565847"/>
                  <a:pt x="-11719" y="2715072"/>
                  <a:pt x="181956" y="2797622"/>
                </a:cubicBezTo>
                <a:cubicBezTo>
                  <a:pt x="674081" y="2870647"/>
                  <a:pt x="1324623" y="2865532"/>
                  <a:pt x="1515456" y="2864297"/>
                </a:cubicBezTo>
                <a:cubicBezTo>
                  <a:pt x="1781768" y="2862574"/>
                  <a:pt x="2464781" y="2873822"/>
                  <a:pt x="2934681" y="2835722"/>
                </a:cubicBezTo>
                <a:cubicBezTo>
                  <a:pt x="3058506" y="2813497"/>
                  <a:pt x="3156931" y="2756347"/>
                  <a:pt x="3163281" y="2616647"/>
                </a:cubicBezTo>
                <a:cubicBezTo>
                  <a:pt x="3147406" y="2286447"/>
                  <a:pt x="3195031" y="1975297"/>
                  <a:pt x="3210906" y="1654622"/>
                </a:cubicBezTo>
                <a:cubicBezTo>
                  <a:pt x="3210906" y="1273622"/>
                  <a:pt x="3309331" y="927547"/>
                  <a:pt x="3210906" y="511622"/>
                </a:cubicBezTo>
                <a:cubicBezTo>
                  <a:pt x="3188681" y="277730"/>
                  <a:pt x="3201381" y="78764"/>
                  <a:pt x="2887056" y="38547"/>
                </a:cubicBezTo>
                <a:cubicBezTo>
                  <a:pt x="2550506" y="2564"/>
                  <a:pt x="2315556" y="-1670"/>
                  <a:pt x="2004406" y="447"/>
                </a:cubicBezTo>
                <a:lnTo>
                  <a:pt x="1426556" y="6797"/>
                </a:lnTo>
                <a:lnTo>
                  <a:pt x="413731" y="44897"/>
                </a:lnTo>
                <a:close/>
              </a:path>
            </a:pathLst>
          </a:custGeom>
          <a:solidFill>
            <a:srgbClr val="FF0000">
              <a:alpha val="29020"/>
            </a:srgbClr>
          </a:solidFill>
          <a:ln w="38100">
            <a:solidFill>
              <a:srgbClr val="FF0000"/>
            </a:solidFill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55" name="Forme libre : forme 354">
            <a:extLst>
              <a:ext uri="{FF2B5EF4-FFF2-40B4-BE49-F238E27FC236}">
                <a16:creationId xmlns:a16="http://schemas.microsoft.com/office/drawing/2014/main" id="{3B956415-DE3E-41F5-BFE8-3422D774626E}"/>
              </a:ext>
            </a:extLst>
          </p:cNvPr>
          <p:cNvSpPr/>
          <p:nvPr/>
        </p:nvSpPr>
        <p:spPr>
          <a:xfrm>
            <a:off x="669199" y="3313673"/>
            <a:ext cx="4288999" cy="2020291"/>
          </a:xfrm>
          <a:custGeom>
            <a:avLst/>
            <a:gdLst>
              <a:gd name="connsiteX0" fmla="*/ 314325 w 3209925"/>
              <a:gd name="connsiteY0" fmla="*/ 28575 h 2790825"/>
              <a:gd name="connsiteX1" fmla="*/ 123825 w 3209925"/>
              <a:gd name="connsiteY1" fmla="*/ 38100 h 2790825"/>
              <a:gd name="connsiteX2" fmla="*/ 0 w 3209925"/>
              <a:gd name="connsiteY2" fmla="*/ 276225 h 2790825"/>
              <a:gd name="connsiteX3" fmla="*/ 47625 w 3209925"/>
              <a:gd name="connsiteY3" fmla="*/ 2200275 h 2790825"/>
              <a:gd name="connsiteX4" fmla="*/ 180975 w 3209925"/>
              <a:gd name="connsiteY4" fmla="*/ 2752725 h 2790825"/>
              <a:gd name="connsiteX5" fmla="*/ 1514475 w 3209925"/>
              <a:gd name="connsiteY5" fmla="*/ 2781300 h 2790825"/>
              <a:gd name="connsiteX6" fmla="*/ 2933700 w 3209925"/>
              <a:gd name="connsiteY6" fmla="*/ 2790825 h 2790825"/>
              <a:gd name="connsiteX7" fmla="*/ 3162300 w 3209925"/>
              <a:gd name="connsiteY7" fmla="*/ 2571750 h 2790825"/>
              <a:gd name="connsiteX8" fmla="*/ 3209925 w 3209925"/>
              <a:gd name="connsiteY8" fmla="*/ 1609725 h 2790825"/>
              <a:gd name="connsiteX9" fmla="*/ 3209925 w 3209925"/>
              <a:gd name="connsiteY9" fmla="*/ 466725 h 2790825"/>
              <a:gd name="connsiteX10" fmla="*/ 3133725 w 3209925"/>
              <a:gd name="connsiteY10" fmla="*/ 66675 h 2790825"/>
              <a:gd name="connsiteX11" fmla="*/ 1952625 w 3209925"/>
              <a:gd name="connsiteY11" fmla="*/ 0 h 2790825"/>
              <a:gd name="connsiteX12" fmla="*/ 1428750 w 3209925"/>
              <a:gd name="connsiteY12" fmla="*/ 9525 h 2790825"/>
              <a:gd name="connsiteX13" fmla="*/ 314325 w 3209925"/>
              <a:gd name="connsiteY13" fmla="*/ 28575 h 2790825"/>
              <a:gd name="connsiteX0" fmla="*/ 314325 w 3209925"/>
              <a:gd name="connsiteY0" fmla="*/ 28575 h 2790825"/>
              <a:gd name="connsiteX1" fmla="*/ 123825 w 3209925"/>
              <a:gd name="connsiteY1" fmla="*/ 38100 h 2790825"/>
              <a:gd name="connsiteX2" fmla="*/ 0 w 3209925"/>
              <a:gd name="connsiteY2" fmla="*/ 276225 h 2790825"/>
              <a:gd name="connsiteX3" fmla="*/ 47625 w 3209925"/>
              <a:gd name="connsiteY3" fmla="*/ 2200275 h 2790825"/>
              <a:gd name="connsiteX4" fmla="*/ 180975 w 3209925"/>
              <a:gd name="connsiteY4" fmla="*/ 2752725 h 2790825"/>
              <a:gd name="connsiteX5" fmla="*/ 1514475 w 3209925"/>
              <a:gd name="connsiteY5" fmla="*/ 2781300 h 2790825"/>
              <a:gd name="connsiteX6" fmla="*/ 2933700 w 3209925"/>
              <a:gd name="connsiteY6" fmla="*/ 2790825 h 2790825"/>
              <a:gd name="connsiteX7" fmla="*/ 3162300 w 3209925"/>
              <a:gd name="connsiteY7" fmla="*/ 2571750 h 2790825"/>
              <a:gd name="connsiteX8" fmla="*/ 3209925 w 3209925"/>
              <a:gd name="connsiteY8" fmla="*/ 1609725 h 2790825"/>
              <a:gd name="connsiteX9" fmla="*/ 3209925 w 3209925"/>
              <a:gd name="connsiteY9" fmla="*/ 466725 h 2790825"/>
              <a:gd name="connsiteX10" fmla="*/ 3133725 w 3209925"/>
              <a:gd name="connsiteY10" fmla="*/ 66675 h 2790825"/>
              <a:gd name="connsiteX11" fmla="*/ 1952625 w 3209925"/>
              <a:gd name="connsiteY11" fmla="*/ 0 h 2790825"/>
              <a:gd name="connsiteX12" fmla="*/ 1428750 w 3209925"/>
              <a:gd name="connsiteY12" fmla="*/ 9525 h 2790825"/>
              <a:gd name="connsiteX13" fmla="*/ 314325 w 3209925"/>
              <a:gd name="connsiteY13" fmla="*/ 28575 h 2790825"/>
              <a:gd name="connsiteX0" fmla="*/ 314325 w 3209925"/>
              <a:gd name="connsiteY0" fmla="*/ 28575 h 2790825"/>
              <a:gd name="connsiteX1" fmla="*/ 123825 w 3209925"/>
              <a:gd name="connsiteY1" fmla="*/ 38100 h 2790825"/>
              <a:gd name="connsiteX2" fmla="*/ 0 w 3209925"/>
              <a:gd name="connsiteY2" fmla="*/ 276225 h 2790825"/>
              <a:gd name="connsiteX3" fmla="*/ 47625 w 3209925"/>
              <a:gd name="connsiteY3" fmla="*/ 2200275 h 2790825"/>
              <a:gd name="connsiteX4" fmla="*/ 180975 w 3209925"/>
              <a:gd name="connsiteY4" fmla="*/ 2752725 h 2790825"/>
              <a:gd name="connsiteX5" fmla="*/ 1514475 w 3209925"/>
              <a:gd name="connsiteY5" fmla="*/ 2781300 h 2790825"/>
              <a:gd name="connsiteX6" fmla="*/ 2933700 w 3209925"/>
              <a:gd name="connsiteY6" fmla="*/ 2790825 h 2790825"/>
              <a:gd name="connsiteX7" fmla="*/ 3162300 w 3209925"/>
              <a:gd name="connsiteY7" fmla="*/ 2571750 h 2790825"/>
              <a:gd name="connsiteX8" fmla="*/ 3209925 w 3209925"/>
              <a:gd name="connsiteY8" fmla="*/ 1609725 h 2790825"/>
              <a:gd name="connsiteX9" fmla="*/ 3209925 w 3209925"/>
              <a:gd name="connsiteY9" fmla="*/ 466725 h 2790825"/>
              <a:gd name="connsiteX10" fmla="*/ 3133725 w 3209925"/>
              <a:gd name="connsiteY10" fmla="*/ 66675 h 2790825"/>
              <a:gd name="connsiteX11" fmla="*/ 1952625 w 3209925"/>
              <a:gd name="connsiteY11" fmla="*/ 0 h 2790825"/>
              <a:gd name="connsiteX12" fmla="*/ 1428750 w 3209925"/>
              <a:gd name="connsiteY12" fmla="*/ 9525 h 2790825"/>
              <a:gd name="connsiteX13" fmla="*/ 314325 w 3209925"/>
              <a:gd name="connsiteY13" fmla="*/ 28575 h 2790825"/>
              <a:gd name="connsiteX0" fmla="*/ 412750 w 3209925"/>
              <a:gd name="connsiteY0" fmla="*/ 3721 h 2794546"/>
              <a:gd name="connsiteX1" fmla="*/ 123825 w 3209925"/>
              <a:gd name="connsiteY1" fmla="*/ 41821 h 2794546"/>
              <a:gd name="connsiteX2" fmla="*/ 0 w 3209925"/>
              <a:gd name="connsiteY2" fmla="*/ 279946 h 2794546"/>
              <a:gd name="connsiteX3" fmla="*/ 47625 w 3209925"/>
              <a:gd name="connsiteY3" fmla="*/ 2203996 h 2794546"/>
              <a:gd name="connsiteX4" fmla="*/ 180975 w 3209925"/>
              <a:gd name="connsiteY4" fmla="*/ 2756446 h 2794546"/>
              <a:gd name="connsiteX5" fmla="*/ 1514475 w 3209925"/>
              <a:gd name="connsiteY5" fmla="*/ 2785021 h 2794546"/>
              <a:gd name="connsiteX6" fmla="*/ 2933700 w 3209925"/>
              <a:gd name="connsiteY6" fmla="*/ 2794546 h 2794546"/>
              <a:gd name="connsiteX7" fmla="*/ 3162300 w 3209925"/>
              <a:gd name="connsiteY7" fmla="*/ 2575471 h 2794546"/>
              <a:gd name="connsiteX8" fmla="*/ 3209925 w 3209925"/>
              <a:gd name="connsiteY8" fmla="*/ 1613446 h 2794546"/>
              <a:gd name="connsiteX9" fmla="*/ 3209925 w 3209925"/>
              <a:gd name="connsiteY9" fmla="*/ 470446 h 2794546"/>
              <a:gd name="connsiteX10" fmla="*/ 3133725 w 3209925"/>
              <a:gd name="connsiteY10" fmla="*/ 70396 h 2794546"/>
              <a:gd name="connsiteX11" fmla="*/ 1952625 w 3209925"/>
              <a:gd name="connsiteY11" fmla="*/ 3721 h 2794546"/>
              <a:gd name="connsiteX12" fmla="*/ 1428750 w 3209925"/>
              <a:gd name="connsiteY12" fmla="*/ 13246 h 2794546"/>
              <a:gd name="connsiteX13" fmla="*/ 412750 w 3209925"/>
              <a:gd name="connsiteY13" fmla="*/ 3721 h 2794546"/>
              <a:gd name="connsiteX0" fmla="*/ 412750 w 3209925"/>
              <a:gd name="connsiteY0" fmla="*/ 6350 h 2797175"/>
              <a:gd name="connsiteX1" fmla="*/ 123825 w 3209925"/>
              <a:gd name="connsiteY1" fmla="*/ 44450 h 2797175"/>
              <a:gd name="connsiteX2" fmla="*/ 0 w 3209925"/>
              <a:gd name="connsiteY2" fmla="*/ 282575 h 2797175"/>
              <a:gd name="connsiteX3" fmla="*/ 47625 w 3209925"/>
              <a:gd name="connsiteY3" fmla="*/ 2206625 h 2797175"/>
              <a:gd name="connsiteX4" fmla="*/ 180975 w 3209925"/>
              <a:gd name="connsiteY4" fmla="*/ 2759075 h 2797175"/>
              <a:gd name="connsiteX5" fmla="*/ 1514475 w 3209925"/>
              <a:gd name="connsiteY5" fmla="*/ 2787650 h 2797175"/>
              <a:gd name="connsiteX6" fmla="*/ 2933700 w 3209925"/>
              <a:gd name="connsiteY6" fmla="*/ 2797175 h 2797175"/>
              <a:gd name="connsiteX7" fmla="*/ 3162300 w 3209925"/>
              <a:gd name="connsiteY7" fmla="*/ 2578100 h 2797175"/>
              <a:gd name="connsiteX8" fmla="*/ 3209925 w 3209925"/>
              <a:gd name="connsiteY8" fmla="*/ 1616075 h 2797175"/>
              <a:gd name="connsiteX9" fmla="*/ 3209925 w 3209925"/>
              <a:gd name="connsiteY9" fmla="*/ 473075 h 2797175"/>
              <a:gd name="connsiteX10" fmla="*/ 2886075 w 3209925"/>
              <a:gd name="connsiteY10" fmla="*/ 0 h 2797175"/>
              <a:gd name="connsiteX11" fmla="*/ 1952625 w 3209925"/>
              <a:gd name="connsiteY11" fmla="*/ 6350 h 2797175"/>
              <a:gd name="connsiteX12" fmla="*/ 1428750 w 3209925"/>
              <a:gd name="connsiteY12" fmla="*/ 15875 h 2797175"/>
              <a:gd name="connsiteX13" fmla="*/ 412750 w 3209925"/>
              <a:gd name="connsiteY13" fmla="*/ 6350 h 2797175"/>
              <a:gd name="connsiteX0" fmla="*/ 412750 w 3209925"/>
              <a:gd name="connsiteY0" fmla="*/ 6350 h 2797175"/>
              <a:gd name="connsiteX1" fmla="*/ 123825 w 3209925"/>
              <a:gd name="connsiteY1" fmla="*/ 44450 h 2797175"/>
              <a:gd name="connsiteX2" fmla="*/ 0 w 3209925"/>
              <a:gd name="connsiteY2" fmla="*/ 282575 h 2797175"/>
              <a:gd name="connsiteX3" fmla="*/ 47625 w 3209925"/>
              <a:gd name="connsiteY3" fmla="*/ 2206625 h 2797175"/>
              <a:gd name="connsiteX4" fmla="*/ 180975 w 3209925"/>
              <a:gd name="connsiteY4" fmla="*/ 2759075 h 2797175"/>
              <a:gd name="connsiteX5" fmla="*/ 1514475 w 3209925"/>
              <a:gd name="connsiteY5" fmla="*/ 2787650 h 2797175"/>
              <a:gd name="connsiteX6" fmla="*/ 2933700 w 3209925"/>
              <a:gd name="connsiteY6" fmla="*/ 2797175 h 2797175"/>
              <a:gd name="connsiteX7" fmla="*/ 3162300 w 3209925"/>
              <a:gd name="connsiteY7" fmla="*/ 2578100 h 2797175"/>
              <a:gd name="connsiteX8" fmla="*/ 3209925 w 3209925"/>
              <a:gd name="connsiteY8" fmla="*/ 1616075 h 2797175"/>
              <a:gd name="connsiteX9" fmla="*/ 3209925 w 3209925"/>
              <a:gd name="connsiteY9" fmla="*/ 473075 h 2797175"/>
              <a:gd name="connsiteX10" fmla="*/ 2886075 w 3209925"/>
              <a:gd name="connsiteY10" fmla="*/ 0 h 2797175"/>
              <a:gd name="connsiteX11" fmla="*/ 1952625 w 3209925"/>
              <a:gd name="connsiteY11" fmla="*/ 6350 h 2797175"/>
              <a:gd name="connsiteX12" fmla="*/ 1428750 w 3209925"/>
              <a:gd name="connsiteY12" fmla="*/ 15875 h 2797175"/>
              <a:gd name="connsiteX13" fmla="*/ 412750 w 3209925"/>
              <a:gd name="connsiteY13" fmla="*/ 6350 h 2797175"/>
              <a:gd name="connsiteX0" fmla="*/ 412750 w 3209925"/>
              <a:gd name="connsiteY0" fmla="*/ 21252 h 2812077"/>
              <a:gd name="connsiteX1" fmla="*/ 123825 w 3209925"/>
              <a:gd name="connsiteY1" fmla="*/ 59352 h 2812077"/>
              <a:gd name="connsiteX2" fmla="*/ 0 w 3209925"/>
              <a:gd name="connsiteY2" fmla="*/ 297477 h 2812077"/>
              <a:gd name="connsiteX3" fmla="*/ 47625 w 3209925"/>
              <a:gd name="connsiteY3" fmla="*/ 2221527 h 2812077"/>
              <a:gd name="connsiteX4" fmla="*/ 180975 w 3209925"/>
              <a:gd name="connsiteY4" fmla="*/ 2773977 h 2812077"/>
              <a:gd name="connsiteX5" fmla="*/ 1514475 w 3209925"/>
              <a:gd name="connsiteY5" fmla="*/ 2802552 h 2812077"/>
              <a:gd name="connsiteX6" fmla="*/ 2933700 w 3209925"/>
              <a:gd name="connsiteY6" fmla="*/ 2812077 h 2812077"/>
              <a:gd name="connsiteX7" fmla="*/ 3162300 w 3209925"/>
              <a:gd name="connsiteY7" fmla="*/ 2593002 h 2812077"/>
              <a:gd name="connsiteX8" fmla="*/ 3209925 w 3209925"/>
              <a:gd name="connsiteY8" fmla="*/ 1630977 h 2812077"/>
              <a:gd name="connsiteX9" fmla="*/ 3209925 w 3209925"/>
              <a:gd name="connsiteY9" fmla="*/ 487977 h 2812077"/>
              <a:gd name="connsiteX10" fmla="*/ 2886075 w 3209925"/>
              <a:gd name="connsiteY10" fmla="*/ 14902 h 2812077"/>
              <a:gd name="connsiteX11" fmla="*/ 1952625 w 3209925"/>
              <a:gd name="connsiteY11" fmla="*/ 21252 h 2812077"/>
              <a:gd name="connsiteX12" fmla="*/ 1428750 w 3209925"/>
              <a:gd name="connsiteY12" fmla="*/ 30777 h 2812077"/>
              <a:gd name="connsiteX13" fmla="*/ 412750 w 3209925"/>
              <a:gd name="connsiteY13" fmla="*/ 21252 h 2812077"/>
              <a:gd name="connsiteX0" fmla="*/ 412750 w 3209925"/>
              <a:gd name="connsiteY0" fmla="*/ 21252 h 2812077"/>
              <a:gd name="connsiteX1" fmla="*/ 123825 w 3209925"/>
              <a:gd name="connsiteY1" fmla="*/ 59352 h 2812077"/>
              <a:gd name="connsiteX2" fmla="*/ 0 w 3209925"/>
              <a:gd name="connsiteY2" fmla="*/ 297477 h 2812077"/>
              <a:gd name="connsiteX3" fmla="*/ 47625 w 3209925"/>
              <a:gd name="connsiteY3" fmla="*/ 2221527 h 2812077"/>
              <a:gd name="connsiteX4" fmla="*/ 180975 w 3209925"/>
              <a:gd name="connsiteY4" fmla="*/ 2773977 h 2812077"/>
              <a:gd name="connsiteX5" fmla="*/ 1514475 w 3209925"/>
              <a:gd name="connsiteY5" fmla="*/ 2802552 h 2812077"/>
              <a:gd name="connsiteX6" fmla="*/ 2933700 w 3209925"/>
              <a:gd name="connsiteY6" fmla="*/ 2812077 h 2812077"/>
              <a:gd name="connsiteX7" fmla="*/ 3162300 w 3209925"/>
              <a:gd name="connsiteY7" fmla="*/ 2593002 h 2812077"/>
              <a:gd name="connsiteX8" fmla="*/ 3209925 w 3209925"/>
              <a:gd name="connsiteY8" fmla="*/ 1630977 h 2812077"/>
              <a:gd name="connsiteX9" fmla="*/ 3209925 w 3209925"/>
              <a:gd name="connsiteY9" fmla="*/ 487977 h 2812077"/>
              <a:gd name="connsiteX10" fmla="*/ 2886075 w 3209925"/>
              <a:gd name="connsiteY10" fmla="*/ 14902 h 2812077"/>
              <a:gd name="connsiteX11" fmla="*/ 1952625 w 3209925"/>
              <a:gd name="connsiteY11" fmla="*/ 21252 h 2812077"/>
              <a:gd name="connsiteX12" fmla="*/ 1428750 w 3209925"/>
              <a:gd name="connsiteY12" fmla="*/ 30777 h 2812077"/>
              <a:gd name="connsiteX13" fmla="*/ 412750 w 3209925"/>
              <a:gd name="connsiteY13" fmla="*/ 21252 h 2812077"/>
              <a:gd name="connsiteX0" fmla="*/ 412750 w 3253669"/>
              <a:gd name="connsiteY0" fmla="*/ 21252 h 2812077"/>
              <a:gd name="connsiteX1" fmla="*/ 123825 w 3253669"/>
              <a:gd name="connsiteY1" fmla="*/ 59352 h 2812077"/>
              <a:gd name="connsiteX2" fmla="*/ 0 w 3253669"/>
              <a:gd name="connsiteY2" fmla="*/ 297477 h 2812077"/>
              <a:gd name="connsiteX3" fmla="*/ 47625 w 3253669"/>
              <a:gd name="connsiteY3" fmla="*/ 2221527 h 2812077"/>
              <a:gd name="connsiteX4" fmla="*/ 180975 w 3253669"/>
              <a:gd name="connsiteY4" fmla="*/ 2773977 h 2812077"/>
              <a:gd name="connsiteX5" fmla="*/ 1514475 w 3253669"/>
              <a:gd name="connsiteY5" fmla="*/ 2802552 h 2812077"/>
              <a:gd name="connsiteX6" fmla="*/ 2933700 w 3253669"/>
              <a:gd name="connsiteY6" fmla="*/ 2812077 h 2812077"/>
              <a:gd name="connsiteX7" fmla="*/ 3162300 w 3253669"/>
              <a:gd name="connsiteY7" fmla="*/ 2593002 h 2812077"/>
              <a:gd name="connsiteX8" fmla="*/ 3209925 w 3253669"/>
              <a:gd name="connsiteY8" fmla="*/ 1630977 h 2812077"/>
              <a:gd name="connsiteX9" fmla="*/ 3209925 w 3253669"/>
              <a:gd name="connsiteY9" fmla="*/ 487977 h 2812077"/>
              <a:gd name="connsiteX10" fmla="*/ 2886075 w 3253669"/>
              <a:gd name="connsiteY10" fmla="*/ 14902 h 2812077"/>
              <a:gd name="connsiteX11" fmla="*/ 1952625 w 3253669"/>
              <a:gd name="connsiteY11" fmla="*/ 21252 h 2812077"/>
              <a:gd name="connsiteX12" fmla="*/ 1428750 w 3253669"/>
              <a:gd name="connsiteY12" fmla="*/ 30777 h 2812077"/>
              <a:gd name="connsiteX13" fmla="*/ 412750 w 3253669"/>
              <a:gd name="connsiteY13" fmla="*/ 21252 h 2812077"/>
              <a:gd name="connsiteX0" fmla="*/ 412750 w 3253669"/>
              <a:gd name="connsiteY0" fmla="*/ 38100 h 2828925"/>
              <a:gd name="connsiteX1" fmla="*/ 123825 w 3253669"/>
              <a:gd name="connsiteY1" fmla="*/ 76200 h 2828925"/>
              <a:gd name="connsiteX2" fmla="*/ 0 w 3253669"/>
              <a:gd name="connsiteY2" fmla="*/ 314325 h 2828925"/>
              <a:gd name="connsiteX3" fmla="*/ 47625 w 3253669"/>
              <a:gd name="connsiteY3" fmla="*/ 2238375 h 2828925"/>
              <a:gd name="connsiteX4" fmla="*/ 180975 w 3253669"/>
              <a:gd name="connsiteY4" fmla="*/ 2790825 h 2828925"/>
              <a:gd name="connsiteX5" fmla="*/ 1514475 w 3253669"/>
              <a:gd name="connsiteY5" fmla="*/ 2819400 h 2828925"/>
              <a:gd name="connsiteX6" fmla="*/ 2933700 w 3253669"/>
              <a:gd name="connsiteY6" fmla="*/ 2828925 h 2828925"/>
              <a:gd name="connsiteX7" fmla="*/ 3162300 w 3253669"/>
              <a:gd name="connsiteY7" fmla="*/ 2609850 h 2828925"/>
              <a:gd name="connsiteX8" fmla="*/ 3209925 w 3253669"/>
              <a:gd name="connsiteY8" fmla="*/ 1647825 h 2828925"/>
              <a:gd name="connsiteX9" fmla="*/ 3209925 w 3253669"/>
              <a:gd name="connsiteY9" fmla="*/ 504825 h 2828925"/>
              <a:gd name="connsiteX10" fmla="*/ 2886075 w 3253669"/>
              <a:gd name="connsiteY10" fmla="*/ 31750 h 2828925"/>
              <a:gd name="connsiteX11" fmla="*/ 1952625 w 3253669"/>
              <a:gd name="connsiteY11" fmla="*/ 38100 h 2828925"/>
              <a:gd name="connsiteX12" fmla="*/ 1425575 w 3253669"/>
              <a:gd name="connsiteY12" fmla="*/ 0 h 2828925"/>
              <a:gd name="connsiteX13" fmla="*/ 412750 w 3253669"/>
              <a:gd name="connsiteY13" fmla="*/ 38100 h 2828925"/>
              <a:gd name="connsiteX0" fmla="*/ 412750 w 3253669"/>
              <a:gd name="connsiteY0" fmla="*/ 44897 h 2835722"/>
              <a:gd name="connsiteX1" fmla="*/ 123825 w 3253669"/>
              <a:gd name="connsiteY1" fmla="*/ 82997 h 2835722"/>
              <a:gd name="connsiteX2" fmla="*/ 0 w 3253669"/>
              <a:gd name="connsiteY2" fmla="*/ 321122 h 2835722"/>
              <a:gd name="connsiteX3" fmla="*/ 47625 w 3253669"/>
              <a:gd name="connsiteY3" fmla="*/ 2245172 h 2835722"/>
              <a:gd name="connsiteX4" fmla="*/ 180975 w 3253669"/>
              <a:gd name="connsiteY4" fmla="*/ 2797622 h 2835722"/>
              <a:gd name="connsiteX5" fmla="*/ 1514475 w 3253669"/>
              <a:gd name="connsiteY5" fmla="*/ 2826197 h 2835722"/>
              <a:gd name="connsiteX6" fmla="*/ 2933700 w 3253669"/>
              <a:gd name="connsiteY6" fmla="*/ 2835722 h 2835722"/>
              <a:gd name="connsiteX7" fmla="*/ 3162300 w 3253669"/>
              <a:gd name="connsiteY7" fmla="*/ 2616647 h 2835722"/>
              <a:gd name="connsiteX8" fmla="*/ 3209925 w 3253669"/>
              <a:gd name="connsiteY8" fmla="*/ 1654622 h 2835722"/>
              <a:gd name="connsiteX9" fmla="*/ 3209925 w 3253669"/>
              <a:gd name="connsiteY9" fmla="*/ 511622 h 2835722"/>
              <a:gd name="connsiteX10" fmla="*/ 2886075 w 3253669"/>
              <a:gd name="connsiteY10" fmla="*/ 38547 h 2835722"/>
              <a:gd name="connsiteX11" fmla="*/ 2003425 w 3253669"/>
              <a:gd name="connsiteY11" fmla="*/ 447 h 2835722"/>
              <a:gd name="connsiteX12" fmla="*/ 1425575 w 3253669"/>
              <a:gd name="connsiteY12" fmla="*/ 6797 h 2835722"/>
              <a:gd name="connsiteX13" fmla="*/ 412750 w 3253669"/>
              <a:gd name="connsiteY13" fmla="*/ 44897 h 2835722"/>
              <a:gd name="connsiteX0" fmla="*/ 396875 w 3237794"/>
              <a:gd name="connsiteY0" fmla="*/ 44897 h 2835722"/>
              <a:gd name="connsiteX1" fmla="*/ 107950 w 3237794"/>
              <a:gd name="connsiteY1" fmla="*/ 82997 h 2835722"/>
              <a:gd name="connsiteX2" fmla="*/ 0 w 3237794"/>
              <a:gd name="connsiteY2" fmla="*/ 511622 h 2835722"/>
              <a:gd name="connsiteX3" fmla="*/ 31750 w 3237794"/>
              <a:gd name="connsiteY3" fmla="*/ 2245172 h 2835722"/>
              <a:gd name="connsiteX4" fmla="*/ 165100 w 3237794"/>
              <a:gd name="connsiteY4" fmla="*/ 2797622 h 2835722"/>
              <a:gd name="connsiteX5" fmla="*/ 1498600 w 3237794"/>
              <a:gd name="connsiteY5" fmla="*/ 2826197 h 2835722"/>
              <a:gd name="connsiteX6" fmla="*/ 2917825 w 3237794"/>
              <a:gd name="connsiteY6" fmla="*/ 2835722 h 2835722"/>
              <a:gd name="connsiteX7" fmla="*/ 3146425 w 3237794"/>
              <a:gd name="connsiteY7" fmla="*/ 2616647 h 2835722"/>
              <a:gd name="connsiteX8" fmla="*/ 3194050 w 3237794"/>
              <a:gd name="connsiteY8" fmla="*/ 1654622 h 2835722"/>
              <a:gd name="connsiteX9" fmla="*/ 3194050 w 3237794"/>
              <a:gd name="connsiteY9" fmla="*/ 511622 h 2835722"/>
              <a:gd name="connsiteX10" fmla="*/ 2870200 w 3237794"/>
              <a:gd name="connsiteY10" fmla="*/ 38547 h 2835722"/>
              <a:gd name="connsiteX11" fmla="*/ 1987550 w 3237794"/>
              <a:gd name="connsiteY11" fmla="*/ 447 h 2835722"/>
              <a:gd name="connsiteX12" fmla="*/ 1409700 w 3237794"/>
              <a:gd name="connsiteY12" fmla="*/ 6797 h 2835722"/>
              <a:gd name="connsiteX13" fmla="*/ 396875 w 3237794"/>
              <a:gd name="connsiteY13" fmla="*/ 44897 h 2835722"/>
              <a:gd name="connsiteX0" fmla="*/ 403462 w 3244381"/>
              <a:gd name="connsiteY0" fmla="*/ 44897 h 2835722"/>
              <a:gd name="connsiteX1" fmla="*/ 114537 w 3244381"/>
              <a:gd name="connsiteY1" fmla="*/ 82997 h 2835722"/>
              <a:gd name="connsiteX2" fmla="*/ 6587 w 3244381"/>
              <a:gd name="connsiteY2" fmla="*/ 511622 h 2835722"/>
              <a:gd name="connsiteX3" fmla="*/ 38337 w 3244381"/>
              <a:gd name="connsiteY3" fmla="*/ 2245172 h 2835722"/>
              <a:gd name="connsiteX4" fmla="*/ 171687 w 3244381"/>
              <a:gd name="connsiteY4" fmla="*/ 2797622 h 2835722"/>
              <a:gd name="connsiteX5" fmla="*/ 1505187 w 3244381"/>
              <a:gd name="connsiteY5" fmla="*/ 2826197 h 2835722"/>
              <a:gd name="connsiteX6" fmla="*/ 2924412 w 3244381"/>
              <a:gd name="connsiteY6" fmla="*/ 2835722 h 2835722"/>
              <a:gd name="connsiteX7" fmla="*/ 3153012 w 3244381"/>
              <a:gd name="connsiteY7" fmla="*/ 2616647 h 2835722"/>
              <a:gd name="connsiteX8" fmla="*/ 3200637 w 3244381"/>
              <a:gd name="connsiteY8" fmla="*/ 1654622 h 2835722"/>
              <a:gd name="connsiteX9" fmla="*/ 3200637 w 3244381"/>
              <a:gd name="connsiteY9" fmla="*/ 511622 h 2835722"/>
              <a:gd name="connsiteX10" fmla="*/ 2876787 w 3244381"/>
              <a:gd name="connsiteY10" fmla="*/ 38547 h 2835722"/>
              <a:gd name="connsiteX11" fmla="*/ 1994137 w 3244381"/>
              <a:gd name="connsiteY11" fmla="*/ 447 h 2835722"/>
              <a:gd name="connsiteX12" fmla="*/ 1416287 w 3244381"/>
              <a:gd name="connsiteY12" fmla="*/ 6797 h 2835722"/>
              <a:gd name="connsiteX13" fmla="*/ 403462 w 3244381"/>
              <a:gd name="connsiteY13" fmla="*/ 44897 h 2835722"/>
              <a:gd name="connsiteX0" fmla="*/ 403462 w 3244381"/>
              <a:gd name="connsiteY0" fmla="*/ 44897 h 2835722"/>
              <a:gd name="connsiteX1" fmla="*/ 114537 w 3244381"/>
              <a:gd name="connsiteY1" fmla="*/ 82997 h 2835722"/>
              <a:gd name="connsiteX2" fmla="*/ 6587 w 3244381"/>
              <a:gd name="connsiteY2" fmla="*/ 511622 h 2835722"/>
              <a:gd name="connsiteX3" fmla="*/ 38337 w 3244381"/>
              <a:gd name="connsiteY3" fmla="*/ 2245172 h 2835722"/>
              <a:gd name="connsiteX4" fmla="*/ 171687 w 3244381"/>
              <a:gd name="connsiteY4" fmla="*/ 2797622 h 2835722"/>
              <a:gd name="connsiteX5" fmla="*/ 1505187 w 3244381"/>
              <a:gd name="connsiteY5" fmla="*/ 2826197 h 2835722"/>
              <a:gd name="connsiteX6" fmla="*/ 2924412 w 3244381"/>
              <a:gd name="connsiteY6" fmla="*/ 2835722 h 2835722"/>
              <a:gd name="connsiteX7" fmla="*/ 3153012 w 3244381"/>
              <a:gd name="connsiteY7" fmla="*/ 2616647 h 2835722"/>
              <a:gd name="connsiteX8" fmla="*/ 3200637 w 3244381"/>
              <a:gd name="connsiteY8" fmla="*/ 1654622 h 2835722"/>
              <a:gd name="connsiteX9" fmla="*/ 3200637 w 3244381"/>
              <a:gd name="connsiteY9" fmla="*/ 511622 h 2835722"/>
              <a:gd name="connsiteX10" fmla="*/ 2876787 w 3244381"/>
              <a:gd name="connsiteY10" fmla="*/ 38547 h 2835722"/>
              <a:gd name="connsiteX11" fmla="*/ 1994137 w 3244381"/>
              <a:gd name="connsiteY11" fmla="*/ 447 h 2835722"/>
              <a:gd name="connsiteX12" fmla="*/ 1416287 w 3244381"/>
              <a:gd name="connsiteY12" fmla="*/ 6797 h 2835722"/>
              <a:gd name="connsiteX13" fmla="*/ 403462 w 3244381"/>
              <a:gd name="connsiteY13" fmla="*/ 44897 h 2835722"/>
              <a:gd name="connsiteX0" fmla="*/ 406144 w 3247063"/>
              <a:gd name="connsiteY0" fmla="*/ 44897 h 2835722"/>
              <a:gd name="connsiteX1" fmla="*/ 117219 w 3247063"/>
              <a:gd name="connsiteY1" fmla="*/ 82997 h 2835722"/>
              <a:gd name="connsiteX2" fmla="*/ 9269 w 3247063"/>
              <a:gd name="connsiteY2" fmla="*/ 511622 h 2835722"/>
              <a:gd name="connsiteX3" fmla="*/ 41019 w 3247063"/>
              <a:gd name="connsiteY3" fmla="*/ 2245172 h 2835722"/>
              <a:gd name="connsiteX4" fmla="*/ 174369 w 3247063"/>
              <a:gd name="connsiteY4" fmla="*/ 2797622 h 2835722"/>
              <a:gd name="connsiteX5" fmla="*/ 1507869 w 3247063"/>
              <a:gd name="connsiteY5" fmla="*/ 2826197 h 2835722"/>
              <a:gd name="connsiteX6" fmla="*/ 2927094 w 3247063"/>
              <a:gd name="connsiteY6" fmla="*/ 2835722 h 2835722"/>
              <a:gd name="connsiteX7" fmla="*/ 3155694 w 3247063"/>
              <a:gd name="connsiteY7" fmla="*/ 2616647 h 2835722"/>
              <a:gd name="connsiteX8" fmla="*/ 3203319 w 3247063"/>
              <a:gd name="connsiteY8" fmla="*/ 1654622 h 2835722"/>
              <a:gd name="connsiteX9" fmla="*/ 3203319 w 3247063"/>
              <a:gd name="connsiteY9" fmla="*/ 511622 h 2835722"/>
              <a:gd name="connsiteX10" fmla="*/ 2879469 w 3247063"/>
              <a:gd name="connsiteY10" fmla="*/ 38547 h 2835722"/>
              <a:gd name="connsiteX11" fmla="*/ 1996819 w 3247063"/>
              <a:gd name="connsiteY11" fmla="*/ 447 h 2835722"/>
              <a:gd name="connsiteX12" fmla="*/ 1418969 w 3247063"/>
              <a:gd name="connsiteY12" fmla="*/ 6797 h 2835722"/>
              <a:gd name="connsiteX13" fmla="*/ 406144 w 3247063"/>
              <a:gd name="connsiteY13" fmla="*/ 44897 h 2835722"/>
              <a:gd name="connsiteX0" fmla="*/ 406144 w 3247063"/>
              <a:gd name="connsiteY0" fmla="*/ 44897 h 2835722"/>
              <a:gd name="connsiteX1" fmla="*/ 117219 w 3247063"/>
              <a:gd name="connsiteY1" fmla="*/ 82997 h 2835722"/>
              <a:gd name="connsiteX2" fmla="*/ 9269 w 3247063"/>
              <a:gd name="connsiteY2" fmla="*/ 511622 h 2835722"/>
              <a:gd name="connsiteX3" fmla="*/ 41019 w 3247063"/>
              <a:gd name="connsiteY3" fmla="*/ 2245172 h 2835722"/>
              <a:gd name="connsiteX4" fmla="*/ 174369 w 3247063"/>
              <a:gd name="connsiteY4" fmla="*/ 2797622 h 2835722"/>
              <a:gd name="connsiteX5" fmla="*/ 1507869 w 3247063"/>
              <a:gd name="connsiteY5" fmla="*/ 2826197 h 2835722"/>
              <a:gd name="connsiteX6" fmla="*/ 2927094 w 3247063"/>
              <a:gd name="connsiteY6" fmla="*/ 2835722 h 2835722"/>
              <a:gd name="connsiteX7" fmla="*/ 3155694 w 3247063"/>
              <a:gd name="connsiteY7" fmla="*/ 2616647 h 2835722"/>
              <a:gd name="connsiteX8" fmla="*/ 3203319 w 3247063"/>
              <a:gd name="connsiteY8" fmla="*/ 1654622 h 2835722"/>
              <a:gd name="connsiteX9" fmla="*/ 3203319 w 3247063"/>
              <a:gd name="connsiteY9" fmla="*/ 511622 h 2835722"/>
              <a:gd name="connsiteX10" fmla="*/ 2879469 w 3247063"/>
              <a:gd name="connsiteY10" fmla="*/ 38547 h 2835722"/>
              <a:gd name="connsiteX11" fmla="*/ 1996819 w 3247063"/>
              <a:gd name="connsiteY11" fmla="*/ 447 h 2835722"/>
              <a:gd name="connsiteX12" fmla="*/ 1418969 w 3247063"/>
              <a:gd name="connsiteY12" fmla="*/ 6797 h 2835722"/>
              <a:gd name="connsiteX13" fmla="*/ 406144 w 3247063"/>
              <a:gd name="connsiteY13" fmla="*/ 44897 h 2835722"/>
              <a:gd name="connsiteX0" fmla="*/ 438305 w 3279224"/>
              <a:gd name="connsiteY0" fmla="*/ 44897 h 2835722"/>
              <a:gd name="connsiteX1" fmla="*/ 149380 w 3279224"/>
              <a:gd name="connsiteY1" fmla="*/ 82997 h 2835722"/>
              <a:gd name="connsiteX2" fmla="*/ 41430 w 3279224"/>
              <a:gd name="connsiteY2" fmla="*/ 511622 h 2835722"/>
              <a:gd name="connsiteX3" fmla="*/ 31905 w 3279224"/>
              <a:gd name="connsiteY3" fmla="*/ 2245172 h 2835722"/>
              <a:gd name="connsiteX4" fmla="*/ 206530 w 3279224"/>
              <a:gd name="connsiteY4" fmla="*/ 2797622 h 2835722"/>
              <a:gd name="connsiteX5" fmla="*/ 1540030 w 3279224"/>
              <a:gd name="connsiteY5" fmla="*/ 2826197 h 2835722"/>
              <a:gd name="connsiteX6" fmla="*/ 2959255 w 3279224"/>
              <a:gd name="connsiteY6" fmla="*/ 2835722 h 2835722"/>
              <a:gd name="connsiteX7" fmla="*/ 3187855 w 3279224"/>
              <a:gd name="connsiteY7" fmla="*/ 2616647 h 2835722"/>
              <a:gd name="connsiteX8" fmla="*/ 3235480 w 3279224"/>
              <a:gd name="connsiteY8" fmla="*/ 1654622 h 2835722"/>
              <a:gd name="connsiteX9" fmla="*/ 3235480 w 3279224"/>
              <a:gd name="connsiteY9" fmla="*/ 511622 h 2835722"/>
              <a:gd name="connsiteX10" fmla="*/ 2911630 w 3279224"/>
              <a:gd name="connsiteY10" fmla="*/ 38547 h 2835722"/>
              <a:gd name="connsiteX11" fmla="*/ 2028980 w 3279224"/>
              <a:gd name="connsiteY11" fmla="*/ 447 h 2835722"/>
              <a:gd name="connsiteX12" fmla="*/ 1451130 w 3279224"/>
              <a:gd name="connsiteY12" fmla="*/ 6797 h 2835722"/>
              <a:gd name="connsiteX13" fmla="*/ 438305 w 3279224"/>
              <a:gd name="connsiteY13" fmla="*/ 44897 h 2835722"/>
              <a:gd name="connsiteX0" fmla="*/ 413731 w 3254650"/>
              <a:gd name="connsiteY0" fmla="*/ 44897 h 2835722"/>
              <a:gd name="connsiteX1" fmla="*/ 124806 w 3254650"/>
              <a:gd name="connsiteY1" fmla="*/ 82997 h 2835722"/>
              <a:gd name="connsiteX2" fmla="*/ 16856 w 3254650"/>
              <a:gd name="connsiteY2" fmla="*/ 511622 h 2835722"/>
              <a:gd name="connsiteX3" fmla="*/ 7331 w 3254650"/>
              <a:gd name="connsiteY3" fmla="*/ 2245172 h 2835722"/>
              <a:gd name="connsiteX4" fmla="*/ 181956 w 3254650"/>
              <a:gd name="connsiteY4" fmla="*/ 2797622 h 2835722"/>
              <a:gd name="connsiteX5" fmla="*/ 1515456 w 3254650"/>
              <a:gd name="connsiteY5" fmla="*/ 2826197 h 2835722"/>
              <a:gd name="connsiteX6" fmla="*/ 2934681 w 3254650"/>
              <a:gd name="connsiteY6" fmla="*/ 2835722 h 2835722"/>
              <a:gd name="connsiteX7" fmla="*/ 3163281 w 3254650"/>
              <a:gd name="connsiteY7" fmla="*/ 2616647 h 2835722"/>
              <a:gd name="connsiteX8" fmla="*/ 3210906 w 3254650"/>
              <a:gd name="connsiteY8" fmla="*/ 1654622 h 2835722"/>
              <a:gd name="connsiteX9" fmla="*/ 3210906 w 3254650"/>
              <a:gd name="connsiteY9" fmla="*/ 511622 h 2835722"/>
              <a:gd name="connsiteX10" fmla="*/ 2887056 w 3254650"/>
              <a:gd name="connsiteY10" fmla="*/ 38547 h 2835722"/>
              <a:gd name="connsiteX11" fmla="*/ 2004406 w 3254650"/>
              <a:gd name="connsiteY11" fmla="*/ 447 h 2835722"/>
              <a:gd name="connsiteX12" fmla="*/ 1426556 w 3254650"/>
              <a:gd name="connsiteY12" fmla="*/ 6797 h 2835722"/>
              <a:gd name="connsiteX13" fmla="*/ 413731 w 3254650"/>
              <a:gd name="connsiteY13" fmla="*/ 44897 h 2835722"/>
              <a:gd name="connsiteX0" fmla="*/ 413731 w 3254650"/>
              <a:gd name="connsiteY0" fmla="*/ 44897 h 2835722"/>
              <a:gd name="connsiteX1" fmla="*/ 124806 w 3254650"/>
              <a:gd name="connsiteY1" fmla="*/ 82997 h 2835722"/>
              <a:gd name="connsiteX2" fmla="*/ 16856 w 3254650"/>
              <a:gd name="connsiteY2" fmla="*/ 511622 h 2835722"/>
              <a:gd name="connsiteX3" fmla="*/ 7331 w 3254650"/>
              <a:gd name="connsiteY3" fmla="*/ 2245172 h 2835722"/>
              <a:gd name="connsiteX4" fmla="*/ 181956 w 3254650"/>
              <a:gd name="connsiteY4" fmla="*/ 2797622 h 2835722"/>
              <a:gd name="connsiteX5" fmla="*/ 1515456 w 3254650"/>
              <a:gd name="connsiteY5" fmla="*/ 2826197 h 2835722"/>
              <a:gd name="connsiteX6" fmla="*/ 2934681 w 3254650"/>
              <a:gd name="connsiteY6" fmla="*/ 2835722 h 2835722"/>
              <a:gd name="connsiteX7" fmla="*/ 3163281 w 3254650"/>
              <a:gd name="connsiteY7" fmla="*/ 2616647 h 2835722"/>
              <a:gd name="connsiteX8" fmla="*/ 3210906 w 3254650"/>
              <a:gd name="connsiteY8" fmla="*/ 1654622 h 2835722"/>
              <a:gd name="connsiteX9" fmla="*/ 3210906 w 3254650"/>
              <a:gd name="connsiteY9" fmla="*/ 511622 h 2835722"/>
              <a:gd name="connsiteX10" fmla="*/ 2887056 w 3254650"/>
              <a:gd name="connsiteY10" fmla="*/ 38547 h 2835722"/>
              <a:gd name="connsiteX11" fmla="*/ 2004406 w 3254650"/>
              <a:gd name="connsiteY11" fmla="*/ 447 h 2835722"/>
              <a:gd name="connsiteX12" fmla="*/ 1426556 w 3254650"/>
              <a:gd name="connsiteY12" fmla="*/ 6797 h 2835722"/>
              <a:gd name="connsiteX13" fmla="*/ 413731 w 3254650"/>
              <a:gd name="connsiteY13" fmla="*/ 44897 h 2835722"/>
              <a:gd name="connsiteX0" fmla="*/ 413731 w 3254650"/>
              <a:gd name="connsiteY0" fmla="*/ 44897 h 2835722"/>
              <a:gd name="connsiteX1" fmla="*/ 124806 w 3254650"/>
              <a:gd name="connsiteY1" fmla="*/ 82997 h 2835722"/>
              <a:gd name="connsiteX2" fmla="*/ 16856 w 3254650"/>
              <a:gd name="connsiteY2" fmla="*/ 511622 h 2835722"/>
              <a:gd name="connsiteX3" fmla="*/ 7331 w 3254650"/>
              <a:gd name="connsiteY3" fmla="*/ 2245172 h 2835722"/>
              <a:gd name="connsiteX4" fmla="*/ 181956 w 3254650"/>
              <a:gd name="connsiteY4" fmla="*/ 2797622 h 2835722"/>
              <a:gd name="connsiteX5" fmla="*/ 1515456 w 3254650"/>
              <a:gd name="connsiteY5" fmla="*/ 2826197 h 2835722"/>
              <a:gd name="connsiteX6" fmla="*/ 2934681 w 3254650"/>
              <a:gd name="connsiteY6" fmla="*/ 2835722 h 2835722"/>
              <a:gd name="connsiteX7" fmla="*/ 3163281 w 3254650"/>
              <a:gd name="connsiteY7" fmla="*/ 2616647 h 2835722"/>
              <a:gd name="connsiteX8" fmla="*/ 3210906 w 3254650"/>
              <a:gd name="connsiteY8" fmla="*/ 1654622 h 2835722"/>
              <a:gd name="connsiteX9" fmla="*/ 3210906 w 3254650"/>
              <a:gd name="connsiteY9" fmla="*/ 511622 h 2835722"/>
              <a:gd name="connsiteX10" fmla="*/ 2887056 w 3254650"/>
              <a:gd name="connsiteY10" fmla="*/ 38547 h 2835722"/>
              <a:gd name="connsiteX11" fmla="*/ 2004406 w 3254650"/>
              <a:gd name="connsiteY11" fmla="*/ 447 h 2835722"/>
              <a:gd name="connsiteX12" fmla="*/ 1426556 w 3254650"/>
              <a:gd name="connsiteY12" fmla="*/ 6797 h 2835722"/>
              <a:gd name="connsiteX13" fmla="*/ 413731 w 3254650"/>
              <a:gd name="connsiteY13" fmla="*/ 44897 h 2835722"/>
              <a:gd name="connsiteX0" fmla="*/ 413731 w 3254650"/>
              <a:gd name="connsiteY0" fmla="*/ 44897 h 2836538"/>
              <a:gd name="connsiteX1" fmla="*/ 124806 w 3254650"/>
              <a:gd name="connsiteY1" fmla="*/ 82997 h 2836538"/>
              <a:gd name="connsiteX2" fmla="*/ 16856 w 3254650"/>
              <a:gd name="connsiteY2" fmla="*/ 511622 h 2836538"/>
              <a:gd name="connsiteX3" fmla="*/ 7331 w 3254650"/>
              <a:gd name="connsiteY3" fmla="*/ 2245172 h 2836538"/>
              <a:gd name="connsiteX4" fmla="*/ 181956 w 3254650"/>
              <a:gd name="connsiteY4" fmla="*/ 2797622 h 2836538"/>
              <a:gd name="connsiteX5" fmla="*/ 1515456 w 3254650"/>
              <a:gd name="connsiteY5" fmla="*/ 2826197 h 2836538"/>
              <a:gd name="connsiteX6" fmla="*/ 2934681 w 3254650"/>
              <a:gd name="connsiteY6" fmla="*/ 2835722 h 2836538"/>
              <a:gd name="connsiteX7" fmla="*/ 3163281 w 3254650"/>
              <a:gd name="connsiteY7" fmla="*/ 2616647 h 2836538"/>
              <a:gd name="connsiteX8" fmla="*/ 3210906 w 3254650"/>
              <a:gd name="connsiteY8" fmla="*/ 1654622 h 2836538"/>
              <a:gd name="connsiteX9" fmla="*/ 3210906 w 3254650"/>
              <a:gd name="connsiteY9" fmla="*/ 511622 h 2836538"/>
              <a:gd name="connsiteX10" fmla="*/ 2887056 w 3254650"/>
              <a:gd name="connsiteY10" fmla="*/ 38547 h 2836538"/>
              <a:gd name="connsiteX11" fmla="*/ 2004406 w 3254650"/>
              <a:gd name="connsiteY11" fmla="*/ 447 h 2836538"/>
              <a:gd name="connsiteX12" fmla="*/ 1426556 w 3254650"/>
              <a:gd name="connsiteY12" fmla="*/ 6797 h 2836538"/>
              <a:gd name="connsiteX13" fmla="*/ 413731 w 3254650"/>
              <a:gd name="connsiteY13" fmla="*/ 44897 h 2836538"/>
              <a:gd name="connsiteX0" fmla="*/ 413731 w 3254650"/>
              <a:gd name="connsiteY0" fmla="*/ 44897 h 2846447"/>
              <a:gd name="connsiteX1" fmla="*/ 124806 w 3254650"/>
              <a:gd name="connsiteY1" fmla="*/ 82997 h 2846447"/>
              <a:gd name="connsiteX2" fmla="*/ 16856 w 3254650"/>
              <a:gd name="connsiteY2" fmla="*/ 511622 h 2846447"/>
              <a:gd name="connsiteX3" fmla="*/ 7331 w 3254650"/>
              <a:gd name="connsiteY3" fmla="*/ 2245172 h 2846447"/>
              <a:gd name="connsiteX4" fmla="*/ 181956 w 3254650"/>
              <a:gd name="connsiteY4" fmla="*/ 2797622 h 2846447"/>
              <a:gd name="connsiteX5" fmla="*/ 1515456 w 3254650"/>
              <a:gd name="connsiteY5" fmla="*/ 2826197 h 2846447"/>
              <a:gd name="connsiteX6" fmla="*/ 2934681 w 3254650"/>
              <a:gd name="connsiteY6" fmla="*/ 2835722 h 2846447"/>
              <a:gd name="connsiteX7" fmla="*/ 3163281 w 3254650"/>
              <a:gd name="connsiteY7" fmla="*/ 2616647 h 2846447"/>
              <a:gd name="connsiteX8" fmla="*/ 3210906 w 3254650"/>
              <a:gd name="connsiteY8" fmla="*/ 1654622 h 2846447"/>
              <a:gd name="connsiteX9" fmla="*/ 3210906 w 3254650"/>
              <a:gd name="connsiteY9" fmla="*/ 511622 h 2846447"/>
              <a:gd name="connsiteX10" fmla="*/ 2887056 w 3254650"/>
              <a:gd name="connsiteY10" fmla="*/ 38547 h 2846447"/>
              <a:gd name="connsiteX11" fmla="*/ 2004406 w 3254650"/>
              <a:gd name="connsiteY11" fmla="*/ 447 h 2846447"/>
              <a:gd name="connsiteX12" fmla="*/ 1426556 w 3254650"/>
              <a:gd name="connsiteY12" fmla="*/ 6797 h 2846447"/>
              <a:gd name="connsiteX13" fmla="*/ 413731 w 3254650"/>
              <a:gd name="connsiteY13" fmla="*/ 44897 h 2846447"/>
              <a:gd name="connsiteX0" fmla="*/ 413731 w 3254650"/>
              <a:gd name="connsiteY0" fmla="*/ 44897 h 2836919"/>
              <a:gd name="connsiteX1" fmla="*/ 124806 w 3254650"/>
              <a:gd name="connsiteY1" fmla="*/ 82997 h 2836919"/>
              <a:gd name="connsiteX2" fmla="*/ 16856 w 3254650"/>
              <a:gd name="connsiteY2" fmla="*/ 511622 h 2836919"/>
              <a:gd name="connsiteX3" fmla="*/ 7331 w 3254650"/>
              <a:gd name="connsiteY3" fmla="*/ 2245172 h 2836919"/>
              <a:gd name="connsiteX4" fmla="*/ 181956 w 3254650"/>
              <a:gd name="connsiteY4" fmla="*/ 2797622 h 2836919"/>
              <a:gd name="connsiteX5" fmla="*/ 1515456 w 3254650"/>
              <a:gd name="connsiteY5" fmla="*/ 2826197 h 2836919"/>
              <a:gd name="connsiteX6" fmla="*/ 2934681 w 3254650"/>
              <a:gd name="connsiteY6" fmla="*/ 2835722 h 2836919"/>
              <a:gd name="connsiteX7" fmla="*/ 3163281 w 3254650"/>
              <a:gd name="connsiteY7" fmla="*/ 2616647 h 2836919"/>
              <a:gd name="connsiteX8" fmla="*/ 3210906 w 3254650"/>
              <a:gd name="connsiteY8" fmla="*/ 1654622 h 2836919"/>
              <a:gd name="connsiteX9" fmla="*/ 3210906 w 3254650"/>
              <a:gd name="connsiteY9" fmla="*/ 511622 h 2836919"/>
              <a:gd name="connsiteX10" fmla="*/ 2887056 w 3254650"/>
              <a:gd name="connsiteY10" fmla="*/ 38547 h 2836919"/>
              <a:gd name="connsiteX11" fmla="*/ 2004406 w 3254650"/>
              <a:gd name="connsiteY11" fmla="*/ 447 h 2836919"/>
              <a:gd name="connsiteX12" fmla="*/ 1426556 w 3254650"/>
              <a:gd name="connsiteY12" fmla="*/ 6797 h 2836919"/>
              <a:gd name="connsiteX13" fmla="*/ 413731 w 3254650"/>
              <a:gd name="connsiteY13" fmla="*/ 44897 h 2836919"/>
              <a:gd name="connsiteX0" fmla="*/ 413731 w 3254650"/>
              <a:gd name="connsiteY0" fmla="*/ 44897 h 2864765"/>
              <a:gd name="connsiteX1" fmla="*/ 124806 w 3254650"/>
              <a:gd name="connsiteY1" fmla="*/ 82997 h 2864765"/>
              <a:gd name="connsiteX2" fmla="*/ 16856 w 3254650"/>
              <a:gd name="connsiteY2" fmla="*/ 511622 h 2864765"/>
              <a:gd name="connsiteX3" fmla="*/ 7331 w 3254650"/>
              <a:gd name="connsiteY3" fmla="*/ 2245172 h 2864765"/>
              <a:gd name="connsiteX4" fmla="*/ 181956 w 3254650"/>
              <a:gd name="connsiteY4" fmla="*/ 2797622 h 2864765"/>
              <a:gd name="connsiteX5" fmla="*/ 1515456 w 3254650"/>
              <a:gd name="connsiteY5" fmla="*/ 2864297 h 2864765"/>
              <a:gd name="connsiteX6" fmla="*/ 2934681 w 3254650"/>
              <a:gd name="connsiteY6" fmla="*/ 2835722 h 2864765"/>
              <a:gd name="connsiteX7" fmla="*/ 3163281 w 3254650"/>
              <a:gd name="connsiteY7" fmla="*/ 2616647 h 2864765"/>
              <a:gd name="connsiteX8" fmla="*/ 3210906 w 3254650"/>
              <a:gd name="connsiteY8" fmla="*/ 1654622 h 2864765"/>
              <a:gd name="connsiteX9" fmla="*/ 3210906 w 3254650"/>
              <a:gd name="connsiteY9" fmla="*/ 511622 h 2864765"/>
              <a:gd name="connsiteX10" fmla="*/ 2887056 w 3254650"/>
              <a:gd name="connsiteY10" fmla="*/ 38547 h 2864765"/>
              <a:gd name="connsiteX11" fmla="*/ 2004406 w 3254650"/>
              <a:gd name="connsiteY11" fmla="*/ 447 h 2864765"/>
              <a:gd name="connsiteX12" fmla="*/ 1426556 w 3254650"/>
              <a:gd name="connsiteY12" fmla="*/ 6797 h 2864765"/>
              <a:gd name="connsiteX13" fmla="*/ 413731 w 3254650"/>
              <a:gd name="connsiteY13" fmla="*/ 44897 h 2864765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20102 w 3261021"/>
              <a:gd name="connsiteY0" fmla="*/ 131029 h 2950994"/>
              <a:gd name="connsiteX1" fmla="*/ 88728 w 3261021"/>
              <a:gd name="connsiteY1" fmla="*/ 13318 h 2950994"/>
              <a:gd name="connsiteX2" fmla="*/ 23227 w 3261021"/>
              <a:gd name="connsiteY2" fmla="*/ 597754 h 2950994"/>
              <a:gd name="connsiteX3" fmla="*/ 13702 w 3261021"/>
              <a:gd name="connsiteY3" fmla="*/ 2331304 h 2950994"/>
              <a:gd name="connsiteX4" fmla="*/ 188327 w 3261021"/>
              <a:gd name="connsiteY4" fmla="*/ 2883754 h 2950994"/>
              <a:gd name="connsiteX5" fmla="*/ 1521827 w 3261021"/>
              <a:gd name="connsiteY5" fmla="*/ 2950429 h 2950994"/>
              <a:gd name="connsiteX6" fmla="*/ 2941052 w 3261021"/>
              <a:gd name="connsiteY6" fmla="*/ 2921854 h 2950994"/>
              <a:gd name="connsiteX7" fmla="*/ 3169652 w 3261021"/>
              <a:gd name="connsiteY7" fmla="*/ 2702779 h 2950994"/>
              <a:gd name="connsiteX8" fmla="*/ 3217277 w 3261021"/>
              <a:gd name="connsiteY8" fmla="*/ 1740754 h 2950994"/>
              <a:gd name="connsiteX9" fmla="*/ 3217277 w 3261021"/>
              <a:gd name="connsiteY9" fmla="*/ 597754 h 2950994"/>
              <a:gd name="connsiteX10" fmla="*/ 2893427 w 3261021"/>
              <a:gd name="connsiteY10" fmla="*/ 124679 h 2950994"/>
              <a:gd name="connsiteX11" fmla="*/ 2010777 w 3261021"/>
              <a:gd name="connsiteY11" fmla="*/ 86579 h 2950994"/>
              <a:gd name="connsiteX12" fmla="*/ 1432927 w 3261021"/>
              <a:gd name="connsiteY12" fmla="*/ 92929 h 2950994"/>
              <a:gd name="connsiteX13" fmla="*/ 420102 w 3261021"/>
              <a:gd name="connsiteY13" fmla="*/ 131029 h 2950994"/>
              <a:gd name="connsiteX0" fmla="*/ 498008 w 3338927"/>
              <a:gd name="connsiteY0" fmla="*/ 131029 h 2950994"/>
              <a:gd name="connsiteX1" fmla="*/ 166634 w 3338927"/>
              <a:gd name="connsiteY1" fmla="*/ 13318 h 2950994"/>
              <a:gd name="connsiteX2" fmla="*/ 799 w 3338927"/>
              <a:gd name="connsiteY2" fmla="*/ 617231 h 2950994"/>
              <a:gd name="connsiteX3" fmla="*/ 91608 w 3338927"/>
              <a:gd name="connsiteY3" fmla="*/ 2331304 h 2950994"/>
              <a:gd name="connsiteX4" fmla="*/ 266233 w 3338927"/>
              <a:gd name="connsiteY4" fmla="*/ 2883754 h 2950994"/>
              <a:gd name="connsiteX5" fmla="*/ 1599733 w 3338927"/>
              <a:gd name="connsiteY5" fmla="*/ 2950429 h 2950994"/>
              <a:gd name="connsiteX6" fmla="*/ 3018958 w 3338927"/>
              <a:gd name="connsiteY6" fmla="*/ 2921854 h 2950994"/>
              <a:gd name="connsiteX7" fmla="*/ 3247558 w 3338927"/>
              <a:gd name="connsiteY7" fmla="*/ 2702779 h 2950994"/>
              <a:gd name="connsiteX8" fmla="*/ 3295183 w 3338927"/>
              <a:gd name="connsiteY8" fmla="*/ 1740754 h 2950994"/>
              <a:gd name="connsiteX9" fmla="*/ 3295183 w 3338927"/>
              <a:gd name="connsiteY9" fmla="*/ 597754 h 2950994"/>
              <a:gd name="connsiteX10" fmla="*/ 2971333 w 3338927"/>
              <a:gd name="connsiteY10" fmla="*/ 124679 h 2950994"/>
              <a:gd name="connsiteX11" fmla="*/ 2088683 w 3338927"/>
              <a:gd name="connsiteY11" fmla="*/ 86579 h 2950994"/>
              <a:gd name="connsiteX12" fmla="*/ 1510833 w 3338927"/>
              <a:gd name="connsiteY12" fmla="*/ 92929 h 2950994"/>
              <a:gd name="connsiteX13" fmla="*/ 498008 w 3338927"/>
              <a:gd name="connsiteY13" fmla="*/ 131029 h 2950994"/>
              <a:gd name="connsiteX0" fmla="*/ 502860 w 3343779"/>
              <a:gd name="connsiteY0" fmla="*/ 131029 h 2950994"/>
              <a:gd name="connsiteX1" fmla="*/ 171486 w 3343779"/>
              <a:gd name="connsiteY1" fmla="*/ 13318 h 2950994"/>
              <a:gd name="connsiteX2" fmla="*/ 5651 w 3343779"/>
              <a:gd name="connsiteY2" fmla="*/ 617231 h 2950994"/>
              <a:gd name="connsiteX3" fmla="*/ 96460 w 3343779"/>
              <a:gd name="connsiteY3" fmla="*/ 2331304 h 2950994"/>
              <a:gd name="connsiteX4" fmla="*/ 271085 w 3343779"/>
              <a:gd name="connsiteY4" fmla="*/ 2883754 h 2950994"/>
              <a:gd name="connsiteX5" fmla="*/ 1604585 w 3343779"/>
              <a:gd name="connsiteY5" fmla="*/ 2950429 h 2950994"/>
              <a:gd name="connsiteX6" fmla="*/ 3023810 w 3343779"/>
              <a:gd name="connsiteY6" fmla="*/ 2921854 h 2950994"/>
              <a:gd name="connsiteX7" fmla="*/ 3252410 w 3343779"/>
              <a:gd name="connsiteY7" fmla="*/ 2702779 h 2950994"/>
              <a:gd name="connsiteX8" fmla="*/ 3300035 w 3343779"/>
              <a:gd name="connsiteY8" fmla="*/ 1740754 h 2950994"/>
              <a:gd name="connsiteX9" fmla="*/ 3300035 w 3343779"/>
              <a:gd name="connsiteY9" fmla="*/ 597754 h 2950994"/>
              <a:gd name="connsiteX10" fmla="*/ 2976185 w 3343779"/>
              <a:gd name="connsiteY10" fmla="*/ 124679 h 2950994"/>
              <a:gd name="connsiteX11" fmla="*/ 2093535 w 3343779"/>
              <a:gd name="connsiteY11" fmla="*/ 86579 h 2950994"/>
              <a:gd name="connsiteX12" fmla="*/ 1515685 w 3343779"/>
              <a:gd name="connsiteY12" fmla="*/ 92929 h 2950994"/>
              <a:gd name="connsiteX13" fmla="*/ 502860 w 3343779"/>
              <a:gd name="connsiteY13" fmla="*/ 131029 h 2950994"/>
              <a:gd name="connsiteX0" fmla="*/ 502860 w 3343779"/>
              <a:gd name="connsiteY0" fmla="*/ 131029 h 2950994"/>
              <a:gd name="connsiteX1" fmla="*/ 171486 w 3343779"/>
              <a:gd name="connsiteY1" fmla="*/ 13318 h 2950994"/>
              <a:gd name="connsiteX2" fmla="*/ 5651 w 3343779"/>
              <a:gd name="connsiteY2" fmla="*/ 617231 h 2950994"/>
              <a:gd name="connsiteX3" fmla="*/ 96460 w 3343779"/>
              <a:gd name="connsiteY3" fmla="*/ 2331304 h 2950994"/>
              <a:gd name="connsiteX4" fmla="*/ 271085 w 3343779"/>
              <a:gd name="connsiteY4" fmla="*/ 2883754 h 2950994"/>
              <a:gd name="connsiteX5" fmla="*/ 1604585 w 3343779"/>
              <a:gd name="connsiteY5" fmla="*/ 2950429 h 2950994"/>
              <a:gd name="connsiteX6" fmla="*/ 3023810 w 3343779"/>
              <a:gd name="connsiteY6" fmla="*/ 2921854 h 2950994"/>
              <a:gd name="connsiteX7" fmla="*/ 3252410 w 3343779"/>
              <a:gd name="connsiteY7" fmla="*/ 2702779 h 2950994"/>
              <a:gd name="connsiteX8" fmla="*/ 3300035 w 3343779"/>
              <a:gd name="connsiteY8" fmla="*/ 1740754 h 2950994"/>
              <a:gd name="connsiteX9" fmla="*/ 3300035 w 3343779"/>
              <a:gd name="connsiteY9" fmla="*/ 597754 h 2950994"/>
              <a:gd name="connsiteX10" fmla="*/ 2976185 w 3343779"/>
              <a:gd name="connsiteY10" fmla="*/ 124679 h 2950994"/>
              <a:gd name="connsiteX11" fmla="*/ 2093535 w 3343779"/>
              <a:gd name="connsiteY11" fmla="*/ 86579 h 2950994"/>
              <a:gd name="connsiteX12" fmla="*/ 1515685 w 3343779"/>
              <a:gd name="connsiteY12" fmla="*/ 92929 h 2950994"/>
              <a:gd name="connsiteX13" fmla="*/ 502860 w 3343779"/>
              <a:gd name="connsiteY13" fmla="*/ 131029 h 2950994"/>
              <a:gd name="connsiteX0" fmla="*/ 512217 w 3353136"/>
              <a:gd name="connsiteY0" fmla="*/ 131029 h 2950994"/>
              <a:gd name="connsiteX1" fmla="*/ 180843 w 3353136"/>
              <a:gd name="connsiteY1" fmla="*/ 13318 h 2950994"/>
              <a:gd name="connsiteX2" fmla="*/ 15008 w 3353136"/>
              <a:gd name="connsiteY2" fmla="*/ 617231 h 2950994"/>
              <a:gd name="connsiteX3" fmla="*/ 32496 w 3353136"/>
              <a:gd name="connsiteY3" fmla="*/ 2156017 h 2950994"/>
              <a:gd name="connsiteX4" fmla="*/ 280442 w 3353136"/>
              <a:gd name="connsiteY4" fmla="*/ 2883754 h 2950994"/>
              <a:gd name="connsiteX5" fmla="*/ 1613942 w 3353136"/>
              <a:gd name="connsiteY5" fmla="*/ 2950429 h 2950994"/>
              <a:gd name="connsiteX6" fmla="*/ 3033167 w 3353136"/>
              <a:gd name="connsiteY6" fmla="*/ 2921854 h 2950994"/>
              <a:gd name="connsiteX7" fmla="*/ 3261767 w 3353136"/>
              <a:gd name="connsiteY7" fmla="*/ 2702779 h 2950994"/>
              <a:gd name="connsiteX8" fmla="*/ 3309392 w 3353136"/>
              <a:gd name="connsiteY8" fmla="*/ 1740754 h 2950994"/>
              <a:gd name="connsiteX9" fmla="*/ 3309392 w 3353136"/>
              <a:gd name="connsiteY9" fmla="*/ 597754 h 2950994"/>
              <a:gd name="connsiteX10" fmla="*/ 2985542 w 3353136"/>
              <a:gd name="connsiteY10" fmla="*/ 124679 h 2950994"/>
              <a:gd name="connsiteX11" fmla="*/ 2102892 w 3353136"/>
              <a:gd name="connsiteY11" fmla="*/ 86579 h 2950994"/>
              <a:gd name="connsiteX12" fmla="*/ 1525042 w 3353136"/>
              <a:gd name="connsiteY12" fmla="*/ 92929 h 2950994"/>
              <a:gd name="connsiteX13" fmla="*/ 512217 w 3353136"/>
              <a:gd name="connsiteY13" fmla="*/ 131029 h 2950994"/>
              <a:gd name="connsiteX0" fmla="*/ 512217 w 3353136"/>
              <a:gd name="connsiteY0" fmla="*/ 131029 h 3078099"/>
              <a:gd name="connsiteX1" fmla="*/ 180843 w 3353136"/>
              <a:gd name="connsiteY1" fmla="*/ 13318 h 3078099"/>
              <a:gd name="connsiteX2" fmla="*/ 15008 w 3353136"/>
              <a:gd name="connsiteY2" fmla="*/ 617231 h 3078099"/>
              <a:gd name="connsiteX3" fmla="*/ 32496 w 3353136"/>
              <a:gd name="connsiteY3" fmla="*/ 2156017 h 3078099"/>
              <a:gd name="connsiteX4" fmla="*/ 280442 w 3353136"/>
              <a:gd name="connsiteY4" fmla="*/ 3059042 h 3078099"/>
              <a:gd name="connsiteX5" fmla="*/ 1613942 w 3353136"/>
              <a:gd name="connsiteY5" fmla="*/ 2950429 h 3078099"/>
              <a:gd name="connsiteX6" fmla="*/ 3033167 w 3353136"/>
              <a:gd name="connsiteY6" fmla="*/ 2921854 h 3078099"/>
              <a:gd name="connsiteX7" fmla="*/ 3261767 w 3353136"/>
              <a:gd name="connsiteY7" fmla="*/ 2702779 h 3078099"/>
              <a:gd name="connsiteX8" fmla="*/ 3309392 w 3353136"/>
              <a:gd name="connsiteY8" fmla="*/ 1740754 h 3078099"/>
              <a:gd name="connsiteX9" fmla="*/ 3309392 w 3353136"/>
              <a:gd name="connsiteY9" fmla="*/ 597754 h 3078099"/>
              <a:gd name="connsiteX10" fmla="*/ 2985542 w 3353136"/>
              <a:gd name="connsiteY10" fmla="*/ 124679 h 3078099"/>
              <a:gd name="connsiteX11" fmla="*/ 2102892 w 3353136"/>
              <a:gd name="connsiteY11" fmla="*/ 86579 h 3078099"/>
              <a:gd name="connsiteX12" fmla="*/ 1525042 w 3353136"/>
              <a:gd name="connsiteY12" fmla="*/ 92929 h 3078099"/>
              <a:gd name="connsiteX13" fmla="*/ 512217 w 3353136"/>
              <a:gd name="connsiteY13" fmla="*/ 131029 h 3078099"/>
              <a:gd name="connsiteX0" fmla="*/ 512217 w 3353136"/>
              <a:gd name="connsiteY0" fmla="*/ 131029 h 3341543"/>
              <a:gd name="connsiteX1" fmla="*/ 180843 w 3353136"/>
              <a:gd name="connsiteY1" fmla="*/ 13318 h 3341543"/>
              <a:gd name="connsiteX2" fmla="*/ 15008 w 3353136"/>
              <a:gd name="connsiteY2" fmla="*/ 617231 h 3341543"/>
              <a:gd name="connsiteX3" fmla="*/ 32496 w 3353136"/>
              <a:gd name="connsiteY3" fmla="*/ 2156017 h 3341543"/>
              <a:gd name="connsiteX4" fmla="*/ 280442 w 3353136"/>
              <a:gd name="connsiteY4" fmla="*/ 3059042 h 3341543"/>
              <a:gd name="connsiteX5" fmla="*/ 1656391 w 3353136"/>
              <a:gd name="connsiteY5" fmla="*/ 3339958 h 3341543"/>
              <a:gd name="connsiteX6" fmla="*/ 3033167 w 3353136"/>
              <a:gd name="connsiteY6" fmla="*/ 2921854 h 3341543"/>
              <a:gd name="connsiteX7" fmla="*/ 3261767 w 3353136"/>
              <a:gd name="connsiteY7" fmla="*/ 2702779 h 3341543"/>
              <a:gd name="connsiteX8" fmla="*/ 3309392 w 3353136"/>
              <a:gd name="connsiteY8" fmla="*/ 1740754 h 3341543"/>
              <a:gd name="connsiteX9" fmla="*/ 3309392 w 3353136"/>
              <a:gd name="connsiteY9" fmla="*/ 597754 h 3341543"/>
              <a:gd name="connsiteX10" fmla="*/ 2985542 w 3353136"/>
              <a:gd name="connsiteY10" fmla="*/ 124679 h 3341543"/>
              <a:gd name="connsiteX11" fmla="*/ 2102892 w 3353136"/>
              <a:gd name="connsiteY11" fmla="*/ 86579 h 3341543"/>
              <a:gd name="connsiteX12" fmla="*/ 1525042 w 3353136"/>
              <a:gd name="connsiteY12" fmla="*/ 92929 h 3341543"/>
              <a:gd name="connsiteX13" fmla="*/ 512217 w 3353136"/>
              <a:gd name="connsiteY13" fmla="*/ 131029 h 3341543"/>
              <a:gd name="connsiteX0" fmla="*/ 512217 w 3353136"/>
              <a:gd name="connsiteY0" fmla="*/ 131029 h 3342574"/>
              <a:gd name="connsiteX1" fmla="*/ 180843 w 3353136"/>
              <a:gd name="connsiteY1" fmla="*/ 13318 h 3342574"/>
              <a:gd name="connsiteX2" fmla="*/ 15008 w 3353136"/>
              <a:gd name="connsiteY2" fmla="*/ 617231 h 3342574"/>
              <a:gd name="connsiteX3" fmla="*/ 32496 w 3353136"/>
              <a:gd name="connsiteY3" fmla="*/ 2156017 h 3342574"/>
              <a:gd name="connsiteX4" fmla="*/ 280442 w 3353136"/>
              <a:gd name="connsiteY4" fmla="*/ 3059042 h 3342574"/>
              <a:gd name="connsiteX5" fmla="*/ 1656391 w 3353136"/>
              <a:gd name="connsiteY5" fmla="*/ 3339958 h 3342574"/>
              <a:gd name="connsiteX6" fmla="*/ 3183668 w 3353136"/>
              <a:gd name="connsiteY6" fmla="*/ 3194524 h 3342574"/>
              <a:gd name="connsiteX7" fmla="*/ 3261767 w 3353136"/>
              <a:gd name="connsiteY7" fmla="*/ 2702779 h 3342574"/>
              <a:gd name="connsiteX8" fmla="*/ 3309392 w 3353136"/>
              <a:gd name="connsiteY8" fmla="*/ 1740754 h 3342574"/>
              <a:gd name="connsiteX9" fmla="*/ 3309392 w 3353136"/>
              <a:gd name="connsiteY9" fmla="*/ 597754 h 3342574"/>
              <a:gd name="connsiteX10" fmla="*/ 2985542 w 3353136"/>
              <a:gd name="connsiteY10" fmla="*/ 124679 h 3342574"/>
              <a:gd name="connsiteX11" fmla="*/ 2102892 w 3353136"/>
              <a:gd name="connsiteY11" fmla="*/ 86579 h 3342574"/>
              <a:gd name="connsiteX12" fmla="*/ 1525042 w 3353136"/>
              <a:gd name="connsiteY12" fmla="*/ 92929 h 3342574"/>
              <a:gd name="connsiteX13" fmla="*/ 512217 w 3353136"/>
              <a:gd name="connsiteY13" fmla="*/ 131029 h 3342574"/>
              <a:gd name="connsiteX0" fmla="*/ 512217 w 3416127"/>
              <a:gd name="connsiteY0" fmla="*/ 131029 h 3342574"/>
              <a:gd name="connsiteX1" fmla="*/ 180843 w 3416127"/>
              <a:gd name="connsiteY1" fmla="*/ 13318 h 3342574"/>
              <a:gd name="connsiteX2" fmla="*/ 15008 w 3416127"/>
              <a:gd name="connsiteY2" fmla="*/ 617231 h 3342574"/>
              <a:gd name="connsiteX3" fmla="*/ 32496 w 3416127"/>
              <a:gd name="connsiteY3" fmla="*/ 2156017 h 3342574"/>
              <a:gd name="connsiteX4" fmla="*/ 280442 w 3416127"/>
              <a:gd name="connsiteY4" fmla="*/ 3059042 h 3342574"/>
              <a:gd name="connsiteX5" fmla="*/ 1656391 w 3416127"/>
              <a:gd name="connsiteY5" fmla="*/ 3339958 h 3342574"/>
              <a:gd name="connsiteX6" fmla="*/ 3183668 w 3416127"/>
              <a:gd name="connsiteY6" fmla="*/ 3194524 h 3342574"/>
              <a:gd name="connsiteX7" fmla="*/ 3416127 w 3416127"/>
              <a:gd name="connsiteY7" fmla="*/ 2829376 h 3342574"/>
              <a:gd name="connsiteX8" fmla="*/ 3309392 w 3416127"/>
              <a:gd name="connsiteY8" fmla="*/ 1740754 h 3342574"/>
              <a:gd name="connsiteX9" fmla="*/ 3309392 w 3416127"/>
              <a:gd name="connsiteY9" fmla="*/ 597754 h 3342574"/>
              <a:gd name="connsiteX10" fmla="*/ 2985542 w 3416127"/>
              <a:gd name="connsiteY10" fmla="*/ 124679 h 3342574"/>
              <a:gd name="connsiteX11" fmla="*/ 2102892 w 3416127"/>
              <a:gd name="connsiteY11" fmla="*/ 86579 h 3342574"/>
              <a:gd name="connsiteX12" fmla="*/ 1525042 w 3416127"/>
              <a:gd name="connsiteY12" fmla="*/ 92929 h 3342574"/>
              <a:gd name="connsiteX13" fmla="*/ 512217 w 3416127"/>
              <a:gd name="connsiteY13" fmla="*/ 131029 h 3342574"/>
              <a:gd name="connsiteX0" fmla="*/ 512217 w 3426306"/>
              <a:gd name="connsiteY0" fmla="*/ 131029 h 3342574"/>
              <a:gd name="connsiteX1" fmla="*/ 180843 w 3426306"/>
              <a:gd name="connsiteY1" fmla="*/ 13318 h 3342574"/>
              <a:gd name="connsiteX2" fmla="*/ 15008 w 3426306"/>
              <a:gd name="connsiteY2" fmla="*/ 617231 h 3342574"/>
              <a:gd name="connsiteX3" fmla="*/ 32496 w 3426306"/>
              <a:gd name="connsiteY3" fmla="*/ 2156017 h 3342574"/>
              <a:gd name="connsiteX4" fmla="*/ 280442 w 3426306"/>
              <a:gd name="connsiteY4" fmla="*/ 3059042 h 3342574"/>
              <a:gd name="connsiteX5" fmla="*/ 1656391 w 3426306"/>
              <a:gd name="connsiteY5" fmla="*/ 3339958 h 3342574"/>
              <a:gd name="connsiteX6" fmla="*/ 3183668 w 3426306"/>
              <a:gd name="connsiteY6" fmla="*/ 3194524 h 3342574"/>
              <a:gd name="connsiteX7" fmla="*/ 3416127 w 3426306"/>
              <a:gd name="connsiteY7" fmla="*/ 2829376 h 3342574"/>
              <a:gd name="connsiteX8" fmla="*/ 3309392 w 3426306"/>
              <a:gd name="connsiteY8" fmla="*/ 1740754 h 3342574"/>
              <a:gd name="connsiteX9" fmla="*/ 3309392 w 3426306"/>
              <a:gd name="connsiteY9" fmla="*/ 597754 h 3342574"/>
              <a:gd name="connsiteX10" fmla="*/ 2985542 w 3426306"/>
              <a:gd name="connsiteY10" fmla="*/ 124679 h 3342574"/>
              <a:gd name="connsiteX11" fmla="*/ 2102892 w 3426306"/>
              <a:gd name="connsiteY11" fmla="*/ 86579 h 3342574"/>
              <a:gd name="connsiteX12" fmla="*/ 1525042 w 3426306"/>
              <a:gd name="connsiteY12" fmla="*/ 92929 h 3342574"/>
              <a:gd name="connsiteX13" fmla="*/ 512217 w 3426306"/>
              <a:gd name="connsiteY13" fmla="*/ 131029 h 3342574"/>
              <a:gd name="connsiteX0" fmla="*/ 512217 w 3438781"/>
              <a:gd name="connsiteY0" fmla="*/ 131029 h 3342574"/>
              <a:gd name="connsiteX1" fmla="*/ 180843 w 3438781"/>
              <a:gd name="connsiteY1" fmla="*/ 13318 h 3342574"/>
              <a:gd name="connsiteX2" fmla="*/ 15008 w 3438781"/>
              <a:gd name="connsiteY2" fmla="*/ 617231 h 3342574"/>
              <a:gd name="connsiteX3" fmla="*/ 32496 w 3438781"/>
              <a:gd name="connsiteY3" fmla="*/ 2156017 h 3342574"/>
              <a:gd name="connsiteX4" fmla="*/ 280442 w 3438781"/>
              <a:gd name="connsiteY4" fmla="*/ 3059042 h 3342574"/>
              <a:gd name="connsiteX5" fmla="*/ 1656391 w 3438781"/>
              <a:gd name="connsiteY5" fmla="*/ 3339958 h 3342574"/>
              <a:gd name="connsiteX6" fmla="*/ 3183668 w 3438781"/>
              <a:gd name="connsiteY6" fmla="*/ 3194524 h 3342574"/>
              <a:gd name="connsiteX7" fmla="*/ 3416127 w 3438781"/>
              <a:gd name="connsiteY7" fmla="*/ 2829376 h 3342574"/>
              <a:gd name="connsiteX8" fmla="*/ 3425162 w 3438781"/>
              <a:gd name="connsiteY8" fmla="*/ 1526513 h 3342574"/>
              <a:gd name="connsiteX9" fmla="*/ 3309392 w 3438781"/>
              <a:gd name="connsiteY9" fmla="*/ 597754 h 3342574"/>
              <a:gd name="connsiteX10" fmla="*/ 2985542 w 3438781"/>
              <a:gd name="connsiteY10" fmla="*/ 124679 h 3342574"/>
              <a:gd name="connsiteX11" fmla="*/ 2102892 w 3438781"/>
              <a:gd name="connsiteY11" fmla="*/ 86579 h 3342574"/>
              <a:gd name="connsiteX12" fmla="*/ 1525042 w 3438781"/>
              <a:gd name="connsiteY12" fmla="*/ 92929 h 3342574"/>
              <a:gd name="connsiteX13" fmla="*/ 512217 w 3438781"/>
              <a:gd name="connsiteY13" fmla="*/ 131029 h 3342574"/>
              <a:gd name="connsiteX0" fmla="*/ 512217 w 3453601"/>
              <a:gd name="connsiteY0" fmla="*/ 131029 h 3342574"/>
              <a:gd name="connsiteX1" fmla="*/ 180843 w 3453601"/>
              <a:gd name="connsiteY1" fmla="*/ 13318 h 3342574"/>
              <a:gd name="connsiteX2" fmla="*/ 15008 w 3453601"/>
              <a:gd name="connsiteY2" fmla="*/ 617231 h 3342574"/>
              <a:gd name="connsiteX3" fmla="*/ 32496 w 3453601"/>
              <a:gd name="connsiteY3" fmla="*/ 2156017 h 3342574"/>
              <a:gd name="connsiteX4" fmla="*/ 280442 w 3453601"/>
              <a:gd name="connsiteY4" fmla="*/ 3059042 h 3342574"/>
              <a:gd name="connsiteX5" fmla="*/ 1656391 w 3453601"/>
              <a:gd name="connsiteY5" fmla="*/ 3339958 h 3342574"/>
              <a:gd name="connsiteX6" fmla="*/ 3183668 w 3453601"/>
              <a:gd name="connsiteY6" fmla="*/ 3194524 h 3342574"/>
              <a:gd name="connsiteX7" fmla="*/ 3416127 w 3453601"/>
              <a:gd name="connsiteY7" fmla="*/ 2829376 h 3342574"/>
              <a:gd name="connsiteX8" fmla="*/ 3425162 w 3453601"/>
              <a:gd name="connsiteY8" fmla="*/ 1526513 h 3342574"/>
              <a:gd name="connsiteX9" fmla="*/ 3309392 w 3453601"/>
              <a:gd name="connsiteY9" fmla="*/ 597754 h 3342574"/>
              <a:gd name="connsiteX10" fmla="*/ 2985542 w 3453601"/>
              <a:gd name="connsiteY10" fmla="*/ 124679 h 3342574"/>
              <a:gd name="connsiteX11" fmla="*/ 2102892 w 3453601"/>
              <a:gd name="connsiteY11" fmla="*/ 86579 h 3342574"/>
              <a:gd name="connsiteX12" fmla="*/ 1525042 w 3453601"/>
              <a:gd name="connsiteY12" fmla="*/ 92929 h 3342574"/>
              <a:gd name="connsiteX13" fmla="*/ 512217 w 3453601"/>
              <a:gd name="connsiteY13" fmla="*/ 131029 h 3342574"/>
              <a:gd name="connsiteX0" fmla="*/ 512217 w 3453601"/>
              <a:gd name="connsiteY0" fmla="*/ 131029 h 3342574"/>
              <a:gd name="connsiteX1" fmla="*/ 180843 w 3453601"/>
              <a:gd name="connsiteY1" fmla="*/ 13318 h 3342574"/>
              <a:gd name="connsiteX2" fmla="*/ 15008 w 3453601"/>
              <a:gd name="connsiteY2" fmla="*/ 617231 h 3342574"/>
              <a:gd name="connsiteX3" fmla="*/ 32496 w 3453601"/>
              <a:gd name="connsiteY3" fmla="*/ 2156017 h 3342574"/>
              <a:gd name="connsiteX4" fmla="*/ 280442 w 3453601"/>
              <a:gd name="connsiteY4" fmla="*/ 3059042 h 3342574"/>
              <a:gd name="connsiteX5" fmla="*/ 1656391 w 3453601"/>
              <a:gd name="connsiteY5" fmla="*/ 3339958 h 3342574"/>
              <a:gd name="connsiteX6" fmla="*/ 3183668 w 3453601"/>
              <a:gd name="connsiteY6" fmla="*/ 3194524 h 3342574"/>
              <a:gd name="connsiteX7" fmla="*/ 3416127 w 3453601"/>
              <a:gd name="connsiteY7" fmla="*/ 2829376 h 3342574"/>
              <a:gd name="connsiteX8" fmla="*/ 3425162 w 3453601"/>
              <a:gd name="connsiteY8" fmla="*/ 1526513 h 3342574"/>
              <a:gd name="connsiteX9" fmla="*/ 3402008 w 3453601"/>
              <a:gd name="connsiteY9" fmla="*/ 510110 h 3342574"/>
              <a:gd name="connsiteX10" fmla="*/ 2985542 w 3453601"/>
              <a:gd name="connsiteY10" fmla="*/ 124679 h 3342574"/>
              <a:gd name="connsiteX11" fmla="*/ 2102892 w 3453601"/>
              <a:gd name="connsiteY11" fmla="*/ 86579 h 3342574"/>
              <a:gd name="connsiteX12" fmla="*/ 1525042 w 3453601"/>
              <a:gd name="connsiteY12" fmla="*/ 92929 h 3342574"/>
              <a:gd name="connsiteX13" fmla="*/ 512217 w 3453601"/>
              <a:gd name="connsiteY13" fmla="*/ 131029 h 3342574"/>
              <a:gd name="connsiteX0" fmla="*/ 512217 w 3453601"/>
              <a:gd name="connsiteY0" fmla="*/ 131029 h 3342574"/>
              <a:gd name="connsiteX1" fmla="*/ 180843 w 3453601"/>
              <a:gd name="connsiteY1" fmla="*/ 13318 h 3342574"/>
              <a:gd name="connsiteX2" fmla="*/ 15008 w 3453601"/>
              <a:gd name="connsiteY2" fmla="*/ 617231 h 3342574"/>
              <a:gd name="connsiteX3" fmla="*/ 32496 w 3453601"/>
              <a:gd name="connsiteY3" fmla="*/ 2156017 h 3342574"/>
              <a:gd name="connsiteX4" fmla="*/ 280442 w 3453601"/>
              <a:gd name="connsiteY4" fmla="*/ 3059042 h 3342574"/>
              <a:gd name="connsiteX5" fmla="*/ 1656391 w 3453601"/>
              <a:gd name="connsiteY5" fmla="*/ 3339958 h 3342574"/>
              <a:gd name="connsiteX6" fmla="*/ 3183668 w 3453601"/>
              <a:gd name="connsiteY6" fmla="*/ 3194524 h 3342574"/>
              <a:gd name="connsiteX7" fmla="*/ 3416127 w 3453601"/>
              <a:gd name="connsiteY7" fmla="*/ 2829376 h 3342574"/>
              <a:gd name="connsiteX8" fmla="*/ 3425162 w 3453601"/>
              <a:gd name="connsiteY8" fmla="*/ 1526513 h 3342574"/>
              <a:gd name="connsiteX9" fmla="*/ 3402008 w 3453601"/>
              <a:gd name="connsiteY9" fmla="*/ 510110 h 3342574"/>
              <a:gd name="connsiteX10" fmla="*/ 2985542 w 3453601"/>
              <a:gd name="connsiteY10" fmla="*/ 124679 h 3342574"/>
              <a:gd name="connsiteX11" fmla="*/ 2102892 w 3453601"/>
              <a:gd name="connsiteY11" fmla="*/ 86579 h 3342574"/>
              <a:gd name="connsiteX12" fmla="*/ 1525042 w 3453601"/>
              <a:gd name="connsiteY12" fmla="*/ 92929 h 3342574"/>
              <a:gd name="connsiteX13" fmla="*/ 512217 w 3453601"/>
              <a:gd name="connsiteY13" fmla="*/ 131029 h 3342574"/>
              <a:gd name="connsiteX0" fmla="*/ 512217 w 3453601"/>
              <a:gd name="connsiteY0" fmla="*/ 131029 h 3342574"/>
              <a:gd name="connsiteX1" fmla="*/ 180843 w 3453601"/>
              <a:gd name="connsiteY1" fmla="*/ 13318 h 3342574"/>
              <a:gd name="connsiteX2" fmla="*/ 15008 w 3453601"/>
              <a:gd name="connsiteY2" fmla="*/ 617231 h 3342574"/>
              <a:gd name="connsiteX3" fmla="*/ 32496 w 3453601"/>
              <a:gd name="connsiteY3" fmla="*/ 2156017 h 3342574"/>
              <a:gd name="connsiteX4" fmla="*/ 280442 w 3453601"/>
              <a:gd name="connsiteY4" fmla="*/ 3059042 h 3342574"/>
              <a:gd name="connsiteX5" fmla="*/ 1656391 w 3453601"/>
              <a:gd name="connsiteY5" fmla="*/ 3339958 h 3342574"/>
              <a:gd name="connsiteX6" fmla="*/ 3183668 w 3453601"/>
              <a:gd name="connsiteY6" fmla="*/ 3194524 h 3342574"/>
              <a:gd name="connsiteX7" fmla="*/ 3416127 w 3453601"/>
              <a:gd name="connsiteY7" fmla="*/ 2829376 h 3342574"/>
              <a:gd name="connsiteX8" fmla="*/ 3425162 w 3453601"/>
              <a:gd name="connsiteY8" fmla="*/ 1526513 h 3342574"/>
              <a:gd name="connsiteX9" fmla="*/ 3402008 w 3453601"/>
              <a:gd name="connsiteY9" fmla="*/ 510110 h 3342574"/>
              <a:gd name="connsiteX10" fmla="*/ 2985542 w 3453601"/>
              <a:gd name="connsiteY10" fmla="*/ 124679 h 3342574"/>
              <a:gd name="connsiteX11" fmla="*/ 2102892 w 3453601"/>
              <a:gd name="connsiteY11" fmla="*/ 86579 h 3342574"/>
              <a:gd name="connsiteX12" fmla="*/ 1525042 w 3453601"/>
              <a:gd name="connsiteY12" fmla="*/ 92929 h 3342574"/>
              <a:gd name="connsiteX13" fmla="*/ 512217 w 3453601"/>
              <a:gd name="connsiteY13" fmla="*/ 131029 h 3342574"/>
              <a:gd name="connsiteX0" fmla="*/ 512217 w 3488093"/>
              <a:gd name="connsiteY0" fmla="*/ 131029 h 3342574"/>
              <a:gd name="connsiteX1" fmla="*/ 180843 w 3488093"/>
              <a:gd name="connsiteY1" fmla="*/ 13318 h 3342574"/>
              <a:gd name="connsiteX2" fmla="*/ 15008 w 3488093"/>
              <a:gd name="connsiteY2" fmla="*/ 617231 h 3342574"/>
              <a:gd name="connsiteX3" fmla="*/ 32496 w 3488093"/>
              <a:gd name="connsiteY3" fmla="*/ 2156017 h 3342574"/>
              <a:gd name="connsiteX4" fmla="*/ 280442 w 3488093"/>
              <a:gd name="connsiteY4" fmla="*/ 3059042 h 3342574"/>
              <a:gd name="connsiteX5" fmla="*/ 1656391 w 3488093"/>
              <a:gd name="connsiteY5" fmla="*/ 3339958 h 3342574"/>
              <a:gd name="connsiteX6" fmla="*/ 3183668 w 3488093"/>
              <a:gd name="connsiteY6" fmla="*/ 3194524 h 3342574"/>
              <a:gd name="connsiteX7" fmla="*/ 3416127 w 3488093"/>
              <a:gd name="connsiteY7" fmla="*/ 2829376 h 3342574"/>
              <a:gd name="connsiteX8" fmla="*/ 3475329 w 3488093"/>
              <a:gd name="connsiteY8" fmla="*/ 1526513 h 3342574"/>
              <a:gd name="connsiteX9" fmla="*/ 3402008 w 3488093"/>
              <a:gd name="connsiteY9" fmla="*/ 510110 h 3342574"/>
              <a:gd name="connsiteX10" fmla="*/ 2985542 w 3488093"/>
              <a:gd name="connsiteY10" fmla="*/ 124679 h 3342574"/>
              <a:gd name="connsiteX11" fmla="*/ 2102892 w 3488093"/>
              <a:gd name="connsiteY11" fmla="*/ 86579 h 3342574"/>
              <a:gd name="connsiteX12" fmla="*/ 1525042 w 3488093"/>
              <a:gd name="connsiteY12" fmla="*/ 92929 h 3342574"/>
              <a:gd name="connsiteX13" fmla="*/ 512217 w 3488093"/>
              <a:gd name="connsiteY13" fmla="*/ 131029 h 3342574"/>
              <a:gd name="connsiteX0" fmla="*/ 512217 w 3475329"/>
              <a:gd name="connsiteY0" fmla="*/ 131029 h 3342574"/>
              <a:gd name="connsiteX1" fmla="*/ 180843 w 3475329"/>
              <a:gd name="connsiteY1" fmla="*/ 13318 h 3342574"/>
              <a:gd name="connsiteX2" fmla="*/ 15008 w 3475329"/>
              <a:gd name="connsiteY2" fmla="*/ 617231 h 3342574"/>
              <a:gd name="connsiteX3" fmla="*/ 32496 w 3475329"/>
              <a:gd name="connsiteY3" fmla="*/ 2156017 h 3342574"/>
              <a:gd name="connsiteX4" fmla="*/ 280442 w 3475329"/>
              <a:gd name="connsiteY4" fmla="*/ 3059042 h 3342574"/>
              <a:gd name="connsiteX5" fmla="*/ 1656391 w 3475329"/>
              <a:gd name="connsiteY5" fmla="*/ 3339958 h 3342574"/>
              <a:gd name="connsiteX6" fmla="*/ 3183668 w 3475329"/>
              <a:gd name="connsiteY6" fmla="*/ 3194524 h 3342574"/>
              <a:gd name="connsiteX7" fmla="*/ 3416127 w 3475329"/>
              <a:gd name="connsiteY7" fmla="*/ 2829376 h 3342574"/>
              <a:gd name="connsiteX8" fmla="*/ 3475329 w 3475329"/>
              <a:gd name="connsiteY8" fmla="*/ 1526513 h 3342574"/>
              <a:gd name="connsiteX9" fmla="*/ 3402008 w 3475329"/>
              <a:gd name="connsiteY9" fmla="*/ 510110 h 3342574"/>
              <a:gd name="connsiteX10" fmla="*/ 2985542 w 3475329"/>
              <a:gd name="connsiteY10" fmla="*/ 124679 h 3342574"/>
              <a:gd name="connsiteX11" fmla="*/ 2102892 w 3475329"/>
              <a:gd name="connsiteY11" fmla="*/ 86579 h 3342574"/>
              <a:gd name="connsiteX12" fmla="*/ 1525042 w 3475329"/>
              <a:gd name="connsiteY12" fmla="*/ 92929 h 3342574"/>
              <a:gd name="connsiteX13" fmla="*/ 512217 w 3475329"/>
              <a:gd name="connsiteY13" fmla="*/ 131029 h 3342574"/>
              <a:gd name="connsiteX0" fmla="*/ 512217 w 3475329"/>
              <a:gd name="connsiteY0" fmla="*/ 282338 h 3493883"/>
              <a:gd name="connsiteX1" fmla="*/ 180843 w 3475329"/>
              <a:gd name="connsiteY1" fmla="*/ 164627 h 3493883"/>
              <a:gd name="connsiteX2" fmla="*/ 15008 w 3475329"/>
              <a:gd name="connsiteY2" fmla="*/ 768540 h 3493883"/>
              <a:gd name="connsiteX3" fmla="*/ 32496 w 3475329"/>
              <a:gd name="connsiteY3" fmla="*/ 2307326 h 3493883"/>
              <a:gd name="connsiteX4" fmla="*/ 280442 w 3475329"/>
              <a:gd name="connsiteY4" fmla="*/ 3210351 h 3493883"/>
              <a:gd name="connsiteX5" fmla="*/ 1656391 w 3475329"/>
              <a:gd name="connsiteY5" fmla="*/ 3491267 h 3493883"/>
              <a:gd name="connsiteX6" fmla="*/ 3183668 w 3475329"/>
              <a:gd name="connsiteY6" fmla="*/ 3345833 h 3493883"/>
              <a:gd name="connsiteX7" fmla="*/ 3416127 w 3475329"/>
              <a:gd name="connsiteY7" fmla="*/ 2980685 h 3493883"/>
              <a:gd name="connsiteX8" fmla="*/ 3475329 w 3475329"/>
              <a:gd name="connsiteY8" fmla="*/ 1677822 h 3493883"/>
              <a:gd name="connsiteX9" fmla="*/ 3402008 w 3475329"/>
              <a:gd name="connsiteY9" fmla="*/ 661419 h 3493883"/>
              <a:gd name="connsiteX10" fmla="*/ 3000978 w 3475329"/>
              <a:gd name="connsiteY10" fmla="*/ 3319 h 3493883"/>
              <a:gd name="connsiteX11" fmla="*/ 2102892 w 3475329"/>
              <a:gd name="connsiteY11" fmla="*/ 237888 h 3493883"/>
              <a:gd name="connsiteX12" fmla="*/ 1525042 w 3475329"/>
              <a:gd name="connsiteY12" fmla="*/ 244238 h 3493883"/>
              <a:gd name="connsiteX13" fmla="*/ 512217 w 3475329"/>
              <a:gd name="connsiteY13" fmla="*/ 282338 h 3493883"/>
              <a:gd name="connsiteX0" fmla="*/ 512217 w 3475329"/>
              <a:gd name="connsiteY0" fmla="*/ 298312 h 3509857"/>
              <a:gd name="connsiteX1" fmla="*/ 180843 w 3475329"/>
              <a:gd name="connsiteY1" fmla="*/ 180601 h 3509857"/>
              <a:gd name="connsiteX2" fmla="*/ 15008 w 3475329"/>
              <a:gd name="connsiteY2" fmla="*/ 784514 h 3509857"/>
              <a:gd name="connsiteX3" fmla="*/ 32496 w 3475329"/>
              <a:gd name="connsiteY3" fmla="*/ 2323300 h 3509857"/>
              <a:gd name="connsiteX4" fmla="*/ 280442 w 3475329"/>
              <a:gd name="connsiteY4" fmla="*/ 3226325 h 3509857"/>
              <a:gd name="connsiteX5" fmla="*/ 1656391 w 3475329"/>
              <a:gd name="connsiteY5" fmla="*/ 3507241 h 3509857"/>
              <a:gd name="connsiteX6" fmla="*/ 3183668 w 3475329"/>
              <a:gd name="connsiteY6" fmla="*/ 3361807 h 3509857"/>
              <a:gd name="connsiteX7" fmla="*/ 3416127 w 3475329"/>
              <a:gd name="connsiteY7" fmla="*/ 2996659 h 3509857"/>
              <a:gd name="connsiteX8" fmla="*/ 3475329 w 3475329"/>
              <a:gd name="connsiteY8" fmla="*/ 1693796 h 3509857"/>
              <a:gd name="connsiteX9" fmla="*/ 3402008 w 3475329"/>
              <a:gd name="connsiteY9" fmla="*/ 677393 h 3509857"/>
              <a:gd name="connsiteX10" fmla="*/ 3000978 w 3475329"/>
              <a:gd name="connsiteY10" fmla="*/ 19293 h 3509857"/>
              <a:gd name="connsiteX11" fmla="*/ 2087456 w 3475329"/>
              <a:gd name="connsiteY11" fmla="*/ 10406 h 3509857"/>
              <a:gd name="connsiteX12" fmla="*/ 1525042 w 3475329"/>
              <a:gd name="connsiteY12" fmla="*/ 260212 h 3509857"/>
              <a:gd name="connsiteX13" fmla="*/ 512217 w 3475329"/>
              <a:gd name="connsiteY13" fmla="*/ 298312 h 3509857"/>
              <a:gd name="connsiteX0" fmla="*/ 512217 w 3475329"/>
              <a:gd name="connsiteY0" fmla="*/ 310771 h 3522316"/>
              <a:gd name="connsiteX1" fmla="*/ 180843 w 3475329"/>
              <a:gd name="connsiteY1" fmla="*/ 193060 h 3522316"/>
              <a:gd name="connsiteX2" fmla="*/ 15008 w 3475329"/>
              <a:gd name="connsiteY2" fmla="*/ 796973 h 3522316"/>
              <a:gd name="connsiteX3" fmla="*/ 32496 w 3475329"/>
              <a:gd name="connsiteY3" fmla="*/ 2335759 h 3522316"/>
              <a:gd name="connsiteX4" fmla="*/ 280442 w 3475329"/>
              <a:gd name="connsiteY4" fmla="*/ 3238784 h 3522316"/>
              <a:gd name="connsiteX5" fmla="*/ 1656391 w 3475329"/>
              <a:gd name="connsiteY5" fmla="*/ 3519700 h 3522316"/>
              <a:gd name="connsiteX6" fmla="*/ 3183668 w 3475329"/>
              <a:gd name="connsiteY6" fmla="*/ 3374266 h 3522316"/>
              <a:gd name="connsiteX7" fmla="*/ 3416127 w 3475329"/>
              <a:gd name="connsiteY7" fmla="*/ 3009118 h 3522316"/>
              <a:gd name="connsiteX8" fmla="*/ 3475329 w 3475329"/>
              <a:gd name="connsiteY8" fmla="*/ 1706255 h 3522316"/>
              <a:gd name="connsiteX9" fmla="*/ 3402008 w 3475329"/>
              <a:gd name="connsiteY9" fmla="*/ 689852 h 3522316"/>
              <a:gd name="connsiteX10" fmla="*/ 3000978 w 3475329"/>
              <a:gd name="connsiteY10" fmla="*/ 31752 h 3522316"/>
              <a:gd name="connsiteX11" fmla="*/ 2087456 w 3475329"/>
              <a:gd name="connsiteY11" fmla="*/ 22865 h 3522316"/>
              <a:gd name="connsiteX12" fmla="*/ 1501888 w 3475329"/>
              <a:gd name="connsiteY12" fmla="*/ 0 h 3522316"/>
              <a:gd name="connsiteX13" fmla="*/ 512217 w 3475329"/>
              <a:gd name="connsiteY13" fmla="*/ 310771 h 3522316"/>
              <a:gd name="connsiteX0" fmla="*/ 442755 w 3475329"/>
              <a:gd name="connsiteY0" fmla="*/ 0 h 3532908"/>
              <a:gd name="connsiteX1" fmla="*/ 180843 w 3475329"/>
              <a:gd name="connsiteY1" fmla="*/ 203652 h 3532908"/>
              <a:gd name="connsiteX2" fmla="*/ 15008 w 3475329"/>
              <a:gd name="connsiteY2" fmla="*/ 807565 h 3532908"/>
              <a:gd name="connsiteX3" fmla="*/ 32496 w 3475329"/>
              <a:gd name="connsiteY3" fmla="*/ 2346351 h 3532908"/>
              <a:gd name="connsiteX4" fmla="*/ 280442 w 3475329"/>
              <a:gd name="connsiteY4" fmla="*/ 3249376 h 3532908"/>
              <a:gd name="connsiteX5" fmla="*/ 1656391 w 3475329"/>
              <a:gd name="connsiteY5" fmla="*/ 3530292 h 3532908"/>
              <a:gd name="connsiteX6" fmla="*/ 3183668 w 3475329"/>
              <a:gd name="connsiteY6" fmla="*/ 3384858 h 3532908"/>
              <a:gd name="connsiteX7" fmla="*/ 3416127 w 3475329"/>
              <a:gd name="connsiteY7" fmla="*/ 3019710 h 3532908"/>
              <a:gd name="connsiteX8" fmla="*/ 3475329 w 3475329"/>
              <a:gd name="connsiteY8" fmla="*/ 1716847 h 3532908"/>
              <a:gd name="connsiteX9" fmla="*/ 3402008 w 3475329"/>
              <a:gd name="connsiteY9" fmla="*/ 700444 h 3532908"/>
              <a:gd name="connsiteX10" fmla="*/ 3000978 w 3475329"/>
              <a:gd name="connsiteY10" fmla="*/ 42344 h 3532908"/>
              <a:gd name="connsiteX11" fmla="*/ 2087456 w 3475329"/>
              <a:gd name="connsiteY11" fmla="*/ 33457 h 3532908"/>
              <a:gd name="connsiteX12" fmla="*/ 1501888 w 3475329"/>
              <a:gd name="connsiteY12" fmla="*/ 10592 h 3532908"/>
              <a:gd name="connsiteX13" fmla="*/ 442755 w 3475329"/>
              <a:gd name="connsiteY13" fmla="*/ 0 h 3532908"/>
              <a:gd name="connsiteX0" fmla="*/ 442755 w 3475329"/>
              <a:gd name="connsiteY0" fmla="*/ 1184 h 3534092"/>
              <a:gd name="connsiteX1" fmla="*/ 180843 w 3475329"/>
              <a:gd name="connsiteY1" fmla="*/ 204836 h 3534092"/>
              <a:gd name="connsiteX2" fmla="*/ 15008 w 3475329"/>
              <a:gd name="connsiteY2" fmla="*/ 808749 h 3534092"/>
              <a:gd name="connsiteX3" fmla="*/ 32496 w 3475329"/>
              <a:gd name="connsiteY3" fmla="*/ 2347535 h 3534092"/>
              <a:gd name="connsiteX4" fmla="*/ 280442 w 3475329"/>
              <a:gd name="connsiteY4" fmla="*/ 3250560 h 3534092"/>
              <a:gd name="connsiteX5" fmla="*/ 1656391 w 3475329"/>
              <a:gd name="connsiteY5" fmla="*/ 3531476 h 3534092"/>
              <a:gd name="connsiteX6" fmla="*/ 3183668 w 3475329"/>
              <a:gd name="connsiteY6" fmla="*/ 3386042 h 3534092"/>
              <a:gd name="connsiteX7" fmla="*/ 3416127 w 3475329"/>
              <a:gd name="connsiteY7" fmla="*/ 3020894 h 3534092"/>
              <a:gd name="connsiteX8" fmla="*/ 3475329 w 3475329"/>
              <a:gd name="connsiteY8" fmla="*/ 1718031 h 3534092"/>
              <a:gd name="connsiteX9" fmla="*/ 3402008 w 3475329"/>
              <a:gd name="connsiteY9" fmla="*/ 701628 h 3534092"/>
              <a:gd name="connsiteX10" fmla="*/ 3000978 w 3475329"/>
              <a:gd name="connsiteY10" fmla="*/ 43528 h 3534092"/>
              <a:gd name="connsiteX11" fmla="*/ 2087456 w 3475329"/>
              <a:gd name="connsiteY11" fmla="*/ 34641 h 3534092"/>
              <a:gd name="connsiteX12" fmla="*/ 1501888 w 3475329"/>
              <a:gd name="connsiteY12" fmla="*/ 11776 h 3534092"/>
              <a:gd name="connsiteX13" fmla="*/ 442755 w 3475329"/>
              <a:gd name="connsiteY13" fmla="*/ 1184 h 3534092"/>
              <a:gd name="connsiteX0" fmla="*/ 442755 w 3475329"/>
              <a:gd name="connsiteY0" fmla="*/ 1971 h 3534879"/>
              <a:gd name="connsiteX1" fmla="*/ 146111 w 3475329"/>
              <a:gd name="connsiteY1" fmla="*/ 137457 h 3534879"/>
              <a:gd name="connsiteX2" fmla="*/ 15008 w 3475329"/>
              <a:gd name="connsiteY2" fmla="*/ 809536 h 3534879"/>
              <a:gd name="connsiteX3" fmla="*/ 32496 w 3475329"/>
              <a:gd name="connsiteY3" fmla="*/ 2348322 h 3534879"/>
              <a:gd name="connsiteX4" fmla="*/ 280442 w 3475329"/>
              <a:gd name="connsiteY4" fmla="*/ 3251347 h 3534879"/>
              <a:gd name="connsiteX5" fmla="*/ 1656391 w 3475329"/>
              <a:gd name="connsiteY5" fmla="*/ 3532263 h 3534879"/>
              <a:gd name="connsiteX6" fmla="*/ 3183668 w 3475329"/>
              <a:gd name="connsiteY6" fmla="*/ 3386829 h 3534879"/>
              <a:gd name="connsiteX7" fmla="*/ 3416127 w 3475329"/>
              <a:gd name="connsiteY7" fmla="*/ 3021681 h 3534879"/>
              <a:gd name="connsiteX8" fmla="*/ 3475329 w 3475329"/>
              <a:gd name="connsiteY8" fmla="*/ 1718818 h 3534879"/>
              <a:gd name="connsiteX9" fmla="*/ 3402008 w 3475329"/>
              <a:gd name="connsiteY9" fmla="*/ 702415 h 3534879"/>
              <a:gd name="connsiteX10" fmla="*/ 3000978 w 3475329"/>
              <a:gd name="connsiteY10" fmla="*/ 44315 h 3534879"/>
              <a:gd name="connsiteX11" fmla="*/ 2087456 w 3475329"/>
              <a:gd name="connsiteY11" fmla="*/ 35428 h 3534879"/>
              <a:gd name="connsiteX12" fmla="*/ 1501888 w 3475329"/>
              <a:gd name="connsiteY12" fmla="*/ 12563 h 3534879"/>
              <a:gd name="connsiteX13" fmla="*/ 442755 w 3475329"/>
              <a:gd name="connsiteY13" fmla="*/ 1971 h 3534879"/>
              <a:gd name="connsiteX0" fmla="*/ 442755 w 3475329"/>
              <a:gd name="connsiteY0" fmla="*/ 3515 h 3536423"/>
              <a:gd name="connsiteX1" fmla="*/ 146111 w 3475329"/>
              <a:gd name="connsiteY1" fmla="*/ 139001 h 3536423"/>
              <a:gd name="connsiteX2" fmla="*/ 15008 w 3475329"/>
              <a:gd name="connsiteY2" fmla="*/ 811080 h 3536423"/>
              <a:gd name="connsiteX3" fmla="*/ 32496 w 3475329"/>
              <a:gd name="connsiteY3" fmla="*/ 2349866 h 3536423"/>
              <a:gd name="connsiteX4" fmla="*/ 280442 w 3475329"/>
              <a:gd name="connsiteY4" fmla="*/ 3252891 h 3536423"/>
              <a:gd name="connsiteX5" fmla="*/ 1656391 w 3475329"/>
              <a:gd name="connsiteY5" fmla="*/ 3533807 h 3536423"/>
              <a:gd name="connsiteX6" fmla="*/ 3183668 w 3475329"/>
              <a:gd name="connsiteY6" fmla="*/ 3388373 h 3536423"/>
              <a:gd name="connsiteX7" fmla="*/ 3416127 w 3475329"/>
              <a:gd name="connsiteY7" fmla="*/ 3023225 h 3536423"/>
              <a:gd name="connsiteX8" fmla="*/ 3475329 w 3475329"/>
              <a:gd name="connsiteY8" fmla="*/ 1720362 h 3536423"/>
              <a:gd name="connsiteX9" fmla="*/ 3402008 w 3475329"/>
              <a:gd name="connsiteY9" fmla="*/ 703959 h 3536423"/>
              <a:gd name="connsiteX10" fmla="*/ 3000978 w 3475329"/>
              <a:gd name="connsiteY10" fmla="*/ 45859 h 3536423"/>
              <a:gd name="connsiteX11" fmla="*/ 2087456 w 3475329"/>
              <a:gd name="connsiteY11" fmla="*/ 36972 h 3536423"/>
              <a:gd name="connsiteX12" fmla="*/ 1501888 w 3475329"/>
              <a:gd name="connsiteY12" fmla="*/ 14107 h 3536423"/>
              <a:gd name="connsiteX13" fmla="*/ 442755 w 3475329"/>
              <a:gd name="connsiteY13" fmla="*/ 3515 h 3536423"/>
              <a:gd name="connsiteX0" fmla="*/ 442755 w 3475329"/>
              <a:gd name="connsiteY0" fmla="*/ 3515 h 3536423"/>
              <a:gd name="connsiteX1" fmla="*/ 146111 w 3475329"/>
              <a:gd name="connsiteY1" fmla="*/ 139001 h 3536423"/>
              <a:gd name="connsiteX2" fmla="*/ 15008 w 3475329"/>
              <a:gd name="connsiteY2" fmla="*/ 811080 h 3536423"/>
              <a:gd name="connsiteX3" fmla="*/ 32496 w 3475329"/>
              <a:gd name="connsiteY3" fmla="*/ 2349866 h 3536423"/>
              <a:gd name="connsiteX4" fmla="*/ 280442 w 3475329"/>
              <a:gd name="connsiteY4" fmla="*/ 3252891 h 3536423"/>
              <a:gd name="connsiteX5" fmla="*/ 1656391 w 3475329"/>
              <a:gd name="connsiteY5" fmla="*/ 3533807 h 3536423"/>
              <a:gd name="connsiteX6" fmla="*/ 3183668 w 3475329"/>
              <a:gd name="connsiteY6" fmla="*/ 3388373 h 3536423"/>
              <a:gd name="connsiteX7" fmla="*/ 3416127 w 3475329"/>
              <a:gd name="connsiteY7" fmla="*/ 3023225 h 3536423"/>
              <a:gd name="connsiteX8" fmla="*/ 3475329 w 3475329"/>
              <a:gd name="connsiteY8" fmla="*/ 1720362 h 3536423"/>
              <a:gd name="connsiteX9" fmla="*/ 3402008 w 3475329"/>
              <a:gd name="connsiteY9" fmla="*/ 703959 h 3536423"/>
              <a:gd name="connsiteX10" fmla="*/ 3000978 w 3475329"/>
              <a:gd name="connsiteY10" fmla="*/ 45859 h 3536423"/>
              <a:gd name="connsiteX11" fmla="*/ 2087456 w 3475329"/>
              <a:gd name="connsiteY11" fmla="*/ 36972 h 3536423"/>
              <a:gd name="connsiteX12" fmla="*/ 1501888 w 3475329"/>
              <a:gd name="connsiteY12" fmla="*/ 14107 h 3536423"/>
              <a:gd name="connsiteX13" fmla="*/ 442755 w 3475329"/>
              <a:gd name="connsiteY13" fmla="*/ 3515 h 353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75329" h="3536423">
                <a:moveTo>
                  <a:pt x="442755" y="3515"/>
                </a:moveTo>
                <a:cubicBezTo>
                  <a:pt x="313652" y="-12786"/>
                  <a:pt x="252010" y="26811"/>
                  <a:pt x="146111" y="139001"/>
                </a:cubicBezTo>
                <a:cubicBezTo>
                  <a:pt x="37968" y="344548"/>
                  <a:pt x="47248" y="550921"/>
                  <a:pt x="15008" y="811080"/>
                </a:cubicBezTo>
                <a:cubicBezTo>
                  <a:pt x="-13928" y="1252617"/>
                  <a:pt x="2863" y="1924416"/>
                  <a:pt x="32496" y="2349866"/>
                </a:cubicBezTo>
                <a:cubicBezTo>
                  <a:pt x="57896" y="2670541"/>
                  <a:pt x="86767" y="3170341"/>
                  <a:pt x="280442" y="3252891"/>
                </a:cubicBezTo>
                <a:cubicBezTo>
                  <a:pt x="772567" y="3325916"/>
                  <a:pt x="1172520" y="3511227"/>
                  <a:pt x="1656391" y="3533807"/>
                </a:cubicBezTo>
                <a:cubicBezTo>
                  <a:pt x="2140262" y="3556387"/>
                  <a:pt x="2713768" y="3426473"/>
                  <a:pt x="3183668" y="3388373"/>
                </a:cubicBezTo>
                <a:cubicBezTo>
                  <a:pt x="3307493" y="3366148"/>
                  <a:pt x="3409777" y="3162925"/>
                  <a:pt x="3416127" y="3023225"/>
                </a:cubicBezTo>
                <a:cubicBezTo>
                  <a:pt x="3469714" y="2654073"/>
                  <a:pt x="3455596" y="2089729"/>
                  <a:pt x="3475329" y="1720362"/>
                </a:cubicBezTo>
                <a:cubicBezTo>
                  <a:pt x="3475329" y="1339362"/>
                  <a:pt x="3454125" y="1314648"/>
                  <a:pt x="3402008" y="703959"/>
                </a:cubicBezTo>
                <a:cubicBezTo>
                  <a:pt x="3341193" y="440853"/>
                  <a:pt x="3315303" y="86076"/>
                  <a:pt x="3000978" y="45859"/>
                </a:cubicBezTo>
                <a:cubicBezTo>
                  <a:pt x="2664428" y="9876"/>
                  <a:pt x="2398606" y="34855"/>
                  <a:pt x="2087456" y="36972"/>
                </a:cubicBezTo>
                <a:lnTo>
                  <a:pt x="1501888" y="14107"/>
                </a:lnTo>
                <a:lnTo>
                  <a:pt x="442755" y="3515"/>
                </a:lnTo>
                <a:close/>
              </a:path>
            </a:pathLst>
          </a:custGeom>
          <a:solidFill>
            <a:srgbClr val="FF0000">
              <a:alpha val="29020"/>
            </a:srgbClr>
          </a:solidFill>
          <a:ln w="38100">
            <a:solidFill>
              <a:srgbClr val="FF0000"/>
            </a:solidFill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56" name="Forme libre : forme 355">
            <a:extLst>
              <a:ext uri="{FF2B5EF4-FFF2-40B4-BE49-F238E27FC236}">
                <a16:creationId xmlns:a16="http://schemas.microsoft.com/office/drawing/2014/main" id="{E5D04414-08DF-4C0A-87CF-87D4ED603EB6}"/>
              </a:ext>
            </a:extLst>
          </p:cNvPr>
          <p:cNvSpPr/>
          <p:nvPr/>
        </p:nvSpPr>
        <p:spPr>
          <a:xfrm flipH="1" flipV="1">
            <a:off x="669199" y="4333827"/>
            <a:ext cx="4288999" cy="2020291"/>
          </a:xfrm>
          <a:custGeom>
            <a:avLst/>
            <a:gdLst>
              <a:gd name="connsiteX0" fmla="*/ 314325 w 3209925"/>
              <a:gd name="connsiteY0" fmla="*/ 28575 h 2790825"/>
              <a:gd name="connsiteX1" fmla="*/ 123825 w 3209925"/>
              <a:gd name="connsiteY1" fmla="*/ 38100 h 2790825"/>
              <a:gd name="connsiteX2" fmla="*/ 0 w 3209925"/>
              <a:gd name="connsiteY2" fmla="*/ 276225 h 2790825"/>
              <a:gd name="connsiteX3" fmla="*/ 47625 w 3209925"/>
              <a:gd name="connsiteY3" fmla="*/ 2200275 h 2790825"/>
              <a:gd name="connsiteX4" fmla="*/ 180975 w 3209925"/>
              <a:gd name="connsiteY4" fmla="*/ 2752725 h 2790825"/>
              <a:gd name="connsiteX5" fmla="*/ 1514475 w 3209925"/>
              <a:gd name="connsiteY5" fmla="*/ 2781300 h 2790825"/>
              <a:gd name="connsiteX6" fmla="*/ 2933700 w 3209925"/>
              <a:gd name="connsiteY6" fmla="*/ 2790825 h 2790825"/>
              <a:gd name="connsiteX7" fmla="*/ 3162300 w 3209925"/>
              <a:gd name="connsiteY7" fmla="*/ 2571750 h 2790825"/>
              <a:gd name="connsiteX8" fmla="*/ 3209925 w 3209925"/>
              <a:gd name="connsiteY8" fmla="*/ 1609725 h 2790825"/>
              <a:gd name="connsiteX9" fmla="*/ 3209925 w 3209925"/>
              <a:gd name="connsiteY9" fmla="*/ 466725 h 2790825"/>
              <a:gd name="connsiteX10" fmla="*/ 3133725 w 3209925"/>
              <a:gd name="connsiteY10" fmla="*/ 66675 h 2790825"/>
              <a:gd name="connsiteX11" fmla="*/ 1952625 w 3209925"/>
              <a:gd name="connsiteY11" fmla="*/ 0 h 2790825"/>
              <a:gd name="connsiteX12" fmla="*/ 1428750 w 3209925"/>
              <a:gd name="connsiteY12" fmla="*/ 9525 h 2790825"/>
              <a:gd name="connsiteX13" fmla="*/ 314325 w 3209925"/>
              <a:gd name="connsiteY13" fmla="*/ 28575 h 2790825"/>
              <a:gd name="connsiteX0" fmla="*/ 314325 w 3209925"/>
              <a:gd name="connsiteY0" fmla="*/ 28575 h 2790825"/>
              <a:gd name="connsiteX1" fmla="*/ 123825 w 3209925"/>
              <a:gd name="connsiteY1" fmla="*/ 38100 h 2790825"/>
              <a:gd name="connsiteX2" fmla="*/ 0 w 3209925"/>
              <a:gd name="connsiteY2" fmla="*/ 276225 h 2790825"/>
              <a:gd name="connsiteX3" fmla="*/ 47625 w 3209925"/>
              <a:gd name="connsiteY3" fmla="*/ 2200275 h 2790825"/>
              <a:gd name="connsiteX4" fmla="*/ 180975 w 3209925"/>
              <a:gd name="connsiteY4" fmla="*/ 2752725 h 2790825"/>
              <a:gd name="connsiteX5" fmla="*/ 1514475 w 3209925"/>
              <a:gd name="connsiteY5" fmla="*/ 2781300 h 2790825"/>
              <a:gd name="connsiteX6" fmla="*/ 2933700 w 3209925"/>
              <a:gd name="connsiteY6" fmla="*/ 2790825 h 2790825"/>
              <a:gd name="connsiteX7" fmla="*/ 3162300 w 3209925"/>
              <a:gd name="connsiteY7" fmla="*/ 2571750 h 2790825"/>
              <a:gd name="connsiteX8" fmla="*/ 3209925 w 3209925"/>
              <a:gd name="connsiteY8" fmla="*/ 1609725 h 2790825"/>
              <a:gd name="connsiteX9" fmla="*/ 3209925 w 3209925"/>
              <a:gd name="connsiteY9" fmla="*/ 466725 h 2790825"/>
              <a:gd name="connsiteX10" fmla="*/ 3133725 w 3209925"/>
              <a:gd name="connsiteY10" fmla="*/ 66675 h 2790825"/>
              <a:gd name="connsiteX11" fmla="*/ 1952625 w 3209925"/>
              <a:gd name="connsiteY11" fmla="*/ 0 h 2790825"/>
              <a:gd name="connsiteX12" fmla="*/ 1428750 w 3209925"/>
              <a:gd name="connsiteY12" fmla="*/ 9525 h 2790825"/>
              <a:gd name="connsiteX13" fmla="*/ 314325 w 3209925"/>
              <a:gd name="connsiteY13" fmla="*/ 28575 h 2790825"/>
              <a:gd name="connsiteX0" fmla="*/ 314325 w 3209925"/>
              <a:gd name="connsiteY0" fmla="*/ 28575 h 2790825"/>
              <a:gd name="connsiteX1" fmla="*/ 123825 w 3209925"/>
              <a:gd name="connsiteY1" fmla="*/ 38100 h 2790825"/>
              <a:gd name="connsiteX2" fmla="*/ 0 w 3209925"/>
              <a:gd name="connsiteY2" fmla="*/ 276225 h 2790825"/>
              <a:gd name="connsiteX3" fmla="*/ 47625 w 3209925"/>
              <a:gd name="connsiteY3" fmla="*/ 2200275 h 2790825"/>
              <a:gd name="connsiteX4" fmla="*/ 180975 w 3209925"/>
              <a:gd name="connsiteY4" fmla="*/ 2752725 h 2790825"/>
              <a:gd name="connsiteX5" fmla="*/ 1514475 w 3209925"/>
              <a:gd name="connsiteY5" fmla="*/ 2781300 h 2790825"/>
              <a:gd name="connsiteX6" fmla="*/ 2933700 w 3209925"/>
              <a:gd name="connsiteY6" fmla="*/ 2790825 h 2790825"/>
              <a:gd name="connsiteX7" fmla="*/ 3162300 w 3209925"/>
              <a:gd name="connsiteY7" fmla="*/ 2571750 h 2790825"/>
              <a:gd name="connsiteX8" fmla="*/ 3209925 w 3209925"/>
              <a:gd name="connsiteY8" fmla="*/ 1609725 h 2790825"/>
              <a:gd name="connsiteX9" fmla="*/ 3209925 w 3209925"/>
              <a:gd name="connsiteY9" fmla="*/ 466725 h 2790825"/>
              <a:gd name="connsiteX10" fmla="*/ 3133725 w 3209925"/>
              <a:gd name="connsiteY10" fmla="*/ 66675 h 2790825"/>
              <a:gd name="connsiteX11" fmla="*/ 1952625 w 3209925"/>
              <a:gd name="connsiteY11" fmla="*/ 0 h 2790825"/>
              <a:gd name="connsiteX12" fmla="*/ 1428750 w 3209925"/>
              <a:gd name="connsiteY12" fmla="*/ 9525 h 2790825"/>
              <a:gd name="connsiteX13" fmla="*/ 314325 w 3209925"/>
              <a:gd name="connsiteY13" fmla="*/ 28575 h 2790825"/>
              <a:gd name="connsiteX0" fmla="*/ 412750 w 3209925"/>
              <a:gd name="connsiteY0" fmla="*/ 3721 h 2794546"/>
              <a:gd name="connsiteX1" fmla="*/ 123825 w 3209925"/>
              <a:gd name="connsiteY1" fmla="*/ 41821 h 2794546"/>
              <a:gd name="connsiteX2" fmla="*/ 0 w 3209925"/>
              <a:gd name="connsiteY2" fmla="*/ 279946 h 2794546"/>
              <a:gd name="connsiteX3" fmla="*/ 47625 w 3209925"/>
              <a:gd name="connsiteY3" fmla="*/ 2203996 h 2794546"/>
              <a:gd name="connsiteX4" fmla="*/ 180975 w 3209925"/>
              <a:gd name="connsiteY4" fmla="*/ 2756446 h 2794546"/>
              <a:gd name="connsiteX5" fmla="*/ 1514475 w 3209925"/>
              <a:gd name="connsiteY5" fmla="*/ 2785021 h 2794546"/>
              <a:gd name="connsiteX6" fmla="*/ 2933700 w 3209925"/>
              <a:gd name="connsiteY6" fmla="*/ 2794546 h 2794546"/>
              <a:gd name="connsiteX7" fmla="*/ 3162300 w 3209925"/>
              <a:gd name="connsiteY7" fmla="*/ 2575471 h 2794546"/>
              <a:gd name="connsiteX8" fmla="*/ 3209925 w 3209925"/>
              <a:gd name="connsiteY8" fmla="*/ 1613446 h 2794546"/>
              <a:gd name="connsiteX9" fmla="*/ 3209925 w 3209925"/>
              <a:gd name="connsiteY9" fmla="*/ 470446 h 2794546"/>
              <a:gd name="connsiteX10" fmla="*/ 3133725 w 3209925"/>
              <a:gd name="connsiteY10" fmla="*/ 70396 h 2794546"/>
              <a:gd name="connsiteX11" fmla="*/ 1952625 w 3209925"/>
              <a:gd name="connsiteY11" fmla="*/ 3721 h 2794546"/>
              <a:gd name="connsiteX12" fmla="*/ 1428750 w 3209925"/>
              <a:gd name="connsiteY12" fmla="*/ 13246 h 2794546"/>
              <a:gd name="connsiteX13" fmla="*/ 412750 w 3209925"/>
              <a:gd name="connsiteY13" fmla="*/ 3721 h 2794546"/>
              <a:gd name="connsiteX0" fmla="*/ 412750 w 3209925"/>
              <a:gd name="connsiteY0" fmla="*/ 6350 h 2797175"/>
              <a:gd name="connsiteX1" fmla="*/ 123825 w 3209925"/>
              <a:gd name="connsiteY1" fmla="*/ 44450 h 2797175"/>
              <a:gd name="connsiteX2" fmla="*/ 0 w 3209925"/>
              <a:gd name="connsiteY2" fmla="*/ 282575 h 2797175"/>
              <a:gd name="connsiteX3" fmla="*/ 47625 w 3209925"/>
              <a:gd name="connsiteY3" fmla="*/ 2206625 h 2797175"/>
              <a:gd name="connsiteX4" fmla="*/ 180975 w 3209925"/>
              <a:gd name="connsiteY4" fmla="*/ 2759075 h 2797175"/>
              <a:gd name="connsiteX5" fmla="*/ 1514475 w 3209925"/>
              <a:gd name="connsiteY5" fmla="*/ 2787650 h 2797175"/>
              <a:gd name="connsiteX6" fmla="*/ 2933700 w 3209925"/>
              <a:gd name="connsiteY6" fmla="*/ 2797175 h 2797175"/>
              <a:gd name="connsiteX7" fmla="*/ 3162300 w 3209925"/>
              <a:gd name="connsiteY7" fmla="*/ 2578100 h 2797175"/>
              <a:gd name="connsiteX8" fmla="*/ 3209925 w 3209925"/>
              <a:gd name="connsiteY8" fmla="*/ 1616075 h 2797175"/>
              <a:gd name="connsiteX9" fmla="*/ 3209925 w 3209925"/>
              <a:gd name="connsiteY9" fmla="*/ 473075 h 2797175"/>
              <a:gd name="connsiteX10" fmla="*/ 2886075 w 3209925"/>
              <a:gd name="connsiteY10" fmla="*/ 0 h 2797175"/>
              <a:gd name="connsiteX11" fmla="*/ 1952625 w 3209925"/>
              <a:gd name="connsiteY11" fmla="*/ 6350 h 2797175"/>
              <a:gd name="connsiteX12" fmla="*/ 1428750 w 3209925"/>
              <a:gd name="connsiteY12" fmla="*/ 15875 h 2797175"/>
              <a:gd name="connsiteX13" fmla="*/ 412750 w 3209925"/>
              <a:gd name="connsiteY13" fmla="*/ 6350 h 2797175"/>
              <a:gd name="connsiteX0" fmla="*/ 412750 w 3209925"/>
              <a:gd name="connsiteY0" fmla="*/ 6350 h 2797175"/>
              <a:gd name="connsiteX1" fmla="*/ 123825 w 3209925"/>
              <a:gd name="connsiteY1" fmla="*/ 44450 h 2797175"/>
              <a:gd name="connsiteX2" fmla="*/ 0 w 3209925"/>
              <a:gd name="connsiteY2" fmla="*/ 282575 h 2797175"/>
              <a:gd name="connsiteX3" fmla="*/ 47625 w 3209925"/>
              <a:gd name="connsiteY3" fmla="*/ 2206625 h 2797175"/>
              <a:gd name="connsiteX4" fmla="*/ 180975 w 3209925"/>
              <a:gd name="connsiteY4" fmla="*/ 2759075 h 2797175"/>
              <a:gd name="connsiteX5" fmla="*/ 1514475 w 3209925"/>
              <a:gd name="connsiteY5" fmla="*/ 2787650 h 2797175"/>
              <a:gd name="connsiteX6" fmla="*/ 2933700 w 3209925"/>
              <a:gd name="connsiteY6" fmla="*/ 2797175 h 2797175"/>
              <a:gd name="connsiteX7" fmla="*/ 3162300 w 3209925"/>
              <a:gd name="connsiteY7" fmla="*/ 2578100 h 2797175"/>
              <a:gd name="connsiteX8" fmla="*/ 3209925 w 3209925"/>
              <a:gd name="connsiteY8" fmla="*/ 1616075 h 2797175"/>
              <a:gd name="connsiteX9" fmla="*/ 3209925 w 3209925"/>
              <a:gd name="connsiteY9" fmla="*/ 473075 h 2797175"/>
              <a:gd name="connsiteX10" fmla="*/ 2886075 w 3209925"/>
              <a:gd name="connsiteY10" fmla="*/ 0 h 2797175"/>
              <a:gd name="connsiteX11" fmla="*/ 1952625 w 3209925"/>
              <a:gd name="connsiteY11" fmla="*/ 6350 h 2797175"/>
              <a:gd name="connsiteX12" fmla="*/ 1428750 w 3209925"/>
              <a:gd name="connsiteY12" fmla="*/ 15875 h 2797175"/>
              <a:gd name="connsiteX13" fmla="*/ 412750 w 3209925"/>
              <a:gd name="connsiteY13" fmla="*/ 6350 h 2797175"/>
              <a:gd name="connsiteX0" fmla="*/ 412750 w 3209925"/>
              <a:gd name="connsiteY0" fmla="*/ 21252 h 2812077"/>
              <a:gd name="connsiteX1" fmla="*/ 123825 w 3209925"/>
              <a:gd name="connsiteY1" fmla="*/ 59352 h 2812077"/>
              <a:gd name="connsiteX2" fmla="*/ 0 w 3209925"/>
              <a:gd name="connsiteY2" fmla="*/ 297477 h 2812077"/>
              <a:gd name="connsiteX3" fmla="*/ 47625 w 3209925"/>
              <a:gd name="connsiteY3" fmla="*/ 2221527 h 2812077"/>
              <a:gd name="connsiteX4" fmla="*/ 180975 w 3209925"/>
              <a:gd name="connsiteY4" fmla="*/ 2773977 h 2812077"/>
              <a:gd name="connsiteX5" fmla="*/ 1514475 w 3209925"/>
              <a:gd name="connsiteY5" fmla="*/ 2802552 h 2812077"/>
              <a:gd name="connsiteX6" fmla="*/ 2933700 w 3209925"/>
              <a:gd name="connsiteY6" fmla="*/ 2812077 h 2812077"/>
              <a:gd name="connsiteX7" fmla="*/ 3162300 w 3209925"/>
              <a:gd name="connsiteY7" fmla="*/ 2593002 h 2812077"/>
              <a:gd name="connsiteX8" fmla="*/ 3209925 w 3209925"/>
              <a:gd name="connsiteY8" fmla="*/ 1630977 h 2812077"/>
              <a:gd name="connsiteX9" fmla="*/ 3209925 w 3209925"/>
              <a:gd name="connsiteY9" fmla="*/ 487977 h 2812077"/>
              <a:gd name="connsiteX10" fmla="*/ 2886075 w 3209925"/>
              <a:gd name="connsiteY10" fmla="*/ 14902 h 2812077"/>
              <a:gd name="connsiteX11" fmla="*/ 1952625 w 3209925"/>
              <a:gd name="connsiteY11" fmla="*/ 21252 h 2812077"/>
              <a:gd name="connsiteX12" fmla="*/ 1428750 w 3209925"/>
              <a:gd name="connsiteY12" fmla="*/ 30777 h 2812077"/>
              <a:gd name="connsiteX13" fmla="*/ 412750 w 3209925"/>
              <a:gd name="connsiteY13" fmla="*/ 21252 h 2812077"/>
              <a:gd name="connsiteX0" fmla="*/ 412750 w 3209925"/>
              <a:gd name="connsiteY0" fmla="*/ 21252 h 2812077"/>
              <a:gd name="connsiteX1" fmla="*/ 123825 w 3209925"/>
              <a:gd name="connsiteY1" fmla="*/ 59352 h 2812077"/>
              <a:gd name="connsiteX2" fmla="*/ 0 w 3209925"/>
              <a:gd name="connsiteY2" fmla="*/ 297477 h 2812077"/>
              <a:gd name="connsiteX3" fmla="*/ 47625 w 3209925"/>
              <a:gd name="connsiteY3" fmla="*/ 2221527 h 2812077"/>
              <a:gd name="connsiteX4" fmla="*/ 180975 w 3209925"/>
              <a:gd name="connsiteY4" fmla="*/ 2773977 h 2812077"/>
              <a:gd name="connsiteX5" fmla="*/ 1514475 w 3209925"/>
              <a:gd name="connsiteY5" fmla="*/ 2802552 h 2812077"/>
              <a:gd name="connsiteX6" fmla="*/ 2933700 w 3209925"/>
              <a:gd name="connsiteY6" fmla="*/ 2812077 h 2812077"/>
              <a:gd name="connsiteX7" fmla="*/ 3162300 w 3209925"/>
              <a:gd name="connsiteY7" fmla="*/ 2593002 h 2812077"/>
              <a:gd name="connsiteX8" fmla="*/ 3209925 w 3209925"/>
              <a:gd name="connsiteY8" fmla="*/ 1630977 h 2812077"/>
              <a:gd name="connsiteX9" fmla="*/ 3209925 w 3209925"/>
              <a:gd name="connsiteY9" fmla="*/ 487977 h 2812077"/>
              <a:gd name="connsiteX10" fmla="*/ 2886075 w 3209925"/>
              <a:gd name="connsiteY10" fmla="*/ 14902 h 2812077"/>
              <a:gd name="connsiteX11" fmla="*/ 1952625 w 3209925"/>
              <a:gd name="connsiteY11" fmla="*/ 21252 h 2812077"/>
              <a:gd name="connsiteX12" fmla="*/ 1428750 w 3209925"/>
              <a:gd name="connsiteY12" fmla="*/ 30777 h 2812077"/>
              <a:gd name="connsiteX13" fmla="*/ 412750 w 3209925"/>
              <a:gd name="connsiteY13" fmla="*/ 21252 h 2812077"/>
              <a:gd name="connsiteX0" fmla="*/ 412750 w 3253669"/>
              <a:gd name="connsiteY0" fmla="*/ 21252 h 2812077"/>
              <a:gd name="connsiteX1" fmla="*/ 123825 w 3253669"/>
              <a:gd name="connsiteY1" fmla="*/ 59352 h 2812077"/>
              <a:gd name="connsiteX2" fmla="*/ 0 w 3253669"/>
              <a:gd name="connsiteY2" fmla="*/ 297477 h 2812077"/>
              <a:gd name="connsiteX3" fmla="*/ 47625 w 3253669"/>
              <a:gd name="connsiteY3" fmla="*/ 2221527 h 2812077"/>
              <a:gd name="connsiteX4" fmla="*/ 180975 w 3253669"/>
              <a:gd name="connsiteY4" fmla="*/ 2773977 h 2812077"/>
              <a:gd name="connsiteX5" fmla="*/ 1514475 w 3253669"/>
              <a:gd name="connsiteY5" fmla="*/ 2802552 h 2812077"/>
              <a:gd name="connsiteX6" fmla="*/ 2933700 w 3253669"/>
              <a:gd name="connsiteY6" fmla="*/ 2812077 h 2812077"/>
              <a:gd name="connsiteX7" fmla="*/ 3162300 w 3253669"/>
              <a:gd name="connsiteY7" fmla="*/ 2593002 h 2812077"/>
              <a:gd name="connsiteX8" fmla="*/ 3209925 w 3253669"/>
              <a:gd name="connsiteY8" fmla="*/ 1630977 h 2812077"/>
              <a:gd name="connsiteX9" fmla="*/ 3209925 w 3253669"/>
              <a:gd name="connsiteY9" fmla="*/ 487977 h 2812077"/>
              <a:gd name="connsiteX10" fmla="*/ 2886075 w 3253669"/>
              <a:gd name="connsiteY10" fmla="*/ 14902 h 2812077"/>
              <a:gd name="connsiteX11" fmla="*/ 1952625 w 3253669"/>
              <a:gd name="connsiteY11" fmla="*/ 21252 h 2812077"/>
              <a:gd name="connsiteX12" fmla="*/ 1428750 w 3253669"/>
              <a:gd name="connsiteY12" fmla="*/ 30777 h 2812077"/>
              <a:gd name="connsiteX13" fmla="*/ 412750 w 3253669"/>
              <a:gd name="connsiteY13" fmla="*/ 21252 h 2812077"/>
              <a:gd name="connsiteX0" fmla="*/ 412750 w 3253669"/>
              <a:gd name="connsiteY0" fmla="*/ 38100 h 2828925"/>
              <a:gd name="connsiteX1" fmla="*/ 123825 w 3253669"/>
              <a:gd name="connsiteY1" fmla="*/ 76200 h 2828925"/>
              <a:gd name="connsiteX2" fmla="*/ 0 w 3253669"/>
              <a:gd name="connsiteY2" fmla="*/ 314325 h 2828925"/>
              <a:gd name="connsiteX3" fmla="*/ 47625 w 3253669"/>
              <a:gd name="connsiteY3" fmla="*/ 2238375 h 2828925"/>
              <a:gd name="connsiteX4" fmla="*/ 180975 w 3253669"/>
              <a:gd name="connsiteY4" fmla="*/ 2790825 h 2828925"/>
              <a:gd name="connsiteX5" fmla="*/ 1514475 w 3253669"/>
              <a:gd name="connsiteY5" fmla="*/ 2819400 h 2828925"/>
              <a:gd name="connsiteX6" fmla="*/ 2933700 w 3253669"/>
              <a:gd name="connsiteY6" fmla="*/ 2828925 h 2828925"/>
              <a:gd name="connsiteX7" fmla="*/ 3162300 w 3253669"/>
              <a:gd name="connsiteY7" fmla="*/ 2609850 h 2828925"/>
              <a:gd name="connsiteX8" fmla="*/ 3209925 w 3253669"/>
              <a:gd name="connsiteY8" fmla="*/ 1647825 h 2828925"/>
              <a:gd name="connsiteX9" fmla="*/ 3209925 w 3253669"/>
              <a:gd name="connsiteY9" fmla="*/ 504825 h 2828925"/>
              <a:gd name="connsiteX10" fmla="*/ 2886075 w 3253669"/>
              <a:gd name="connsiteY10" fmla="*/ 31750 h 2828925"/>
              <a:gd name="connsiteX11" fmla="*/ 1952625 w 3253669"/>
              <a:gd name="connsiteY11" fmla="*/ 38100 h 2828925"/>
              <a:gd name="connsiteX12" fmla="*/ 1425575 w 3253669"/>
              <a:gd name="connsiteY12" fmla="*/ 0 h 2828925"/>
              <a:gd name="connsiteX13" fmla="*/ 412750 w 3253669"/>
              <a:gd name="connsiteY13" fmla="*/ 38100 h 2828925"/>
              <a:gd name="connsiteX0" fmla="*/ 412750 w 3253669"/>
              <a:gd name="connsiteY0" fmla="*/ 44897 h 2835722"/>
              <a:gd name="connsiteX1" fmla="*/ 123825 w 3253669"/>
              <a:gd name="connsiteY1" fmla="*/ 82997 h 2835722"/>
              <a:gd name="connsiteX2" fmla="*/ 0 w 3253669"/>
              <a:gd name="connsiteY2" fmla="*/ 321122 h 2835722"/>
              <a:gd name="connsiteX3" fmla="*/ 47625 w 3253669"/>
              <a:gd name="connsiteY3" fmla="*/ 2245172 h 2835722"/>
              <a:gd name="connsiteX4" fmla="*/ 180975 w 3253669"/>
              <a:gd name="connsiteY4" fmla="*/ 2797622 h 2835722"/>
              <a:gd name="connsiteX5" fmla="*/ 1514475 w 3253669"/>
              <a:gd name="connsiteY5" fmla="*/ 2826197 h 2835722"/>
              <a:gd name="connsiteX6" fmla="*/ 2933700 w 3253669"/>
              <a:gd name="connsiteY6" fmla="*/ 2835722 h 2835722"/>
              <a:gd name="connsiteX7" fmla="*/ 3162300 w 3253669"/>
              <a:gd name="connsiteY7" fmla="*/ 2616647 h 2835722"/>
              <a:gd name="connsiteX8" fmla="*/ 3209925 w 3253669"/>
              <a:gd name="connsiteY8" fmla="*/ 1654622 h 2835722"/>
              <a:gd name="connsiteX9" fmla="*/ 3209925 w 3253669"/>
              <a:gd name="connsiteY9" fmla="*/ 511622 h 2835722"/>
              <a:gd name="connsiteX10" fmla="*/ 2886075 w 3253669"/>
              <a:gd name="connsiteY10" fmla="*/ 38547 h 2835722"/>
              <a:gd name="connsiteX11" fmla="*/ 2003425 w 3253669"/>
              <a:gd name="connsiteY11" fmla="*/ 447 h 2835722"/>
              <a:gd name="connsiteX12" fmla="*/ 1425575 w 3253669"/>
              <a:gd name="connsiteY12" fmla="*/ 6797 h 2835722"/>
              <a:gd name="connsiteX13" fmla="*/ 412750 w 3253669"/>
              <a:gd name="connsiteY13" fmla="*/ 44897 h 2835722"/>
              <a:gd name="connsiteX0" fmla="*/ 396875 w 3237794"/>
              <a:gd name="connsiteY0" fmla="*/ 44897 h 2835722"/>
              <a:gd name="connsiteX1" fmla="*/ 107950 w 3237794"/>
              <a:gd name="connsiteY1" fmla="*/ 82997 h 2835722"/>
              <a:gd name="connsiteX2" fmla="*/ 0 w 3237794"/>
              <a:gd name="connsiteY2" fmla="*/ 511622 h 2835722"/>
              <a:gd name="connsiteX3" fmla="*/ 31750 w 3237794"/>
              <a:gd name="connsiteY3" fmla="*/ 2245172 h 2835722"/>
              <a:gd name="connsiteX4" fmla="*/ 165100 w 3237794"/>
              <a:gd name="connsiteY4" fmla="*/ 2797622 h 2835722"/>
              <a:gd name="connsiteX5" fmla="*/ 1498600 w 3237794"/>
              <a:gd name="connsiteY5" fmla="*/ 2826197 h 2835722"/>
              <a:gd name="connsiteX6" fmla="*/ 2917825 w 3237794"/>
              <a:gd name="connsiteY6" fmla="*/ 2835722 h 2835722"/>
              <a:gd name="connsiteX7" fmla="*/ 3146425 w 3237794"/>
              <a:gd name="connsiteY7" fmla="*/ 2616647 h 2835722"/>
              <a:gd name="connsiteX8" fmla="*/ 3194050 w 3237794"/>
              <a:gd name="connsiteY8" fmla="*/ 1654622 h 2835722"/>
              <a:gd name="connsiteX9" fmla="*/ 3194050 w 3237794"/>
              <a:gd name="connsiteY9" fmla="*/ 511622 h 2835722"/>
              <a:gd name="connsiteX10" fmla="*/ 2870200 w 3237794"/>
              <a:gd name="connsiteY10" fmla="*/ 38547 h 2835722"/>
              <a:gd name="connsiteX11" fmla="*/ 1987550 w 3237794"/>
              <a:gd name="connsiteY11" fmla="*/ 447 h 2835722"/>
              <a:gd name="connsiteX12" fmla="*/ 1409700 w 3237794"/>
              <a:gd name="connsiteY12" fmla="*/ 6797 h 2835722"/>
              <a:gd name="connsiteX13" fmla="*/ 396875 w 3237794"/>
              <a:gd name="connsiteY13" fmla="*/ 44897 h 2835722"/>
              <a:gd name="connsiteX0" fmla="*/ 403462 w 3244381"/>
              <a:gd name="connsiteY0" fmla="*/ 44897 h 2835722"/>
              <a:gd name="connsiteX1" fmla="*/ 114537 w 3244381"/>
              <a:gd name="connsiteY1" fmla="*/ 82997 h 2835722"/>
              <a:gd name="connsiteX2" fmla="*/ 6587 w 3244381"/>
              <a:gd name="connsiteY2" fmla="*/ 511622 h 2835722"/>
              <a:gd name="connsiteX3" fmla="*/ 38337 w 3244381"/>
              <a:gd name="connsiteY3" fmla="*/ 2245172 h 2835722"/>
              <a:gd name="connsiteX4" fmla="*/ 171687 w 3244381"/>
              <a:gd name="connsiteY4" fmla="*/ 2797622 h 2835722"/>
              <a:gd name="connsiteX5" fmla="*/ 1505187 w 3244381"/>
              <a:gd name="connsiteY5" fmla="*/ 2826197 h 2835722"/>
              <a:gd name="connsiteX6" fmla="*/ 2924412 w 3244381"/>
              <a:gd name="connsiteY6" fmla="*/ 2835722 h 2835722"/>
              <a:gd name="connsiteX7" fmla="*/ 3153012 w 3244381"/>
              <a:gd name="connsiteY7" fmla="*/ 2616647 h 2835722"/>
              <a:gd name="connsiteX8" fmla="*/ 3200637 w 3244381"/>
              <a:gd name="connsiteY8" fmla="*/ 1654622 h 2835722"/>
              <a:gd name="connsiteX9" fmla="*/ 3200637 w 3244381"/>
              <a:gd name="connsiteY9" fmla="*/ 511622 h 2835722"/>
              <a:gd name="connsiteX10" fmla="*/ 2876787 w 3244381"/>
              <a:gd name="connsiteY10" fmla="*/ 38547 h 2835722"/>
              <a:gd name="connsiteX11" fmla="*/ 1994137 w 3244381"/>
              <a:gd name="connsiteY11" fmla="*/ 447 h 2835722"/>
              <a:gd name="connsiteX12" fmla="*/ 1416287 w 3244381"/>
              <a:gd name="connsiteY12" fmla="*/ 6797 h 2835722"/>
              <a:gd name="connsiteX13" fmla="*/ 403462 w 3244381"/>
              <a:gd name="connsiteY13" fmla="*/ 44897 h 2835722"/>
              <a:gd name="connsiteX0" fmla="*/ 403462 w 3244381"/>
              <a:gd name="connsiteY0" fmla="*/ 44897 h 2835722"/>
              <a:gd name="connsiteX1" fmla="*/ 114537 w 3244381"/>
              <a:gd name="connsiteY1" fmla="*/ 82997 h 2835722"/>
              <a:gd name="connsiteX2" fmla="*/ 6587 w 3244381"/>
              <a:gd name="connsiteY2" fmla="*/ 511622 h 2835722"/>
              <a:gd name="connsiteX3" fmla="*/ 38337 w 3244381"/>
              <a:gd name="connsiteY3" fmla="*/ 2245172 h 2835722"/>
              <a:gd name="connsiteX4" fmla="*/ 171687 w 3244381"/>
              <a:gd name="connsiteY4" fmla="*/ 2797622 h 2835722"/>
              <a:gd name="connsiteX5" fmla="*/ 1505187 w 3244381"/>
              <a:gd name="connsiteY5" fmla="*/ 2826197 h 2835722"/>
              <a:gd name="connsiteX6" fmla="*/ 2924412 w 3244381"/>
              <a:gd name="connsiteY6" fmla="*/ 2835722 h 2835722"/>
              <a:gd name="connsiteX7" fmla="*/ 3153012 w 3244381"/>
              <a:gd name="connsiteY7" fmla="*/ 2616647 h 2835722"/>
              <a:gd name="connsiteX8" fmla="*/ 3200637 w 3244381"/>
              <a:gd name="connsiteY8" fmla="*/ 1654622 h 2835722"/>
              <a:gd name="connsiteX9" fmla="*/ 3200637 w 3244381"/>
              <a:gd name="connsiteY9" fmla="*/ 511622 h 2835722"/>
              <a:gd name="connsiteX10" fmla="*/ 2876787 w 3244381"/>
              <a:gd name="connsiteY10" fmla="*/ 38547 h 2835722"/>
              <a:gd name="connsiteX11" fmla="*/ 1994137 w 3244381"/>
              <a:gd name="connsiteY11" fmla="*/ 447 h 2835722"/>
              <a:gd name="connsiteX12" fmla="*/ 1416287 w 3244381"/>
              <a:gd name="connsiteY12" fmla="*/ 6797 h 2835722"/>
              <a:gd name="connsiteX13" fmla="*/ 403462 w 3244381"/>
              <a:gd name="connsiteY13" fmla="*/ 44897 h 2835722"/>
              <a:gd name="connsiteX0" fmla="*/ 406144 w 3247063"/>
              <a:gd name="connsiteY0" fmla="*/ 44897 h 2835722"/>
              <a:gd name="connsiteX1" fmla="*/ 117219 w 3247063"/>
              <a:gd name="connsiteY1" fmla="*/ 82997 h 2835722"/>
              <a:gd name="connsiteX2" fmla="*/ 9269 w 3247063"/>
              <a:gd name="connsiteY2" fmla="*/ 511622 h 2835722"/>
              <a:gd name="connsiteX3" fmla="*/ 41019 w 3247063"/>
              <a:gd name="connsiteY3" fmla="*/ 2245172 h 2835722"/>
              <a:gd name="connsiteX4" fmla="*/ 174369 w 3247063"/>
              <a:gd name="connsiteY4" fmla="*/ 2797622 h 2835722"/>
              <a:gd name="connsiteX5" fmla="*/ 1507869 w 3247063"/>
              <a:gd name="connsiteY5" fmla="*/ 2826197 h 2835722"/>
              <a:gd name="connsiteX6" fmla="*/ 2927094 w 3247063"/>
              <a:gd name="connsiteY6" fmla="*/ 2835722 h 2835722"/>
              <a:gd name="connsiteX7" fmla="*/ 3155694 w 3247063"/>
              <a:gd name="connsiteY7" fmla="*/ 2616647 h 2835722"/>
              <a:gd name="connsiteX8" fmla="*/ 3203319 w 3247063"/>
              <a:gd name="connsiteY8" fmla="*/ 1654622 h 2835722"/>
              <a:gd name="connsiteX9" fmla="*/ 3203319 w 3247063"/>
              <a:gd name="connsiteY9" fmla="*/ 511622 h 2835722"/>
              <a:gd name="connsiteX10" fmla="*/ 2879469 w 3247063"/>
              <a:gd name="connsiteY10" fmla="*/ 38547 h 2835722"/>
              <a:gd name="connsiteX11" fmla="*/ 1996819 w 3247063"/>
              <a:gd name="connsiteY11" fmla="*/ 447 h 2835722"/>
              <a:gd name="connsiteX12" fmla="*/ 1418969 w 3247063"/>
              <a:gd name="connsiteY12" fmla="*/ 6797 h 2835722"/>
              <a:gd name="connsiteX13" fmla="*/ 406144 w 3247063"/>
              <a:gd name="connsiteY13" fmla="*/ 44897 h 2835722"/>
              <a:gd name="connsiteX0" fmla="*/ 406144 w 3247063"/>
              <a:gd name="connsiteY0" fmla="*/ 44897 h 2835722"/>
              <a:gd name="connsiteX1" fmla="*/ 117219 w 3247063"/>
              <a:gd name="connsiteY1" fmla="*/ 82997 h 2835722"/>
              <a:gd name="connsiteX2" fmla="*/ 9269 w 3247063"/>
              <a:gd name="connsiteY2" fmla="*/ 511622 h 2835722"/>
              <a:gd name="connsiteX3" fmla="*/ 41019 w 3247063"/>
              <a:gd name="connsiteY3" fmla="*/ 2245172 h 2835722"/>
              <a:gd name="connsiteX4" fmla="*/ 174369 w 3247063"/>
              <a:gd name="connsiteY4" fmla="*/ 2797622 h 2835722"/>
              <a:gd name="connsiteX5" fmla="*/ 1507869 w 3247063"/>
              <a:gd name="connsiteY5" fmla="*/ 2826197 h 2835722"/>
              <a:gd name="connsiteX6" fmla="*/ 2927094 w 3247063"/>
              <a:gd name="connsiteY6" fmla="*/ 2835722 h 2835722"/>
              <a:gd name="connsiteX7" fmla="*/ 3155694 w 3247063"/>
              <a:gd name="connsiteY7" fmla="*/ 2616647 h 2835722"/>
              <a:gd name="connsiteX8" fmla="*/ 3203319 w 3247063"/>
              <a:gd name="connsiteY8" fmla="*/ 1654622 h 2835722"/>
              <a:gd name="connsiteX9" fmla="*/ 3203319 w 3247063"/>
              <a:gd name="connsiteY9" fmla="*/ 511622 h 2835722"/>
              <a:gd name="connsiteX10" fmla="*/ 2879469 w 3247063"/>
              <a:gd name="connsiteY10" fmla="*/ 38547 h 2835722"/>
              <a:gd name="connsiteX11" fmla="*/ 1996819 w 3247063"/>
              <a:gd name="connsiteY11" fmla="*/ 447 h 2835722"/>
              <a:gd name="connsiteX12" fmla="*/ 1418969 w 3247063"/>
              <a:gd name="connsiteY12" fmla="*/ 6797 h 2835722"/>
              <a:gd name="connsiteX13" fmla="*/ 406144 w 3247063"/>
              <a:gd name="connsiteY13" fmla="*/ 44897 h 2835722"/>
              <a:gd name="connsiteX0" fmla="*/ 438305 w 3279224"/>
              <a:gd name="connsiteY0" fmla="*/ 44897 h 2835722"/>
              <a:gd name="connsiteX1" fmla="*/ 149380 w 3279224"/>
              <a:gd name="connsiteY1" fmla="*/ 82997 h 2835722"/>
              <a:gd name="connsiteX2" fmla="*/ 41430 w 3279224"/>
              <a:gd name="connsiteY2" fmla="*/ 511622 h 2835722"/>
              <a:gd name="connsiteX3" fmla="*/ 31905 w 3279224"/>
              <a:gd name="connsiteY3" fmla="*/ 2245172 h 2835722"/>
              <a:gd name="connsiteX4" fmla="*/ 206530 w 3279224"/>
              <a:gd name="connsiteY4" fmla="*/ 2797622 h 2835722"/>
              <a:gd name="connsiteX5" fmla="*/ 1540030 w 3279224"/>
              <a:gd name="connsiteY5" fmla="*/ 2826197 h 2835722"/>
              <a:gd name="connsiteX6" fmla="*/ 2959255 w 3279224"/>
              <a:gd name="connsiteY6" fmla="*/ 2835722 h 2835722"/>
              <a:gd name="connsiteX7" fmla="*/ 3187855 w 3279224"/>
              <a:gd name="connsiteY7" fmla="*/ 2616647 h 2835722"/>
              <a:gd name="connsiteX8" fmla="*/ 3235480 w 3279224"/>
              <a:gd name="connsiteY8" fmla="*/ 1654622 h 2835722"/>
              <a:gd name="connsiteX9" fmla="*/ 3235480 w 3279224"/>
              <a:gd name="connsiteY9" fmla="*/ 511622 h 2835722"/>
              <a:gd name="connsiteX10" fmla="*/ 2911630 w 3279224"/>
              <a:gd name="connsiteY10" fmla="*/ 38547 h 2835722"/>
              <a:gd name="connsiteX11" fmla="*/ 2028980 w 3279224"/>
              <a:gd name="connsiteY11" fmla="*/ 447 h 2835722"/>
              <a:gd name="connsiteX12" fmla="*/ 1451130 w 3279224"/>
              <a:gd name="connsiteY12" fmla="*/ 6797 h 2835722"/>
              <a:gd name="connsiteX13" fmla="*/ 438305 w 3279224"/>
              <a:gd name="connsiteY13" fmla="*/ 44897 h 2835722"/>
              <a:gd name="connsiteX0" fmla="*/ 413731 w 3254650"/>
              <a:gd name="connsiteY0" fmla="*/ 44897 h 2835722"/>
              <a:gd name="connsiteX1" fmla="*/ 124806 w 3254650"/>
              <a:gd name="connsiteY1" fmla="*/ 82997 h 2835722"/>
              <a:gd name="connsiteX2" fmla="*/ 16856 w 3254650"/>
              <a:gd name="connsiteY2" fmla="*/ 511622 h 2835722"/>
              <a:gd name="connsiteX3" fmla="*/ 7331 w 3254650"/>
              <a:gd name="connsiteY3" fmla="*/ 2245172 h 2835722"/>
              <a:gd name="connsiteX4" fmla="*/ 181956 w 3254650"/>
              <a:gd name="connsiteY4" fmla="*/ 2797622 h 2835722"/>
              <a:gd name="connsiteX5" fmla="*/ 1515456 w 3254650"/>
              <a:gd name="connsiteY5" fmla="*/ 2826197 h 2835722"/>
              <a:gd name="connsiteX6" fmla="*/ 2934681 w 3254650"/>
              <a:gd name="connsiteY6" fmla="*/ 2835722 h 2835722"/>
              <a:gd name="connsiteX7" fmla="*/ 3163281 w 3254650"/>
              <a:gd name="connsiteY7" fmla="*/ 2616647 h 2835722"/>
              <a:gd name="connsiteX8" fmla="*/ 3210906 w 3254650"/>
              <a:gd name="connsiteY8" fmla="*/ 1654622 h 2835722"/>
              <a:gd name="connsiteX9" fmla="*/ 3210906 w 3254650"/>
              <a:gd name="connsiteY9" fmla="*/ 511622 h 2835722"/>
              <a:gd name="connsiteX10" fmla="*/ 2887056 w 3254650"/>
              <a:gd name="connsiteY10" fmla="*/ 38547 h 2835722"/>
              <a:gd name="connsiteX11" fmla="*/ 2004406 w 3254650"/>
              <a:gd name="connsiteY11" fmla="*/ 447 h 2835722"/>
              <a:gd name="connsiteX12" fmla="*/ 1426556 w 3254650"/>
              <a:gd name="connsiteY12" fmla="*/ 6797 h 2835722"/>
              <a:gd name="connsiteX13" fmla="*/ 413731 w 3254650"/>
              <a:gd name="connsiteY13" fmla="*/ 44897 h 2835722"/>
              <a:gd name="connsiteX0" fmla="*/ 413731 w 3254650"/>
              <a:gd name="connsiteY0" fmla="*/ 44897 h 2835722"/>
              <a:gd name="connsiteX1" fmla="*/ 124806 w 3254650"/>
              <a:gd name="connsiteY1" fmla="*/ 82997 h 2835722"/>
              <a:gd name="connsiteX2" fmla="*/ 16856 w 3254650"/>
              <a:gd name="connsiteY2" fmla="*/ 511622 h 2835722"/>
              <a:gd name="connsiteX3" fmla="*/ 7331 w 3254650"/>
              <a:gd name="connsiteY3" fmla="*/ 2245172 h 2835722"/>
              <a:gd name="connsiteX4" fmla="*/ 181956 w 3254650"/>
              <a:gd name="connsiteY4" fmla="*/ 2797622 h 2835722"/>
              <a:gd name="connsiteX5" fmla="*/ 1515456 w 3254650"/>
              <a:gd name="connsiteY5" fmla="*/ 2826197 h 2835722"/>
              <a:gd name="connsiteX6" fmla="*/ 2934681 w 3254650"/>
              <a:gd name="connsiteY6" fmla="*/ 2835722 h 2835722"/>
              <a:gd name="connsiteX7" fmla="*/ 3163281 w 3254650"/>
              <a:gd name="connsiteY7" fmla="*/ 2616647 h 2835722"/>
              <a:gd name="connsiteX8" fmla="*/ 3210906 w 3254650"/>
              <a:gd name="connsiteY8" fmla="*/ 1654622 h 2835722"/>
              <a:gd name="connsiteX9" fmla="*/ 3210906 w 3254650"/>
              <a:gd name="connsiteY9" fmla="*/ 511622 h 2835722"/>
              <a:gd name="connsiteX10" fmla="*/ 2887056 w 3254650"/>
              <a:gd name="connsiteY10" fmla="*/ 38547 h 2835722"/>
              <a:gd name="connsiteX11" fmla="*/ 2004406 w 3254650"/>
              <a:gd name="connsiteY11" fmla="*/ 447 h 2835722"/>
              <a:gd name="connsiteX12" fmla="*/ 1426556 w 3254650"/>
              <a:gd name="connsiteY12" fmla="*/ 6797 h 2835722"/>
              <a:gd name="connsiteX13" fmla="*/ 413731 w 3254650"/>
              <a:gd name="connsiteY13" fmla="*/ 44897 h 2835722"/>
              <a:gd name="connsiteX0" fmla="*/ 413731 w 3254650"/>
              <a:gd name="connsiteY0" fmla="*/ 44897 h 2835722"/>
              <a:gd name="connsiteX1" fmla="*/ 124806 w 3254650"/>
              <a:gd name="connsiteY1" fmla="*/ 82997 h 2835722"/>
              <a:gd name="connsiteX2" fmla="*/ 16856 w 3254650"/>
              <a:gd name="connsiteY2" fmla="*/ 511622 h 2835722"/>
              <a:gd name="connsiteX3" fmla="*/ 7331 w 3254650"/>
              <a:gd name="connsiteY3" fmla="*/ 2245172 h 2835722"/>
              <a:gd name="connsiteX4" fmla="*/ 181956 w 3254650"/>
              <a:gd name="connsiteY4" fmla="*/ 2797622 h 2835722"/>
              <a:gd name="connsiteX5" fmla="*/ 1515456 w 3254650"/>
              <a:gd name="connsiteY5" fmla="*/ 2826197 h 2835722"/>
              <a:gd name="connsiteX6" fmla="*/ 2934681 w 3254650"/>
              <a:gd name="connsiteY6" fmla="*/ 2835722 h 2835722"/>
              <a:gd name="connsiteX7" fmla="*/ 3163281 w 3254650"/>
              <a:gd name="connsiteY7" fmla="*/ 2616647 h 2835722"/>
              <a:gd name="connsiteX8" fmla="*/ 3210906 w 3254650"/>
              <a:gd name="connsiteY8" fmla="*/ 1654622 h 2835722"/>
              <a:gd name="connsiteX9" fmla="*/ 3210906 w 3254650"/>
              <a:gd name="connsiteY9" fmla="*/ 511622 h 2835722"/>
              <a:gd name="connsiteX10" fmla="*/ 2887056 w 3254650"/>
              <a:gd name="connsiteY10" fmla="*/ 38547 h 2835722"/>
              <a:gd name="connsiteX11" fmla="*/ 2004406 w 3254650"/>
              <a:gd name="connsiteY11" fmla="*/ 447 h 2835722"/>
              <a:gd name="connsiteX12" fmla="*/ 1426556 w 3254650"/>
              <a:gd name="connsiteY12" fmla="*/ 6797 h 2835722"/>
              <a:gd name="connsiteX13" fmla="*/ 413731 w 3254650"/>
              <a:gd name="connsiteY13" fmla="*/ 44897 h 2835722"/>
              <a:gd name="connsiteX0" fmla="*/ 413731 w 3254650"/>
              <a:gd name="connsiteY0" fmla="*/ 44897 h 2836538"/>
              <a:gd name="connsiteX1" fmla="*/ 124806 w 3254650"/>
              <a:gd name="connsiteY1" fmla="*/ 82997 h 2836538"/>
              <a:gd name="connsiteX2" fmla="*/ 16856 w 3254650"/>
              <a:gd name="connsiteY2" fmla="*/ 511622 h 2836538"/>
              <a:gd name="connsiteX3" fmla="*/ 7331 w 3254650"/>
              <a:gd name="connsiteY3" fmla="*/ 2245172 h 2836538"/>
              <a:gd name="connsiteX4" fmla="*/ 181956 w 3254650"/>
              <a:gd name="connsiteY4" fmla="*/ 2797622 h 2836538"/>
              <a:gd name="connsiteX5" fmla="*/ 1515456 w 3254650"/>
              <a:gd name="connsiteY5" fmla="*/ 2826197 h 2836538"/>
              <a:gd name="connsiteX6" fmla="*/ 2934681 w 3254650"/>
              <a:gd name="connsiteY6" fmla="*/ 2835722 h 2836538"/>
              <a:gd name="connsiteX7" fmla="*/ 3163281 w 3254650"/>
              <a:gd name="connsiteY7" fmla="*/ 2616647 h 2836538"/>
              <a:gd name="connsiteX8" fmla="*/ 3210906 w 3254650"/>
              <a:gd name="connsiteY8" fmla="*/ 1654622 h 2836538"/>
              <a:gd name="connsiteX9" fmla="*/ 3210906 w 3254650"/>
              <a:gd name="connsiteY9" fmla="*/ 511622 h 2836538"/>
              <a:gd name="connsiteX10" fmla="*/ 2887056 w 3254650"/>
              <a:gd name="connsiteY10" fmla="*/ 38547 h 2836538"/>
              <a:gd name="connsiteX11" fmla="*/ 2004406 w 3254650"/>
              <a:gd name="connsiteY11" fmla="*/ 447 h 2836538"/>
              <a:gd name="connsiteX12" fmla="*/ 1426556 w 3254650"/>
              <a:gd name="connsiteY12" fmla="*/ 6797 h 2836538"/>
              <a:gd name="connsiteX13" fmla="*/ 413731 w 3254650"/>
              <a:gd name="connsiteY13" fmla="*/ 44897 h 2836538"/>
              <a:gd name="connsiteX0" fmla="*/ 413731 w 3254650"/>
              <a:gd name="connsiteY0" fmla="*/ 44897 h 2846447"/>
              <a:gd name="connsiteX1" fmla="*/ 124806 w 3254650"/>
              <a:gd name="connsiteY1" fmla="*/ 82997 h 2846447"/>
              <a:gd name="connsiteX2" fmla="*/ 16856 w 3254650"/>
              <a:gd name="connsiteY2" fmla="*/ 511622 h 2846447"/>
              <a:gd name="connsiteX3" fmla="*/ 7331 w 3254650"/>
              <a:gd name="connsiteY3" fmla="*/ 2245172 h 2846447"/>
              <a:gd name="connsiteX4" fmla="*/ 181956 w 3254650"/>
              <a:gd name="connsiteY4" fmla="*/ 2797622 h 2846447"/>
              <a:gd name="connsiteX5" fmla="*/ 1515456 w 3254650"/>
              <a:gd name="connsiteY5" fmla="*/ 2826197 h 2846447"/>
              <a:gd name="connsiteX6" fmla="*/ 2934681 w 3254650"/>
              <a:gd name="connsiteY6" fmla="*/ 2835722 h 2846447"/>
              <a:gd name="connsiteX7" fmla="*/ 3163281 w 3254650"/>
              <a:gd name="connsiteY7" fmla="*/ 2616647 h 2846447"/>
              <a:gd name="connsiteX8" fmla="*/ 3210906 w 3254650"/>
              <a:gd name="connsiteY8" fmla="*/ 1654622 h 2846447"/>
              <a:gd name="connsiteX9" fmla="*/ 3210906 w 3254650"/>
              <a:gd name="connsiteY9" fmla="*/ 511622 h 2846447"/>
              <a:gd name="connsiteX10" fmla="*/ 2887056 w 3254650"/>
              <a:gd name="connsiteY10" fmla="*/ 38547 h 2846447"/>
              <a:gd name="connsiteX11" fmla="*/ 2004406 w 3254650"/>
              <a:gd name="connsiteY11" fmla="*/ 447 h 2846447"/>
              <a:gd name="connsiteX12" fmla="*/ 1426556 w 3254650"/>
              <a:gd name="connsiteY12" fmla="*/ 6797 h 2846447"/>
              <a:gd name="connsiteX13" fmla="*/ 413731 w 3254650"/>
              <a:gd name="connsiteY13" fmla="*/ 44897 h 2846447"/>
              <a:gd name="connsiteX0" fmla="*/ 413731 w 3254650"/>
              <a:gd name="connsiteY0" fmla="*/ 44897 h 2836919"/>
              <a:gd name="connsiteX1" fmla="*/ 124806 w 3254650"/>
              <a:gd name="connsiteY1" fmla="*/ 82997 h 2836919"/>
              <a:gd name="connsiteX2" fmla="*/ 16856 w 3254650"/>
              <a:gd name="connsiteY2" fmla="*/ 511622 h 2836919"/>
              <a:gd name="connsiteX3" fmla="*/ 7331 w 3254650"/>
              <a:gd name="connsiteY3" fmla="*/ 2245172 h 2836919"/>
              <a:gd name="connsiteX4" fmla="*/ 181956 w 3254650"/>
              <a:gd name="connsiteY4" fmla="*/ 2797622 h 2836919"/>
              <a:gd name="connsiteX5" fmla="*/ 1515456 w 3254650"/>
              <a:gd name="connsiteY5" fmla="*/ 2826197 h 2836919"/>
              <a:gd name="connsiteX6" fmla="*/ 2934681 w 3254650"/>
              <a:gd name="connsiteY6" fmla="*/ 2835722 h 2836919"/>
              <a:gd name="connsiteX7" fmla="*/ 3163281 w 3254650"/>
              <a:gd name="connsiteY7" fmla="*/ 2616647 h 2836919"/>
              <a:gd name="connsiteX8" fmla="*/ 3210906 w 3254650"/>
              <a:gd name="connsiteY8" fmla="*/ 1654622 h 2836919"/>
              <a:gd name="connsiteX9" fmla="*/ 3210906 w 3254650"/>
              <a:gd name="connsiteY9" fmla="*/ 511622 h 2836919"/>
              <a:gd name="connsiteX10" fmla="*/ 2887056 w 3254650"/>
              <a:gd name="connsiteY10" fmla="*/ 38547 h 2836919"/>
              <a:gd name="connsiteX11" fmla="*/ 2004406 w 3254650"/>
              <a:gd name="connsiteY11" fmla="*/ 447 h 2836919"/>
              <a:gd name="connsiteX12" fmla="*/ 1426556 w 3254650"/>
              <a:gd name="connsiteY12" fmla="*/ 6797 h 2836919"/>
              <a:gd name="connsiteX13" fmla="*/ 413731 w 3254650"/>
              <a:gd name="connsiteY13" fmla="*/ 44897 h 2836919"/>
              <a:gd name="connsiteX0" fmla="*/ 413731 w 3254650"/>
              <a:gd name="connsiteY0" fmla="*/ 44897 h 2864765"/>
              <a:gd name="connsiteX1" fmla="*/ 124806 w 3254650"/>
              <a:gd name="connsiteY1" fmla="*/ 82997 h 2864765"/>
              <a:gd name="connsiteX2" fmla="*/ 16856 w 3254650"/>
              <a:gd name="connsiteY2" fmla="*/ 511622 h 2864765"/>
              <a:gd name="connsiteX3" fmla="*/ 7331 w 3254650"/>
              <a:gd name="connsiteY3" fmla="*/ 2245172 h 2864765"/>
              <a:gd name="connsiteX4" fmla="*/ 181956 w 3254650"/>
              <a:gd name="connsiteY4" fmla="*/ 2797622 h 2864765"/>
              <a:gd name="connsiteX5" fmla="*/ 1515456 w 3254650"/>
              <a:gd name="connsiteY5" fmla="*/ 2864297 h 2864765"/>
              <a:gd name="connsiteX6" fmla="*/ 2934681 w 3254650"/>
              <a:gd name="connsiteY6" fmla="*/ 2835722 h 2864765"/>
              <a:gd name="connsiteX7" fmla="*/ 3163281 w 3254650"/>
              <a:gd name="connsiteY7" fmla="*/ 2616647 h 2864765"/>
              <a:gd name="connsiteX8" fmla="*/ 3210906 w 3254650"/>
              <a:gd name="connsiteY8" fmla="*/ 1654622 h 2864765"/>
              <a:gd name="connsiteX9" fmla="*/ 3210906 w 3254650"/>
              <a:gd name="connsiteY9" fmla="*/ 511622 h 2864765"/>
              <a:gd name="connsiteX10" fmla="*/ 2887056 w 3254650"/>
              <a:gd name="connsiteY10" fmla="*/ 38547 h 2864765"/>
              <a:gd name="connsiteX11" fmla="*/ 2004406 w 3254650"/>
              <a:gd name="connsiteY11" fmla="*/ 447 h 2864765"/>
              <a:gd name="connsiteX12" fmla="*/ 1426556 w 3254650"/>
              <a:gd name="connsiteY12" fmla="*/ 6797 h 2864765"/>
              <a:gd name="connsiteX13" fmla="*/ 413731 w 3254650"/>
              <a:gd name="connsiteY13" fmla="*/ 44897 h 2864765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13731 w 3254650"/>
              <a:gd name="connsiteY0" fmla="*/ 44897 h 2864862"/>
              <a:gd name="connsiteX1" fmla="*/ 124806 w 3254650"/>
              <a:gd name="connsiteY1" fmla="*/ 82997 h 2864862"/>
              <a:gd name="connsiteX2" fmla="*/ 16856 w 3254650"/>
              <a:gd name="connsiteY2" fmla="*/ 511622 h 2864862"/>
              <a:gd name="connsiteX3" fmla="*/ 7331 w 3254650"/>
              <a:gd name="connsiteY3" fmla="*/ 2245172 h 2864862"/>
              <a:gd name="connsiteX4" fmla="*/ 181956 w 3254650"/>
              <a:gd name="connsiteY4" fmla="*/ 2797622 h 2864862"/>
              <a:gd name="connsiteX5" fmla="*/ 1515456 w 3254650"/>
              <a:gd name="connsiteY5" fmla="*/ 2864297 h 2864862"/>
              <a:gd name="connsiteX6" fmla="*/ 2934681 w 3254650"/>
              <a:gd name="connsiteY6" fmla="*/ 2835722 h 2864862"/>
              <a:gd name="connsiteX7" fmla="*/ 3163281 w 3254650"/>
              <a:gd name="connsiteY7" fmla="*/ 2616647 h 2864862"/>
              <a:gd name="connsiteX8" fmla="*/ 3210906 w 3254650"/>
              <a:gd name="connsiteY8" fmla="*/ 1654622 h 2864862"/>
              <a:gd name="connsiteX9" fmla="*/ 3210906 w 3254650"/>
              <a:gd name="connsiteY9" fmla="*/ 511622 h 2864862"/>
              <a:gd name="connsiteX10" fmla="*/ 2887056 w 3254650"/>
              <a:gd name="connsiteY10" fmla="*/ 38547 h 2864862"/>
              <a:gd name="connsiteX11" fmla="*/ 2004406 w 3254650"/>
              <a:gd name="connsiteY11" fmla="*/ 447 h 2864862"/>
              <a:gd name="connsiteX12" fmla="*/ 1426556 w 3254650"/>
              <a:gd name="connsiteY12" fmla="*/ 6797 h 2864862"/>
              <a:gd name="connsiteX13" fmla="*/ 413731 w 3254650"/>
              <a:gd name="connsiteY13" fmla="*/ 44897 h 2864862"/>
              <a:gd name="connsiteX0" fmla="*/ 420102 w 3261021"/>
              <a:gd name="connsiteY0" fmla="*/ 131029 h 2950994"/>
              <a:gd name="connsiteX1" fmla="*/ 88728 w 3261021"/>
              <a:gd name="connsiteY1" fmla="*/ 13318 h 2950994"/>
              <a:gd name="connsiteX2" fmla="*/ 23227 w 3261021"/>
              <a:gd name="connsiteY2" fmla="*/ 597754 h 2950994"/>
              <a:gd name="connsiteX3" fmla="*/ 13702 w 3261021"/>
              <a:gd name="connsiteY3" fmla="*/ 2331304 h 2950994"/>
              <a:gd name="connsiteX4" fmla="*/ 188327 w 3261021"/>
              <a:gd name="connsiteY4" fmla="*/ 2883754 h 2950994"/>
              <a:gd name="connsiteX5" fmla="*/ 1521827 w 3261021"/>
              <a:gd name="connsiteY5" fmla="*/ 2950429 h 2950994"/>
              <a:gd name="connsiteX6" fmla="*/ 2941052 w 3261021"/>
              <a:gd name="connsiteY6" fmla="*/ 2921854 h 2950994"/>
              <a:gd name="connsiteX7" fmla="*/ 3169652 w 3261021"/>
              <a:gd name="connsiteY7" fmla="*/ 2702779 h 2950994"/>
              <a:gd name="connsiteX8" fmla="*/ 3217277 w 3261021"/>
              <a:gd name="connsiteY8" fmla="*/ 1740754 h 2950994"/>
              <a:gd name="connsiteX9" fmla="*/ 3217277 w 3261021"/>
              <a:gd name="connsiteY9" fmla="*/ 597754 h 2950994"/>
              <a:gd name="connsiteX10" fmla="*/ 2893427 w 3261021"/>
              <a:gd name="connsiteY10" fmla="*/ 124679 h 2950994"/>
              <a:gd name="connsiteX11" fmla="*/ 2010777 w 3261021"/>
              <a:gd name="connsiteY11" fmla="*/ 86579 h 2950994"/>
              <a:gd name="connsiteX12" fmla="*/ 1432927 w 3261021"/>
              <a:gd name="connsiteY12" fmla="*/ 92929 h 2950994"/>
              <a:gd name="connsiteX13" fmla="*/ 420102 w 3261021"/>
              <a:gd name="connsiteY13" fmla="*/ 131029 h 2950994"/>
              <a:gd name="connsiteX0" fmla="*/ 498008 w 3338927"/>
              <a:gd name="connsiteY0" fmla="*/ 131029 h 2950994"/>
              <a:gd name="connsiteX1" fmla="*/ 166634 w 3338927"/>
              <a:gd name="connsiteY1" fmla="*/ 13318 h 2950994"/>
              <a:gd name="connsiteX2" fmla="*/ 799 w 3338927"/>
              <a:gd name="connsiteY2" fmla="*/ 617231 h 2950994"/>
              <a:gd name="connsiteX3" fmla="*/ 91608 w 3338927"/>
              <a:gd name="connsiteY3" fmla="*/ 2331304 h 2950994"/>
              <a:gd name="connsiteX4" fmla="*/ 266233 w 3338927"/>
              <a:gd name="connsiteY4" fmla="*/ 2883754 h 2950994"/>
              <a:gd name="connsiteX5" fmla="*/ 1599733 w 3338927"/>
              <a:gd name="connsiteY5" fmla="*/ 2950429 h 2950994"/>
              <a:gd name="connsiteX6" fmla="*/ 3018958 w 3338927"/>
              <a:gd name="connsiteY6" fmla="*/ 2921854 h 2950994"/>
              <a:gd name="connsiteX7" fmla="*/ 3247558 w 3338927"/>
              <a:gd name="connsiteY7" fmla="*/ 2702779 h 2950994"/>
              <a:gd name="connsiteX8" fmla="*/ 3295183 w 3338927"/>
              <a:gd name="connsiteY8" fmla="*/ 1740754 h 2950994"/>
              <a:gd name="connsiteX9" fmla="*/ 3295183 w 3338927"/>
              <a:gd name="connsiteY9" fmla="*/ 597754 h 2950994"/>
              <a:gd name="connsiteX10" fmla="*/ 2971333 w 3338927"/>
              <a:gd name="connsiteY10" fmla="*/ 124679 h 2950994"/>
              <a:gd name="connsiteX11" fmla="*/ 2088683 w 3338927"/>
              <a:gd name="connsiteY11" fmla="*/ 86579 h 2950994"/>
              <a:gd name="connsiteX12" fmla="*/ 1510833 w 3338927"/>
              <a:gd name="connsiteY12" fmla="*/ 92929 h 2950994"/>
              <a:gd name="connsiteX13" fmla="*/ 498008 w 3338927"/>
              <a:gd name="connsiteY13" fmla="*/ 131029 h 2950994"/>
              <a:gd name="connsiteX0" fmla="*/ 502860 w 3343779"/>
              <a:gd name="connsiteY0" fmla="*/ 131029 h 2950994"/>
              <a:gd name="connsiteX1" fmla="*/ 171486 w 3343779"/>
              <a:gd name="connsiteY1" fmla="*/ 13318 h 2950994"/>
              <a:gd name="connsiteX2" fmla="*/ 5651 w 3343779"/>
              <a:gd name="connsiteY2" fmla="*/ 617231 h 2950994"/>
              <a:gd name="connsiteX3" fmla="*/ 96460 w 3343779"/>
              <a:gd name="connsiteY3" fmla="*/ 2331304 h 2950994"/>
              <a:gd name="connsiteX4" fmla="*/ 271085 w 3343779"/>
              <a:gd name="connsiteY4" fmla="*/ 2883754 h 2950994"/>
              <a:gd name="connsiteX5" fmla="*/ 1604585 w 3343779"/>
              <a:gd name="connsiteY5" fmla="*/ 2950429 h 2950994"/>
              <a:gd name="connsiteX6" fmla="*/ 3023810 w 3343779"/>
              <a:gd name="connsiteY6" fmla="*/ 2921854 h 2950994"/>
              <a:gd name="connsiteX7" fmla="*/ 3252410 w 3343779"/>
              <a:gd name="connsiteY7" fmla="*/ 2702779 h 2950994"/>
              <a:gd name="connsiteX8" fmla="*/ 3300035 w 3343779"/>
              <a:gd name="connsiteY8" fmla="*/ 1740754 h 2950994"/>
              <a:gd name="connsiteX9" fmla="*/ 3300035 w 3343779"/>
              <a:gd name="connsiteY9" fmla="*/ 597754 h 2950994"/>
              <a:gd name="connsiteX10" fmla="*/ 2976185 w 3343779"/>
              <a:gd name="connsiteY10" fmla="*/ 124679 h 2950994"/>
              <a:gd name="connsiteX11" fmla="*/ 2093535 w 3343779"/>
              <a:gd name="connsiteY11" fmla="*/ 86579 h 2950994"/>
              <a:gd name="connsiteX12" fmla="*/ 1515685 w 3343779"/>
              <a:gd name="connsiteY12" fmla="*/ 92929 h 2950994"/>
              <a:gd name="connsiteX13" fmla="*/ 502860 w 3343779"/>
              <a:gd name="connsiteY13" fmla="*/ 131029 h 2950994"/>
              <a:gd name="connsiteX0" fmla="*/ 502860 w 3343779"/>
              <a:gd name="connsiteY0" fmla="*/ 131029 h 2950994"/>
              <a:gd name="connsiteX1" fmla="*/ 171486 w 3343779"/>
              <a:gd name="connsiteY1" fmla="*/ 13318 h 2950994"/>
              <a:gd name="connsiteX2" fmla="*/ 5651 w 3343779"/>
              <a:gd name="connsiteY2" fmla="*/ 617231 h 2950994"/>
              <a:gd name="connsiteX3" fmla="*/ 96460 w 3343779"/>
              <a:gd name="connsiteY3" fmla="*/ 2331304 h 2950994"/>
              <a:gd name="connsiteX4" fmla="*/ 271085 w 3343779"/>
              <a:gd name="connsiteY4" fmla="*/ 2883754 h 2950994"/>
              <a:gd name="connsiteX5" fmla="*/ 1604585 w 3343779"/>
              <a:gd name="connsiteY5" fmla="*/ 2950429 h 2950994"/>
              <a:gd name="connsiteX6" fmla="*/ 3023810 w 3343779"/>
              <a:gd name="connsiteY6" fmla="*/ 2921854 h 2950994"/>
              <a:gd name="connsiteX7" fmla="*/ 3252410 w 3343779"/>
              <a:gd name="connsiteY7" fmla="*/ 2702779 h 2950994"/>
              <a:gd name="connsiteX8" fmla="*/ 3300035 w 3343779"/>
              <a:gd name="connsiteY8" fmla="*/ 1740754 h 2950994"/>
              <a:gd name="connsiteX9" fmla="*/ 3300035 w 3343779"/>
              <a:gd name="connsiteY9" fmla="*/ 597754 h 2950994"/>
              <a:gd name="connsiteX10" fmla="*/ 2976185 w 3343779"/>
              <a:gd name="connsiteY10" fmla="*/ 124679 h 2950994"/>
              <a:gd name="connsiteX11" fmla="*/ 2093535 w 3343779"/>
              <a:gd name="connsiteY11" fmla="*/ 86579 h 2950994"/>
              <a:gd name="connsiteX12" fmla="*/ 1515685 w 3343779"/>
              <a:gd name="connsiteY12" fmla="*/ 92929 h 2950994"/>
              <a:gd name="connsiteX13" fmla="*/ 502860 w 3343779"/>
              <a:gd name="connsiteY13" fmla="*/ 131029 h 2950994"/>
              <a:gd name="connsiteX0" fmla="*/ 512217 w 3353136"/>
              <a:gd name="connsiteY0" fmla="*/ 131029 h 2950994"/>
              <a:gd name="connsiteX1" fmla="*/ 180843 w 3353136"/>
              <a:gd name="connsiteY1" fmla="*/ 13318 h 2950994"/>
              <a:gd name="connsiteX2" fmla="*/ 15008 w 3353136"/>
              <a:gd name="connsiteY2" fmla="*/ 617231 h 2950994"/>
              <a:gd name="connsiteX3" fmla="*/ 32496 w 3353136"/>
              <a:gd name="connsiteY3" fmla="*/ 2156017 h 2950994"/>
              <a:gd name="connsiteX4" fmla="*/ 280442 w 3353136"/>
              <a:gd name="connsiteY4" fmla="*/ 2883754 h 2950994"/>
              <a:gd name="connsiteX5" fmla="*/ 1613942 w 3353136"/>
              <a:gd name="connsiteY5" fmla="*/ 2950429 h 2950994"/>
              <a:gd name="connsiteX6" fmla="*/ 3033167 w 3353136"/>
              <a:gd name="connsiteY6" fmla="*/ 2921854 h 2950994"/>
              <a:gd name="connsiteX7" fmla="*/ 3261767 w 3353136"/>
              <a:gd name="connsiteY7" fmla="*/ 2702779 h 2950994"/>
              <a:gd name="connsiteX8" fmla="*/ 3309392 w 3353136"/>
              <a:gd name="connsiteY8" fmla="*/ 1740754 h 2950994"/>
              <a:gd name="connsiteX9" fmla="*/ 3309392 w 3353136"/>
              <a:gd name="connsiteY9" fmla="*/ 597754 h 2950994"/>
              <a:gd name="connsiteX10" fmla="*/ 2985542 w 3353136"/>
              <a:gd name="connsiteY10" fmla="*/ 124679 h 2950994"/>
              <a:gd name="connsiteX11" fmla="*/ 2102892 w 3353136"/>
              <a:gd name="connsiteY11" fmla="*/ 86579 h 2950994"/>
              <a:gd name="connsiteX12" fmla="*/ 1525042 w 3353136"/>
              <a:gd name="connsiteY12" fmla="*/ 92929 h 2950994"/>
              <a:gd name="connsiteX13" fmla="*/ 512217 w 3353136"/>
              <a:gd name="connsiteY13" fmla="*/ 131029 h 2950994"/>
              <a:gd name="connsiteX0" fmla="*/ 512217 w 3353136"/>
              <a:gd name="connsiteY0" fmla="*/ 131029 h 3078099"/>
              <a:gd name="connsiteX1" fmla="*/ 180843 w 3353136"/>
              <a:gd name="connsiteY1" fmla="*/ 13318 h 3078099"/>
              <a:gd name="connsiteX2" fmla="*/ 15008 w 3353136"/>
              <a:gd name="connsiteY2" fmla="*/ 617231 h 3078099"/>
              <a:gd name="connsiteX3" fmla="*/ 32496 w 3353136"/>
              <a:gd name="connsiteY3" fmla="*/ 2156017 h 3078099"/>
              <a:gd name="connsiteX4" fmla="*/ 280442 w 3353136"/>
              <a:gd name="connsiteY4" fmla="*/ 3059042 h 3078099"/>
              <a:gd name="connsiteX5" fmla="*/ 1613942 w 3353136"/>
              <a:gd name="connsiteY5" fmla="*/ 2950429 h 3078099"/>
              <a:gd name="connsiteX6" fmla="*/ 3033167 w 3353136"/>
              <a:gd name="connsiteY6" fmla="*/ 2921854 h 3078099"/>
              <a:gd name="connsiteX7" fmla="*/ 3261767 w 3353136"/>
              <a:gd name="connsiteY7" fmla="*/ 2702779 h 3078099"/>
              <a:gd name="connsiteX8" fmla="*/ 3309392 w 3353136"/>
              <a:gd name="connsiteY8" fmla="*/ 1740754 h 3078099"/>
              <a:gd name="connsiteX9" fmla="*/ 3309392 w 3353136"/>
              <a:gd name="connsiteY9" fmla="*/ 597754 h 3078099"/>
              <a:gd name="connsiteX10" fmla="*/ 2985542 w 3353136"/>
              <a:gd name="connsiteY10" fmla="*/ 124679 h 3078099"/>
              <a:gd name="connsiteX11" fmla="*/ 2102892 w 3353136"/>
              <a:gd name="connsiteY11" fmla="*/ 86579 h 3078099"/>
              <a:gd name="connsiteX12" fmla="*/ 1525042 w 3353136"/>
              <a:gd name="connsiteY12" fmla="*/ 92929 h 3078099"/>
              <a:gd name="connsiteX13" fmla="*/ 512217 w 3353136"/>
              <a:gd name="connsiteY13" fmla="*/ 131029 h 3078099"/>
              <a:gd name="connsiteX0" fmla="*/ 512217 w 3353136"/>
              <a:gd name="connsiteY0" fmla="*/ 131029 h 3341543"/>
              <a:gd name="connsiteX1" fmla="*/ 180843 w 3353136"/>
              <a:gd name="connsiteY1" fmla="*/ 13318 h 3341543"/>
              <a:gd name="connsiteX2" fmla="*/ 15008 w 3353136"/>
              <a:gd name="connsiteY2" fmla="*/ 617231 h 3341543"/>
              <a:gd name="connsiteX3" fmla="*/ 32496 w 3353136"/>
              <a:gd name="connsiteY3" fmla="*/ 2156017 h 3341543"/>
              <a:gd name="connsiteX4" fmla="*/ 280442 w 3353136"/>
              <a:gd name="connsiteY4" fmla="*/ 3059042 h 3341543"/>
              <a:gd name="connsiteX5" fmla="*/ 1656391 w 3353136"/>
              <a:gd name="connsiteY5" fmla="*/ 3339958 h 3341543"/>
              <a:gd name="connsiteX6" fmla="*/ 3033167 w 3353136"/>
              <a:gd name="connsiteY6" fmla="*/ 2921854 h 3341543"/>
              <a:gd name="connsiteX7" fmla="*/ 3261767 w 3353136"/>
              <a:gd name="connsiteY7" fmla="*/ 2702779 h 3341543"/>
              <a:gd name="connsiteX8" fmla="*/ 3309392 w 3353136"/>
              <a:gd name="connsiteY8" fmla="*/ 1740754 h 3341543"/>
              <a:gd name="connsiteX9" fmla="*/ 3309392 w 3353136"/>
              <a:gd name="connsiteY9" fmla="*/ 597754 h 3341543"/>
              <a:gd name="connsiteX10" fmla="*/ 2985542 w 3353136"/>
              <a:gd name="connsiteY10" fmla="*/ 124679 h 3341543"/>
              <a:gd name="connsiteX11" fmla="*/ 2102892 w 3353136"/>
              <a:gd name="connsiteY11" fmla="*/ 86579 h 3341543"/>
              <a:gd name="connsiteX12" fmla="*/ 1525042 w 3353136"/>
              <a:gd name="connsiteY12" fmla="*/ 92929 h 3341543"/>
              <a:gd name="connsiteX13" fmla="*/ 512217 w 3353136"/>
              <a:gd name="connsiteY13" fmla="*/ 131029 h 3341543"/>
              <a:gd name="connsiteX0" fmla="*/ 512217 w 3353136"/>
              <a:gd name="connsiteY0" fmla="*/ 131029 h 3342574"/>
              <a:gd name="connsiteX1" fmla="*/ 180843 w 3353136"/>
              <a:gd name="connsiteY1" fmla="*/ 13318 h 3342574"/>
              <a:gd name="connsiteX2" fmla="*/ 15008 w 3353136"/>
              <a:gd name="connsiteY2" fmla="*/ 617231 h 3342574"/>
              <a:gd name="connsiteX3" fmla="*/ 32496 w 3353136"/>
              <a:gd name="connsiteY3" fmla="*/ 2156017 h 3342574"/>
              <a:gd name="connsiteX4" fmla="*/ 280442 w 3353136"/>
              <a:gd name="connsiteY4" fmla="*/ 3059042 h 3342574"/>
              <a:gd name="connsiteX5" fmla="*/ 1656391 w 3353136"/>
              <a:gd name="connsiteY5" fmla="*/ 3339958 h 3342574"/>
              <a:gd name="connsiteX6" fmla="*/ 3183668 w 3353136"/>
              <a:gd name="connsiteY6" fmla="*/ 3194524 h 3342574"/>
              <a:gd name="connsiteX7" fmla="*/ 3261767 w 3353136"/>
              <a:gd name="connsiteY7" fmla="*/ 2702779 h 3342574"/>
              <a:gd name="connsiteX8" fmla="*/ 3309392 w 3353136"/>
              <a:gd name="connsiteY8" fmla="*/ 1740754 h 3342574"/>
              <a:gd name="connsiteX9" fmla="*/ 3309392 w 3353136"/>
              <a:gd name="connsiteY9" fmla="*/ 597754 h 3342574"/>
              <a:gd name="connsiteX10" fmla="*/ 2985542 w 3353136"/>
              <a:gd name="connsiteY10" fmla="*/ 124679 h 3342574"/>
              <a:gd name="connsiteX11" fmla="*/ 2102892 w 3353136"/>
              <a:gd name="connsiteY11" fmla="*/ 86579 h 3342574"/>
              <a:gd name="connsiteX12" fmla="*/ 1525042 w 3353136"/>
              <a:gd name="connsiteY12" fmla="*/ 92929 h 3342574"/>
              <a:gd name="connsiteX13" fmla="*/ 512217 w 3353136"/>
              <a:gd name="connsiteY13" fmla="*/ 131029 h 3342574"/>
              <a:gd name="connsiteX0" fmla="*/ 512217 w 3416127"/>
              <a:gd name="connsiteY0" fmla="*/ 131029 h 3342574"/>
              <a:gd name="connsiteX1" fmla="*/ 180843 w 3416127"/>
              <a:gd name="connsiteY1" fmla="*/ 13318 h 3342574"/>
              <a:gd name="connsiteX2" fmla="*/ 15008 w 3416127"/>
              <a:gd name="connsiteY2" fmla="*/ 617231 h 3342574"/>
              <a:gd name="connsiteX3" fmla="*/ 32496 w 3416127"/>
              <a:gd name="connsiteY3" fmla="*/ 2156017 h 3342574"/>
              <a:gd name="connsiteX4" fmla="*/ 280442 w 3416127"/>
              <a:gd name="connsiteY4" fmla="*/ 3059042 h 3342574"/>
              <a:gd name="connsiteX5" fmla="*/ 1656391 w 3416127"/>
              <a:gd name="connsiteY5" fmla="*/ 3339958 h 3342574"/>
              <a:gd name="connsiteX6" fmla="*/ 3183668 w 3416127"/>
              <a:gd name="connsiteY6" fmla="*/ 3194524 h 3342574"/>
              <a:gd name="connsiteX7" fmla="*/ 3416127 w 3416127"/>
              <a:gd name="connsiteY7" fmla="*/ 2829376 h 3342574"/>
              <a:gd name="connsiteX8" fmla="*/ 3309392 w 3416127"/>
              <a:gd name="connsiteY8" fmla="*/ 1740754 h 3342574"/>
              <a:gd name="connsiteX9" fmla="*/ 3309392 w 3416127"/>
              <a:gd name="connsiteY9" fmla="*/ 597754 h 3342574"/>
              <a:gd name="connsiteX10" fmla="*/ 2985542 w 3416127"/>
              <a:gd name="connsiteY10" fmla="*/ 124679 h 3342574"/>
              <a:gd name="connsiteX11" fmla="*/ 2102892 w 3416127"/>
              <a:gd name="connsiteY11" fmla="*/ 86579 h 3342574"/>
              <a:gd name="connsiteX12" fmla="*/ 1525042 w 3416127"/>
              <a:gd name="connsiteY12" fmla="*/ 92929 h 3342574"/>
              <a:gd name="connsiteX13" fmla="*/ 512217 w 3416127"/>
              <a:gd name="connsiteY13" fmla="*/ 131029 h 3342574"/>
              <a:gd name="connsiteX0" fmla="*/ 512217 w 3426306"/>
              <a:gd name="connsiteY0" fmla="*/ 131029 h 3342574"/>
              <a:gd name="connsiteX1" fmla="*/ 180843 w 3426306"/>
              <a:gd name="connsiteY1" fmla="*/ 13318 h 3342574"/>
              <a:gd name="connsiteX2" fmla="*/ 15008 w 3426306"/>
              <a:gd name="connsiteY2" fmla="*/ 617231 h 3342574"/>
              <a:gd name="connsiteX3" fmla="*/ 32496 w 3426306"/>
              <a:gd name="connsiteY3" fmla="*/ 2156017 h 3342574"/>
              <a:gd name="connsiteX4" fmla="*/ 280442 w 3426306"/>
              <a:gd name="connsiteY4" fmla="*/ 3059042 h 3342574"/>
              <a:gd name="connsiteX5" fmla="*/ 1656391 w 3426306"/>
              <a:gd name="connsiteY5" fmla="*/ 3339958 h 3342574"/>
              <a:gd name="connsiteX6" fmla="*/ 3183668 w 3426306"/>
              <a:gd name="connsiteY6" fmla="*/ 3194524 h 3342574"/>
              <a:gd name="connsiteX7" fmla="*/ 3416127 w 3426306"/>
              <a:gd name="connsiteY7" fmla="*/ 2829376 h 3342574"/>
              <a:gd name="connsiteX8" fmla="*/ 3309392 w 3426306"/>
              <a:gd name="connsiteY8" fmla="*/ 1740754 h 3342574"/>
              <a:gd name="connsiteX9" fmla="*/ 3309392 w 3426306"/>
              <a:gd name="connsiteY9" fmla="*/ 597754 h 3342574"/>
              <a:gd name="connsiteX10" fmla="*/ 2985542 w 3426306"/>
              <a:gd name="connsiteY10" fmla="*/ 124679 h 3342574"/>
              <a:gd name="connsiteX11" fmla="*/ 2102892 w 3426306"/>
              <a:gd name="connsiteY11" fmla="*/ 86579 h 3342574"/>
              <a:gd name="connsiteX12" fmla="*/ 1525042 w 3426306"/>
              <a:gd name="connsiteY12" fmla="*/ 92929 h 3342574"/>
              <a:gd name="connsiteX13" fmla="*/ 512217 w 3426306"/>
              <a:gd name="connsiteY13" fmla="*/ 131029 h 3342574"/>
              <a:gd name="connsiteX0" fmla="*/ 512217 w 3438781"/>
              <a:gd name="connsiteY0" fmla="*/ 131029 h 3342574"/>
              <a:gd name="connsiteX1" fmla="*/ 180843 w 3438781"/>
              <a:gd name="connsiteY1" fmla="*/ 13318 h 3342574"/>
              <a:gd name="connsiteX2" fmla="*/ 15008 w 3438781"/>
              <a:gd name="connsiteY2" fmla="*/ 617231 h 3342574"/>
              <a:gd name="connsiteX3" fmla="*/ 32496 w 3438781"/>
              <a:gd name="connsiteY3" fmla="*/ 2156017 h 3342574"/>
              <a:gd name="connsiteX4" fmla="*/ 280442 w 3438781"/>
              <a:gd name="connsiteY4" fmla="*/ 3059042 h 3342574"/>
              <a:gd name="connsiteX5" fmla="*/ 1656391 w 3438781"/>
              <a:gd name="connsiteY5" fmla="*/ 3339958 h 3342574"/>
              <a:gd name="connsiteX6" fmla="*/ 3183668 w 3438781"/>
              <a:gd name="connsiteY6" fmla="*/ 3194524 h 3342574"/>
              <a:gd name="connsiteX7" fmla="*/ 3416127 w 3438781"/>
              <a:gd name="connsiteY7" fmla="*/ 2829376 h 3342574"/>
              <a:gd name="connsiteX8" fmla="*/ 3425162 w 3438781"/>
              <a:gd name="connsiteY8" fmla="*/ 1526513 h 3342574"/>
              <a:gd name="connsiteX9" fmla="*/ 3309392 w 3438781"/>
              <a:gd name="connsiteY9" fmla="*/ 597754 h 3342574"/>
              <a:gd name="connsiteX10" fmla="*/ 2985542 w 3438781"/>
              <a:gd name="connsiteY10" fmla="*/ 124679 h 3342574"/>
              <a:gd name="connsiteX11" fmla="*/ 2102892 w 3438781"/>
              <a:gd name="connsiteY11" fmla="*/ 86579 h 3342574"/>
              <a:gd name="connsiteX12" fmla="*/ 1525042 w 3438781"/>
              <a:gd name="connsiteY12" fmla="*/ 92929 h 3342574"/>
              <a:gd name="connsiteX13" fmla="*/ 512217 w 3438781"/>
              <a:gd name="connsiteY13" fmla="*/ 131029 h 3342574"/>
              <a:gd name="connsiteX0" fmla="*/ 512217 w 3453601"/>
              <a:gd name="connsiteY0" fmla="*/ 131029 h 3342574"/>
              <a:gd name="connsiteX1" fmla="*/ 180843 w 3453601"/>
              <a:gd name="connsiteY1" fmla="*/ 13318 h 3342574"/>
              <a:gd name="connsiteX2" fmla="*/ 15008 w 3453601"/>
              <a:gd name="connsiteY2" fmla="*/ 617231 h 3342574"/>
              <a:gd name="connsiteX3" fmla="*/ 32496 w 3453601"/>
              <a:gd name="connsiteY3" fmla="*/ 2156017 h 3342574"/>
              <a:gd name="connsiteX4" fmla="*/ 280442 w 3453601"/>
              <a:gd name="connsiteY4" fmla="*/ 3059042 h 3342574"/>
              <a:gd name="connsiteX5" fmla="*/ 1656391 w 3453601"/>
              <a:gd name="connsiteY5" fmla="*/ 3339958 h 3342574"/>
              <a:gd name="connsiteX6" fmla="*/ 3183668 w 3453601"/>
              <a:gd name="connsiteY6" fmla="*/ 3194524 h 3342574"/>
              <a:gd name="connsiteX7" fmla="*/ 3416127 w 3453601"/>
              <a:gd name="connsiteY7" fmla="*/ 2829376 h 3342574"/>
              <a:gd name="connsiteX8" fmla="*/ 3425162 w 3453601"/>
              <a:gd name="connsiteY8" fmla="*/ 1526513 h 3342574"/>
              <a:gd name="connsiteX9" fmla="*/ 3309392 w 3453601"/>
              <a:gd name="connsiteY9" fmla="*/ 597754 h 3342574"/>
              <a:gd name="connsiteX10" fmla="*/ 2985542 w 3453601"/>
              <a:gd name="connsiteY10" fmla="*/ 124679 h 3342574"/>
              <a:gd name="connsiteX11" fmla="*/ 2102892 w 3453601"/>
              <a:gd name="connsiteY11" fmla="*/ 86579 h 3342574"/>
              <a:gd name="connsiteX12" fmla="*/ 1525042 w 3453601"/>
              <a:gd name="connsiteY12" fmla="*/ 92929 h 3342574"/>
              <a:gd name="connsiteX13" fmla="*/ 512217 w 3453601"/>
              <a:gd name="connsiteY13" fmla="*/ 131029 h 3342574"/>
              <a:gd name="connsiteX0" fmla="*/ 512217 w 3453601"/>
              <a:gd name="connsiteY0" fmla="*/ 131029 h 3342574"/>
              <a:gd name="connsiteX1" fmla="*/ 180843 w 3453601"/>
              <a:gd name="connsiteY1" fmla="*/ 13318 h 3342574"/>
              <a:gd name="connsiteX2" fmla="*/ 15008 w 3453601"/>
              <a:gd name="connsiteY2" fmla="*/ 617231 h 3342574"/>
              <a:gd name="connsiteX3" fmla="*/ 32496 w 3453601"/>
              <a:gd name="connsiteY3" fmla="*/ 2156017 h 3342574"/>
              <a:gd name="connsiteX4" fmla="*/ 280442 w 3453601"/>
              <a:gd name="connsiteY4" fmla="*/ 3059042 h 3342574"/>
              <a:gd name="connsiteX5" fmla="*/ 1656391 w 3453601"/>
              <a:gd name="connsiteY5" fmla="*/ 3339958 h 3342574"/>
              <a:gd name="connsiteX6" fmla="*/ 3183668 w 3453601"/>
              <a:gd name="connsiteY6" fmla="*/ 3194524 h 3342574"/>
              <a:gd name="connsiteX7" fmla="*/ 3416127 w 3453601"/>
              <a:gd name="connsiteY7" fmla="*/ 2829376 h 3342574"/>
              <a:gd name="connsiteX8" fmla="*/ 3425162 w 3453601"/>
              <a:gd name="connsiteY8" fmla="*/ 1526513 h 3342574"/>
              <a:gd name="connsiteX9" fmla="*/ 3402008 w 3453601"/>
              <a:gd name="connsiteY9" fmla="*/ 510110 h 3342574"/>
              <a:gd name="connsiteX10" fmla="*/ 2985542 w 3453601"/>
              <a:gd name="connsiteY10" fmla="*/ 124679 h 3342574"/>
              <a:gd name="connsiteX11" fmla="*/ 2102892 w 3453601"/>
              <a:gd name="connsiteY11" fmla="*/ 86579 h 3342574"/>
              <a:gd name="connsiteX12" fmla="*/ 1525042 w 3453601"/>
              <a:gd name="connsiteY12" fmla="*/ 92929 h 3342574"/>
              <a:gd name="connsiteX13" fmla="*/ 512217 w 3453601"/>
              <a:gd name="connsiteY13" fmla="*/ 131029 h 3342574"/>
              <a:gd name="connsiteX0" fmla="*/ 512217 w 3453601"/>
              <a:gd name="connsiteY0" fmla="*/ 131029 h 3342574"/>
              <a:gd name="connsiteX1" fmla="*/ 180843 w 3453601"/>
              <a:gd name="connsiteY1" fmla="*/ 13318 h 3342574"/>
              <a:gd name="connsiteX2" fmla="*/ 15008 w 3453601"/>
              <a:gd name="connsiteY2" fmla="*/ 617231 h 3342574"/>
              <a:gd name="connsiteX3" fmla="*/ 32496 w 3453601"/>
              <a:gd name="connsiteY3" fmla="*/ 2156017 h 3342574"/>
              <a:gd name="connsiteX4" fmla="*/ 280442 w 3453601"/>
              <a:gd name="connsiteY4" fmla="*/ 3059042 h 3342574"/>
              <a:gd name="connsiteX5" fmla="*/ 1656391 w 3453601"/>
              <a:gd name="connsiteY5" fmla="*/ 3339958 h 3342574"/>
              <a:gd name="connsiteX6" fmla="*/ 3183668 w 3453601"/>
              <a:gd name="connsiteY6" fmla="*/ 3194524 h 3342574"/>
              <a:gd name="connsiteX7" fmla="*/ 3416127 w 3453601"/>
              <a:gd name="connsiteY7" fmla="*/ 2829376 h 3342574"/>
              <a:gd name="connsiteX8" fmla="*/ 3425162 w 3453601"/>
              <a:gd name="connsiteY8" fmla="*/ 1526513 h 3342574"/>
              <a:gd name="connsiteX9" fmla="*/ 3402008 w 3453601"/>
              <a:gd name="connsiteY9" fmla="*/ 510110 h 3342574"/>
              <a:gd name="connsiteX10" fmla="*/ 2985542 w 3453601"/>
              <a:gd name="connsiteY10" fmla="*/ 124679 h 3342574"/>
              <a:gd name="connsiteX11" fmla="*/ 2102892 w 3453601"/>
              <a:gd name="connsiteY11" fmla="*/ 86579 h 3342574"/>
              <a:gd name="connsiteX12" fmla="*/ 1525042 w 3453601"/>
              <a:gd name="connsiteY12" fmla="*/ 92929 h 3342574"/>
              <a:gd name="connsiteX13" fmla="*/ 512217 w 3453601"/>
              <a:gd name="connsiteY13" fmla="*/ 131029 h 3342574"/>
              <a:gd name="connsiteX0" fmla="*/ 512217 w 3453601"/>
              <a:gd name="connsiteY0" fmla="*/ 131029 h 3342574"/>
              <a:gd name="connsiteX1" fmla="*/ 180843 w 3453601"/>
              <a:gd name="connsiteY1" fmla="*/ 13318 h 3342574"/>
              <a:gd name="connsiteX2" fmla="*/ 15008 w 3453601"/>
              <a:gd name="connsiteY2" fmla="*/ 617231 h 3342574"/>
              <a:gd name="connsiteX3" fmla="*/ 32496 w 3453601"/>
              <a:gd name="connsiteY3" fmla="*/ 2156017 h 3342574"/>
              <a:gd name="connsiteX4" fmla="*/ 280442 w 3453601"/>
              <a:gd name="connsiteY4" fmla="*/ 3059042 h 3342574"/>
              <a:gd name="connsiteX5" fmla="*/ 1656391 w 3453601"/>
              <a:gd name="connsiteY5" fmla="*/ 3339958 h 3342574"/>
              <a:gd name="connsiteX6" fmla="*/ 3183668 w 3453601"/>
              <a:gd name="connsiteY6" fmla="*/ 3194524 h 3342574"/>
              <a:gd name="connsiteX7" fmla="*/ 3416127 w 3453601"/>
              <a:gd name="connsiteY7" fmla="*/ 2829376 h 3342574"/>
              <a:gd name="connsiteX8" fmla="*/ 3425162 w 3453601"/>
              <a:gd name="connsiteY8" fmla="*/ 1526513 h 3342574"/>
              <a:gd name="connsiteX9" fmla="*/ 3402008 w 3453601"/>
              <a:gd name="connsiteY9" fmla="*/ 510110 h 3342574"/>
              <a:gd name="connsiteX10" fmla="*/ 2985542 w 3453601"/>
              <a:gd name="connsiteY10" fmla="*/ 124679 h 3342574"/>
              <a:gd name="connsiteX11" fmla="*/ 2102892 w 3453601"/>
              <a:gd name="connsiteY11" fmla="*/ 86579 h 3342574"/>
              <a:gd name="connsiteX12" fmla="*/ 1525042 w 3453601"/>
              <a:gd name="connsiteY12" fmla="*/ 92929 h 3342574"/>
              <a:gd name="connsiteX13" fmla="*/ 512217 w 3453601"/>
              <a:gd name="connsiteY13" fmla="*/ 131029 h 3342574"/>
              <a:gd name="connsiteX0" fmla="*/ 512217 w 3488093"/>
              <a:gd name="connsiteY0" fmla="*/ 131029 h 3342574"/>
              <a:gd name="connsiteX1" fmla="*/ 180843 w 3488093"/>
              <a:gd name="connsiteY1" fmla="*/ 13318 h 3342574"/>
              <a:gd name="connsiteX2" fmla="*/ 15008 w 3488093"/>
              <a:gd name="connsiteY2" fmla="*/ 617231 h 3342574"/>
              <a:gd name="connsiteX3" fmla="*/ 32496 w 3488093"/>
              <a:gd name="connsiteY3" fmla="*/ 2156017 h 3342574"/>
              <a:gd name="connsiteX4" fmla="*/ 280442 w 3488093"/>
              <a:gd name="connsiteY4" fmla="*/ 3059042 h 3342574"/>
              <a:gd name="connsiteX5" fmla="*/ 1656391 w 3488093"/>
              <a:gd name="connsiteY5" fmla="*/ 3339958 h 3342574"/>
              <a:gd name="connsiteX6" fmla="*/ 3183668 w 3488093"/>
              <a:gd name="connsiteY6" fmla="*/ 3194524 h 3342574"/>
              <a:gd name="connsiteX7" fmla="*/ 3416127 w 3488093"/>
              <a:gd name="connsiteY7" fmla="*/ 2829376 h 3342574"/>
              <a:gd name="connsiteX8" fmla="*/ 3475329 w 3488093"/>
              <a:gd name="connsiteY8" fmla="*/ 1526513 h 3342574"/>
              <a:gd name="connsiteX9" fmla="*/ 3402008 w 3488093"/>
              <a:gd name="connsiteY9" fmla="*/ 510110 h 3342574"/>
              <a:gd name="connsiteX10" fmla="*/ 2985542 w 3488093"/>
              <a:gd name="connsiteY10" fmla="*/ 124679 h 3342574"/>
              <a:gd name="connsiteX11" fmla="*/ 2102892 w 3488093"/>
              <a:gd name="connsiteY11" fmla="*/ 86579 h 3342574"/>
              <a:gd name="connsiteX12" fmla="*/ 1525042 w 3488093"/>
              <a:gd name="connsiteY12" fmla="*/ 92929 h 3342574"/>
              <a:gd name="connsiteX13" fmla="*/ 512217 w 3488093"/>
              <a:gd name="connsiteY13" fmla="*/ 131029 h 3342574"/>
              <a:gd name="connsiteX0" fmla="*/ 512217 w 3475329"/>
              <a:gd name="connsiteY0" fmla="*/ 131029 h 3342574"/>
              <a:gd name="connsiteX1" fmla="*/ 180843 w 3475329"/>
              <a:gd name="connsiteY1" fmla="*/ 13318 h 3342574"/>
              <a:gd name="connsiteX2" fmla="*/ 15008 w 3475329"/>
              <a:gd name="connsiteY2" fmla="*/ 617231 h 3342574"/>
              <a:gd name="connsiteX3" fmla="*/ 32496 w 3475329"/>
              <a:gd name="connsiteY3" fmla="*/ 2156017 h 3342574"/>
              <a:gd name="connsiteX4" fmla="*/ 280442 w 3475329"/>
              <a:gd name="connsiteY4" fmla="*/ 3059042 h 3342574"/>
              <a:gd name="connsiteX5" fmla="*/ 1656391 w 3475329"/>
              <a:gd name="connsiteY5" fmla="*/ 3339958 h 3342574"/>
              <a:gd name="connsiteX6" fmla="*/ 3183668 w 3475329"/>
              <a:gd name="connsiteY6" fmla="*/ 3194524 h 3342574"/>
              <a:gd name="connsiteX7" fmla="*/ 3416127 w 3475329"/>
              <a:gd name="connsiteY7" fmla="*/ 2829376 h 3342574"/>
              <a:gd name="connsiteX8" fmla="*/ 3475329 w 3475329"/>
              <a:gd name="connsiteY8" fmla="*/ 1526513 h 3342574"/>
              <a:gd name="connsiteX9" fmla="*/ 3402008 w 3475329"/>
              <a:gd name="connsiteY9" fmla="*/ 510110 h 3342574"/>
              <a:gd name="connsiteX10" fmla="*/ 2985542 w 3475329"/>
              <a:gd name="connsiteY10" fmla="*/ 124679 h 3342574"/>
              <a:gd name="connsiteX11" fmla="*/ 2102892 w 3475329"/>
              <a:gd name="connsiteY11" fmla="*/ 86579 h 3342574"/>
              <a:gd name="connsiteX12" fmla="*/ 1525042 w 3475329"/>
              <a:gd name="connsiteY12" fmla="*/ 92929 h 3342574"/>
              <a:gd name="connsiteX13" fmla="*/ 512217 w 3475329"/>
              <a:gd name="connsiteY13" fmla="*/ 131029 h 3342574"/>
              <a:gd name="connsiteX0" fmla="*/ 512217 w 3475329"/>
              <a:gd name="connsiteY0" fmla="*/ 282338 h 3493883"/>
              <a:gd name="connsiteX1" fmla="*/ 180843 w 3475329"/>
              <a:gd name="connsiteY1" fmla="*/ 164627 h 3493883"/>
              <a:gd name="connsiteX2" fmla="*/ 15008 w 3475329"/>
              <a:gd name="connsiteY2" fmla="*/ 768540 h 3493883"/>
              <a:gd name="connsiteX3" fmla="*/ 32496 w 3475329"/>
              <a:gd name="connsiteY3" fmla="*/ 2307326 h 3493883"/>
              <a:gd name="connsiteX4" fmla="*/ 280442 w 3475329"/>
              <a:gd name="connsiteY4" fmla="*/ 3210351 h 3493883"/>
              <a:gd name="connsiteX5" fmla="*/ 1656391 w 3475329"/>
              <a:gd name="connsiteY5" fmla="*/ 3491267 h 3493883"/>
              <a:gd name="connsiteX6" fmla="*/ 3183668 w 3475329"/>
              <a:gd name="connsiteY6" fmla="*/ 3345833 h 3493883"/>
              <a:gd name="connsiteX7" fmla="*/ 3416127 w 3475329"/>
              <a:gd name="connsiteY7" fmla="*/ 2980685 h 3493883"/>
              <a:gd name="connsiteX8" fmla="*/ 3475329 w 3475329"/>
              <a:gd name="connsiteY8" fmla="*/ 1677822 h 3493883"/>
              <a:gd name="connsiteX9" fmla="*/ 3402008 w 3475329"/>
              <a:gd name="connsiteY9" fmla="*/ 661419 h 3493883"/>
              <a:gd name="connsiteX10" fmla="*/ 3000978 w 3475329"/>
              <a:gd name="connsiteY10" fmla="*/ 3319 h 3493883"/>
              <a:gd name="connsiteX11" fmla="*/ 2102892 w 3475329"/>
              <a:gd name="connsiteY11" fmla="*/ 237888 h 3493883"/>
              <a:gd name="connsiteX12" fmla="*/ 1525042 w 3475329"/>
              <a:gd name="connsiteY12" fmla="*/ 244238 h 3493883"/>
              <a:gd name="connsiteX13" fmla="*/ 512217 w 3475329"/>
              <a:gd name="connsiteY13" fmla="*/ 282338 h 3493883"/>
              <a:gd name="connsiteX0" fmla="*/ 512217 w 3475329"/>
              <a:gd name="connsiteY0" fmla="*/ 298312 h 3509857"/>
              <a:gd name="connsiteX1" fmla="*/ 180843 w 3475329"/>
              <a:gd name="connsiteY1" fmla="*/ 180601 h 3509857"/>
              <a:gd name="connsiteX2" fmla="*/ 15008 w 3475329"/>
              <a:gd name="connsiteY2" fmla="*/ 784514 h 3509857"/>
              <a:gd name="connsiteX3" fmla="*/ 32496 w 3475329"/>
              <a:gd name="connsiteY3" fmla="*/ 2323300 h 3509857"/>
              <a:gd name="connsiteX4" fmla="*/ 280442 w 3475329"/>
              <a:gd name="connsiteY4" fmla="*/ 3226325 h 3509857"/>
              <a:gd name="connsiteX5" fmla="*/ 1656391 w 3475329"/>
              <a:gd name="connsiteY5" fmla="*/ 3507241 h 3509857"/>
              <a:gd name="connsiteX6" fmla="*/ 3183668 w 3475329"/>
              <a:gd name="connsiteY6" fmla="*/ 3361807 h 3509857"/>
              <a:gd name="connsiteX7" fmla="*/ 3416127 w 3475329"/>
              <a:gd name="connsiteY7" fmla="*/ 2996659 h 3509857"/>
              <a:gd name="connsiteX8" fmla="*/ 3475329 w 3475329"/>
              <a:gd name="connsiteY8" fmla="*/ 1693796 h 3509857"/>
              <a:gd name="connsiteX9" fmla="*/ 3402008 w 3475329"/>
              <a:gd name="connsiteY9" fmla="*/ 677393 h 3509857"/>
              <a:gd name="connsiteX10" fmla="*/ 3000978 w 3475329"/>
              <a:gd name="connsiteY10" fmla="*/ 19293 h 3509857"/>
              <a:gd name="connsiteX11" fmla="*/ 2087456 w 3475329"/>
              <a:gd name="connsiteY11" fmla="*/ 10406 h 3509857"/>
              <a:gd name="connsiteX12" fmla="*/ 1525042 w 3475329"/>
              <a:gd name="connsiteY12" fmla="*/ 260212 h 3509857"/>
              <a:gd name="connsiteX13" fmla="*/ 512217 w 3475329"/>
              <a:gd name="connsiteY13" fmla="*/ 298312 h 3509857"/>
              <a:gd name="connsiteX0" fmla="*/ 512217 w 3475329"/>
              <a:gd name="connsiteY0" fmla="*/ 310771 h 3522316"/>
              <a:gd name="connsiteX1" fmla="*/ 180843 w 3475329"/>
              <a:gd name="connsiteY1" fmla="*/ 193060 h 3522316"/>
              <a:gd name="connsiteX2" fmla="*/ 15008 w 3475329"/>
              <a:gd name="connsiteY2" fmla="*/ 796973 h 3522316"/>
              <a:gd name="connsiteX3" fmla="*/ 32496 w 3475329"/>
              <a:gd name="connsiteY3" fmla="*/ 2335759 h 3522316"/>
              <a:gd name="connsiteX4" fmla="*/ 280442 w 3475329"/>
              <a:gd name="connsiteY4" fmla="*/ 3238784 h 3522316"/>
              <a:gd name="connsiteX5" fmla="*/ 1656391 w 3475329"/>
              <a:gd name="connsiteY5" fmla="*/ 3519700 h 3522316"/>
              <a:gd name="connsiteX6" fmla="*/ 3183668 w 3475329"/>
              <a:gd name="connsiteY6" fmla="*/ 3374266 h 3522316"/>
              <a:gd name="connsiteX7" fmla="*/ 3416127 w 3475329"/>
              <a:gd name="connsiteY7" fmla="*/ 3009118 h 3522316"/>
              <a:gd name="connsiteX8" fmla="*/ 3475329 w 3475329"/>
              <a:gd name="connsiteY8" fmla="*/ 1706255 h 3522316"/>
              <a:gd name="connsiteX9" fmla="*/ 3402008 w 3475329"/>
              <a:gd name="connsiteY9" fmla="*/ 689852 h 3522316"/>
              <a:gd name="connsiteX10" fmla="*/ 3000978 w 3475329"/>
              <a:gd name="connsiteY10" fmla="*/ 31752 h 3522316"/>
              <a:gd name="connsiteX11" fmla="*/ 2087456 w 3475329"/>
              <a:gd name="connsiteY11" fmla="*/ 22865 h 3522316"/>
              <a:gd name="connsiteX12" fmla="*/ 1501888 w 3475329"/>
              <a:gd name="connsiteY12" fmla="*/ 0 h 3522316"/>
              <a:gd name="connsiteX13" fmla="*/ 512217 w 3475329"/>
              <a:gd name="connsiteY13" fmla="*/ 310771 h 3522316"/>
              <a:gd name="connsiteX0" fmla="*/ 442755 w 3475329"/>
              <a:gd name="connsiteY0" fmla="*/ 0 h 3532908"/>
              <a:gd name="connsiteX1" fmla="*/ 180843 w 3475329"/>
              <a:gd name="connsiteY1" fmla="*/ 203652 h 3532908"/>
              <a:gd name="connsiteX2" fmla="*/ 15008 w 3475329"/>
              <a:gd name="connsiteY2" fmla="*/ 807565 h 3532908"/>
              <a:gd name="connsiteX3" fmla="*/ 32496 w 3475329"/>
              <a:gd name="connsiteY3" fmla="*/ 2346351 h 3532908"/>
              <a:gd name="connsiteX4" fmla="*/ 280442 w 3475329"/>
              <a:gd name="connsiteY4" fmla="*/ 3249376 h 3532908"/>
              <a:gd name="connsiteX5" fmla="*/ 1656391 w 3475329"/>
              <a:gd name="connsiteY5" fmla="*/ 3530292 h 3532908"/>
              <a:gd name="connsiteX6" fmla="*/ 3183668 w 3475329"/>
              <a:gd name="connsiteY6" fmla="*/ 3384858 h 3532908"/>
              <a:gd name="connsiteX7" fmla="*/ 3416127 w 3475329"/>
              <a:gd name="connsiteY7" fmla="*/ 3019710 h 3532908"/>
              <a:gd name="connsiteX8" fmla="*/ 3475329 w 3475329"/>
              <a:gd name="connsiteY8" fmla="*/ 1716847 h 3532908"/>
              <a:gd name="connsiteX9" fmla="*/ 3402008 w 3475329"/>
              <a:gd name="connsiteY9" fmla="*/ 700444 h 3532908"/>
              <a:gd name="connsiteX10" fmla="*/ 3000978 w 3475329"/>
              <a:gd name="connsiteY10" fmla="*/ 42344 h 3532908"/>
              <a:gd name="connsiteX11" fmla="*/ 2087456 w 3475329"/>
              <a:gd name="connsiteY11" fmla="*/ 33457 h 3532908"/>
              <a:gd name="connsiteX12" fmla="*/ 1501888 w 3475329"/>
              <a:gd name="connsiteY12" fmla="*/ 10592 h 3532908"/>
              <a:gd name="connsiteX13" fmla="*/ 442755 w 3475329"/>
              <a:gd name="connsiteY13" fmla="*/ 0 h 3532908"/>
              <a:gd name="connsiteX0" fmla="*/ 442755 w 3475329"/>
              <a:gd name="connsiteY0" fmla="*/ 1184 h 3534092"/>
              <a:gd name="connsiteX1" fmla="*/ 180843 w 3475329"/>
              <a:gd name="connsiteY1" fmla="*/ 204836 h 3534092"/>
              <a:gd name="connsiteX2" fmla="*/ 15008 w 3475329"/>
              <a:gd name="connsiteY2" fmla="*/ 808749 h 3534092"/>
              <a:gd name="connsiteX3" fmla="*/ 32496 w 3475329"/>
              <a:gd name="connsiteY3" fmla="*/ 2347535 h 3534092"/>
              <a:gd name="connsiteX4" fmla="*/ 280442 w 3475329"/>
              <a:gd name="connsiteY4" fmla="*/ 3250560 h 3534092"/>
              <a:gd name="connsiteX5" fmla="*/ 1656391 w 3475329"/>
              <a:gd name="connsiteY5" fmla="*/ 3531476 h 3534092"/>
              <a:gd name="connsiteX6" fmla="*/ 3183668 w 3475329"/>
              <a:gd name="connsiteY6" fmla="*/ 3386042 h 3534092"/>
              <a:gd name="connsiteX7" fmla="*/ 3416127 w 3475329"/>
              <a:gd name="connsiteY7" fmla="*/ 3020894 h 3534092"/>
              <a:gd name="connsiteX8" fmla="*/ 3475329 w 3475329"/>
              <a:gd name="connsiteY8" fmla="*/ 1718031 h 3534092"/>
              <a:gd name="connsiteX9" fmla="*/ 3402008 w 3475329"/>
              <a:gd name="connsiteY9" fmla="*/ 701628 h 3534092"/>
              <a:gd name="connsiteX10" fmla="*/ 3000978 w 3475329"/>
              <a:gd name="connsiteY10" fmla="*/ 43528 h 3534092"/>
              <a:gd name="connsiteX11" fmla="*/ 2087456 w 3475329"/>
              <a:gd name="connsiteY11" fmla="*/ 34641 h 3534092"/>
              <a:gd name="connsiteX12" fmla="*/ 1501888 w 3475329"/>
              <a:gd name="connsiteY12" fmla="*/ 11776 h 3534092"/>
              <a:gd name="connsiteX13" fmla="*/ 442755 w 3475329"/>
              <a:gd name="connsiteY13" fmla="*/ 1184 h 3534092"/>
              <a:gd name="connsiteX0" fmla="*/ 442755 w 3475329"/>
              <a:gd name="connsiteY0" fmla="*/ 1971 h 3534879"/>
              <a:gd name="connsiteX1" fmla="*/ 146111 w 3475329"/>
              <a:gd name="connsiteY1" fmla="*/ 137457 h 3534879"/>
              <a:gd name="connsiteX2" fmla="*/ 15008 w 3475329"/>
              <a:gd name="connsiteY2" fmla="*/ 809536 h 3534879"/>
              <a:gd name="connsiteX3" fmla="*/ 32496 w 3475329"/>
              <a:gd name="connsiteY3" fmla="*/ 2348322 h 3534879"/>
              <a:gd name="connsiteX4" fmla="*/ 280442 w 3475329"/>
              <a:gd name="connsiteY4" fmla="*/ 3251347 h 3534879"/>
              <a:gd name="connsiteX5" fmla="*/ 1656391 w 3475329"/>
              <a:gd name="connsiteY5" fmla="*/ 3532263 h 3534879"/>
              <a:gd name="connsiteX6" fmla="*/ 3183668 w 3475329"/>
              <a:gd name="connsiteY6" fmla="*/ 3386829 h 3534879"/>
              <a:gd name="connsiteX7" fmla="*/ 3416127 w 3475329"/>
              <a:gd name="connsiteY7" fmla="*/ 3021681 h 3534879"/>
              <a:gd name="connsiteX8" fmla="*/ 3475329 w 3475329"/>
              <a:gd name="connsiteY8" fmla="*/ 1718818 h 3534879"/>
              <a:gd name="connsiteX9" fmla="*/ 3402008 w 3475329"/>
              <a:gd name="connsiteY9" fmla="*/ 702415 h 3534879"/>
              <a:gd name="connsiteX10" fmla="*/ 3000978 w 3475329"/>
              <a:gd name="connsiteY10" fmla="*/ 44315 h 3534879"/>
              <a:gd name="connsiteX11" fmla="*/ 2087456 w 3475329"/>
              <a:gd name="connsiteY11" fmla="*/ 35428 h 3534879"/>
              <a:gd name="connsiteX12" fmla="*/ 1501888 w 3475329"/>
              <a:gd name="connsiteY12" fmla="*/ 12563 h 3534879"/>
              <a:gd name="connsiteX13" fmla="*/ 442755 w 3475329"/>
              <a:gd name="connsiteY13" fmla="*/ 1971 h 3534879"/>
              <a:gd name="connsiteX0" fmla="*/ 442755 w 3475329"/>
              <a:gd name="connsiteY0" fmla="*/ 3515 h 3536423"/>
              <a:gd name="connsiteX1" fmla="*/ 146111 w 3475329"/>
              <a:gd name="connsiteY1" fmla="*/ 139001 h 3536423"/>
              <a:gd name="connsiteX2" fmla="*/ 15008 w 3475329"/>
              <a:gd name="connsiteY2" fmla="*/ 811080 h 3536423"/>
              <a:gd name="connsiteX3" fmla="*/ 32496 w 3475329"/>
              <a:gd name="connsiteY3" fmla="*/ 2349866 h 3536423"/>
              <a:gd name="connsiteX4" fmla="*/ 280442 w 3475329"/>
              <a:gd name="connsiteY4" fmla="*/ 3252891 h 3536423"/>
              <a:gd name="connsiteX5" fmla="*/ 1656391 w 3475329"/>
              <a:gd name="connsiteY5" fmla="*/ 3533807 h 3536423"/>
              <a:gd name="connsiteX6" fmla="*/ 3183668 w 3475329"/>
              <a:gd name="connsiteY6" fmla="*/ 3388373 h 3536423"/>
              <a:gd name="connsiteX7" fmla="*/ 3416127 w 3475329"/>
              <a:gd name="connsiteY7" fmla="*/ 3023225 h 3536423"/>
              <a:gd name="connsiteX8" fmla="*/ 3475329 w 3475329"/>
              <a:gd name="connsiteY8" fmla="*/ 1720362 h 3536423"/>
              <a:gd name="connsiteX9" fmla="*/ 3402008 w 3475329"/>
              <a:gd name="connsiteY9" fmla="*/ 703959 h 3536423"/>
              <a:gd name="connsiteX10" fmla="*/ 3000978 w 3475329"/>
              <a:gd name="connsiteY10" fmla="*/ 45859 h 3536423"/>
              <a:gd name="connsiteX11" fmla="*/ 2087456 w 3475329"/>
              <a:gd name="connsiteY11" fmla="*/ 36972 h 3536423"/>
              <a:gd name="connsiteX12" fmla="*/ 1501888 w 3475329"/>
              <a:gd name="connsiteY12" fmla="*/ 14107 h 3536423"/>
              <a:gd name="connsiteX13" fmla="*/ 442755 w 3475329"/>
              <a:gd name="connsiteY13" fmla="*/ 3515 h 3536423"/>
              <a:gd name="connsiteX0" fmla="*/ 442755 w 3475329"/>
              <a:gd name="connsiteY0" fmla="*/ 3515 h 3536423"/>
              <a:gd name="connsiteX1" fmla="*/ 146111 w 3475329"/>
              <a:gd name="connsiteY1" fmla="*/ 139001 h 3536423"/>
              <a:gd name="connsiteX2" fmla="*/ 15008 w 3475329"/>
              <a:gd name="connsiteY2" fmla="*/ 811080 h 3536423"/>
              <a:gd name="connsiteX3" fmla="*/ 32496 w 3475329"/>
              <a:gd name="connsiteY3" fmla="*/ 2349866 h 3536423"/>
              <a:gd name="connsiteX4" fmla="*/ 280442 w 3475329"/>
              <a:gd name="connsiteY4" fmla="*/ 3252891 h 3536423"/>
              <a:gd name="connsiteX5" fmla="*/ 1656391 w 3475329"/>
              <a:gd name="connsiteY5" fmla="*/ 3533807 h 3536423"/>
              <a:gd name="connsiteX6" fmla="*/ 3183668 w 3475329"/>
              <a:gd name="connsiteY6" fmla="*/ 3388373 h 3536423"/>
              <a:gd name="connsiteX7" fmla="*/ 3416127 w 3475329"/>
              <a:gd name="connsiteY7" fmla="*/ 3023225 h 3536423"/>
              <a:gd name="connsiteX8" fmla="*/ 3475329 w 3475329"/>
              <a:gd name="connsiteY8" fmla="*/ 1720362 h 3536423"/>
              <a:gd name="connsiteX9" fmla="*/ 3402008 w 3475329"/>
              <a:gd name="connsiteY9" fmla="*/ 703959 h 3536423"/>
              <a:gd name="connsiteX10" fmla="*/ 3000978 w 3475329"/>
              <a:gd name="connsiteY10" fmla="*/ 45859 h 3536423"/>
              <a:gd name="connsiteX11" fmla="*/ 2087456 w 3475329"/>
              <a:gd name="connsiteY11" fmla="*/ 36972 h 3536423"/>
              <a:gd name="connsiteX12" fmla="*/ 1501888 w 3475329"/>
              <a:gd name="connsiteY12" fmla="*/ 14107 h 3536423"/>
              <a:gd name="connsiteX13" fmla="*/ 442755 w 3475329"/>
              <a:gd name="connsiteY13" fmla="*/ 3515 h 353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75329" h="3536423">
                <a:moveTo>
                  <a:pt x="442755" y="3515"/>
                </a:moveTo>
                <a:cubicBezTo>
                  <a:pt x="313652" y="-12786"/>
                  <a:pt x="252010" y="26811"/>
                  <a:pt x="146111" y="139001"/>
                </a:cubicBezTo>
                <a:cubicBezTo>
                  <a:pt x="37968" y="344548"/>
                  <a:pt x="47248" y="550921"/>
                  <a:pt x="15008" y="811080"/>
                </a:cubicBezTo>
                <a:cubicBezTo>
                  <a:pt x="-13928" y="1252617"/>
                  <a:pt x="2863" y="1924416"/>
                  <a:pt x="32496" y="2349866"/>
                </a:cubicBezTo>
                <a:cubicBezTo>
                  <a:pt x="57896" y="2670541"/>
                  <a:pt x="86767" y="3170341"/>
                  <a:pt x="280442" y="3252891"/>
                </a:cubicBezTo>
                <a:cubicBezTo>
                  <a:pt x="772567" y="3325916"/>
                  <a:pt x="1172520" y="3511227"/>
                  <a:pt x="1656391" y="3533807"/>
                </a:cubicBezTo>
                <a:cubicBezTo>
                  <a:pt x="2140262" y="3556387"/>
                  <a:pt x="2713768" y="3426473"/>
                  <a:pt x="3183668" y="3388373"/>
                </a:cubicBezTo>
                <a:cubicBezTo>
                  <a:pt x="3307493" y="3366148"/>
                  <a:pt x="3409777" y="3162925"/>
                  <a:pt x="3416127" y="3023225"/>
                </a:cubicBezTo>
                <a:cubicBezTo>
                  <a:pt x="3469714" y="2654073"/>
                  <a:pt x="3455596" y="2089729"/>
                  <a:pt x="3475329" y="1720362"/>
                </a:cubicBezTo>
                <a:cubicBezTo>
                  <a:pt x="3475329" y="1339362"/>
                  <a:pt x="3454125" y="1314648"/>
                  <a:pt x="3402008" y="703959"/>
                </a:cubicBezTo>
                <a:cubicBezTo>
                  <a:pt x="3341193" y="440853"/>
                  <a:pt x="3315303" y="86076"/>
                  <a:pt x="3000978" y="45859"/>
                </a:cubicBezTo>
                <a:cubicBezTo>
                  <a:pt x="2664428" y="9876"/>
                  <a:pt x="2398606" y="34855"/>
                  <a:pt x="2087456" y="36972"/>
                </a:cubicBezTo>
                <a:lnTo>
                  <a:pt x="1501888" y="14107"/>
                </a:lnTo>
                <a:lnTo>
                  <a:pt x="442755" y="351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 w="28575">
            <a:solidFill>
              <a:srgbClr val="002060"/>
            </a:solidFill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357" name="Connecteur droit avec flèche 356">
            <a:extLst>
              <a:ext uri="{FF2B5EF4-FFF2-40B4-BE49-F238E27FC236}">
                <a16:creationId xmlns:a16="http://schemas.microsoft.com/office/drawing/2014/main" id="{A58891C9-1763-438D-A5E9-316C898244FF}"/>
              </a:ext>
            </a:extLst>
          </p:cNvPr>
          <p:cNvCxnSpPr>
            <a:cxnSpLocks/>
          </p:cNvCxnSpPr>
          <p:nvPr/>
        </p:nvCxnSpPr>
        <p:spPr>
          <a:xfrm>
            <a:off x="3107308" y="4103913"/>
            <a:ext cx="0" cy="1434145"/>
          </a:xfrm>
          <a:prstGeom prst="straightConnector1">
            <a:avLst/>
          </a:prstGeom>
          <a:noFill/>
          <a:ln w="57150" cap="flat" cmpd="sng" algn="ctr">
            <a:solidFill>
              <a:srgbClr val="FFFFFF"/>
            </a:solidFill>
            <a:prstDash val="solid"/>
            <a:headEnd type="non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8" name="ZoneTexte 357">
                <a:extLst>
                  <a:ext uri="{FF2B5EF4-FFF2-40B4-BE49-F238E27FC236}">
                    <a16:creationId xmlns:a16="http://schemas.microsoft.com/office/drawing/2014/main" id="{34CDE51E-204C-4E39-9C54-3D15D471C358}"/>
                  </a:ext>
                </a:extLst>
              </p:cNvPr>
              <p:cNvSpPr txBox="1"/>
              <p:nvPr/>
            </p:nvSpPr>
            <p:spPr>
              <a:xfrm>
                <a:off x="3235794" y="4461431"/>
                <a:ext cx="336631" cy="4831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8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𝒊𝒏𝒕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fr-FR" sz="2800" b="1" dirty="0">
                  <a:solidFill>
                    <a:srgbClr val="FFFFFF"/>
                  </a:solidFill>
                  <a:latin typeface="Montserrat"/>
                </a:endParaRPr>
              </a:p>
            </p:txBody>
          </p:sp>
        </mc:Choice>
        <mc:Fallback xmlns="">
          <p:sp>
            <p:nvSpPr>
              <p:cNvPr id="358" name="ZoneTexte 357">
                <a:extLst>
                  <a:ext uri="{FF2B5EF4-FFF2-40B4-BE49-F238E27FC236}">
                    <a16:creationId xmlns:a16="http://schemas.microsoft.com/office/drawing/2014/main" id="{34CDE51E-204C-4E39-9C54-3D15D471C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794" y="4461431"/>
                <a:ext cx="336631" cy="483146"/>
              </a:xfrm>
              <a:prstGeom prst="rect">
                <a:avLst/>
              </a:prstGeom>
              <a:blipFill>
                <a:blip r:embed="rId5"/>
                <a:stretch>
                  <a:fillRect l="-1818" r="-872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9" name="ZoneTexte 358">
                <a:extLst>
                  <a:ext uri="{FF2B5EF4-FFF2-40B4-BE49-F238E27FC236}">
                    <a16:creationId xmlns:a16="http://schemas.microsoft.com/office/drawing/2014/main" id="{2F2738FB-C6EC-4357-8502-F41CE242332B}"/>
                  </a:ext>
                </a:extLst>
              </p:cNvPr>
              <p:cNvSpPr txBox="1"/>
              <p:nvPr/>
            </p:nvSpPr>
            <p:spPr>
              <a:xfrm>
                <a:off x="2708262" y="3682539"/>
                <a:ext cx="33663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fr-FR" sz="2800" b="1" dirty="0">
                  <a:solidFill>
                    <a:srgbClr val="FFFFFF"/>
                  </a:solidFill>
                  <a:latin typeface="Montserrat"/>
                </a:endParaRPr>
              </a:p>
            </p:txBody>
          </p:sp>
        </mc:Choice>
        <mc:Fallback xmlns="">
          <p:sp>
            <p:nvSpPr>
              <p:cNvPr id="359" name="ZoneTexte 358">
                <a:extLst>
                  <a:ext uri="{FF2B5EF4-FFF2-40B4-BE49-F238E27FC236}">
                    <a16:creationId xmlns:a16="http://schemas.microsoft.com/office/drawing/2014/main" id="{2F2738FB-C6EC-4357-8502-F41CE2423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262" y="3682539"/>
                <a:ext cx="33663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ZoneTexte 359">
                <a:extLst>
                  <a:ext uri="{FF2B5EF4-FFF2-40B4-BE49-F238E27FC236}">
                    <a16:creationId xmlns:a16="http://schemas.microsoft.com/office/drawing/2014/main" id="{A943A6AE-2506-4139-966D-22B50C72E58B}"/>
                  </a:ext>
                </a:extLst>
              </p:cNvPr>
              <p:cNvSpPr txBox="1"/>
              <p:nvPr/>
            </p:nvSpPr>
            <p:spPr>
              <a:xfrm>
                <a:off x="2692749" y="5361549"/>
                <a:ext cx="33663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fr-FR" sz="2800" b="1" dirty="0">
                  <a:solidFill>
                    <a:srgbClr val="FFFFFF"/>
                  </a:solidFill>
                  <a:latin typeface="Montserrat"/>
                </a:endParaRPr>
              </a:p>
            </p:txBody>
          </p:sp>
        </mc:Choice>
        <mc:Fallback xmlns="">
          <p:sp>
            <p:nvSpPr>
              <p:cNvPr id="360" name="ZoneTexte 359">
                <a:extLst>
                  <a:ext uri="{FF2B5EF4-FFF2-40B4-BE49-F238E27FC236}">
                    <a16:creationId xmlns:a16="http://schemas.microsoft.com/office/drawing/2014/main" id="{A943A6AE-2506-4139-966D-22B50C72E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749" y="5361549"/>
                <a:ext cx="33663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ZoneTexte 360">
                <a:extLst>
                  <a:ext uri="{FF2B5EF4-FFF2-40B4-BE49-F238E27FC236}">
                    <a16:creationId xmlns:a16="http://schemas.microsoft.com/office/drawing/2014/main" id="{B96564EF-503E-4C61-B535-A5B846DBEF1D}"/>
                  </a:ext>
                </a:extLst>
              </p:cNvPr>
              <p:cNvSpPr txBox="1"/>
              <p:nvPr/>
            </p:nvSpPr>
            <p:spPr>
              <a:xfrm>
                <a:off x="2707112" y="4537328"/>
                <a:ext cx="33663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</m:oMath>
                  </m:oMathPara>
                </a14:m>
                <a:endParaRPr lang="fr-FR" sz="2800" b="1" dirty="0">
                  <a:solidFill>
                    <a:srgbClr val="FFFFFF"/>
                  </a:solidFill>
                  <a:latin typeface="Montserrat"/>
                </a:endParaRPr>
              </a:p>
            </p:txBody>
          </p:sp>
        </mc:Choice>
        <mc:Fallback xmlns="">
          <p:sp>
            <p:nvSpPr>
              <p:cNvPr id="361" name="ZoneTexte 360">
                <a:extLst>
                  <a:ext uri="{FF2B5EF4-FFF2-40B4-BE49-F238E27FC236}">
                    <a16:creationId xmlns:a16="http://schemas.microsoft.com/office/drawing/2014/main" id="{B96564EF-503E-4C61-B535-A5B846DBE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112" y="4537328"/>
                <a:ext cx="336631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2" name="ZoneTexte 361">
            <a:extLst>
              <a:ext uri="{FF2B5EF4-FFF2-40B4-BE49-F238E27FC236}">
                <a16:creationId xmlns:a16="http://schemas.microsoft.com/office/drawing/2014/main" id="{39E4643F-9B19-45B6-B676-D98CDCDAD7D0}"/>
              </a:ext>
            </a:extLst>
          </p:cNvPr>
          <p:cNvSpPr txBox="1"/>
          <p:nvPr/>
        </p:nvSpPr>
        <p:spPr>
          <a:xfrm>
            <a:off x="341325" y="3303742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b="1" dirty="0">
                <a:solidFill>
                  <a:srgbClr val="FFFFFF"/>
                </a:solidFill>
                <a:latin typeface="Montserrat"/>
              </a:rPr>
              <a:t>Diamant</a:t>
            </a:r>
          </a:p>
        </p:txBody>
      </p:sp>
      <p:pic>
        <p:nvPicPr>
          <p:cNvPr id="363" name="Image 362">
            <a:extLst>
              <a:ext uri="{FF2B5EF4-FFF2-40B4-BE49-F238E27FC236}">
                <a16:creationId xmlns:a16="http://schemas.microsoft.com/office/drawing/2014/main" id="{31720E1D-DF5B-4953-BB1B-107A6C17A3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6" y="804467"/>
            <a:ext cx="3211263" cy="1976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4" name="Rectangle : coins arrondis 363">
                <a:extLst>
                  <a:ext uri="{FF2B5EF4-FFF2-40B4-BE49-F238E27FC236}">
                    <a16:creationId xmlns:a16="http://schemas.microsoft.com/office/drawing/2014/main" id="{E1941D44-5910-41AF-9FAB-BD39A9B750B8}"/>
                  </a:ext>
                </a:extLst>
              </p:cNvPr>
              <p:cNvSpPr/>
              <p:nvPr/>
            </p:nvSpPr>
            <p:spPr>
              <a:xfrm>
                <a:off x="5576412" y="1804953"/>
                <a:ext cx="3090672" cy="1325563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22B5D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Signal de 2500 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22B5D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protons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22B5D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0" lang="fr-F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PrePr>
                      <m:sub>
                        <m:r>
                          <a:rPr kumimoji="0" lang="fr-F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0" lang="fr-F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p>
                      <m:e>
                        <m:sSup>
                          <m:sSupPr>
                            <m:ctrlPr>
                              <a:rPr kumimoji="0" lang="fr-F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e>
                          <m:sup>
                            <m:r>
                              <a:rPr kumimoji="0" lang="fr-F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22B5D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de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22B5D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  <a:r>
                  <a:rPr kumimoji="0" lang="fr-FR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22B5D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68 MeV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Diamant de </a:t>
                </a:r>
                <a:r>
                  <a:rPr kumimoji="0" lang="fr-FR" sz="12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550 µm</a:t>
                </a:r>
                <a:r>
                  <a: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, 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polarisé à </a:t>
                </a:r>
                <a:r>
                  <a:rPr kumimoji="0" lang="fr-FR" sz="12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0.91 V/µm</a:t>
                </a:r>
              </a:p>
            </p:txBody>
          </p:sp>
        </mc:Choice>
        <mc:Fallback xmlns="">
          <p:sp>
            <p:nvSpPr>
              <p:cNvPr id="364" name="Rectangle : coins arrondis 363">
                <a:extLst>
                  <a:ext uri="{FF2B5EF4-FFF2-40B4-BE49-F238E27FC236}">
                    <a16:creationId xmlns:a16="http://schemas.microsoft.com/office/drawing/2014/main" id="{E1941D44-5910-41AF-9FAB-BD39A9B750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412" y="1804953"/>
                <a:ext cx="3090672" cy="132556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5" name="Connecteur droit avec flèche 364">
            <a:extLst>
              <a:ext uri="{FF2B5EF4-FFF2-40B4-BE49-F238E27FC236}">
                <a16:creationId xmlns:a16="http://schemas.microsoft.com/office/drawing/2014/main" id="{173B4F27-5C48-4934-953A-35AE03354B9E}"/>
              </a:ext>
            </a:extLst>
          </p:cNvPr>
          <p:cNvCxnSpPr>
            <a:cxnSpLocks/>
          </p:cNvCxnSpPr>
          <p:nvPr/>
        </p:nvCxnSpPr>
        <p:spPr>
          <a:xfrm flipV="1">
            <a:off x="4944818" y="3482602"/>
            <a:ext cx="0" cy="2743872"/>
          </a:xfrm>
          <a:prstGeom prst="straightConnector1">
            <a:avLst/>
          </a:prstGeom>
          <a:noFill/>
          <a:ln w="57150" cap="flat" cmpd="sng" algn="ctr">
            <a:solidFill>
              <a:srgbClr val="FFFFFF"/>
            </a:solidFill>
            <a:prstDash val="solid"/>
            <a:headEnd type="non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6" name="ZoneTexte 365">
                <a:extLst>
                  <a:ext uri="{FF2B5EF4-FFF2-40B4-BE49-F238E27FC236}">
                    <a16:creationId xmlns:a16="http://schemas.microsoft.com/office/drawing/2014/main" id="{3058C5DC-4B32-4BEE-87A2-92288C4645EA}"/>
                  </a:ext>
                </a:extLst>
              </p:cNvPr>
              <p:cNvSpPr txBox="1"/>
              <p:nvPr/>
            </p:nvSpPr>
            <p:spPr>
              <a:xfrm>
                <a:off x="4513609" y="4560773"/>
                <a:ext cx="336631" cy="483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8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8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lang="fr-FR" sz="2800" b="1" dirty="0">
                  <a:solidFill>
                    <a:srgbClr val="FFFFFF"/>
                  </a:solidFill>
                  <a:latin typeface="Montserrat"/>
                </a:endParaRPr>
              </a:p>
            </p:txBody>
          </p:sp>
        </mc:Choice>
        <mc:Fallback xmlns="">
          <p:sp>
            <p:nvSpPr>
              <p:cNvPr id="366" name="ZoneTexte 365">
                <a:extLst>
                  <a:ext uri="{FF2B5EF4-FFF2-40B4-BE49-F238E27FC236}">
                    <a16:creationId xmlns:a16="http://schemas.microsoft.com/office/drawing/2014/main" id="{3058C5DC-4B32-4BEE-87A2-92288C464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609" y="4560773"/>
                <a:ext cx="336631" cy="4831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7" name="Image 366">
            <a:extLst>
              <a:ext uri="{FF2B5EF4-FFF2-40B4-BE49-F238E27FC236}">
                <a16:creationId xmlns:a16="http://schemas.microsoft.com/office/drawing/2014/main" id="{21F7CFB0-6F40-4BAC-A1E6-4E4722D19E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89" y="3531248"/>
            <a:ext cx="5092706" cy="3133973"/>
          </a:xfrm>
          <a:prstGeom prst="rect">
            <a:avLst/>
          </a:prstGeom>
        </p:spPr>
      </p:pic>
      <p:sp>
        <p:nvSpPr>
          <p:cNvPr id="368" name="ZoneTexte 367">
            <a:extLst>
              <a:ext uri="{FF2B5EF4-FFF2-40B4-BE49-F238E27FC236}">
                <a16:creationId xmlns:a16="http://schemas.microsoft.com/office/drawing/2014/main" id="{FD09F0B4-A82B-4DCD-B9DE-8AE8089A7A4A}"/>
              </a:ext>
            </a:extLst>
          </p:cNvPr>
          <p:cNvSpPr txBox="1"/>
          <p:nvPr/>
        </p:nvSpPr>
        <p:spPr>
          <a:xfrm>
            <a:off x="698149" y="249007"/>
            <a:ext cx="346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R. Molle thèse soutenue 18/10/24</a:t>
            </a:r>
          </a:p>
        </p:txBody>
      </p:sp>
      <p:sp>
        <p:nvSpPr>
          <p:cNvPr id="371" name="Titre 1">
            <a:extLst>
              <a:ext uri="{FF2B5EF4-FFF2-40B4-BE49-F238E27FC236}">
                <a16:creationId xmlns:a16="http://schemas.microsoft.com/office/drawing/2014/main" id="{E57FC496-6317-4273-97C3-883AFE71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39" y="-77258"/>
            <a:ext cx="9840416" cy="1021862"/>
          </a:xfrm>
        </p:spPr>
        <p:txBody>
          <a:bodyPr/>
          <a:lstStyle/>
          <a:p>
            <a:r>
              <a:rPr lang="fr-FR" dirty="0"/>
              <a:t>Logiciel de simulation </a:t>
            </a:r>
            <a:r>
              <a:rPr lang="fr-FR" dirty="0" err="1"/>
              <a:t>PyDiam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601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0.00091 0.1335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667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0052 -0.121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6065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8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8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 animBg="1"/>
      <p:bldP spid="353" grpId="1" animBg="1"/>
      <p:bldP spid="353" grpId="2" animBg="1"/>
      <p:bldP spid="354" grpId="0" animBg="1"/>
      <p:bldP spid="354" grpId="1" animBg="1"/>
      <p:bldP spid="354" grpId="2" animBg="1"/>
      <p:bldP spid="355" grpId="0" animBg="1"/>
      <p:bldP spid="356" grpId="0" animBg="1"/>
      <p:bldP spid="358" grpId="0"/>
      <p:bldP spid="359" grpId="0"/>
      <p:bldP spid="360" grpId="0"/>
      <p:bldP spid="3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78802C0-F27F-4609-A8FD-A55F03368A2B}"/>
              </a:ext>
            </a:extLst>
          </p:cNvPr>
          <p:cNvSpPr/>
          <p:nvPr/>
        </p:nvSpPr>
        <p:spPr>
          <a:xfrm>
            <a:off x="-74869" y="2236225"/>
            <a:ext cx="12339483" cy="3521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 Gallin-Martel*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A. André, Y.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Arnoud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A. Bes,  J.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Collot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D.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Dauvergne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R. Delorme,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L. Gallin-Martel, O.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Guillaudin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C.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Hoarau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A. Lacoste, E.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Lagorio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C.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Léonhart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J. Livingstone, S. 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Marcatili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M.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Marton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GB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Milewski</a:t>
            </a:r>
            <a:r>
              <a:rPr lang="en-GB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Molle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JF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Muraz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P. </a:t>
            </a:r>
            <a:r>
              <a:rPr lang="en-GB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aris</a:t>
            </a:r>
            <a:r>
              <a:rPr lang="en-GB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Ponchant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F.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Rarbi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M. Reynaud, O. 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Rossetto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J.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Waquet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M. Evin, A. Guertin, F. Haddad, C.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Koumeir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 Métivier, R. Molle, F. Poirier, N.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Servagent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Barberet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Jouve, S.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Sorieul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Ph.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Laniece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Q. Mouchard, AM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Leite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Y. Zhu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2" name="Rectangle à coins arrondis 14">
            <a:extLst>
              <a:ext uri="{FF2B5EF4-FFF2-40B4-BE49-F238E27FC236}">
                <a16:creationId xmlns:a16="http://schemas.microsoft.com/office/drawing/2014/main" id="{E1427D19-5949-4C04-8BDA-318F50F61BF5}"/>
              </a:ext>
            </a:extLst>
          </p:cNvPr>
          <p:cNvSpPr/>
          <p:nvPr/>
        </p:nvSpPr>
        <p:spPr>
          <a:xfrm>
            <a:off x="79227" y="1095469"/>
            <a:ext cx="12031293" cy="5174919"/>
          </a:xfrm>
          <a:prstGeom prst="roundRect">
            <a:avLst/>
          </a:prstGeom>
          <a:noFill/>
          <a:ln w="47625" cap="flat" cmpd="sng" algn="ctr">
            <a:solidFill>
              <a:srgbClr val="FF650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Master projet DIAMANT – collaboration IN2P3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BE6825C-35F3-4B36-9916-5DE2882794DF}"/>
              </a:ext>
            </a:extLst>
          </p:cNvPr>
          <p:cNvSpPr txBox="1"/>
          <p:nvPr/>
        </p:nvSpPr>
        <p:spPr>
          <a:xfrm>
            <a:off x="4567869" y="1100555"/>
            <a:ext cx="2964273" cy="923330"/>
          </a:xfrm>
          <a:prstGeom prst="rect">
            <a:avLst/>
          </a:prstGeom>
          <a:solidFill>
            <a:srgbClr val="E7511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DIAMANT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8EB59E9-D76B-42D8-8FBC-5B3B33CF5104}"/>
              </a:ext>
            </a:extLst>
          </p:cNvPr>
          <p:cNvSpPr txBox="1"/>
          <p:nvPr/>
        </p:nvSpPr>
        <p:spPr>
          <a:xfrm>
            <a:off x="7234144" y="6607455"/>
            <a:ext cx="2491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Lyon, 19 octobre 2022</a:t>
            </a:r>
          </a:p>
        </p:txBody>
      </p:sp>
      <p:pic>
        <p:nvPicPr>
          <p:cNvPr id="15" name="Image 1">
            <a:extLst>
              <a:ext uri="{FF2B5EF4-FFF2-40B4-BE49-F238E27FC236}">
                <a16:creationId xmlns:a16="http://schemas.microsoft.com/office/drawing/2014/main" id="{3490D566-0BE0-4178-93B3-974C37982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0" y="2090657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C11176-D7E7-472A-A66E-DD7F7FE3A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477" y="3268984"/>
            <a:ext cx="905761" cy="5498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4B3469F-1432-4088-AA97-B1EC6D376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422" y="3401512"/>
            <a:ext cx="1104333" cy="28482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47B0894-BFB1-4773-B9D5-C13EA13B8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068" y="4210207"/>
            <a:ext cx="782801" cy="41993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72A6AD6-5B95-44D1-806A-4B27AD419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42" y="4290397"/>
            <a:ext cx="619002" cy="33974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AF86306-A466-4A8E-A110-1192EA0098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6347" b="27901"/>
          <a:stretch/>
        </p:blipFill>
        <p:spPr>
          <a:xfrm>
            <a:off x="2922357" y="4898780"/>
            <a:ext cx="812165" cy="65431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6BA7BE7-56CB-4B11-B9A3-C178CA7B3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1D906-68FB-4FCF-A226-CB4AF2FE62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9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à coins arrondis 14">
            <a:extLst>
              <a:ext uri="{FF2B5EF4-FFF2-40B4-BE49-F238E27FC236}">
                <a16:creationId xmlns:a16="http://schemas.microsoft.com/office/drawing/2014/main" id="{E1427D19-5949-4C04-8BDA-318F50F61BF5}"/>
              </a:ext>
            </a:extLst>
          </p:cNvPr>
          <p:cNvSpPr/>
          <p:nvPr/>
        </p:nvSpPr>
        <p:spPr>
          <a:xfrm>
            <a:off x="79227" y="1095469"/>
            <a:ext cx="12031293" cy="5174919"/>
          </a:xfrm>
          <a:prstGeom prst="roundRect">
            <a:avLst/>
          </a:prstGeom>
          <a:noFill/>
          <a:ln w="47625" cap="flat" cmpd="sng" algn="ctr">
            <a:solidFill>
              <a:srgbClr val="FF650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Master projet  DIAMANT – collaboration  hors IN2P3 - RH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BE6825C-35F3-4B36-9916-5DE2882794DF}"/>
              </a:ext>
            </a:extLst>
          </p:cNvPr>
          <p:cNvSpPr txBox="1"/>
          <p:nvPr/>
        </p:nvSpPr>
        <p:spPr>
          <a:xfrm>
            <a:off x="4260119" y="1096145"/>
            <a:ext cx="2964273" cy="923330"/>
          </a:xfrm>
          <a:prstGeom prst="rect">
            <a:avLst/>
          </a:prstGeom>
          <a:solidFill>
            <a:srgbClr val="E7511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DIAMANT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8EB59E9-D76B-42D8-8FBC-5B3B33CF5104}"/>
              </a:ext>
            </a:extLst>
          </p:cNvPr>
          <p:cNvSpPr txBox="1"/>
          <p:nvPr/>
        </p:nvSpPr>
        <p:spPr>
          <a:xfrm>
            <a:off x="7234144" y="6607455"/>
            <a:ext cx="2491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Lyon, 19 octobre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19B280-E126-4CCA-80FD-EABB40314FBC}"/>
              </a:ext>
            </a:extLst>
          </p:cNvPr>
          <p:cNvSpPr/>
          <p:nvPr/>
        </p:nvSpPr>
        <p:spPr>
          <a:xfrm>
            <a:off x="1432008" y="2356542"/>
            <a:ext cx="12339483" cy="3844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JF Adam, R.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Serduc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Keshmiri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Vianna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Legros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Abbassi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T.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Crozes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F.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Donatini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E.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Gheeraert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D. Eon, J. F. Motte,  J.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Pernot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J. Bousquet,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 Corne,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J.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Letellier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Nusimovici. K. Driche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F. Lafont, P.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Everaere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TN.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J.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Herault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JP.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Hofverberg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Maneval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R.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Trimaud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10D757-8191-4524-B42D-00FF62B29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34" y="4805886"/>
            <a:ext cx="437780" cy="51517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3DC8865-CCA1-49C8-8CAC-E599D6E73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422" b="13816"/>
          <a:stretch/>
        </p:blipFill>
        <p:spPr>
          <a:xfrm>
            <a:off x="247495" y="2829865"/>
            <a:ext cx="521486" cy="39314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674F287-2CED-4EC0-A433-F01F68B6E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3" b="3378"/>
          <a:stretch/>
        </p:blipFill>
        <p:spPr>
          <a:xfrm>
            <a:off x="303912" y="2497924"/>
            <a:ext cx="812165" cy="1660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1168702-71EF-4342-9900-782207627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9" y="4188082"/>
            <a:ext cx="1145458" cy="31757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998C537-ACFF-4F64-995D-26D88A57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1D906-68FB-4FCF-A226-CB4AF2FE62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10A928-C030-4E3B-93EB-D7E8FC8871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22900"/>
          <a:stretch/>
        </p:blipFill>
        <p:spPr>
          <a:xfrm>
            <a:off x="6388431" y="3163991"/>
            <a:ext cx="1550687" cy="4266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CF62626-A3EF-4C6D-9C1C-7951213D8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46" y="2444532"/>
            <a:ext cx="2369098" cy="3292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3BA0AE4-6926-4D00-A0D6-7131D44A35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37" y="2838202"/>
            <a:ext cx="1077196" cy="2848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C7A6A5C-6504-4C14-9D8E-8359D69493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46" y="3581094"/>
            <a:ext cx="2579486" cy="3564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EA6538B-A363-4EDF-8F55-CA07ECF38AAA}"/>
              </a:ext>
            </a:extLst>
          </p:cNvPr>
          <p:cNvSpPr txBox="1"/>
          <p:nvPr/>
        </p:nvSpPr>
        <p:spPr>
          <a:xfrm>
            <a:off x="9265823" y="2538580"/>
            <a:ext cx="2678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Koizumi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 H.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Nishiguchi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 Shimaoka,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H. U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mezawa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B77CF66-E07B-4AC5-B841-FA78535808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929" y="3451454"/>
            <a:ext cx="714618" cy="30058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163E0C-99C1-48C0-B478-9506498FB4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2" y="5559327"/>
            <a:ext cx="1270901" cy="54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53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B29A29E-FAF3-4EFE-9D3D-589A70052568}"/>
              </a:ext>
            </a:extLst>
          </p:cNvPr>
          <p:cNvSpPr/>
          <p:nvPr/>
        </p:nvSpPr>
        <p:spPr>
          <a:xfrm>
            <a:off x="0" y="95838"/>
            <a:ext cx="12192000" cy="6566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D5C6181-A243-44AD-9940-D4C3C6DEFF60}"/>
              </a:ext>
            </a:extLst>
          </p:cNvPr>
          <p:cNvGrpSpPr/>
          <p:nvPr/>
        </p:nvGrpSpPr>
        <p:grpSpPr>
          <a:xfrm>
            <a:off x="2667729" y="2938441"/>
            <a:ext cx="1956803" cy="721243"/>
            <a:chOff x="5620164" y="4999434"/>
            <a:chExt cx="2788313" cy="1053529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FEC1355-8DE8-4910-B5B8-DDB99EC6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641" y="4999434"/>
              <a:ext cx="678690" cy="90492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36F244F-2B2E-4D9F-B41E-6E3F0A1E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164" y="5018870"/>
              <a:ext cx="746007" cy="772493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44F26B06-0A10-4247-BF4A-97EDD96A7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1463" y="5089791"/>
              <a:ext cx="1147014" cy="963172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7494658-D3C7-4C4B-BB92-AC95255DB5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63" r="3093"/>
          <a:stretch/>
        </p:blipFill>
        <p:spPr>
          <a:xfrm>
            <a:off x="80235" y="2875283"/>
            <a:ext cx="1302533" cy="918833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28038" y="83245"/>
            <a:ext cx="11792165" cy="820395"/>
          </a:xfrm>
        </p:spPr>
        <p:txBody>
          <a:bodyPr/>
          <a:lstStyle/>
          <a:p>
            <a:pPr lvl="0" defTabSz="914400">
              <a:spcBef>
                <a:spcPts val="0"/>
              </a:spcBef>
              <a:defRPr/>
            </a:pPr>
            <a:r>
              <a:rPr lang="fr-FR" dirty="0">
                <a:latin typeface="Calibri"/>
                <a:ea typeface="+mn-ea"/>
                <a:cs typeface="+mn-cs"/>
              </a:rPr>
              <a:t>Développement de détecteurs innovants en technologie diamant </a:t>
            </a:r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6DA4191-0717-4D90-B793-5E02786BC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877" y="3161333"/>
            <a:ext cx="1279667" cy="875121"/>
          </a:xfrm>
          <a:prstGeom prst="rect">
            <a:avLst/>
          </a:prstGeom>
        </p:spPr>
      </p:pic>
      <p:sp>
        <p:nvSpPr>
          <p:cNvPr id="23" name="Rectangle à coins arrondis 42">
            <a:extLst>
              <a:ext uri="{FF2B5EF4-FFF2-40B4-BE49-F238E27FC236}">
                <a16:creationId xmlns:a16="http://schemas.microsoft.com/office/drawing/2014/main" id="{A9A1A59D-1AEF-4DA0-8D11-37AF372B1E8C}"/>
              </a:ext>
            </a:extLst>
          </p:cNvPr>
          <p:cNvSpPr/>
          <p:nvPr/>
        </p:nvSpPr>
        <p:spPr>
          <a:xfrm>
            <a:off x="8255505" y="2498439"/>
            <a:ext cx="2005690" cy="352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Evaluation des performances des détecteurs sous faisceaux</a:t>
            </a:r>
          </a:p>
        </p:txBody>
      </p:sp>
      <p:sp>
        <p:nvSpPr>
          <p:cNvPr id="24" name="Rectangle à coins arrondis 43">
            <a:extLst>
              <a:ext uri="{FF2B5EF4-FFF2-40B4-BE49-F238E27FC236}">
                <a16:creationId xmlns:a16="http://schemas.microsoft.com/office/drawing/2014/main" id="{1189BC8A-DE45-414B-B796-FC050B510C41}"/>
              </a:ext>
            </a:extLst>
          </p:cNvPr>
          <p:cNvSpPr/>
          <p:nvPr/>
        </p:nvSpPr>
        <p:spPr>
          <a:xfrm>
            <a:off x="2772366" y="2473505"/>
            <a:ext cx="1779806" cy="4221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Métallisation diamant, assemblage de détecteurs</a:t>
            </a:r>
          </a:p>
        </p:txBody>
      </p:sp>
      <p:sp>
        <p:nvSpPr>
          <p:cNvPr id="29" name="Rectangle à coins arrondis 48">
            <a:extLst>
              <a:ext uri="{FF2B5EF4-FFF2-40B4-BE49-F238E27FC236}">
                <a16:creationId xmlns:a16="http://schemas.microsoft.com/office/drawing/2014/main" id="{AD52AD02-D957-4EED-8A50-599842A8CD2B}"/>
              </a:ext>
            </a:extLst>
          </p:cNvPr>
          <p:cNvSpPr/>
          <p:nvPr/>
        </p:nvSpPr>
        <p:spPr>
          <a:xfrm>
            <a:off x="4657360" y="2465454"/>
            <a:ext cx="1760200" cy="37443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Développements en électronique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26B080-96E8-4391-AF3A-1D4E5E278783}"/>
              </a:ext>
            </a:extLst>
          </p:cNvPr>
          <p:cNvSpPr/>
          <p:nvPr/>
        </p:nvSpPr>
        <p:spPr>
          <a:xfrm>
            <a:off x="5950510" y="3047843"/>
            <a:ext cx="5405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QDC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7322831-E6A9-4370-8480-9D00041001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2675" t="2603" r="9727" b="3694"/>
          <a:stretch/>
        </p:blipFill>
        <p:spPr>
          <a:xfrm>
            <a:off x="4714990" y="3770842"/>
            <a:ext cx="739722" cy="50245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D93D0C2-CBDB-450F-B65A-7E272F6D9C6C}"/>
              </a:ext>
            </a:extLst>
          </p:cNvPr>
          <p:cNvSpPr/>
          <p:nvPr/>
        </p:nvSpPr>
        <p:spPr>
          <a:xfrm>
            <a:off x="4546039" y="2769329"/>
            <a:ext cx="2354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Préamplificateurs  rapides et TDC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EE1690A-B112-453D-A71F-DC0D056D1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7184" y="2807036"/>
            <a:ext cx="2287722" cy="1181391"/>
          </a:xfrm>
          <a:prstGeom prst="rect">
            <a:avLst/>
          </a:prstGeom>
        </p:spPr>
      </p:pic>
      <p:sp>
        <p:nvSpPr>
          <p:cNvPr id="35" name="Rectangle à coins arrondis 54">
            <a:extLst>
              <a:ext uri="{FF2B5EF4-FFF2-40B4-BE49-F238E27FC236}">
                <a16:creationId xmlns:a16="http://schemas.microsoft.com/office/drawing/2014/main" id="{FB1474E2-C62A-4BBF-A7B2-1ED865913EB7}"/>
              </a:ext>
            </a:extLst>
          </p:cNvPr>
          <p:cNvSpPr/>
          <p:nvPr/>
        </p:nvSpPr>
        <p:spPr>
          <a:xfrm>
            <a:off x="175427" y="2471757"/>
            <a:ext cx="1164845" cy="41656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Croissance diamant CVD 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D3DA8960-B233-446A-B4F9-3FAA377254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9058" y="3139845"/>
            <a:ext cx="728699" cy="562283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2241D7F0-4CDC-458E-94D8-04744027EF19}"/>
              </a:ext>
            </a:extLst>
          </p:cNvPr>
          <p:cNvSpPr txBox="1"/>
          <p:nvPr/>
        </p:nvSpPr>
        <p:spPr>
          <a:xfrm>
            <a:off x="1297590" y="3854735"/>
            <a:ext cx="15970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eBIC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ToF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eBIC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 Néel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E5526D8-B267-454D-985A-48F56CCD6A97}"/>
              </a:ext>
            </a:extLst>
          </p:cNvPr>
          <p:cNvSpPr txBox="1"/>
          <p:nvPr/>
        </p:nvSpPr>
        <p:spPr>
          <a:xfrm>
            <a:off x="4652996" y="4205120"/>
            <a:ext cx="248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Electronique FE discrète &amp; ASIC (CMOS 65 +130 nm) + système ACQ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D3854DB7-11B0-4AE7-A91D-9AFAEC4CB40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1" t="11963" r="87322" b="22514"/>
          <a:stretch/>
        </p:blipFill>
        <p:spPr>
          <a:xfrm>
            <a:off x="3752452" y="3663360"/>
            <a:ext cx="813607" cy="76558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D78DD3ED-31A1-4B55-9BC5-0489852E1922}"/>
              </a:ext>
            </a:extLst>
          </p:cNvPr>
          <p:cNvSpPr txBox="1"/>
          <p:nvPr/>
        </p:nvSpPr>
        <p:spPr>
          <a:xfrm>
            <a:off x="2638391" y="3500284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Métallisation pleine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269C830-3E3B-4E17-A896-7E4CE71D0AEE}"/>
              </a:ext>
            </a:extLst>
          </p:cNvPr>
          <p:cNvSpPr txBox="1"/>
          <p:nvPr/>
        </p:nvSpPr>
        <p:spPr>
          <a:xfrm>
            <a:off x="2675419" y="3607306"/>
            <a:ext cx="787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 par pistes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6C54D3-DC6C-4733-8FE6-4D8A6C353479}"/>
              </a:ext>
            </a:extLst>
          </p:cNvPr>
          <p:cNvSpPr/>
          <p:nvPr/>
        </p:nvSpPr>
        <p:spPr>
          <a:xfrm>
            <a:off x="204052" y="3694658"/>
            <a:ext cx="111120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NIMS –AIST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 Néel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LSPM-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DiamFab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BBEFEC7-B280-45C6-9580-5DCB1FCE0921}"/>
              </a:ext>
            </a:extLst>
          </p:cNvPr>
          <p:cNvSpPr/>
          <p:nvPr/>
        </p:nvSpPr>
        <p:spPr>
          <a:xfrm>
            <a:off x="2684337" y="3778555"/>
            <a:ext cx="1510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LP2I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SUBATECH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GIP ARRONAX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NANOFAB Néel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KEK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B06529-0970-4CDB-B6ED-6AF4F2DCBA91}"/>
              </a:ext>
            </a:extLst>
          </p:cNvPr>
          <p:cNvSpPr txBox="1"/>
          <p:nvPr/>
        </p:nvSpPr>
        <p:spPr>
          <a:xfrm>
            <a:off x="166135" y="4224054"/>
            <a:ext cx="1454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LPSC croissance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pCVD</a:t>
            </a: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E7511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FF9D8A-DCE9-44D9-963C-757BF1644E68}"/>
              </a:ext>
            </a:extLst>
          </p:cNvPr>
          <p:cNvSpPr txBox="1"/>
          <p:nvPr/>
        </p:nvSpPr>
        <p:spPr>
          <a:xfrm>
            <a:off x="5604436" y="4023709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LPSC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558DFF78-9902-4B56-AF95-B2BDFA9CC6A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900" t="11661"/>
          <a:stretch/>
        </p:blipFill>
        <p:spPr>
          <a:xfrm>
            <a:off x="1472129" y="3437507"/>
            <a:ext cx="811477" cy="471519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8D2451FD-290E-4CDE-9700-ECB03A9199D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8998" b="51090"/>
          <a:stretch/>
        </p:blipFill>
        <p:spPr>
          <a:xfrm>
            <a:off x="1549510" y="2895912"/>
            <a:ext cx="506830" cy="406794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2DD9721E-F4C4-4D9D-8141-6E5078E766BB}"/>
              </a:ext>
            </a:extLst>
          </p:cNvPr>
          <p:cNvSpPr txBox="1"/>
          <p:nvPr/>
        </p:nvSpPr>
        <p:spPr>
          <a:xfrm>
            <a:off x="1373023" y="3249708"/>
            <a:ext cx="14042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XBIC et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ToF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XBIC 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ESRF BM05 </a:t>
            </a:r>
          </a:p>
        </p:txBody>
      </p:sp>
      <p:sp>
        <p:nvSpPr>
          <p:cNvPr id="65" name="Rectangle à coins arrondis 42">
            <a:extLst>
              <a:ext uri="{FF2B5EF4-FFF2-40B4-BE49-F238E27FC236}">
                <a16:creationId xmlns:a16="http://schemas.microsoft.com/office/drawing/2014/main" id="{13B56E7E-ADE7-47A8-8AEB-1C3AEDAF5B33}"/>
              </a:ext>
            </a:extLst>
          </p:cNvPr>
          <p:cNvSpPr/>
          <p:nvPr/>
        </p:nvSpPr>
        <p:spPr>
          <a:xfrm>
            <a:off x="10360384" y="2488716"/>
            <a:ext cx="1440363" cy="352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</a:t>
            </a:r>
          </a:p>
        </p:txBody>
      </p:sp>
      <p:sp>
        <p:nvSpPr>
          <p:cNvPr id="66" name="Rectangle à coins arrondis 42">
            <a:extLst>
              <a:ext uri="{FF2B5EF4-FFF2-40B4-BE49-F238E27FC236}">
                <a16:creationId xmlns:a16="http://schemas.microsoft.com/office/drawing/2014/main" id="{A11FAE81-BD3C-4317-A955-763A086DF6A1}"/>
              </a:ext>
            </a:extLst>
          </p:cNvPr>
          <p:cNvSpPr/>
          <p:nvPr/>
        </p:nvSpPr>
        <p:spPr>
          <a:xfrm>
            <a:off x="6573116" y="2451773"/>
            <a:ext cx="1440363" cy="352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Valorisation</a:t>
            </a: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C07B355C-3F54-4D20-8DA2-D7CAE5A29E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13" y="2916444"/>
            <a:ext cx="1174621" cy="880967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61EF8E76-1A27-4B12-B3E5-47A8CEFBFD9D}"/>
              </a:ext>
            </a:extLst>
          </p:cNvPr>
          <p:cNvSpPr txBox="1"/>
          <p:nvPr/>
        </p:nvSpPr>
        <p:spPr>
          <a:xfrm>
            <a:off x="10182952" y="4145197"/>
            <a:ext cx="1632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LPSC GIP ARRONAX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>
                <a:solidFill>
                  <a:srgbClr val="E75112"/>
                </a:solidFill>
                <a:latin typeface="Calibri"/>
              </a:rPr>
              <a:t>(PhD R. Molle)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E7511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3C54D1AE-92D8-4E78-8AD2-DB1CFBD08B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934538"/>
            <a:ext cx="1503165" cy="1127374"/>
          </a:xfrm>
          <a:prstGeom prst="rect">
            <a:avLst/>
          </a:prstGeom>
        </p:spPr>
      </p:pic>
      <p:sp>
        <p:nvSpPr>
          <p:cNvPr id="71" name="Rectangle à coins arrondis 54">
            <a:extLst>
              <a:ext uri="{FF2B5EF4-FFF2-40B4-BE49-F238E27FC236}">
                <a16:creationId xmlns:a16="http://schemas.microsoft.com/office/drawing/2014/main" id="{9226CBF9-E25D-40BC-A978-A05CF3DE853B}"/>
              </a:ext>
            </a:extLst>
          </p:cNvPr>
          <p:cNvSpPr/>
          <p:nvPr/>
        </p:nvSpPr>
        <p:spPr>
          <a:xfrm>
            <a:off x="1459132" y="2468926"/>
            <a:ext cx="1198053" cy="416565"/>
          </a:xfrm>
          <a:prstGeom prst="roundRect">
            <a:avLst/>
          </a:prstGeom>
          <a:solidFill>
            <a:srgbClr val="E751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Caractérisation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FFFFFF"/>
                </a:solidFill>
                <a:latin typeface="Calibri"/>
              </a:rPr>
              <a:t>WG5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C2F68E-76C5-4E93-902F-67A6B7315892}"/>
              </a:ext>
            </a:extLst>
          </p:cNvPr>
          <p:cNvSpPr txBox="1"/>
          <p:nvPr/>
        </p:nvSpPr>
        <p:spPr>
          <a:xfrm>
            <a:off x="1944933" y="297199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LPSC</a:t>
            </a: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11F0F340-9025-4D19-B9AD-E1419BCB42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42344" y="4072307"/>
            <a:ext cx="554316" cy="518357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B8EA3CB4-B89D-48DC-BF97-24F4693A77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80" y="4536965"/>
            <a:ext cx="236050" cy="12955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CEC46F2-0322-4DF0-8BCA-F4C89A250CD8}"/>
              </a:ext>
            </a:extLst>
          </p:cNvPr>
          <p:cNvSpPr/>
          <p:nvPr/>
        </p:nvSpPr>
        <p:spPr>
          <a:xfrm>
            <a:off x="2083621" y="4105502"/>
            <a:ext cx="645996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LP2I Bordeaux 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C589DD36-64FD-4100-850E-48BC80E44251}"/>
              </a:ext>
            </a:extLst>
          </p:cNvPr>
          <p:cNvSpPr txBox="1"/>
          <p:nvPr/>
        </p:nvSpPr>
        <p:spPr>
          <a:xfrm>
            <a:off x="1604110" y="4575295"/>
            <a:ext cx="4033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IBIC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47A837-06B1-4A4A-9377-293EE240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1D906-68FB-4FCF-A226-CB4AF2FE62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5615D92-0573-461B-A987-6204535DEDB8}"/>
              </a:ext>
            </a:extLst>
          </p:cNvPr>
          <p:cNvSpPr txBox="1"/>
          <p:nvPr/>
        </p:nvSpPr>
        <p:spPr>
          <a:xfrm>
            <a:off x="8242092" y="3760517"/>
            <a:ext cx="1760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SUBATECH ARRONAX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AIFIRA (LP2I Bordeaux)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IJClab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MIRCOM – IRSN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ESRF-ID17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CAL + CNAO + ACHADE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430020A-5AB8-4C00-AF4C-6F5362FDCD47}"/>
              </a:ext>
            </a:extLst>
          </p:cNvPr>
          <p:cNvSpPr/>
          <p:nvPr/>
        </p:nvSpPr>
        <p:spPr>
          <a:xfrm>
            <a:off x="3701874" y="5158190"/>
            <a:ext cx="1119831" cy="423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857117-1B07-4734-9405-86D21C886305}"/>
              </a:ext>
            </a:extLst>
          </p:cNvPr>
          <p:cNvSpPr txBox="1"/>
          <p:nvPr/>
        </p:nvSpPr>
        <p:spPr>
          <a:xfrm>
            <a:off x="5613953" y="499478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=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84CF5C-B0E9-435A-9736-62F979F8202B}"/>
              </a:ext>
            </a:extLst>
          </p:cNvPr>
          <p:cNvSpPr txBox="1"/>
          <p:nvPr/>
        </p:nvSpPr>
        <p:spPr>
          <a:xfrm>
            <a:off x="6364867" y="5189948"/>
            <a:ext cx="442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WP ou « tâche » </a:t>
            </a:r>
            <a:r>
              <a:rPr lang="fr-FR" b="1" dirty="0">
                <a:solidFill>
                  <a:srgbClr val="E75112"/>
                </a:solidFill>
              </a:rPr>
              <a:t>du Master projet DIAMANT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A5E4ED73-1FC3-44B7-9CCF-E9E2047BEFC8}"/>
              </a:ext>
            </a:extLst>
          </p:cNvPr>
          <p:cNvSpPr/>
          <p:nvPr/>
        </p:nvSpPr>
        <p:spPr>
          <a:xfrm>
            <a:off x="1125668" y="5730211"/>
            <a:ext cx="1057940" cy="516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7FC8F1-9B93-4A57-A6FC-9C611E757562}"/>
              </a:ext>
            </a:extLst>
          </p:cNvPr>
          <p:cNvSpPr txBox="1"/>
          <p:nvPr/>
        </p:nvSpPr>
        <p:spPr>
          <a:xfrm>
            <a:off x="2431383" y="5796876"/>
            <a:ext cx="2047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Production d’objets</a:t>
            </a:r>
          </a:p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4C534E9-35DA-40CA-B39D-2B09DFBC4BDF}"/>
              </a:ext>
            </a:extLst>
          </p:cNvPr>
          <p:cNvSpPr txBox="1"/>
          <p:nvPr/>
        </p:nvSpPr>
        <p:spPr>
          <a:xfrm>
            <a:off x="4938253" y="5733244"/>
            <a:ext cx="5577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/>
              <a:t>Volumes actifs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Détecteurs (intégration volumes actifs + électronique)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Logiciels de simulation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095844B-A4F7-403E-B8DA-64660417F1EE}"/>
              </a:ext>
            </a:extLst>
          </p:cNvPr>
          <p:cNvSpPr/>
          <p:nvPr/>
        </p:nvSpPr>
        <p:spPr>
          <a:xfrm>
            <a:off x="175427" y="1949109"/>
            <a:ext cx="7811330" cy="455008"/>
          </a:xfrm>
          <a:prstGeom prst="roundRect">
            <a:avLst/>
          </a:prstGeom>
          <a:solidFill>
            <a:srgbClr val="E75112"/>
          </a:solidFill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WG 6 </a:t>
            </a:r>
            <a:r>
              <a:rPr lang="en-US" b="1" dirty="0">
                <a:latin typeface="Century Gothic" panose="020B0502020202020204" pitchFamily="34" charset="0"/>
              </a:rPr>
              <a:t>Wide bandgap and Innovative sensor material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9967AE9E-BFFB-44D0-9458-468779201914}"/>
              </a:ext>
            </a:extLst>
          </p:cNvPr>
          <p:cNvSpPr/>
          <p:nvPr/>
        </p:nvSpPr>
        <p:spPr>
          <a:xfrm>
            <a:off x="8203045" y="1946402"/>
            <a:ext cx="1930685" cy="455008"/>
          </a:xfrm>
          <a:prstGeom prst="roundRect">
            <a:avLst/>
          </a:prstGeom>
          <a:solidFill>
            <a:srgbClr val="E75112"/>
          </a:solidFill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WG3 Radiation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538534CF-1CEC-4563-B522-46EA3F52512B}"/>
              </a:ext>
            </a:extLst>
          </p:cNvPr>
          <p:cNvSpPr/>
          <p:nvPr/>
        </p:nvSpPr>
        <p:spPr>
          <a:xfrm>
            <a:off x="10245213" y="1912089"/>
            <a:ext cx="1846814" cy="455008"/>
          </a:xfrm>
          <a:prstGeom prst="roundRect">
            <a:avLst/>
          </a:prstGeom>
          <a:solidFill>
            <a:srgbClr val="E75112"/>
          </a:solidFill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WG 4 Simulation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3FD664-F270-4797-9F68-84A30AFA355D}"/>
              </a:ext>
            </a:extLst>
          </p:cNvPr>
          <p:cNvSpPr/>
          <p:nvPr/>
        </p:nvSpPr>
        <p:spPr>
          <a:xfrm>
            <a:off x="159190" y="898408"/>
            <a:ext cx="12195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Croissance diamant +  implantation d’ions + développements en électronique  (fast </a:t>
            </a:r>
            <a:r>
              <a:rPr lang="fr-FR" sz="1600" dirty="0" err="1">
                <a:solidFill>
                  <a:srgbClr val="002060"/>
                </a:solidFill>
              </a:rPr>
              <a:t>preamplifier</a:t>
            </a:r>
            <a:r>
              <a:rPr lang="fr-FR" sz="1600" dirty="0">
                <a:solidFill>
                  <a:srgbClr val="002060"/>
                </a:solidFill>
              </a:rPr>
              <a:t>, QDC, TDC, ASIC et discrète) + assemblage détecteurs  + accès aux facilités d’irradiation</a:t>
            </a:r>
            <a:endParaRPr lang="fr-FR" sz="1600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1FE80E4-A1C8-4D28-8AEB-FB29A044BD36}"/>
              </a:ext>
            </a:extLst>
          </p:cNvPr>
          <p:cNvSpPr/>
          <p:nvPr/>
        </p:nvSpPr>
        <p:spPr>
          <a:xfrm>
            <a:off x="0" y="1821275"/>
            <a:ext cx="8146473" cy="3255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082ACDA4-A70E-4209-A194-526F9EABFB35}"/>
              </a:ext>
            </a:extLst>
          </p:cNvPr>
          <p:cNvSpPr/>
          <p:nvPr/>
        </p:nvSpPr>
        <p:spPr>
          <a:xfrm>
            <a:off x="8154523" y="1785637"/>
            <a:ext cx="2044586" cy="3255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411A00AF-34D7-404B-ABAC-4896E157C5E4}"/>
              </a:ext>
            </a:extLst>
          </p:cNvPr>
          <p:cNvSpPr/>
          <p:nvPr/>
        </p:nvSpPr>
        <p:spPr>
          <a:xfrm>
            <a:off x="10207159" y="1769951"/>
            <a:ext cx="1889650" cy="3255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1">
            <a:extLst>
              <a:ext uri="{FF2B5EF4-FFF2-40B4-BE49-F238E27FC236}">
                <a16:creationId xmlns:a16="http://schemas.microsoft.com/office/drawing/2014/main" id="{A6A3776A-3A8B-4E7C-8623-777D47CF219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872" y="5125705"/>
            <a:ext cx="518710" cy="34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D361B7B5-272F-4A09-BDDB-90BA4F3448F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53145" y="6411134"/>
            <a:ext cx="670820" cy="407252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99682633-66DD-457F-BAA7-336D84AD91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74931" y="6000431"/>
            <a:ext cx="782801" cy="419930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60B6BF6D-98A9-4202-8DA9-148D5BD2372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6347" b="27901"/>
          <a:stretch/>
        </p:blipFill>
        <p:spPr>
          <a:xfrm>
            <a:off x="10730922" y="5459990"/>
            <a:ext cx="670820" cy="540441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9B242DC3-288A-4B93-976C-80B2B5EE01E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19445" b="27477"/>
          <a:stretch/>
        </p:blipFill>
        <p:spPr>
          <a:xfrm>
            <a:off x="8731398" y="5536329"/>
            <a:ext cx="1915538" cy="57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13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BD60C5-6FA4-46C5-943C-C35CFF0D8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1DF097F-35EA-4B65-9DA1-69DB3A278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objets à l’étude dans le master projet DIAMANT et leur TRL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E7E53D-4629-47A9-8415-DC79DF53D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052"/>
            <a:ext cx="3765892" cy="292361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A1057BF-31BA-4E8A-A873-D187CEDCE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8" t="15309" r="26374" b="1"/>
          <a:stretch/>
        </p:blipFill>
        <p:spPr>
          <a:xfrm>
            <a:off x="3359433" y="1357053"/>
            <a:ext cx="4222377" cy="39175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F4D1453-6A53-4C41-9714-62339D738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0" r="26687"/>
          <a:stretch/>
        </p:blipFill>
        <p:spPr>
          <a:xfrm>
            <a:off x="7581810" y="1299305"/>
            <a:ext cx="4463029" cy="316328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A2F85A6-87C7-4515-A458-CEF8CEE7A1B3}"/>
              </a:ext>
            </a:extLst>
          </p:cNvPr>
          <p:cNvSpPr txBox="1"/>
          <p:nvPr/>
        </p:nvSpPr>
        <p:spPr>
          <a:xfrm>
            <a:off x="289749" y="822752"/>
            <a:ext cx="251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Objet N°1 Volumes actifs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FE6D193-A5D6-4239-8EEE-EDEECA00A4F2}"/>
              </a:ext>
            </a:extLst>
          </p:cNvPr>
          <p:cNvSpPr txBox="1"/>
          <p:nvPr/>
        </p:nvSpPr>
        <p:spPr>
          <a:xfrm>
            <a:off x="3891917" y="822752"/>
            <a:ext cx="304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Objet N°2 Moniteurs faisceaux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9596953-F246-481A-BD7E-D466B2521221}"/>
              </a:ext>
            </a:extLst>
          </p:cNvPr>
          <p:cNvSpPr txBox="1"/>
          <p:nvPr/>
        </p:nvSpPr>
        <p:spPr>
          <a:xfrm>
            <a:off x="8033272" y="822752"/>
            <a:ext cx="318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Objet N°3 Logiciel de simulation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055A0C3-E145-4229-8173-75632E42092B}"/>
              </a:ext>
            </a:extLst>
          </p:cNvPr>
          <p:cNvSpPr txBox="1"/>
          <p:nvPr/>
        </p:nvSpPr>
        <p:spPr>
          <a:xfrm>
            <a:off x="1353345" y="42806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2025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1FD12EA-8DA8-4E96-A78F-51AE1EF72E86}"/>
              </a:ext>
            </a:extLst>
          </p:cNvPr>
          <p:cNvSpPr txBox="1"/>
          <p:nvPr/>
        </p:nvSpPr>
        <p:spPr>
          <a:xfrm>
            <a:off x="2572545" y="42806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2028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4FB3EE0-0C8E-40D6-BCED-E60799E3A9D5}"/>
              </a:ext>
            </a:extLst>
          </p:cNvPr>
          <p:cNvSpPr txBox="1"/>
          <p:nvPr/>
        </p:nvSpPr>
        <p:spPr>
          <a:xfrm>
            <a:off x="4489630" y="5254932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2028    2025   2024   2025   2025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0196EDC-C1F5-4873-A8BB-0BADB05458E5}"/>
              </a:ext>
            </a:extLst>
          </p:cNvPr>
          <p:cNvSpPr txBox="1"/>
          <p:nvPr/>
        </p:nvSpPr>
        <p:spPr>
          <a:xfrm>
            <a:off x="10288500" y="43851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08039E-60D9-42E2-A588-64C340BE3E3F}"/>
              </a:ext>
            </a:extLst>
          </p:cNvPr>
          <p:cNvSpPr txBox="1"/>
          <p:nvPr/>
        </p:nvSpPr>
        <p:spPr>
          <a:xfrm>
            <a:off x="2257799" y="6045475"/>
            <a:ext cx="250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75112"/>
                </a:solidFill>
              </a:rPr>
              <a:t>Master projet DIAMANT</a:t>
            </a:r>
          </a:p>
        </p:txBody>
      </p:sp>
      <p:pic>
        <p:nvPicPr>
          <p:cNvPr id="15" name="Image 1">
            <a:extLst>
              <a:ext uri="{FF2B5EF4-FFF2-40B4-BE49-F238E27FC236}">
                <a16:creationId xmlns:a16="http://schemas.microsoft.com/office/drawing/2014/main" id="{04F4E90B-5FF8-4640-AD22-01F95B85A0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00" y="6010359"/>
            <a:ext cx="518710" cy="34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4B2A823-ABB8-4B18-9B0E-63A4529B8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491" y="5915577"/>
            <a:ext cx="670820" cy="40725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FBBDF61-0075-441B-A7C0-435A91D19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596" y="5944282"/>
            <a:ext cx="782801" cy="41993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3DF0914-B45C-472C-92CE-6D41FBD612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6347" b="27901"/>
          <a:stretch/>
        </p:blipFill>
        <p:spPr>
          <a:xfrm>
            <a:off x="7277776" y="5811390"/>
            <a:ext cx="670820" cy="54044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505FAD9-971C-4C46-AA60-3836B3E380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445" b="27477"/>
          <a:stretch/>
        </p:blipFill>
        <p:spPr>
          <a:xfrm>
            <a:off x="4661342" y="5944282"/>
            <a:ext cx="1915538" cy="57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94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D19E106-3D67-43DF-899C-848EAA2D9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2101" y="793973"/>
            <a:ext cx="9258714" cy="5145435"/>
          </a:xfrm>
        </p:spPr>
        <p:txBody>
          <a:bodyPr/>
          <a:lstStyle/>
          <a:p>
            <a:r>
              <a:rPr lang="en-US" b="1" dirty="0" err="1">
                <a:solidFill>
                  <a:srgbClr val="203864"/>
                </a:solidFill>
                <a:latin typeface="Calibri Light" panose="020F0302020204030204"/>
              </a:rPr>
              <a:t>BioALTO</a:t>
            </a:r>
            <a:r>
              <a:rPr lang="en-US" b="1" dirty="0">
                <a:solidFill>
                  <a:srgbClr val="203864"/>
                </a:solidFill>
                <a:latin typeface="Calibri Light" panose="020F030202020403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 Light" panose="020F0302020204030204"/>
              </a:rPr>
              <a:t>:</a:t>
            </a:r>
            <a:r>
              <a:rPr lang="en-US" sz="3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" dirty="0">
                <a:solidFill>
                  <a:schemeClr val="tx1"/>
                </a:solidFill>
              </a:rPr>
              <a:t>développement d’une </a:t>
            </a:r>
            <a:r>
              <a:rPr lang="fr" dirty="0">
                <a:solidFill>
                  <a:schemeClr val="accent6">
                    <a:lumMod val="75000"/>
                  </a:schemeClr>
                </a:solidFill>
              </a:rPr>
              <a:t>plateforme d’irradiation cellulaire sur l’accélérateur ALTO </a:t>
            </a:r>
            <a:r>
              <a:rPr lang="fr" dirty="0">
                <a:solidFill>
                  <a:schemeClr val="tx1"/>
                </a:solidFill>
              </a:rPr>
              <a:t>de l’IJClab </a:t>
            </a:r>
            <a:r>
              <a:rPr lang="en-US" dirty="0">
                <a:solidFill>
                  <a:schemeClr val="tx1"/>
                </a:solidFill>
              </a:rPr>
              <a:t>pour la </a:t>
            </a:r>
            <a:r>
              <a:rPr lang="en-US" dirty="0" err="1">
                <a:solidFill>
                  <a:schemeClr val="tx1"/>
                </a:solidFill>
              </a:rPr>
              <a:t>radiobiologie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des ions de “</a:t>
            </a:r>
            <a:r>
              <a:rPr lang="en-US" dirty="0" err="1">
                <a:solidFill>
                  <a:prstClr val="black"/>
                </a:solidFill>
              </a:rPr>
              <a:t>basse</a:t>
            </a:r>
            <a:r>
              <a:rPr lang="en-US" dirty="0">
                <a:solidFill>
                  <a:prstClr val="black"/>
                </a:solidFill>
              </a:rPr>
              <a:t>” </a:t>
            </a:r>
            <a:r>
              <a:rPr lang="en-US" dirty="0" err="1">
                <a:solidFill>
                  <a:prstClr val="black"/>
                </a:solidFill>
              </a:rPr>
              <a:t>énergie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1B69412-EF7D-46B0-95B0-1923BD672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CC1553E-C074-40BB-BB0F-04A0BE315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880" y="201185"/>
            <a:ext cx="9840416" cy="820395"/>
          </a:xfrm>
        </p:spPr>
        <p:txBody>
          <a:bodyPr/>
          <a:lstStyle/>
          <a:p>
            <a:r>
              <a:rPr lang="fr-FR" sz="2000" dirty="0"/>
              <a:t>Livrables : objets issus du master DIAMANT déjà installés  auprès de d’accélérateur à l’IN2P3</a:t>
            </a:r>
            <a:br>
              <a:rPr lang="en-US" sz="2000" dirty="0">
                <a:solidFill>
                  <a:schemeClr val="accent1"/>
                </a:solidFill>
              </a:rPr>
            </a:br>
            <a:endParaRPr lang="fr-FR" sz="2000" dirty="0"/>
          </a:p>
        </p:txBody>
      </p:sp>
      <p:sp>
        <p:nvSpPr>
          <p:cNvPr id="5" name="Titre 5">
            <a:extLst>
              <a:ext uri="{FF2B5EF4-FFF2-40B4-BE49-F238E27FC236}">
                <a16:creationId xmlns:a16="http://schemas.microsoft.com/office/drawing/2014/main" id="{35FA6587-36BC-462F-85C2-7C37F61F2A7A}"/>
              </a:ext>
            </a:extLst>
          </p:cNvPr>
          <p:cNvSpPr txBox="1">
            <a:spLocks/>
          </p:cNvSpPr>
          <p:nvPr/>
        </p:nvSpPr>
        <p:spPr>
          <a:xfrm>
            <a:off x="-70869" y="-329892"/>
            <a:ext cx="113588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C9FB7B3F-A465-4EB7-B559-2610E9163AC2}"/>
              </a:ext>
            </a:extLst>
          </p:cNvPr>
          <p:cNvSpPr txBox="1">
            <a:spLocks/>
          </p:cNvSpPr>
          <p:nvPr/>
        </p:nvSpPr>
        <p:spPr>
          <a:xfrm>
            <a:off x="11473139" y="6439477"/>
            <a:ext cx="486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EB1321-8BBB-4B27-829F-E4A12BC25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87" y="201185"/>
            <a:ext cx="492004" cy="3708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D582BB-D7DB-4172-8039-CA545CB78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7" y="170886"/>
            <a:ext cx="659612" cy="434140"/>
          </a:xfrm>
          <a:prstGeom prst="rect">
            <a:avLst/>
          </a:prstGeom>
        </p:spPr>
      </p:pic>
      <p:grpSp>
        <p:nvGrpSpPr>
          <p:cNvPr id="12" name="Group 2">
            <a:extLst>
              <a:ext uri="{FF2B5EF4-FFF2-40B4-BE49-F238E27FC236}">
                <a16:creationId xmlns:a16="http://schemas.microsoft.com/office/drawing/2014/main" id="{1F142B5D-0701-4D11-92FE-F1D424465015}"/>
              </a:ext>
            </a:extLst>
          </p:cNvPr>
          <p:cNvGrpSpPr/>
          <p:nvPr/>
        </p:nvGrpSpPr>
        <p:grpSpPr>
          <a:xfrm>
            <a:off x="8937546" y="1051317"/>
            <a:ext cx="2778992" cy="2489599"/>
            <a:chOff x="990209" y="896009"/>
            <a:chExt cx="4532583" cy="4298098"/>
          </a:xfrm>
        </p:grpSpPr>
        <p:pic>
          <p:nvPicPr>
            <p:cNvPr id="13" name="Picture 33">
              <a:extLst>
                <a:ext uri="{FF2B5EF4-FFF2-40B4-BE49-F238E27FC236}">
                  <a16:creationId xmlns:a16="http://schemas.microsoft.com/office/drawing/2014/main" id="{BD3783C3-73BD-4E95-B05D-6AD2112DA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32" y="1576728"/>
              <a:ext cx="4142660" cy="2982928"/>
            </a:xfrm>
            <a:prstGeom prst="rect">
              <a:avLst/>
            </a:prstGeom>
          </p:spPr>
        </p:pic>
        <p:sp>
          <p:nvSpPr>
            <p:cNvPr id="14" name="ZoneTexte 31">
              <a:extLst>
                <a:ext uri="{FF2B5EF4-FFF2-40B4-BE49-F238E27FC236}">
                  <a16:creationId xmlns:a16="http://schemas.microsoft.com/office/drawing/2014/main" id="{CA42DA9C-40CC-4E5F-B465-2E2666D6B793}"/>
                </a:ext>
              </a:extLst>
            </p:cNvPr>
            <p:cNvSpPr txBox="1"/>
            <p:nvPr/>
          </p:nvSpPr>
          <p:spPr>
            <a:xfrm>
              <a:off x="990209" y="896009"/>
              <a:ext cx="1895786" cy="600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BioALTO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Image 32">
              <a:extLst>
                <a:ext uri="{FF2B5EF4-FFF2-40B4-BE49-F238E27FC236}">
                  <a16:creationId xmlns:a16="http://schemas.microsoft.com/office/drawing/2014/main" id="{A7D8B224-2D8C-4A46-AEEA-A92D74A6E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2839793" y="4517869"/>
              <a:ext cx="1993788" cy="676238"/>
            </a:xfrm>
            <a:prstGeom prst="rect">
              <a:avLst/>
            </a:prstGeom>
          </p:spPr>
        </p:pic>
        <p:grpSp>
          <p:nvGrpSpPr>
            <p:cNvPr id="16" name="Groupe 28">
              <a:extLst>
                <a:ext uri="{FF2B5EF4-FFF2-40B4-BE49-F238E27FC236}">
                  <a16:creationId xmlns:a16="http://schemas.microsoft.com/office/drawing/2014/main" id="{8CE4759B-C8B3-4B29-9CE5-002BB336DBCE}"/>
                </a:ext>
              </a:extLst>
            </p:cNvPr>
            <p:cNvGrpSpPr/>
            <p:nvPr/>
          </p:nvGrpSpPr>
          <p:grpSpPr>
            <a:xfrm rot="19821080">
              <a:off x="1994388" y="1395078"/>
              <a:ext cx="255743" cy="774726"/>
              <a:chOff x="1360223" y="723091"/>
              <a:chExt cx="306250" cy="255209"/>
            </a:xfrm>
            <a:solidFill>
              <a:srgbClr val="00B050"/>
            </a:solidFill>
          </p:grpSpPr>
          <p:sp>
            <p:nvSpPr>
              <p:cNvPr id="17" name="Flèche : droite 29">
                <a:extLst>
                  <a:ext uri="{FF2B5EF4-FFF2-40B4-BE49-F238E27FC236}">
                    <a16:creationId xmlns:a16="http://schemas.microsoft.com/office/drawing/2014/main" id="{16425334-5D2D-4CCD-B050-75CADC82E868}"/>
                  </a:ext>
                </a:extLst>
              </p:cNvPr>
              <p:cNvSpPr/>
              <p:nvPr/>
            </p:nvSpPr>
            <p:spPr>
              <a:xfrm rot="5400000">
                <a:off x="1385743" y="697571"/>
                <a:ext cx="255209" cy="306250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Flèche : droite 4">
                <a:extLst>
                  <a:ext uri="{FF2B5EF4-FFF2-40B4-BE49-F238E27FC236}">
                    <a16:creationId xmlns:a16="http://schemas.microsoft.com/office/drawing/2014/main" id="{9AEE706F-4E9B-4B4E-8C61-0155E9C9C5AC}"/>
                  </a:ext>
                </a:extLst>
              </p:cNvPr>
              <p:cNvSpPr txBox="1"/>
              <p:nvPr/>
            </p:nvSpPr>
            <p:spPr>
              <a:xfrm>
                <a:off x="1421473" y="723092"/>
                <a:ext cx="183750" cy="17864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533414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C514260-03AD-46B6-8D1E-94558C18439D}"/>
              </a:ext>
            </a:extLst>
          </p:cNvPr>
          <p:cNvSpPr/>
          <p:nvPr/>
        </p:nvSpPr>
        <p:spPr>
          <a:xfrm>
            <a:off x="8885382" y="3501652"/>
            <a:ext cx="3184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accélérateur 14.8 MV Tandem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Faisceaux intenses (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µA)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d’ions (</a:t>
            </a:r>
            <a:r>
              <a:rPr kumimoji="0" lang="fr-FR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H-</a:t>
            </a:r>
            <a:r>
              <a:rPr kumimoji="0" lang="fr-FR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127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I)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avec une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énergie réglable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1">
            <a:extLst>
              <a:ext uri="{FF2B5EF4-FFF2-40B4-BE49-F238E27FC236}">
                <a16:creationId xmlns:a16="http://schemas.microsoft.com/office/drawing/2014/main" id="{57F7829A-9287-4B9C-A9A5-EE55E7F4D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7670" y="4706249"/>
            <a:ext cx="1697810" cy="1054828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430415F4-0236-4A97-94C9-9F9482E4D4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0" y="2613315"/>
            <a:ext cx="2513112" cy="188483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7E3CC9B-B452-4D40-A729-7CDFCCB6447D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172921" y="2647408"/>
            <a:ext cx="1636163" cy="15999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BFA32AA-BC11-4A55-AB45-451132AFD6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8" t="26191" b="29669"/>
          <a:stretch/>
        </p:blipFill>
        <p:spPr>
          <a:xfrm>
            <a:off x="4934397" y="2674424"/>
            <a:ext cx="2834568" cy="1325563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F046C389-C7D8-4B3A-ABDB-51D6ECC0F1BF}"/>
              </a:ext>
            </a:extLst>
          </p:cNvPr>
          <p:cNvSpPr/>
          <p:nvPr/>
        </p:nvSpPr>
        <p:spPr>
          <a:xfrm>
            <a:off x="5330178" y="2726829"/>
            <a:ext cx="952728" cy="861155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EE21B12-0193-4CF5-84AC-A5870BE5CE61}"/>
              </a:ext>
            </a:extLst>
          </p:cNvPr>
          <p:cNvSpPr txBox="1"/>
          <p:nvPr/>
        </p:nvSpPr>
        <p:spPr>
          <a:xfrm>
            <a:off x="3170957" y="4206368"/>
            <a:ext cx="4790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Compteur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diamants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électronique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dédiée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développée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LPSC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D186FF-7AF1-4384-98ED-2546E2C0D3CA}"/>
              </a:ext>
            </a:extLst>
          </p:cNvPr>
          <p:cNvSpPr txBox="1"/>
          <p:nvPr/>
        </p:nvSpPr>
        <p:spPr>
          <a:xfrm>
            <a:off x="72480" y="4755996"/>
            <a:ext cx="3014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Installation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ligne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RG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salle 320 ALTO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6475C4-C67F-4F37-A4D5-60B6230C8C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76756" y="188391"/>
            <a:ext cx="492997" cy="4577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1AB7F-F614-428C-A068-168EB50DCA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11941" r="8740" b="28182"/>
          <a:stretch/>
        </p:blipFill>
        <p:spPr>
          <a:xfrm>
            <a:off x="10730031" y="282752"/>
            <a:ext cx="763288" cy="31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10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1B69412-EF7D-46B0-95B0-1923BD672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Titre 5">
            <a:extLst>
              <a:ext uri="{FF2B5EF4-FFF2-40B4-BE49-F238E27FC236}">
                <a16:creationId xmlns:a16="http://schemas.microsoft.com/office/drawing/2014/main" id="{35FA6587-36BC-462F-85C2-7C37F61F2A7A}"/>
              </a:ext>
            </a:extLst>
          </p:cNvPr>
          <p:cNvSpPr txBox="1">
            <a:spLocks/>
          </p:cNvSpPr>
          <p:nvPr/>
        </p:nvSpPr>
        <p:spPr>
          <a:xfrm>
            <a:off x="-70869" y="-329892"/>
            <a:ext cx="113588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C9FB7B3F-A465-4EB7-B559-2610E9163AC2}"/>
              </a:ext>
            </a:extLst>
          </p:cNvPr>
          <p:cNvSpPr txBox="1">
            <a:spLocks/>
          </p:cNvSpPr>
          <p:nvPr/>
        </p:nvSpPr>
        <p:spPr>
          <a:xfrm>
            <a:off x="11473139" y="6439477"/>
            <a:ext cx="486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9D582BB-D7DB-4172-8039-CA545CB78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1" y="201185"/>
            <a:ext cx="562451" cy="37019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A1E2B3A-24BD-4782-A9F1-7ABD0236D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40" y="1272791"/>
            <a:ext cx="3157428" cy="222982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3179D1F-1004-4C1B-916C-0E97D4732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40" y="1044647"/>
            <a:ext cx="3311026" cy="263225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0B20EBA-B3DB-4EA7-9BB6-F206504A775B}"/>
              </a:ext>
            </a:extLst>
          </p:cNvPr>
          <p:cNvSpPr/>
          <p:nvPr/>
        </p:nvSpPr>
        <p:spPr>
          <a:xfrm>
            <a:off x="7065938" y="772964"/>
            <a:ext cx="5574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Train Counting - High flux detector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BAB431-0D34-448D-9FE8-3B6137CB1703}"/>
              </a:ext>
            </a:extLst>
          </p:cNvPr>
          <p:cNvSpPr/>
          <p:nvPr/>
        </p:nvSpPr>
        <p:spPr>
          <a:xfrm>
            <a:off x="3798067" y="767648"/>
            <a:ext cx="48107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Bunch Counting - Low flux detector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3CFCFA72-DBE7-4900-80D8-8B39248C0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0" y="1112668"/>
            <a:ext cx="4416270" cy="233132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669BEB00-1C69-43DE-A8F3-61D2A5124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302" y="4296010"/>
            <a:ext cx="4121253" cy="1969179"/>
          </a:xfrm>
          <a:prstGeom prst="rect">
            <a:avLst/>
          </a:prstGeom>
        </p:spPr>
      </p:pic>
      <p:pic>
        <p:nvPicPr>
          <p:cNvPr id="38" name="Image 30">
            <a:extLst>
              <a:ext uri="{FF2B5EF4-FFF2-40B4-BE49-F238E27FC236}">
                <a16:creationId xmlns:a16="http://schemas.microsoft.com/office/drawing/2014/main" id="{933213AB-D50C-4CB0-A965-4D0748625D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4" y="3676901"/>
            <a:ext cx="3653821" cy="283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9B0D9EC-8391-44A2-A9F0-288B9EEF7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199" y="183694"/>
            <a:ext cx="667392" cy="40517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43DB1BB-5D4C-4974-AF0D-99B74250BB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1959" y="283124"/>
            <a:ext cx="1104333" cy="28482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FEE3FD39-3827-471F-8CED-49E21E545F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2572" y="3640380"/>
            <a:ext cx="1104333" cy="28482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4CA29EE-750C-481D-ABFE-B8EBE18875BE}"/>
              </a:ext>
            </a:extLst>
          </p:cNvPr>
          <p:cNvSpPr/>
          <p:nvPr/>
        </p:nvSpPr>
        <p:spPr>
          <a:xfrm>
            <a:off x="701039" y="6465771"/>
            <a:ext cx="159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Thèse R. Molle</a:t>
            </a:r>
          </a:p>
        </p:txBody>
      </p:sp>
      <p:sp>
        <p:nvSpPr>
          <p:cNvPr id="20" name="Titre 3">
            <a:extLst>
              <a:ext uri="{FF2B5EF4-FFF2-40B4-BE49-F238E27FC236}">
                <a16:creationId xmlns:a16="http://schemas.microsoft.com/office/drawing/2014/main" id="{15C9C56A-C7DF-405E-A860-24DB12082BE0}"/>
              </a:ext>
            </a:extLst>
          </p:cNvPr>
          <p:cNvSpPr txBox="1">
            <a:spLocks/>
          </p:cNvSpPr>
          <p:nvPr/>
        </p:nvSpPr>
        <p:spPr>
          <a:xfrm>
            <a:off x="1211543" y="165753"/>
            <a:ext cx="9840416" cy="820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fr-FR" sz="2000" dirty="0"/>
              <a:t>Livrables : objets issus du master DIAMANT déjà installés  auprès de d’accélérateur à l’IN2P3</a:t>
            </a:r>
            <a:br>
              <a:rPr lang="en-US" sz="2000" dirty="0">
                <a:solidFill>
                  <a:schemeClr val="accent1"/>
                </a:solidFill>
              </a:rPr>
            </a:b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07383001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 presentation IN2P3">
  <a:themeElements>
    <a:clrScheme name="Thème IN2P3">
      <a:dk1>
        <a:srgbClr val="00294B"/>
      </a:dk1>
      <a:lt1>
        <a:srgbClr val="FFFFFF"/>
      </a:lt1>
      <a:dk2>
        <a:srgbClr val="456487"/>
      </a:dk2>
      <a:lt2>
        <a:srgbClr val="FFFFFF"/>
      </a:lt2>
      <a:accent1>
        <a:srgbClr val="00294B"/>
      </a:accent1>
      <a:accent2>
        <a:srgbClr val="456487"/>
      </a:accent2>
      <a:accent3>
        <a:srgbClr val="E75112"/>
      </a:accent3>
      <a:accent4>
        <a:srgbClr val="62C4DD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_présentation_mensuelle.potx" id="{D023FFDD-4ABF-4755-B0E5-F6665BE189B7}" vid="{FAF66C0A-0EA8-456F-B3AD-965C525E28C9}"/>
    </a:ext>
  </a:extLst>
</a:theme>
</file>

<file path=ppt/theme/theme2.xml><?xml version="1.0" encoding="utf-8"?>
<a:theme xmlns:a="http://schemas.openxmlformats.org/drawingml/2006/main" name="1_Modele presentation IN2P3">
  <a:themeElements>
    <a:clrScheme name="Thème IN2P3">
      <a:dk1>
        <a:srgbClr val="00294B"/>
      </a:dk1>
      <a:lt1>
        <a:srgbClr val="FFFFFF"/>
      </a:lt1>
      <a:dk2>
        <a:srgbClr val="456487"/>
      </a:dk2>
      <a:lt2>
        <a:srgbClr val="FFFFFF"/>
      </a:lt2>
      <a:accent1>
        <a:srgbClr val="00294B"/>
      </a:accent1>
      <a:accent2>
        <a:srgbClr val="456487"/>
      </a:accent2>
      <a:accent3>
        <a:srgbClr val="E75112"/>
      </a:accent3>
      <a:accent4>
        <a:srgbClr val="62C4DD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_présentation_mensuelle.potx" id="{D023FFDD-4ABF-4755-B0E5-F6665BE189B7}" vid="{FAF66C0A-0EA8-456F-B3AD-965C525E28C9}"/>
    </a:ext>
  </a:extLst>
</a:theme>
</file>

<file path=ppt/theme/theme3.xml><?xml version="1.0" encoding="utf-8"?>
<a:theme xmlns:a="http://schemas.openxmlformats.org/drawingml/2006/main" name="2_Modele presentation IN2P3">
  <a:themeElements>
    <a:clrScheme name="Thème IN2P3">
      <a:dk1>
        <a:srgbClr val="00294B"/>
      </a:dk1>
      <a:lt1>
        <a:srgbClr val="FFFFFF"/>
      </a:lt1>
      <a:dk2>
        <a:srgbClr val="456487"/>
      </a:dk2>
      <a:lt2>
        <a:srgbClr val="FFFFFF"/>
      </a:lt2>
      <a:accent1>
        <a:srgbClr val="00294B"/>
      </a:accent1>
      <a:accent2>
        <a:srgbClr val="456487"/>
      </a:accent2>
      <a:accent3>
        <a:srgbClr val="E75112"/>
      </a:accent3>
      <a:accent4>
        <a:srgbClr val="62C4DD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_présentation_mensuelle.potx" id="{D023FFDD-4ABF-4755-B0E5-F6665BE189B7}" vid="{FAF66C0A-0EA8-456F-B3AD-965C525E28C9}"/>
    </a:ext>
  </a:extLst>
</a:theme>
</file>

<file path=ppt/theme/theme4.xml><?xml version="1.0" encoding="utf-8"?>
<a:theme xmlns:a="http://schemas.openxmlformats.org/drawingml/2006/main" name="3_Modele presentation IN2P3">
  <a:themeElements>
    <a:clrScheme name="Thème IN2P3">
      <a:dk1>
        <a:srgbClr val="00294B"/>
      </a:dk1>
      <a:lt1>
        <a:srgbClr val="FFFFFF"/>
      </a:lt1>
      <a:dk2>
        <a:srgbClr val="456487"/>
      </a:dk2>
      <a:lt2>
        <a:srgbClr val="FFFFFF"/>
      </a:lt2>
      <a:accent1>
        <a:srgbClr val="00294B"/>
      </a:accent1>
      <a:accent2>
        <a:srgbClr val="456487"/>
      </a:accent2>
      <a:accent3>
        <a:srgbClr val="E75112"/>
      </a:accent3>
      <a:accent4>
        <a:srgbClr val="62C4DD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_présentation_mensuelle.potx" id="{D023FFDD-4ABF-4755-B0E5-F6665BE189B7}" vid="{FAF66C0A-0EA8-456F-B3AD-965C525E28C9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2462</TotalTime>
  <Words>3738</Words>
  <Application>Microsoft Office PowerPoint</Application>
  <PresentationFormat>Grand écran</PresentationFormat>
  <Paragraphs>861</Paragraphs>
  <Slides>33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33</vt:i4>
      </vt:variant>
    </vt:vector>
  </HeadingPairs>
  <TitlesOfParts>
    <vt:vector size="51" baseType="lpstr">
      <vt:lpstr>ＭＳ Ｐゴシック</vt:lpstr>
      <vt:lpstr>Arial</vt:lpstr>
      <vt:lpstr>Arial Narrow</vt:lpstr>
      <vt:lpstr>Calibri</vt:lpstr>
      <vt:lpstr>Calibri Light</vt:lpstr>
      <vt:lpstr>Cambria Math</vt:lpstr>
      <vt:lpstr>Century Gothic</vt:lpstr>
      <vt:lpstr>Courier New</vt:lpstr>
      <vt:lpstr>Gill Sans MT</vt:lpstr>
      <vt:lpstr>Montserrat</vt:lpstr>
      <vt:lpstr>Symbol</vt:lpstr>
      <vt:lpstr>Tahoma</vt:lpstr>
      <vt:lpstr>Times New Roman</vt:lpstr>
      <vt:lpstr>Wingdings</vt:lpstr>
      <vt:lpstr>Modele presentation IN2P3</vt:lpstr>
      <vt:lpstr>1_Modele presentation IN2P3</vt:lpstr>
      <vt:lpstr>2_Modele presentation IN2P3</vt:lpstr>
      <vt:lpstr>3_Modele presentation IN2P3</vt:lpstr>
      <vt:lpstr>DIAMANT</vt:lpstr>
      <vt:lpstr>DIAMANT</vt:lpstr>
      <vt:lpstr>Développement de détecteurs innovants en technologie diamant </vt:lpstr>
      <vt:lpstr>Master projet DIAMANT – collaboration IN2P3 </vt:lpstr>
      <vt:lpstr>Master projet  DIAMANT – collaboration  hors IN2P3 - RH</vt:lpstr>
      <vt:lpstr>Développement de détecteurs innovants en technologie diamant </vt:lpstr>
      <vt:lpstr>Les objets à l’étude dans le master projet DIAMANT et leur TRL</vt:lpstr>
      <vt:lpstr>Livrables : objets issus du master DIAMANT déjà installés  auprès de d’accélérateur à l’IN2P3 </vt:lpstr>
      <vt:lpstr>Présentation PowerPoint</vt:lpstr>
      <vt:lpstr>Présentation PowerPoint</vt:lpstr>
      <vt:lpstr>Lien entre DIAMANT et DRD : nature participation = WORKING GROUP !</vt:lpstr>
      <vt:lpstr>Contribution aux DRD3 </vt:lpstr>
      <vt:lpstr>WG 6 Wide bandgap and Innovative sensor material + WG5 </vt:lpstr>
      <vt:lpstr>Croissance de matériau diamant monocristallin méthode CVD</vt:lpstr>
      <vt:lpstr>Présentation PowerPoint</vt:lpstr>
      <vt:lpstr>Gravure profonde de diamant  </vt:lpstr>
      <vt:lpstr>Gravure profonde de diamant</vt:lpstr>
      <vt:lpstr>Présentation PowerPoint</vt:lpstr>
      <vt:lpstr>Présentation PowerPoint</vt:lpstr>
      <vt:lpstr>WG3 Radiation </vt:lpstr>
      <vt:lpstr>Présentation PowerPoint</vt:lpstr>
      <vt:lpstr>Présentation PowerPoint</vt:lpstr>
      <vt:lpstr>WG4 Simulation </vt:lpstr>
      <vt:lpstr>Logiciel de simulation PyDiam</vt:lpstr>
      <vt:lpstr>Logiciel de simulation PyDiam</vt:lpstr>
      <vt:lpstr>Logiciel de simulation PyDiam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Logiciel de simulation PyDiam</vt:lpstr>
      <vt:lpstr>Logiciel de simulation PyDiam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Marie-Laure Gallin-Martel</dc:creator>
  <cp:lastModifiedBy>Marie-Laure Gallin-Martel</cp:lastModifiedBy>
  <cp:revision>379</cp:revision>
  <dcterms:created xsi:type="dcterms:W3CDTF">2023-06-09T09:42:05Z</dcterms:created>
  <dcterms:modified xsi:type="dcterms:W3CDTF">2025-03-03T15:52:05Z</dcterms:modified>
</cp:coreProperties>
</file>