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328" r:id="rId3"/>
    <p:sldId id="296" r:id="rId4"/>
    <p:sldId id="298" r:id="rId5"/>
    <p:sldId id="329" r:id="rId6"/>
    <p:sldId id="330" r:id="rId7"/>
    <p:sldId id="331" r:id="rId8"/>
    <p:sldId id="297" r:id="rId9"/>
    <p:sldId id="335" r:id="rId10"/>
    <p:sldId id="336" r:id="rId11"/>
    <p:sldId id="292" r:id="rId12"/>
    <p:sldId id="333" r:id="rId13"/>
    <p:sldId id="303" r:id="rId14"/>
    <p:sldId id="304" r:id="rId15"/>
    <p:sldId id="326" r:id="rId16"/>
    <p:sldId id="327" r:id="rId17"/>
    <p:sldId id="299" r:id="rId18"/>
    <p:sldId id="314" r:id="rId19"/>
    <p:sldId id="334" r:id="rId20"/>
    <p:sldId id="310" r:id="rId21"/>
    <p:sldId id="275" r:id="rId22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860D2-1BDC-7B45-8990-CA0E4E5B0844}" v="176" dt="2025-09-15T11:30:44.2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114" d="100"/>
          <a:sy n="114" d="100"/>
        </p:scale>
        <p:origin x="10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in Goasduff" userId="7b7cd8d9-23f9-4970-9f55-00f159c4bedc" providerId="ADAL" clId="{2A81F50E-AE36-5A6B-9B0A-BE924D6D9E29}"/>
    <pc:docChg chg="undo custSel addSld delSld modSld sldOrd">
      <pc:chgData name="Alain Goasduff" userId="7b7cd8d9-23f9-4970-9f55-00f159c4bedc" providerId="ADAL" clId="{2A81F50E-AE36-5A6B-9B0A-BE924D6D9E29}" dt="2025-09-15T11:31:04.398" v="1989" actId="1076"/>
      <pc:docMkLst>
        <pc:docMk/>
      </pc:docMkLst>
      <pc:sldChg chg="modSp add del mod">
        <pc:chgData name="Alain Goasduff" userId="7b7cd8d9-23f9-4970-9f55-00f159c4bedc" providerId="ADAL" clId="{2A81F50E-AE36-5A6B-9B0A-BE924D6D9E29}" dt="2025-09-14T13:40:41.122" v="8" actId="2696"/>
        <pc:sldMkLst>
          <pc:docMk/>
          <pc:sldMk cId="757761745" sldId="256"/>
        </pc:sldMkLst>
        <pc:spChg chg="mod">
          <ac:chgData name="Alain Goasduff" userId="7b7cd8d9-23f9-4970-9f55-00f159c4bedc" providerId="ADAL" clId="{2A81F50E-AE36-5A6B-9B0A-BE924D6D9E29}" dt="2025-09-14T13:40:25.315" v="3" actId="27636"/>
          <ac:spMkLst>
            <pc:docMk/>
            <pc:sldMk cId="757761745" sldId="256"/>
            <ac:spMk id="12" creationId="{5E09DFC9-09AF-047F-2C69-8ABDD451C473}"/>
          </ac:spMkLst>
        </pc:spChg>
      </pc:sldChg>
      <pc:sldChg chg="del">
        <pc:chgData name="Alain Goasduff" userId="7b7cd8d9-23f9-4970-9f55-00f159c4bedc" providerId="ADAL" clId="{2A81F50E-AE36-5A6B-9B0A-BE924D6D9E29}" dt="2025-09-14T13:39:04.017" v="0" actId="2696"/>
        <pc:sldMkLst>
          <pc:docMk/>
          <pc:sldMk cId="1713151335" sldId="256"/>
        </pc:sldMkLst>
      </pc:sldChg>
      <pc:sldChg chg="new del">
        <pc:chgData name="Alain Goasduff" userId="7b7cd8d9-23f9-4970-9f55-00f159c4bedc" providerId="ADAL" clId="{2A81F50E-AE36-5A6B-9B0A-BE924D6D9E29}" dt="2025-09-14T13:40:43.636" v="9" actId="2696"/>
        <pc:sldMkLst>
          <pc:docMk/>
          <pc:sldMk cId="1927515642" sldId="258"/>
        </pc:sldMkLst>
      </pc:sldChg>
      <pc:sldChg chg="add">
        <pc:chgData name="Alain Goasduff" userId="7b7cd8d9-23f9-4970-9f55-00f159c4bedc" providerId="ADAL" clId="{2A81F50E-AE36-5A6B-9B0A-BE924D6D9E29}" dt="2025-09-15T07:31:47.441" v="1791"/>
        <pc:sldMkLst>
          <pc:docMk/>
          <pc:sldMk cId="2928802494" sldId="275"/>
        </pc:sldMkLst>
      </pc:sldChg>
      <pc:sldChg chg="addSp modSp add mod">
        <pc:chgData name="Alain Goasduff" userId="7b7cd8d9-23f9-4970-9f55-00f159c4bedc" providerId="ADAL" clId="{2A81F50E-AE36-5A6B-9B0A-BE924D6D9E29}" dt="2025-09-15T11:29:38.810" v="1978" actId="1076"/>
        <pc:sldMkLst>
          <pc:docMk/>
          <pc:sldMk cId="1222835132" sldId="292"/>
        </pc:sldMkLst>
        <pc:spChg chg="add mod">
          <ac:chgData name="Alain Goasduff" userId="7b7cd8d9-23f9-4970-9f55-00f159c4bedc" providerId="ADAL" clId="{2A81F50E-AE36-5A6B-9B0A-BE924D6D9E29}" dt="2025-09-15T11:29:38.810" v="1978" actId="1076"/>
          <ac:spMkLst>
            <pc:docMk/>
            <pc:sldMk cId="1222835132" sldId="292"/>
            <ac:spMk id="7" creationId="{437BDE7D-FE9F-AD19-41CF-F72775910FB8}"/>
          </ac:spMkLst>
        </pc:spChg>
      </pc:sldChg>
      <pc:sldChg chg="modSp add mod">
        <pc:chgData name="Alain Goasduff" userId="7b7cd8d9-23f9-4970-9f55-00f159c4bedc" providerId="ADAL" clId="{2A81F50E-AE36-5A6B-9B0A-BE924D6D9E29}" dt="2025-09-14T13:41:17.564" v="13" actId="20577"/>
        <pc:sldMkLst>
          <pc:docMk/>
          <pc:sldMk cId="4076821694" sldId="296"/>
        </pc:sldMkLst>
        <pc:spChg chg="mod">
          <ac:chgData name="Alain Goasduff" userId="7b7cd8d9-23f9-4970-9f55-00f159c4bedc" providerId="ADAL" clId="{2A81F50E-AE36-5A6B-9B0A-BE924D6D9E29}" dt="2025-09-14T13:41:17.564" v="13" actId="20577"/>
          <ac:spMkLst>
            <pc:docMk/>
            <pc:sldMk cId="4076821694" sldId="296"/>
            <ac:spMk id="2" creationId="{14908719-CB54-684E-16FF-EE63A7CA30DF}"/>
          </ac:spMkLst>
        </pc:spChg>
      </pc:sldChg>
      <pc:sldChg chg="modSp add mod modAnim">
        <pc:chgData name="Alain Goasduff" userId="7b7cd8d9-23f9-4970-9f55-00f159c4bedc" providerId="ADAL" clId="{2A81F50E-AE36-5A6B-9B0A-BE924D6D9E29}" dt="2025-09-15T06:51:16.829" v="857" actId="20577"/>
        <pc:sldMkLst>
          <pc:docMk/>
          <pc:sldMk cId="323881298" sldId="297"/>
        </pc:sldMkLst>
        <pc:spChg chg="mod">
          <ac:chgData name="Alain Goasduff" userId="7b7cd8d9-23f9-4970-9f55-00f159c4bedc" providerId="ADAL" clId="{2A81F50E-AE36-5A6B-9B0A-BE924D6D9E29}" dt="2025-09-14T13:44:02.893" v="18" actId="1076"/>
          <ac:spMkLst>
            <pc:docMk/>
            <pc:sldMk cId="323881298" sldId="297"/>
            <ac:spMk id="2" creationId="{43381367-B8F0-7D04-FB75-F293E93949F2}"/>
          </ac:spMkLst>
        </pc:spChg>
        <pc:spChg chg="mod">
          <ac:chgData name="Alain Goasduff" userId="7b7cd8d9-23f9-4970-9f55-00f159c4bedc" providerId="ADAL" clId="{2A81F50E-AE36-5A6B-9B0A-BE924D6D9E29}" dt="2025-09-15T06:51:16.829" v="857" actId="20577"/>
          <ac:spMkLst>
            <pc:docMk/>
            <pc:sldMk cId="323881298" sldId="297"/>
            <ac:spMk id="25" creationId="{46B21F31-95D6-B6C7-63B0-2D15630AB46F}"/>
          </ac:spMkLst>
        </pc:spChg>
        <pc:picChg chg="mod">
          <ac:chgData name="Alain Goasduff" userId="7b7cd8d9-23f9-4970-9f55-00f159c4bedc" providerId="ADAL" clId="{2A81F50E-AE36-5A6B-9B0A-BE924D6D9E29}" dt="2025-09-15T06:25:36.520" v="337" actId="1076"/>
          <ac:picMkLst>
            <pc:docMk/>
            <pc:sldMk cId="323881298" sldId="297"/>
            <ac:picMk id="37" creationId="{15159E75-61A9-DB7C-24A5-72469B2485AB}"/>
          </ac:picMkLst>
        </pc:picChg>
      </pc:sldChg>
      <pc:sldChg chg="addSp delSp modSp add mod modAnim">
        <pc:chgData name="Alain Goasduff" userId="7b7cd8d9-23f9-4970-9f55-00f159c4bedc" providerId="ADAL" clId="{2A81F50E-AE36-5A6B-9B0A-BE924D6D9E29}" dt="2025-09-14T14:10:29.860" v="183"/>
        <pc:sldMkLst>
          <pc:docMk/>
          <pc:sldMk cId="2275560253" sldId="298"/>
        </pc:sldMkLst>
        <pc:spChg chg="mod">
          <ac:chgData name="Alain Goasduff" userId="7b7cd8d9-23f9-4970-9f55-00f159c4bedc" providerId="ADAL" clId="{2A81F50E-AE36-5A6B-9B0A-BE924D6D9E29}" dt="2025-09-14T13:43:46.552" v="15" actId="1076"/>
          <ac:spMkLst>
            <pc:docMk/>
            <pc:sldMk cId="2275560253" sldId="298"/>
            <ac:spMk id="2" creationId="{37A3CF8B-B399-A45C-0469-E80456E97CAD}"/>
          </ac:spMkLst>
        </pc:spChg>
        <pc:spChg chg="mod">
          <ac:chgData name="Alain Goasduff" userId="7b7cd8d9-23f9-4970-9f55-00f159c4bedc" providerId="ADAL" clId="{2A81F50E-AE36-5A6B-9B0A-BE924D6D9E29}" dt="2025-09-14T13:54:24.911" v="47" actId="1076"/>
          <ac:spMkLst>
            <pc:docMk/>
            <pc:sldMk cId="2275560253" sldId="298"/>
            <ac:spMk id="3" creationId="{D0DFC419-5EC1-7AC0-D63F-3862917E04B1}"/>
          </ac:spMkLst>
        </pc:spChg>
        <pc:spChg chg="del mod">
          <ac:chgData name="Alain Goasduff" userId="7b7cd8d9-23f9-4970-9f55-00f159c4bedc" providerId="ADAL" clId="{2A81F50E-AE36-5A6B-9B0A-BE924D6D9E29}" dt="2025-09-14T13:54:07.057" v="45" actId="478"/>
          <ac:spMkLst>
            <pc:docMk/>
            <pc:sldMk cId="2275560253" sldId="298"/>
            <ac:spMk id="4" creationId="{911885A1-10F3-B92A-78E4-8964278059F9}"/>
          </ac:spMkLst>
        </pc:spChg>
        <pc:spChg chg="mod">
          <ac:chgData name="Alain Goasduff" userId="7b7cd8d9-23f9-4970-9f55-00f159c4bedc" providerId="ADAL" clId="{2A81F50E-AE36-5A6B-9B0A-BE924D6D9E29}" dt="2025-09-14T13:54:18.357" v="46" actId="1076"/>
          <ac:spMkLst>
            <pc:docMk/>
            <pc:sldMk cId="2275560253" sldId="298"/>
            <ac:spMk id="19" creationId="{0C09728E-5CA5-7BB1-6515-4A289A504FBA}"/>
          </ac:spMkLst>
        </pc:spChg>
        <pc:spChg chg="mod">
          <ac:chgData name="Alain Goasduff" userId="7b7cd8d9-23f9-4970-9f55-00f159c4bedc" providerId="ADAL" clId="{2A81F50E-AE36-5A6B-9B0A-BE924D6D9E29}" dt="2025-09-14T13:54:18.357" v="46" actId="1076"/>
          <ac:spMkLst>
            <pc:docMk/>
            <pc:sldMk cId="2275560253" sldId="298"/>
            <ac:spMk id="23" creationId="{97681DAD-6810-A791-CCE9-19D1E3B857CF}"/>
          </ac:spMkLst>
        </pc:spChg>
        <pc:spChg chg="mod">
          <ac:chgData name="Alain Goasduff" userId="7b7cd8d9-23f9-4970-9f55-00f159c4bedc" providerId="ADAL" clId="{2A81F50E-AE36-5A6B-9B0A-BE924D6D9E29}" dt="2025-09-14T13:54:18.357" v="46" actId="1076"/>
          <ac:spMkLst>
            <pc:docMk/>
            <pc:sldMk cId="2275560253" sldId="298"/>
            <ac:spMk id="26" creationId="{56F30EFB-8812-2D99-47DE-570C227299E7}"/>
          </ac:spMkLst>
        </pc:spChg>
        <pc:spChg chg="mod">
          <ac:chgData name="Alain Goasduff" userId="7b7cd8d9-23f9-4970-9f55-00f159c4bedc" providerId="ADAL" clId="{2A81F50E-AE36-5A6B-9B0A-BE924D6D9E29}" dt="2025-09-14T13:54:18.357" v="46" actId="1076"/>
          <ac:spMkLst>
            <pc:docMk/>
            <pc:sldMk cId="2275560253" sldId="298"/>
            <ac:spMk id="29" creationId="{A761A9CB-1E8C-3B37-1E3F-785FA028A135}"/>
          </ac:spMkLst>
        </pc:spChg>
        <pc:spChg chg="mod">
          <ac:chgData name="Alain Goasduff" userId="7b7cd8d9-23f9-4970-9f55-00f159c4bedc" providerId="ADAL" clId="{2A81F50E-AE36-5A6B-9B0A-BE924D6D9E29}" dt="2025-09-14T13:54:18.357" v="46" actId="1076"/>
          <ac:spMkLst>
            <pc:docMk/>
            <pc:sldMk cId="2275560253" sldId="298"/>
            <ac:spMk id="32" creationId="{CAE490C6-46B8-1A79-1504-9F28D97C2AAA}"/>
          </ac:spMkLst>
        </pc:spChg>
        <pc:spChg chg="mod">
          <ac:chgData name="Alain Goasduff" userId="7b7cd8d9-23f9-4970-9f55-00f159c4bedc" providerId="ADAL" clId="{2A81F50E-AE36-5A6B-9B0A-BE924D6D9E29}" dt="2025-09-14T13:54:18.357" v="46" actId="1076"/>
          <ac:spMkLst>
            <pc:docMk/>
            <pc:sldMk cId="2275560253" sldId="298"/>
            <ac:spMk id="40" creationId="{8813BFA6-CA7E-ECDF-5E63-2EC3E27A92B5}"/>
          </ac:spMkLst>
        </pc:spChg>
        <pc:spChg chg="mod">
          <ac:chgData name="Alain Goasduff" userId="7b7cd8d9-23f9-4970-9f55-00f159c4bedc" providerId="ADAL" clId="{2A81F50E-AE36-5A6B-9B0A-BE924D6D9E29}" dt="2025-09-14T13:54:18.357" v="46" actId="1076"/>
          <ac:spMkLst>
            <pc:docMk/>
            <pc:sldMk cId="2275560253" sldId="298"/>
            <ac:spMk id="43" creationId="{7C46B49C-E455-8CEA-894A-217E03EE916C}"/>
          </ac:spMkLst>
        </pc:spChg>
        <pc:spChg chg="mod">
          <ac:chgData name="Alain Goasduff" userId="7b7cd8d9-23f9-4970-9f55-00f159c4bedc" providerId="ADAL" clId="{2A81F50E-AE36-5A6B-9B0A-BE924D6D9E29}" dt="2025-09-14T13:54:18.357" v="46" actId="1076"/>
          <ac:spMkLst>
            <pc:docMk/>
            <pc:sldMk cId="2275560253" sldId="298"/>
            <ac:spMk id="46" creationId="{71CD9552-908F-7E01-8443-1108A8DD244D}"/>
          </ac:spMkLst>
        </pc:spChg>
        <pc:spChg chg="mod">
          <ac:chgData name="Alain Goasduff" userId="7b7cd8d9-23f9-4970-9f55-00f159c4bedc" providerId="ADAL" clId="{2A81F50E-AE36-5A6B-9B0A-BE924D6D9E29}" dt="2025-09-14T13:54:18.357" v="46" actId="1076"/>
          <ac:spMkLst>
            <pc:docMk/>
            <pc:sldMk cId="2275560253" sldId="298"/>
            <ac:spMk id="49" creationId="{778AC3A0-4A9D-DA7F-15A3-EF4C5D3D79CF}"/>
          </ac:spMkLst>
        </pc:spChg>
        <pc:spChg chg="mod">
          <ac:chgData name="Alain Goasduff" userId="7b7cd8d9-23f9-4970-9f55-00f159c4bedc" providerId="ADAL" clId="{2A81F50E-AE36-5A6B-9B0A-BE924D6D9E29}" dt="2025-09-14T13:54:18.357" v="46" actId="1076"/>
          <ac:spMkLst>
            <pc:docMk/>
            <pc:sldMk cId="2275560253" sldId="298"/>
            <ac:spMk id="52" creationId="{CBF2EE15-A4D2-7917-9D4A-4BD18AFA0EA6}"/>
          </ac:spMkLst>
        </pc:spChg>
        <pc:spChg chg="add mod">
          <ac:chgData name="Alain Goasduff" userId="7b7cd8d9-23f9-4970-9f55-00f159c4bedc" providerId="ADAL" clId="{2A81F50E-AE36-5A6B-9B0A-BE924D6D9E29}" dt="2025-09-14T14:10:22.528" v="182" actId="20577"/>
          <ac:spMkLst>
            <pc:docMk/>
            <pc:sldMk cId="2275560253" sldId="298"/>
            <ac:spMk id="54" creationId="{F1A03081-5024-7D5E-C689-895A76CF0949}"/>
          </ac:spMkLst>
        </pc:spChg>
      </pc:sldChg>
      <pc:sldChg chg="modSp add mod">
        <pc:chgData name="Alain Goasduff" userId="7b7cd8d9-23f9-4970-9f55-00f159c4bedc" providerId="ADAL" clId="{2A81F50E-AE36-5A6B-9B0A-BE924D6D9E29}" dt="2025-09-15T07:00:22.903" v="1300" actId="1076"/>
        <pc:sldMkLst>
          <pc:docMk/>
          <pc:sldMk cId="3172236280" sldId="299"/>
        </pc:sldMkLst>
        <pc:picChg chg="mod">
          <ac:chgData name="Alain Goasduff" userId="7b7cd8d9-23f9-4970-9f55-00f159c4bedc" providerId="ADAL" clId="{2A81F50E-AE36-5A6B-9B0A-BE924D6D9E29}" dt="2025-09-15T07:00:22.903" v="1300" actId="1076"/>
          <ac:picMkLst>
            <pc:docMk/>
            <pc:sldMk cId="3172236280" sldId="299"/>
            <ac:picMk id="5" creationId="{FD39B0BA-46DF-9C66-CC97-CEC480279128}"/>
          </ac:picMkLst>
        </pc:picChg>
        <pc:picChg chg="mod">
          <ac:chgData name="Alain Goasduff" userId="7b7cd8d9-23f9-4970-9f55-00f159c4bedc" providerId="ADAL" clId="{2A81F50E-AE36-5A6B-9B0A-BE924D6D9E29}" dt="2025-09-15T07:00:18.283" v="1298" actId="1076"/>
          <ac:picMkLst>
            <pc:docMk/>
            <pc:sldMk cId="3172236280" sldId="299"/>
            <ac:picMk id="6" creationId="{DE73BF16-05B8-56B6-3EA6-11EA6FE228A2}"/>
          </ac:picMkLst>
        </pc:picChg>
      </pc:sldChg>
      <pc:sldChg chg="modSp add mod">
        <pc:chgData name="Alain Goasduff" userId="7b7cd8d9-23f9-4970-9f55-00f159c4bedc" providerId="ADAL" clId="{2A81F50E-AE36-5A6B-9B0A-BE924D6D9E29}" dt="2025-09-15T06:53:23.066" v="989" actId="6549"/>
        <pc:sldMkLst>
          <pc:docMk/>
          <pc:sldMk cId="3765472981" sldId="303"/>
        </pc:sldMkLst>
        <pc:spChg chg="mod">
          <ac:chgData name="Alain Goasduff" userId="7b7cd8d9-23f9-4970-9f55-00f159c4bedc" providerId="ADAL" clId="{2A81F50E-AE36-5A6B-9B0A-BE924D6D9E29}" dt="2025-09-15T06:53:23.066" v="989" actId="6549"/>
          <ac:spMkLst>
            <pc:docMk/>
            <pc:sldMk cId="3765472981" sldId="303"/>
            <ac:spMk id="2" creationId="{3A47EC01-1F6E-8C0A-AF42-6A23D542F197}"/>
          </ac:spMkLst>
        </pc:spChg>
      </pc:sldChg>
      <pc:sldChg chg="addSp modSp add mod">
        <pc:chgData name="Alain Goasduff" userId="7b7cd8d9-23f9-4970-9f55-00f159c4bedc" providerId="ADAL" clId="{2A81F50E-AE36-5A6B-9B0A-BE924D6D9E29}" dt="2025-09-15T07:39:32.612" v="1866" actId="20577"/>
        <pc:sldMkLst>
          <pc:docMk/>
          <pc:sldMk cId="1693251384" sldId="304"/>
        </pc:sldMkLst>
        <pc:spChg chg="add mod">
          <ac:chgData name="Alain Goasduff" userId="7b7cd8d9-23f9-4970-9f55-00f159c4bedc" providerId="ADAL" clId="{2A81F50E-AE36-5A6B-9B0A-BE924D6D9E29}" dt="2025-09-15T07:39:32.612" v="1866" actId="20577"/>
          <ac:spMkLst>
            <pc:docMk/>
            <pc:sldMk cId="1693251384" sldId="304"/>
            <ac:spMk id="6" creationId="{CAABCDD4-1ED0-845D-9828-5AAB8A3DFDD4}"/>
          </ac:spMkLst>
        </pc:spChg>
      </pc:sldChg>
      <pc:sldChg chg="add del ord">
        <pc:chgData name="Alain Goasduff" userId="7b7cd8d9-23f9-4970-9f55-00f159c4bedc" providerId="ADAL" clId="{2A81F50E-AE36-5A6B-9B0A-BE924D6D9E29}" dt="2025-09-15T07:08:50.099" v="1464" actId="2696"/>
        <pc:sldMkLst>
          <pc:docMk/>
          <pc:sldMk cId="258470893" sldId="308"/>
        </pc:sldMkLst>
      </pc:sldChg>
      <pc:sldChg chg="addSp delSp modSp add mod">
        <pc:chgData name="Alain Goasduff" userId="7b7cd8d9-23f9-4970-9f55-00f159c4bedc" providerId="ADAL" clId="{2A81F50E-AE36-5A6B-9B0A-BE924D6D9E29}" dt="2025-09-15T07:38:31.960" v="1856" actId="478"/>
        <pc:sldMkLst>
          <pc:docMk/>
          <pc:sldMk cId="34151642" sldId="310"/>
        </pc:sldMkLst>
        <pc:spChg chg="mod">
          <ac:chgData name="Alain Goasduff" userId="7b7cd8d9-23f9-4970-9f55-00f159c4bedc" providerId="ADAL" clId="{2A81F50E-AE36-5A6B-9B0A-BE924D6D9E29}" dt="2025-09-15T07:01:39.194" v="1304" actId="20577"/>
          <ac:spMkLst>
            <pc:docMk/>
            <pc:sldMk cId="34151642" sldId="310"/>
            <ac:spMk id="2" creationId="{3682D420-6F45-3D43-7517-0D77846DC321}"/>
          </ac:spMkLst>
        </pc:spChg>
        <pc:picChg chg="add del mod">
          <ac:chgData name="Alain Goasduff" userId="7b7cd8d9-23f9-4970-9f55-00f159c4bedc" providerId="ADAL" clId="{2A81F50E-AE36-5A6B-9B0A-BE924D6D9E29}" dt="2025-09-15T07:38:31.960" v="1856" actId="478"/>
          <ac:picMkLst>
            <pc:docMk/>
            <pc:sldMk cId="34151642" sldId="310"/>
            <ac:picMk id="38" creationId="{CD64EE39-5F34-FF91-FA52-7C9F8AD4D0DE}"/>
          </ac:picMkLst>
        </pc:picChg>
      </pc:sldChg>
      <pc:sldChg chg="modSp add mod">
        <pc:chgData name="Alain Goasduff" userId="7b7cd8d9-23f9-4970-9f55-00f159c4bedc" providerId="ADAL" clId="{2A81F50E-AE36-5A6B-9B0A-BE924D6D9E29}" dt="2025-09-15T07:01:06.029" v="1303" actId="1076"/>
        <pc:sldMkLst>
          <pc:docMk/>
          <pc:sldMk cId="363652204" sldId="314"/>
        </pc:sldMkLst>
        <pc:picChg chg="mod">
          <ac:chgData name="Alain Goasduff" userId="7b7cd8d9-23f9-4970-9f55-00f159c4bedc" providerId="ADAL" clId="{2A81F50E-AE36-5A6B-9B0A-BE924D6D9E29}" dt="2025-09-15T07:01:06.029" v="1303" actId="1076"/>
          <ac:picMkLst>
            <pc:docMk/>
            <pc:sldMk cId="363652204" sldId="314"/>
            <ac:picMk id="6" creationId="{4A502C80-366F-AC68-CC2C-A8D3A75F82F5}"/>
          </ac:picMkLst>
        </pc:picChg>
        <pc:picChg chg="mod">
          <ac:chgData name="Alain Goasduff" userId="7b7cd8d9-23f9-4970-9f55-00f159c4bedc" providerId="ADAL" clId="{2A81F50E-AE36-5A6B-9B0A-BE924D6D9E29}" dt="2025-09-15T07:01:03.091" v="1302" actId="14100"/>
          <ac:picMkLst>
            <pc:docMk/>
            <pc:sldMk cId="363652204" sldId="314"/>
            <ac:picMk id="7" creationId="{5F367754-A23F-0A56-5E58-B3CF6963215B}"/>
          </ac:picMkLst>
        </pc:picChg>
      </pc:sldChg>
      <pc:sldChg chg="addSp delSp modSp add del mod chgLayout">
        <pc:chgData name="Alain Goasduff" userId="7b7cd8d9-23f9-4970-9f55-00f159c4bedc" providerId="ADAL" clId="{2A81F50E-AE36-5A6B-9B0A-BE924D6D9E29}" dt="2025-09-14T13:52:48.575" v="44" actId="2696"/>
        <pc:sldMkLst>
          <pc:docMk/>
          <pc:sldMk cId="2843650881" sldId="320"/>
        </pc:sldMkLst>
        <pc:spChg chg="mod ord">
          <ac:chgData name="Alain Goasduff" userId="7b7cd8d9-23f9-4970-9f55-00f159c4bedc" providerId="ADAL" clId="{2A81F50E-AE36-5A6B-9B0A-BE924D6D9E29}" dt="2025-09-14T13:41:01.247" v="11" actId="6264"/>
          <ac:spMkLst>
            <pc:docMk/>
            <pc:sldMk cId="2843650881" sldId="320"/>
            <ac:spMk id="2" creationId="{8A716CE8-84E0-068E-1A8A-76879AECF45B}"/>
          </ac:spMkLst>
        </pc:spChg>
        <pc:spChg chg="mod ord">
          <ac:chgData name="Alain Goasduff" userId="7b7cd8d9-23f9-4970-9f55-00f159c4bedc" providerId="ADAL" clId="{2A81F50E-AE36-5A6B-9B0A-BE924D6D9E29}" dt="2025-09-14T13:41:01.247" v="11" actId="6264"/>
          <ac:spMkLst>
            <pc:docMk/>
            <pc:sldMk cId="2843650881" sldId="320"/>
            <ac:spMk id="3" creationId="{5FD8CA07-A40A-915C-222F-8A4360DBAB7C}"/>
          </ac:spMkLst>
        </pc:spChg>
        <pc:spChg chg="add del mod">
          <ac:chgData name="Alain Goasduff" userId="7b7cd8d9-23f9-4970-9f55-00f159c4bedc" providerId="ADAL" clId="{2A81F50E-AE36-5A6B-9B0A-BE924D6D9E29}" dt="2025-09-14T13:41:00.209" v="10" actId="6264"/>
          <ac:spMkLst>
            <pc:docMk/>
            <pc:sldMk cId="2843650881" sldId="320"/>
            <ac:spMk id="35" creationId="{150F2F2C-4559-00FE-A2B9-6AA1D9ABF72A}"/>
          </ac:spMkLst>
        </pc:spChg>
        <pc:spChg chg="add del mod">
          <ac:chgData name="Alain Goasduff" userId="7b7cd8d9-23f9-4970-9f55-00f159c4bedc" providerId="ADAL" clId="{2A81F50E-AE36-5A6B-9B0A-BE924D6D9E29}" dt="2025-09-14T13:41:00.209" v="10" actId="6264"/>
          <ac:spMkLst>
            <pc:docMk/>
            <pc:sldMk cId="2843650881" sldId="320"/>
            <ac:spMk id="36" creationId="{EC7870CF-E590-61C0-F28D-80F92D7858B2}"/>
          </ac:spMkLst>
        </pc:spChg>
        <pc:spChg chg="add del mod">
          <ac:chgData name="Alain Goasduff" userId="7b7cd8d9-23f9-4970-9f55-00f159c4bedc" providerId="ADAL" clId="{2A81F50E-AE36-5A6B-9B0A-BE924D6D9E29}" dt="2025-09-14T13:41:01.247" v="11" actId="6264"/>
          <ac:spMkLst>
            <pc:docMk/>
            <pc:sldMk cId="2843650881" sldId="320"/>
            <ac:spMk id="41" creationId="{AA0D83E0-7870-052F-0D6D-29460DF2A744}"/>
          </ac:spMkLst>
        </pc:spChg>
        <pc:spChg chg="add del mod">
          <ac:chgData name="Alain Goasduff" userId="7b7cd8d9-23f9-4970-9f55-00f159c4bedc" providerId="ADAL" clId="{2A81F50E-AE36-5A6B-9B0A-BE924D6D9E29}" dt="2025-09-14T13:41:01.247" v="11" actId="6264"/>
          <ac:spMkLst>
            <pc:docMk/>
            <pc:sldMk cId="2843650881" sldId="320"/>
            <ac:spMk id="55" creationId="{9BF76C89-9C9F-A515-129D-E59CFD481F31}"/>
          </ac:spMkLst>
        </pc:spChg>
      </pc:sldChg>
      <pc:sldChg chg="modSp add del mod">
        <pc:chgData name="Alain Goasduff" userId="7b7cd8d9-23f9-4970-9f55-00f159c4bedc" providerId="ADAL" clId="{2A81F50E-AE36-5A6B-9B0A-BE924D6D9E29}" dt="2025-09-14T13:40:39.678" v="7"/>
        <pc:sldMkLst>
          <pc:docMk/>
          <pc:sldMk cId="292095766" sldId="321"/>
        </pc:sldMkLst>
        <pc:spChg chg="mod">
          <ac:chgData name="Alain Goasduff" userId="7b7cd8d9-23f9-4970-9f55-00f159c4bedc" providerId="ADAL" clId="{2A81F50E-AE36-5A6B-9B0A-BE924D6D9E29}" dt="2025-09-14T13:40:39.678" v="7"/>
          <ac:spMkLst>
            <pc:docMk/>
            <pc:sldMk cId="292095766" sldId="321"/>
            <ac:spMk id="12" creationId="{5E09DFC9-09AF-047F-2C69-8ABDD451C473}"/>
          </ac:spMkLst>
        </pc:spChg>
      </pc:sldChg>
      <pc:sldChg chg="add modAnim">
        <pc:chgData name="Alain Goasduff" userId="7b7cd8d9-23f9-4970-9f55-00f159c4bedc" providerId="ADAL" clId="{2A81F50E-AE36-5A6B-9B0A-BE924D6D9E29}" dt="2025-09-15T06:51:34.549" v="858"/>
        <pc:sldMkLst>
          <pc:docMk/>
          <pc:sldMk cId="2001499214" sldId="326"/>
        </pc:sldMkLst>
      </pc:sldChg>
      <pc:sldChg chg="modSp add mod">
        <pc:chgData name="Alain Goasduff" userId="7b7cd8d9-23f9-4970-9f55-00f159c4bedc" providerId="ADAL" clId="{2A81F50E-AE36-5A6B-9B0A-BE924D6D9E29}" dt="2025-09-15T06:51:40.663" v="859" actId="1076"/>
        <pc:sldMkLst>
          <pc:docMk/>
          <pc:sldMk cId="2198138940" sldId="327"/>
        </pc:sldMkLst>
        <pc:picChg chg="mod">
          <ac:chgData name="Alain Goasduff" userId="7b7cd8d9-23f9-4970-9f55-00f159c4bedc" providerId="ADAL" clId="{2A81F50E-AE36-5A6B-9B0A-BE924D6D9E29}" dt="2025-09-15T06:51:40.663" v="859" actId="1076"/>
          <ac:picMkLst>
            <pc:docMk/>
            <pc:sldMk cId="2198138940" sldId="327"/>
            <ac:picMk id="7" creationId="{C0EC761F-4004-11D0-4261-18A54CD4AF04}"/>
          </ac:picMkLst>
        </pc:picChg>
      </pc:sldChg>
      <pc:sldChg chg="addSp delSp modSp new mod modAnim">
        <pc:chgData name="Alain Goasduff" userId="7b7cd8d9-23f9-4970-9f55-00f159c4bedc" providerId="ADAL" clId="{2A81F50E-AE36-5A6B-9B0A-BE924D6D9E29}" dt="2025-09-15T06:57:42.679" v="1292" actId="20577"/>
        <pc:sldMkLst>
          <pc:docMk/>
          <pc:sldMk cId="2143058896" sldId="328"/>
        </pc:sldMkLst>
        <pc:spChg chg="mod">
          <ac:chgData name="Alain Goasduff" userId="7b7cd8d9-23f9-4970-9f55-00f159c4bedc" providerId="ADAL" clId="{2A81F50E-AE36-5A6B-9B0A-BE924D6D9E29}" dt="2025-09-14T13:52:15.735" v="38" actId="20577"/>
          <ac:spMkLst>
            <pc:docMk/>
            <pc:sldMk cId="2143058896" sldId="328"/>
            <ac:spMk id="2" creationId="{63A1DA0B-99A9-8084-692B-717C446949F2}"/>
          </ac:spMkLst>
        </pc:spChg>
        <pc:spChg chg="del mod">
          <ac:chgData name="Alain Goasduff" userId="7b7cd8d9-23f9-4970-9f55-00f159c4bedc" providerId="ADAL" clId="{2A81F50E-AE36-5A6B-9B0A-BE924D6D9E29}" dt="2025-09-14T13:52:29.442" v="41" actId="478"/>
          <ac:spMkLst>
            <pc:docMk/>
            <pc:sldMk cId="2143058896" sldId="328"/>
            <ac:spMk id="3" creationId="{CE7EF472-B550-6911-954F-AD09A0BD1713}"/>
          </ac:spMkLst>
        </pc:spChg>
        <pc:spChg chg="mod">
          <ac:chgData name="Alain Goasduff" userId="7b7cd8d9-23f9-4970-9f55-00f159c4bedc" providerId="ADAL" clId="{2A81F50E-AE36-5A6B-9B0A-BE924D6D9E29}" dt="2025-09-14T13:52:27.462" v="39"/>
          <ac:spMkLst>
            <pc:docMk/>
            <pc:sldMk cId="2143058896" sldId="328"/>
            <ac:spMk id="10" creationId="{C18B1FA9-FF6E-153B-8BF7-E701F69F8EEE}"/>
          </ac:spMkLst>
        </pc:spChg>
        <pc:spChg chg="mod">
          <ac:chgData name="Alain Goasduff" userId="7b7cd8d9-23f9-4970-9f55-00f159c4bedc" providerId="ADAL" clId="{2A81F50E-AE36-5A6B-9B0A-BE924D6D9E29}" dt="2025-09-14T13:52:27.462" v="39"/>
          <ac:spMkLst>
            <pc:docMk/>
            <pc:sldMk cId="2143058896" sldId="328"/>
            <ac:spMk id="16" creationId="{D392A7C0-213B-E53B-3B44-2F97C993EBD9}"/>
          </ac:spMkLst>
        </pc:spChg>
        <pc:spChg chg="mod">
          <ac:chgData name="Alain Goasduff" userId="7b7cd8d9-23f9-4970-9f55-00f159c4bedc" providerId="ADAL" clId="{2A81F50E-AE36-5A6B-9B0A-BE924D6D9E29}" dt="2025-09-14T13:52:27.462" v="39"/>
          <ac:spMkLst>
            <pc:docMk/>
            <pc:sldMk cId="2143058896" sldId="328"/>
            <ac:spMk id="17" creationId="{5694A5EC-9F0C-31B0-E8E9-AA6C9C33E655}"/>
          </ac:spMkLst>
        </pc:spChg>
        <pc:spChg chg="mod">
          <ac:chgData name="Alain Goasduff" userId="7b7cd8d9-23f9-4970-9f55-00f159c4bedc" providerId="ADAL" clId="{2A81F50E-AE36-5A6B-9B0A-BE924D6D9E29}" dt="2025-09-14T13:52:27.462" v="39"/>
          <ac:spMkLst>
            <pc:docMk/>
            <pc:sldMk cId="2143058896" sldId="328"/>
            <ac:spMk id="20" creationId="{82D93204-FF76-2C6F-1B0D-F3F5AB63E88D}"/>
          </ac:spMkLst>
        </pc:spChg>
        <pc:spChg chg="mod">
          <ac:chgData name="Alain Goasduff" userId="7b7cd8d9-23f9-4970-9f55-00f159c4bedc" providerId="ADAL" clId="{2A81F50E-AE36-5A6B-9B0A-BE924D6D9E29}" dt="2025-09-14T13:52:36.863" v="42" actId="1076"/>
          <ac:spMkLst>
            <pc:docMk/>
            <pc:sldMk cId="2143058896" sldId="328"/>
            <ac:spMk id="22" creationId="{175B31F6-DC47-4128-F236-D9490A14E9A6}"/>
          </ac:spMkLst>
        </pc:spChg>
        <pc:spChg chg="mod">
          <ac:chgData name="Alain Goasduff" userId="7b7cd8d9-23f9-4970-9f55-00f159c4bedc" providerId="ADAL" clId="{2A81F50E-AE36-5A6B-9B0A-BE924D6D9E29}" dt="2025-09-14T13:52:42.511" v="43" actId="1076"/>
          <ac:spMkLst>
            <pc:docMk/>
            <pc:sldMk cId="2143058896" sldId="328"/>
            <ac:spMk id="23" creationId="{2AC6DD93-1A40-21A4-2DA4-E5CD319AA3F2}"/>
          </ac:spMkLst>
        </pc:spChg>
        <pc:spChg chg="mod">
          <ac:chgData name="Alain Goasduff" userId="7b7cd8d9-23f9-4970-9f55-00f159c4bedc" providerId="ADAL" clId="{2A81F50E-AE36-5A6B-9B0A-BE924D6D9E29}" dt="2025-09-14T13:52:27.462" v="39"/>
          <ac:spMkLst>
            <pc:docMk/>
            <pc:sldMk cId="2143058896" sldId="328"/>
            <ac:spMk id="24" creationId="{C38BCE9D-EB21-D6E8-2641-E617096657FD}"/>
          </ac:spMkLst>
        </pc:spChg>
        <pc:spChg chg="mod">
          <ac:chgData name="Alain Goasduff" userId="7b7cd8d9-23f9-4970-9f55-00f159c4bedc" providerId="ADAL" clId="{2A81F50E-AE36-5A6B-9B0A-BE924D6D9E29}" dt="2025-09-14T13:52:27.462" v="39"/>
          <ac:spMkLst>
            <pc:docMk/>
            <pc:sldMk cId="2143058896" sldId="328"/>
            <ac:spMk id="34" creationId="{AD07DB46-8D30-6AC7-EEDA-5F8A4544D249}"/>
          </ac:spMkLst>
        </pc:spChg>
        <pc:spChg chg="mod">
          <ac:chgData name="Alain Goasduff" userId="7b7cd8d9-23f9-4970-9f55-00f159c4bedc" providerId="ADAL" clId="{2A81F50E-AE36-5A6B-9B0A-BE924D6D9E29}" dt="2025-09-14T13:52:27.462" v="39"/>
          <ac:spMkLst>
            <pc:docMk/>
            <pc:sldMk cId="2143058896" sldId="328"/>
            <ac:spMk id="35" creationId="{A69A9477-93A7-B788-5492-5D2DA5699FB3}"/>
          </ac:spMkLst>
        </pc:spChg>
        <pc:spChg chg="mod">
          <ac:chgData name="Alain Goasduff" userId="7b7cd8d9-23f9-4970-9f55-00f159c4bedc" providerId="ADAL" clId="{2A81F50E-AE36-5A6B-9B0A-BE924D6D9E29}" dt="2025-09-14T13:52:27.462" v="39"/>
          <ac:spMkLst>
            <pc:docMk/>
            <pc:sldMk cId="2143058896" sldId="328"/>
            <ac:spMk id="44" creationId="{C63A6C31-A380-14EA-3B10-A1A1418D4C7A}"/>
          </ac:spMkLst>
        </pc:spChg>
        <pc:spChg chg="mod">
          <ac:chgData name="Alain Goasduff" userId="7b7cd8d9-23f9-4970-9f55-00f159c4bedc" providerId="ADAL" clId="{2A81F50E-AE36-5A6B-9B0A-BE924D6D9E29}" dt="2025-09-15T06:57:42.679" v="1292" actId="20577"/>
          <ac:spMkLst>
            <pc:docMk/>
            <pc:sldMk cId="2143058896" sldId="328"/>
            <ac:spMk id="54" creationId="{37DBB210-6231-14B2-DD45-B5744F0631C0}"/>
          </ac:spMkLst>
        </pc:spChg>
      </pc:sldChg>
      <pc:sldChg chg="addSp modSp new mod modAnim">
        <pc:chgData name="Alain Goasduff" userId="7b7cd8d9-23f9-4970-9f55-00f159c4bedc" providerId="ADAL" clId="{2A81F50E-AE36-5A6B-9B0A-BE924D6D9E29}" dt="2025-09-15T07:49:04.169" v="1927" actId="27918"/>
        <pc:sldMkLst>
          <pc:docMk/>
          <pc:sldMk cId="2232666751" sldId="329"/>
        </pc:sldMkLst>
        <pc:spChg chg="mod">
          <ac:chgData name="Alain Goasduff" userId="7b7cd8d9-23f9-4970-9f55-00f159c4bedc" providerId="ADAL" clId="{2A81F50E-AE36-5A6B-9B0A-BE924D6D9E29}" dt="2025-09-14T13:54:41.091" v="85" actId="20577"/>
          <ac:spMkLst>
            <pc:docMk/>
            <pc:sldMk cId="2232666751" sldId="329"/>
            <ac:spMk id="2" creationId="{C19A519C-2468-7EE1-BE11-F4EFA74ED6C9}"/>
          </ac:spMkLst>
        </pc:spChg>
        <pc:spChg chg="add mod">
          <ac:chgData name="Alain Goasduff" userId="7b7cd8d9-23f9-4970-9f55-00f159c4bedc" providerId="ADAL" clId="{2A81F50E-AE36-5A6B-9B0A-BE924D6D9E29}" dt="2025-09-15T06:30:53.896" v="406" actId="207"/>
          <ac:spMkLst>
            <pc:docMk/>
            <pc:sldMk cId="2232666751" sldId="329"/>
            <ac:spMk id="4" creationId="{3EEBABFD-F74B-F30A-1494-6AD152B82C85}"/>
          </ac:spMkLst>
        </pc:spChg>
        <pc:graphicFrameChg chg="add mod">
          <ac:chgData name="Alain Goasduff" userId="7b7cd8d9-23f9-4970-9f55-00f159c4bedc" providerId="ADAL" clId="{2A81F50E-AE36-5A6B-9B0A-BE924D6D9E29}" dt="2025-09-15T06:29:20.958" v="350" actId="14100"/>
          <ac:graphicFrameMkLst>
            <pc:docMk/>
            <pc:sldMk cId="2232666751" sldId="329"/>
            <ac:graphicFrameMk id="3" creationId="{4259F43C-B0CD-7D80-4ADD-2C3039D69C7F}"/>
          </ac:graphicFrameMkLst>
        </pc:graphicFrameChg>
      </pc:sldChg>
      <pc:sldChg chg="addSp modSp new mod modAnim">
        <pc:chgData name="Alain Goasduff" userId="7b7cd8d9-23f9-4970-9f55-00f159c4bedc" providerId="ADAL" clId="{2A81F50E-AE36-5A6B-9B0A-BE924D6D9E29}" dt="2025-09-15T07:40:34.631" v="1875" actId="20577"/>
        <pc:sldMkLst>
          <pc:docMk/>
          <pc:sldMk cId="3965140658" sldId="330"/>
        </pc:sldMkLst>
        <pc:spChg chg="mod">
          <ac:chgData name="Alain Goasduff" userId="7b7cd8d9-23f9-4970-9f55-00f159c4bedc" providerId="ADAL" clId="{2A81F50E-AE36-5A6B-9B0A-BE924D6D9E29}" dt="2025-09-15T06:12:50.292" v="213" actId="20577"/>
          <ac:spMkLst>
            <pc:docMk/>
            <pc:sldMk cId="3965140658" sldId="330"/>
            <ac:spMk id="2" creationId="{11C10BC6-0BCF-6896-7D6B-77B4D8F25E94}"/>
          </ac:spMkLst>
        </pc:spChg>
        <pc:spChg chg="add mod">
          <ac:chgData name="Alain Goasduff" userId="7b7cd8d9-23f9-4970-9f55-00f159c4bedc" providerId="ADAL" clId="{2A81F50E-AE36-5A6B-9B0A-BE924D6D9E29}" dt="2025-09-15T07:40:34.631" v="1875" actId="20577"/>
          <ac:spMkLst>
            <pc:docMk/>
            <pc:sldMk cId="3965140658" sldId="330"/>
            <ac:spMk id="5" creationId="{384E7321-9297-29B8-1439-2E9D313599A1}"/>
          </ac:spMkLst>
        </pc:spChg>
        <pc:graphicFrameChg chg="add mod">
          <ac:chgData name="Alain Goasduff" userId="7b7cd8d9-23f9-4970-9f55-00f159c4bedc" providerId="ADAL" clId="{2A81F50E-AE36-5A6B-9B0A-BE924D6D9E29}" dt="2025-09-15T07:18:00.454" v="1646"/>
          <ac:graphicFrameMkLst>
            <pc:docMk/>
            <pc:sldMk cId="3965140658" sldId="330"/>
            <ac:graphicFrameMk id="3" creationId="{F5BA2C59-BF77-A544-5638-1D3DDDDE2B95}"/>
          </ac:graphicFrameMkLst>
        </pc:graphicFrameChg>
        <pc:graphicFrameChg chg="add mod">
          <ac:chgData name="Alain Goasduff" userId="7b7cd8d9-23f9-4970-9f55-00f159c4bedc" providerId="ADAL" clId="{2A81F50E-AE36-5A6B-9B0A-BE924D6D9E29}" dt="2025-09-15T07:16:35.538" v="1619" actId="1076"/>
          <ac:graphicFrameMkLst>
            <pc:docMk/>
            <pc:sldMk cId="3965140658" sldId="330"/>
            <ac:graphicFrameMk id="4" creationId="{A2B4BC91-331F-41AD-EC0A-4B012F39F6DD}"/>
          </ac:graphicFrameMkLst>
        </pc:graphicFrameChg>
      </pc:sldChg>
      <pc:sldChg chg="addSp modSp new mod">
        <pc:chgData name="Alain Goasduff" userId="7b7cd8d9-23f9-4970-9f55-00f159c4bedc" providerId="ADAL" clId="{2A81F50E-AE36-5A6B-9B0A-BE924D6D9E29}" dt="2025-09-15T06:46:24.243" v="814" actId="14100"/>
        <pc:sldMkLst>
          <pc:docMk/>
          <pc:sldMk cId="3772521264" sldId="331"/>
        </pc:sldMkLst>
        <pc:spChg chg="mod">
          <ac:chgData name="Alain Goasduff" userId="7b7cd8d9-23f9-4970-9f55-00f159c4bedc" providerId="ADAL" clId="{2A81F50E-AE36-5A6B-9B0A-BE924D6D9E29}" dt="2025-09-15T06:32:11.498" v="481" actId="20577"/>
          <ac:spMkLst>
            <pc:docMk/>
            <pc:sldMk cId="3772521264" sldId="331"/>
            <ac:spMk id="2" creationId="{7C8BD431-77EE-428D-2A90-ED35378F403B}"/>
          </ac:spMkLst>
        </pc:spChg>
        <pc:spChg chg="add mod">
          <ac:chgData name="Alain Goasduff" userId="7b7cd8d9-23f9-4970-9f55-00f159c4bedc" providerId="ADAL" clId="{2A81F50E-AE36-5A6B-9B0A-BE924D6D9E29}" dt="2025-09-15T06:41:42.043" v="803" actId="20577"/>
          <ac:spMkLst>
            <pc:docMk/>
            <pc:sldMk cId="3772521264" sldId="331"/>
            <ac:spMk id="3" creationId="{BB9BD693-F6F0-E606-B005-8F1DA4E10411}"/>
          </ac:spMkLst>
        </pc:spChg>
        <pc:graphicFrameChg chg="add mod">
          <ac:chgData name="Alain Goasduff" userId="7b7cd8d9-23f9-4970-9f55-00f159c4bedc" providerId="ADAL" clId="{2A81F50E-AE36-5A6B-9B0A-BE924D6D9E29}" dt="2025-09-15T06:39:07.960" v="654"/>
          <ac:graphicFrameMkLst>
            <pc:docMk/>
            <pc:sldMk cId="3772521264" sldId="331"/>
            <ac:graphicFrameMk id="4" creationId="{B18F8B24-C05E-2724-82EE-AD74FB97F3F9}"/>
          </ac:graphicFrameMkLst>
        </pc:graphicFrameChg>
        <pc:graphicFrameChg chg="add mod">
          <ac:chgData name="Alain Goasduff" userId="7b7cd8d9-23f9-4970-9f55-00f159c4bedc" providerId="ADAL" clId="{2A81F50E-AE36-5A6B-9B0A-BE924D6D9E29}" dt="2025-09-15T06:46:24.243" v="814" actId="14100"/>
          <ac:graphicFrameMkLst>
            <pc:docMk/>
            <pc:sldMk cId="3772521264" sldId="331"/>
            <ac:graphicFrameMk id="5" creationId="{22E5BAC3-AC36-7E73-9EBD-0651E6395F75}"/>
          </ac:graphicFrameMkLst>
        </pc:graphicFrameChg>
      </pc:sldChg>
      <pc:sldChg chg="modSp new del mod">
        <pc:chgData name="Alain Goasduff" userId="7b7cd8d9-23f9-4970-9f55-00f159c4bedc" providerId="ADAL" clId="{2A81F50E-AE36-5A6B-9B0A-BE924D6D9E29}" dt="2025-09-15T06:50:55.982" v="834" actId="2696"/>
        <pc:sldMkLst>
          <pc:docMk/>
          <pc:sldMk cId="2915810095" sldId="332"/>
        </pc:sldMkLst>
        <pc:spChg chg="mod">
          <ac:chgData name="Alain Goasduff" userId="7b7cd8d9-23f9-4970-9f55-00f159c4bedc" providerId="ADAL" clId="{2A81F50E-AE36-5A6B-9B0A-BE924D6D9E29}" dt="2025-09-15T06:46:47.879" v="833" actId="20577"/>
          <ac:spMkLst>
            <pc:docMk/>
            <pc:sldMk cId="2915810095" sldId="332"/>
            <ac:spMk id="2" creationId="{952DC751-12BA-9EB1-6EB0-1D0501256DA7}"/>
          </ac:spMkLst>
        </pc:spChg>
      </pc:sldChg>
      <pc:sldChg chg="modSp new del mod">
        <pc:chgData name="Alain Goasduff" userId="7b7cd8d9-23f9-4970-9f55-00f159c4bedc" providerId="ADAL" clId="{2A81F50E-AE36-5A6B-9B0A-BE924D6D9E29}" dt="2025-09-15T06:53:01.961" v="963" actId="2696"/>
        <pc:sldMkLst>
          <pc:docMk/>
          <pc:sldMk cId="3758886127" sldId="332"/>
        </pc:sldMkLst>
        <pc:spChg chg="mod">
          <ac:chgData name="Alain Goasduff" userId="7b7cd8d9-23f9-4970-9f55-00f159c4bedc" providerId="ADAL" clId="{2A81F50E-AE36-5A6B-9B0A-BE924D6D9E29}" dt="2025-09-15T06:52:08.503" v="906" actId="20577"/>
          <ac:spMkLst>
            <pc:docMk/>
            <pc:sldMk cId="3758886127" sldId="332"/>
            <ac:spMk id="2" creationId="{543E09FC-D46B-FB89-0F92-6AE2782DE9D9}"/>
          </ac:spMkLst>
        </pc:spChg>
      </pc:sldChg>
      <pc:sldChg chg="addSp delSp modSp new mod modAnim">
        <pc:chgData name="Alain Goasduff" userId="7b7cd8d9-23f9-4970-9f55-00f159c4bedc" providerId="ADAL" clId="{2A81F50E-AE36-5A6B-9B0A-BE924D6D9E29}" dt="2025-09-15T06:57:26.078" v="1291"/>
        <pc:sldMkLst>
          <pc:docMk/>
          <pc:sldMk cId="3074785816" sldId="333"/>
        </pc:sldMkLst>
        <pc:spChg chg="mod">
          <ac:chgData name="Alain Goasduff" userId="7b7cd8d9-23f9-4970-9f55-00f159c4bedc" providerId="ADAL" clId="{2A81F50E-AE36-5A6B-9B0A-BE924D6D9E29}" dt="2025-09-15T06:52:32.046" v="961" actId="20577"/>
          <ac:spMkLst>
            <pc:docMk/>
            <pc:sldMk cId="3074785816" sldId="333"/>
            <ac:spMk id="2" creationId="{7A33DEE4-7802-C8D6-9DC1-798BE0C60585}"/>
          </ac:spMkLst>
        </pc:spChg>
        <pc:spChg chg="add mod">
          <ac:chgData name="Alain Goasduff" userId="7b7cd8d9-23f9-4970-9f55-00f159c4bedc" providerId="ADAL" clId="{2A81F50E-AE36-5A6B-9B0A-BE924D6D9E29}" dt="2025-09-15T06:54:43.682" v="990"/>
          <ac:spMkLst>
            <pc:docMk/>
            <pc:sldMk cId="3074785816" sldId="333"/>
            <ac:spMk id="5" creationId="{C674C15A-2D8F-3F62-4693-6764A04F683F}"/>
          </ac:spMkLst>
        </pc:spChg>
        <pc:spChg chg="add mod">
          <ac:chgData name="Alain Goasduff" userId="7b7cd8d9-23f9-4970-9f55-00f159c4bedc" providerId="ADAL" clId="{2A81F50E-AE36-5A6B-9B0A-BE924D6D9E29}" dt="2025-09-15T06:54:43.682" v="990"/>
          <ac:spMkLst>
            <pc:docMk/>
            <pc:sldMk cId="3074785816" sldId="333"/>
            <ac:spMk id="6" creationId="{C4EEA3A4-1DB9-765A-A826-1D073EDB80CD}"/>
          </ac:spMkLst>
        </pc:spChg>
        <pc:spChg chg="add mod">
          <ac:chgData name="Alain Goasduff" userId="7b7cd8d9-23f9-4970-9f55-00f159c4bedc" providerId="ADAL" clId="{2A81F50E-AE36-5A6B-9B0A-BE924D6D9E29}" dt="2025-09-15T06:54:43.682" v="990"/>
          <ac:spMkLst>
            <pc:docMk/>
            <pc:sldMk cId="3074785816" sldId="333"/>
            <ac:spMk id="8" creationId="{B38D4F04-C0B3-EBE7-E3D7-B19EEB7ED10E}"/>
          </ac:spMkLst>
        </pc:spChg>
        <pc:spChg chg="add mod">
          <ac:chgData name="Alain Goasduff" userId="7b7cd8d9-23f9-4970-9f55-00f159c4bedc" providerId="ADAL" clId="{2A81F50E-AE36-5A6B-9B0A-BE924D6D9E29}" dt="2025-09-15T06:54:43.682" v="990"/>
          <ac:spMkLst>
            <pc:docMk/>
            <pc:sldMk cId="3074785816" sldId="333"/>
            <ac:spMk id="9" creationId="{4C3A6290-F8F2-D467-6B02-B9DA0360C9C4}"/>
          </ac:spMkLst>
        </pc:spChg>
        <pc:spChg chg="add mod">
          <ac:chgData name="Alain Goasduff" userId="7b7cd8d9-23f9-4970-9f55-00f159c4bedc" providerId="ADAL" clId="{2A81F50E-AE36-5A6B-9B0A-BE924D6D9E29}" dt="2025-09-15T06:55:15.981" v="1019" actId="20577"/>
          <ac:spMkLst>
            <pc:docMk/>
            <pc:sldMk cId="3074785816" sldId="333"/>
            <ac:spMk id="14" creationId="{1AE47DC8-0A52-18EB-144B-BB265E496B61}"/>
          </ac:spMkLst>
        </pc:spChg>
        <pc:spChg chg="add mod">
          <ac:chgData name="Alain Goasduff" userId="7b7cd8d9-23f9-4970-9f55-00f159c4bedc" providerId="ADAL" clId="{2A81F50E-AE36-5A6B-9B0A-BE924D6D9E29}" dt="2025-09-15T06:57:15.951" v="1290" actId="113"/>
          <ac:spMkLst>
            <pc:docMk/>
            <pc:sldMk cId="3074785816" sldId="333"/>
            <ac:spMk id="15" creationId="{2DB90E07-B376-2822-00E8-A10E01F71170}"/>
          </ac:spMkLst>
        </pc:spChg>
        <pc:picChg chg="add mod">
          <ac:chgData name="Alain Goasduff" userId="7b7cd8d9-23f9-4970-9f55-00f159c4bedc" providerId="ADAL" clId="{2A81F50E-AE36-5A6B-9B0A-BE924D6D9E29}" dt="2025-09-15T06:54:43.682" v="990"/>
          <ac:picMkLst>
            <pc:docMk/>
            <pc:sldMk cId="3074785816" sldId="333"/>
            <ac:picMk id="3" creationId="{CA5EF1A8-B277-BE60-69E4-AB89F712BAB3}"/>
          </ac:picMkLst>
        </pc:picChg>
        <pc:picChg chg="add del mod">
          <ac:chgData name="Alain Goasduff" userId="7b7cd8d9-23f9-4970-9f55-00f159c4bedc" providerId="ADAL" clId="{2A81F50E-AE36-5A6B-9B0A-BE924D6D9E29}" dt="2025-09-15T06:55:31.060" v="1020" actId="478"/>
          <ac:picMkLst>
            <pc:docMk/>
            <pc:sldMk cId="3074785816" sldId="333"/>
            <ac:picMk id="4" creationId="{05C7A9D5-0BEC-4401-701E-439BFD73C3AD}"/>
          </ac:picMkLst>
        </pc:picChg>
        <pc:picChg chg="add mod">
          <ac:chgData name="Alain Goasduff" userId="7b7cd8d9-23f9-4970-9f55-00f159c4bedc" providerId="ADAL" clId="{2A81F50E-AE36-5A6B-9B0A-BE924D6D9E29}" dt="2025-09-15T06:54:43.682" v="990"/>
          <ac:picMkLst>
            <pc:docMk/>
            <pc:sldMk cId="3074785816" sldId="333"/>
            <ac:picMk id="7" creationId="{B224C9E6-483E-DAEC-C405-A651D4C1857C}"/>
          </ac:picMkLst>
        </pc:picChg>
        <pc:picChg chg="add mod">
          <ac:chgData name="Alain Goasduff" userId="7b7cd8d9-23f9-4970-9f55-00f159c4bedc" providerId="ADAL" clId="{2A81F50E-AE36-5A6B-9B0A-BE924D6D9E29}" dt="2025-09-15T06:54:43.682" v="990"/>
          <ac:picMkLst>
            <pc:docMk/>
            <pc:sldMk cId="3074785816" sldId="333"/>
            <ac:picMk id="11" creationId="{45623721-4AD9-F44F-B964-3C660D61FFF1}"/>
          </ac:picMkLst>
        </pc:picChg>
        <pc:picChg chg="add mod">
          <ac:chgData name="Alain Goasduff" userId="7b7cd8d9-23f9-4970-9f55-00f159c4bedc" providerId="ADAL" clId="{2A81F50E-AE36-5A6B-9B0A-BE924D6D9E29}" dt="2025-09-15T06:54:56.881" v="994" actId="14100"/>
          <ac:picMkLst>
            <pc:docMk/>
            <pc:sldMk cId="3074785816" sldId="333"/>
            <ac:picMk id="13" creationId="{DC48075F-F4C3-6C38-220A-EED2FF10F1BD}"/>
          </ac:picMkLst>
        </pc:picChg>
      </pc:sldChg>
      <pc:sldChg chg="addSp modSp new mod">
        <pc:chgData name="Alain Goasduff" userId="7b7cd8d9-23f9-4970-9f55-00f159c4bedc" providerId="ADAL" clId="{2A81F50E-AE36-5A6B-9B0A-BE924D6D9E29}" dt="2025-09-15T07:38:25.813" v="1855" actId="1076"/>
        <pc:sldMkLst>
          <pc:docMk/>
          <pc:sldMk cId="176323634" sldId="334"/>
        </pc:sldMkLst>
        <pc:spChg chg="mod">
          <ac:chgData name="Alain Goasduff" userId="7b7cd8d9-23f9-4970-9f55-00f159c4bedc" providerId="ADAL" clId="{2A81F50E-AE36-5A6B-9B0A-BE924D6D9E29}" dt="2025-09-15T07:02:28.942" v="1316" actId="20577"/>
          <ac:spMkLst>
            <pc:docMk/>
            <pc:sldMk cId="176323634" sldId="334"/>
            <ac:spMk id="2" creationId="{5E6A471B-57B4-AACC-C9D5-EB65C2579C1D}"/>
          </ac:spMkLst>
        </pc:spChg>
        <pc:spChg chg="add mod">
          <ac:chgData name="Alain Goasduff" userId="7b7cd8d9-23f9-4970-9f55-00f159c4bedc" providerId="ADAL" clId="{2A81F50E-AE36-5A6B-9B0A-BE924D6D9E29}" dt="2025-09-15T07:37:09.234" v="1845" actId="14100"/>
          <ac:spMkLst>
            <pc:docMk/>
            <pc:sldMk cId="176323634" sldId="334"/>
            <ac:spMk id="4" creationId="{BE2361BB-3DC9-0CCD-3668-C5077501F745}"/>
          </ac:spMkLst>
        </pc:spChg>
        <pc:picChg chg="add mod">
          <ac:chgData name="Alain Goasduff" userId="7b7cd8d9-23f9-4970-9f55-00f159c4bedc" providerId="ADAL" clId="{2A81F50E-AE36-5A6B-9B0A-BE924D6D9E29}" dt="2025-09-15T07:38:22.205" v="1854" actId="1076"/>
          <ac:picMkLst>
            <pc:docMk/>
            <pc:sldMk cId="176323634" sldId="334"/>
            <ac:picMk id="5" creationId="{C8B9789F-5671-8BC4-7BC0-C28C3CFEA4EF}"/>
          </ac:picMkLst>
        </pc:picChg>
        <pc:picChg chg="add mod">
          <ac:chgData name="Alain Goasduff" userId="7b7cd8d9-23f9-4970-9f55-00f159c4bedc" providerId="ADAL" clId="{2A81F50E-AE36-5A6B-9B0A-BE924D6D9E29}" dt="2025-09-15T07:38:25.813" v="1855" actId="1076"/>
          <ac:picMkLst>
            <pc:docMk/>
            <pc:sldMk cId="176323634" sldId="334"/>
            <ac:picMk id="6" creationId="{F61A6CDF-8CA4-C2CF-0E71-D59C774F55C5}"/>
          </ac:picMkLst>
        </pc:picChg>
      </pc:sldChg>
      <pc:sldChg chg="new del">
        <pc:chgData name="Alain Goasduff" userId="7b7cd8d9-23f9-4970-9f55-00f159c4bedc" providerId="ADAL" clId="{2A81F50E-AE36-5A6B-9B0A-BE924D6D9E29}" dt="2025-09-15T07:03:54.695" v="1324" actId="680"/>
        <pc:sldMkLst>
          <pc:docMk/>
          <pc:sldMk cId="100867059" sldId="335"/>
        </pc:sldMkLst>
      </pc:sldChg>
      <pc:sldChg chg="addSp modSp new mod">
        <pc:chgData name="Alain Goasduff" userId="7b7cd8d9-23f9-4970-9f55-00f159c4bedc" providerId="ADAL" clId="{2A81F50E-AE36-5A6B-9B0A-BE924D6D9E29}" dt="2025-09-15T09:37:49.668" v="1975" actId="20577"/>
        <pc:sldMkLst>
          <pc:docMk/>
          <pc:sldMk cId="4158779375" sldId="335"/>
        </pc:sldMkLst>
        <pc:spChg chg="mod">
          <ac:chgData name="Alain Goasduff" userId="7b7cd8d9-23f9-4970-9f55-00f159c4bedc" providerId="ADAL" clId="{2A81F50E-AE36-5A6B-9B0A-BE924D6D9E29}" dt="2025-09-15T07:07:10.116" v="1373" actId="1076"/>
          <ac:spMkLst>
            <pc:docMk/>
            <pc:sldMk cId="4158779375" sldId="335"/>
            <ac:spMk id="2" creationId="{D161B941-FE0C-2BFA-FD7E-C23F547EFCF0}"/>
          </ac:spMkLst>
        </pc:spChg>
        <pc:spChg chg="add mod">
          <ac:chgData name="Alain Goasduff" userId="7b7cd8d9-23f9-4970-9f55-00f159c4bedc" providerId="ADAL" clId="{2A81F50E-AE36-5A6B-9B0A-BE924D6D9E29}" dt="2025-09-15T07:10:04.378" v="1610" actId="20577"/>
          <ac:spMkLst>
            <pc:docMk/>
            <pc:sldMk cId="4158779375" sldId="335"/>
            <ac:spMk id="5" creationId="{F4E564A8-206A-A9A4-E2A9-237E41CF26FD}"/>
          </ac:spMkLst>
        </pc:spChg>
        <pc:spChg chg="add mod">
          <ac:chgData name="Alain Goasduff" userId="7b7cd8d9-23f9-4970-9f55-00f159c4bedc" providerId="ADAL" clId="{2A81F50E-AE36-5A6B-9B0A-BE924D6D9E29}" dt="2025-09-15T09:37:49.668" v="1975" actId="20577"/>
          <ac:spMkLst>
            <pc:docMk/>
            <pc:sldMk cId="4158779375" sldId="335"/>
            <ac:spMk id="6" creationId="{9099A6E1-56D7-0E1B-83F6-89F7B4B915A6}"/>
          </ac:spMkLst>
        </pc:spChg>
        <pc:picChg chg="add mod">
          <ac:chgData name="Alain Goasduff" userId="7b7cd8d9-23f9-4970-9f55-00f159c4bedc" providerId="ADAL" clId="{2A81F50E-AE36-5A6B-9B0A-BE924D6D9E29}" dt="2025-09-15T07:07:12.282" v="1374" actId="1076"/>
          <ac:picMkLst>
            <pc:docMk/>
            <pc:sldMk cId="4158779375" sldId="335"/>
            <ac:picMk id="3" creationId="{D94F4F80-0E5F-3791-F7B0-548910F874FC}"/>
          </ac:picMkLst>
        </pc:picChg>
        <pc:picChg chg="add mod">
          <ac:chgData name="Alain Goasduff" userId="7b7cd8d9-23f9-4970-9f55-00f159c4bedc" providerId="ADAL" clId="{2A81F50E-AE36-5A6B-9B0A-BE924D6D9E29}" dt="2025-09-15T07:06:57.812" v="1370" actId="1076"/>
          <ac:picMkLst>
            <pc:docMk/>
            <pc:sldMk cId="4158779375" sldId="335"/>
            <ac:picMk id="4" creationId="{383AE0D4-8CE1-57BF-B80A-3A53C3A2DA4B}"/>
          </ac:picMkLst>
        </pc:picChg>
      </pc:sldChg>
      <pc:sldChg chg="addSp modSp new mod">
        <pc:chgData name="Alain Goasduff" userId="7b7cd8d9-23f9-4970-9f55-00f159c4bedc" providerId="ADAL" clId="{2A81F50E-AE36-5A6B-9B0A-BE924D6D9E29}" dt="2025-09-15T11:31:04.398" v="1989" actId="1076"/>
        <pc:sldMkLst>
          <pc:docMk/>
          <pc:sldMk cId="486260848" sldId="336"/>
        </pc:sldMkLst>
        <pc:spChg chg="mod">
          <ac:chgData name="Alain Goasduff" userId="7b7cd8d9-23f9-4970-9f55-00f159c4bedc" providerId="ADAL" clId="{2A81F50E-AE36-5A6B-9B0A-BE924D6D9E29}" dt="2025-09-15T07:44:22.761" v="1908" actId="20577"/>
          <ac:spMkLst>
            <pc:docMk/>
            <pc:sldMk cId="486260848" sldId="336"/>
            <ac:spMk id="2" creationId="{673DB5DB-24F9-1F81-871B-227640170611}"/>
          </ac:spMkLst>
        </pc:spChg>
        <pc:spChg chg="add mod">
          <ac:chgData name="Alain Goasduff" userId="7b7cd8d9-23f9-4970-9f55-00f159c4bedc" providerId="ADAL" clId="{2A81F50E-AE36-5A6B-9B0A-BE924D6D9E29}" dt="2025-09-15T08:18:28.292" v="1940"/>
          <ac:spMkLst>
            <pc:docMk/>
            <pc:sldMk cId="486260848" sldId="336"/>
            <ac:spMk id="3" creationId="{003C5450-33C5-42D7-0BF8-380053620D67}"/>
          </ac:spMkLst>
        </pc:spChg>
        <pc:spChg chg="add">
          <ac:chgData name="Alain Goasduff" userId="7b7cd8d9-23f9-4970-9f55-00f159c4bedc" providerId="ADAL" clId="{2A81F50E-AE36-5A6B-9B0A-BE924D6D9E29}" dt="2025-09-15T11:30:24.910" v="1980"/>
          <ac:spMkLst>
            <pc:docMk/>
            <pc:sldMk cId="486260848" sldId="336"/>
            <ac:spMk id="5" creationId="{9B880F7F-8A9A-E949-EF5D-D450A56ED09A}"/>
          </ac:spMkLst>
        </pc:spChg>
        <pc:picChg chg="add mod">
          <ac:chgData name="Alain Goasduff" userId="7b7cd8d9-23f9-4970-9f55-00f159c4bedc" providerId="ADAL" clId="{2A81F50E-AE36-5A6B-9B0A-BE924D6D9E29}" dt="2025-09-15T07:49:02.518" v="1926"/>
          <ac:picMkLst>
            <pc:docMk/>
            <pc:sldMk cId="486260848" sldId="336"/>
            <ac:picMk id="4" creationId="{020B4CE3-B445-0827-CBEE-09B09E880A44}"/>
          </ac:picMkLst>
        </pc:picChg>
        <pc:picChg chg="add mod">
          <ac:chgData name="Alain Goasduff" userId="7b7cd8d9-23f9-4970-9f55-00f159c4bedc" providerId="ADAL" clId="{2A81F50E-AE36-5A6B-9B0A-BE924D6D9E29}" dt="2025-09-15T11:31:04.398" v="1989" actId="1076"/>
          <ac:picMkLst>
            <pc:docMk/>
            <pc:sldMk cId="486260848" sldId="336"/>
            <ac:picMk id="7" creationId="{AAE1FE6F-86CC-BD63-8C40-9ACB1DB2EA28}"/>
          </ac:picMkLst>
        </pc:picChg>
        <pc:picChg chg="add mod">
          <ac:chgData name="Alain Goasduff" userId="7b7cd8d9-23f9-4970-9f55-00f159c4bedc" providerId="ADAL" clId="{2A81F50E-AE36-5A6B-9B0A-BE924D6D9E29}" dt="2025-09-15T11:31:02.096" v="1988" actId="1076"/>
          <ac:picMkLst>
            <pc:docMk/>
            <pc:sldMk cId="486260848" sldId="336"/>
            <ac:picMk id="9" creationId="{147260F4-A716-DCB3-463E-B489A736C21F}"/>
          </ac:picMkLst>
        </pc:picChg>
      </pc:sldChg>
      <pc:sldChg chg="new del">
        <pc:chgData name="Alain Goasduff" userId="7b7cd8d9-23f9-4970-9f55-00f159c4bedc" providerId="ADAL" clId="{2A81F50E-AE36-5A6B-9B0A-BE924D6D9E29}" dt="2025-09-15T07:12:20.793" v="1612" actId="2696"/>
        <pc:sldMkLst>
          <pc:docMk/>
          <pc:sldMk cId="3890037365" sldId="336"/>
        </pc:sldMkLst>
      </pc:sldChg>
      <pc:sldChg chg="modSp add del mod">
        <pc:chgData name="Alain Goasduff" userId="7b7cd8d9-23f9-4970-9f55-00f159c4bedc" providerId="ADAL" clId="{2A81F50E-AE36-5A6B-9B0A-BE924D6D9E29}" dt="2025-09-15T11:29:51.240" v="1979" actId="2696"/>
        <pc:sldMkLst>
          <pc:docMk/>
          <pc:sldMk cId="1763683054" sldId="337"/>
        </pc:sldMkLst>
        <pc:spChg chg="mod">
          <ac:chgData name="Alain Goasduff" userId="7b7cd8d9-23f9-4970-9f55-00f159c4bedc" providerId="ADAL" clId="{2A81F50E-AE36-5A6B-9B0A-BE924D6D9E29}" dt="2025-09-15T08:21:01.233" v="1974" actId="20577"/>
          <ac:spMkLst>
            <pc:docMk/>
            <pc:sldMk cId="1763683054" sldId="337"/>
            <ac:spMk id="3" creationId="{990EC6D0-27AA-D3C4-9825-3FFC56F4DFE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LNL Beam 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2570.1492537313429</c:v>
                </c:pt>
                <c:pt idx="1">
                  <c:v>3493.181818181818</c:v>
                </c:pt>
                <c:pt idx="2">
                  <c:v>3734.2465753424658</c:v>
                </c:pt>
                <c:pt idx="3">
                  <c:v>1423.943661971831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F6-064E-A3BC-8706AB389CDD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Tandem </c:v>
                </c:pt>
              </c:strCache>
            </c:strRef>
          </c:tx>
          <c:spPr>
            <a:pattFill prst="ltDnDiag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solidFill>
                <a:schemeClr val="accent3"/>
              </a:solidFill>
            </a:ln>
            <a:effectLst/>
            <a:sp3d>
              <a:contourClr>
                <a:schemeClr val="accent3"/>
              </a:contourClr>
            </a:sp3d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2020</c:v>
                </c:pt>
                <c:pt idx="1">
                  <c:v>1784</c:v>
                </c:pt>
                <c:pt idx="2" formatCode="0">
                  <c:v>1992.2465753424658</c:v>
                </c:pt>
                <c:pt idx="3">
                  <c:v>1423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F6-064E-A3BC-8706AB389CDD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ALPI</c:v>
                </c:pt>
              </c:strCache>
            </c:strRef>
          </c:tx>
          <c:spPr>
            <a:pattFill prst="ltDnDiag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solidFill>
                <a:schemeClr val="accent4"/>
              </a:solidFill>
            </a:ln>
            <a:effectLst/>
            <a:sp3d>
              <a:contourClr>
                <a:schemeClr val="accent4"/>
              </a:contourClr>
            </a:sp3d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530</c:v>
                </c:pt>
                <c:pt idx="1">
                  <c:v>1692</c:v>
                </c:pt>
                <c:pt idx="2">
                  <c:v>1742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F6-064E-A3BC-8706AB389CDD}"/>
            </c:ext>
          </c:extLst>
        </c:ser>
        <c:ser>
          <c:idx val="4"/>
          <c:order val="3"/>
          <c:tx>
            <c:strRef>
              <c:f>Sheet1!$E$1</c:f>
              <c:strCache>
                <c:ptCount val="1"/>
                <c:pt idx="0">
                  <c:v>AGATA Beam on target</c:v>
                </c:pt>
              </c:strCache>
            </c:strRef>
          </c:tx>
          <c:spPr>
            <a:pattFill prst="ltDnDiag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chemeClr val="accent5"/>
              </a:solidFill>
            </a:ln>
            <a:effectLst/>
            <a:sp3d>
              <a:contourClr>
                <a:schemeClr val="accent5"/>
              </a:contourClr>
            </a:sp3d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1722</c:v>
                </c:pt>
                <c:pt idx="1">
                  <c:v>3074</c:v>
                </c:pt>
                <c:pt idx="2">
                  <c:v>2726</c:v>
                </c:pt>
                <c:pt idx="3">
                  <c:v>1011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F6-064E-A3BC-8706AB389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box"/>
        <c:axId val="1364289056"/>
        <c:axId val="817430224"/>
        <c:axId val="0"/>
      </c:bar3DChart>
      <c:catAx>
        <c:axId val="136428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817430224"/>
        <c:crosses val="autoZero"/>
        <c:auto val="1"/>
        <c:lblAlgn val="ctr"/>
        <c:lblOffset val="100"/>
        <c:noMultiLvlLbl val="0"/>
      </c:catAx>
      <c:valAx>
        <c:axId val="817430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36428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538138531611117E-3"/>
          <c:y val="0.11014809470093963"/>
          <c:w val="0.95261609523045554"/>
          <c:h val="0.863992807579806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Experiments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3F-1B4B-A715-FCF115872CB8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3F-1B4B-A715-FCF115872CB8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3F-1B4B-A715-FCF115872CB8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3F-1B4B-A715-FCF115872CB8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30EE-C84A-B48C-F15999E8B80E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16212644383698"/>
                      <c:h val="0.121514251009837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53F-1B4B-A715-FCF115872CB8}"/>
                </c:ext>
              </c:extLst>
            </c:dLbl>
            <c:dLbl>
              <c:idx val="2"/>
              <c:layout>
                <c:manualLayout>
                  <c:x val="0.18180139001540219"/>
                  <c:y val="-0.19618188663682534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58901209400475"/>
                      <c:h val="0.159668174281063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3F-1B4B-A715-FCF115872CB8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03983369518713"/>
                      <c:h val="0.159668174281063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3F-1B4B-A715-FCF115872CB8}"/>
                </c:ext>
              </c:extLst>
            </c:dLbl>
            <c:dLbl>
              <c:idx val="4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Reaction Mechanism</a:t>
                    </a:r>
                    <a:r>
                      <a:rPr lang="en-US" baseline="0" dirty="0"/>
                      <a:t>
</a:t>
                    </a:r>
                    <a:fld id="{B2F1D7E8-127A-8447-81A8-3BC18CC1770C}" type="PERCENTAGE">
                      <a:rPr lang="en-US" baseline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75852873149834"/>
                      <c:h val="0.1215142510098375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53F-1B4B-A715-FCF115872CB8}"/>
                </c:ext>
              </c:extLst>
            </c:dLbl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Coulomb Excitation</c:v>
                </c:pt>
                <c:pt idx="1">
                  <c:v>Spectroscopy</c:v>
                </c:pt>
                <c:pt idx="2">
                  <c:v>Lifetime (DSAM+RDDS)</c:v>
                </c:pt>
                <c:pt idx="3">
                  <c:v>Test and Commissioning</c:v>
                </c:pt>
                <c:pt idx="4">
                  <c:v>Reaction Mecanism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10</c:v>
                </c:pt>
                <c:pt idx="2">
                  <c:v>15</c:v>
                </c:pt>
                <c:pt idx="3">
                  <c:v>10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F-1B4B-A715-FCF115872CB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Nationalities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elete val="1"/>
          </c:dLbls>
          <c:cat>
            <c:strRef>
              <c:f>Sheet1!$A$2:$A$12</c:f>
              <c:strCache>
                <c:ptCount val="11"/>
                <c:pt idx="0">
                  <c:v>Corean</c:v>
                </c:pt>
                <c:pt idx="1">
                  <c:v>Swedish</c:v>
                </c:pt>
                <c:pt idx="2">
                  <c:v>British</c:v>
                </c:pt>
                <c:pt idx="3">
                  <c:v>Polish</c:v>
                </c:pt>
                <c:pt idx="4">
                  <c:v>French</c:v>
                </c:pt>
                <c:pt idx="5">
                  <c:v>Italian</c:v>
                </c:pt>
                <c:pt idx="6">
                  <c:v>Croatian</c:v>
                </c:pt>
                <c:pt idx="7">
                  <c:v>USA</c:v>
                </c:pt>
                <c:pt idx="8">
                  <c:v>Spanish</c:v>
                </c:pt>
                <c:pt idx="9">
                  <c:v>Canadian</c:v>
                </c:pt>
                <c:pt idx="10">
                  <c:v>German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7</c:v>
                </c:pt>
                <c:pt idx="5">
                  <c:v>19</c:v>
                </c:pt>
                <c:pt idx="6">
                  <c:v>4</c:v>
                </c:pt>
                <c:pt idx="7">
                  <c:v>2</c:v>
                </c:pt>
                <c:pt idx="8">
                  <c:v>3</c:v>
                </c:pt>
                <c:pt idx="9">
                  <c:v>1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D0-9E4E-B0D3-EC29C957D8C9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Experiments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993-DC4C-96FF-DD0A1C3A9780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9BE-B04C-B3D3-D77F5E8307D1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9203300224969"/>
                      <c:h val="9.767501782842032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993-DC4C-96FF-DD0A1C3A9780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9BE-B04C-B3D3-D77F5E8307D1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9BE-B04C-B3D3-D77F5E8307D1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9BE-B04C-B3D3-D77F5E8307D1}"/>
                </c:ext>
              </c:extLst>
            </c:dLbl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Reaction</c:v>
                </c:pt>
                <c:pt idx="1">
                  <c:v>Spectroscopy</c:v>
                </c:pt>
                <c:pt idx="2">
                  <c:v>Lifetime</c:v>
                </c:pt>
                <c:pt idx="3">
                  <c:v>CoulEx</c:v>
                </c:pt>
                <c:pt idx="4">
                  <c:v>EXOTIC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7</c:v>
                </c:pt>
                <c:pt idx="2">
                  <c:v>7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93-DC4C-96FF-DD0A1C3A978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Nationalities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Sheet1!$A$2:$A$11</c:f>
              <c:strCache>
                <c:ptCount val="10"/>
                <c:pt idx="0">
                  <c:v>Swedish</c:v>
                </c:pt>
                <c:pt idx="1">
                  <c:v>French</c:v>
                </c:pt>
                <c:pt idx="2">
                  <c:v>Chinese</c:v>
                </c:pt>
                <c:pt idx="3">
                  <c:v>Corean</c:v>
                </c:pt>
                <c:pt idx="4">
                  <c:v>Italian</c:v>
                </c:pt>
                <c:pt idx="5">
                  <c:v>Spanish</c:v>
                </c:pt>
                <c:pt idx="6">
                  <c:v>British</c:v>
                </c:pt>
                <c:pt idx="7">
                  <c:v>Argentinian</c:v>
                </c:pt>
                <c:pt idx="8">
                  <c:v>Canadian</c:v>
                </c:pt>
                <c:pt idx="9">
                  <c:v>USA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11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9-7B41-98B0-4A7A8A0FCD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CB7C2-358B-B440-A6CE-9AB618196E0A}" type="datetimeFigureOut">
              <a:rPr lang="en-IT" smtClean="0"/>
              <a:t>14/09/25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81C93-E2FE-754F-AD23-BADBB039E74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82727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81C93-E2FE-754F-AD23-BADBB039E74E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83796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81C93-E2FE-754F-AD23-BADBB039E74E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77150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B1A48-F4FF-553D-D6B8-E1B2CD59F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FA0D4-33E4-CAD6-EF92-8CC1FF798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F84FC-AE58-2394-2975-260E656F1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4F4B-66DE-0042-9BB2-523D1E5F0522}" type="datetimeFigureOut">
              <a:rPr lang="en-IT" smtClean="0"/>
              <a:t>14/09/25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E68E8-2F2F-E1EE-A1C1-DE06B424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3CC0C-FE17-58C7-A3DB-A210F5CA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664B-795C-B140-BB83-58EF53D1AA2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56416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DFD7-C73A-BA49-B390-33A06227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E78F71-8104-CA74-E49B-EDA02B549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B16BC-F1E4-2020-D707-CE7F8E73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4F4B-66DE-0042-9BB2-523D1E5F0522}" type="datetimeFigureOut">
              <a:rPr lang="en-IT" smtClean="0"/>
              <a:t>14/09/25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778CC-6337-3C3F-2FC2-607CB60A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12D6-994D-6730-FBF9-285A4ACB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664B-795C-B140-BB83-58EF53D1AA2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8009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9DC8E-D61A-8176-D031-F502F80925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E02AB-AE88-22C5-982A-1F5CCF0C0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769AC-737C-D227-AB81-B38D97790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4F4B-66DE-0042-9BB2-523D1E5F0522}" type="datetimeFigureOut">
              <a:rPr lang="en-IT" smtClean="0"/>
              <a:t>14/09/25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79820-C700-637A-C3A6-98EB9A27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56BF3-9510-514A-5C0A-7C4FA416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664B-795C-B140-BB83-58EF53D1AA2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5401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6" name="Picture 5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1F26650E-B901-A1CF-9353-B8144D01B6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75529" y="1475025"/>
            <a:ext cx="3102035" cy="6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0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56B7-88E6-7B1A-335A-30E141173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8C23E-CE61-A164-EC1C-9137BA6FF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9DB7A-2878-4DD2-01A9-C985C5D0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4F4B-66DE-0042-9BB2-523D1E5F0522}" type="datetimeFigureOut">
              <a:rPr lang="en-IT" smtClean="0"/>
              <a:t>14/09/25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22E7C-DD3A-8101-BB92-8231E80DA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DC50F-CB5D-C506-5A79-FCDE754B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664B-795C-B140-BB83-58EF53D1AA2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70844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9213C-2CDE-FCAB-6814-2A03AA61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A780D-C32C-D624-6531-4FCE7F0BB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56CEF-4951-997B-1840-019B0388E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4F4B-66DE-0042-9BB2-523D1E5F0522}" type="datetimeFigureOut">
              <a:rPr lang="en-IT" smtClean="0"/>
              <a:t>14/09/25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A4FA1-A000-F9D0-09F4-D29D4D11D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B0922-9DD8-4311-2ABF-3863B283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664B-795C-B140-BB83-58EF53D1AA2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4657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D01A-F2A6-641B-CB88-62F2C4320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5D21A-A5F2-96D3-87DF-531CEBEB14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51A2E-FB2E-489E-870A-CC558BBD1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CFA69-4E08-5905-26C5-34FA6CDF5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4F4B-66DE-0042-9BB2-523D1E5F0522}" type="datetimeFigureOut">
              <a:rPr lang="en-IT" smtClean="0"/>
              <a:t>14/09/25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DEAFA-364B-E0EC-C74E-0A4556335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1B6ED-24B6-CCE0-B3DD-6C5C95F7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664B-795C-B140-BB83-58EF53D1AA2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6775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6F0C-201C-95B8-B441-9CCA3EC44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031BE-C6FE-2F64-0E35-7F425E4B1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11E6B3-5051-E40A-5434-B529E61B5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BA9C-58B4-1D22-C930-DD6FCE53D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0DE9EC-77BC-0778-18BF-A5C84119C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FD3769-1CC1-03B1-475F-5F93B6805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4F4B-66DE-0042-9BB2-523D1E5F0522}" type="datetimeFigureOut">
              <a:rPr lang="en-IT" smtClean="0"/>
              <a:t>14/09/25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647A0D-459B-7231-54FA-5D41C2CE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D1EB61-843A-2486-6494-6A2F1120F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664B-795C-B140-BB83-58EF53D1AA2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7820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7F9D6-9F36-7058-7F72-8D465FA2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4E6391-1017-B3BA-E6DB-20CCA99A2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4F4B-66DE-0042-9BB2-523D1E5F0522}" type="datetimeFigureOut">
              <a:rPr lang="en-IT" smtClean="0"/>
              <a:t>14/09/25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BD7D7D-A782-F6C4-18AB-EE326152F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F7C38-AF7E-1F86-B6B1-AF5864B58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664B-795C-B140-BB83-58EF53D1AA2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1573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826DD2-B39E-0B8B-D092-3A769073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4F4B-66DE-0042-9BB2-523D1E5F0522}" type="datetimeFigureOut">
              <a:rPr lang="en-IT" smtClean="0"/>
              <a:t>14/09/25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0C7F7-259D-8906-FB43-82B77C45C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2C5C2-763D-16C3-1C4E-9162AA4A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664B-795C-B140-BB83-58EF53D1AA2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47911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6FBAD-A920-38A8-3DDF-9E690FBD4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CD481-991F-8046-A14A-E95C2F166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F3EB3-34B5-7A02-0499-5619A841B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1554B-91CD-3DAC-1D56-E09F7224D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4F4B-66DE-0042-9BB2-523D1E5F0522}" type="datetimeFigureOut">
              <a:rPr lang="en-IT" smtClean="0"/>
              <a:t>14/09/25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290E2-E572-7364-6539-0FB2324C5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3BD5A-4CBE-EC54-900E-B5D5EC65C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664B-795C-B140-BB83-58EF53D1AA2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7926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80453-A78C-DA63-BC80-7EBA5D1D8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55B5D-B866-7B5D-AD52-4A0ADD833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364E0-C56E-C4A8-772E-E85931728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68715-EC74-4BDC-44D0-EB6521DD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4F4B-66DE-0042-9BB2-523D1E5F0522}" type="datetimeFigureOut">
              <a:rPr lang="en-IT" smtClean="0"/>
              <a:t>14/09/25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223C3-43BC-564F-1A32-68EAE54F7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7059-EBAC-4716-C485-1CA89B586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664B-795C-B140-BB83-58EF53D1AA2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71859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951CE-6FAD-FC33-3573-236AEE16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5816C-AB5E-71AF-F78E-2B2D61780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07965-D7DC-7EC8-5820-FCD11155F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F74F4B-66DE-0042-9BB2-523D1E5F0522}" type="datetimeFigureOut">
              <a:rPr lang="en-IT" smtClean="0"/>
              <a:t>14/09/25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99182-608B-20F3-6D04-EBB231A20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DF855-B5B8-7560-403E-DD3716FC3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22664B-795C-B140-BB83-58EF53D1AA2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1766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paris.ifj.edu.pl/" TargetMode="Externa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image" Target="../media/image73.jpeg"/><Relationship Id="rId26" Type="http://schemas.openxmlformats.org/officeDocument/2006/relationships/image" Target="../media/image81.jpeg"/><Relationship Id="rId21" Type="http://schemas.openxmlformats.org/officeDocument/2006/relationships/image" Target="../media/image76.png"/><Relationship Id="rId34" Type="http://schemas.openxmlformats.org/officeDocument/2006/relationships/image" Target="../media/image89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5" Type="http://schemas.openxmlformats.org/officeDocument/2006/relationships/image" Target="../media/image80.jpeg"/><Relationship Id="rId33" Type="http://schemas.openxmlformats.org/officeDocument/2006/relationships/image" Target="../media/image88.jpeg"/><Relationship Id="rId38" Type="http://schemas.openxmlformats.org/officeDocument/2006/relationships/image" Target="../media/image93.png"/><Relationship Id="rId2" Type="http://schemas.openxmlformats.org/officeDocument/2006/relationships/image" Target="../media/image57.jpeg"/><Relationship Id="rId16" Type="http://schemas.openxmlformats.org/officeDocument/2006/relationships/image" Target="../media/image71.jpeg"/><Relationship Id="rId20" Type="http://schemas.openxmlformats.org/officeDocument/2006/relationships/image" Target="../media/image75.png"/><Relationship Id="rId29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24" Type="http://schemas.openxmlformats.org/officeDocument/2006/relationships/image" Target="../media/image79.jpeg"/><Relationship Id="rId32" Type="http://schemas.openxmlformats.org/officeDocument/2006/relationships/image" Target="../media/image87.jpeg"/><Relationship Id="rId37" Type="http://schemas.openxmlformats.org/officeDocument/2006/relationships/image" Target="../media/image92.jpeg"/><Relationship Id="rId5" Type="http://schemas.openxmlformats.org/officeDocument/2006/relationships/image" Target="../media/image60.jpeg"/><Relationship Id="rId15" Type="http://schemas.openxmlformats.org/officeDocument/2006/relationships/image" Target="../media/image70.jpeg"/><Relationship Id="rId23" Type="http://schemas.openxmlformats.org/officeDocument/2006/relationships/image" Target="../media/image78.png"/><Relationship Id="rId28" Type="http://schemas.openxmlformats.org/officeDocument/2006/relationships/image" Target="../media/image83.jpeg"/><Relationship Id="rId36" Type="http://schemas.openxmlformats.org/officeDocument/2006/relationships/image" Target="../media/image91.jpeg"/><Relationship Id="rId10" Type="http://schemas.openxmlformats.org/officeDocument/2006/relationships/image" Target="../media/image65.jpeg"/><Relationship Id="rId19" Type="http://schemas.openxmlformats.org/officeDocument/2006/relationships/image" Target="../media/image74.jpeg"/><Relationship Id="rId31" Type="http://schemas.openxmlformats.org/officeDocument/2006/relationships/image" Target="../media/image86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Relationship Id="rId22" Type="http://schemas.openxmlformats.org/officeDocument/2006/relationships/image" Target="../media/image77.png"/><Relationship Id="rId27" Type="http://schemas.openxmlformats.org/officeDocument/2006/relationships/image" Target="../media/image82.jpeg"/><Relationship Id="rId30" Type="http://schemas.openxmlformats.org/officeDocument/2006/relationships/image" Target="../media/image85.jpeg"/><Relationship Id="rId35" Type="http://schemas.openxmlformats.org/officeDocument/2006/relationships/image" Target="../media/image90.jpeg"/><Relationship Id="rId8" Type="http://schemas.openxmlformats.org/officeDocument/2006/relationships/image" Target="../media/image63.jpeg"/><Relationship Id="rId3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gamma.lnl.infn.i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jpeg"/><Relationship Id="rId4" Type="http://schemas.openxmlformats.org/officeDocument/2006/relationships/hyperlink" Target="https://www.agata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arge metal object with many holes&#10;&#10;AI-generated content may be incorrect.">
            <a:extLst>
              <a:ext uri="{FF2B5EF4-FFF2-40B4-BE49-F238E27FC236}">
                <a16:creationId xmlns:a16="http://schemas.microsoft.com/office/drawing/2014/main" id="{175B6B23-67BA-109B-A760-37E934094C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0" r="4776" b="30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EEDAA-6E51-EA9B-BED4-1C6F3AC1C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47781" cy="3204134"/>
          </a:xfrm>
        </p:spPr>
        <p:txBody>
          <a:bodyPr anchor="b">
            <a:normAutofit/>
          </a:bodyPr>
          <a:lstStyle/>
          <a:p>
            <a:pPr algn="l"/>
            <a:r>
              <a:rPr lang="en-IT" sz="4800" dirty="0">
                <a:solidFill>
                  <a:schemeClr val="bg1"/>
                </a:solidFill>
              </a:rPr>
              <a:t>The AGATA campaign at LNL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7A9932-F71E-D5EF-AB36-E98CCD920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IT" sz="2000" dirty="0">
                <a:solidFill>
                  <a:schemeClr val="bg1"/>
                </a:solidFill>
              </a:rPr>
              <a:t>25</a:t>
            </a:r>
            <a:r>
              <a:rPr lang="en-IT" sz="2000" baseline="30000" dirty="0">
                <a:solidFill>
                  <a:schemeClr val="bg1"/>
                </a:solidFill>
              </a:rPr>
              <a:t>th </a:t>
            </a:r>
            <a:r>
              <a:rPr lang="en-IT" sz="2000" dirty="0">
                <a:solidFill>
                  <a:schemeClr val="bg1"/>
                </a:solidFill>
              </a:rPr>
              <a:t>ACC meeting - Agata Week  GSI</a:t>
            </a:r>
            <a:br>
              <a:rPr lang="en-IT" sz="2000" dirty="0">
                <a:solidFill>
                  <a:schemeClr val="bg1"/>
                </a:solidFill>
              </a:rPr>
            </a:br>
            <a:r>
              <a:rPr lang="en-IT" sz="2000" dirty="0">
                <a:solidFill>
                  <a:schemeClr val="bg1"/>
                </a:solidFill>
              </a:rPr>
              <a:t>Alain Goasduff (INFN LNL)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0D8A52E7-6E21-C62A-3FC3-AA62B78FF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97" y="992411"/>
            <a:ext cx="4902796" cy="11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5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DB5DB-24F9-1F81-871B-227640170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Pushing PRISMA identification of heavy 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C5450-33C5-42D7-0BF8-380053620D67}"/>
              </a:ext>
            </a:extLst>
          </p:cNvPr>
          <p:cNvSpPr txBox="1"/>
          <p:nvPr/>
        </p:nvSpPr>
        <p:spPr>
          <a:xfrm>
            <a:off x="479502" y="6311590"/>
            <a:ext cx="6055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Courtesy of F. Angelini - </a:t>
            </a:r>
            <a:r>
              <a:rPr lang="en-GB" dirty="0"/>
              <a:t>https://indico.in2p3.fr/event/34092</a:t>
            </a:r>
            <a:endParaRPr lang="en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E1FE6F-86CC-BD63-8C40-9ACB1DB2E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138" y="1690688"/>
            <a:ext cx="5090662" cy="3705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7260F4-A716-DCB3-463E-B489A736C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1690688"/>
            <a:ext cx="5320430" cy="387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60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AF53F-5E03-A1E9-F749-C9C6CE023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E4A007A-5053-50D6-3589-933ED5C5D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08" y="4148964"/>
            <a:ext cx="4205148" cy="2616818"/>
          </a:xfrm>
          <a:prstGeom prst="rect">
            <a:avLst/>
          </a:prstGeom>
        </p:spPr>
      </p:pic>
      <p:pic>
        <p:nvPicPr>
          <p:cNvPr id="4" name="Immagine 3" descr="Immagine che contiene testo, diagramm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2B972B34-0FC1-6102-38E3-7C66C132C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4" y="801652"/>
            <a:ext cx="4546907" cy="306940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B0AAB9-D85F-77AE-991E-0B9E5D8CA2E9}"/>
              </a:ext>
            </a:extLst>
          </p:cNvPr>
          <p:cNvSpPr txBox="1"/>
          <p:nvPr/>
        </p:nvSpPr>
        <p:spPr>
          <a:xfrm>
            <a:off x="1055914" y="141514"/>
            <a:ext cx="10374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Direct mass </a:t>
            </a:r>
            <a:r>
              <a:rPr lang="it-IT" sz="2800" dirty="0" err="1"/>
              <a:t>identification</a:t>
            </a:r>
            <a:r>
              <a:rPr lang="it-IT" sz="2800" dirty="0"/>
              <a:t> in PRISMA of </a:t>
            </a:r>
            <a:r>
              <a:rPr lang="it-IT" sz="2800" dirty="0" err="1"/>
              <a:t>ions</a:t>
            </a:r>
            <a:r>
              <a:rPr lang="it-IT" sz="2800" dirty="0"/>
              <a:t> in the </a:t>
            </a:r>
            <a:r>
              <a:rPr lang="it-IT" sz="2800" dirty="0" err="1"/>
              <a:t>actinide</a:t>
            </a:r>
            <a:r>
              <a:rPr lang="it-IT" sz="2800" dirty="0"/>
              <a:t> </a:t>
            </a:r>
            <a:r>
              <a:rPr lang="it-IT" sz="2800" dirty="0" err="1"/>
              <a:t>region</a:t>
            </a:r>
            <a:endParaRPr lang="en-GB" sz="28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FEFFF9-B2C2-AACD-6221-5A4247E3F795}"/>
              </a:ext>
            </a:extLst>
          </p:cNvPr>
          <p:cNvSpPr txBox="1"/>
          <p:nvPr/>
        </p:nvSpPr>
        <p:spPr>
          <a:xfrm>
            <a:off x="984420" y="1245089"/>
            <a:ext cx="153401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/>
              <a:t>Single Q and small </a:t>
            </a:r>
            <a:r>
              <a:rPr lang="it-IT" sz="1400" dirty="0" err="1"/>
              <a:t>portion</a:t>
            </a:r>
            <a:r>
              <a:rPr lang="it-IT" sz="1400" dirty="0"/>
              <a:t> of the </a:t>
            </a:r>
            <a:r>
              <a:rPr lang="it-IT" sz="1400" dirty="0" err="1"/>
              <a:t>focal</a:t>
            </a:r>
            <a:r>
              <a:rPr lang="it-IT" sz="1400" dirty="0"/>
              <a:t> </a:t>
            </a:r>
            <a:r>
              <a:rPr lang="it-IT" sz="1400" dirty="0" err="1"/>
              <a:t>plane</a:t>
            </a:r>
            <a:r>
              <a:rPr lang="it-IT" sz="1400" dirty="0"/>
              <a:t>: </a:t>
            </a:r>
            <a:r>
              <a:rPr lang="it-IT" sz="1400" dirty="0" err="1"/>
              <a:t>seems</a:t>
            </a:r>
            <a:r>
              <a:rPr lang="it-IT" sz="1400" dirty="0"/>
              <a:t> </a:t>
            </a:r>
            <a:r>
              <a:rPr lang="it-IT" sz="1400" dirty="0" err="1"/>
              <a:t>promising</a:t>
            </a:r>
            <a:endParaRPr lang="en-GB" sz="1400" dirty="0"/>
          </a:p>
        </p:txBody>
      </p:sp>
      <p:pic>
        <p:nvPicPr>
          <p:cNvPr id="11" name="Immagine 10" descr="Immagine che contiene testo, Policromia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0675388D-4D65-7F02-CC0C-A3F2485E8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13" y="745451"/>
            <a:ext cx="4205148" cy="2771905"/>
          </a:xfrm>
          <a:prstGeom prst="rect">
            <a:avLst/>
          </a:prstGeom>
        </p:spPr>
      </p:pic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CC9F18B5-4AF1-FBC7-DA9C-812CEA62EDDD}"/>
              </a:ext>
            </a:extLst>
          </p:cNvPr>
          <p:cNvSpPr/>
          <p:nvPr/>
        </p:nvSpPr>
        <p:spPr>
          <a:xfrm>
            <a:off x="5396282" y="2063017"/>
            <a:ext cx="1098757" cy="429768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50BA4AE-D0C7-98E0-6BD5-EC178B27980E}"/>
              </a:ext>
            </a:extLst>
          </p:cNvPr>
          <p:cNvSpPr txBox="1"/>
          <p:nvPr/>
        </p:nvSpPr>
        <p:spPr>
          <a:xfrm>
            <a:off x="5206034" y="1068739"/>
            <a:ext cx="177993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/>
              <a:t>Summing</a:t>
            </a:r>
            <a:r>
              <a:rPr lang="it-IT" sz="1400" dirty="0"/>
              <a:t> over </a:t>
            </a:r>
            <a:r>
              <a:rPr lang="it-IT" sz="1400" dirty="0" err="1"/>
              <a:t>all</a:t>
            </a:r>
            <a:r>
              <a:rPr lang="it-IT" sz="1400" dirty="0"/>
              <a:t> 12 </a:t>
            </a:r>
            <a:r>
              <a:rPr lang="it-IT" sz="1400" dirty="0" err="1"/>
              <a:t>charge</a:t>
            </a:r>
            <a:r>
              <a:rPr lang="it-IT" sz="1400" dirty="0"/>
              <a:t> </a:t>
            </a:r>
            <a:r>
              <a:rPr lang="it-IT" sz="1400" dirty="0" err="1"/>
              <a:t>states</a:t>
            </a:r>
            <a:r>
              <a:rPr lang="it-IT" sz="1400" dirty="0"/>
              <a:t> and </a:t>
            </a:r>
            <a:r>
              <a:rPr lang="it-IT" sz="1400" dirty="0" err="1"/>
              <a:t>correcting</a:t>
            </a:r>
            <a:r>
              <a:rPr lang="it-IT" sz="1400" dirty="0"/>
              <a:t> for </a:t>
            </a:r>
            <a:r>
              <a:rPr lang="it-IT" sz="1400" dirty="0" err="1"/>
              <a:t>aberrations</a:t>
            </a:r>
            <a:endParaRPr lang="en-GB" sz="1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6D7744-355F-72D1-99F8-B186DC69A1A8}"/>
              </a:ext>
            </a:extLst>
          </p:cNvPr>
          <p:cNvSpPr txBox="1"/>
          <p:nvPr/>
        </p:nvSpPr>
        <p:spPr>
          <a:xfrm>
            <a:off x="7502671" y="3547893"/>
            <a:ext cx="19703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 err="1"/>
              <a:t>Taking</a:t>
            </a:r>
            <a:r>
              <a:rPr lang="it-IT" sz="1600" dirty="0"/>
              <a:t> a </a:t>
            </a:r>
            <a:r>
              <a:rPr lang="it-IT" sz="1600" dirty="0" err="1"/>
              <a:t>portion</a:t>
            </a:r>
            <a:r>
              <a:rPr lang="it-IT" sz="1600" dirty="0"/>
              <a:t> of the </a:t>
            </a:r>
            <a:r>
              <a:rPr lang="it-IT" sz="1600" dirty="0" err="1"/>
              <a:t>focal</a:t>
            </a:r>
            <a:r>
              <a:rPr lang="it-IT" sz="1600" dirty="0"/>
              <a:t> </a:t>
            </a:r>
            <a:r>
              <a:rPr lang="it-IT" sz="1600" dirty="0" err="1"/>
              <a:t>plane</a:t>
            </a:r>
            <a:r>
              <a:rPr lang="it-IT" sz="1600" dirty="0"/>
              <a:t>…</a:t>
            </a:r>
            <a:endParaRPr lang="en-GB" sz="1600" dirty="0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29F634AC-0E43-6958-1C86-764C4F10E1EB}"/>
              </a:ext>
            </a:extLst>
          </p:cNvPr>
          <p:cNvSpPr/>
          <p:nvPr/>
        </p:nvSpPr>
        <p:spPr>
          <a:xfrm rot="5400000">
            <a:off x="9578178" y="3695827"/>
            <a:ext cx="676869" cy="319931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1B5A3FE-B306-72DD-453A-6702B369788D}"/>
              </a:ext>
            </a:extLst>
          </p:cNvPr>
          <p:cNvSpPr txBox="1"/>
          <p:nvPr/>
        </p:nvSpPr>
        <p:spPr>
          <a:xfrm>
            <a:off x="7676495" y="4233509"/>
            <a:ext cx="20801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First heavy partner mass </a:t>
            </a:r>
            <a:r>
              <a:rPr lang="it-IT" sz="1600" dirty="0" err="1">
                <a:solidFill>
                  <a:srgbClr val="FF0000"/>
                </a:solidFill>
              </a:rPr>
              <a:t>spectrum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identified</a:t>
            </a:r>
            <a:r>
              <a:rPr lang="it-IT" sz="1600" dirty="0">
                <a:solidFill>
                  <a:srgbClr val="FF0000"/>
                </a:solidFill>
              </a:rPr>
              <a:t> in PRISMA!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5AD97609-1418-E5DC-DADC-82FA494CA9D8}"/>
              </a:ext>
            </a:extLst>
          </p:cNvPr>
          <p:cNvSpPr/>
          <p:nvPr/>
        </p:nvSpPr>
        <p:spPr>
          <a:xfrm rot="10800000">
            <a:off x="5396283" y="5027604"/>
            <a:ext cx="1098757" cy="429768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D9F1EF6-24F1-C83F-47B2-6B85A52C826E}"/>
              </a:ext>
            </a:extLst>
          </p:cNvPr>
          <p:cNvSpPr txBox="1"/>
          <p:nvPr/>
        </p:nvSpPr>
        <p:spPr>
          <a:xfrm>
            <a:off x="5245018" y="4194224"/>
            <a:ext cx="153401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Gamma rays </a:t>
            </a:r>
            <a:r>
              <a:rPr lang="it-IT" sz="1400" dirty="0" err="1"/>
              <a:t>confirm</a:t>
            </a:r>
            <a:r>
              <a:rPr lang="it-IT" sz="1400" dirty="0"/>
              <a:t> the </a:t>
            </a:r>
            <a:r>
              <a:rPr lang="it-IT" sz="1400" dirty="0" err="1"/>
              <a:t>identification</a:t>
            </a:r>
            <a:endParaRPr lang="en-GB" sz="1400" dirty="0"/>
          </a:p>
        </p:txBody>
      </p:sp>
      <p:pic>
        <p:nvPicPr>
          <p:cNvPr id="2" name="Immagine 1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B6467B53-BD40-5B22-C432-03F62F46B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3" y="4011178"/>
            <a:ext cx="4428104" cy="24784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4B9DFB-83EF-B738-6834-4F1187F35E28}"/>
              </a:ext>
            </a:extLst>
          </p:cNvPr>
          <p:cNvSpPr txBox="1"/>
          <p:nvPr/>
        </p:nvSpPr>
        <p:spPr>
          <a:xfrm>
            <a:off x="10349896" y="4148962"/>
            <a:ext cx="1364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Δ</a:t>
            </a:r>
            <a:r>
              <a:rPr lang="it-IT" sz="1600" dirty="0"/>
              <a:t>A/A ~ 1/300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7BDE7D-FE9F-AD19-41CF-F72775910FB8}"/>
              </a:ext>
            </a:extLst>
          </p:cNvPr>
          <p:cNvSpPr txBox="1"/>
          <p:nvPr/>
        </p:nvSpPr>
        <p:spPr>
          <a:xfrm>
            <a:off x="543744" y="6396450"/>
            <a:ext cx="6055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Courtesy of F. Galtarossa – See his talk at EUNPC25</a:t>
            </a:r>
          </a:p>
        </p:txBody>
      </p:sp>
    </p:spTree>
    <p:extLst>
      <p:ext uri="{BB962C8B-B14F-4D97-AF65-F5344CB8AC3E}">
        <p14:creationId xmlns:p14="http://schemas.microsoft.com/office/powerpoint/2010/main" val="1222835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DEE4-7802-C8D6-9DC1-798BE0C60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Status of LNL Infrastructure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A5EF1A8-B277-BE60-69E4-AB89F712B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4884737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C674C15A-2D8F-3F62-4693-6764A04F6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708275"/>
            <a:ext cx="360363" cy="642938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IT" alt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EEA3A4-1DB9-765A-A826-1D073EDB80CD}"/>
              </a:ext>
            </a:extLst>
          </p:cNvPr>
          <p:cNvSpPr/>
          <p:nvPr/>
        </p:nvSpPr>
        <p:spPr>
          <a:xfrm>
            <a:off x="1752600" y="4413250"/>
            <a:ext cx="658813" cy="31115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224C9E6-483E-DAEC-C405-A651D4C18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1514475"/>
            <a:ext cx="2825750" cy="183673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B38D4F04-C0B3-EBE7-E3D7-B19EEB7ED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035675"/>
            <a:ext cx="4537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en-IT" b="1">
                <a:solidFill>
                  <a:srgbClr val="0070C0"/>
                </a:solidFill>
              </a:rPr>
              <a:t>Sala VAX </a:t>
            </a:r>
            <a:r>
              <a:rPr lang="it-IT" altLang="en-IT" b="1">
                <a:solidFill>
                  <a:srgbClr val="0070C0"/>
                </a:solidFill>
                <a:sym typeface="Wingdings" pitchFamily="2" charset="2"/>
              </a:rPr>
              <a:t> V1 electronics</a:t>
            </a:r>
            <a:endParaRPr lang="it-IT" altLang="en-IT" b="1">
              <a:solidFill>
                <a:srgbClr val="0070C0"/>
              </a:solidFill>
            </a:endParaRPr>
          </a:p>
          <a:p>
            <a:r>
              <a:rPr lang="it-IT" altLang="en-IT" b="1">
                <a:solidFill>
                  <a:srgbClr val="7030A0"/>
                </a:solidFill>
              </a:rPr>
              <a:t>New data centre </a:t>
            </a:r>
            <a:r>
              <a:rPr lang="it-IT" altLang="en-IT" b="1">
                <a:solidFill>
                  <a:srgbClr val="7030A0"/>
                </a:solidFill>
                <a:sym typeface="Wingdings" pitchFamily="2" charset="2"/>
              </a:rPr>
              <a:t> V2 electronics</a:t>
            </a:r>
          </a:p>
          <a:p>
            <a:r>
              <a:rPr lang="it-IT" altLang="en-IT">
                <a:sym typeface="Wingdings" pitchFamily="2" charset="2"/>
              </a:rPr>
              <a:t> </a:t>
            </a:r>
            <a:endParaRPr lang="it-IT" altLang="en-IT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4C3A6290-F8F2-D467-6B02-B9DA0360C9C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45319" y="3574257"/>
            <a:ext cx="2487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en-IT" b="1">
                <a:solidFill>
                  <a:srgbClr val="7030A0"/>
                </a:solidFill>
              </a:rPr>
              <a:t>AGATA DAQ Servers </a:t>
            </a:r>
          </a:p>
        </p:txBody>
      </p:sp>
      <p:pic>
        <p:nvPicPr>
          <p:cNvPr id="10" name="Picture 5" descr="A picture containing sky, indoor, connector&#10;&#10;Description automatically generated">
            <a:extLst>
              <a:ext uri="{FF2B5EF4-FFF2-40B4-BE49-F238E27FC236}">
                <a16:creationId xmlns:a16="http://schemas.microsoft.com/office/drawing/2014/main" id="{29BBE858-3088-CFC5-6869-252B6BCBC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4724400"/>
            <a:ext cx="898525" cy="90328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A picture containing sky, indoor, connector&#10;&#10;Description automatically generated">
            <a:extLst>
              <a:ext uri="{FF2B5EF4-FFF2-40B4-BE49-F238E27FC236}">
                <a16:creationId xmlns:a16="http://schemas.microsoft.com/office/drawing/2014/main" id="{45623721-4AD9-F44F-B964-3C660D61F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322388"/>
            <a:ext cx="911225" cy="915987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2EBD73-84B4-E85F-4A17-808EF72AB569}"/>
              </a:ext>
            </a:extLst>
          </p:cNvPr>
          <p:cNvCxnSpPr>
            <a:cxnSpLocks/>
          </p:cNvCxnSpPr>
          <p:nvPr/>
        </p:nvCxnSpPr>
        <p:spPr>
          <a:xfrm flipH="1" flipV="1">
            <a:off x="2339975" y="3344863"/>
            <a:ext cx="3224213" cy="166687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A building with a blue roof&#10;&#10;Description automatically generated">
            <a:extLst>
              <a:ext uri="{FF2B5EF4-FFF2-40B4-BE49-F238E27FC236}">
                <a16:creationId xmlns:a16="http://schemas.microsoft.com/office/drawing/2014/main" id="{DC48075F-F4C3-6C38-220A-EED2FF10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2" y="3093859"/>
            <a:ext cx="4572001" cy="343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1AE47DC8-0A52-18EB-144B-BB265E496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5788" y="6124575"/>
            <a:ext cx="2300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en-IT" dirty="0" err="1"/>
              <a:t>Delivered</a:t>
            </a:r>
            <a:r>
              <a:rPr lang="it-IT" altLang="en-IT" dirty="0"/>
              <a:t> June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B90E07-B376-2822-00E8-A10E01F71170}"/>
              </a:ext>
            </a:extLst>
          </p:cNvPr>
          <p:cNvSpPr txBox="1"/>
          <p:nvPr/>
        </p:nvSpPr>
        <p:spPr>
          <a:xfrm>
            <a:off x="7515922" y="680224"/>
            <a:ext cx="4260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New Data Center has been 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AGATA Services Network has been ported to the new 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Test of the link with ancillary servers foreseen for </a:t>
            </a:r>
            <a:r>
              <a:rPr lang="en-IT" b="1" dirty="0"/>
              <a:t>fall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Move of all ancillary machines + AGATA analysis and services nodes </a:t>
            </a:r>
            <a:r>
              <a:rPr lang="en-IT" b="1" dirty="0"/>
              <a:t>Winter 2025</a:t>
            </a:r>
          </a:p>
        </p:txBody>
      </p:sp>
    </p:spTree>
    <p:extLst>
      <p:ext uri="{BB962C8B-B14F-4D97-AF65-F5344CB8AC3E}">
        <p14:creationId xmlns:p14="http://schemas.microsoft.com/office/powerpoint/2010/main" val="307478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EC01-1F6E-8C0A-AF42-6A23D542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future zero degree campaign:</a:t>
            </a:r>
            <a:br>
              <a:rPr lang="en-IT" dirty="0"/>
            </a:br>
            <a:r>
              <a:rPr lang="en-IT" dirty="0"/>
              <a:t>2027 – mid 2028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F6B67-ADF1-0E17-29F3-1F920F255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4" name="Picture 4" descr="Table">
            <a:extLst>
              <a:ext uri="{FF2B5EF4-FFF2-40B4-BE49-F238E27FC236}">
                <a16:creationId xmlns:a16="http://schemas.microsoft.com/office/drawing/2014/main" id="{0EE0D64B-D5F6-0752-AB63-42469A64C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26683"/>
          <a:stretch>
            <a:fillRect/>
          </a:stretch>
        </p:blipFill>
        <p:spPr bwMode="auto">
          <a:xfrm rot="20924127">
            <a:off x="2467293" y="1828451"/>
            <a:ext cx="80835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A895412-E97C-96ED-976F-19BE9BFBB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659" y="1329975"/>
            <a:ext cx="33845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IT">
                <a:latin typeface="Helvetica" pitchFamily="2" charset="0"/>
              </a:rPr>
              <a:t>Hot rotating nuclei, GDR,</a:t>
            </a:r>
          </a:p>
          <a:p>
            <a:r>
              <a:rPr lang="en-GB" altLang="en-IT">
                <a:latin typeface="Helvetica" pitchFamily="2" charset="0"/>
              </a:rPr>
              <a:t>superdeformation, high-spin states…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A3A9FCDA-2CAF-A827-88B6-116BF6A6A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51" y="3651115"/>
            <a:ext cx="3168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IT" dirty="0">
                <a:latin typeface="Helvetica" pitchFamily="2" charset="0"/>
              </a:rPr>
              <a:t>Isospin symmetry, proton neutron pairing and spectroscopy of N~Z nuclei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A141E6EF-A4B1-1CCA-DDB0-2F3B26B4D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535" y="5288198"/>
            <a:ext cx="3978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IT">
                <a:latin typeface="Helvetica" pitchFamily="2" charset="0"/>
              </a:rPr>
              <a:t>Reactions relevant for astrophysics, structure of </a:t>
            </a:r>
            <a:r>
              <a:rPr lang="en-GB" altLang="en-IT" baseline="30000">
                <a:latin typeface="Helvetica" pitchFamily="2" charset="0"/>
              </a:rPr>
              <a:t>12</a:t>
            </a:r>
            <a:r>
              <a:rPr lang="en-GB" altLang="en-IT">
                <a:latin typeface="Helvetica" pitchFamily="2" charset="0"/>
              </a:rPr>
              <a:t>C, three-body force </a:t>
            </a:r>
            <a:r>
              <a:rPr lang="en-GB" altLang="en-IT" baseline="30000">
                <a:latin typeface="Helvetica" pitchFamily="2" charset="0"/>
              </a:rPr>
              <a:t>16</a:t>
            </a:r>
            <a:r>
              <a:rPr lang="en-GB" altLang="en-IT">
                <a:latin typeface="Helvetica" pitchFamily="2" charset="0"/>
              </a:rPr>
              <a:t>C</a:t>
            </a:r>
          </a:p>
        </p:txBody>
      </p:sp>
      <p:pic>
        <p:nvPicPr>
          <p:cNvPr id="9" name="Picture 13" descr="A picture containing mollusk&#10;&#10;Description automatically generated">
            <a:extLst>
              <a:ext uri="{FF2B5EF4-FFF2-40B4-BE49-F238E27FC236}">
                <a16:creationId xmlns:a16="http://schemas.microsoft.com/office/drawing/2014/main" id="{BB1125AB-ABD2-B90D-F57C-822BC57C7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22" y="1328388"/>
            <a:ext cx="16954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A diagram of a nuclear mirror&#10;&#10;Description automatically generated">
            <a:extLst>
              <a:ext uri="{FF2B5EF4-FFF2-40B4-BE49-F238E27FC236}">
                <a16:creationId xmlns:a16="http://schemas.microsoft.com/office/drawing/2014/main" id="{BDCBD6AD-C5F9-2ED1-806B-7B28EDCF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76" y="4619523"/>
            <a:ext cx="1135063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A diagram of a sphere with numbers and symbols&#10;&#10;Description automatically generated">
            <a:extLst>
              <a:ext uri="{FF2B5EF4-FFF2-40B4-BE49-F238E27FC236}">
                <a16:creationId xmlns:a16="http://schemas.microsoft.com/office/drawing/2014/main" id="{53F167CD-DC59-5784-6536-54773B2E6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59" y="2082450"/>
            <a:ext cx="9048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Chart, bubble chart&#10;&#10;Description automatically generated">
            <a:extLst>
              <a:ext uri="{FF2B5EF4-FFF2-40B4-BE49-F238E27FC236}">
                <a16:creationId xmlns:a16="http://schemas.microsoft.com/office/drawing/2014/main" id="{F7B78BDE-DFA0-C848-9980-A63C27D27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523" y="3856273"/>
            <a:ext cx="2265362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3E23276D-6F4F-76BA-90A5-F2F8EC95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326" y="2103335"/>
            <a:ext cx="11811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472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375FF-77AD-9346-2C78-67BBC8CC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Status of the zero degree campaign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1ED176-5E49-3C07-CDB5-00BC9EAD1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122111-EA29-07B4-BBE2-A5FBE0E74B31}"/>
              </a:ext>
            </a:extLst>
          </p:cNvPr>
          <p:cNvSpPr txBox="1"/>
          <p:nvPr/>
        </p:nvSpPr>
        <p:spPr>
          <a:xfrm>
            <a:off x="598359" y="1385660"/>
            <a:ext cx="7452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Mechanical design have been finalized.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Production of the new AGATA support has been made.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All infrastructure (LN2, …) is finalized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Production of the new reaction chamber and beam dump is on-going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Integration of the ancillaries and new target system on-going</a:t>
            </a:r>
          </a:p>
        </p:txBody>
      </p:sp>
      <p:pic>
        <p:nvPicPr>
          <p:cNvPr id="5" name="Picture 7" descr="A diagram of a machine&#10;&#10;Description automatically generated">
            <a:extLst>
              <a:ext uri="{FF2B5EF4-FFF2-40B4-BE49-F238E27FC236}">
                <a16:creationId xmlns:a16="http://schemas.microsoft.com/office/drawing/2014/main" id="{F13FC3C0-BD37-25B8-EF71-077D68E88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" y="3198481"/>
            <a:ext cx="4108689" cy="288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 colorful machin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7DF27B5B-985A-8A45-A3FB-6FB9C895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154" y="246621"/>
            <a:ext cx="3259886" cy="318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A mechanical model of a machine&#10;&#10;Description automatically generated with medium confidence">
            <a:extLst>
              <a:ext uri="{FF2B5EF4-FFF2-40B4-BE49-F238E27FC236}">
                <a16:creationId xmlns:a16="http://schemas.microsoft.com/office/drawing/2014/main" id="{73B1F9D6-99E4-AC35-443E-7C424D71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483" y="3029129"/>
            <a:ext cx="5554952" cy="376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241CA76-CC34-B57F-58E8-9DECCF8FE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r="27344"/>
          <a:stretch>
            <a:fillRect/>
          </a:stretch>
        </p:blipFill>
        <p:spPr bwMode="auto">
          <a:xfrm>
            <a:off x="5256483" y="3198481"/>
            <a:ext cx="2407584" cy="183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ABCDD4-1ED0-845D-9828-5AAB8A3DFDD4}"/>
              </a:ext>
            </a:extLst>
          </p:cNvPr>
          <p:cNvSpPr txBox="1"/>
          <p:nvPr/>
        </p:nvSpPr>
        <p:spPr>
          <a:xfrm>
            <a:off x="479502" y="6311590"/>
            <a:ext cx="6055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Courtesy of G. Benzoni</a:t>
            </a:r>
          </a:p>
        </p:txBody>
      </p:sp>
    </p:spTree>
    <p:extLst>
      <p:ext uri="{BB962C8B-B14F-4D97-AF65-F5344CB8AC3E}">
        <p14:creationId xmlns:p14="http://schemas.microsoft.com/office/powerpoint/2010/main" val="169325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112D0-32D2-9FF8-9615-8FD6CE4E3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Zero degree campaign “bulky” ancillaries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FB8C19-F90B-BDA8-60BB-DDEAFD22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7" name="Picture 6" descr="A blueprint of a machine&#10;&#10;AI-generated content may be incorrect.">
            <a:extLst>
              <a:ext uri="{FF2B5EF4-FFF2-40B4-BE49-F238E27FC236}">
                <a16:creationId xmlns:a16="http://schemas.microsoft.com/office/drawing/2014/main" id="{E27CF2FB-9B49-4EC2-0C7B-99696ADCA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29" y="1357784"/>
            <a:ext cx="7772400" cy="4907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E0933D-AC0E-976F-51EE-B4514341A180}"/>
              </a:ext>
            </a:extLst>
          </p:cNvPr>
          <p:cNvSpPr txBox="1"/>
          <p:nvPr/>
        </p:nvSpPr>
        <p:spPr>
          <a:xfrm>
            <a:off x="8794376" y="1627094"/>
            <a:ext cx="3146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NEDA Neutron Detector Array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54 liquid scintillator cells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50 cm from the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</a:t>
            </a:r>
            <a:r>
              <a:rPr lang="en-IT" dirty="0"/>
              <a:t>eutron discimination: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PSA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Time of flight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Digital electronics compatible with AGATA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DAQ integration is on-going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0B9EC-324A-30CA-657E-4D66CF3E31F0}"/>
              </a:ext>
            </a:extLst>
          </p:cNvPr>
          <p:cNvSpPr txBox="1"/>
          <p:nvPr/>
        </p:nvSpPr>
        <p:spPr>
          <a:xfrm>
            <a:off x="2661600" y="6410503"/>
            <a:ext cx="567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J.J. Valiente </a:t>
            </a:r>
            <a:r>
              <a:rPr lang="en-GB" dirty="0" err="1"/>
              <a:t>Dobón</a:t>
            </a:r>
            <a:r>
              <a:rPr lang="en-GB" dirty="0"/>
              <a:t>, </a:t>
            </a:r>
            <a:r>
              <a:rPr lang="en-GB" dirty="0" err="1"/>
              <a:t>Nucl</a:t>
            </a:r>
            <a:r>
              <a:rPr lang="en-GB" dirty="0"/>
              <a:t>. Inst. Meth. A </a:t>
            </a:r>
            <a:r>
              <a:rPr lang="en-GB" b="1" dirty="0"/>
              <a:t>927</a:t>
            </a:r>
            <a:r>
              <a:rPr lang="en-GB" dirty="0"/>
              <a:t> (2019) 81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4BBEE-23D0-6D50-CC39-DB8B9B3D4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73" y="2054564"/>
            <a:ext cx="2215075" cy="393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9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EFFDC-B1C6-0411-B890-F8A372D98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Zero degree campaign “bulky” ancillaries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2F9828-EF07-517B-5F81-A3CBF1CA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90587-2F36-250D-CF8F-9CF4B71B4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2" y="1438639"/>
            <a:ext cx="8238566" cy="4789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502E5-A977-17CF-80C8-EC13D242D588}"/>
              </a:ext>
            </a:extLst>
          </p:cNvPr>
          <p:cNvSpPr txBox="1"/>
          <p:nvPr/>
        </p:nvSpPr>
        <p:spPr>
          <a:xfrm>
            <a:off x="8489578" y="1627094"/>
            <a:ext cx="34514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PARIS phoswich array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10 cluster made of 9 phoswiches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2 rings at forward angles: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6 clusters at 60 degrees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4 clusters at 15 degrees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Same electronics t</a:t>
            </a:r>
            <a:r>
              <a:rPr lang="en-GB" dirty="0"/>
              <a:t>ha</a:t>
            </a:r>
            <a:r>
              <a:rPr lang="en-IT" dirty="0"/>
              <a:t>n present LaBr</a:t>
            </a:r>
            <a:r>
              <a:rPr lang="en-IT" baseline="-25000" dirty="0"/>
              <a:t>3</a:t>
            </a:r>
            <a:r>
              <a:rPr lang="en-IT" dirty="0"/>
              <a:t> – fully integrated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EC761F-4004-11D0-4261-18A54CD4A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221" y="4277363"/>
            <a:ext cx="3142124" cy="2014041"/>
          </a:xfrm>
          <a:prstGeom prst="rect">
            <a:avLst/>
          </a:prstGeom>
        </p:spPr>
      </p:pic>
      <p:pic>
        <p:nvPicPr>
          <p:cNvPr id="8" name="Picture Placeholder 7" descr="A machin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72D41864-A6C3-4B9C-94E0-7D38B14077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" t="44" r="-42" b="16768"/>
          <a:stretch/>
        </p:blipFill>
        <p:spPr>
          <a:xfrm>
            <a:off x="251012" y="1438639"/>
            <a:ext cx="4884848" cy="4884848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E98B2A-1F3F-8F10-CE0F-F7B423149FF6}"/>
              </a:ext>
            </a:extLst>
          </p:cNvPr>
          <p:cNvSpPr txBox="1"/>
          <p:nvPr/>
        </p:nvSpPr>
        <p:spPr>
          <a:xfrm>
            <a:off x="2661601" y="6410503"/>
            <a:ext cx="494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http://</a:t>
            </a:r>
            <a:r>
              <a:rPr lang="en-GB" dirty="0" err="1">
                <a:hlinkClick r:id="rId5"/>
              </a:rPr>
              <a:t>paris.ifj.edu.pl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19813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78834-B1AB-0D33-9474-64498687A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Dedicated monitoring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CCD71-516F-BAFE-A389-828EC5138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4C34C2-641F-5275-EEAB-B7D0AE5ED3EF}"/>
              </a:ext>
            </a:extLst>
          </p:cNvPr>
          <p:cNvSpPr txBox="1"/>
          <p:nvPr/>
        </p:nvSpPr>
        <p:spPr>
          <a:xfrm>
            <a:off x="515938" y="1497330"/>
            <a:ext cx="108477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Since the installation at LNL: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AGATA parameters. (LN2, HV, Crystal rates,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Complementary instrumentation (HV, rates,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Electronics (temperatures, failure flags, …)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DAQ (buffer rates, bandwidth,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Experimental parameters</a:t>
            </a:r>
            <a:r>
              <a:rPr lang="en-IT" dirty="0">
                <a:sym typeface="Wingdings" pitchFamily="2" charset="2"/>
              </a:rPr>
              <a:t> (current on the beam dump and target,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r>
              <a:rPr lang="en-IT" dirty="0"/>
              <a:t>All parameters are pushed to a time series database (CARBON) </a:t>
            </a:r>
            <a:br>
              <a:rPr lang="en-IT" dirty="0"/>
            </a:br>
            <a:r>
              <a:rPr lang="en-IT" dirty="0"/>
              <a:t>and visualized through GRAFANA: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Simple user monitoring of the system and experimental </a:t>
            </a:r>
            <a:br>
              <a:rPr lang="en-IT" dirty="0"/>
            </a:br>
            <a:r>
              <a:rPr lang="en-IT" dirty="0"/>
              <a:t>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Used by the operators to control the beam current</a:t>
            </a:r>
          </a:p>
          <a:p>
            <a:endParaRPr lang="en-IT" dirty="0"/>
          </a:p>
          <a:p>
            <a:r>
              <a:rPr lang="en-IT" dirty="0"/>
              <a:t>Generation of meta-data for the user: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For each run the run control is able to export </a:t>
            </a:r>
            <a:br>
              <a:rPr lang="en-IT" dirty="0"/>
            </a:br>
            <a:r>
              <a:rPr lang="en-IT" dirty="0"/>
              <a:t>selected parameters from the database using the </a:t>
            </a:r>
            <a:br>
              <a:rPr lang="en-IT" dirty="0"/>
            </a:br>
            <a:r>
              <a:rPr lang="en-IT" dirty="0"/>
              <a:t>start-stop times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9B0BA-46DF-9C66-CC97-CEC480279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609" y="1271820"/>
            <a:ext cx="3951766" cy="2161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73BF16-05B8-56B6-3EA6-11EA6FE22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359" y="4313485"/>
            <a:ext cx="5280703" cy="19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36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2701D-36E3-D134-2A73-B6160554A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NEAR-LINE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913CE-F278-D9D8-1DFA-805EA637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390C4A-A17D-E23A-8C24-938328B6A68B}"/>
              </a:ext>
            </a:extLst>
          </p:cNvPr>
          <p:cNvSpPr txBox="1"/>
          <p:nvPr/>
        </p:nvSpPr>
        <p:spPr>
          <a:xfrm>
            <a:off x="669956" y="1333171"/>
            <a:ext cx="63283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Dedicated new analysis package: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Using the ROOT output of the agapro 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Distributed analysis on 4 analysis nodes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Full analyzed of the ancillaries+AGATA data</a:t>
            </a:r>
          </a:p>
          <a:p>
            <a:r>
              <a:rPr lang="en-IT" dirty="0"/>
              <a:t>Full analysis package citable: </a:t>
            </a:r>
          </a:p>
          <a:p>
            <a:endParaRPr lang="en-IT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A502C80-366F-AC68-CC2C-A8D3A75F8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107" y="3289366"/>
            <a:ext cx="6790650" cy="2755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367754-A23F-0A56-5E58-B3CF69632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383" y="637087"/>
            <a:ext cx="6328374" cy="2485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8BEFC0-5D86-182E-3549-26A036F01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763" y="2841071"/>
            <a:ext cx="3456731" cy="377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83F62-E444-C6EC-EBAA-B0AD27FFD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7" y="3218641"/>
            <a:ext cx="4681095" cy="3070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5E51C-F024-DCCA-C896-568ABB85F1DD}"/>
              </a:ext>
            </a:extLst>
          </p:cNvPr>
          <p:cNvSpPr txBox="1"/>
          <p:nvPr/>
        </p:nvSpPr>
        <p:spPr>
          <a:xfrm>
            <a:off x="2635624" y="6455739"/>
            <a:ext cx="605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Courtesy of D. Brugnara</a:t>
            </a:r>
          </a:p>
        </p:txBody>
      </p:sp>
    </p:spTree>
    <p:extLst>
      <p:ext uri="{BB962C8B-B14F-4D97-AF65-F5344CB8AC3E}">
        <p14:creationId xmlns:p14="http://schemas.microsoft.com/office/powerpoint/2010/main" val="363652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A471B-57B4-AACC-C9D5-EB65C2579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361BB-3DC9-0CCD-3668-C5077501F745}"/>
              </a:ext>
            </a:extLst>
          </p:cNvPr>
          <p:cNvSpPr txBox="1"/>
          <p:nvPr/>
        </p:nvSpPr>
        <p:spPr>
          <a:xfrm>
            <a:off x="838200" y="1599228"/>
            <a:ext cx="1095607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Very successful campaign</a:t>
            </a:r>
            <a:br>
              <a:rPr lang="en-IT" sz="2000" dirty="0"/>
            </a:br>
            <a:endParaRPr lang="en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The official end of the LNL campaign is set to mid-2028</a:t>
            </a:r>
          </a:p>
          <a:p>
            <a:endParaRPr lang="en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New complementary detectors will be installed to fully exploit the next campaign beams</a:t>
            </a:r>
          </a:p>
          <a:p>
            <a:endParaRPr lang="en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000" dirty="0"/>
              <a:t>The zero degrees campaign will be divided in two sub-campaign: PARIS – NEDA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P</a:t>
            </a:r>
            <a:r>
              <a:rPr lang="en-IT" sz="2000" dirty="0"/>
              <a:t>reparation of the two is on-going in parallel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O</a:t>
            </a:r>
            <a:r>
              <a:rPr lang="en-IT" sz="2000" dirty="0"/>
              <a:t>rder of the sub-campaign will be driven by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T" sz="2000" dirty="0"/>
              <a:t>Availability of the two arrays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T" sz="2000" dirty="0"/>
              <a:t>Users requests</a:t>
            </a:r>
          </a:p>
          <a:p>
            <a:endParaRPr lang="en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Strong collaboration with well established and documented procedure for data analysis.</a:t>
            </a:r>
          </a:p>
        </p:txBody>
      </p:sp>
      <p:pic>
        <p:nvPicPr>
          <p:cNvPr id="5" name="Picture 4" descr="A picture containing text, symbol, font, logo&#10;&#10;Description automatically generated">
            <a:extLst>
              <a:ext uri="{FF2B5EF4-FFF2-40B4-BE49-F238E27FC236}">
                <a16:creationId xmlns:a16="http://schemas.microsoft.com/office/drawing/2014/main" id="{C8B9789F-5671-8BC4-7BC0-C28C3CFEA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11108" r="12912" b="11108"/>
          <a:stretch/>
        </p:blipFill>
        <p:spPr>
          <a:xfrm>
            <a:off x="5578938" y="256320"/>
            <a:ext cx="1034123" cy="1465756"/>
          </a:xfrm>
          <a:prstGeom prst="rect">
            <a:avLst/>
          </a:prstGeom>
        </p:spPr>
      </p:pic>
      <p:pic>
        <p:nvPicPr>
          <p:cNvPr id="6" name="Picture 5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F61A6CDF-8CA4-C2CF-0E71-D59C774F5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212" y="437081"/>
            <a:ext cx="4902796" cy="11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3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1DA0B-99A9-8084-692B-717C4469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AGATA Timeline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D647E78-2C4D-F52A-3C54-B3250E5EC2AD}"/>
              </a:ext>
            </a:extLst>
          </p:cNvPr>
          <p:cNvCxnSpPr/>
          <p:nvPr/>
        </p:nvCxnSpPr>
        <p:spPr>
          <a:xfrm>
            <a:off x="339961" y="3963691"/>
            <a:ext cx="1131819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B710306-2246-ADA0-6292-B177359EBCDD}"/>
              </a:ext>
            </a:extLst>
          </p:cNvPr>
          <p:cNvGrpSpPr/>
          <p:nvPr/>
        </p:nvGrpSpPr>
        <p:grpSpPr>
          <a:xfrm>
            <a:off x="2520266" y="1316308"/>
            <a:ext cx="1837362" cy="3505792"/>
            <a:chOff x="2520266" y="1316308"/>
            <a:chExt cx="1837362" cy="35057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95B14E-99F6-B397-0219-0B104377A6D4}"/>
                </a:ext>
              </a:extLst>
            </p:cNvPr>
            <p:cNvGrpSpPr/>
            <p:nvPr/>
          </p:nvGrpSpPr>
          <p:grpSpPr>
            <a:xfrm rot="10800000">
              <a:off x="3114948" y="2821464"/>
              <a:ext cx="648000" cy="1496689"/>
              <a:chOff x="1403055" y="3429000"/>
              <a:chExt cx="648000" cy="149668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18B1FA9-FF6E-153B-8BF7-E701F69F8EEE}"/>
                  </a:ext>
                </a:extLst>
              </p:cNvPr>
              <p:cNvSpPr/>
              <p:nvPr/>
            </p:nvSpPr>
            <p:spPr>
              <a:xfrm>
                <a:off x="1560453" y="3590925"/>
                <a:ext cx="323850" cy="32385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C9BA629-1D78-295E-281F-6D78E52A2558}"/>
                  </a:ext>
                </a:extLst>
              </p:cNvPr>
              <p:cNvSpPr/>
              <p:nvPr/>
            </p:nvSpPr>
            <p:spPr>
              <a:xfrm>
                <a:off x="1490025" y="3524249"/>
                <a:ext cx="468000" cy="466699"/>
              </a:xfrm>
              <a:prstGeom prst="ellipse">
                <a:avLst/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1F4CC5A-E232-8BB3-618B-93E9D6F5F795}"/>
                  </a:ext>
                </a:extLst>
              </p:cNvPr>
              <p:cNvSpPr/>
              <p:nvPr/>
            </p:nvSpPr>
            <p:spPr>
              <a:xfrm>
                <a:off x="1403055" y="3429000"/>
                <a:ext cx="648000" cy="648000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3770609-E35F-0015-52C5-54381569A4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5305" y="4077000"/>
                <a:ext cx="0" cy="739929"/>
              </a:xfrm>
              <a:prstGeom prst="line">
                <a:avLst/>
              </a:prstGeom>
              <a:ln w="25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FB51128-ABBA-0BB6-7ADF-54E24FBA0C10}"/>
                  </a:ext>
                </a:extLst>
              </p:cNvPr>
              <p:cNvSpPr/>
              <p:nvPr/>
            </p:nvSpPr>
            <p:spPr>
              <a:xfrm>
                <a:off x="1670479" y="4817689"/>
                <a:ext cx="108000" cy="108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B83C43-74CE-7AF6-280C-F81FF14CC5BD}"/>
                </a:ext>
              </a:extLst>
            </p:cNvPr>
            <p:cNvSpPr txBox="1"/>
            <p:nvPr/>
          </p:nvSpPr>
          <p:spPr>
            <a:xfrm>
              <a:off x="3032426" y="4391213"/>
              <a:ext cx="8130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200" b="1">
                  <a:solidFill>
                    <a:srgbClr val="FFC000"/>
                  </a:solidFill>
                  <a:latin typeface="Century Gothic" panose="020B0502020202020204" pitchFamily="34" charset="0"/>
                </a:rPr>
                <a:t>2011</a:t>
              </a:r>
            </a:p>
          </p:txBody>
        </p:sp>
        <p:pic>
          <p:nvPicPr>
            <p:cNvPr id="8" name="Picture 7" descr="A close-up of a machine&#10;&#10;Description automatically generated">
              <a:extLst>
                <a:ext uri="{FF2B5EF4-FFF2-40B4-BE49-F238E27FC236}">
                  <a16:creationId xmlns:a16="http://schemas.microsoft.com/office/drawing/2014/main" id="{6E212140-4840-0E94-5927-CA7EA3726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3447" y="1737841"/>
              <a:ext cx="1651000" cy="13335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492678-E2C9-AAE2-95E2-966384E6B291}"/>
                </a:ext>
              </a:extLst>
            </p:cNvPr>
            <p:cNvSpPr txBox="1"/>
            <p:nvPr/>
          </p:nvSpPr>
          <p:spPr>
            <a:xfrm>
              <a:off x="2520266" y="1316308"/>
              <a:ext cx="1837362" cy="430887"/>
            </a:xfrm>
            <a:prstGeom prst="rect">
              <a:avLst/>
            </a:prstGeom>
            <a:solidFill>
              <a:srgbClr val="FFC003"/>
            </a:solidFill>
          </p:spPr>
          <p:txBody>
            <a:bodyPr wrap="none" rtlCol="0">
              <a:spAutoFit/>
            </a:bodyPr>
            <a:lstStyle/>
            <a:p>
              <a:r>
                <a:rPr lang="en-IT" sz="22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AGATA@GSI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3A532F-23DB-3C09-6C7B-4B1DD8AE141F}"/>
              </a:ext>
            </a:extLst>
          </p:cNvPr>
          <p:cNvGrpSpPr/>
          <p:nvPr/>
        </p:nvGrpSpPr>
        <p:grpSpPr>
          <a:xfrm>
            <a:off x="6069885" y="3629247"/>
            <a:ext cx="887434" cy="426319"/>
            <a:chOff x="6069885" y="3629247"/>
            <a:chExt cx="887434" cy="426319"/>
          </a:xfrm>
        </p:grpSpPr>
        <p:sp>
          <p:nvSpPr>
            <p:cNvPr id="16" name="5-point Star 43">
              <a:extLst>
                <a:ext uri="{FF2B5EF4-FFF2-40B4-BE49-F238E27FC236}">
                  <a16:creationId xmlns:a16="http://schemas.microsoft.com/office/drawing/2014/main" id="{D392A7C0-213B-E53B-3B44-2F97C993EBD9}"/>
                </a:ext>
              </a:extLst>
            </p:cNvPr>
            <p:cNvSpPr/>
            <p:nvPr/>
          </p:nvSpPr>
          <p:spPr>
            <a:xfrm>
              <a:off x="6341847" y="3849204"/>
              <a:ext cx="241946" cy="206362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rgbClr val="7030A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94A5EC-9F0C-31B0-E8E9-AA6C9C33E655}"/>
                </a:ext>
              </a:extLst>
            </p:cNvPr>
            <p:cNvSpPr txBox="1"/>
            <p:nvPr/>
          </p:nvSpPr>
          <p:spPr>
            <a:xfrm>
              <a:off x="6069885" y="3629247"/>
              <a:ext cx="887434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>
                  <a:latin typeface="Century Gothic" panose="020B0502020202020204" pitchFamily="34" charset="0"/>
                </a:rPr>
                <a:t>PHASE 2</a:t>
              </a:r>
              <a:endParaRPr lang="en-IT" sz="1050" b="1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994139-7145-36FA-BEEE-A81B8479590C}"/>
              </a:ext>
            </a:extLst>
          </p:cNvPr>
          <p:cNvGrpSpPr/>
          <p:nvPr/>
        </p:nvGrpSpPr>
        <p:grpSpPr>
          <a:xfrm>
            <a:off x="6248370" y="44418"/>
            <a:ext cx="3144386" cy="4704622"/>
            <a:chOff x="6248370" y="44418"/>
            <a:chExt cx="3144386" cy="470462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A661137-51E6-686A-4AA0-92CA16EAAA6C}"/>
                </a:ext>
              </a:extLst>
            </p:cNvPr>
            <p:cNvGrpSpPr/>
            <p:nvPr/>
          </p:nvGrpSpPr>
          <p:grpSpPr>
            <a:xfrm rot="10800000">
              <a:off x="7547989" y="2803426"/>
              <a:ext cx="648000" cy="1496689"/>
              <a:chOff x="1403055" y="3429000"/>
              <a:chExt cx="648000" cy="1496689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38BCE9D-EB21-D6E8-2641-E617096657FD}"/>
                  </a:ext>
                </a:extLst>
              </p:cNvPr>
              <p:cNvSpPr/>
              <p:nvPr/>
            </p:nvSpPr>
            <p:spPr>
              <a:xfrm>
                <a:off x="1560453" y="3590925"/>
                <a:ext cx="323850" cy="323850"/>
              </a:xfrm>
              <a:prstGeom prst="ellipse">
                <a:avLst/>
              </a:prstGeom>
              <a:solidFill>
                <a:srgbClr val="0016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820547B-F79A-1845-4B3C-DE198F1B008B}"/>
                  </a:ext>
                </a:extLst>
              </p:cNvPr>
              <p:cNvSpPr/>
              <p:nvPr/>
            </p:nvSpPr>
            <p:spPr>
              <a:xfrm>
                <a:off x="1490025" y="3524249"/>
                <a:ext cx="468000" cy="466699"/>
              </a:xfrm>
              <a:prstGeom prst="ellipse">
                <a:avLst/>
              </a:prstGeom>
              <a:noFill/>
              <a:ln w="25400">
                <a:solidFill>
                  <a:srgbClr val="0016F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BAEE32B-AC32-A28D-83EA-7ABF7E5B113E}"/>
                  </a:ext>
                </a:extLst>
              </p:cNvPr>
              <p:cNvSpPr/>
              <p:nvPr/>
            </p:nvSpPr>
            <p:spPr>
              <a:xfrm>
                <a:off x="1403055" y="3429000"/>
                <a:ext cx="648000" cy="648000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2AEAE35-7427-98EB-47FE-F4B71C913A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5305" y="4077000"/>
                <a:ext cx="0" cy="739929"/>
              </a:xfrm>
              <a:prstGeom prst="line">
                <a:avLst/>
              </a:prstGeom>
              <a:ln w="25400">
                <a:solidFill>
                  <a:srgbClr val="0016F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D5BA074-AB9F-2250-EA32-0D87410D0BE8}"/>
                  </a:ext>
                </a:extLst>
              </p:cNvPr>
              <p:cNvSpPr/>
              <p:nvPr/>
            </p:nvSpPr>
            <p:spPr>
              <a:xfrm>
                <a:off x="1670479" y="4817689"/>
                <a:ext cx="108000" cy="108000"/>
              </a:xfrm>
              <a:prstGeom prst="ellipse">
                <a:avLst/>
              </a:prstGeom>
              <a:solidFill>
                <a:srgbClr val="0016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D93204-FF76-2C6F-1B0D-F3F5AB63E88D}"/>
                </a:ext>
              </a:extLst>
            </p:cNvPr>
            <p:cNvSpPr txBox="1"/>
            <p:nvPr/>
          </p:nvSpPr>
          <p:spPr>
            <a:xfrm>
              <a:off x="7462260" y="4318153"/>
              <a:ext cx="8194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200" b="1">
                  <a:solidFill>
                    <a:srgbClr val="0016F4"/>
                  </a:solidFill>
                  <a:latin typeface="Century Gothic" panose="020B0502020202020204" pitchFamily="34" charset="0"/>
                </a:rPr>
                <a:t>2021</a:t>
              </a:r>
            </a:p>
          </p:txBody>
        </p:sp>
        <p:pic>
          <p:nvPicPr>
            <p:cNvPr id="21" name="Google Shape;206;p34">
              <a:extLst>
                <a:ext uri="{FF2B5EF4-FFF2-40B4-BE49-F238E27FC236}">
                  <a16:creationId xmlns:a16="http://schemas.microsoft.com/office/drawing/2014/main" id="{E1E00896-1EA4-1BEE-96EF-B1452F317FA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51" t="28944" r="31197" b="38418"/>
            <a:stretch/>
          </p:blipFill>
          <p:spPr bwMode="auto">
            <a:xfrm>
              <a:off x="7118654" y="1278278"/>
              <a:ext cx="1403821" cy="1432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75B31F6-DC47-4128-F236-D9490A14E9A6}"/>
                </a:ext>
              </a:extLst>
            </p:cNvPr>
            <p:cNvSpPr/>
            <p:nvPr/>
          </p:nvSpPr>
          <p:spPr>
            <a:xfrm>
              <a:off x="6248371" y="44418"/>
              <a:ext cx="314438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b="1" u="sng" dirty="0">
                  <a:solidFill>
                    <a:srgbClr val="0016F4"/>
                  </a:solidFill>
                  <a:latin typeface="Century Gothic" panose="020B0502020202020204" pitchFamily="34" charset="0"/>
                  <a:ea typeface="Palatino" pitchFamily="2" charset="77"/>
                  <a:cs typeface="Arial" panose="020B0604020202020204" pitchFamily="34" charset="0"/>
                </a:rPr>
                <a:t>Local project manager </a:t>
              </a:r>
            </a:p>
            <a:p>
              <a:pPr algn="ctr"/>
              <a:r>
                <a:rPr lang="en-GB" sz="1400" dirty="0">
                  <a:solidFill>
                    <a:srgbClr val="0016F4"/>
                  </a:solidFill>
                  <a:latin typeface="Century Gothic" panose="020B0502020202020204" pitchFamily="34" charset="0"/>
                  <a:ea typeface="Palatino" pitchFamily="2" charset="77"/>
                  <a:cs typeface="Arial" panose="020B0604020202020204" pitchFamily="34" charset="0"/>
                </a:rPr>
                <a:t>J.J. Valiente-</a:t>
              </a:r>
              <a:r>
                <a:rPr lang="en-GB" sz="1400" dirty="0" err="1">
                  <a:solidFill>
                    <a:srgbClr val="0016F4"/>
                  </a:solidFill>
                  <a:latin typeface="Century Gothic" panose="020B0502020202020204" pitchFamily="34" charset="0"/>
                  <a:ea typeface="Palatino" pitchFamily="2" charset="77"/>
                  <a:cs typeface="Arial" panose="020B0604020202020204" pitchFamily="34" charset="0"/>
                </a:rPr>
                <a:t>Dobón</a:t>
              </a:r>
              <a:r>
                <a:rPr lang="en-GB" sz="1400" dirty="0">
                  <a:solidFill>
                    <a:srgbClr val="0016F4"/>
                  </a:solidFill>
                  <a:latin typeface="Century Gothic" panose="020B0502020202020204" pitchFamily="34" charset="0"/>
                  <a:ea typeface="Palatino" pitchFamily="2" charset="77"/>
                  <a:cs typeface="Arial" panose="020B0604020202020204" pitchFamily="34" charset="0"/>
                </a:rPr>
                <a:t> – A. Goasduff</a:t>
              </a:r>
              <a:endParaRPr lang="en-US" sz="1400" dirty="0">
                <a:solidFill>
                  <a:srgbClr val="0016F4"/>
                </a:solidFill>
                <a:latin typeface="Century Gothic" panose="020B0502020202020204" pitchFamily="34" charset="0"/>
                <a:ea typeface="Palatino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AC6DD93-1A40-21A4-2DA4-E5CD319AA3F2}"/>
                </a:ext>
              </a:extLst>
            </p:cNvPr>
            <p:cNvSpPr/>
            <p:nvPr/>
          </p:nvSpPr>
          <p:spPr>
            <a:xfrm>
              <a:off x="6248370" y="664014"/>
              <a:ext cx="314438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b="1" u="sng" dirty="0">
                  <a:solidFill>
                    <a:srgbClr val="0016F4"/>
                  </a:solidFill>
                  <a:latin typeface="Century Gothic" panose="020B0502020202020204" pitchFamily="34" charset="0"/>
                  <a:ea typeface="Palatino" pitchFamily="2" charset="77"/>
                  <a:cs typeface="Arial" panose="020B0604020202020204" pitchFamily="34" charset="0"/>
                </a:rPr>
                <a:t>Scientific coordinator</a:t>
              </a:r>
            </a:p>
            <a:p>
              <a:pPr algn="ctr"/>
              <a:r>
                <a:rPr lang="en-GB" sz="1400" dirty="0">
                  <a:solidFill>
                    <a:srgbClr val="0016F4"/>
                  </a:solidFill>
                  <a:latin typeface="Century Gothic" panose="020B0502020202020204" pitchFamily="34" charset="0"/>
                  <a:ea typeface="Palatino" pitchFamily="2" charset="77"/>
                  <a:cs typeface="Arial" panose="020B0604020202020204" pitchFamily="34" charset="0"/>
                </a:rPr>
                <a:t>M. Zielinska</a:t>
              </a:r>
              <a:endParaRPr lang="en-US" sz="1400" dirty="0">
                <a:solidFill>
                  <a:srgbClr val="0016F4"/>
                </a:solidFill>
                <a:latin typeface="Century Gothic" panose="020B0502020202020204" pitchFamily="34" charset="0"/>
                <a:ea typeface="Palatino" pitchFamily="2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A47D78A-7D4F-D2AB-4874-334009287DA9}"/>
              </a:ext>
            </a:extLst>
          </p:cNvPr>
          <p:cNvGrpSpPr/>
          <p:nvPr/>
        </p:nvGrpSpPr>
        <p:grpSpPr>
          <a:xfrm>
            <a:off x="4147796" y="3264027"/>
            <a:ext cx="2230098" cy="3191712"/>
            <a:chOff x="4147796" y="3264027"/>
            <a:chExt cx="2230098" cy="31917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A65C838-239D-90A7-F746-3116BF5C37ED}"/>
                </a:ext>
              </a:extLst>
            </p:cNvPr>
            <p:cNvGrpSpPr/>
            <p:nvPr/>
          </p:nvGrpSpPr>
          <p:grpSpPr>
            <a:xfrm>
              <a:off x="4907888" y="3679867"/>
              <a:ext cx="648000" cy="1496689"/>
              <a:chOff x="1403055" y="3429000"/>
              <a:chExt cx="648000" cy="1496689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D07DB46-8D30-6AC7-EEDA-5F8A4544D249}"/>
                  </a:ext>
                </a:extLst>
              </p:cNvPr>
              <p:cNvSpPr/>
              <p:nvPr/>
            </p:nvSpPr>
            <p:spPr>
              <a:xfrm>
                <a:off x="1567710" y="3590925"/>
                <a:ext cx="323850" cy="323850"/>
              </a:xfrm>
              <a:prstGeom prst="ellipse">
                <a:avLst/>
              </a:prstGeom>
              <a:solidFill>
                <a:srgbClr val="F0307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69A9477-93A7-B788-5492-5D2DA5699FB3}"/>
                  </a:ext>
                </a:extLst>
              </p:cNvPr>
              <p:cNvSpPr/>
              <p:nvPr/>
            </p:nvSpPr>
            <p:spPr>
              <a:xfrm>
                <a:off x="1490025" y="3524249"/>
                <a:ext cx="468000" cy="466699"/>
              </a:xfrm>
              <a:prstGeom prst="ellipse">
                <a:avLst/>
              </a:prstGeom>
              <a:noFill/>
              <a:ln w="25400">
                <a:solidFill>
                  <a:srgbClr val="F0307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6DD9BC0-D50E-3FC9-5FD4-C66A15D46FAF}"/>
                  </a:ext>
                </a:extLst>
              </p:cNvPr>
              <p:cNvSpPr/>
              <p:nvPr/>
            </p:nvSpPr>
            <p:spPr>
              <a:xfrm>
                <a:off x="1403055" y="3429000"/>
                <a:ext cx="648000" cy="648000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070848A-C6CA-EAA3-F1C4-F5F7D50FAF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5305" y="4077000"/>
                <a:ext cx="0" cy="739929"/>
              </a:xfrm>
              <a:prstGeom prst="line">
                <a:avLst/>
              </a:prstGeom>
              <a:ln w="25400">
                <a:solidFill>
                  <a:srgbClr val="F030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024638D-6266-E9E5-D983-5C1737774064}"/>
                  </a:ext>
                </a:extLst>
              </p:cNvPr>
              <p:cNvSpPr/>
              <p:nvPr/>
            </p:nvSpPr>
            <p:spPr>
              <a:xfrm>
                <a:off x="1670479" y="4817689"/>
                <a:ext cx="108000" cy="108000"/>
              </a:xfrm>
              <a:prstGeom prst="ellipse">
                <a:avLst/>
              </a:prstGeom>
              <a:solidFill>
                <a:srgbClr val="F0307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82A7F53-2E1A-7F64-3458-E7273703808E}"/>
                </a:ext>
              </a:extLst>
            </p:cNvPr>
            <p:cNvSpPr txBox="1"/>
            <p:nvPr/>
          </p:nvSpPr>
          <p:spPr>
            <a:xfrm>
              <a:off x="4806708" y="3264027"/>
              <a:ext cx="8130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200" b="1">
                  <a:solidFill>
                    <a:srgbClr val="F03078"/>
                  </a:solidFill>
                  <a:latin typeface="Century Gothic" panose="020B0502020202020204" pitchFamily="34" charset="0"/>
                </a:rPr>
                <a:t>2014</a:t>
              </a:r>
            </a:p>
          </p:txBody>
        </p:sp>
        <p:pic>
          <p:nvPicPr>
            <p:cNvPr id="32" name="Picture 31" descr="A close-up of a machine&#10;&#10;Description automatically generated">
              <a:extLst>
                <a:ext uri="{FF2B5EF4-FFF2-40B4-BE49-F238E27FC236}">
                  <a16:creationId xmlns:a16="http://schemas.microsoft.com/office/drawing/2014/main" id="{6C624638-E37E-65F6-76BD-469297775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6557" y="4809767"/>
              <a:ext cx="1244600" cy="15875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0070DF-462F-5AEA-4B9E-63B360472166}"/>
                </a:ext>
              </a:extLst>
            </p:cNvPr>
            <p:cNvSpPr txBox="1"/>
            <p:nvPr/>
          </p:nvSpPr>
          <p:spPr>
            <a:xfrm>
              <a:off x="4147796" y="6024852"/>
              <a:ext cx="2230098" cy="430887"/>
            </a:xfrm>
            <a:prstGeom prst="rect">
              <a:avLst/>
            </a:prstGeom>
            <a:solidFill>
              <a:srgbClr val="F12F78"/>
            </a:solidFill>
          </p:spPr>
          <p:txBody>
            <a:bodyPr wrap="none" rtlCol="0">
              <a:spAutoFit/>
            </a:bodyPr>
            <a:lstStyle/>
            <a:p>
              <a:r>
                <a:rPr lang="en-IT" sz="22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AGATA@GANIL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547D323-648F-E8D4-9720-33F308FB6C03}"/>
              </a:ext>
            </a:extLst>
          </p:cNvPr>
          <p:cNvGrpSpPr/>
          <p:nvPr/>
        </p:nvGrpSpPr>
        <p:grpSpPr>
          <a:xfrm>
            <a:off x="658322" y="3244449"/>
            <a:ext cx="1829347" cy="2751624"/>
            <a:chOff x="658322" y="3244449"/>
            <a:chExt cx="1829347" cy="275162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822E8CD-0388-DE2B-CC82-5BFC41CCE766}"/>
                </a:ext>
              </a:extLst>
            </p:cNvPr>
            <p:cNvSpPr txBox="1"/>
            <p:nvPr/>
          </p:nvSpPr>
          <p:spPr>
            <a:xfrm>
              <a:off x="1169220" y="3244449"/>
              <a:ext cx="8130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200" b="1">
                  <a:solidFill>
                    <a:srgbClr val="03A1A4"/>
                  </a:solidFill>
                  <a:latin typeface="Century Gothic" panose="020B0502020202020204" pitchFamily="34" charset="0"/>
                </a:rPr>
                <a:t>2009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9DF8663-CB76-3536-A13F-79B96E5075BF}"/>
                </a:ext>
              </a:extLst>
            </p:cNvPr>
            <p:cNvGrpSpPr/>
            <p:nvPr/>
          </p:nvGrpSpPr>
          <p:grpSpPr>
            <a:xfrm>
              <a:off x="658322" y="3688191"/>
              <a:ext cx="1829347" cy="2307882"/>
              <a:chOff x="658322" y="3688191"/>
              <a:chExt cx="1829347" cy="2307882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6E51FE1A-E0E2-D640-CED0-716A15F64FDA}"/>
                  </a:ext>
                </a:extLst>
              </p:cNvPr>
              <p:cNvGrpSpPr/>
              <p:nvPr/>
            </p:nvGrpSpPr>
            <p:grpSpPr>
              <a:xfrm>
                <a:off x="1254772" y="3688191"/>
                <a:ext cx="648000" cy="1496689"/>
                <a:chOff x="1403055" y="3429000"/>
                <a:chExt cx="648000" cy="1496689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0F2AA9B3-FADF-9536-B506-26978C6D4FCE}"/>
                    </a:ext>
                  </a:extLst>
                </p:cNvPr>
                <p:cNvSpPr/>
                <p:nvPr/>
              </p:nvSpPr>
              <p:spPr>
                <a:xfrm>
                  <a:off x="1567710" y="3590925"/>
                  <a:ext cx="323850" cy="323850"/>
                </a:xfrm>
                <a:prstGeom prst="ellipse">
                  <a:avLst/>
                </a:prstGeom>
                <a:solidFill>
                  <a:srgbClr val="03A1A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3A0640ED-3424-42C1-524B-AEC2C3064705}"/>
                    </a:ext>
                  </a:extLst>
                </p:cNvPr>
                <p:cNvSpPr/>
                <p:nvPr/>
              </p:nvSpPr>
              <p:spPr>
                <a:xfrm>
                  <a:off x="1490025" y="3524249"/>
                  <a:ext cx="468000" cy="466699"/>
                </a:xfrm>
                <a:prstGeom prst="ellipse">
                  <a:avLst/>
                </a:prstGeom>
                <a:noFill/>
                <a:ln w="25400">
                  <a:solidFill>
                    <a:srgbClr val="03A1A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AE47738-B777-4AED-2EEF-5CA49888EFF5}"/>
                    </a:ext>
                  </a:extLst>
                </p:cNvPr>
                <p:cNvSpPr/>
                <p:nvPr/>
              </p:nvSpPr>
              <p:spPr>
                <a:xfrm>
                  <a:off x="1403055" y="3429000"/>
                  <a:ext cx="648000" cy="648000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8C34D00-A690-80E3-4C64-C6C86AE01B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25305" y="4077000"/>
                  <a:ext cx="0" cy="739929"/>
                </a:xfrm>
                <a:prstGeom prst="line">
                  <a:avLst/>
                </a:prstGeom>
                <a:ln w="25400">
                  <a:solidFill>
                    <a:srgbClr val="03A1A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5DD96446-CE9B-192B-B73E-858BB92F0AA3}"/>
                    </a:ext>
                  </a:extLst>
                </p:cNvPr>
                <p:cNvSpPr/>
                <p:nvPr/>
              </p:nvSpPr>
              <p:spPr>
                <a:xfrm>
                  <a:off x="1670479" y="4817689"/>
                  <a:ext cx="108000" cy="108000"/>
                </a:xfrm>
                <a:prstGeom prst="ellipse">
                  <a:avLst/>
                </a:prstGeom>
                <a:solidFill>
                  <a:srgbClr val="03A1A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pic>
            <p:nvPicPr>
              <p:cNvPr id="43" name="Picture 42" descr="A close up of a machine&#10;&#10;Description automatically generated">
                <a:extLst>
                  <a:ext uri="{FF2B5EF4-FFF2-40B4-BE49-F238E27FC236}">
                    <a16:creationId xmlns:a16="http://schemas.microsoft.com/office/drawing/2014/main" id="{B367618B-ACDE-56B4-FF42-1AD2D56E7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3382" y="4402933"/>
                <a:ext cx="1519228" cy="1553756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63A6C31-A380-14EA-3B10-A1A1418D4C7A}"/>
                  </a:ext>
                </a:extLst>
              </p:cNvPr>
              <p:cNvSpPr txBox="1"/>
              <p:nvPr/>
            </p:nvSpPr>
            <p:spPr>
              <a:xfrm>
                <a:off x="658322" y="5565186"/>
                <a:ext cx="1829347" cy="430887"/>
              </a:xfrm>
              <a:prstGeom prst="rect">
                <a:avLst/>
              </a:prstGeom>
              <a:solidFill>
                <a:srgbClr val="04A1A5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T" sz="2200" b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AGATA@LNL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9479127-6281-104F-5C03-832AC1ED55A9}"/>
              </a:ext>
            </a:extLst>
          </p:cNvPr>
          <p:cNvGrpSpPr/>
          <p:nvPr/>
        </p:nvGrpSpPr>
        <p:grpSpPr>
          <a:xfrm>
            <a:off x="8744180" y="3166045"/>
            <a:ext cx="2230098" cy="3282852"/>
            <a:chOff x="8744180" y="3166045"/>
            <a:chExt cx="2230098" cy="328285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B12E9F8-DD58-A033-D917-E4526BEDDE27}"/>
                </a:ext>
              </a:extLst>
            </p:cNvPr>
            <p:cNvGrpSpPr/>
            <p:nvPr/>
          </p:nvGrpSpPr>
          <p:grpSpPr>
            <a:xfrm>
              <a:off x="9504272" y="3673025"/>
              <a:ext cx="648000" cy="1496689"/>
              <a:chOff x="1403055" y="3429000"/>
              <a:chExt cx="648000" cy="1496689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3808A65-59EF-4B6F-B137-3DF695215E50}"/>
                  </a:ext>
                </a:extLst>
              </p:cNvPr>
              <p:cNvSpPr/>
              <p:nvPr/>
            </p:nvSpPr>
            <p:spPr>
              <a:xfrm>
                <a:off x="1567710" y="3590925"/>
                <a:ext cx="323850" cy="32385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C0F3A4F-268B-738C-9AA6-D6463B98E1ED}"/>
                  </a:ext>
                </a:extLst>
              </p:cNvPr>
              <p:cNvSpPr/>
              <p:nvPr/>
            </p:nvSpPr>
            <p:spPr>
              <a:xfrm>
                <a:off x="1490025" y="3524249"/>
                <a:ext cx="468000" cy="466699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5CA34BA-9F42-46C1-E376-314E58447E26}"/>
                  </a:ext>
                </a:extLst>
              </p:cNvPr>
              <p:cNvSpPr/>
              <p:nvPr/>
            </p:nvSpPr>
            <p:spPr>
              <a:xfrm>
                <a:off x="1403055" y="3429000"/>
                <a:ext cx="648000" cy="648000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D36E622-D1DC-A15A-3B83-1914C0D999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5305" y="4077000"/>
                <a:ext cx="0" cy="739929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3E8E8A1-AE39-A913-D2DA-4407F97E2116}"/>
                  </a:ext>
                </a:extLst>
              </p:cNvPr>
              <p:cNvSpPr/>
              <p:nvPr/>
            </p:nvSpPr>
            <p:spPr>
              <a:xfrm>
                <a:off x="1670479" y="4817689"/>
                <a:ext cx="108000" cy="108000"/>
              </a:xfrm>
              <a:prstGeom prst="ellipse">
                <a:avLst/>
              </a:prstGeom>
              <a:solidFill>
                <a:srgbClr val="F0307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pic>
          <p:nvPicPr>
            <p:cNvPr id="52" name="Picture 51" descr="A close-up of a machine&#10;&#10;Description automatically generated">
              <a:extLst>
                <a:ext uri="{FF2B5EF4-FFF2-40B4-BE49-F238E27FC236}">
                  <a16:creationId xmlns:a16="http://schemas.microsoft.com/office/drawing/2014/main" id="{052D5B88-E102-0A9C-7ED4-622E422A7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02941" y="4802925"/>
              <a:ext cx="1244600" cy="1587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F65A034-1AE2-4730-EDD5-96091EA36389}"/>
                </a:ext>
              </a:extLst>
            </p:cNvPr>
            <p:cNvSpPr txBox="1"/>
            <p:nvPr/>
          </p:nvSpPr>
          <p:spPr>
            <a:xfrm>
              <a:off x="8744180" y="6018010"/>
              <a:ext cx="2230098" cy="430887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r>
                <a:rPr lang="en-IT" sz="22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AGATA@GANIL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7DBB210-6231-14B2-DD45-B5744F0631C0}"/>
                </a:ext>
              </a:extLst>
            </p:cNvPr>
            <p:cNvSpPr txBox="1"/>
            <p:nvPr/>
          </p:nvSpPr>
          <p:spPr>
            <a:xfrm>
              <a:off x="9021976" y="3166045"/>
              <a:ext cx="16065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20</a:t>
              </a:r>
              <a:r>
                <a:rPr lang="en-US" sz="2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29-203X</a:t>
              </a:r>
              <a:endParaRPr lang="en-IT" sz="22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05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2D420-6F45-3D43-7517-0D77846D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65" y="109496"/>
            <a:ext cx="11150600" cy="920336"/>
          </a:xfrm>
        </p:spPr>
        <p:txBody>
          <a:bodyPr/>
          <a:lstStyle/>
          <a:p>
            <a:r>
              <a:rPr lang="en-IT" dirty="0"/>
              <a:t>Thanks to the local team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C8BF9A-1544-2548-8245-BD4EA1AE2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20</a:t>
            </a:fld>
            <a:endParaRPr lang="en-US" noProof="0" dirty="0"/>
          </a:p>
        </p:txBody>
      </p:sp>
      <p:pic>
        <p:nvPicPr>
          <p:cNvPr id="4" name="Immagine 4" descr="Immagine che contiene persona, uomo, abito, vestiti&#10;&#10;Descrizione generata automaticamente">
            <a:extLst>
              <a:ext uri="{FF2B5EF4-FFF2-40B4-BE49-F238E27FC236}">
                <a16:creationId xmlns:a16="http://schemas.microsoft.com/office/drawing/2014/main" id="{C9DF9CEA-ADBA-5FEF-F5AC-AFA52C24E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53" y="3284682"/>
            <a:ext cx="90011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5" descr="Immagine che contiene persona, uomo, occhiali&#10;&#10;Descrizione generata automaticamente">
            <a:extLst>
              <a:ext uri="{FF2B5EF4-FFF2-40B4-BE49-F238E27FC236}">
                <a16:creationId xmlns:a16="http://schemas.microsoft.com/office/drawing/2014/main" id="{18E1D742-C1DD-6FCD-B94C-17480814E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566" y="1217757"/>
            <a:ext cx="896938" cy="94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6" descr="Immagine che contiene persona, seduto&#10;&#10;Descrizione generata automaticamente">
            <a:extLst>
              <a:ext uri="{FF2B5EF4-FFF2-40B4-BE49-F238E27FC236}">
                <a16:creationId xmlns:a16="http://schemas.microsoft.com/office/drawing/2014/main" id="{029601CC-6004-2AE3-EA80-DF7F2C160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878" y="2130570"/>
            <a:ext cx="8905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7" descr="Immagine che contiene persona, aria aperta&#10;&#10;Descrizione generata automaticamente">
            <a:extLst>
              <a:ext uri="{FF2B5EF4-FFF2-40B4-BE49-F238E27FC236}">
                <a16:creationId xmlns:a16="http://schemas.microsoft.com/office/drawing/2014/main" id="{10F202A1-5DEE-92BE-67C1-FD4B102B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403" y="1249507"/>
            <a:ext cx="9144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8" descr="Immagine che contiene persona, folla&#10;&#10;Descrizione generata automaticamente">
            <a:extLst>
              <a:ext uri="{FF2B5EF4-FFF2-40B4-BE49-F238E27FC236}">
                <a16:creationId xmlns:a16="http://schemas.microsoft.com/office/drawing/2014/main" id="{B588C4DF-43B8-7DAA-6C9E-B308B22C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78" y="4526107"/>
            <a:ext cx="8604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0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id="{D2A6F0FB-2508-B5A6-CE37-D0DA4E3D9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203" y="2170257"/>
            <a:ext cx="8413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11" descr="Immagine che contiene cielo, aria aperta, acqua, persona&#10;&#10;Descrizione generata automaticamente">
            <a:extLst>
              <a:ext uri="{FF2B5EF4-FFF2-40B4-BE49-F238E27FC236}">
                <a16:creationId xmlns:a16="http://schemas.microsoft.com/office/drawing/2014/main" id="{969D9C30-9511-6EE4-7D74-3A317A2C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15" y="3291032"/>
            <a:ext cx="842963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2" descr="Immagine che contiene persona, muro, uomo, interno&#10;&#10;Descrizione generata automaticamente">
            <a:extLst>
              <a:ext uri="{FF2B5EF4-FFF2-40B4-BE49-F238E27FC236}">
                <a16:creationId xmlns:a16="http://schemas.microsoft.com/office/drawing/2014/main" id="{6AB9127E-F073-0967-AC59-36B500B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115" y="2128982"/>
            <a:ext cx="88106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3" descr="Immagine che contiene persona, muro&#10;&#10;Descrizione generata automaticamente">
            <a:extLst>
              <a:ext uri="{FF2B5EF4-FFF2-40B4-BE49-F238E27FC236}">
                <a16:creationId xmlns:a16="http://schemas.microsoft.com/office/drawing/2014/main" id="{471FDD48-810D-65F0-C8A1-915C1211E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40" y="4494357"/>
            <a:ext cx="8588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4" descr="Immagine che contiene aria aperta, albero, persona&#10;&#10;Descrizione generata automaticamente">
            <a:extLst>
              <a:ext uri="{FF2B5EF4-FFF2-40B4-BE49-F238E27FC236}">
                <a16:creationId xmlns:a16="http://schemas.microsoft.com/office/drawing/2014/main" id="{0DAF314B-0792-6B28-3D2F-2F4D422EA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53" y="3343420"/>
            <a:ext cx="8921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5" descr="Immagine che contiene persona, muro, vestiti, interno&#10;&#10;Descrizione generata automaticamente">
            <a:extLst>
              <a:ext uri="{FF2B5EF4-FFF2-40B4-BE49-F238E27FC236}">
                <a16:creationId xmlns:a16="http://schemas.microsoft.com/office/drawing/2014/main" id="{F3236217-8321-9B5F-9D38-66DF678C7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78" y="1220932"/>
            <a:ext cx="84296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8">
            <a:extLst>
              <a:ext uri="{FF2B5EF4-FFF2-40B4-BE49-F238E27FC236}">
                <a16:creationId xmlns:a16="http://schemas.microsoft.com/office/drawing/2014/main" id="{657AB2DB-18D7-CE37-A3C2-31D56C96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53" y="1166957"/>
            <a:ext cx="8890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25">
            <a:extLst>
              <a:ext uri="{FF2B5EF4-FFF2-40B4-BE49-F238E27FC236}">
                <a16:creationId xmlns:a16="http://schemas.microsoft.com/office/drawing/2014/main" id="{0A57EA79-9C39-49BC-5B19-F5968A0C9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03" y="1225695"/>
            <a:ext cx="8794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27">
            <a:extLst>
              <a:ext uri="{FF2B5EF4-FFF2-40B4-BE49-F238E27FC236}">
                <a16:creationId xmlns:a16="http://schemas.microsoft.com/office/drawing/2014/main" id="{FACE85F6-E983-CBE5-374A-9107B72AD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115" y="1222520"/>
            <a:ext cx="8620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29">
            <a:extLst>
              <a:ext uri="{FF2B5EF4-FFF2-40B4-BE49-F238E27FC236}">
                <a16:creationId xmlns:a16="http://schemas.microsoft.com/office/drawing/2014/main" id="{718C5011-AF0C-0D08-CC13-BE10FA75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165" y="4575320"/>
            <a:ext cx="9350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31">
            <a:extLst>
              <a:ext uri="{FF2B5EF4-FFF2-40B4-BE49-F238E27FC236}">
                <a16:creationId xmlns:a16="http://schemas.microsoft.com/office/drawing/2014/main" id="{59864277-133C-AA33-9C33-9D79C50B8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340" y="1211407"/>
            <a:ext cx="8842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33">
            <a:extLst>
              <a:ext uri="{FF2B5EF4-FFF2-40B4-BE49-F238E27FC236}">
                <a16:creationId xmlns:a16="http://schemas.microsoft.com/office/drawing/2014/main" id="{D93E8D6F-7101-3BE8-7CFA-096E78FB9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953" y="3321195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39">
            <a:extLst>
              <a:ext uri="{FF2B5EF4-FFF2-40B4-BE49-F238E27FC236}">
                <a16:creationId xmlns:a16="http://schemas.microsoft.com/office/drawing/2014/main" id="{F0CA1D76-7FF8-37EB-F566-67122CE66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303" y="2298845"/>
            <a:ext cx="8794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2" descr="A person in front of a chalkboard&#10;&#10;Description automatically generated">
            <a:extLst>
              <a:ext uri="{FF2B5EF4-FFF2-40B4-BE49-F238E27FC236}">
                <a16:creationId xmlns:a16="http://schemas.microsoft.com/office/drawing/2014/main" id="{D822C01C-D91D-8AA8-95F3-BBFAD23A8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265" y="2128982"/>
            <a:ext cx="7937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4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A75D6FE3-0E72-45DE-5C62-B84865C6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15" y="2176607"/>
            <a:ext cx="8937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Placeholder 18">
            <a:extLst>
              <a:ext uri="{FF2B5EF4-FFF2-40B4-BE49-F238E27FC236}">
                <a16:creationId xmlns:a16="http://schemas.microsoft.com/office/drawing/2014/main" id="{14095C07-47A8-9DB0-1131-E9DA74B1871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16176" b="16176"/>
          <a:stretch/>
        </p:blipFill>
        <p:spPr>
          <a:xfrm>
            <a:off x="5355907" y="3271216"/>
            <a:ext cx="908878" cy="908878"/>
          </a:xfrm>
          <a:prstGeom prst="ellipse">
            <a:avLst/>
          </a:prstGeom>
          <a:solidFill>
            <a:schemeClr val="bg2"/>
          </a:solidFill>
        </p:spPr>
      </p:pic>
      <p:pic>
        <p:nvPicPr>
          <p:cNvPr id="25" name="Picture 37" descr="A person with curly hair and beard smiling&#10;&#10;Description automatically generated">
            <a:extLst>
              <a:ext uri="{FF2B5EF4-FFF2-40B4-BE49-F238E27FC236}">
                <a16:creationId xmlns:a16="http://schemas.microsoft.com/office/drawing/2014/main" id="{A25E25EB-EF4D-CFE3-FF1A-A047104D6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403" y="2197245"/>
            <a:ext cx="9509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9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AB202B0F-20EE-6695-B07C-C4EF2B9AA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040" y="4511820"/>
            <a:ext cx="94456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1" descr="A person taking a selfie&#10;&#10;Description automatically generated">
            <a:extLst>
              <a:ext uri="{FF2B5EF4-FFF2-40B4-BE49-F238E27FC236}">
                <a16:creationId xmlns:a16="http://schemas.microsoft.com/office/drawing/2014/main" id="{79EBA02B-B1BA-4204-9A75-36573680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165" y="3319607"/>
            <a:ext cx="795338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3" descr="A person with long hair and a beard&#10;&#10;Description automatically generated">
            <a:extLst>
              <a:ext uri="{FF2B5EF4-FFF2-40B4-BE49-F238E27FC236}">
                <a16:creationId xmlns:a16="http://schemas.microsoft.com/office/drawing/2014/main" id="{ACD6837A-A35C-8696-0F77-CAB9D8C58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653" y="4424507"/>
            <a:ext cx="889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5">
            <a:extLst>
              <a:ext uri="{FF2B5EF4-FFF2-40B4-BE49-F238E27FC236}">
                <a16:creationId xmlns:a16="http://schemas.microsoft.com/office/drawing/2014/main" id="{8049242B-CA5C-3060-DF22-5A9EE6CD8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53" y="3276745"/>
            <a:ext cx="6858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6" descr="A person smiling and looking to the side&#10;&#10;Description automatically generated">
            <a:extLst>
              <a:ext uri="{FF2B5EF4-FFF2-40B4-BE49-F238E27FC236}">
                <a16:creationId xmlns:a16="http://schemas.microsoft.com/office/drawing/2014/main" id="{FF34BEE4-0A3C-4A7A-D6EF-EDFE9328B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0"/>
          <a:stretch>
            <a:fillRect/>
          </a:stretch>
        </p:blipFill>
        <p:spPr bwMode="auto">
          <a:xfrm>
            <a:off x="6562090" y="4429270"/>
            <a:ext cx="833438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6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6497658A-0788-DBF6-2FD7-638228FD8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279" y="1225696"/>
            <a:ext cx="685482" cy="99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5" descr="A person in a green shirt&#10;&#10;Description automatically generated">
            <a:extLst>
              <a:ext uri="{FF2B5EF4-FFF2-40B4-BE49-F238E27FC236}">
                <a16:creationId xmlns:a16="http://schemas.microsoft.com/office/drawing/2014/main" id="{0B45C4A7-438F-0C86-DE85-CEE2F5973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742" y="2298846"/>
            <a:ext cx="588008" cy="95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9" descr="A person with a beard&#10;&#10;Description automatically generated">
            <a:extLst>
              <a:ext uri="{FF2B5EF4-FFF2-40B4-BE49-F238E27FC236}">
                <a16:creationId xmlns:a16="http://schemas.microsoft.com/office/drawing/2014/main" id="{76E8D5BA-F8A9-0DBF-0411-79F4E0162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52980" y="3451369"/>
            <a:ext cx="10556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A35EF24-2271-76BE-6EAD-3C23700E5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953" y="4294332"/>
            <a:ext cx="7461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A986E51-A560-FF8F-EA0F-2FDED3A65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95" y="4494357"/>
            <a:ext cx="8223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José Javier Valiente Dobón">
            <a:extLst>
              <a:ext uri="{FF2B5EF4-FFF2-40B4-BE49-F238E27FC236}">
                <a16:creationId xmlns:a16="http://schemas.microsoft.com/office/drawing/2014/main" id="{6F2690E2-E763-ECC8-4427-6DAFADD6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0" y="1230472"/>
            <a:ext cx="914401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aniele Mengoni">
            <a:extLst>
              <a:ext uri="{FF2B5EF4-FFF2-40B4-BE49-F238E27FC236}">
                <a16:creationId xmlns:a16="http://schemas.microsoft.com/office/drawing/2014/main" id="{5631F320-BF0E-4AB7-9D94-24EAE3374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0" y="2208356"/>
            <a:ext cx="894874" cy="8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oberto Menegazzo">
            <a:extLst>
              <a:ext uri="{FF2B5EF4-FFF2-40B4-BE49-F238E27FC236}">
                <a16:creationId xmlns:a16="http://schemas.microsoft.com/office/drawing/2014/main" id="{61A7DCDA-AA81-4A25-CB2B-E8DFA71EE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20" y="3202132"/>
            <a:ext cx="873125" cy="8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Andrea Gottardo">
            <a:extLst>
              <a:ext uri="{FF2B5EF4-FFF2-40B4-BE49-F238E27FC236}">
                <a16:creationId xmlns:a16="http://schemas.microsoft.com/office/drawing/2014/main" id="{27D07E34-3B39-A962-5D00-C0709BF4A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84" y="4327497"/>
            <a:ext cx="1049020" cy="104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2">
            <a:extLst>
              <a:ext uri="{FF2B5EF4-FFF2-40B4-BE49-F238E27FC236}">
                <a16:creationId xmlns:a16="http://schemas.microsoft.com/office/drawing/2014/main" id="{00939092-F308-D8E0-5215-D11966C97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25" y="5543695"/>
            <a:ext cx="58572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IT" sz="2400" dirty="0"/>
              <a:t>Big thanks to the </a:t>
            </a:r>
            <a:br>
              <a:rPr lang="en-GB" altLang="en-IT" sz="2400" dirty="0"/>
            </a:br>
            <a:r>
              <a:rPr lang="en-GB" altLang="en-IT" sz="2400" dirty="0"/>
              <a:t>AGATA collaboration, GAMMA group and LNL/PD/Mi technical staff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EBC5F4-63EF-0A0B-38E9-737C1331D0B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949008" y="2701126"/>
            <a:ext cx="925305" cy="123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0F9F51E-A3D5-4726-BACE-D5CDD8A46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Alain.goasduff@lnl.infn.it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501E1-4EA1-44EB-AF62-6F74678A2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7288" y="4888863"/>
            <a:ext cx="4533900" cy="50323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hlinkClick r:id="rId3"/>
              </a:rPr>
              <a:t>http://gamma.lnl.infn.it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https://www.agata.org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US" sz="3800"/>
              <a:t>Thank you</a:t>
            </a:r>
            <a:endParaRPr lang="en-US" sz="3800" dirty="0"/>
          </a:p>
        </p:txBody>
      </p:sp>
      <p:pic>
        <p:nvPicPr>
          <p:cNvPr id="8" name="Picture Placeholder 7" descr="A machine with many round objects&#10;&#10;Description automatically generated with medium confidence">
            <a:extLst>
              <a:ext uri="{FF2B5EF4-FFF2-40B4-BE49-F238E27FC236}">
                <a16:creationId xmlns:a16="http://schemas.microsoft.com/office/drawing/2014/main" id="{4982A530-062F-D7C7-83F1-6979241577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08719-CB54-684E-16FF-EE63A7CA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" y="149473"/>
            <a:ext cx="10515600" cy="1325563"/>
          </a:xfrm>
        </p:spPr>
        <p:txBody>
          <a:bodyPr/>
          <a:lstStyle/>
          <a:p>
            <a:r>
              <a:rPr lang="en-IT" dirty="0"/>
              <a:t>AGATA @ LNL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2021 - 2028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62F45F-206C-0BCA-BE72-A06BB9F5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93D5DC-8914-BFB6-0FBB-C36D2E5B7E96}"/>
              </a:ext>
            </a:extLst>
          </p:cNvPr>
          <p:cNvSpPr txBox="1"/>
          <p:nvPr/>
        </p:nvSpPr>
        <p:spPr>
          <a:xfrm>
            <a:off x="685800" y="1577340"/>
            <a:ext cx="9989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Two configurations:</a:t>
            </a:r>
          </a:p>
          <a:p>
            <a:pPr marL="285750" indent="-285750">
              <a:buFontTx/>
              <a:buChar char="-"/>
            </a:pPr>
            <a:r>
              <a:rPr lang="en-IT" dirty="0"/>
              <a:t>202</a:t>
            </a:r>
            <a:r>
              <a:rPr lang="en-US" dirty="0"/>
              <a:t>1</a:t>
            </a:r>
            <a:r>
              <a:rPr lang="en-IT" dirty="0"/>
              <a:t> – mid-2026: AGATA coupled to PRISMA</a:t>
            </a:r>
          </a:p>
          <a:p>
            <a:pPr marL="285750" indent="-285750">
              <a:buFontTx/>
              <a:buChar char="-"/>
            </a:pPr>
            <a:r>
              <a:rPr lang="en-GB" dirty="0"/>
              <a:t>M</a:t>
            </a:r>
            <a:r>
              <a:rPr lang="en-IT" dirty="0"/>
              <a:t>id-2026 – mid-2028: AGATA at “zero-degree”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DE6BCB78-59F6-1BAF-8D4A-C65734428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733" y="182270"/>
            <a:ext cx="6132248" cy="3691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C9E0B6-8A66-846F-CDA7-FAC012F57852}"/>
              </a:ext>
            </a:extLst>
          </p:cNvPr>
          <p:cNvGrpSpPr/>
          <p:nvPr/>
        </p:nvGrpSpPr>
        <p:grpSpPr>
          <a:xfrm>
            <a:off x="6628031" y="3975591"/>
            <a:ext cx="4309017" cy="2901265"/>
            <a:chOff x="6528210" y="3950107"/>
            <a:chExt cx="4309017" cy="2901265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9732C6C9-18F0-F7EF-FAC2-749B6C84A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6" t="13934" r="15804" b="17117"/>
            <a:stretch>
              <a:fillRect/>
            </a:stretch>
          </p:blipFill>
          <p:spPr bwMode="auto">
            <a:xfrm>
              <a:off x="6528210" y="3950107"/>
              <a:ext cx="3697287" cy="25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18" name="Rettangolo 20">
              <a:extLst>
                <a:ext uri="{FF2B5EF4-FFF2-40B4-BE49-F238E27FC236}">
                  <a16:creationId xmlns:a16="http://schemas.microsoft.com/office/drawing/2014/main" id="{0D959719-C97D-9902-87E2-728973672651}"/>
                </a:ext>
              </a:extLst>
            </p:cNvPr>
            <p:cNvSpPr/>
            <p:nvPr/>
          </p:nvSpPr>
          <p:spPr>
            <a:xfrm>
              <a:off x="6528210" y="6451262"/>
              <a:ext cx="3917275" cy="400110"/>
            </a:xfrm>
            <a:prstGeom prst="rect">
              <a:avLst/>
            </a:prstGeom>
            <a:effectLst>
              <a:softEdge rad="50800"/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2000" b="1" dirty="0">
                  <a:ln w="31750">
                    <a:noFill/>
                    <a:prstDash val="solid"/>
                  </a:ln>
                </a:rPr>
                <a:t>AGATA zero degrees</a:t>
              </a:r>
            </a:p>
          </p:txBody>
        </p:sp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6C90E269-0483-E281-7A61-C7036A5A23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81552" y="5671860"/>
              <a:ext cx="9556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it-IT" altLang="en-IT"/>
                <a:t>NEDA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062CC1-D00E-93A6-8D95-F2EF7480C94D}"/>
              </a:ext>
            </a:extLst>
          </p:cNvPr>
          <p:cNvGrpSpPr/>
          <p:nvPr/>
        </p:nvGrpSpPr>
        <p:grpSpPr>
          <a:xfrm>
            <a:off x="1114092" y="2826537"/>
            <a:ext cx="4248150" cy="3055750"/>
            <a:chOff x="1141861" y="3123252"/>
            <a:chExt cx="4248150" cy="3055750"/>
          </a:xfrm>
        </p:grpSpPr>
        <p:sp>
          <p:nvSpPr>
            <p:cNvPr id="12" name="Arco 54">
              <a:extLst>
                <a:ext uri="{FF2B5EF4-FFF2-40B4-BE49-F238E27FC236}">
                  <a16:creationId xmlns:a16="http://schemas.microsoft.com/office/drawing/2014/main" id="{4680633F-3E91-EAAB-1621-A94956F05FD1}"/>
                </a:ext>
              </a:extLst>
            </p:cNvPr>
            <p:cNvSpPr/>
            <p:nvPr/>
          </p:nvSpPr>
          <p:spPr>
            <a:xfrm>
              <a:off x="2301240" y="3293815"/>
              <a:ext cx="2354263" cy="2714625"/>
            </a:xfrm>
            <a:prstGeom prst="arc">
              <a:avLst>
                <a:gd name="adj1" fmla="val 18505878"/>
                <a:gd name="adj2" fmla="val 2729274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D0F7BE-28ED-579D-80EC-58369143E407}"/>
                </a:ext>
              </a:extLst>
            </p:cNvPr>
            <p:cNvGrpSpPr/>
            <p:nvPr/>
          </p:nvGrpSpPr>
          <p:grpSpPr>
            <a:xfrm>
              <a:off x="1141861" y="3123252"/>
              <a:ext cx="4248150" cy="3055750"/>
              <a:chOff x="1158240" y="3028890"/>
              <a:chExt cx="4248150" cy="3055750"/>
            </a:xfrm>
          </p:grpSpPr>
          <p:sp useBgFill="1">
            <p:nvSpPr>
              <p:cNvPr id="9" name="Rettangolo 35">
                <a:extLst>
                  <a:ext uri="{FF2B5EF4-FFF2-40B4-BE49-F238E27FC236}">
                    <a16:creationId xmlns:a16="http://schemas.microsoft.com/office/drawing/2014/main" id="{619FE0E1-ABAC-2807-D98B-B707AFE5668A}"/>
                  </a:ext>
                </a:extLst>
              </p:cNvPr>
              <p:cNvSpPr/>
              <p:nvPr/>
            </p:nvSpPr>
            <p:spPr>
              <a:xfrm>
                <a:off x="1244508" y="3028890"/>
                <a:ext cx="4161882" cy="400110"/>
              </a:xfrm>
              <a:prstGeom prst="rect">
                <a:avLst/>
              </a:prstGeom>
              <a:effectLst>
                <a:softEdge rad="50800"/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sz="2000" b="1" dirty="0">
                    <a:ln w="31750">
                      <a:noFill/>
                      <a:prstDash val="solid"/>
                    </a:ln>
                  </a:rPr>
                  <a:t>AGATA </a:t>
                </a:r>
                <a:r>
                  <a:rPr lang="it-IT" sz="2000" b="1" dirty="0" err="1">
                    <a:ln w="31750">
                      <a:noFill/>
                      <a:prstDash val="solid"/>
                    </a:ln>
                  </a:rPr>
                  <a:t>coupled</a:t>
                </a:r>
                <a:r>
                  <a:rPr lang="it-IT" sz="2000" b="1" dirty="0">
                    <a:ln w="31750">
                      <a:noFill/>
                      <a:prstDash val="solid"/>
                    </a:ln>
                  </a:rPr>
                  <a:t> with PRISMA</a:t>
                </a:r>
              </a:p>
            </p:txBody>
          </p:sp>
          <p:pic>
            <p:nvPicPr>
              <p:cNvPr id="10" name="Picture 6">
                <a:extLst>
                  <a:ext uri="{FF2B5EF4-FFF2-40B4-BE49-F238E27FC236}">
                    <a16:creationId xmlns:a16="http://schemas.microsoft.com/office/drawing/2014/main" id="{8E758868-DF5F-A790-1827-06533DAEC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96" t="17575" r="22095" b="13062"/>
              <a:stretch>
                <a:fillRect/>
              </a:stretch>
            </p:blipFill>
            <p:spPr bwMode="auto">
              <a:xfrm rot="5123082">
                <a:off x="1528128" y="3038227"/>
                <a:ext cx="2487612" cy="322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3">
                <a:extLst>
                  <a:ext uri="{FF2B5EF4-FFF2-40B4-BE49-F238E27FC236}">
                    <a16:creationId xmlns:a16="http://schemas.microsoft.com/office/drawing/2014/main" id="{93A48664-860E-6D90-9B2A-6C946CC67D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6765" y="5716340"/>
                <a:ext cx="263525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it-IT" altLang="en-IT" b="1">
                    <a:solidFill>
                      <a:srgbClr val="FFC000"/>
                    </a:solidFill>
                  </a:rPr>
                  <a:t>Current configuration</a:t>
                </a:r>
              </a:p>
            </p:txBody>
          </p:sp>
        </p:grpSp>
        <p:cxnSp>
          <p:nvCxnSpPr>
            <p:cNvPr id="11" name="Straight Arrow Connector 17">
              <a:extLst>
                <a:ext uri="{FF2B5EF4-FFF2-40B4-BE49-F238E27FC236}">
                  <a16:creationId xmlns:a16="http://schemas.microsoft.com/office/drawing/2014/main" id="{8AE23C93-49CD-9D12-7BCD-58E86038626C}"/>
                </a:ext>
              </a:extLst>
            </p:cNvPr>
            <p:cNvCxnSpPr/>
            <p:nvPr/>
          </p:nvCxnSpPr>
          <p:spPr>
            <a:xfrm flipH="1">
              <a:off x="3374390" y="4881315"/>
              <a:ext cx="976313" cy="5397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68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3CF8B-B399-A45C-0469-E80456E97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05" y="51739"/>
            <a:ext cx="10515600" cy="1325563"/>
          </a:xfrm>
        </p:spPr>
        <p:txBody>
          <a:bodyPr/>
          <a:lstStyle/>
          <a:p>
            <a:r>
              <a:rPr lang="en-IT" dirty="0"/>
              <a:t>The physics campaign (so far)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DFC419-5EC1-7AC0-D63F-3862917E0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5069" y="6437340"/>
            <a:ext cx="2743200" cy="365125"/>
          </a:xfrm>
        </p:spPr>
        <p:txBody>
          <a:bodyPr/>
          <a:lstStyle/>
          <a:p>
            <a:fld id="{9EC71654-96A5-4280-94F3-931C61A9F92C}" type="slidenum">
              <a:rPr lang="en-US" noProof="0" smtClean="0"/>
              <a:pPr/>
              <a:t>4</a:t>
            </a:fld>
            <a:endParaRPr lang="en-US" noProof="0" dirty="0"/>
          </a:p>
        </p:txBody>
      </p:sp>
      <p:grpSp>
        <p:nvGrpSpPr>
          <p:cNvPr id="5" name="Google Shape;355;g2c9e7058585_28_1">
            <a:extLst>
              <a:ext uri="{FF2B5EF4-FFF2-40B4-BE49-F238E27FC236}">
                <a16:creationId xmlns:a16="http://schemas.microsoft.com/office/drawing/2014/main" id="{69FD3953-4E02-52B6-0B18-75D86538345A}"/>
              </a:ext>
            </a:extLst>
          </p:cNvPr>
          <p:cNvGrpSpPr>
            <a:grpSpLocks/>
          </p:cNvGrpSpPr>
          <p:nvPr/>
        </p:nvGrpSpPr>
        <p:grpSpPr bwMode="auto">
          <a:xfrm>
            <a:off x="3065238" y="1152553"/>
            <a:ext cx="7315200" cy="5010150"/>
            <a:chOff x="1117947" y="-286359"/>
            <a:chExt cx="8596720" cy="5880782"/>
          </a:xfrm>
        </p:grpSpPr>
        <p:pic>
          <p:nvPicPr>
            <p:cNvPr id="6" name="Google Shape;356;g2c9e7058585_28_1">
              <a:extLst>
                <a:ext uri="{FF2B5EF4-FFF2-40B4-BE49-F238E27FC236}">
                  <a16:creationId xmlns:a16="http://schemas.microsoft.com/office/drawing/2014/main" id="{8A9C1E5D-300D-2C88-D9B0-FF5D2F31FD0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89" b="6717"/>
            <a:stretch>
              <a:fillRect/>
            </a:stretch>
          </p:blipFill>
          <p:spPr bwMode="auto">
            <a:xfrm>
              <a:off x="1117947" y="-286359"/>
              <a:ext cx="8596720" cy="5880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Google Shape;357;g2c9e7058585_28_1">
              <a:extLst>
                <a:ext uri="{FF2B5EF4-FFF2-40B4-BE49-F238E27FC236}">
                  <a16:creationId xmlns:a16="http://schemas.microsoft.com/office/drawing/2014/main" id="{6B558F4F-E913-6A2C-18D0-B304AA29A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930" y="5215316"/>
              <a:ext cx="110700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Google Shape;358;g2c9e7058585_28_1">
              <a:extLst>
                <a:ext uri="{FF2B5EF4-FFF2-40B4-BE49-F238E27FC236}">
                  <a16:creationId xmlns:a16="http://schemas.microsoft.com/office/drawing/2014/main" id="{6C1ECAE8-1451-9381-74C8-B493544E3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3344" y="761071"/>
              <a:ext cx="321600" cy="1554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" name="Google Shape;359;g2c9e7058585_28_1">
              <a:extLst>
                <a:ext uri="{FF2B5EF4-FFF2-40B4-BE49-F238E27FC236}">
                  <a16:creationId xmlns:a16="http://schemas.microsoft.com/office/drawing/2014/main" id="{9F841965-0634-77AA-64E4-5823F7557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2619" y="1556215"/>
              <a:ext cx="235800" cy="1653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0" name="Google Shape;360;g2c9e7058585_28_1">
              <a:extLst>
                <a:ext uri="{FF2B5EF4-FFF2-40B4-BE49-F238E27FC236}">
                  <a16:creationId xmlns:a16="http://schemas.microsoft.com/office/drawing/2014/main" id="{F2C15441-0A0F-9D3F-1CA2-8980F9584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446" y="3706715"/>
              <a:ext cx="321600" cy="1653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1" name="Google Shape;361;g2c9e7058585_28_1">
              <a:extLst>
                <a:ext uri="{FF2B5EF4-FFF2-40B4-BE49-F238E27FC236}">
                  <a16:creationId xmlns:a16="http://schemas.microsoft.com/office/drawing/2014/main" id="{30560C80-5AD6-E87E-F056-866C96D6A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0225" y="4317494"/>
              <a:ext cx="282000" cy="2775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2" name="Google Shape;362;g2c9e7058585_28_1">
              <a:extLst>
                <a:ext uri="{FF2B5EF4-FFF2-40B4-BE49-F238E27FC236}">
                  <a16:creationId xmlns:a16="http://schemas.microsoft.com/office/drawing/2014/main" id="{F07FDC87-05B9-71D8-844A-BE285A2DE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4206" y="4536640"/>
              <a:ext cx="219900" cy="2085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3" name="Google Shape;363;g2c9e7058585_28_1">
              <a:extLst>
                <a:ext uri="{FF2B5EF4-FFF2-40B4-BE49-F238E27FC236}">
                  <a16:creationId xmlns:a16="http://schemas.microsoft.com/office/drawing/2014/main" id="{7AFBB91F-FDA1-920C-5B79-7F10BA2B8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4038" y="4555008"/>
              <a:ext cx="160200" cy="696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4" name="Google Shape;364;g2c9e7058585_28_1">
              <a:extLst>
                <a:ext uri="{FF2B5EF4-FFF2-40B4-BE49-F238E27FC236}">
                  <a16:creationId xmlns:a16="http://schemas.microsoft.com/office/drawing/2014/main" id="{E94DD753-30D3-7A39-0BCE-14A1A4BEC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139" y="2848602"/>
              <a:ext cx="344400" cy="1953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5" name="Google Shape;365;g2c9e7058585_28_1">
              <a:extLst>
                <a:ext uri="{FF2B5EF4-FFF2-40B4-BE49-F238E27FC236}">
                  <a16:creationId xmlns:a16="http://schemas.microsoft.com/office/drawing/2014/main" id="{775D3F0F-C696-79E4-960D-B2D2E88A0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9275" y="2975453"/>
              <a:ext cx="159900" cy="1161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6" name="Google Shape;366;g2c9e7058585_28_1">
              <a:extLst>
                <a:ext uri="{FF2B5EF4-FFF2-40B4-BE49-F238E27FC236}">
                  <a16:creationId xmlns:a16="http://schemas.microsoft.com/office/drawing/2014/main" id="{71EB5375-4EDB-F913-FC21-EF00B4E49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402" y="2869543"/>
              <a:ext cx="227100" cy="1953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7" name="Google Shape;367;g2c9e7058585_28_1">
              <a:extLst>
                <a:ext uri="{FF2B5EF4-FFF2-40B4-BE49-F238E27FC236}">
                  <a16:creationId xmlns:a16="http://schemas.microsoft.com/office/drawing/2014/main" id="{8B38687F-E0C3-75F4-6AD3-34D01F93E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52" y="3369747"/>
              <a:ext cx="159900" cy="1161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8" name="Google Shape;368;g2c9e7058585_28_1">
              <a:extLst>
                <a:ext uri="{FF2B5EF4-FFF2-40B4-BE49-F238E27FC236}">
                  <a16:creationId xmlns:a16="http://schemas.microsoft.com/office/drawing/2014/main" id="{A93CD138-8294-D7ED-B860-A13C90716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513" y="3653607"/>
              <a:ext cx="159900" cy="1161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9" name="Google Shape;369;g2c9e7058585_28_1">
              <a:extLst>
                <a:ext uri="{FF2B5EF4-FFF2-40B4-BE49-F238E27FC236}">
                  <a16:creationId xmlns:a16="http://schemas.microsoft.com/office/drawing/2014/main" id="{0C09728E-5CA5-7BB1-6515-4A289A504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9299" y="4429792"/>
              <a:ext cx="159900" cy="1161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0" name="Google Shape;370;g2c9e7058585_28_1">
              <a:extLst>
                <a:ext uri="{FF2B5EF4-FFF2-40B4-BE49-F238E27FC236}">
                  <a16:creationId xmlns:a16="http://schemas.microsoft.com/office/drawing/2014/main" id="{6B7734A2-E21F-9310-46DF-E2FE8C9AF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706" y="3899223"/>
              <a:ext cx="393600" cy="2085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1" name="Google Shape;371;g2c9e7058585_28_1">
              <a:extLst>
                <a:ext uri="{FF2B5EF4-FFF2-40B4-BE49-F238E27FC236}">
                  <a16:creationId xmlns:a16="http://schemas.microsoft.com/office/drawing/2014/main" id="{55EA0AE0-972C-96EC-B449-0CEB47847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4117" y="4842395"/>
              <a:ext cx="160200" cy="1587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en-IT" altLang="en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22" name="Google Shape;373;g2c9e7058585_28_1">
            <a:extLst>
              <a:ext uri="{FF2B5EF4-FFF2-40B4-BE49-F238E27FC236}">
                <a16:creationId xmlns:a16="http://schemas.microsoft.com/office/drawing/2014/main" id="{E594E05C-DFC4-16AB-6C8F-9AD93807D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038" y="3967191"/>
            <a:ext cx="1819275" cy="263525"/>
          </a:xfrm>
          <a:prstGeom prst="rect">
            <a:avLst/>
          </a:prstGeom>
          <a:noFill/>
          <a:ln w="9525">
            <a:solidFill>
              <a:srgbClr val="007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Coexisting Shapes in </a:t>
            </a:r>
            <a:r>
              <a:rPr lang="en-US" altLang="en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96</a:t>
            </a: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Zr 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(D. Doherty, N. Marchini, M. Zielinska) 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3" name="Google Shape;374;g2c9e7058585_28_1">
            <a:extLst>
              <a:ext uri="{FF2B5EF4-FFF2-40B4-BE49-F238E27FC236}">
                <a16:creationId xmlns:a16="http://schemas.microsoft.com/office/drawing/2014/main" id="{97681DAD-6810-A791-CCE9-19D1E3B85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776" y="2908328"/>
            <a:ext cx="3979862" cy="285750"/>
          </a:xfrm>
          <a:prstGeom prst="rect">
            <a:avLst/>
          </a:prstGeom>
          <a:noFill/>
          <a:ln w="9525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Pathway to nuclear structure in heavy neutron rich nuclei in the vicinity of N=126 and nuclei northwest of </a:t>
            </a:r>
            <a:r>
              <a:rPr lang="en-US" altLang="en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132</a:t>
            </a: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Sn via multinucleon transfer reactions </a:t>
            </a: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(P.Reiter)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4" name="Google Shape;375;g2c9e7058585_28_1">
            <a:extLst>
              <a:ext uri="{FF2B5EF4-FFF2-40B4-BE49-F238E27FC236}">
                <a16:creationId xmlns:a16="http://schemas.microsoft.com/office/drawing/2014/main" id="{0EFEB80B-125A-314D-1552-979571073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8676" y="2430491"/>
            <a:ext cx="1516062" cy="608012"/>
          </a:xfrm>
          <a:prstGeom prst="rect">
            <a:avLst/>
          </a:prstGeom>
          <a:noFill/>
          <a:ln w="9525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Lifetimes in the </a:t>
            </a:r>
            <a:r>
              <a:rPr lang="en-US" altLang="en-IT" sz="700" b="1" baseline="300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196</a:t>
            </a:r>
            <a:r>
              <a:rPr lang="en-US" altLang="en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Os region populated with multinucleon transfer reactions </a:t>
            </a:r>
            <a:endParaRPr lang="en-IT" altLang="en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en-IT" sz="7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(D. Brugnara, M. Sedlak, J. Pellumaj)</a:t>
            </a:r>
            <a:endParaRPr lang="en-IT" altLang="en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5" name="Google Shape;376;g2c9e7058585_28_1">
            <a:extLst>
              <a:ext uri="{FF2B5EF4-FFF2-40B4-BE49-F238E27FC236}">
                <a16:creationId xmlns:a16="http://schemas.microsoft.com/office/drawing/2014/main" id="{7136D961-C709-E21F-1925-8727C534B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901" y="5402291"/>
            <a:ext cx="2976562" cy="285750"/>
          </a:xfrm>
          <a:prstGeom prst="rect">
            <a:avLst/>
          </a:prstGeom>
          <a:noFill/>
          <a:ln w="9525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Evolution of the mixing between single particle and intruder configurations at N=20</a:t>
            </a: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(F. Galtarossa, A. Gottardo)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6" name="Google Shape;377;g2c9e7058585_28_1">
            <a:extLst>
              <a:ext uri="{FF2B5EF4-FFF2-40B4-BE49-F238E27FC236}">
                <a16:creationId xmlns:a16="http://schemas.microsoft.com/office/drawing/2014/main" id="{56F30EFB-8812-2D99-47DE-570C22729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138" y="4008466"/>
            <a:ext cx="2125663" cy="284162"/>
          </a:xfrm>
          <a:prstGeom prst="rect">
            <a:avLst/>
          </a:prstGeom>
          <a:noFill/>
          <a:ln w="9525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Shape Coexistence Coulex of </a:t>
            </a:r>
            <a:r>
              <a:rPr lang="en-US" altLang="en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74</a:t>
            </a: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Se 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(W.Korten, K.Wrzosek Lipska, E.Clement)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7" name="Google Shape;378;g2c9e7058585_28_1">
            <a:extLst>
              <a:ext uri="{FF2B5EF4-FFF2-40B4-BE49-F238E27FC236}">
                <a16:creationId xmlns:a16="http://schemas.microsoft.com/office/drawing/2014/main" id="{597F86B5-172F-3763-50E5-9347AF2EB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951" y="2586066"/>
            <a:ext cx="3181350" cy="284162"/>
          </a:xfrm>
          <a:prstGeom prst="rect">
            <a:avLst/>
          </a:prstGeom>
          <a:noFill/>
          <a:ln w="9525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Probing Multiple Shape Coexistence in </a:t>
            </a:r>
            <a:r>
              <a:rPr lang="en-US" altLang="en-IT" sz="700" b="1" baseline="300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110</a:t>
            </a:r>
            <a:r>
              <a:rPr lang="en-US" altLang="en-IT" sz="700" b="1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Cd with Coulomb Excitation </a:t>
            </a:r>
            <a:r>
              <a:rPr lang="en-US" altLang="en-IT" sz="7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</a:t>
            </a:r>
            <a:r>
              <a:rPr lang="en-US" altLang="en-IT" sz="700" dirty="0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M.Zielinska</a:t>
            </a:r>
            <a:r>
              <a:rPr lang="en-US" altLang="en-IT" sz="7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, </a:t>
            </a:r>
            <a:r>
              <a:rPr lang="en-US" altLang="en-IT" sz="700" dirty="0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K.Wrzosek</a:t>
            </a:r>
            <a:r>
              <a:rPr lang="en-US" altLang="en-IT" sz="7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Lipska, </a:t>
            </a:r>
            <a:r>
              <a:rPr lang="en-US" altLang="en-IT" sz="700" dirty="0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A.Nannini</a:t>
            </a:r>
            <a:r>
              <a:rPr lang="en-US" altLang="en-IT" sz="7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, </a:t>
            </a:r>
            <a:r>
              <a:rPr lang="en-US" altLang="en-IT" sz="700" dirty="0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P.Garrett</a:t>
            </a:r>
            <a:r>
              <a:rPr lang="en-US" altLang="en-IT" sz="7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)</a:t>
            </a:r>
            <a:endParaRPr lang="en-IT" altLang="en-IT" sz="700" dirty="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8" name="Google Shape;379;g2c9e7058585_28_1">
            <a:extLst>
              <a:ext uri="{FF2B5EF4-FFF2-40B4-BE49-F238E27FC236}">
                <a16:creationId xmlns:a16="http://schemas.microsoft.com/office/drawing/2014/main" id="{129EDEE4-FBE5-52F7-DB93-EEC35877A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938" y="4230716"/>
            <a:ext cx="3479800" cy="285750"/>
          </a:xfrm>
          <a:prstGeom prst="rect">
            <a:avLst/>
          </a:prstGeom>
          <a:noFill/>
          <a:ln w="9525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Fusion fission for gamma ray spectroscopy of neutron rich nuclei around N=50 </a:t>
            </a: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(A. Gottardo, M. Caamano, D. Ramos, JJVD)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9" name="Google Shape;380;g2c9e7058585_28_1">
            <a:extLst>
              <a:ext uri="{FF2B5EF4-FFF2-40B4-BE49-F238E27FC236}">
                <a16:creationId xmlns:a16="http://schemas.microsoft.com/office/drawing/2014/main" id="{A761A9CB-1E8C-3B37-1E3F-785FA028A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413" y="3233766"/>
            <a:ext cx="2906713" cy="284162"/>
          </a:xfrm>
          <a:prstGeom prst="rect">
            <a:avLst/>
          </a:prstGeom>
          <a:noFill/>
          <a:ln w="9525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Search for a Josephson like effect in the </a:t>
            </a:r>
            <a:r>
              <a:rPr lang="en-US" altLang="en-IT" sz="700" b="1" baseline="300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116</a:t>
            </a:r>
            <a:r>
              <a:rPr lang="en-US" altLang="en-IT" sz="700" b="1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Sn+</a:t>
            </a:r>
            <a:r>
              <a:rPr lang="en-US" altLang="en-IT" sz="700" b="1" baseline="300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60</a:t>
            </a:r>
            <a:r>
              <a:rPr lang="en-US" altLang="en-IT" sz="700" b="1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 system </a:t>
            </a:r>
            <a:endParaRPr lang="en-IT" altLang="en-IT" sz="700" dirty="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en-IT" sz="7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(L. Corradi, S. </a:t>
            </a:r>
            <a:r>
              <a:rPr lang="en-US" altLang="en-IT" sz="700" dirty="0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Szilner</a:t>
            </a:r>
            <a:r>
              <a:rPr lang="en-US" altLang="en-IT" sz="7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) </a:t>
            </a:r>
            <a:endParaRPr lang="en-IT" altLang="en-IT" sz="700" dirty="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0" name="Google Shape;381;g2c9e7058585_28_1">
            <a:extLst>
              <a:ext uri="{FF2B5EF4-FFF2-40B4-BE49-F238E27FC236}">
                <a16:creationId xmlns:a16="http://schemas.microsoft.com/office/drawing/2014/main" id="{8EA2365E-0618-E0E1-6F78-3F6A4CE36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376" y="6335741"/>
            <a:ext cx="3660775" cy="284162"/>
          </a:xfrm>
          <a:prstGeom prst="rect">
            <a:avLst/>
          </a:prstGeom>
          <a:noFill/>
          <a:ln w="9525">
            <a:solidFill>
              <a:srgbClr val="93D3CD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 measurements intruder states towards the island of inversion along the N=20 shell closure</a:t>
            </a: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(Z. Irene, D. Brugnara) 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1" name="Google Shape;382;g2c9e7058585_28_1">
            <a:extLst>
              <a:ext uri="{FF2B5EF4-FFF2-40B4-BE49-F238E27FC236}">
                <a16:creationId xmlns:a16="http://schemas.microsoft.com/office/drawing/2014/main" id="{6E7374CB-063A-B4E4-4369-A514C5EF0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363" y="2236816"/>
            <a:ext cx="3062288" cy="284162"/>
          </a:xfrm>
          <a:prstGeom prst="rect">
            <a:avLst/>
          </a:prstGeom>
          <a:noFill/>
          <a:ln w="9525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Understanding the nature of 0</a:t>
            </a:r>
            <a:r>
              <a:rPr lang="en-US" altLang="en-IT" sz="700" b="1" baseline="300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+</a:t>
            </a:r>
            <a:r>
              <a:rPr lang="en-US" altLang="en-IT" sz="700" b="1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states in </a:t>
            </a:r>
            <a:r>
              <a:rPr lang="en-US" altLang="en-IT" sz="700" b="1" baseline="300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110</a:t>
            </a:r>
            <a:r>
              <a:rPr lang="en-US" altLang="en-IT" sz="700" b="1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Sn and </a:t>
            </a:r>
            <a:r>
              <a:rPr lang="en-US" altLang="en-IT" sz="700" b="1" baseline="300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112</a:t>
            </a:r>
            <a:r>
              <a:rPr lang="en-US" altLang="en-IT" sz="700" b="1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Sn and </a:t>
            </a:r>
            <a:r>
              <a:rPr lang="en-US" altLang="en-IT" sz="700" b="1" baseline="300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108</a:t>
            </a:r>
            <a:r>
              <a:rPr lang="en-US" altLang="en-IT" sz="700" b="1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Cd </a:t>
            </a:r>
            <a:endParaRPr lang="en-IT" altLang="en-IT" sz="700" dirty="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en-IT" sz="7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 N. </a:t>
            </a:r>
            <a:r>
              <a:rPr lang="en-US" altLang="en-IT" sz="700" dirty="0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Marginean</a:t>
            </a:r>
            <a:r>
              <a:rPr lang="en-US" altLang="en-IT" sz="7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, </a:t>
            </a:r>
            <a:r>
              <a:rPr lang="en-US" altLang="en-IT" sz="700" dirty="0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M.Ciemala</a:t>
            </a:r>
            <a:r>
              <a:rPr lang="en-US" altLang="en-IT" sz="7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, </a:t>
            </a:r>
            <a:r>
              <a:rPr lang="en-US" altLang="en-IT" sz="700" dirty="0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F.Crespi</a:t>
            </a:r>
            <a:r>
              <a:rPr lang="en-US" altLang="en-IT" sz="7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)</a:t>
            </a:r>
            <a:endParaRPr lang="en-IT" altLang="en-IT" sz="700" dirty="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2" name="Google Shape;383;g2c9e7058585_28_1">
            <a:extLst>
              <a:ext uri="{FF2B5EF4-FFF2-40B4-BE49-F238E27FC236}">
                <a16:creationId xmlns:a16="http://schemas.microsoft.com/office/drawing/2014/main" id="{CAE490C6-46B8-1A79-1504-9F28D97C2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301" y="4859366"/>
            <a:ext cx="2976562" cy="177800"/>
          </a:xfrm>
          <a:prstGeom prst="rect">
            <a:avLst/>
          </a:prstGeom>
          <a:noFill/>
          <a:ln w="9525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The low energy fusion in the system </a:t>
            </a:r>
            <a:r>
              <a:rPr lang="en-US" altLang="en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12</a:t>
            </a: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 + </a:t>
            </a:r>
            <a:r>
              <a:rPr lang="en-US" altLang="en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26</a:t>
            </a: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Mg </a:t>
            </a: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(G. Montagnoli)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3" name="Google Shape;384;g2c9e7058585_28_1">
            <a:extLst>
              <a:ext uri="{FF2B5EF4-FFF2-40B4-BE49-F238E27FC236}">
                <a16:creationId xmlns:a16="http://schemas.microsoft.com/office/drawing/2014/main" id="{3A8EB954-B8B1-044F-0145-6D009C618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163" y="3132166"/>
            <a:ext cx="2681288" cy="360362"/>
          </a:xfrm>
          <a:prstGeom prst="rect">
            <a:avLst/>
          </a:prstGeom>
          <a:noFill/>
          <a:ln w="9525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Probing nucleon nucleon correlations in the </a:t>
            </a:r>
            <a:r>
              <a:rPr lang="en-US" altLang="en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48</a:t>
            </a: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Ca+</a:t>
            </a:r>
            <a:r>
              <a:rPr lang="en-US" altLang="en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208</a:t>
            </a: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Pb system below the Coulomb barrier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(T. Mijatovic L. Corradi)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4" name="Google Shape;385;g2c9e7058585_28_1">
            <a:extLst>
              <a:ext uri="{FF2B5EF4-FFF2-40B4-BE49-F238E27FC236}">
                <a16:creationId xmlns:a16="http://schemas.microsoft.com/office/drawing/2014/main" id="{EED238E2-CD04-FD85-8B58-6CBA73713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738" y="4525991"/>
            <a:ext cx="4292600" cy="284162"/>
          </a:xfrm>
          <a:prstGeom prst="rect">
            <a:avLst/>
          </a:prstGeom>
          <a:noFill/>
          <a:ln w="9525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Nuclear structure in the vicinity of the Z=28 neutron rich isotopes with AGATA and PRISMA</a:t>
            </a:r>
            <a:endParaRPr lang="en-IT" altLang="en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en-IT" sz="7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(R.M.Pérez Vidal, S.Bottoni, E.Sahin,A.Illana, J. Benito, J. Ljungvall, M. Doncel, A.Gadea, L.M. Fraile)</a:t>
            </a:r>
            <a:endParaRPr lang="en-IT" altLang="en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5" name="Google Shape;386;g2c9e7058585_28_1">
            <a:extLst>
              <a:ext uri="{FF2B5EF4-FFF2-40B4-BE49-F238E27FC236}">
                <a16:creationId xmlns:a16="http://schemas.microsoft.com/office/drawing/2014/main" id="{1A1D5CF2-E1E7-F4A6-A85C-842B4D9AB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438" y="1366866"/>
            <a:ext cx="2868613" cy="392112"/>
          </a:xfrm>
          <a:prstGeom prst="rect">
            <a:avLst/>
          </a:prstGeom>
          <a:noFill/>
          <a:ln w="9525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Search for octupole structures in the light U Th and Pa isotopes via Multinucleon transfer reactions 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(A. Goasduff  G. De Angelis)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6" name="Google Shape;387;g2c9e7058585_28_1">
            <a:extLst>
              <a:ext uri="{FF2B5EF4-FFF2-40B4-BE49-F238E27FC236}">
                <a16:creationId xmlns:a16="http://schemas.microsoft.com/office/drawing/2014/main" id="{48AF80BB-5CD3-5267-272F-9FDB47B3F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563" y="4865716"/>
            <a:ext cx="1819275" cy="392112"/>
          </a:xfrm>
          <a:prstGeom prst="rect">
            <a:avLst/>
          </a:prstGeom>
          <a:noFill/>
          <a:ln w="9525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Study of shape coexistence in </a:t>
            </a:r>
            <a:r>
              <a:rPr lang="en-US" altLang="en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60</a:t>
            </a: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Fe via lifetime measurement of excited 0</a:t>
            </a:r>
            <a:r>
              <a:rPr lang="en-US" altLang="en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+</a:t>
            </a: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states </a:t>
            </a: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(G.Pasqualato/J.Ljungvall) 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7" name="Google Shape;388;g2c9e7058585_28_1">
            <a:extLst>
              <a:ext uri="{FF2B5EF4-FFF2-40B4-BE49-F238E27FC236}">
                <a16:creationId xmlns:a16="http://schemas.microsoft.com/office/drawing/2014/main" id="{D6B02715-DF2D-D30C-73A9-62D0B298D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301" y="5391178"/>
            <a:ext cx="1819275" cy="284163"/>
          </a:xfrm>
          <a:prstGeom prst="rect">
            <a:avLst/>
          </a:prstGeom>
          <a:noFill/>
          <a:ln w="9525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 measurements around </a:t>
            </a:r>
            <a:r>
              <a:rPr lang="en-US" altLang="en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48</a:t>
            </a: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Ca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(C. Fransen, A. Gottardo, D. Menogni)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8" name="Google Shape;389;g2c9e7058585_28_1">
            <a:extLst>
              <a:ext uri="{FF2B5EF4-FFF2-40B4-BE49-F238E27FC236}">
                <a16:creationId xmlns:a16="http://schemas.microsoft.com/office/drawing/2014/main" id="{546DC950-FC42-915E-D156-D71630977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563" y="5370541"/>
            <a:ext cx="1516063" cy="715962"/>
          </a:xfrm>
          <a:prstGeom prst="rect">
            <a:avLst/>
          </a:prstGeom>
          <a:noFill/>
          <a:ln w="9525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Test of the CKM unitarity and the existence of Fierz interference through the measurement of superallowed beta decay of light nuclei 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(J.Ha/F.Recchia  )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9" name="Google Shape;390;g2c9e7058585_28_1">
            <a:extLst>
              <a:ext uri="{FF2B5EF4-FFF2-40B4-BE49-F238E27FC236}">
                <a16:creationId xmlns:a16="http://schemas.microsoft.com/office/drawing/2014/main" id="{243AF82A-2464-C42A-37B3-65A94FB78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013" y="5743603"/>
            <a:ext cx="1876425" cy="500063"/>
          </a:xfrm>
          <a:prstGeom prst="rect">
            <a:avLst/>
          </a:prstGeom>
          <a:noFill/>
          <a:ln w="9525">
            <a:solidFill>
              <a:srgbClr val="93D3CD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Spectroscopy and lifetime measurements toward the Island of Inversion </a:t>
            </a: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(K.Wimmer, S.Bottoni, G.Benzoni, F.Recchia, P.Aguilera)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0" name="Google Shape;393;g2c9e7058585_28_1">
            <a:extLst>
              <a:ext uri="{FF2B5EF4-FFF2-40B4-BE49-F238E27FC236}">
                <a16:creationId xmlns:a16="http://schemas.microsoft.com/office/drawing/2014/main" id="{8813BFA6-CA7E-ECDF-5E63-2EC3E27A9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901" y="6076978"/>
            <a:ext cx="2868612" cy="200025"/>
          </a:xfrm>
          <a:prstGeom prst="rect">
            <a:avLst/>
          </a:prstGeom>
          <a:noFill/>
          <a:ln w="9525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en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 of the 6793 keV state in </a:t>
            </a:r>
            <a:r>
              <a:rPr lang="en-US" altLang="en-IT" sz="700" b="1" baseline="300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15</a:t>
            </a:r>
            <a:r>
              <a:rPr lang="en-US" altLang="en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 </a:t>
            </a:r>
            <a:r>
              <a:rPr lang="en-US" altLang="en-IT" sz="7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(J.Skowronski, E. Pilotto)</a:t>
            </a:r>
            <a:endParaRPr lang="en-IT" altLang="en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1" name="Google Shape;394;g2c9e7058585_28_1">
            <a:extLst>
              <a:ext uri="{FF2B5EF4-FFF2-40B4-BE49-F238E27FC236}">
                <a16:creationId xmlns:a16="http://schemas.microsoft.com/office/drawing/2014/main" id="{CC2155FF-7A30-359C-CD0D-F0C38271A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3576" y="1255741"/>
            <a:ext cx="3181350" cy="3079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Octupole correlations in the neutron deficient plutonium isotopes </a:t>
            </a:r>
            <a:r>
              <a:rPr lang="en-US" altLang="en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(J.F.Smith,D.Mengoni )</a:t>
            </a:r>
            <a:endParaRPr lang="en-IT" altLang="en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2" name="Google Shape;395;g2c9e7058585_28_1">
            <a:extLst>
              <a:ext uri="{FF2B5EF4-FFF2-40B4-BE49-F238E27FC236}">
                <a16:creationId xmlns:a16="http://schemas.microsoft.com/office/drawing/2014/main" id="{93E3CC45-86C8-8BED-B5E5-CC55FE064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276" y="5086378"/>
            <a:ext cx="3600450" cy="200025"/>
          </a:xfrm>
          <a:prstGeom prst="rect">
            <a:avLst/>
          </a:prstGeom>
          <a:noFill/>
          <a:ln w="9525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Precise measurement of the B(E2; 2</a:t>
            </a:r>
            <a:r>
              <a:rPr lang="en-US" altLang="en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+</a:t>
            </a:r>
            <a:r>
              <a:rPr lang="en-US" altLang="en-IT" sz="700" b="1" baseline="-25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</a:t>
            </a: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→ 0</a:t>
            </a:r>
            <a:r>
              <a:rPr lang="en-US" altLang="en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+</a:t>
            </a:r>
            <a:r>
              <a:rPr lang="en-US" altLang="en-IT" sz="700" b="1" baseline="-25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</a:t>
            </a: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) in </a:t>
            </a:r>
            <a:r>
              <a:rPr lang="en-US" altLang="en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56</a:t>
            </a: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 </a:t>
            </a:r>
            <a:r>
              <a:rPr lang="en-US" altLang="en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(F. Galtarossa, A. Gottardo)</a:t>
            </a:r>
            <a:endParaRPr lang="en-IT" altLang="en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3" name="Google Shape;396;g2c9e7058585_28_1">
            <a:extLst>
              <a:ext uri="{FF2B5EF4-FFF2-40B4-BE49-F238E27FC236}">
                <a16:creationId xmlns:a16="http://schemas.microsoft.com/office/drawing/2014/main" id="{7C46B49C-E455-8CEA-894A-217E03EE9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463" y="1903441"/>
            <a:ext cx="3289300" cy="306387"/>
          </a:xfrm>
          <a:prstGeom prst="rect">
            <a:avLst/>
          </a:prstGeom>
          <a:noFill/>
          <a:ln w="9525">
            <a:solidFill>
              <a:srgbClr val="38898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en-IT" sz="700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Decay-out of the oblate, triaxial and highly-deformed bands in </a:t>
            </a:r>
            <a:r>
              <a:rPr lang="en-US" altLang="en-IT" sz="700" b="1" baseline="30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136,137</a:t>
            </a:r>
            <a:r>
              <a:rPr lang="en-US" altLang="en-IT" sz="700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Nd</a:t>
            </a:r>
            <a:r>
              <a:rPr lang="en-US" altLang="en-IT" sz="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(C. Petrache/O. </a:t>
            </a:r>
            <a:r>
              <a:rPr lang="en-US" altLang="en-IT" sz="700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Stezowski</a:t>
            </a:r>
            <a:r>
              <a:rPr lang="en-US" altLang="en-IT" sz="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) </a:t>
            </a:r>
            <a:endParaRPr lang="en-IT" altLang="en-IT" sz="7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4" name="Google Shape;397;g2c9e7058585_28_1">
            <a:extLst>
              <a:ext uri="{FF2B5EF4-FFF2-40B4-BE49-F238E27FC236}">
                <a16:creationId xmlns:a16="http://schemas.microsoft.com/office/drawing/2014/main" id="{2F3E8A79-6D59-46B3-0D05-C10EB1A9E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3838" y="5743603"/>
            <a:ext cx="3416300" cy="306388"/>
          </a:xfrm>
          <a:prstGeom prst="rect">
            <a:avLst/>
          </a:prstGeom>
          <a:noFill/>
          <a:ln w="9525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Shell and shapes above </a:t>
            </a:r>
            <a:r>
              <a:rPr lang="en-US" altLang="en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56</a:t>
            </a: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Ni: lifetime measurements in ground-state and side band of </a:t>
            </a:r>
            <a:r>
              <a:rPr lang="en-US" altLang="en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60</a:t>
            </a: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Zn </a:t>
            </a:r>
            <a:r>
              <a:rPr lang="en-US" altLang="en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(E. Pilotto, G. Pasqualato) </a:t>
            </a:r>
            <a:endParaRPr lang="en-IT" altLang="en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5" name="Google Shape;398;g2c9e7058585_28_1">
            <a:extLst>
              <a:ext uri="{FF2B5EF4-FFF2-40B4-BE49-F238E27FC236}">
                <a16:creationId xmlns:a16="http://schemas.microsoft.com/office/drawing/2014/main" id="{902D8A35-5EE9-FDA1-E82B-432E371C3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226" y="3602066"/>
            <a:ext cx="2325687" cy="307975"/>
          </a:xfrm>
          <a:prstGeom prst="rect">
            <a:avLst/>
          </a:prstGeom>
          <a:noFill/>
          <a:ln w="9525">
            <a:solidFill>
              <a:srgbClr val="007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Two-Phonon Octupole excitation in </a:t>
            </a:r>
            <a:r>
              <a:rPr lang="en-US" altLang="en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96</a:t>
            </a: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Zr</a:t>
            </a:r>
            <a:r>
              <a:rPr lang="en-US" altLang="en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  <a:endParaRPr lang="en-IT" altLang="en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US" altLang="en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(D. Stramaccioni, J.J. Valiente-Dobon, A. Gadea) </a:t>
            </a:r>
            <a:endParaRPr lang="en-IT" altLang="en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6" name="Google Shape;399;g2c9e7058585_28_1">
            <a:extLst>
              <a:ext uri="{FF2B5EF4-FFF2-40B4-BE49-F238E27FC236}">
                <a16:creationId xmlns:a16="http://schemas.microsoft.com/office/drawing/2014/main" id="{71CD9552-908F-7E01-8443-1108A8DD2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763" y="4267228"/>
            <a:ext cx="1936750" cy="523875"/>
          </a:xfrm>
          <a:prstGeom prst="rect">
            <a:avLst/>
          </a:prstGeom>
          <a:noFill/>
          <a:ln w="9525">
            <a:solidFill>
              <a:srgbClr val="93D3CD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The emergence of enhanced collectivity near magic nuclei: Coulomb excitation of </a:t>
            </a:r>
            <a:r>
              <a:rPr lang="en-US" altLang="en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60</a:t>
            </a: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</a:t>
            </a:r>
            <a:r>
              <a:rPr lang="en-US" altLang="en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(K. HadinskaKleck, N. Marchini, M. Rocchini,)</a:t>
            </a:r>
            <a:endParaRPr lang="en-IT" altLang="en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7" name="Google Shape;400;g2c9e7058585_28_1">
            <a:extLst>
              <a:ext uri="{FF2B5EF4-FFF2-40B4-BE49-F238E27FC236}">
                <a16:creationId xmlns:a16="http://schemas.microsoft.com/office/drawing/2014/main" id="{737FA5CA-F5E0-8F19-1569-11883D049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588" y="5559453"/>
            <a:ext cx="85725" cy="115888"/>
          </a:xfrm>
          <a:prstGeom prst="ellipse">
            <a:avLst/>
          </a:prstGeom>
          <a:solidFill>
            <a:srgbClr val="C00000">
              <a:alpha val="40392"/>
            </a:srgbClr>
          </a:solidFill>
          <a:ln w="9525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en-IT" altLang="en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" name="Google Shape;401;g2c9e7058585_28_1">
            <a:extLst>
              <a:ext uri="{FF2B5EF4-FFF2-40B4-BE49-F238E27FC236}">
                <a16:creationId xmlns:a16="http://schemas.microsoft.com/office/drawing/2014/main" id="{91A367DC-5BCE-79CB-C847-6CB177C61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151" y="5392766"/>
            <a:ext cx="85725" cy="115887"/>
          </a:xfrm>
          <a:prstGeom prst="ellipse">
            <a:avLst/>
          </a:prstGeom>
          <a:solidFill>
            <a:srgbClr val="C00000">
              <a:alpha val="40392"/>
            </a:srgbClr>
          </a:solidFill>
          <a:ln w="9525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en-IT" altLang="en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9" name="Google Shape;402;g2c9e7058585_28_1">
            <a:extLst>
              <a:ext uri="{FF2B5EF4-FFF2-40B4-BE49-F238E27FC236}">
                <a16:creationId xmlns:a16="http://schemas.microsoft.com/office/drawing/2014/main" id="{778AC3A0-4A9D-DA7F-15A3-EF4C5D3D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588" y="5202266"/>
            <a:ext cx="87313" cy="115887"/>
          </a:xfrm>
          <a:prstGeom prst="ellipse">
            <a:avLst/>
          </a:prstGeom>
          <a:solidFill>
            <a:srgbClr val="C00000">
              <a:alpha val="40392"/>
            </a:srgbClr>
          </a:solidFill>
          <a:ln w="9525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en-IT" altLang="en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" name="Google Shape;405;g2c9e7058585_28_1">
            <a:extLst>
              <a:ext uri="{FF2B5EF4-FFF2-40B4-BE49-F238E27FC236}">
                <a16:creationId xmlns:a16="http://schemas.microsoft.com/office/drawing/2014/main" id="{839F558A-C801-CE63-5C60-0A599B086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351" y="1595466"/>
            <a:ext cx="2906712" cy="26352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Accessing neutron-rich nuclei close to </a:t>
            </a:r>
            <a:r>
              <a:rPr lang="en-US" altLang="en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208</a:t>
            </a:r>
            <a:r>
              <a:rPr lang="en-US" altLang="en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Pb via multi-nucleon transfer reactions </a:t>
            </a:r>
            <a:r>
              <a:rPr lang="en-US" altLang="en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(F. Galtarossa, T. Mijatovic)</a:t>
            </a:r>
            <a:r>
              <a:rPr lang="en-US" altLang="en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  <a:endParaRPr lang="en-IT" altLang="en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51" name="Google Shape;406;g2c9e7058585_28_1">
            <a:extLst>
              <a:ext uri="{FF2B5EF4-FFF2-40B4-BE49-F238E27FC236}">
                <a16:creationId xmlns:a16="http://schemas.microsoft.com/office/drawing/2014/main" id="{27F79014-43C6-A315-F486-04031F4F6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5238" y="2546378"/>
            <a:ext cx="201613" cy="139700"/>
          </a:xfrm>
          <a:prstGeom prst="ellipse">
            <a:avLst/>
          </a:prstGeom>
          <a:solidFill>
            <a:srgbClr val="C00000">
              <a:alpha val="40392"/>
            </a:srgbClr>
          </a:solidFill>
          <a:ln w="9525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en-IT" altLang="en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" name="Google Shape;407;g2c9e7058585_28_1">
            <a:extLst>
              <a:ext uri="{FF2B5EF4-FFF2-40B4-BE49-F238E27FC236}">
                <a16:creationId xmlns:a16="http://schemas.microsoft.com/office/drawing/2014/main" id="{CBF2EE15-A4D2-7917-9D4A-4BD18AFA0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301" y="3436966"/>
            <a:ext cx="200025" cy="141287"/>
          </a:xfrm>
          <a:prstGeom prst="ellipse">
            <a:avLst/>
          </a:prstGeom>
          <a:solidFill>
            <a:srgbClr val="C00000">
              <a:alpha val="40392"/>
            </a:srgbClr>
          </a:solidFill>
          <a:ln w="9525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en-IT" altLang="en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3" name="Google Shape;394;g2c9e7058585_28_1">
            <a:extLst>
              <a:ext uri="{FF2B5EF4-FFF2-40B4-BE49-F238E27FC236}">
                <a16:creationId xmlns:a16="http://schemas.microsoft.com/office/drawing/2014/main" id="{42DC422E-D4DD-F13C-1D0F-56F9D5FCD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889" y="3586190"/>
            <a:ext cx="3875087" cy="3397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IT" sz="800">
                <a:latin typeface="Helvetica" pitchFamily="2" charset="0"/>
              </a:rPr>
              <a:t>Combined lifetime and transition-probability measurements in </a:t>
            </a:r>
            <a:r>
              <a:rPr lang="en-GB" altLang="en-IT" sz="800" baseline="30000">
                <a:latin typeface="Helvetica" pitchFamily="2" charset="0"/>
              </a:rPr>
              <a:t>96</a:t>
            </a:r>
            <a:r>
              <a:rPr lang="en-GB" altLang="en-IT" sz="800">
                <a:latin typeface="Helvetica" pitchFamily="2" charset="0"/>
              </a:rPr>
              <a:t>Zr via unsafe Coulomb excitation </a:t>
            </a:r>
            <a:r>
              <a:rPr lang="en-US" altLang="en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</a:t>
            </a:r>
            <a:r>
              <a:rPr lang="en-GB" altLang="en-IT" sz="800">
                <a:latin typeface="Helvetica" pitchFamily="2" charset="0"/>
              </a:rPr>
              <a:t>M. Zielinska, F. Ercolano, N. Marchini, J.J. Valiente Dobon)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1A03081-5024-7D5E-C689-895A76CF0949}"/>
              </a:ext>
            </a:extLst>
          </p:cNvPr>
          <p:cNvSpPr txBox="1"/>
          <p:nvPr/>
        </p:nvSpPr>
        <p:spPr>
          <a:xfrm rot="20219100">
            <a:off x="263161" y="1869885"/>
            <a:ext cx="257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45 experiments performed in 3.5 year</a:t>
            </a:r>
          </a:p>
        </p:txBody>
      </p:sp>
    </p:spTree>
    <p:extLst>
      <p:ext uri="{BB962C8B-B14F-4D97-AF65-F5344CB8AC3E}">
        <p14:creationId xmlns:p14="http://schemas.microsoft.com/office/powerpoint/2010/main" val="227556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A519C-2468-7EE1-BE11-F4EFA74E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physics campaign (so far)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259F43C-B0CD-7D80-4ADD-2C3039D69C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5138394"/>
              </p:ext>
            </p:extLst>
          </p:nvPr>
        </p:nvGraphicFramePr>
        <p:xfrm>
          <a:off x="615175" y="1353008"/>
          <a:ext cx="10948639" cy="513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EEBABFD-F74B-F30A-1494-6AD152B82C85}"/>
              </a:ext>
            </a:extLst>
          </p:cNvPr>
          <p:cNvSpPr txBox="1"/>
          <p:nvPr/>
        </p:nvSpPr>
        <p:spPr>
          <a:xfrm>
            <a:off x="9301976" y="1873405"/>
            <a:ext cx="2051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8533 hours of beam on AGATA target in 3.5 years</a:t>
            </a:r>
          </a:p>
        </p:txBody>
      </p:sp>
    </p:spTree>
    <p:extLst>
      <p:ext uri="{BB962C8B-B14F-4D97-AF65-F5344CB8AC3E}">
        <p14:creationId xmlns:p14="http://schemas.microsoft.com/office/powerpoint/2010/main" val="223266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10BC6-0BCF-6896-7D6B-77B4D8F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Physics Campaign (so far)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5BA2C59-BF77-A544-5638-1D3DDDDE2B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2181611"/>
              </p:ext>
            </p:extLst>
          </p:nvPr>
        </p:nvGraphicFramePr>
        <p:xfrm>
          <a:off x="481983" y="1226634"/>
          <a:ext cx="5205141" cy="5402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2B4BC91-331F-41AD-EC0A-4B012F39F6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5622462"/>
              </p:ext>
            </p:extLst>
          </p:nvPr>
        </p:nvGraphicFramePr>
        <p:xfrm>
          <a:off x="6041483" y="735980"/>
          <a:ext cx="5464097" cy="5168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84E7321-9297-29B8-1439-2E9D313599A1}"/>
              </a:ext>
            </a:extLst>
          </p:cNvPr>
          <p:cNvSpPr txBox="1"/>
          <p:nvPr/>
        </p:nvSpPr>
        <p:spPr>
          <a:xfrm>
            <a:off x="4609170" y="5536349"/>
            <a:ext cx="7582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To date, data from the AGATA@LNL campaign are used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8 </a:t>
            </a:r>
            <a:r>
              <a:rPr lang="en-US" b="1" dirty="0"/>
              <a:t>Master thesis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/>
              <a:t>17 Ph.D. 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/>
              <a:t>2 draft of publications already circulating, more to come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96514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D431-77EE-428D-2A90-ED35378F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Physics Campaign to come (2025-2026)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9BD693-F6F0-E606-B005-8F1DA4E10411}"/>
              </a:ext>
            </a:extLst>
          </p:cNvPr>
          <p:cNvSpPr txBox="1"/>
          <p:nvPr/>
        </p:nvSpPr>
        <p:spPr>
          <a:xfrm>
            <a:off x="838200" y="1984917"/>
            <a:ext cx="7759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24 Experiments with AGATA submitted to the last PAC</a:t>
            </a:r>
            <a:r>
              <a:rPr lang="en-IT" dirty="0">
                <a:sym typeface="Wingdings" pitchFamily="2" charset="2"/>
              </a:rPr>
              <a:t> (October 2025):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ym typeface="Wingdings" pitchFamily="2" charset="2"/>
              </a:rPr>
              <a:t>11 TANDEM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ym typeface="Wingdings" pitchFamily="2" charset="2"/>
              </a:rPr>
              <a:t>2 TANDEM+ALPI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ym typeface="Wingdings" pitchFamily="2" charset="2"/>
              </a:rPr>
              <a:t>11 PIAVE+ALPI mostly with the </a:t>
            </a:r>
            <a:r>
              <a:rPr lang="en-IT" baseline="30000" dirty="0">
                <a:sym typeface="Wingdings" pitchFamily="2" charset="2"/>
              </a:rPr>
              <a:t>238</a:t>
            </a:r>
            <a:r>
              <a:rPr lang="en-IT" dirty="0">
                <a:sym typeface="Wingdings" pitchFamily="2" charset="2"/>
              </a:rPr>
              <a:t>U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>
              <a:sym typeface="Wingdings" pitchFamily="2" charset="2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18F8B24-C05E-2724-82EE-AD74FB97F3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5758076"/>
              </p:ext>
            </p:extLst>
          </p:nvPr>
        </p:nvGraphicFramePr>
        <p:xfrm>
          <a:off x="6936058" y="1984917"/>
          <a:ext cx="5164254" cy="4610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2E5BAC3-AC36-7E73-9EBD-0651E6395F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938753"/>
              </p:ext>
            </p:extLst>
          </p:nvPr>
        </p:nvGraphicFramePr>
        <p:xfrm>
          <a:off x="1091580" y="3233853"/>
          <a:ext cx="5844478" cy="336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2521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-up of a machine&#10;&#10;AI-generated content may be incorrect.">
            <a:extLst>
              <a:ext uri="{FF2B5EF4-FFF2-40B4-BE49-F238E27FC236}">
                <a16:creationId xmlns:a16="http://schemas.microsoft.com/office/drawing/2014/main" id="{BEBC1D66-0734-F3F7-24A9-B548B970A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073" y="1207089"/>
            <a:ext cx="8047620" cy="5365080"/>
          </a:xfrm>
          <a:prstGeom prst="rect">
            <a:avLst/>
          </a:prstGeom>
        </p:spPr>
      </p:pic>
      <p:pic>
        <p:nvPicPr>
          <p:cNvPr id="41" name="Picture 40" descr="A close-up of a machine&#10;&#10;AI-generated content may be incorrect.">
            <a:extLst>
              <a:ext uri="{FF2B5EF4-FFF2-40B4-BE49-F238E27FC236}">
                <a16:creationId xmlns:a16="http://schemas.microsoft.com/office/drawing/2014/main" id="{087232E1-81C9-DFEC-4DF4-96FEDBFBC1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8593"/>
          <a:stretch/>
        </p:blipFill>
        <p:spPr>
          <a:xfrm>
            <a:off x="4840340" y="1169777"/>
            <a:ext cx="5887087" cy="5422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81367-B8F0-7D04-FB75-F293E9394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7" y="33108"/>
            <a:ext cx="10515600" cy="1325563"/>
          </a:xfrm>
        </p:spPr>
        <p:txBody>
          <a:bodyPr/>
          <a:lstStyle/>
          <a:p>
            <a:r>
              <a:rPr lang="en-IT" dirty="0"/>
              <a:t>A wealth of Complementary detectors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D436AD-90AD-0D35-4FE8-714A230E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B21F31-95D6-B6C7-63B0-2D15630AB46F}"/>
              </a:ext>
            </a:extLst>
          </p:cNvPr>
          <p:cNvSpPr txBox="1"/>
          <p:nvPr/>
        </p:nvSpPr>
        <p:spPr>
          <a:xfrm>
            <a:off x="736805" y="1361491"/>
            <a:ext cx="57416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T" dirty="0"/>
              <a:t>Heavy ions: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PRISMA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SPIDER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DANTE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OSCAR</a:t>
            </a:r>
          </a:p>
          <a:p>
            <a:pPr marL="342900" indent="-342900">
              <a:buFont typeface="+mj-lt"/>
              <a:buAutoNum type="arabicPeriod"/>
            </a:pPr>
            <a:r>
              <a:rPr lang="en-IT" dirty="0"/>
              <a:t>Light charged particles: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SPIDER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EUCLIDES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SAURON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AGATRACE</a:t>
            </a:r>
          </a:p>
          <a:p>
            <a:pPr marL="342900" indent="-342900">
              <a:buFont typeface="+mj-lt"/>
              <a:buAutoNum type="arabicPeriod"/>
            </a:pPr>
            <a:r>
              <a:rPr lang="en-IT" dirty="0"/>
              <a:t>Lifetimes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Plungers</a:t>
            </a:r>
          </a:p>
          <a:p>
            <a:pPr marL="342900" indent="-342900">
              <a:buFont typeface="+mj-lt"/>
              <a:buAutoNum type="arabicPeriod"/>
            </a:pPr>
            <a:r>
              <a:rPr lang="en-IT" dirty="0"/>
              <a:t>Scintillators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LaBr</a:t>
            </a:r>
            <a:r>
              <a:rPr lang="en-IT" baseline="-25000" dirty="0"/>
              <a:t>3</a:t>
            </a:r>
          </a:p>
          <a:p>
            <a:endParaRPr lang="en-IT" dirty="0"/>
          </a:p>
        </p:txBody>
      </p:sp>
      <p:pic>
        <p:nvPicPr>
          <p:cNvPr id="23" name="Picture 22" descr="Close-up of a machine&#10;&#10;AI-generated content may be incorrect.">
            <a:extLst>
              <a:ext uri="{FF2B5EF4-FFF2-40B4-BE49-F238E27FC236}">
                <a16:creationId xmlns:a16="http://schemas.microsoft.com/office/drawing/2014/main" id="{175346F3-7C25-1277-ED27-8DBCD078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571" y="1212729"/>
            <a:ext cx="3882734" cy="2588489"/>
          </a:xfrm>
          <a:prstGeom prst="rect">
            <a:avLst/>
          </a:prstGeom>
        </p:spPr>
      </p:pic>
      <p:pic>
        <p:nvPicPr>
          <p:cNvPr id="28" name="Picture 27" descr="Close-up of a machine with wires&#10;&#10;AI-generated content may be incorrect.">
            <a:extLst>
              <a:ext uri="{FF2B5EF4-FFF2-40B4-BE49-F238E27FC236}">
                <a16:creationId xmlns:a16="http://schemas.microsoft.com/office/drawing/2014/main" id="{3E1BA994-5C3A-BD91-F322-A1D7133279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51" t="14902"/>
          <a:stretch/>
        </p:blipFill>
        <p:spPr>
          <a:xfrm>
            <a:off x="7832054" y="1212729"/>
            <a:ext cx="3531642" cy="5308306"/>
          </a:xfrm>
          <a:prstGeom prst="rect">
            <a:avLst/>
          </a:prstGeom>
        </p:spPr>
      </p:pic>
      <p:pic>
        <p:nvPicPr>
          <p:cNvPr id="32" name="Picture 31" descr="A circular object with yellow straps&#10;&#10;AI-generated content may be incorrect.">
            <a:extLst>
              <a:ext uri="{FF2B5EF4-FFF2-40B4-BE49-F238E27FC236}">
                <a16:creationId xmlns:a16="http://schemas.microsoft.com/office/drawing/2014/main" id="{0184EA0B-F7E1-A016-8D41-073487B381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961" b="21960"/>
          <a:stretch/>
        </p:blipFill>
        <p:spPr>
          <a:xfrm>
            <a:off x="4156571" y="3801218"/>
            <a:ext cx="3675482" cy="2748204"/>
          </a:xfrm>
          <a:prstGeom prst="rect">
            <a:avLst/>
          </a:prstGeom>
        </p:spPr>
      </p:pic>
      <p:pic>
        <p:nvPicPr>
          <p:cNvPr id="35" name="Picture 34" descr="A view from the inside of a machine&#10;&#10;AI-generated content may be incorrect.">
            <a:extLst>
              <a:ext uri="{FF2B5EF4-FFF2-40B4-BE49-F238E27FC236}">
                <a16:creationId xmlns:a16="http://schemas.microsoft.com/office/drawing/2014/main" id="{3FFF8B0C-6F29-101A-7C64-A3A9E59765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250" t="21049" r="19867" b="26640"/>
          <a:stretch/>
        </p:blipFill>
        <p:spPr>
          <a:xfrm>
            <a:off x="4156571" y="1209909"/>
            <a:ext cx="4147794" cy="2588489"/>
          </a:xfrm>
          <a:prstGeom prst="rect">
            <a:avLst/>
          </a:prstGeom>
        </p:spPr>
      </p:pic>
      <p:pic>
        <p:nvPicPr>
          <p:cNvPr id="37" name="Picture 36" descr="A close-up of a machine&#10;&#10;AI-generated content may be incorrect.">
            <a:extLst>
              <a:ext uri="{FF2B5EF4-FFF2-40B4-BE49-F238E27FC236}">
                <a16:creationId xmlns:a16="http://schemas.microsoft.com/office/drawing/2014/main" id="{15159E75-61A9-DB7C-24A5-72469B2485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053" y="1207089"/>
            <a:ext cx="3557795" cy="533669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8B9249E-2ABE-B29A-AC7A-54022D4ED8E8}"/>
              </a:ext>
            </a:extLst>
          </p:cNvPr>
          <p:cNvSpPr txBox="1"/>
          <p:nvPr/>
        </p:nvSpPr>
        <p:spPr>
          <a:xfrm>
            <a:off x="295835" y="5661212"/>
            <a:ext cx="331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Courtesy of M. Balogh</a:t>
            </a:r>
          </a:p>
        </p:txBody>
      </p:sp>
    </p:spTree>
    <p:extLst>
      <p:ext uri="{BB962C8B-B14F-4D97-AF65-F5344CB8AC3E}">
        <p14:creationId xmlns:p14="http://schemas.microsoft.com/office/powerpoint/2010/main" val="32388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1B941-FE0C-2BFA-FD7E-C23F547EF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49" y="179861"/>
            <a:ext cx="8082776" cy="1325563"/>
          </a:xfrm>
        </p:spPr>
        <p:txBody>
          <a:bodyPr/>
          <a:lstStyle/>
          <a:p>
            <a:r>
              <a:rPr lang="en-IT" dirty="0"/>
              <a:t>New hardware trigger system for AGATA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F4F80-0E5F-3791-F7B0-548910F874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99" r="25822" b="-2"/>
          <a:stretch/>
        </p:blipFill>
        <p:spPr>
          <a:xfrm>
            <a:off x="8474927" y="0"/>
            <a:ext cx="3717073" cy="3406505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AE0D4-8CE1-57BF-B80A-3A53C3A2D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80" y="1505424"/>
            <a:ext cx="7772400" cy="4916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E564A8-206A-A9A4-E2A9-237E41CF26FD}"/>
              </a:ext>
            </a:extLst>
          </p:cNvPr>
          <p:cNvSpPr txBox="1"/>
          <p:nvPr/>
        </p:nvSpPr>
        <p:spPr>
          <a:xfrm>
            <a:off x="7974980" y="3601844"/>
            <a:ext cx="3945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AGATA in-beam and source efficiency compatible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No AGAVA limitation for coincidences with Si-detectors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Reduced dead-time on high-rate experiments due to TP limitation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99A6E1-56D7-0E1B-83F6-89F7B4B915A6}"/>
              </a:ext>
            </a:extLst>
          </p:cNvPr>
          <p:cNvSpPr txBox="1"/>
          <p:nvPr/>
        </p:nvSpPr>
        <p:spPr>
          <a:xfrm>
            <a:off x="479502" y="6311590"/>
            <a:ext cx="6055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Courtesy of T. La Marca</a:t>
            </a:r>
          </a:p>
        </p:txBody>
      </p:sp>
    </p:spTree>
    <p:extLst>
      <p:ext uri="{BB962C8B-B14F-4D97-AF65-F5344CB8AC3E}">
        <p14:creationId xmlns:p14="http://schemas.microsoft.com/office/powerpoint/2010/main" val="4158779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1618</Words>
  <Application>Microsoft Macintosh PowerPoint</Application>
  <PresentationFormat>Widescreen</PresentationFormat>
  <Paragraphs>211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Century Gothic</vt:lpstr>
      <vt:lpstr>Helvetica</vt:lpstr>
      <vt:lpstr>Open Sans</vt:lpstr>
      <vt:lpstr>Wingdings</vt:lpstr>
      <vt:lpstr>Office Theme</vt:lpstr>
      <vt:lpstr>The AGATA campaign at LNL</vt:lpstr>
      <vt:lpstr>The AGATA Timeline</vt:lpstr>
      <vt:lpstr>AGATA @ LNL:  2021 - 2028</vt:lpstr>
      <vt:lpstr>The physics campaign (so far)</vt:lpstr>
      <vt:lpstr>The physics campaign (so far)</vt:lpstr>
      <vt:lpstr>The Physics Campaign (so far)</vt:lpstr>
      <vt:lpstr>The Physics Campaign to come (2025-2026)</vt:lpstr>
      <vt:lpstr>A wealth of Complementary detectors</vt:lpstr>
      <vt:lpstr>New hardware trigger system for AGATA</vt:lpstr>
      <vt:lpstr>Pushing PRISMA identification of heavy ions</vt:lpstr>
      <vt:lpstr>PowerPoint Presentation</vt:lpstr>
      <vt:lpstr>Status of LNL Infrastructure</vt:lpstr>
      <vt:lpstr>The future zero degree campaign: 2027 – mid 2028</vt:lpstr>
      <vt:lpstr>Status of the zero degree campaign</vt:lpstr>
      <vt:lpstr>Zero degree campaign “bulky” ancillaries</vt:lpstr>
      <vt:lpstr>Zero degree campaign “bulky” ancillaries</vt:lpstr>
      <vt:lpstr>Dedicated monitoring system</vt:lpstr>
      <vt:lpstr>NEAR-LINE analysis</vt:lpstr>
      <vt:lpstr>Conclusions</vt:lpstr>
      <vt:lpstr>Thanks to the local team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Alain Goasduff</dc:creator>
  <cp:lastModifiedBy>Alain Goasduff</cp:lastModifiedBy>
  <cp:revision>1</cp:revision>
  <dcterms:created xsi:type="dcterms:W3CDTF">2025-09-14T13:35:29Z</dcterms:created>
  <dcterms:modified xsi:type="dcterms:W3CDTF">2025-09-15T11:31:07Z</dcterms:modified>
</cp:coreProperties>
</file>