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5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6" r:id="rId2"/>
    <p:sldMasterId id="2147483664" r:id="rId3"/>
    <p:sldMasterId id="2147483672" r:id="rId4"/>
    <p:sldMasterId id="2147483680" r:id="rId5"/>
    <p:sldMasterId id="2147483688" r:id="rId6"/>
  </p:sldMasterIdLst>
  <p:notesMasterIdLst>
    <p:notesMasterId r:id="rId12"/>
  </p:notesMasterIdLst>
  <p:sldIdLst>
    <p:sldId id="256" r:id="rId7"/>
    <p:sldId id="266" r:id="rId8"/>
    <p:sldId id="268" r:id="rId9"/>
    <p:sldId id="267" r:id="rId10"/>
    <p:sldId id="258" r:id="rId1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5" roundtripDataSignature="AMtx7mg3Dw+HZezgOaGc76C509NLzXXvc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on PIERRE" initials="MP" lastIdx="1" clrIdx="0">
    <p:extLst>
      <p:ext uri="{19B8F6BF-5375-455C-9EA6-DF929625EA0E}">
        <p15:presenceInfo xmlns:p15="http://schemas.microsoft.com/office/powerpoint/2012/main" userId="S-1-5-21-2060718226-1440286284-1606240830-12841" providerId="AD"/>
      </p:ext>
    </p:extLst>
  </p:cmAuthor>
  <p:cmAuthor id="2" name="Frederic Gillardo" initials="FG" lastIdx="5" clrIdx="1">
    <p:extLst>
      <p:ext uri="{19B8F6BF-5375-455C-9EA6-DF929625EA0E}">
        <p15:presenceInfo xmlns:p15="http://schemas.microsoft.com/office/powerpoint/2012/main" userId="S-1-5-21-2060718226-1440286284-1606240830-1028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5C42"/>
    <a:srgbClr val="43087C"/>
    <a:srgbClr val="EBE9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customschemas.google.com/relationships/presentationmetadata" Target="metadata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25" y="-9625"/>
            <a:ext cx="12191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5"/>
          <p:cNvSpPr txBox="1">
            <a:spLocks noGrp="1"/>
          </p:cNvSpPr>
          <p:nvPr>
            <p:ph type="ctrTitle"/>
          </p:nvPr>
        </p:nvSpPr>
        <p:spPr>
          <a:xfrm>
            <a:off x="406940" y="3287319"/>
            <a:ext cx="9973101" cy="1363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277C"/>
              </a:buClr>
              <a:buSzPts val="4800"/>
              <a:buFont typeface="Calibri"/>
              <a:buNone/>
              <a:defRPr sz="4800" b="1">
                <a:solidFill>
                  <a:srgbClr val="36277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subTitle" idx="1"/>
          </p:nvPr>
        </p:nvSpPr>
        <p:spPr>
          <a:xfrm>
            <a:off x="406940" y="4903300"/>
            <a:ext cx="9973101" cy="66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A0DC"/>
              </a:buClr>
              <a:buSzPts val="2136"/>
              <a:buFont typeface="Calibri"/>
              <a:buNone/>
              <a:defRPr sz="2400" b="0" i="0" u="none" strike="noStrike" cap="none">
                <a:solidFill>
                  <a:srgbClr val="2EA0D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780"/>
              <a:buFont typeface="Calibri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2"/>
              <a:buFont typeface="Calibri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24"/>
              <a:buFont typeface="Calibri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24"/>
              <a:buFont typeface="Calibri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5" name="Google Shape;1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57078" y="6003279"/>
            <a:ext cx="3111500" cy="64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nal-5">
  <p:cSld name="Internal-5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body" idx="1"/>
          </p:nvPr>
        </p:nvSpPr>
        <p:spPr>
          <a:xfrm>
            <a:off x="4841506" y="1251743"/>
            <a:ext cx="6901313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944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2848"/>
              <a:buFont typeface="Calibri"/>
              <a:buChar char="•"/>
              <a:defRPr sz="32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684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2492"/>
              <a:buFont typeface="Calibri"/>
              <a:buChar char="•"/>
              <a:defRPr sz="2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42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2136"/>
              <a:buFont typeface="Calibri"/>
              <a:buChar char="•"/>
              <a:defRPr sz="24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16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780"/>
              <a:buFont typeface="Calibri"/>
              <a:buChar char="•"/>
              <a:defRPr sz="20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162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780"/>
              <a:buFont typeface="Calibri"/>
              <a:buChar char="•"/>
              <a:defRPr sz="20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body" idx="2"/>
          </p:nvPr>
        </p:nvSpPr>
        <p:spPr>
          <a:xfrm>
            <a:off x="423512" y="1251744"/>
            <a:ext cx="4226262" cy="4881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1424"/>
              <a:buFont typeface="Calibri"/>
              <a:buNone/>
              <a:defRPr sz="16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46"/>
              <a:buFont typeface="Calibri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68"/>
              <a:buFont typeface="Calibri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9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9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nal-6">
  <p:cSld name="Internal-6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>
            <a:spLocks noGrp="1"/>
          </p:cNvSpPr>
          <p:nvPr>
            <p:ph type="pic" idx="2"/>
          </p:nvPr>
        </p:nvSpPr>
        <p:spPr>
          <a:xfrm>
            <a:off x="4908884" y="1396674"/>
            <a:ext cx="6805060" cy="4614394"/>
          </a:xfrm>
          <a:prstGeom prst="rect">
            <a:avLst/>
          </a:prstGeom>
          <a:noFill/>
          <a:ln>
            <a:noFill/>
          </a:ln>
        </p:spPr>
      </p:sp>
      <p:sp>
        <p:nvSpPr>
          <p:cNvPr id="93" name="Google Shape;93;p18"/>
          <p:cNvSpPr txBox="1">
            <a:spLocks noGrp="1"/>
          </p:cNvSpPr>
          <p:nvPr>
            <p:ph type="body" idx="1"/>
          </p:nvPr>
        </p:nvSpPr>
        <p:spPr>
          <a:xfrm>
            <a:off x="452387" y="1396674"/>
            <a:ext cx="4197387" cy="4622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1424"/>
              <a:buFont typeface="Calibri"/>
              <a:buNone/>
              <a:defRPr sz="16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46"/>
              <a:buFont typeface="Calibri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68"/>
              <a:buFont typeface="Calibri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9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9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8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9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  <p:pic>
        <p:nvPicPr>
          <p:cNvPr id="102" name="Google Shape;102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7" y="1388"/>
            <a:ext cx="12187064" cy="6855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TITLE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25" y="-9625"/>
            <a:ext cx="12191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1"/>
          <p:cNvSpPr txBox="1">
            <a:spLocks noGrp="1"/>
          </p:cNvSpPr>
          <p:nvPr>
            <p:ph type="ctrTitle"/>
          </p:nvPr>
        </p:nvSpPr>
        <p:spPr>
          <a:xfrm>
            <a:off x="406940" y="3287319"/>
            <a:ext cx="9973101" cy="1363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277C"/>
              </a:buClr>
              <a:buSzPts val="4800"/>
              <a:buFont typeface="Calibri"/>
              <a:buNone/>
              <a:defRPr sz="4800" b="1">
                <a:solidFill>
                  <a:srgbClr val="36277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1"/>
          <p:cNvSpPr txBox="1">
            <a:spLocks noGrp="1"/>
          </p:cNvSpPr>
          <p:nvPr>
            <p:ph type="subTitle" idx="1"/>
          </p:nvPr>
        </p:nvSpPr>
        <p:spPr>
          <a:xfrm>
            <a:off x="406940" y="4903300"/>
            <a:ext cx="9973101" cy="66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A0DC"/>
              </a:buClr>
              <a:buSzPts val="2136"/>
              <a:buFont typeface="Calibri"/>
              <a:buNone/>
              <a:defRPr sz="2400" b="0" i="0" u="none" strike="noStrike" cap="none">
                <a:solidFill>
                  <a:srgbClr val="2EA0D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780"/>
              <a:buFont typeface="Calibri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2"/>
              <a:buFont typeface="Calibri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24"/>
              <a:buFont typeface="Calibri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24"/>
              <a:buFont typeface="Calibri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14" name="Google Shape;114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57078" y="6003279"/>
            <a:ext cx="3111500" cy="64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nal_Blank">
  <p:cSld name="Internal_Blank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>
            <a:spLocks noGrp="1"/>
          </p:cNvSpPr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2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2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2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nal-3">
  <p:cSld name="Internal-3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>
            <a:spLocks noGrp="1"/>
          </p:cNvSpPr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3"/>
          <p:cNvSpPr txBox="1">
            <a:spLocks noGrp="1"/>
          </p:cNvSpPr>
          <p:nvPr>
            <p:ph type="body" idx="1"/>
          </p:nvPr>
        </p:nvSpPr>
        <p:spPr>
          <a:xfrm>
            <a:off x="413886" y="2754312"/>
            <a:ext cx="11367436" cy="3375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684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D1D1B"/>
              </a:buClr>
              <a:buSzPts val="2492"/>
              <a:buFont typeface="Calibri"/>
              <a:buChar char="•"/>
              <a:defRPr sz="28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42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1D1B"/>
              </a:buClr>
              <a:buSzPts val="2136"/>
              <a:buFont typeface="Calibri"/>
              <a:buChar char="•"/>
              <a:defRPr sz="24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16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1D1B"/>
              </a:buClr>
              <a:buSzPts val="1780"/>
              <a:buFont typeface="Calibri"/>
              <a:buChar char="•"/>
              <a:defRPr sz="20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32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1D1B"/>
              </a:buClr>
              <a:buSzPts val="1602"/>
              <a:buFont typeface="Calibri"/>
              <a:buChar char="•"/>
              <a:defRPr sz="18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32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1D1B"/>
              </a:buClr>
              <a:buSzPts val="1602"/>
              <a:buFont typeface="Calibri"/>
              <a:buChar char="•"/>
              <a:defRPr sz="18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Google Shape;123;p23"/>
          <p:cNvSpPr txBox="1">
            <a:spLocks noGrp="1"/>
          </p:cNvSpPr>
          <p:nvPr>
            <p:ph type="body" idx="2"/>
          </p:nvPr>
        </p:nvSpPr>
        <p:spPr>
          <a:xfrm>
            <a:off x="413886" y="1340919"/>
            <a:ext cx="11367436" cy="1067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6277C"/>
              </a:buClr>
              <a:buSzPts val="2492"/>
              <a:buFont typeface="Calibri"/>
              <a:buNone/>
              <a:defRPr sz="2800" b="0" i="0" u="none" strike="noStrike" cap="none">
                <a:solidFill>
                  <a:srgbClr val="36277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2136"/>
              <a:buFont typeface="Calibri"/>
              <a:buNone/>
              <a:defRPr sz="24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780"/>
              <a:buFont typeface="Calibri"/>
              <a:buNone/>
              <a:defRPr sz="20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602"/>
              <a:buFont typeface="Calibri"/>
              <a:buNone/>
              <a:defRPr sz="1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602"/>
              <a:buFont typeface="Calibri"/>
              <a:buNone/>
              <a:defRPr sz="1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Google Shape;124;p23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3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3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nternal-3">
  <p:cSld name="1_Internal-3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4"/>
          <p:cNvSpPr txBox="1">
            <a:spLocks noGrp="1"/>
          </p:cNvSpPr>
          <p:nvPr>
            <p:ph type="body" idx="1"/>
          </p:nvPr>
        </p:nvSpPr>
        <p:spPr>
          <a:xfrm>
            <a:off x="433137" y="1528763"/>
            <a:ext cx="11271183" cy="4600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684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2492"/>
              <a:buFont typeface="Calibri"/>
              <a:buChar char="•"/>
              <a:defRPr sz="2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42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2136"/>
              <a:buFont typeface="Calibri"/>
              <a:buChar char="•"/>
              <a:defRPr sz="24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16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780"/>
              <a:buFont typeface="Calibri"/>
              <a:buChar char="•"/>
              <a:defRPr sz="20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32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602"/>
              <a:buFont typeface="Calibri"/>
              <a:buChar char="•"/>
              <a:defRPr sz="1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32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602"/>
              <a:buFont typeface="Calibri"/>
              <a:buChar char="•"/>
              <a:defRPr sz="1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Google Shape;129;p24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4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4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  <p:sp>
        <p:nvSpPr>
          <p:cNvPr id="132" name="Google Shape;132;p24"/>
          <p:cNvSpPr txBox="1">
            <a:spLocks noGrp="1"/>
          </p:cNvSpPr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nal-5">
  <p:cSld name="Internal-5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5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5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5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  <p:sp>
        <p:nvSpPr>
          <p:cNvPr id="137" name="Google Shape;137;p25"/>
          <p:cNvSpPr txBox="1">
            <a:spLocks noGrp="1"/>
          </p:cNvSpPr>
          <p:nvPr>
            <p:ph type="body" idx="1"/>
          </p:nvPr>
        </p:nvSpPr>
        <p:spPr>
          <a:xfrm>
            <a:off x="4841506" y="1251743"/>
            <a:ext cx="6901313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944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2848"/>
              <a:buFont typeface="Calibri"/>
              <a:buChar char="•"/>
              <a:defRPr sz="32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684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2492"/>
              <a:buFont typeface="Calibri"/>
              <a:buChar char="•"/>
              <a:defRPr sz="2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42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2136"/>
              <a:buFont typeface="Calibri"/>
              <a:buChar char="•"/>
              <a:defRPr sz="24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16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780"/>
              <a:buFont typeface="Calibri"/>
              <a:buChar char="•"/>
              <a:defRPr sz="20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162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780"/>
              <a:buFont typeface="Calibri"/>
              <a:buChar char="•"/>
              <a:defRPr sz="20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8" name="Google Shape;138;p25"/>
          <p:cNvSpPr txBox="1">
            <a:spLocks noGrp="1"/>
          </p:cNvSpPr>
          <p:nvPr>
            <p:ph type="body" idx="2"/>
          </p:nvPr>
        </p:nvSpPr>
        <p:spPr>
          <a:xfrm>
            <a:off x="423512" y="1251744"/>
            <a:ext cx="4226262" cy="4881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1424"/>
              <a:buFont typeface="Calibri"/>
              <a:buNone/>
              <a:defRPr sz="16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46"/>
              <a:buFont typeface="Calibri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68"/>
              <a:buFont typeface="Calibri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9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9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Google Shape;139;p25"/>
          <p:cNvSpPr txBox="1">
            <a:spLocks noGrp="1"/>
          </p:cNvSpPr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nal-6">
  <p:cSld name="Internal-6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6"/>
          <p:cNvSpPr>
            <a:spLocks noGrp="1"/>
          </p:cNvSpPr>
          <p:nvPr>
            <p:ph type="pic" idx="2"/>
          </p:nvPr>
        </p:nvSpPr>
        <p:spPr>
          <a:xfrm>
            <a:off x="4908884" y="1396674"/>
            <a:ext cx="6805060" cy="4614394"/>
          </a:xfrm>
          <a:prstGeom prst="rect">
            <a:avLst/>
          </a:prstGeom>
          <a:noFill/>
          <a:ln>
            <a:noFill/>
          </a:ln>
        </p:spPr>
      </p:sp>
      <p:sp>
        <p:nvSpPr>
          <p:cNvPr id="142" name="Google Shape;142;p26"/>
          <p:cNvSpPr txBox="1">
            <a:spLocks noGrp="1"/>
          </p:cNvSpPr>
          <p:nvPr>
            <p:ph type="body" idx="1"/>
          </p:nvPr>
        </p:nvSpPr>
        <p:spPr>
          <a:xfrm>
            <a:off x="452387" y="1396674"/>
            <a:ext cx="4197387" cy="4622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1424"/>
              <a:buFont typeface="Calibri"/>
              <a:buNone/>
              <a:defRPr sz="16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46"/>
              <a:buFont typeface="Calibri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68"/>
              <a:buFont typeface="Calibri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9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9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Google Shape;143;p26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6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6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  <p:sp>
        <p:nvSpPr>
          <p:cNvPr id="146" name="Google Shape;146;p26"/>
          <p:cNvSpPr txBox="1">
            <a:spLocks noGrp="1"/>
          </p:cNvSpPr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7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7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7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  <p:pic>
        <p:nvPicPr>
          <p:cNvPr id="151" name="Google Shape;151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7" y="1388"/>
            <a:ext cx="12187064" cy="6855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7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  <p:pic>
        <p:nvPicPr>
          <p:cNvPr id="25" name="Google Shape;2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7" y="1388"/>
            <a:ext cx="12187064" cy="6855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TITLE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25" y="-9625"/>
            <a:ext cx="12191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9"/>
          <p:cNvSpPr txBox="1">
            <a:spLocks noGrp="1"/>
          </p:cNvSpPr>
          <p:nvPr>
            <p:ph type="ctrTitle"/>
          </p:nvPr>
        </p:nvSpPr>
        <p:spPr>
          <a:xfrm>
            <a:off x="406940" y="3287319"/>
            <a:ext cx="9973101" cy="1363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277C"/>
              </a:buClr>
              <a:buSzPts val="4800"/>
              <a:buFont typeface="Calibri"/>
              <a:buNone/>
              <a:defRPr sz="4800" b="1">
                <a:solidFill>
                  <a:srgbClr val="36277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9"/>
          <p:cNvSpPr txBox="1">
            <a:spLocks noGrp="1"/>
          </p:cNvSpPr>
          <p:nvPr>
            <p:ph type="subTitle" idx="1"/>
          </p:nvPr>
        </p:nvSpPr>
        <p:spPr>
          <a:xfrm>
            <a:off x="406940" y="4903300"/>
            <a:ext cx="9973101" cy="66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A0DC"/>
              </a:buClr>
              <a:buSzPts val="2136"/>
              <a:buFont typeface="Calibri"/>
              <a:buNone/>
              <a:defRPr sz="2400" b="0" i="0" u="none" strike="noStrike" cap="none">
                <a:solidFill>
                  <a:srgbClr val="2EA0D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780"/>
              <a:buFont typeface="Calibri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2"/>
              <a:buFont typeface="Calibri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24"/>
              <a:buFont typeface="Calibri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24"/>
              <a:buFont typeface="Calibri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62" name="Google Shape;162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57078" y="6003279"/>
            <a:ext cx="3111500" cy="64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nal_Blank">
  <p:cSld name="Internal_Blank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0"/>
          <p:cNvSpPr txBox="1">
            <a:spLocks noGrp="1"/>
          </p:cNvSpPr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30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30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30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nal-3">
  <p:cSld name="Internal-3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1"/>
          <p:cNvSpPr txBox="1">
            <a:spLocks noGrp="1"/>
          </p:cNvSpPr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31"/>
          <p:cNvSpPr txBox="1">
            <a:spLocks noGrp="1"/>
          </p:cNvSpPr>
          <p:nvPr>
            <p:ph type="body" idx="1"/>
          </p:nvPr>
        </p:nvSpPr>
        <p:spPr>
          <a:xfrm>
            <a:off x="413886" y="2754312"/>
            <a:ext cx="11367436" cy="3375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684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D1D1B"/>
              </a:buClr>
              <a:buSzPts val="2492"/>
              <a:buFont typeface="Calibri"/>
              <a:buChar char="•"/>
              <a:defRPr sz="28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42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1D1B"/>
              </a:buClr>
              <a:buSzPts val="2136"/>
              <a:buFont typeface="Calibri"/>
              <a:buChar char="•"/>
              <a:defRPr sz="24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16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1D1B"/>
              </a:buClr>
              <a:buSzPts val="1780"/>
              <a:buFont typeface="Calibri"/>
              <a:buChar char="•"/>
              <a:defRPr sz="20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32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1D1B"/>
              </a:buClr>
              <a:buSzPts val="1602"/>
              <a:buFont typeface="Calibri"/>
              <a:buChar char="•"/>
              <a:defRPr sz="18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32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1D1B"/>
              </a:buClr>
              <a:buSzPts val="1602"/>
              <a:buFont typeface="Calibri"/>
              <a:buChar char="•"/>
              <a:defRPr sz="18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1" name="Google Shape;171;p31"/>
          <p:cNvSpPr txBox="1">
            <a:spLocks noGrp="1"/>
          </p:cNvSpPr>
          <p:nvPr>
            <p:ph type="body" idx="2"/>
          </p:nvPr>
        </p:nvSpPr>
        <p:spPr>
          <a:xfrm>
            <a:off x="413886" y="1340919"/>
            <a:ext cx="11367436" cy="1067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6277C"/>
              </a:buClr>
              <a:buSzPts val="2492"/>
              <a:buFont typeface="Calibri"/>
              <a:buNone/>
              <a:defRPr sz="2800" b="0" i="0" u="none" strike="noStrike" cap="none">
                <a:solidFill>
                  <a:srgbClr val="36277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2136"/>
              <a:buFont typeface="Calibri"/>
              <a:buNone/>
              <a:defRPr sz="24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780"/>
              <a:buFont typeface="Calibri"/>
              <a:buNone/>
              <a:defRPr sz="20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602"/>
              <a:buFont typeface="Calibri"/>
              <a:buNone/>
              <a:defRPr sz="1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602"/>
              <a:buFont typeface="Calibri"/>
              <a:buNone/>
              <a:defRPr sz="1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2" name="Google Shape;172;p31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31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31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nternal-3">
  <p:cSld name="1_Internal-3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2"/>
          <p:cNvSpPr txBox="1">
            <a:spLocks noGrp="1"/>
          </p:cNvSpPr>
          <p:nvPr>
            <p:ph type="body" idx="1"/>
          </p:nvPr>
        </p:nvSpPr>
        <p:spPr>
          <a:xfrm>
            <a:off x="433137" y="1528763"/>
            <a:ext cx="11271183" cy="4600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684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2492"/>
              <a:buFont typeface="Calibri"/>
              <a:buChar char="•"/>
              <a:defRPr sz="2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42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2136"/>
              <a:buFont typeface="Calibri"/>
              <a:buChar char="•"/>
              <a:defRPr sz="24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16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780"/>
              <a:buFont typeface="Calibri"/>
              <a:buChar char="•"/>
              <a:defRPr sz="20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32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602"/>
              <a:buFont typeface="Calibri"/>
              <a:buChar char="•"/>
              <a:defRPr sz="1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32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602"/>
              <a:buFont typeface="Calibri"/>
              <a:buChar char="•"/>
              <a:defRPr sz="1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7" name="Google Shape;177;p32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32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32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  <p:sp>
        <p:nvSpPr>
          <p:cNvPr id="180" name="Google Shape;180;p32"/>
          <p:cNvSpPr txBox="1">
            <a:spLocks noGrp="1"/>
          </p:cNvSpPr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nal-5">
  <p:cSld name="Internal-5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3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33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33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  <p:sp>
        <p:nvSpPr>
          <p:cNvPr id="185" name="Google Shape;185;p33"/>
          <p:cNvSpPr txBox="1">
            <a:spLocks noGrp="1"/>
          </p:cNvSpPr>
          <p:nvPr>
            <p:ph type="body" idx="1"/>
          </p:nvPr>
        </p:nvSpPr>
        <p:spPr>
          <a:xfrm>
            <a:off x="4841506" y="1251743"/>
            <a:ext cx="6901313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944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2848"/>
              <a:buFont typeface="Calibri"/>
              <a:buChar char="•"/>
              <a:defRPr sz="32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684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2492"/>
              <a:buFont typeface="Calibri"/>
              <a:buChar char="•"/>
              <a:defRPr sz="2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42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2136"/>
              <a:buFont typeface="Calibri"/>
              <a:buChar char="•"/>
              <a:defRPr sz="24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16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780"/>
              <a:buFont typeface="Calibri"/>
              <a:buChar char="•"/>
              <a:defRPr sz="20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162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780"/>
              <a:buFont typeface="Calibri"/>
              <a:buChar char="•"/>
              <a:defRPr sz="20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6" name="Google Shape;186;p33"/>
          <p:cNvSpPr txBox="1">
            <a:spLocks noGrp="1"/>
          </p:cNvSpPr>
          <p:nvPr>
            <p:ph type="body" idx="2"/>
          </p:nvPr>
        </p:nvSpPr>
        <p:spPr>
          <a:xfrm>
            <a:off x="423512" y="1251744"/>
            <a:ext cx="4226262" cy="4881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1424"/>
              <a:buFont typeface="Calibri"/>
              <a:buNone/>
              <a:defRPr sz="16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46"/>
              <a:buFont typeface="Calibri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68"/>
              <a:buFont typeface="Calibri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9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9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7" name="Google Shape;187;p33"/>
          <p:cNvSpPr txBox="1">
            <a:spLocks noGrp="1"/>
          </p:cNvSpPr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nal-6">
  <p:cSld name="Internal-6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4"/>
          <p:cNvSpPr>
            <a:spLocks noGrp="1"/>
          </p:cNvSpPr>
          <p:nvPr>
            <p:ph type="pic" idx="2"/>
          </p:nvPr>
        </p:nvSpPr>
        <p:spPr>
          <a:xfrm>
            <a:off x="4908884" y="1396674"/>
            <a:ext cx="6805060" cy="4614394"/>
          </a:xfrm>
          <a:prstGeom prst="rect">
            <a:avLst/>
          </a:prstGeom>
          <a:noFill/>
          <a:ln>
            <a:noFill/>
          </a:ln>
        </p:spPr>
      </p:sp>
      <p:sp>
        <p:nvSpPr>
          <p:cNvPr id="190" name="Google Shape;190;p34"/>
          <p:cNvSpPr txBox="1">
            <a:spLocks noGrp="1"/>
          </p:cNvSpPr>
          <p:nvPr>
            <p:ph type="body" idx="1"/>
          </p:nvPr>
        </p:nvSpPr>
        <p:spPr>
          <a:xfrm>
            <a:off x="452387" y="1396674"/>
            <a:ext cx="4197387" cy="4622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1424"/>
              <a:buFont typeface="Calibri"/>
              <a:buNone/>
              <a:defRPr sz="16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46"/>
              <a:buFont typeface="Calibri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68"/>
              <a:buFont typeface="Calibri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9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9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1" name="Google Shape;191;p34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34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34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  <p:sp>
        <p:nvSpPr>
          <p:cNvPr id="194" name="Google Shape;194;p34"/>
          <p:cNvSpPr txBox="1">
            <a:spLocks noGrp="1"/>
          </p:cNvSpPr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5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35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35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  <p:pic>
        <p:nvPicPr>
          <p:cNvPr id="199" name="Google Shape;199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7" y="1388"/>
            <a:ext cx="12187064" cy="6855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TITLE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25" y="-9625"/>
            <a:ext cx="12191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7"/>
          <p:cNvSpPr txBox="1">
            <a:spLocks noGrp="1"/>
          </p:cNvSpPr>
          <p:nvPr>
            <p:ph type="ctrTitle"/>
          </p:nvPr>
        </p:nvSpPr>
        <p:spPr>
          <a:xfrm>
            <a:off x="406940" y="3287319"/>
            <a:ext cx="9973101" cy="1363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277C"/>
              </a:buClr>
              <a:buSzPts val="4800"/>
              <a:buFont typeface="Calibri"/>
              <a:buNone/>
              <a:defRPr sz="4800" b="1">
                <a:solidFill>
                  <a:srgbClr val="36277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37"/>
          <p:cNvSpPr txBox="1">
            <a:spLocks noGrp="1"/>
          </p:cNvSpPr>
          <p:nvPr>
            <p:ph type="subTitle" idx="1"/>
          </p:nvPr>
        </p:nvSpPr>
        <p:spPr>
          <a:xfrm>
            <a:off x="406940" y="4903300"/>
            <a:ext cx="9973101" cy="66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A0DC"/>
              </a:buClr>
              <a:buSzPts val="2136"/>
              <a:buFont typeface="Calibri"/>
              <a:buNone/>
              <a:defRPr sz="2400" b="0" i="0" u="none" strike="noStrike" cap="none">
                <a:solidFill>
                  <a:srgbClr val="2EA0D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780"/>
              <a:buFont typeface="Calibri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2"/>
              <a:buFont typeface="Calibri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24"/>
              <a:buFont typeface="Calibri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24"/>
              <a:buFont typeface="Calibri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10" name="Google Shape;210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57078" y="6003279"/>
            <a:ext cx="3111500" cy="64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nal_Blank">
  <p:cSld name="Internal_Blank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8"/>
          <p:cNvSpPr txBox="1">
            <a:spLocks noGrp="1"/>
          </p:cNvSpPr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38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38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38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nal-3">
  <p:cSld name="Internal-3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9"/>
          <p:cNvSpPr txBox="1">
            <a:spLocks noGrp="1"/>
          </p:cNvSpPr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39"/>
          <p:cNvSpPr txBox="1">
            <a:spLocks noGrp="1"/>
          </p:cNvSpPr>
          <p:nvPr>
            <p:ph type="body" idx="1"/>
          </p:nvPr>
        </p:nvSpPr>
        <p:spPr>
          <a:xfrm>
            <a:off x="413886" y="2754312"/>
            <a:ext cx="11367436" cy="3375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684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D1D1B"/>
              </a:buClr>
              <a:buSzPts val="2492"/>
              <a:buFont typeface="Calibri"/>
              <a:buChar char="•"/>
              <a:defRPr sz="28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42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1D1B"/>
              </a:buClr>
              <a:buSzPts val="2136"/>
              <a:buFont typeface="Calibri"/>
              <a:buChar char="•"/>
              <a:defRPr sz="24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16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1D1B"/>
              </a:buClr>
              <a:buSzPts val="1780"/>
              <a:buFont typeface="Calibri"/>
              <a:buChar char="•"/>
              <a:defRPr sz="20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32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1D1B"/>
              </a:buClr>
              <a:buSzPts val="1602"/>
              <a:buFont typeface="Calibri"/>
              <a:buChar char="•"/>
              <a:defRPr sz="18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32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1D1B"/>
              </a:buClr>
              <a:buSzPts val="1602"/>
              <a:buFont typeface="Calibri"/>
              <a:buChar char="•"/>
              <a:defRPr sz="18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9" name="Google Shape;219;p39"/>
          <p:cNvSpPr txBox="1">
            <a:spLocks noGrp="1"/>
          </p:cNvSpPr>
          <p:nvPr>
            <p:ph type="body" idx="2"/>
          </p:nvPr>
        </p:nvSpPr>
        <p:spPr>
          <a:xfrm>
            <a:off x="413886" y="1340919"/>
            <a:ext cx="11367436" cy="1067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6277C"/>
              </a:buClr>
              <a:buSzPts val="2492"/>
              <a:buFont typeface="Calibri"/>
              <a:buNone/>
              <a:defRPr sz="2800" b="0" i="0" u="none" strike="noStrike" cap="none">
                <a:solidFill>
                  <a:srgbClr val="36277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2136"/>
              <a:buFont typeface="Calibri"/>
              <a:buNone/>
              <a:defRPr sz="24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780"/>
              <a:buFont typeface="Calibri"/>
              <a:buNone/>
              <a:defRPr sz="20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602"/>
              <a:buFont typeface="Calibri"/>
              <a:buNone/>
              <a:defRPr sz="1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602"/>
              <a:buFont typeface="Calibri"/>
              <a:buNone/>
              <a:defRPr sz="1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0" name="Google Shape;220;p39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39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39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nal-3">
  <p:cSld name="Internal-3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 txBox="1">
            <a:spLocks noGrp="1"/>
          </p:cNvSpPr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body" idx="1"/>
          </p:nvPr>
        </p:nvSpPr>
        <p:spPr>
          <a:xfrm>
            <a:off x="413886" y="2754312"/>
            <a:ext cx="11367436" cy="3375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684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D1D1B"/>
              </a:buClr>
              <a:buSzPts val="2492"/>
              <a:buFont typeface="Calibri"/>
              <a:buChar char="•"/>
              <a:defRPr sz="28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42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1D1B"/>
              </a:buClr>
              <a:buSzPts val="2136"/>
              <a:buFont typeface="Calibri"/>
              <a:buChar char="•"/>
              <a:defRPr sz="24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16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1D1B"/>
              </a:buClr>
              <a:buSzPts val="1780"/>
              <a:buFont typeface="Calibri"/>
              <a:buChar char="•"/>
              <a:defRPr sz="20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32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1D1B"/>
              </a:buClr>
              <a:buSzPts val="1602"/>
              <a:buFont typeface="Calibri"/>
              <a:buChar char="•"/>
              <a:defRPr sz="18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32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1D1B"/>
              </a:buClr>
              <a:buSzPts val="1602"/>
              <a:buFont typeface="Calibri"/>
              <a:buChar char="•"/>
              <a:defRPr sz="18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body" idx="2"/>
          </p:nvPr>
        </p:nvSpPr>
        <p:spPr>
          <a:xfrm>
            <a:off x="413886" y="1340919"/>
            <a:ext cx="11367436" cy="1067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6277C"/>
              </a:buClr>
              <a:buSzPts val="2492"/>
              <a:buFont typeface="Calibri"/>
              <a:buNone/>
              <a:defRPr sz="2800" b="0" i="0" u="none" strike="noStrike" cap="none">
                <a:solidFill>
                  <a:srgbClr val="36277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2136"/>
              <a:buFont typeface="Calibri"/>
              <a:buNone/>
              <a:defRPr sz="24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780"/>
              <a:buFont typeface="Calibri"/>
              <a:buNone/>
              <a:defRPr sz="20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602"/>
              <a:buFont typeface="Calibri"/>
              <a:buNone/>
              <a:defRPr sz="1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602"/>
              <a:buFont typeface="Calibri"/>
              <a:buNone/>
              <a:defRPr sz="1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nternal-3">
  <p:cSld name="1_Internal-3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0"/>
          <p:cNvSpPr txBox="1">
            <a:spLocks noGrp="1"/>
          </p:cNvSpPr>
          <p:nvPr>
            <p:ph type="body" idx="1"/>
          </p:nvPr>
        </p:nvSpPr>
        <p:spPr>
          <a:xfrm>
            <a:off x="433137" y="1528763"/>
            <a:ext cx="11271183" cy="4600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684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2492"/>
              <a:buFont typeface="Calibri"/>
              <a:buChar char="•"/>
              <a:defRPr sz="2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42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2136"/>
              <a:buFont typeface="Calibri"/>
              <a:buChar char="•"/>
              <a:defRPr sz="24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16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780"/>
              <a:buFont typeface="Calibri"/>
              <a:buChar char="•"/>
              <a:defRPr sz="20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32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602"/>
              <a:buFont typeface="Calibri"/>
              <a:buChar char="•"/>
              <a:defRPr sz="1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32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602"/>
              <a:buFont typeface="Calibri"/>
              <a:buChar char="•"/>
              <a:defRPr sz="1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5" name="Google Shape;225;p40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40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40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  <p:sp>
        <p:nvSpPr>
          <p:cNvPr id="228" name="Google Shape;228;p40"/>
          <p:cNvSpPr txBox="1">
            <a:spLocks noGrp="1"/>
          </p:cNvSpPr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nal-5">
  <p:cSld name="Internal-5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1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41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41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  <p:sp>
        <p:nvSpPr>
          <p:cNvPr id="233" name="Google Shape;233;p41"/>
          <p:cNvSpPr txBox="1">
            <a:spLocks noGrp="1"/>
          </p:cNvSpPr>
          <p:nvPr>
            <p:ph type="body" idx="1"/>
          </p:nvPr>
        </p:nvSpPr>
        <p:spPr>
          <a:xfrm>
            <a:off x="4841506" y="1251743"/>
            <a:ext cx="6901313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944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2848"/>
              <a:buFont typeface="Calibri"/>
              <a:buChar char="•"/>
              <a:defRPr sz="32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684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2492"/>
              <a:buFont typeface="Calibri"/>
              <a:buChar char="•"/>
              <a:defRPr sz="2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42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2136"/>
              <a:buFont typeface="Calibri"/>
              <a:buChar char="•"/>
              <a:defRPr sz="24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16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780"/>
              <a:buFont typeface="Calibri"/>
              <a:buChar char="•"/>
              <a:defRPr sz="20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162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780"/>
              <a:buFont typeface="Calibri"/>
              <a:buChar char="•"/>
              <a:defRPr sz="20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4" name="Google Shape;234;p41"/>
          <p:cNvSpPr txBox="1">
            <a:spLocks noGrp="1"/>
          </p:cNvSpPr>
          <p:nvPr>
            <p:ph type="body" idx="2"/>
          </p:nvPr>
        </p:nvSpPr>
        <p:spPr>
          <a:xfrm>
            <a:off x="423512" y="1251744"/>
            <a:ext cx="4226262" cy="4881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1424"/>
              <a:buFont typeface="Calibri"/>
              <a:buNone/>
              <a:defRPr sz="16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46"/>
              <a:buFont typeface="Calibri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68"/>
              <a:buFont typeface="Calibri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9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9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5" name="Google Shape;235;p41"/>
          <p:cNvSpPr txBox="1">
            <a:spLocks noGrp="1"/>
          </p:cNvSpPr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nal-6">
  <p:cSld name="Internal-6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2"/>
          <p:cNvSpPr>
            <a:spLocks noGrp="1"/>
          </p:cNvSpPr>
          <p:nvPr>
            <p:ph type="pic" idx="2"/>
          </p:nvPr>
        </p:nvSpPr>
        <p:spPr>
          <a:xfrm>
            <a:off x="4908884" y="1396674"/>
            <a:ext cx="6805060" cy="4614394"/>
          </a:xfrm>
          <a:prstGeom prst="rect">
            <a:avLst/>
          </a:prstGeom>
          <a:noFill/>
          <a:ln>
            <a:noFill/>
          </a:ln>
        </p:spPr>
      </p:sp>
      <p:sp>
        <p:nvSpPr>
          <p:cNvPr id="238" name="Google Shape;238;p42"/>
          <p:cNvSpPr txBox="1">
            <a:spLocks noGrp="1"/>
          </p:cNvSpPr>
          <p:nvPr>
            <p:ph type="body" idx="1"/>
          </p:nvPr>
        </p:nvSpPr>
        <p:spPr>
          <a:xfrm>
            <a:off x="452387" y="1396674"/>
            <a:ext cx="4197387" cy="4622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1424"/>
              <a:buFont typeface="Calibri"/>
              <a:buNone/>
              <a:defRPr sz="16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46"/>
              <a:buFont typeface="Calibri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68"/>
              <a:buFont typeface="Calibri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9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9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9" name="Google Shape;239;p42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42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42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  <p:sp>
        <p:nvSpPr>
          <p:cNvPr id="242" name="Google Shape;242;p42"/>
          <p:cNvSpPr txBox="1">
            <a:spLocks noGrp="1"/>
          </p:cNvSpPr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3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43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43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  <p:pic>
        <p:nvPicPr>
          <p:cNvPr id="247" name="Google Shape;247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7" y="1388"/>
            <a:ext cx="12187064" cy="6855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TITLE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25" y="-9625"/>
            <a:ext cx="12191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45"/>
          <p:cNvSpPr txBox="1">
            <a:spLocks noGrp="1"/>
          </p:cNvSpPr>
          <p:nvPr>
            <p:ph type="ctrTitle"/>
          </p:nvPr>
        </p:nvSpPr>
        <p:spPr>
          <a:xfrm>
            <a:off x="406940" y="3287319"/>
            <a:ext cx="9973101" cy="1363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277C"/>
              </a:buClr>
              <a:buSzPts val="4800"/>
              <a:buFont typeface="Calibri"/>
              <a:buNone/>
              <a:defRPr sz="4800" b="1" i="0" u="none" strike="noStrike" cap="none">
                <a:solidFill>
                  <a:srgbClr val="36277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7" name="Google Shape;257;p45"/>
          <p:cNvSpPr txBox="1">
            <a:spLocks noGrp="1"/>
          </p:cNvSpPr>
          <p:nvPr>
            <p:ph type="subTitle" idx="1"/>
          </p:nvPr>
        </p:nvSpPr>
        <p:spPr>
          <a:xfrm>
            <a:off x="406940" y="4903300"/>
            <a:ext cx="9973101" cy="66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A0DC"/>
              </a:buClr>
              <a:buSzPts val="2136"/>
              <a:buFont typeface="Calibri"/>
              <a:buNone/>
              <a:defRPr sz="2400" b="0" i="0" u="none" strike="noStrike" cap="none">
                <a:solidFill>
                  <a:srgbClr val="2EA0D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780"/>
              <a:buFont typeface="Calibri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2"/>
              <a:buFont typeface="Calibri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24"/>
              <a:buFont typeface="Calibri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24"/>
              <a:buFont typeface="Calibri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58" name="Google Shape;258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57078" y="6003279"/>
            <a:ext cx="3111500" cy="64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nal_Blank">
  <p:cSld name="Internal_Blank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6"/>
          <p:cNvSpPr txBox="1">
            <a:spLocks noGrp="1"/>
          </p:cNvSpPr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2400"/>
              <a:buFont typeface="Calibri"/>
              <a:buNone/>
              <a:defRPr sz="2400" b="1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1" name="Google Shape;261;p46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46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46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nal-3">
  <p:cSld name="Internal-3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7"/>
          <p:cNvSpPr txBox="1">
            <a:spLocks noGrp="1"/>
          </p:cNvSpPr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2400"/>
              <a:buFont typeface="Calibri"/>
              <a:buNone/>
              <a:defRPr sz="2400" b="1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6" name="Google Shape;266;p47"/>
          <p:cNvSpPr txBox="1">
            <a:spLocks noGrp="1"/>
          </p:cNvSpPr>
          <p:nvPr>
            <p:ph type="body" idx="1"/>
          </p:nvPr>
        </p:nvSpPr>
        <p:spPr>
          <a:xfrm>
            <a:off x="413886" y="2754312"/>
            <a:ext cx="11367436" cy="3375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684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D1D1B"/>
              </a:buClr>
              <a:buSzPts val="2492"/>
              <a:buFont typeface="Calibri"/>
              <a:buChar char="•"/>
              <a:defRPr sz="28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42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1D1B"/>
              </a:buClr>
              <a:buSzPts val="2136"/>
              <a:buFont typeface="Calibri"/>
              <a:buChar char="•"/>
              <a:defRPr sz="24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16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1D1B"/>
              </a:buClr>
              <a:buSzPts val="1780"/>
              <a:buFont typeface="Calibri"/>
              <a:buChar char="•"/>
              <a:defRPr sz="20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32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1D1B"/>
              </a:buClr>
              <a:buSzPts val="1602"/>
              <a:buFont typeface="Calibri"/>
              <a:buChar char="•"/>
              <a:defRPr sz="18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32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1D1B"/>
              </a:buClr>
              <a:buSzPts val="1602"/>
              <a:buFont typeface="Calibri"/>
              <a:buChar char="•"/>
              <a:defRPr sz="18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7" name="Google Shape;267;p47"/>
          <p:cNvSpPr txBox="1">
            <a:spLocks noGrp="1"/>
          </p:cNvSpPr>
          <p:nvPr>
            <p:ph type="body" idx="2"/>
          </p:nvPr>
        </p:nvSpPr>
        <p:spPr>
          <a:xfrm>
            <a:off x="413886" y="1340919"/>
            <a:ext cx="11367436" cy="1067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6277C"/>
              </a:buClr>
              <a:buSzPts val="2492"/>
              <a:buFont typeface="Calibri"/>
              <a:buNone/>
              <a:defRPr sz="2800" b="0" i="0" u="none" strike="noStrike" cap="none">
                <a:solidFill>
                  <a:srgbClr val="36277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2136"/>
              <a:buFont typeface="Calibri"/>
              <a:buNone/>
              <a:defRPr sz="24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780"/>
              <a:buFont typeface="Calibri"/>
              <a:buNone/>
              <a:defRPr sz="20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602"/>
              <a:buFont typeface="Calibri"/>
              <a:buNone/>
              <a:defRPr sz="1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602"/>
              <a:buFont typeface="Calibri"/>
              <a:buNone/>
              <a:defRPr sz="1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8" name="Google Shape;268;p47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47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47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nternal-3">
  <p:cSld name="1_Internal-3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8"/>
          <p:cNvSpPr txBox="1">
            <a:spLocks noGrp="1"/>
          </p:cNvSpPr>
          <p:nvPr>
            <p:ph type="body" idx="1"/>
          </p:nvPr>
        </p:nvSpPr>
        <p:spPr>
          <a:xfrm>
            <a:off x="433137" y="1528763"/>
            <a:ext cx="11271183" cy="4600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684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2492"/>
              <a:buFont typeface="Calibri"/>
              <a:buChar char="•"/>
              <a:defRPr sz="2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42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2136"/>
              <a:buFont typeface="Calibri"/>
              <a:buChar char="•"/>
              <a:defRPr sz="24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16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780"/>
              <a:buFont typeface="Calibri"/>
              <a:buChar char="•"/>
              <a:defRPr sz="20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32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602"/>
              <a:buFont typeface="Calibri"/>
              <a:buChar char="•"/>
              <a:defRPr sz="1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32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602"/>
              <a:buFont typeface="Calibri"/>
              <a:buChar char="•"/>
              <a:defRPr sz="1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3" name="Google Shape;273;p48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48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48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  <p:sp>
        <p:nvSpPr>
          <p:cNvPr id="276" name="Google Shape;276;p48"/>
          <p:cNvSpPr txBox="1">
            <a:spLocks noGrp="1"/>
          </p:cNvSpPr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2400"/>
              <a:buFont typeface="Calibri"/>
              <a:buNone/>
              <a:defRPr sz="2400" b="1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nal-5">
  <p:cSld name="Internal-5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9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49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49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  <p:sp>
        <p:nvSpPr>
          <p:cNvPr id="281" name="Google Shape;281;p49"/>
          <p:cNvSpPr txBox="1">
            <a:spLocks noGrp="1"/>
          </p:cNvSpPr>
          <p:nvPr>
            <p:ph type="body" idx="1"/>
          </p:nvPr>
        </p:nvSpPr>
        <p:spPr>
          <a:xfrm>
            <a:off x="4841506" y="1251743"/>
            <a:ext cx="6901313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944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2848"/>
              <a:buFont typeface="Calibri"/>
              <a:buChar char="•"/>
              <a:defRPr sz="32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684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2492"/>
              <a:buFont typeface="Calibri"/>
              <a:buChar char="•"/>
              <a:defRPr sz="2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42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2136"/>
              <a:buFont typeface="Calibri"/>
              <a:buChar char="•"/>
              <a:defRPr sz="24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16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780"/>
              <a:buFont typeface="Calibri"/>
              <a:buChar char="•"/>
              <a:defRPr sz="20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162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780"/>
              <a:buFont typeface="Calibri"/>
              <a:buChar char="•"/>
              <a:defRPr sz="20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2" name="Google Shape;282;p49"/>
          <p:cNvSpPr txBox="1">
            <a:spLocks noGrp="1"/>
          </p:cNvSpPr>
          <p:nvPr>
            <p:ph type="body" idx="2"/>
          </p:nvPr>
        </p:nvSpPr>
        <p:spPr>
          <a:xfrm>
            <a:off x="423512" y="1251744"/>
            <a:ext cx="4226262" cy="4881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1424"/>
              <a:buFont typeface="Calibri"/>
              <a:buNone/>
              <a:defRPr sz="16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46"/>
              <a:buFont typeface="Calibri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68"/>
              <a:buFont typeface="Calibri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9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9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3" name="Google Shape;283;p49"/>
          <p:cNvSpPr txBox="1">
            <a:spLocks noGrp="1"/>
          </p:cNvSpPr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2400"/>
              <a:buFont typeface="Calibri"/>
              <a:buNone/>
              <a:defRPr sz="2400" b="1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nal-6">
  <p:cSld name="Internal-6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50"/>
          <p:cNvSpPr>
            <a:spLocks noGrp="1"/>
          </p:cNvSpPr>
          <p:nvPr>
            <p:ph type="pic" idx="2"/>
          </p:nvPr>
        </p:nvSpPr>
        <p:spPr>
          <a:xfrm>
            <a:off x="4908884" y="1396674"/>
            <a:ext cx="6805060" cy="4614394"/>
          </a:xfrm>
          <a:prstGeom prst="rect">
            <a:avLst/>
          </a:prstGeom>
          <a:noFill/>
          <a:ln>
            <a:noFill/>
          </a:ln>
        </p:spPr>
      </p:sp>
      <p:sp>
        <p:nvSpPr>
          <p:cNvPr id="286" name="Google Shape;286;p50"/>
          <p:cNvSpPr txBox="1">
            <a:spLocks noGrp="1"/>
          </p:cNvSpPr>
          <p:nvPr>
            <p:ph type="body" idx="1"/>
          </p:nvPr>
        </p:nvSpPr>
        <p:spPr>
          <a:xfrm>
            <a:off x="452387" y="1396674"/>
            <a:ext cx="4197387" cy="4622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1424"/>
              <a:buFont typeface="Calibri"/>
              <a:buNone/>
              <a:defRPr sz="16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46"/>
              <a:buFont typeface="Calibri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68"/>
              <a:buFont typeface="Calibri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9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9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7" name="Google Shape;287;p50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50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50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  <p:sp>
        <p:nvSpPr>
          <p:cNvPr id="290" name="Google Shape;290;p50"/>
          <p:cNvSpPr txBox="1">
            <a:spLocks noGrp="1"/>
          </p:cNvSpPr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2400"/>
              <a:buFont typeface="Calibri"/>
              <a:buNone/>
              <a:defRPr sz="2400" b="1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nternal-3">
  <p:cSld name="1_Internal-3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body" idx="1"/>
          </p:nvPr>
        </p:nvSpPr>
        <p:spPr>
          <a:xfrm>
            <a:off x="433137" y="1528763"/>
            <a:ext cx="11271183" cy="4600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684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2492"/>
              <a:buFont typeface="Calibri"/>
              <a:buChar char="•"/>
              <a:defRPr sz="2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42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2136"/>
              <a:buFont typeface="Calibri"/>
              <a:buChar char="•"/>
              <a:defRPr sz="24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16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780"/>
              <a:buFont typeface="Calibri"/>
              <a:buChar char="•"/>
              <a:defRPr sz="20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32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602"/>
              <a:buFont typeface="Calibri"/>
              <a:buChar char="•"/>
              <a:defRPr sz="1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32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602"/>
              <a:buFont typeface="Calibri"/>
              <a:buChar char="•"/>
              <a:defRPr sz="1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51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51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51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  <p:pic>
        <p:nvPicPr>
          <p:cNvPr id="295" name="Google Shape;295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7" y="1388"/>
            <a:ext cx="12187064" cy="6855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nal-5">
  <p:cSld name="Internal-5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body" idx="1"/>
          </p:nvPr>
        </p:nvSpPr>
        <p:spPr>
          <a:xfrm>
            <a:off x="4841506" y="1251743"/>
            <a:ext cx="6901313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944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2848"/>
              <a:buFont typeface="Calibri"/>
              <a:buChar char="•"/>
              <a:defRPr sz="32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684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2492"/>
              <a:buFont typeface="Calibri"/>
              <a:buChar char="•"/>
              <a:defRPr sz="2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42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2136"/>
              <a:buFont typeface="Calibri"/>
              <a:buChar char="•"/>
              <a:defRPr sz="24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16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780"/>
              <a:buFont typeface="Calibri"/>
              <a:buChar char="•"/>
              <a:defRPr sz="20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162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780"/>
              <a:buFont typeface="Calibri"/>
              <a:buChar char="•"/>
              <a:defRPr sz="20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body" idx="2"/>
          </p:nvPr>
        </p:nvSpPr>
        <p:spPr>
          <a:xfrm>
            <a:off x="423512" y="1251744"/>
            <a:ext cx="4226262" cy="4881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1424"/>
              <a:buFont typeface="Calibri"/>
              <a:buNone/>
              <a:defRPr sz="16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46"/>
              <a:buFont typeface="Calibri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68"/>
              <a:buFont typeface="Calibri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9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9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TITLE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25" y="-9625"/>
            <a:ext cx="12191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3"/>
          <p:cNvSpPr txBox="1">
            <a:spLocks noGrp="1"/>
          </p:cNvSpPr>
          <p:nvPr>
            <p:ph type="ctrTitle"/>
          </p:nvPr>
        </p:nvSpPr>
        <p:spPr>
          <a:xfrm>
            <a:off x="406940" y="3287319"/>
            <a:ext cx="9973101" cy="1363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277C"/>
              </a:buClr>
              <a:buSzPts val="4800"/>
              <a:buFont typeface="Calibri"/>
              <a:buNone/>
              <a:defRPr sz="4800" b="1">
                <a:solidFill>
                  <a:srgbClr val="36277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subTitle" idx="1"/>
          </p:nvPr>
        </p:nvSpPr>
        <p:spPr>
          <a:xfrm>
            <a:off x="406940" y="4903300"/>
            <a:ext cx="9973101" cy="66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A0DC"/>
              </a:buClr>
              <a:buSzPts val="2136"/>
              <a:buFont typeface="Calibri"/>
              <a:buNone/>
              <a:defRPr sz="2400" b="0" i="0" u="none" strike="noStrike" cap="none">
                <a:solidFill>
                  <a:srgbClr val="2EA0D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780"/>
              <a:buFont typeface="Calibri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2"/>
              <a:buFont typeface="Calibri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24"/>
              <a:buFont typeface="Calibri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24"/>
              <a:buFont typeface="Calibri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65" name="Google Shape;6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57078" y="6003279"/>
            <a:ext cx="3111500" cy="64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nal_Blank">
  <p:cSld name="Internal_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nal-3">
  <p:cSld name="Internal-3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413886" y="2754312"/>
            <a:ext cx="11367436" cy="3375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684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D1D1B"/>
              </a:buClr>
              <a:buSzPts val="2492"/>
              <a:buFont typeface="Calibri"/>
              <a:buChar char="•"/>
              <a:defRPr sz="28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42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1D1B"/>
              </a:buClr>
              <a:buSzPts val="2136"/>
              <a:buFont typeface="Calibri"/>
              <a:buChar char="•"/>
              <a:defRPr sz="24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16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1D1B"/>
              </a:buClr>
              <a:buSzPts val="1780"/>
              <a:buFont typeface="Calibri"/>
              <a:buChar char="•"/>
              <a:defRPr sz="20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32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1D1B"/>
              </a:buClr>
              <a:buSzPts val="1602"/>
              <a:buFont typeface="Calibri"/>
              <a:buChar char="•"/>
              <a:defRPr sz="18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32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1D1B"/>
              </a:buClr>
              <a:buSzPts val="1602"/>
              <a:buFont typeface="Calibri"/>
              <a:buChar char="•"/>
              <a:defRPr sz="18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2"/>
          </p:nvPr>
        </p:nvSpPr>
        <p:spPr>
          <a:xfrm>
            <a:off x="413886" y="1340919"/>
            <a:ext cx="11367436" cy="1067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6277C"/>
              </a:buClr>
              <a:buSzPts val="2492"/>
              <a:buFont typeface="Calibri"/>
              <a:buNone/>
              <a:defRPr sz="2800" b="0" i="0" u="none" strike="noStrike" cap="none">
                <a:solidFill>
                  <a:srgbClr val="36277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2136"/>
              <a:buFont typeface="Calibri"/>
              <a:buNone/>
              <a:defRPr sz="24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780"/>
              <a:buFont typeface="Calibri"/>
              <a:buNone/>
              <a:defRPr sz="20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602"/>
              <a:buFont typeface="Calibri"/>
              <a:buNone/>
              <a:defRPr sz="1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602"/>
              <a:buFont typeface="Calibri"/>
              <a:buNone/>
              <a:defRPr sz="1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nternal-3">
  <p:cSld name="1_Internal-3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body" idx="1"/>
          </p:nvPr>
        </p:nvSpPr>
        <p:spPr>
          <a:xfrm>
            <a:off x="433137" y="1528763"/>
            <a:ext cx="11271183" cy="4600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684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2492"/>
              <a:buFont typeface="Calibri"/>
              <a:buChar char="•"/>
              <a:defRPr sz="2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42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2136"/>
              <a:buFont typeface="Calibri"/>
              <a:buChar char="•"/>
              <a:defRPr sz="24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16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780"/>
              <a:buFont typeface="Calibri"/>
              <a:buChar char="•"/>
              <a:defRPr sz="20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32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602"/>
              <a:buFont typeface="Calibri"/>
              <a:buChar char="•"/>
              <a:defRPr sz="1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32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602"/>
              <a:buFont typeface="Calibri"/>
              <a:buChar char="•"/>
              <a:defRPr sz="1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8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Relationship Id="rId9" Type="http://schemas.openxmlformats.org/officeDocument/2006/relationships/image" Target="../media/image8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9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-25550"/>
            <a:ext cx="12182131" cy="685244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4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4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4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  <p:sp>
        <p:nvSpPr>
          <p:cNvPr id="10" name="Google Shape;10;p4"/>
          <p:cNvSpPr txBox="1">
            <a:spLocks noGrp="1"/>
          </p:cNvSpPr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58" name="Google Shape;58;p12"/>
          <p:cNvPicPr preferRelativeResize="0"/>
          <p:nvPr/>
        </p:nvPicPr>
        <p:blipFill rotWithShape="1">
          <a:blip r:embed="rId9">
            <a:alphaModFix amt="15000"/>
          </a:blip>
          <a:srcRect/>
          <a:stretch/>
        </p:blipFill>
        <p:spPr>
          <a:xfrm>
            <a:off x="3178887" y="1780675"/>
            <a:ext cx="5878286" cy="5775158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2"/>
          <p:cNvSpPr/>
          <p:nvPr/>
        </p:nvSpPr>
        <p:spPr>
          <a:xfrm>
            <a:off x="1456267" y="154520"/>
            <a:ext cx="11159065" cy="647700"/>
          </a:xfrm>
          <a:prstGeom prst="roundRect">
            <a:avLst>
              <a:gd name="adj" fmla="val 50000"/>
            </a:avLst>
          </a:prstGeom>
          <a:solidFill>
            <a:srgbClr val="5D4F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" name="Google Shape;60;p1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685975" y="273904"/>
            <a:ext cx="1315480" cy="40893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Google Shape;105;p20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Google Shape;106;p20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2400"/>
              <a:buFont typeface="Calibri"/>
              <a:buNone/>
              <a:defRPr sz="2400" b="1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08" name="Google Shape;108;p20"/>
          <p:cNvPicPr preferRelativeResize="0"/>
          <p:nvPr/>
        </p:nvPicPr>
        <p:blipFill rotWithShape="1">
          <a:blip r:embed="rId9">
            <a:alphaModFix amt="15000"/>
          </a:blip>
          <a:srcRect/>
          <a:stretch/>
        </p:blipFill>
        <p:spPr>
          <a:xfrm>
            <a:off x="3178887" y="1780675"/>
            <a:ext cx="5878286" cy="5775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685297" y="273906"/>
            <a:ext cx="1315480" cy="40893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8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" name="Google Shape;154;p28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5" name="Google Shape;155;p28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  <p:sp>
        <p:nvSpPr>
          <p:cNvPr id="156" name="Google Shape;156;p28"/>
          <p:cNvSpPr txBox="1">
            <a:spLocks noGrp="1"/>
          </p:cNvSpPr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2400"/>
              <a:buFont typeface="Calibri"/>
              <a:buNone/>
              <a:defRPr sz="2400" b="1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57" name="Google Shape;157;p2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685297" y="273906"/>
            <a:ext cx="1315480" cy="40893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6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2" name="Google Shape;202;p36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3" name="Google Shape;203;p36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  <p:sp>
        <p:nvSpPr>
          <p:cNvPr id="204" name="Google Shape;204;p36"/>
          <p:cNvSpPr txBox="1">
            <a:spLocks noGrp="1"/>
          </p:cNvSpPr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2400"/>
              <a:buFont typeface="Calibri"/>
              <a:buNone/>
              <a:defRPr sz="2400" b="1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205" name="Google Shape;205;p3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621129" y="6311476"/>
            <a:ext cx="1315480" cy="40893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4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0" name="Google Shape;250;p44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1" name="Google Shape;251;p44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  <p:sp>
        <p:nvSpPr>
          <p:cNvPr id="252" name="Google Shape;252;p44"/>
          <p:cNvSpPr/>
          <p:nvPr/>
        </p:nvSpPr>
        <p:spPr>
          <a:xfrm>
            <a:off x="1456267" y="154520"/>
            <a:ext cx="11159065" cy="647700"/>
          </a:xfrm>
          <a:prstGeom prst="roundRect">
            <a:avLst>
              <a:gd name="adj" fmla="val 50000"/>
            </a:avLst>
          </a:prstGeom>
          <a:solidFill>
            <a:srgbClr val="5D4F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3" name="Google Shape;253;p4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685975" y="273904"/>
            <a:ext cx="1315480" cy="40893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o_FCMO8-b5pENs1BEYFwPdewZFvkLPQZJ7HRQD1iMDs/edit?tab=t.0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indico.in2p3.fr/event/34984/overview" TargetMode="External"/><Relationship Id="rId4" Type="http://schemas.openxmlformats.org/officeDocument/2006/relationships/hyperlink" Target="https://docs.google.com/document/d/14pxxtIT1lpL2kgr7feg4QufLacjB0luF/edit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"/>
          <p:cNvSpPr txBox="1">
            <a:spLocks noGrp="1"/>
          </p:cNvSpPr>
          <p:nvPr>
            <p:ph type="ctrTitle"/>
          </p:nvPr>
        </p:nvSpPr>
        <p:spPr>
          <a:xfrm>
            <a:off x="406940" y="3287319"/>
            <a:ext cx="9973101" cy="1363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277C"/>
              </a:buClr>
              <a:buSzPts val="4800"/>
              <a:buFont typeface="Calibri"/>
              <a:buNone/>
            </a:pPr>
            <a:r>
              <a:rPr lang="en-GB" dirty="0"/>
              <a:t>Project overview 23 01 2025</a:t>
            </a:r>
            <a:endParaRPr dirty="0"/>
          </a:p>
        </p:txBody>
      </p:sp>
      <p:sp>
        <p:nvSpPr>
          <p:cNvPr id="301" name="Google Shape;301;p1"/>
          <p:cNvSpPr txBox="1">
            <a:spLocks noGrp="1"/>
          </p:cNvSpPr>
          <p:nvPr>
            <p:ph type="subTitle" idx="1"/>
          </p:nvPr>
        </p:nvSpPr>
        <p:spPr>
          <a:xfrm>
            <a:off x="406940" y="4903300"/>
            <a:ext cx="9973101" cy="66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A0DC"/>
              </a:buClr>
              <a:buSzPts val="2136"/>
              <a:buFont typeface="Calibri"/>
              <a:buNone/>
            </a:pPr>
            <a:r>
              <a:rPr lang="fr-FR" dirty="0"/>
              <a:t>ESCAPE </a:t>
            </a:r>
            <a:endParaRPr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6DE7B81-C71A-404A-9E4C-C80A39447D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5719" y="6029024"/>
            <a:ext cx="990097" cy="6164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263417-BDCF-4812-9D93-8722AAD68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technical</a:t>
            </a:r>
            <a:r>
              <a:rPr lang="fr-FR" dirty="0"/>
              <a:t> </a:t>
            </a:r>
            <a:r>
              <a:rPr lang="fr-FR" dirty="0" err="1"/>
              <a:t>tasks</a:t>
            </a:r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E55FE9A-A30D-4011-904D-59F77C8A7E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127" y="149425"/>
            <a:ext cx="1107490" cy="689569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176E1011-77FF-45A7-870C-50A3C985A715}"/>
              </a:ext>
            </a:extLst>
          </p:cNvPr>
          <p:cNvSpPr txBox="1"/>
          <p:nvPr/>
        </p:nvSpPr>
        <p:spPr>
          <a:xfrm rot="10800000" flipH="1" flipV="1">
            <a:off x="1407045" y="993082"/>
            <a:ext cx="937791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Evaluate the performance of </a:t>
            </a:r>
            <a:r>
              <a:rPr lang="en-US" sz="2000" b="1" dirty="0" err="1"/>
              <a:t>Rucio's</a:t>
            </a:r>
            <a:r>
              <a:rPr lang="en-US" sz="2000" b="1" dirty="0"/>
              <a:t> built-in Metadata plugin with the CTA use case.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Current Environment</a:t>
            </a:r>
            <a:r>
              <a:rPr lang="en-US" sz="2000" dirty="0"/>
              <a:t>: Testing underway on a VM in MUST; migrating to the official CTA environment at DESY.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Objective</a:t>
            </a:r>
            <a:r>
              <a:rPr lang="en-US" sz="2000" dirty="0"/>
              <a:t>: Establish these performance tests as a standard CI process (to be addressed during the CERN workshop with CTA stakeholders on 13-14 January). -&gt; </a:t>
            </a:r>
            <a:r>
              <a:rPr lang="en-US" sz="2000" dirty="0">
                <a:highlight>
                  <a:srgbClr val="FFFF00"/>
                </a:highlight>
              </a:rPr>
              <a:t>Reached an agreement with CTA to incorporate the performance tests into the official CTA CI process.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Future Plans</a:t>
            </a:r>
            <a:r>
              <a:rPr lang="en-US" sz="2000" dirty="0"/>
              <a:t>: Expand testing by integrating DIRAC during the Hackathon at CERN (14-15-16-17 January), enhancing the </a:t>
            </a:r>
            <a:r>
              <a:rPr lang="en-US" sz="2000" dirty="0" err="1"/>
              <a:t>Rucio</a:t>
            </a:r>
            <a:r>
              <a:rPr lang="en-US" sz="2000" dirty="0"/>
              <a:t>/DIRAC setup—a valuable opportunity to contribute to a widely adopted open-source project.</a:t>
            </a:r>
          </a:p>
          <a:p>
            <a:r>
              <a:rPr lang="en-US" sz="2000" dirty="0"/>
              <a:t>	</a:t>
            </a:r>
            <a:r>
              <a:rPr lang="en-US" sz="2000" dirty="0">
                <a:highlight>
                  <a:srgbClr val="FFFF00"/>
                </a:highlight>
              </a:rPr>
              <a:t>Resolve issues with </a:t>
            </a:r>
            <a:r>
              <a:rPr lang="en-US" sz="2000" dirty="0" err="1">
                <a:highlight>
                  <a:srgbClr val="FFFF00"/>
                </a:highlight>
              </a:rPr>
              <a:t>SetMetadata</a:t>
            </a:r>
            <a:r>
              <a:rPr lang="en-US" sz="2000" dirty="0">
                <a:highlight>
                  <a:srgbClr val="FFFF00"/>
                </a:highlight>
              </a:rPr>
              <a:t>() and </a:t>
            </a:r>
            <a:r>
              <a:rPr lang="en-US" sz="2000" dirty="0" err="1">
                <a:highlight>
                  <a:srgbClr val="FFFF00"/>
                </a:highlight>
              </a:rPr>
              <a:t>GetMetadata</a:t>
            </a:r>
            <a:r>
              <a:rPr lang="en-US" sz="2000" dirty="0">
                <a:highlight>
                  <a:srgbClr val="FFFF00"/>
                </a:highlight>
              </a:rPr>
              <a:t>() implemented by </a:t>
            </a:r>
            <a:r>
              <a:rPr lang="en-US" sz="2000" dirty="0"/>
              <a:t>	</a:t>
            </a:r>
            <a:r>
              <a:rPr lang="en-US" sz="2000" dirty="0">
                <a:highlight>
                  <a:srgbClr val="FFFF00"/>
                </a:highlight>
              </a:rPr>
              <a:t>Belle2.</a:t>
            </a:r>
            <a:br>
              <a:rPr lang="en-US" sz="2000" dirty="0">
                <a:highlight>
                  <a:srgbClr val="FFFF00"/>
                </a:highlight>
              </a:rPr>
            </a:br>
            <a:r>
              <a:rPr lang="en-US" sz="2000" dirty="0"/>
              <a:t>	</a:t>
            </a:r>
            <a:r>
              <a:rPr lang="en-US" sz="2000" dirty="0">
                <a:highlight>
                  <a:srgbClr val="FFFF00"/>
                </a:highlight>
              </a:rPr>
              <a:t>Develop </a:t>
            </a:r>
            <a:r>
              <a:rPr lang="en-US" sz="2000" dirty="0" err="1">
                <a:highlight>
                  <a:srgbClr val="FFFF00"/>
                </a:highlight>
              </a:rPr>
              <a:t>FindFileByMetadata</a:t>
            </a:r>
            <a:r>
              <a:rPr lang="en-US" sz="2000" dirty="0">
                <a:highlight>
                  <a:srgbClr val="FFFF00"/>
                </a:highlight>
              </a:rPr>
              <a:t>(), currently in progress.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264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263417-BDCF-4812-9D93-8722AAD68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Other</a:t>
            </a:r>
            <a:r>
              <a:rPr lang="fr-FR" dirty="0"/>
              <a:t> </a:t>
            </a:r>
            <a:r>
              <a:rPr lang="fr-FR" dirty="0" err="1"/>
              <a:t>task</a:t>
            </a:r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E55FE9A-A30D-4011-904D-59F77C8A7E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127" y="149425"/>
            <a:ext cx="1107490" cy="689569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176E1011-77FF-45A7-870C-50A3C985A715}"/>
              </a:ext>
            </a:extLst>
          </p:cNvPr>
          <p:cNvSpPr txBox="1"/>
          <p:nvPr/>
        </p:nvSpPr>
        <p:spPr>
          <a:xfrm rot="10800000" flipH="1" flipV="1">
            <a:off x="1407045" y="992883"/>
            <a:ext cx="937791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 err="1"/>
              <a:t>Marion's</a:t>
            </a:r>
            <a:r>
              <a:rPr lang="fr-FR" sz="2000" u="sng" dirty="0"/>
              <a:t> contributions to OSCARS: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/>
              <a:t>WP1</a:t>
            </a:r>
            <a:r>
              <a:rPr lang="fr-FR" sz="2000" dirty="0"/>
              <a:t> :</a:t>
            </a:r>
            <a:r>
              <a:rPr lang="en-US" sz="2000" dirty="0">
                <a:hlinkClick r:id="rId3"/>
              </a:rPr>
              <a:t>MS2</a:t>
            </a:r>
            <a:r>
              <a:rPr lang="en-US" sz="2000" dirty="0"/>
              <a:t> Roadmap for CCCs co-located and/or cross-cluster training events and workshops. </a:t>
            </a:r>
            <a:endParaRPr lang="fr-FR" sz="2000" dirty="0"/>
          </a:p>
          <a:p>
            <a:r>
              <a:rPr lang="fr-FR" sz="2000" i="1" dirty="0">
                <a:solidFill>
                  <a:srgbClr val="43087C"/>
                </a:solidFill>
              </a:rPr>
              <a:t>Next meeting on Tuesday 28/01.</a:t>
            </a:r>
          </a:p>
          <a:p>
            <a:endParaRPr lang="fr-FR" sz="2000" i="1" dirty="0">
              <a:solidFill>
                <a:srgbClr val="43087C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/>
              <a:t>WP2</a:t>
            </a:r>
            <a:r>
              <a:rPr lang="fr-FR" sz="2000" dirty="0"/>
              <a:t> : </a:t>
            </a:r>
            <a:r>
              <a:rPr lang="fr-FR" sz="2000" dirty="0">
                <a:hlinkClick r:id="rId4"/>
              </a:rPr>
              <a:t>D2.1</a:t>
            </a:r>
            <a:r>
              <a:rPr lang="fr-FR" sz="2000" dirty="0"/>
              <a:t> </a:t>
            </a:r>
            <a:r>
              <a:rPr lang="en-US" sz="2000" dirty="0"/>
              <a:t>Creation of a Service and Data Sources Portfolio, cross-cluster composability efforts, and scientific scenarios using these services</a:t>
            </a:r>
            <a:r>
              <a:rPr lang="fr-FR" sz="2000" dirty="0"/>
              <a:t>, </a:t>
            </a:r>
          </a:p>
          <a:p>
            <a:r>
              <a:rPr lang="en-US" sz="2000" i="1" dirty="0">
                <a:solidFill>
                  <a:srgbClr val="43087C"/>
                </a:solidFill>
              </a:rPr>
              <a:t>Document submitted on 17/01, under review by the WP2 leaders. Final validation meeting on Monday, 27/01</a:t>
            </a:r>
            <a:endParaRPr lang="fr-FR" sz="2000" i="1" dirty="0">
              <a:solidFill>
                <a:srgbClr val="43087C"/>
              </a:solidFill>
            </a:endParaRPr>
          </a:p>
          <a:p>
            <a:endParaRPr lang="fr-FR" sz="2000" dirty="0"/>
          </a:p>
          <a:p>
            <a:r>
              <a:rPr lang="fr-FR" sz="2000" u="sng" dirty="0"/>
              <a:t>Meetings</a:t>
            </a:r>
            <a:r>
              <a:rPr lang="en-US" sz="2000" u="sng" dirty="0"/>
              <a:t> : </a:t>
            </a:r>
          </a:p>
          <a:p>
            <a:r>
              <a:rPr lang="en-US" sz="2000" b="1" dirty="0"/>
              <a:t>ESCAPE DIOS</a:t>
            </a:r>
            <a:r>
              <a:rPr lang="en-US" sz="2000" dirty="0"/>
              <a:t>, once a month, on Wednesday 16h00. </a:t>
            </a:r>
            <a:r>
              <a:rPr lang="en-US" sz="2000" i="1" dirty="0">
                <a:solidFill>
                  <a:schemeClr val="tx2">
                    <a:lumMod val="75000"/>
                  </a:schemeClr>
                </a:solidFill>
              </a:rPr>
              <a:t>(22/01/2025)</a:t>
            </a:r>
          </a:p>
          <a:p>
            <a:r>
              <a:rPr lang="en-US" sz="2000" b="1" dirty="0"/>
              <a:t>ESCAPE VRE</a:t>
            </a:r>
            <a:r>
              <a:rPr lang="en-US" sz="2000" dirty="0"/>
              <a:t>, once a month, on Wednesday 11h00. (29/01/2025)</a:t>
            </a:r>
          </a:p>
          <a:p>
            <a:endParaRPr lang="en-US" sz="2000" dirty="0"/>
          </a:p>
          <a:p>
            <a:r>
              <a:rPr lang="en-US" sz="2000" b="1" dirty="0"/>
              <a:t>1st OSCARS Annual General Meeting, 3-4 March 2025, Rome, Italy</a:t>
            </a:r>
            <a:br>
              <a:rPr lang="en-US" sz="2000" b="1" dirty="0"/>
            </a:br>
            <a:r>
              <a:rPr lang="en-US" sz="2000" b="1" dirty="0" err="1">
                <a:hlinkClick r:id="rId5"/>
              </a:rPr>
              <a:t>indico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533848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263417-BDCF-4812-9D93-8722AAD68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OSCARS 2</a:t>
            </a:r>
            <a:r>
              <a:rPr lang="fr-FR" baseline="30000" dirty="0"/>
              <a:t>nd</a:t>
            </a:r>
            <a:r>
              <a:rPr lang="fr-FR" dirty="0"/>
              <a:t> call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E55FE9A-A30D-4011-904D-59F77C8A7E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127" y="149425"/>
            <a:ext cx="1107490" cy="689569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176E1011-77FF-45A7-870C-50A3C985A715}"/>
              </a:ext>
            </a:extLst>
          </p:cNvPr>
          <p:cNvSpPr txBox="1"/>
          <p:nvPr/>
        </p:nvSpPr>
        <p:spPr>
          <a:xfrm rot="10800000" flipH="1" flipV="1">
            <a:off x="1496302" y="3825660"/>
            <a:ext cx="93779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Discussions are underway with INAF ROMA (Stefano G), LUPM (Luisa A), and PIC (Jordi D) regarding the submission of proposals for the second CTAO-supported call.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DD76195-8813-406D-BC94-524DDAC1C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5195" y="834676"/>
            <a:ext cx="4138670" cy="232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170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Blue-Cloud">
      <a:dk1>
        <a:srgbClr val="0032B1"/>
      </a:dk1>
      <a:lt1>
        <a:srgbClr val="FFFFFF"/>
      </a:lt1>
      <a:dk2>
        <a:srgbClr val="434845"/>
      </a:dk2>
      <a:lt2>
        <a:srgbClr val="E7E6E6"/>
      </a:lt2>
      <a:accent1>
        <a:srgbClr val="71A096"/>
      </a:accent1>
      <a:accent2>
        <a:srgbClr val="7E5E34"/>
      </a:accent2>
      <a:accent3>
        <a:srgbClr val="68615B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i Office">
  <a:themeElements>
    <a:clrScheme name="Blue-Cloud">
      <a:dk1>
        <a:srgbClr val="0032B1"/>
      </a:dk1>
      <a:lt1>
        <a:srgbClr val="FFFFFF"/>
      </a:lt1>
      <a:dk2>
        <a:srgbClr val="434845"/>
      </a:dk2>
      <a:lt2>
        <a:srgbClr val="E7E6E6"/>
      </a:lt2>
      <a:accent1>
        <a:srgbClr val="71A096"/>
      </a:accent1>
      <a:accent2>
        <a:srgbClr val="7E5E34"/>
      </a:accent2>
      <a:accent3>
        <a:srgbClr val="68615B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i Office">
  <a:themeElements>
    <a:clrScheme name="Blue-Cloud">
      <a:dk1>
        <a:srgbClr val="0032B1"/>
      </a:dk1>
      <a:lt1>
        <a:srgbClr val="FFFFFF"/>
      </a:lt1>
      <a:dk2>
        <a:srgbClr val="434845"/>
      </a:dk2>
      <a:lt2>
        <a:srgbClr val="E7E6E6"/>
      </a:lt2>
      <a:accent1>
        <a:srgbClr val="71A096"/>
      </a:accent1>
      <a:accent2>
        <a:srgbClr val="7E5E34"/>
      </a:accent2>
      <a:accent3>
        <a:srgbClr val="68615B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di Office">
  <a:themeElements>
    <a:clrScheme name="Blue-Cloud">
      <a:dk1>
        <a:srgbClr val="0032B1"/>
      </a:dk1>
      <a:lt1>
        <a:srgbClr val="FFFFFF"/>
      </a:lt1>
      <a:dk2>
        <a:srgbClr val="434845"/>
      </a:dk2>
      <a:lt2>
        <a:srgbClr val="E7E6E6"/>
      </a:lt2>
      <a:accent1>
        <a:srgbClr val="71A096"/>
      </a:accent1>
      <a:accent2>
        <a:srgbClr val="7E5E34"/>
      </a:accent2>
      <a:accent3>
        <a:srgbClr val="68615B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Tema di Office">
  <a:themeElements>
    <a:clrScheme name="Blue-Cloud">
      <a:dk1>
        <a:srgbClr val="0032B1"/>
      </a:dk1>
      <a:lt1>
        <a:srgbClr val="FFFFFF"/>
      </a:lt1>
      <a:dk2>
        <a:srgbClr val="434845"/>
      </a:dk2>
      <a:lt2>
        <a:srgbClr val="E7E6E6"/>
      </a:lt2>
      <a:accent1>
        <a:srgbClr val="71A096"/>
      </a:accent1>
      <a:accent2>
        <a:srgbClr val="7E5E34"/>
      </a:accent2>
      <a:accent3>
        <a:srgbClr val="68615B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Tema di Office">
  <a:themeElements>
    <a:clrScheme name="Blue-Cloud">
      <a:dk1>
        <a:srgbClr val="0032B1"/>
      </a:dk1>
      <a:lt1>
        <a:srgbClr val="FFFFFF"/>
      </a:lt1>
      <a:dk2>
        <a:srgbClr val="434845"/>
      </a:dk2>
      <a:lt2>
        <a:srgbClr val="E7E6E6"/>
      </a:lt2>
      <a:accent1>
        <a:srgbClr val="71A096"/>
      </a:accent1>
      <a:accent2>
        <a:srgbClr val="7E5E34"/>
      </a:accent2>
      <a:accent3>
        <a:srgbClr val="68615B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3111</TotalTime>
  <Words>296</Words>
  <Application>Microsoft Office PowerPoint</Application>
  <PresentationFormat>Grand écran</PresentationFormat>
  <Paragraphs>24</Paragraphs>
  <Slides>5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6</vt:i4>
      </vt:variant>
      <vt:variant>
        <vt:lpstr>Titres des diapositives</vt:lpstr>
      </vt:variant>
      <vt:variant>
        <vt:i4>5</vt:i4>
      </vt:variant>
    </vt:vector>
  </HeadingPairs>
  <TitlesOfParts>
    <vt:vector size="13" baseType="lpstr">
      <vt:lpstr>Arial</vt:lpstr>
      <vt:lpstr>Calibri</vt:lpstr>
      <vt:lpstr>Tema di Office</vt:lpstr>
      <vt:lpstr>1_Tema di Office</vt:lpstr>
      <vt:lpstr>2_Tema di Office</vt:lpstr>
      <vt:lpstr>3_Tema di Office</vt:lpstr>
      <vt:lpstr>5_Tema di Office</vt:lpstr>
      <vt:lpstr>4_Tema di Office</vt:lpstr>
      <vt:lpstr>Project overview 23 01 2025</vt:lpstr>
      <vt:lpstr>technical tasks</vt:lpstr>
      <vt:lpstr>Other task</vt:lpstr>
      <vt:lpstr>OSCARS 2nd call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overview</dc:title>
  <dc:creator>Andrea Greco</dc:creator>
  <cp:lastModifiedBy>Marion Pierre</cp:lastModifiedBy>
  <cp:revision>66</cp:revision>
  <dcterms:created xsi:type="dcterms:W3CDTF">2023-12-14T13:12:42Z</dcterms:created>
  <dcterms:modified xsi:type="dcterms:W3CDTF">2025-01-23T12:42:00Z</dcterms:modified>
</cp:coreProperties>
</file>