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5"/>
  </p:notesMasterIdLst>
  <p:sldIdLst>
    <p:sldId id="256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orian Reindl" initials="" lastIdx="3" clrIdx="0"/>
  <p:cmAuthor id="1" name="Couldn’t load user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78"/>
    <p:restoredTop sz="94670"/>
  </p:normalViewPr>
  <p:slideViewPr>
    <p:cSldViewPr snapToGrid="0">
      <p:cViewPr varScale="1">
        <p:scale>
          <a:sx n="139" d="100"/>
          <a:sy n="139" d="100"/>
        </p:scale>
        <p:origin x="1096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233e85246b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3233e85246b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233e85246b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3233e85246b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78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de-DE"/>
              <a:t>DMInfraNet 8 Jan 2025 "Elevator talk"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de-DE"/>
              <a:t>DMInfraNet 8 Jan 2025 "Elevator talk"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de-DE"/>
              <a:t>DMInfraNet 8 Jan 2025 "Elevator talk"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de-DE"/>
              <a:t>DMInfraNet 8 Jan 2025 "Elevator talk"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de-DE"/>
              <a:t>DMInfraNet 8 Jan 2025 "Elevator talk"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de-DE"/>
              <a:t>DMInfraNet 8 Jan 2025 "Elevator talk"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de-DE"/>
              <a:t>DMInfraNet 8 Jan 2025 "Elevator talk"</a:t>
            </a:r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de-DE"/>
              <a:t>DMInfraNet 8 Jan 2025 "Elevator talk"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de-DE"/>
              <a:t>DMInfraNet 8 Jan 2025 "Elevator talk"</a:t>
            </a:r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de-DE"/>
              <a:t>DMInfraNet 8 Jan 2025 "Elevator talk"</a:t>
            </a:r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de-DE"/>
              <a:t>DMInfraNet 8 Jan 2025 "Elevator talk"</a:t>
            </a:r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de-DE"/>
              <a:t>DMInfraNet 8 Jan 2025 "Elevator talk"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/>
        </p:nvSpPr>
        <p:spPr>
          <a:xfrm>
            <a:off x="260717" y="592958"/>
            <a:ext cx="8732816" cy="4254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There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wide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variety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existing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planned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dark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matter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search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experiments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Their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size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typically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exceeds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abilities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single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institutions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collaboration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becoming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increasingly</a:t>
            </a:r>
            <a:r>
              <a:rPr lang="de" sz="16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necessary</a:t>
            </a:r>
            <a:r>
              <a:rPr lang="de" sz="1600" b="0" i="0" u="none" strike="noStrike" cap="none" dirty="0">
                <a:solidFill>
                  <a:schemeClr val="accent1"/>
                </a:solidFill>
                <a:sym typeface="Arial"/>
              </a:rPr>
              <a:t>. </a:t>
            </a:r>
            <a:endParaRPr sz="1600" dirty="0">
              <a:solidFill>
                <a:schemeClr val="accent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DMInfraNet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intends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to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provide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platform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exchange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on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organisation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technology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choices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technical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expertise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infrastructures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construction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integration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exploitation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these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experiments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all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these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topics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mind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DMInfraNet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will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become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forum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strategy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discussions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among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involved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institutions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DMInfraNet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can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become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THE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place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where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infrastructure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requirements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of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experiments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sector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dark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matter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feably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interaction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particles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discussed</a:t>
            </a:r>
            <a:r>
              <a:rPr lang="de" sz="1600" dirty="0">
                <a:solidFill>
                  <a:schemeClr val="accent1"/>
                </a:solidFill>
                <a:sym typeface="Arial"/>
              </a:rPr>
              <a:t>. </a:t>
            </a:r>
            <a:endParaRPr sz="1600" dirty="0">
              <a:solidFill>
                <a:schemeClr val="accent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de" sz="1600" dirty="0">
                <a:solidFill>
                  <a:schemeClr val="accent1"/>
                </a:solidFill>
              </a:rPr>
            </a:b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DMInfraNet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aims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to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fill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the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gap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between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the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basic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detector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technology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development</a:t>
            </a:r>
            <a:r>
              <a:rPr lang="de" sz="1600" dirty="0">
                <a:solidFill>
                  <a:schemeClr val="accent1"/>
                </a:solidFill>
              </a:rPr>
              <a:t>, </a:t>
            </a:r>
            <a:r>
              <a:rPr lang="de" sz="1600" dirty="0" err="1">
                <a:solidFill>
                  <a:schemeClr val="accent1"/>
                </a:solidFill>
              </a:rPr>
              <a:t>as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addressed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by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the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DRDs</a:t>
            </a:r>
            <a:r>
              <a:rPr lang="de" sz="1600" dirty="0">
                <a:solidFill>
                  <a:schemeClr val="accent1"/>
                </a:solidFill>
              </a:rPr>
              <a:t>,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exploitation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>
                <a:solidFill>
                  <a:schemeClr val="accent1"/>
                </a:solidFill>
              </a:rPr>
              <a:t>experimental </a:t>
            </a:r>
            <a:r>
              <a:rPr lang="de" sz="1600" dirty="0" err="1">
                <a:solidFill>
                  <a:schemeClr val="accent1"/>
                </a:solidFill>
              </a:rPr>
              <a:t>data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analyses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addressed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iDMEu</a:t>
            </a:r>
            <a:r>
              <a:rPr lang="de" sz="1600" dirty="0">
                <a:solidFill>
                  <a:schemeClr val="accent1"/>
                </a:solidFill>
              </a:rPr>
              <a:t>. </a:t>
            </a:r>
            <a:r>
              <a:rPr lang="de" sz="1600" dirty="0" err="1">
                <a:solidFill>
                  <a:schemeClr val="accent1"/>
                </a:solidFill>
              </a:rPr>
              <a:t>It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is</a:t>
            </a:r>
            <a:r>
              <a:rPr lang="de" sz="1600" dirty="0">
                <a:solidFill>
                  <a:schemeClr val="accent1"/>
                </a:solidFill>
              </a:rPr>
              <a:t> in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this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respect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orthogonal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complementary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these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existing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exchange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collaboration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mechanisms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60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accent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dirty="0">
                <a:solidFill>
                  <a:schemeClr val="accent1"/>
                </a:solidFill>
              </a:rPr>
              <a:t>The </a:t>
            </a:r>
            <a:r>
              <a:rPr lang="de" sz="1600" dirty="0" err="1">
                <a:solidFill>
                  <a:schemeClr val="accent1"/>
                </a:solidFill>
              </a:rPr>
              <a:t>installation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of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DMInfraNet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and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its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recognition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by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the</a:t>
            </a:r>
            <a:r>
              <a:rPr lang="de" sz="1600" dirty="0">
                <a:solidFill>
                  <a:schemeClr val="accent1"/>
                </a:solidFill>
              </a:rPr>
              <a:t> European </a:t>
            </a:r>
            <a:r>
              <a:rPr lang="de" sz="1600" dirty="0" err="1">
                <a:solidFill>
                  <a:schemeClr val="accent1"/>
                </a:solidFill>
              </a:rPr>
              <a:t>strategy</a:t>
            </a:r>
            <a:r>
              <a:rPr lang="de" sz="1600" dirty="0">
                <a:solidFill>
                  <a:schemeClr val="accent1"/>
                </a:solidFill>
              </a:rPr>
              <a:t> update will </a:t>
            </a:r>
            <a:r>
              <a:rPr lang="de" sz="1600" dirty="0" err="1">
                <a:solidFill>
                  <a:schemeClr val="accent1"/>
                </a:solidFill>
              </a:rPr>
              <a:t>give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the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topics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treated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by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the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network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the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needed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visibility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and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political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weight</a:t>
            </a:r>
            <a:r>
              <a:rPr lang="de" sz="1600" dirty="0">
                <a:solidFill>
                  <a:schemeClr val="accent1"/>
                </a:solidFill>
              </a:rPr>
              <a:t>.</a:t>
            </a:r>
            <a:endParaRPr sz="1600" dirty="0">
              <a:solidFill>
                <a:schemeClr val="accent1"/>
              </a:solidFill>
              <a:sym typeface="Arial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A03127-2BDF-9D42-9409-051C8253B69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265176" y="4856060"/>
            <a:ext cx="2292858" cy="273844"/>
          </a:xfrm>
        </p:spPr>
        <p:txBody>
          <a:bodyPr/>
          <a:lstStyle/>
          <a:p>
            <a:pPr algn="l"/>
            <a:r>
              <a:rPr lang="de-DE" dirty="0" err="1"/>
              <a:t>DMInfraNet</a:t>
            </a:r>
            <a:r>
              <a:rPr lang="de-DE" dirty="0"/>
              <a:t> 8 Jan 2025 "Elevator </a:t>
            </a:r>
            <a:r>
              <a:rPr lang="de-DE" dirty="0" err="1"/>
              <a:t>talk</a:t>
            </a:r>
            <a:r>
              <a:rPr lang="de-DE" dirty="0"/>
              <a:t>"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E9B919-D459-4848-9202-C5127679256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936133" y="4856060"/>
            <a:ext cx="2057400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1</a:t>
            </a:fld>
            <a:endParaRPr lang="d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D382B0-3972-9243-A22E-AD66DA868CB6}"/>
              </a:ext>
            </a:extLst>
          </p:cNvPr>
          <p:cNvSpPr txBox="1"/>
          <p:nvPr/>
        </p:nvSpPr>
        <p:spPr>
          <a:xfrm>
            <a:off x="260717" y="118872"/>
            <a:ext cx="4089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</a:rPr>
              <a:t>The Elevator Talk – </a:t>
            </a:r>
            <a:r>
              <a:rPr lang="de-DE" sz="2000" dirty="0" err="1">
                <a:solidFill>
                  <a:schemeClr val="accent1"/>
                </a:solidFill>
              </a:rPr>
              <a:t>for</a:t>
            </a:r>
            <a:r>
              <a:rPr lang="de-DE" sz="2000" dirty="0">
                <a:solidFill>
                  <a:schemeClr val="accent1"/>
                </a:solidFill>
              </a:rPr>
              <a:t> </a:t>
            </a:r>
            <a:r>
              <a:rPr lang="de-DE" sz="2000" dirty="0" err="1">
                <a:solidFill>
                  <a:schemeClr val="accent1"/>
                </a:solidFill>
              </a:rPr>
              <a:t>Discussion</a:t>
            </a:r>
            <a:endParaRPr lang="de-DE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A03127-2BDF-9D42-9409-051C8253B69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265176" y="4856060"/>
            <a:ext cx="2292858" cy="273844"/>
          </a:xfrm>
        </p:spPr>
        <p:txBody>
          <a:bodyPr/>
          <a:lstStyle/>
          <a:p>
            <a:pPr algn="l"/>
            <a:r>
              <a:rPr lang="de-DE" dirty="0" err="1"/>
              <a:t>DMInfraNet</a:t>
            </a:r>
            <a:r>
              <a:rPr lang="de-DE" dirty="0"/>
              <a:t> 8 Jan 2025 "Elevator </a:t>
            </a:r>
            <a:r>
              <a:rPr lang="de-DE" dirty="0" err="1"/>
              <a:t>talk</a:t>
            </a:r>
            <a:r>
              <a:rPr lang="de-DE" dirty="0"/>
              <a:t>"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E9B919-D459-4848-9202-C5127679256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936133" y="4856060"/>
            <a:ext cx="2057400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2</a:t>
            </a:fld>
            <a:endParaRPr lang="de" dirty="0"/>
          </a:p>
        </p:txBody>
      </p:sp>
      <p:sp>
        <p:nvSpPr>
          <p:cNvPr id="5" name="Google Shape;129;p25">
            <a:extLst>
              <a:ext uri="{FF2B5EF4-FFF2-40B4-BE49-F238E27FC236}">
                <a16:creationId xmlns:a16="http://schemas.microsoft.com/office/drawing/2014/main" id="{29D55AB9-A0E4-E947-AF1F-7712D79FFD20}"/>
              </a:ext>
            </a:extLst>
          </p:cNvPr>
          <p:cNvSpPr txBox="1"/>
          <p:nvPr/>
        </p:nvSpPr>
        <p:spPr>
          <a:xfrm>
            <a:off x="260717" y="574670"/>
            <a:ext cx="8732816" cy="3808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dirty="0" err="1">
                <a:solidFill>
                  <a:schemeClr val="accent1"/>
                </a:solidFill>
              </a:rPr>
              <a:t>Concretely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DMInfraNet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will </a:t>
            </a:r>
            <a:r>
              <a:rPr lang="de" sz="1600" dirty="0" err="1">
                <a:solidFill>
                  <a:schemeClr val="accent1"/>
                </a:solidFill>
              </a:rPr>
              <a:t>address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the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following</a:t>
            </a:r>
            <a:r>
              <a:rPr lang="de" sz="1600" dirty="0">
                <a:solidFill>
                  <a:schemeClr val="accent1"/>
                </a:solidFill>
              </a:rPr>
              <a:t> </a:t>
            </a:r>
            <a:r>
              <a:rPr lang="de" sz="1600" dirty="0" err="1">
                <a:solidFill>
                  <a:schemeClr val="accent1"/>
                </a:solidFill>
              </a:rPr>
              <a:t>topics</a:t>
            </a:r>
            <a:r>
              <a:rPr lang="de" sz="1600" dirty="0">
                <a:solidFill>
                  <a:schemeClr val="accent1"/>
                </a:solidFill>
                <a:sym typeface="Arial"/>
              </a:rPr>
              <a:t> </a:t>
            </a:r>
            <a:endParaRPr sz="1600" dirty="0">
              <a:solidFill>
                <a:schemeClr val="accent1"/>
              </a:solidFill>
            </a:endParaRPr>
          </a:p>
          <a:p>
            <a:pPr marL="215900" marR="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organise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improved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flow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existing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expertise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on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available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infrastructures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facilities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their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planning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500" dirty="0"/>
          </a:p>
          <a:p>
            <a:pPr marL="215900" marR="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necessary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structures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collaborative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tools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500" dirty="0"/>
          </a:p>
          <a:p>
            <a:pPr marL="215900" marR="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explicit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field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members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expertise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500" dirty="0"/>
          </a:p>
          <a:p>
            <a:pPr marL="215900" marR="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easier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infrastructures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facilities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500" dirty="0"/>
          </a:p>
          <a:p>
            <a:pPr marL="215900" marR="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common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framework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solutions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common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such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-system;</a:t>
            </a:r>
            <a:endParaRPr sz="1500" dirty="0"/>
          </a:p>
          <a:p>
            <a:pPr marL="215900" marR="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common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approach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computing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handling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issues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also in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view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increasing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open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FAIR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requirements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500" dirty="0"/>
          </a:p>
          <a:p>
            <a:pPr marL="215900" marR="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scientific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scrutiny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ideas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field</a:t>
            </a:r>
            <a:endParaRPr sz="1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5900" marR="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organise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joint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funding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</a:rPr>
              <a:t>applications</a:t>
            </a:r>
            <a:endParaRPr sz="1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5900" marR="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contribute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shaping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respective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strategy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de" sz="15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ies</a:t>
            </a:r>
            <a:r>
              <a:rPr lang="de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As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steps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after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approval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DMInfraNet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will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work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towards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>
                <a:solidFill>
                  <a:schemeClr val="accent1"/>
                </a:solidFill>
              </a:rPr>
              <a:t>a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roadmap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infrastructures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field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dark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matter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feably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interacting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particle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experiments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in Europe,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taking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existing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roadmaps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strategy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processes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into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sz="1600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account</a:t>
            </a:r>
            <a:r>
              <a:rPr lang="de" sz="1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60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329C3B-14A2-454E-BE2B-A5A831F24B35}"/>
              </a:ext>
            </a:extLst>
          </p:cNvPr>
          <p:cNvSpPr txBox="1"/>
          <p:nvPr/>
        </p:nvSpPr>
        <p:spPr>
          <a:xfrm>
            <a:off x="260717" y="118872"/>
            <a:ext cx="3360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</a:rPr>
              <a:t>(</a:t>
            </a:r>
            <a:r>
              <a:rPr lang="de-DE" sz="2000" dirty="0" err="1">
                <a:solidFill>
                  <a:schemeClr val="accent1"/>
                </a:solidFill>
              </a:rPr>
              <a:t>Concrete</a:t>
            </a:r>
            <a:r>
              <a:rPr lang="de-DE" sz="2000" dirty="0">
                <a:solidFill>
                  <a:schemeClr val="accent1"/>
                </a:solidFill>
              </a:rPr>
              <a:t>) Goals </a:t>
            </a:r>
            <a:r>
              <a:rPr lang="de-DE" sz="2000" dirty="0" err="1">
                <a:solidFill>
                  <a:schemeClr val="accent1"/>
                </a:solidFill>
              </a:rPr>
              <a:t>and</a:t>
            </a:r>
            <a:r>
              <a:rPr lang="de-DE" sz="2000" dirty="0">
                <a:solidFill>
                  <a:schemeClr val="accent1"/>
                </a:solidFill>
              </a:rPr>
              <a:t> </a:t>
            </a:r>
            <a:r>
              <a:rPr lang="de-DE" sz="2000" dirty="0" err="1">
                <a:solidFill>
                  <a:schemeClr val="accent1"/>
                </a:solidFill>
              </a:rPr>
              <a:t>Steps</a:t>
            </a:r>
            <a:endParaRPr lang="de-DE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372</Words>
  <Application>Microsoft Macintosh PowerPoint</Application>
  <PresentationFormat>On-screen Show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Simple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3</cp:revision>
  <dcterms:modified xsi:type="dcterms:W3CDTF">2025-01-08T12:57:54Z</dcterms:modified>
</cp:coreProperties>
</file>