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8" r:id="rId3"/>
    <p:sldId id="289" r:id="rId4"/>
    <p:sldId id="291" r:id="rId5"/>
    <p:sldId id="290" r:id="rId6"/>
    <p:sldId id="292" r:id="rId7"/>
    <p:sldId id="29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UTH Marc" initials="KM" lastIdx="1" clrIdx="0">
    <p:extLst>
      <p:ext uri="{19B8F6BF-5375-455C-9EA6-DF929625EA0E}">
        <p15:presenceInfo xmlns:p15="http://schemas.microsoft.com/office/powerpoint/2012/main" userId="S-1-5-21-2052111302-842925246-682003330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13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0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2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41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2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63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8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83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1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1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4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C8DD-BA35-47C8-AA8E-BBBEF5A8C147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6BF0-2A74-465E-876B-1F7AFDC33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0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wickroell.com/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mation-industries-alsace.f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C39019-DC65-4FA7-A98F-32EB5B88A236}"/>
              </a:ext>
            </a:extLst>
          </p:cNvPr>
          <p:cNvSpPr txBox="1"/>
          <p:nvPr/>
        </p:nvSpPr>
        <p:spPr>
          <a:xfrm>
            <a:off x="1991968" y="1126109"/>
            <a:ext cx="8387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Visio 17/12/2024</a:t>
            </a:r>
          </a:p>
          <a:p>
            <a:r>
              <a:rPr lang="fr-FR" dirty="0"/>
              <a:t>FCC-SEED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1- représentation CAO CATIA</a:t>
            </a:r>
          </a:p>
          <a:p>
            <a:r>
              <a:rPr lang="fr-FR" dirty="0"/>
              <a:t>Impression 3D chargé carbone ? Géométrie avec contraintes d’impression connues.</a:t>
            </a:r>
          </a:p>
          <a:p>
            <a:endParaRPr lang="fr-FR" dirty="0"/>
          </a:p>
          <a:p>
            <a:r>
              <a:rPr lang="fr-FR" dirty="0"/>
              <a:t>2- caractérisation mécanique</a:t>
            </a:r>
          </a:p>
          <a:p>
            <a:r>
              <a:rPr lang="fr-FR" dirty="0"/>
              <a:t>Essai de traction avec </a:t>
            </a:r>
            <a:r>
              <a:rPr lang="fr-FR" dirty="0" err="1"/>
              <a:t>ZwickRoell</a:t>
            </a:r>
            <a:r>
              <a:rPr lang="fr-FR" dirty="0"/>
              <a:t> : maison mère à ULM</a:t>
            </a:r>
          </a:p>
          <a:p>
            <a:endParaRPr lang="fr-FR" dirty="0"/>
          </a:p>
          <a:p>
            <a:r>
              <a:rPr lang="fr-FR" dirty="0"/>
              <a:t>3- ingénieur mécanicien en apprentissage</a:t>
            </a:r>
          </a:p>
          <a:p>
            <a:r>
              <a:rPr lang="fr-FR" dirty="0"/>
              <a:t>INSA filière Mécanique : sujet adapté à la filière, projet ajouté à la liste des futures propositions pour 2025-2028.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marc.krauth@iphc.cnrs.fr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57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94" y="979200"/>
            <a:ext cx="8339248" cy="5281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8B7D90-3750-432C-9D83-6961C0630A03}"/>
              </a:ext>
            </a:extLst>
          </p:cNvPr>
          <p:cNvSpPr txBox="1"/>
          <p:nvPr/>
        </p:nvSpPr>
        <p:spPr>
          <a:xfrm>
            <a:off x="541800" y="510134"/>
            <a:ext cx="609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représentation CAO CATIA</a:t>
            </a:r>
          </a:p>
        </p:txBody>
      </p:sp>
    </p:spTree>
    <p:extLst>
      <p:ext uri="{BB962C8B-B14F-4D97-AF65-F5344CB8AC3E}">
        <p14:creationId xmlns:p14="http://schemas.microsoft.com/office/powerpoint/2010/main" val="2389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992E63-3715-4EBD-A29E-CBFF5880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63" y="1864992"/>
            <a:ext cx="3785859" cy="13410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BA6AAE-7910-4904-B686-53237657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75" y="3511036"/>
            <a:ext cx="7914707" cy="266393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789D893-4CF4-4806-8F2D-76A6897D3E75}"/>
              </a:ext>
            </a:extLst>
          </p:cNvPr>
          <p:cNvCxnSpPr/>
          <p:nvPr/>
        </p:nvCxnSpPr>
        <p:spPr>
          <a:xfrm>
            <a:off x="6672230" y="4846748"/>
            <a:ext cx="1740994" cy="1676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EA29478-4698-47CE-A491-73A26381A185}"/>
              </a:ext>
            </a:extLst>
          </p:cNvPr>
          <p:cNvCxnSpPr>
            <a:cxnSpLocks/>
          </p:cNvCxnSpPr>
          <p:nvPr/>
        </p:nvCxnSpPr>
        <p:spPr>
          <a:xfrm flipH="1">
            <a:off x="5161351" y="4896203"/>
            <a:ext cx="1451332" cy="1748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A3FF23F-2F28-4A69-AEC0-FAA77E00160C}"/>
              </a:ext>
            </a:extLst>
          </p:cNvPr>
          <p:cNvCxnSpPr>
            <a:cxnSpLocks/>
          </p:cNvCxnSpPr>
          <p:nvPr/>
        </p:nvCxnSpPr>
        <p:spPr>
          <a:xfrm flipH="1">
            <a:off x="6535979" y="4846748"/>
            <a:ext cx="136252" cy="159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6301722-15C3-4D41-BB19-0D027EA5BE98}"/>
              </a:ext>
            </a:extLst>
          </p:cNvPr>
          <p:cNvCxnSpPr>
            <a:cxnSpLocks/>
          </p:cNvCxnSpPr>
          <p:nvPr/>
        </p:nvCxnSpPr>
        <p:spPr>
          <a:xfrm flipV="1">
            <a:off x="6612683" y="3913462"/>
            <a:ext cx="1007253" cy="933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7F75C77-00A5-49A4-9DE2-36A35435CABC}"/>
              </a:ext>
            </a:extLst>
          </p:cNvPr>
          <p:cNvCxnSpPr>
            <a:cxnSpLocks/>
          </p:cNvCxnSpPr>
          <p:nvPr/>
        </p:nvCxnSpPr>
        <p:spPr>
          <a:xfrm flipH="1" flipV="1">
            <a:off x="5470188" y="3323680"/>
            <a:ext cx="1172269" cy="152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AD21D0D-5247-43A4-A4C4-1C0D04A63C6B}"/>
              </a:ext>
            </a:extLst>
          </p:cNvPr>
          <p:cNvCxnSpPr>
            <a:cxnSpLocks/>
          </p:cNvCxnSpPr>
          <p:nvPr/>
        </p:nvCxnSpPr>
        <p:spPr>
          <a:xfrm flipV="1">
            <a:off x="6672229" y="3707571"/>
            <a:ext cx="3212513" cy="113917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7A5BC12-206B-4B8C-81EA-E4A38C81EED9}"/>
              </a:ext>
            </a:extLst>
          </p:cNvPr>
          <p:cNvCxnSpPr>
            <a:cxnSpLocks/>
          </p:cNvCxnSpPr>
          <p:nvPr/>
        </p:nvCxnSpPr>
        <p:spPr>
          <a:xfrm>
            <a:off x="6642455" y="4846748"/>
            <a:ext cx="1867659" cy="408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B5B95C0-713F-4D77-AE0E-055982092B62}"/>
              </a:ext>
            </a:extLst>
          </p:cNvPr>
          <p:cNvCxnSpPr>
            <a:cxnSpLocks/>
          </p:cNvCxnSpPr>
          <p:nvPr/>
        </p:nvCxnSpPr>
        <p:spPr>
          <a:xfrm flipH="1">
            <a:off x="1970034" y="4846748"/>
            <a:ext cx="4672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6BE6BB6-A4F9-4D03-AEE3-65E21447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87" y="1884102"/>
            <a:ext cx="4598963" cy="13410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81FE2F-E983-42A2-936F-7AA064271275}"/>
              </a:ext>
            </a:extLst>
          </p:cNvPr>
          <p:cNvSpPr txBox="1"/>
          <p:nvPr/>
        </p:nvSpPr>
        <p:spPr>
          <a:xfrm>
            <a:off x="934522" y="970295"/>
            <a:ext cx="933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Longueur 240 mm, diamètre 33 mm</a:t>
            </a:r>
          </a:p>
          <a:p>
            <a:r>
              <a:rPr lang="fr-FR" dirty="0"/>
              <a:t>Impression 3D, </a:t>
            </a:r>
            <a:r>
              <a:rPr lang="fr-FR" b="1" dirty="0"/>
              <a:t>polymère chargé carbone, renforcé en fibre continue</a:t>
            </a:r>
            <a:r>
              <a:rPr lang="fr-FR" dirty="0"/>
              <a:t> (limite de faisabilité ???)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99E8D1-39C9-4310-BA34-B4BBD7DE6CA5}"/>
              </a:ext>
            </a:extLst>
          </p:cNvPr>
          <p:cNvSpPr/>
          <p:nvPr/>
        </p:nvSpPr>
        <p:spPr>
          <a:xfrm>
            <a:off x="2817823" y="4573526"/>
            <a:ext cx="602535" cy="538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E5AC4BF-4C6D-4FFF-A84B-8DEE96AB1027}"/>
              </a:ext>
            </a:extLst>
          </p:cNvPr>
          <p:cNvSpPr/>
          <p:nvPr/>
        </p:nvSpPr>
        <p:spPr>
          <a:xfrm>
            <a:off x="7598992" y="4882238"/>
            <a:ext cx="602535" cy="538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12C735D-B145-487D-8252-B4B5FBC94BFC}"/>
              </a:ext>
            </a:extLst>
          </p:cNvPr>
          <p:cNvSpPr/>
          <p:nvPr/>
        </p:nvSpPr>
        <p:spPr>
          <a:xfrm>
            <a:off x="8510114" y="3815738"/>
            <a:ext cx="602535" cy="538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04613F0-6513-428B-85FC-70AD3347B657}"/>
              </a:ext>
            </a:extLst>
          </p:cNvPr>
          <p:cNvCxnSpPr>
            <a:cxnSpLocks/>
          </p:cNvCxnSpPr>
          <p:nvPr/>
        </p:nvCxnSpPr>
        <p:spPr>
          <a:xfrm flipH="1">
            <a:off x="2218315" y="4837707"/>
            <a:ext cx="4453914" cy="1467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4357AB2-A235-4616-86A9-A4033C9A9630}"/>
              </a:ext>
            </a:extLst>
          </p:cNvPr>
          <p:cNvCxnSpPr/>
          <p:nvPr/>
        </p:nvCxnSpPr>
        <p:spPr>
          <a:xfrm flipV="1">
            <a:off x="6955200" y="2152800"/>
            <a:ext cx="3924000" cy="46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0CB999E-3FC7-4D3E-97E9-A87E5CF377BA}"/>
              </a:ext>
            </a:extLst>
          </p:cNvPr>
          <p:cNvCxnSpPr/>
          <p:nvPr/>
        </p:nvCxnSpPr>
        <p:spPr>
          <a:xfrm flipV="1">
            <a:off x="6985200" y="2228189"/>
            <a:ext cx="3924000" cy="46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F905E9A-C33A-4578-BE54-1888A721B4D0}"/>
              </a:ext>
            </a:extLst>
          </p:cNvPr>
          <p:cNvCxnSpPr/>
          <p:nvPr/>
        </p:nvCxnSpPr>
        <p:spPr>
          <a:xfrm flipV="1">
            <a:off x="6885600" y="2567789"/>
            <a:ext cx="3924000" cy="46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45B22DB-38DF-4B43-B8AC-959FA086D06C}"/>
              </a:ext>
            </a:extLst>
          </p:cNvPr>
          <p:cNvCxnSpPr/>
          <p:nvPr/>
        </p:nvCxnSpPr>
        <p:spPr>
          <a:xfrm flipV="1">
            <a:off x="6786000" y="1992989"/>
            <a:ext cx="3924000" cy="460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0AEE807-8702-4062-824C-2BC49D220810}"/>
              </a:ext>
            </a:extLst>
          </p:cNvPr>
          <p:cNvCxnSpPr>
            <a:cxnSpLocks/>
          </p:cNvCxnSpPr>
          <p:nvPr/>
        </p:nvCxnSpPr>
        <p:spPr>
          <a:xfrm>
            <a:off x="7790401" y="1572962"/>
            <a:ext cx="561599" cy="64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13B04AA-570B-4A49-8C10-25C63B2682EE}"/>
              </a:ext>
            </a:extLst>
          </p:cNvPr>
          <p:cNvSpPr txBox="1"/>
          <p:nvPr/>
        </p:nvSpPr>
        <p:spPr>
          <a:xfrm>
            <a:off x="541800" y="510134"/>
            <a:ext cx="609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représentation CAO CATIA</a:t>
            </a:r>
          </a:p>
        </p:txBody>
      </p:sp>
    </p:spTree>
    <p:extLst>
      <p:ext uri="{BB962C8B-B14F-4D97-AF65-F5344CB8AC3E}">
        <p14:creationId xmlns:p14="http://schemas.microsoft.com/office/powerpoint/2010/main" val="284379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2B55C-67C6-473C-87AD-5F0DD599DD97}"/>
              </a:ext>
            </a:extLst>
          </p:cNvPr>
          <p:cNvSpPr txBox="1"/>
          <p:nvPr/>
        </p:nvSpPr>
        <p:spPr>
          <a:xfrm>
            <a:off x="829095" y="2164516"/>
            <a:ext cx="6963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Maison mère à ULM (3h de route)</a:t>
            </a:r>
          </a:p>
          <a:p>
            <a:endParaRPr lang="fr-FR" dirty="0"/>
          </a:p>
          <a:p>
            <a:r>
              <a:rPr lang="fr-FR" dirty="0"/>
              <a:t>Caractérisation par Extensomètre</a:t>
            </a:r>
          </a:p>
          <a:p>
            <a:r>
              <a:rPr lang="fr-FR" dirty="0"/>
              <a:t>Sans contact : statique et dynamique &gt; fatigue (?)</a:t>
            </a:r>
          </a:p>
          <a:p>
            <a:r>
              <a:rPr lang="fr-FR" dirty="0"/>
              <a:t>Expertise : caractérisation de cheveu et autre, statique et en fatigue</a:t>
            </a:r>
          </a:p>
          <a:p>
            <a:endParaRPr lang="fr-FR" dirty="0"/>
          </a:p>
          <a:p>
            <a:r>
              <a:rPr lang="fr-FR" dirty="0"/>
              <a:t>Mesure très précise Sans contact</a:t>
            </a:r>
          </a:p>
          <a:p>
            <a:endParaRPr lang="fr-FR" dirty="0"/>
          </a:p>
          <a:p>
            <a:r>
              <a:rPr lang="fr-FR" b="1" dirty="0"/>
              <a:t>&gt; E et allongement</a:t>
            </a:r>
          </a:p>
          <a:p>
            <a:r>
              <a:rPr lang="fr-FR" b="1" dirty="0"/>
              <a:t>&gt; Limite rupture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F9A5AC-DD77-45E6-A5B4-347CFEEA9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5" t="8212" r="2059" b="65210"/>
          <a:stretch/>
        </p:blipFill>
        <p:spPr>
          <a:xfrm>
            <a:off x="7367943" y="3124800"/>
            <a:ext cx="4100685" cy="29954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F2A2FE-D965-426D-BDB5-475333214D21}"/>
              </a:ext>
            </a:extLst>
          </p:cNvPr>
          <p:cNvSpPr txBox="1"/>
          <p:nvPr/>
        </p:nvSpPr>
        <p:spPr>
          <a:xfrm>
            <a:off x="829095" y="1551957"/>
            <a:ext cx="6094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Systèmes d'essai </a:t>
            </a:r>
            <a:r>
              <a:rPr lang="fr-FR" dirty="0" err="1">
                <a:hlinkClick r:id="rId3"/>
              </a:rPr>
              <a:t>ZwickRoell</a:t>
            </a:r>
            <a:r>
              <a:rPr lang="fr-FR" dirty="0">
                <a:hlinkClick r:id="rId3"/>
              </a:rPr>
              <a:t> / Essai de matériau | </a:t>
            </a:r>
            <a:r>
              <a:rPr lang="fr-FR" dirty="0" err="1">
                <a:hlinkClick r:id="rId3"/>
              </a:rPr>
              <a:t>ZwickRoell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615EA3-EEBA-49D0-B897-A7C8A935D14F}"/>
              </a:ext>
            </a:extLst>
          </p:cNvPr>
          <p:cNvSpPr txBox="1"/>
          <p:nvPr/>
        </p:nvSpPr>
        <p:spPr>
          <a:xfrm>
            <a:off x="540000" y="662400"/>
            <a:ext cx="59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Caractérisation mécanique</a:t>
            </a:r>
          </a:p>
        </p:txBody>
      </p:sp>
    </p:spTree>
    <p:extLst>
      <p:ext uri="{BB962C8B-B14F-4D97-AF65-F5344CB8AC3E}">
        <p14:creationId xmlns:p14="http://schemas.microsoft.com/office/powerpoint/2010/main" val="316169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7F83CD-7A7B-4BE3-BF95-E6ED96F4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55" y="0"/>
            <a:ext cx="530941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22A3C1-AAF1-4687-A346-D7E6576E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20" y="0"/>
            <a:ext cx="5147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2B55C-67C6-473C-87AD-5F0DD599DD97}"/>
              </a:ext>
            </a:extLst>
          </p:cNvPr>
          <p:cNvSpPr txBox="1"/>
          <p:nvPr/>
        </p:nvSpPr>
        <p:spPr>
          <a:xfrm>
            <a:off x="527315" y="502413"/>
            <a:ext cx="105186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Proposition : avancer avec </a:t>
            </a:r>
            <a:r>
              <a:rPr lang="fr-FR" b="1" dirty="0" err="1"/>
              <a:t>ZwickRoell</a:t>
            </a:r>
            <a:endParaRPr lang="fr-FR" b="1" dirty="0"/>
          </a:p>
          <a:p>
            <a:endParaRPr lang="fr-FR" dirty="0"/>
          </a:p>
          <a:p>
            <a:r>
              <a:rPr lang="fr-FR" b="1" dirty="0"/>
              <a:t>Vérifier faisabilité </a:t>
            </a:r>
            <a:r>
              <a:rPr lang="fr-FR" dirty="0"/>
              <a:t>(avec destruction) sur échantillon en usine</a:t>
            </a:r>
          </a:p>
          <a:p>
            <a:endParaRPr lang="fr-FR" dirty="0"/>
          </a:p>
          <a:p>
            <a:r>
              <a:rPr lang="fr-FR" dirty="0"/>
              <a:t>20-22 octobre 2025 : portes-ouvertes à ULM, </a:t>
            </a:r>
          </a:p>
          <a:p>
            <a:r>
              <a:rPr lang="fr-FR" dirty="0"/>
              <a:t>avec présentation de toutes les machines de l’entreprise, en fonctionnement</a:t>
            </a:r>
          </a:p>
          <a:p>
            <a:endParaRPr lang="fr-FR" dirty="0"/>
          </a:p>
          <a:p>
            <a:r>
              <a:rPr lang="fr-FR" b="1" dirty="0"/>
              <a:t>Longueur 60-80 mm au minimum pour montage sur machine de traction</a:t>
            </a:r>
          </a:p>
          <a:p>
            <a:r>
              <a:rPr lang="fr-FR" b="1" dirty="0"/>
              <a:t>Largeur 20</a:t>
            </a:r>
          </a:p>
          <a:p>
            <a:endParaRPr lang="fr-FR" dirty="0"/>
          </a:p>
          <a:p>
            <a:r>
              <a:rPr lang="fr-FR" dirty="0"/>
              <a:t>Envoi de l’échantillon à </a:t>
            </a:r>
            <a:r>
              <a:rPr lang="fr-FR" dirty="0" err="1"/>
              <a:t>ZwickRoell</a:t>
            </a:r>
            <a:r>
              <a:rPr lang="fr-FR" dirty="0"/>
              <a:t> (?) : ajout/collage de languettes de tenue dans dispositif (?)</a:t>
            </a:r>
          </a:p>
          <a:p>
            <a:endParaRPr lang="fr-FR" dirty="0"/>
          </a:p>
          <a:p>
            <a:r>
              <a:rPr lang="fr-FR" dirty="0"/>
              <a:t>Présence nécessaire sur place pour test</a:t>
            </a:r>
          </a:p>
          <a:p>
            <a:endParaRPr lang="fr-FR" dirty="0"/>
          </a:p>
          <a:p>
            <a:r>
              <a:rPr lang="fr-FR" dirty="0"/>
              <a:t>Signature de confidentialité possible</a:t>
            </a:r>
          </a:p>
          <a:p>
            <a:endParaRPr lang="fr-FR" dirty="0"/>
          </a:p>
          <a:p>
            <a:r>
              <a:rPr lang="fr-FR" dirty="0"/>
              <a:t>Commentaire du contact : test unique inhabituel et faisable, avec experts et expériences passées.</a:t>
            </a:r>
          </a:p>
          <a:p>
            <a:endParaRPr lang="fr-FR" dirty="0"/>
          </a:p>
          <a:p>
            <a:r>
              <a:rPr lang="fr-FR" dirty="0"/>
              <a:t>Prospective : machine de traction 10kN avec extensomètre sans contact sans marquage </a:t>
            </a:r>
          </a:p>
          <a:p>
            <a:r>
              <a:rPr lang="fr-FR" dirty="0"/>
              <a:t>Ensemble équipé : ~ 60k€ (?) </a:t>
            </a:r>
          </a:p>
          <a:p>
            <a:r>
              <a:rPr lang="fr-FR" b="1" dirty="0"/>
              <a:t>Utilité : caractérisation mécanique de détecteurs et pièces imprimées composite pour FCC-SEED</a:t>
            </a:r>
          </a:p>
        </p:txBody>
      </p:sp>
    </p:spTree>
    <p:extLst>
      <p:ext uri="{BB962C8B-B14F-4D97-AF65-F5344CB8AC3E}">
        <p14:creationId xmlns:p14="http://schemas.microsoft.com/office/powerpoint/2010/main" val="268006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2801A3-D02E-4D21-A6C6-5944F6A020AC}"/>
              </a:ext>
            </a:extLst>
          </p:cNvPr>
          <p:cNvSpPr txBox="1"/>
          <p:nvPr/>
        </p:nvSpPr>
        <p:spPr>
          <a:xfrm>
            <a:off x="540000" y="662400"/>
            <a:ext cx="59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Apprenti Mécanicien 2025-2028</a:t>
            </a:r>
          </a:p>
          <a:p>
            <a:r>
              <a:rPr lang="fr-FR" b="1" dirty="0"/>
              <a:t>Structure d’intégration de FCC-SEED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0C227B-49ED-4BCB-8A61-2A5CE97B1983}"/>
              </a:ext>
            </a:extLst>
          </p:cNvPr>
          <p:cNvSpPr txBox="1"/>
          <p:nvPr/>
        </p:nvSpPr>
        <p:spPr>
          <a:xfrm>
            <a:off x="680400" y="1363334"/>
            <a:ext cx="1083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DOSSIER D’APPRENTISSAGE : INSA filière MECANIQUE (M. REMITA)</a:t>
            </a: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!!! Utilisation des moyens techniques de l’INSA</a:t>
            </a:r>
          </a:p>
          <a:p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Durée : 3 ans </a:t>
            </a: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période approximative : septembre 2025 à août 2028</a:t>
            </a:r>
          </a:p>
          <a:p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Coût : salaire CNRS (estimation 87k€/3ans) + frais de formation (estimation 36k€/3ans : attente de confirmation) </a:t>
            </a:r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Étapes administratives :</a:t>
            </a:r>
          </a:p>
          <a:p>
            <a:endParaRPr lang="fr-FR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 Septembre 2024 : sujet rédigé (version provisoire) et proposé à l’INSA filière Mécanique – Karim REMITA a confirmé que le contenu était 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 adéquation avec la formation d’ingénieur mécanicien en apprentissage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Janvier 2025 : fin de rédaction et </a:t>
            </a: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dépose du dossier au CNRS 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(CMFI, puis référente en apprentissage à la DR10, via site des apprentissages CNRS) =&gt; réponse de prise en charge de salaire par CNRS au premier trimestre</a:t>
            </a:r>
          </a:p>
          <a:p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3- Construction du dossier à l’INSA : février 2025, échanges avec DR10, UIMM et INSA</a:t>
            </a:r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 avril : Job Dating, en distanciel</a:t>
            </a:r>
          </a:p>
          <a:p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nnonce fin premier semestre et attente des candidatures à l’été 2025. Embauche de l’apprenti à la rentrée 2025-2026</a:t>
            </a:r>
          </a:p>
          <a:p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fr-F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E41751-05FF-48C4-94B5-415449723E62}"/>
              </a:ext>
            </a:extLst>
          </p:cNvPr>
          <p:cNvSpPr txBox="1"/>
          <p:nvPr/>
        </p:nvSpPr>
        <p:spPr>
          <a:xfrm>
            <a:off x="8058600" y="5254934"/>
            <a:ext cx="374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Home - Pôle formation UIMM Alsace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811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10451</TotalTime>
  <Words>470</Words>
  <Application>Microsoft Office PowerPoint</Application>
  <PresentationFormat>Grand écran</PresentationFormat>
  <Paragraphs>74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Vertex detector</dc:title>
  <dc:creator>KRAUTH Marc</dc:creator>
  <cp:lastModifiedBy>KRAUTH Marc</cp:lastModifiedBy>
  <cp:revision>121</cp:revision>
  <dcterms:created xsi:type="dcterms:W3CDTF">2024-06-12T07:52:53Z</dcterms:created>
  <dcterms:modified xsi:type="dcterms:W3CDTF">2024-12-17T11:01:10Z</dcterms:modified>
</cp:coreProperties>
</file>