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4" r:id="rId3"/>
    <p:sldMasterId id="2147483784" r:id="rId4"/>
    <p:sldMasterId id="2147483798" r:id="rId5"/>
  </p:sldMasterIdLst>
  <p:notesMasterIdLst>
    <p:notesMasterId r:id="rId52"/>
  </p:notesMasterIdLst>
  <p:handoutMasterIdLst>
    <p:handoutMasterId r:id="rId53"/>
  </p:handoutMasterIdLst>
  <p:sldIdLst>
    <p:sldId id="2047" r:id="rId6"/>
    <p:sldId id="1551" r:id="rId7"/>
    <p:sldId id="1409" r:id="rId8"/>
    <p:sldId id="2033" r:id="rId9"/>
    <p:sldId id="1470" r:id="rId10"/>
    <p:sldId id="1411" r:id="rId11"/>
    <p:sldId id="1476" r:id="rId12"/>
    <p:sldId id="1493" r:id="rId13"/>
    <p:sldId id="1577" r:id="rId14"/>
    <p:sldId id="2035" r:id="rId15"/>
    <p:sldId id="1578" r:id="rId16"/>
    <p:sldId id="1459" r:id="rId17"/>
    <p:sldId id="1579" r:id="rId18"/>
    <p:sldId id="1584" r:id="rId19"/>
    <p:sldId id="2037" r:id="rId20"/>
    <p:sldId id="2038" r:id="rId21"/>
    <p:sldId id="2039" r:id="rId22"/>
    <p:sldId id="2040" r:id="rId23"/>
    <p:sldId id="1585" r:id="rId24"/>
    <p:sldId id="1586" r:id="rId25"/>
    <p:sldId id="256" r:id="rId26"/>
    <p:sldId id="2043" r:id="rId27"/>
    <p:sldId id="1573" r:id="rId28"/>
    <p:sldId id="1609" r:id="rId29"/>
    <p:sldId id="2041" r:id="rId30"/>
    <p:sldId id="2042" r:id="rId31"/>
    <p:sldId id="1519" r:id="rId32"/>
    <p:sldId id="681" r:id="rId33"/>
    <p:sldId id="1395" r:id="rId34"/>
    <p:sldId id="1608" r:id="rId35"/>
    <p:sldId id="1415" r:id="rId36"/>
    <p:sldId id="1414" r:id="rId37"/>
    <p:sldId id="1479" r:id="rId38"/>
    <p:sldId id="1530" r:id="rId39"/>
    <p:sldId id="1420" r:id="rId40"/>
    <p:sldId id="1427" r:id="rId41"/>
    <p:sldId id="1474" r:id="rId42"/>
    <p:sldId id="1481" r:id="rId43"/>
    <p:sldId id="1488" r:id="rId44"/>
    <p:sldId id="1531" r:id="rId45"/>
    <p:sldId id="1532" r:id="rId46"/>
    <p:sldId id="2045" r:id="rId47"/>
    <p:sldId id="1575" r:id="rId48"/>
    <p:sldId id="1533" r:id="rId49"/>
    <p:sldId id="1521" r:id="rId50"/>
    <p:sldId id="1333" r:id="rId51"/>
  </p:sldIdLst>
  <p:sldSz cx="9144000" cy="6858000" type="screen4x3"/>
  <p:notesSz cx="6797675" cy="9926638"/>
  <p:defaultTextStyle>
    <a:defPPr>
      <a:defRPr lang="it-IT"/>
    </a:defPPr>
    <a:lvl1pPr algn="l" rtl="0" eaLnBrk="0" fontAlgn="base" hangingPunct="0">
      <a:spcBef>
        <a:spcPct val="0"/>
      </a:spcBef>
      <a:spcAft>
        <a:spcPct val="0"/>
      </a:spcAft>
      <a:defRPr sz="2000" b="1" u="sng"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b="1" u="sng"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b="1" u="sng"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b="1" u="sng"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b="1" u="sng" kern="1200">
        <a:solidFill>
          <a:schemeClr val="tx1"/>
        </a:solidFill>
        <a:latin typeface="Times New Roman" panose="02020603050405020304" pitchFamily="18" charset="0"/>
        <a:ea typeface="+mn-ea"/>
        <a:cs typeface="+mn-cs"/>
      </a:defRPr>
    </a:lvl5pPr>
    <a:lvl6pPr marL="2286000" algn="l" defTabSz="914400" rtl="0" eaLnBrk="1" latinLnBrk="0" hangingPunct="1">
      <a:defRPr sz="2000" b="1" u="sng" kern="1200">
        <a:solidFill>
          <a:schemeClr val="tx1"/>
        </a:solidFill>
        <a:latin typeface="Times New Roman" panose="02020603050405020304" pitchFamily="18" charset="0"/>
        <a:ea typeface="+mn-ea"/>
        <a:cs typeface="+mn-cs"/>
      </a:defRPr>
    </a:lvl6pPr>
    <a:lvl7pPr marL="2743200" algn="l" defTabSz="914400" rtl="0" eaLnBrk="1" latinLnBrk="0" hangingPunct="1">
      <a:defRPr sz="2000" b="1" u="sng" kern="1200">
        <a:solidFill>
          <a:schemeClr val="tx1"/>
        </a:solidFill>
        <a:latin typeface="Times New Roman" panose="02020603050405020304" pitchFamily="18" charset="0"/>
        <a:ea typeface="+mn-ea"/>
        <a:cs typeface="+mn-cs"/>
      </a:defRPr>
    </a:lvl7pPr>
    <a:lvl8pPr marL="3200400" algn="l" defTabSz="914400" rtl="0" eaLnBrk="1" latinLnBrk="0" hangingPunct="1">
      <a:defRPr sz="2000" b="1" u="sng" kern="1200">
        <a:solidFill>
          <a:schemeClr val="tx1"/>
        </a:solidFill>
        <a:latin typeface="Times New Roman" panose="02020603050405020304" pitchFamily="18" charset="0"/>
        <a:ea typeface="+mn-ea"/>
        <a:cs typeface="+mn-cs"/>
      </a:defRPr>
    </a:lvl8pPr>
    <a:lvl9pPr marL="3657600" algn="l" defTabSz="914400" rtl="0" eaLnBrk="1" latinLnBrk="0" hangingPunct="1">
      <a:defRPr sz="2000" b="1" u="sng"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66"/>
    <a:srgbClr val="2557F9"/>
    <a:srgbClr val="FF0000"/>
    <a:srgbClr val="120D6D"/>
    <a:srgbClr val="FFCC00"/>
    <a:srgbClr val="060606"/>
    <a:srgbClr val="1D1D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57" autoAdjust="0"/>
    <p:restoredTop sz="94660" autoAdjust="0"/>
  </p:normalViewPr>
  <p:slideViewPr>
    <p:cSldViewPr>
      <p:cViewPr varScale="1">
        <p:scale>
          <a:sx n="74" d="100"/>
          <a:sy n="74" d="100"/>
        </p:scale>
        <p:origin x="950" y="10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980E0FB-47C9-7979-76E6-E9A312ABF2EE}"/>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35" tIns="45717" rIns="91435" bIns="45717" numCol="1" anchor="t" anchorCtr="0" compatLnSpc="1">
            <a:prstTxWarp prst="textNoShape">
              <a:avLst/>
            </a:prstTxWarp>
          </a:bodyPr>
          <a:lstStyle>
            <a:lvl1pPr eaLnBrk="1" hangingPunct="1">
              <a:defRPr sz="1200" b="0" u="none"/>
            </a:lvl1pPr>
          </a:lstStyle>
          <a:p>
            <a:pPr>
              <a:defRPr/>
            </a:pPr>
            <a:endParaRPr lang="it-IT"/>
          </a:p>
        </p:txBody>
      </p:sp>
      <p:sp>
        <p:nvSpPr>
          <p:cNvPr id="72707" name="Rectangle 3">
            <a:extLst>
              <a:ext uri="{FF2B5EF4-FFF2-40B4-BE49-F238E27FC236}">
                <a16:creationId xmlns:a16="http://schemas.microsoft.com/office/drawing/2014/main" id="{CAE1B60A-DC97-86E5-BA71-B647807E3105}"/>
              </a:ext>
            </a:extLst>
          </p:cNvPr>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1435" tIns="45717" rIns="91435" bIns="45717" numCol="1" anchor="t" anchorCtr="0" compatLnSpc="1">
            <a:prstTxWarp prst="textNoShape">
              <a:avLst/>
            </a:prstTxWarp>
          </a:bodyPr>
          <a:lstStyle>
            <a:lvl1pPr algn="r" eaLnBrk="1" hangingPunct="1">
              <a:defRPr sz="1200" b="0" u="none"/>
            </a:lvl1pPr>
          </a:lstStyle>
          <a:p>
            <a:pPr>
              <a:defRPr/>
            </a:pPr>
            <a:endParaRPr lang="it-IT"/>
          </a:p>
        </p:txBody>
      </p:sp>
      <p:sp>
        <p:nvSpPr>
          <p:cNvPr id="72708" name="Rectangle 4">
            <a:extLst>
              <a:ext uri="{FF2B5EF4-FFF2-40B4-BE49-F238E27FC236}">
                <a16:creationId xmlns:a16="http://schemas.microsoft.com/office/drawing/2014/main" id="{4984AB4E-1BB3-6854-27AF-01F328401562}"/>
              </a:ext>
            </a:extLst>
          </p:cNvPr>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35" tIns="45717" rIns="91435" bIns="45717" numCol="1" anchor="b" anchorCtr="0" compatLnSpc="1">
            <a:prstTxWarp prst="textNoShape">
              <a:avLst/>
            </a:prstTxWarp>
          </a:bodyPr>
          <a:lstStyle>
            <a:lvl1pPr eaLnBrk="1" hangingPunct="1">
              <a:defRPr sz="1200" b="0" u="none"/>
            </a:lvl1pPr>
          </a:lstStyle>
          <a:p>
            <a:pPr>
              <a:defRPr/>
            </a:pPr>
            <a:endParaRPr lang="it-IT"/>
          </a:p>
        </p:txBody>
      </p:sp>
      <p:sp>
        <p:nvSpPr>
          <p:cNvPr id="72709" name="Rectangle 5">
            <a:extLst>
              <a:ext uri="{FF2B5EF4-FFF2-40B4-BE49-F238E27FC236}">
                <a16:creationId xmlns:a16="http://schemas.microsoft.com/office/drawing/2014/main" id="{B31C655C-8C34-3CD8-E9DA-A426F24C8D0D}"/>
              </a:ext>
            </a:extLst>
          </p:cNvPr>
          <p:cNvSpPr>
            <a:spLocks noGrp="1" noChangeArrowheads="1"/>
          </p:cNvSpPr>
          <p:nvPr>
            <p:ph type="sldNum" sz="quarter" idx="3"/>
          </p:nvPr>
        </p:nvSpPr>
        <p:spPr bwMode="auto">
          <a:xfrm>
            <a:off x="3851275" y="9429750"/>
            <a:ext cx="2946400" cy="496888"/>
          </a:xfrm>
          <a:prstGeom prst="rect">
            <a:avLst/>
          </a:prstGeom>
          <a:noFill/>
          <a:ln w="9525">
            <a:noFill/>
            <a:miter lim="800000"/>
            <a:headEnd/>
            <a:tailEnd/>
          </a:ln>
          <a:effectLst/>
        </p:spPr>
        <p:txBody>
          <a:bodyPr vert="horz" wrap="square" lIns="91435" tIns="45717" rIns="91435" bIns="45717" numCol="1" anchor="b" anchorCtr="0" compatLnSpc="1">
            <a:prstTxWarp prst="textNoShape">
              <a:avLst/>
            </a:prstTxWarp>
          </a:bodyPr>
          <a:lstStyle>
            <a:lvl1pPr algn="r" eaLnBrk="1" hangingPunct="1">
              <a:defRPr sz="1200" b="0" u="none"/>
            </a:lvl1pPr>
          </a:lstStyle>
          <a:p>
            <a:pPr>
              <a:defRPr/>
            </a:pPr>
            <a:fld id="{DF874A26-5440-4CD8-AA3C-A7DDB19CF162}" type="slidenum">
              <a:rPr lang="it-IT" altLang="en-US"/>
              <a:pPr>
                <a:defRPr/>
              </a:pPr>
              <a:t>‹#›</a:t>
            </a:fld>
            <a:endParaRPr lang="it-IT"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C64F832C-A54A-23F5-4455-280673DB3AE8}"/>
              </a:ext>
            </a:extLst>
          </p:cNvPr>
          <p:cNvSpPr>
            <a:spLocks noGrp="1" noChangeArrowheads="1"/>
          </p:cNvSpPr>
          <p:nvPr>
            <p:ph type="hdr" sz="quarter"/>
          </p:nvPr>
        </p:nvSpPr>
        <p:spPr bwMode="auto">
          <a:xfrm>
            <a:off x="0" y="0"/>
            <a:ext cx="29718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u="none"/>
            </a:lvl1pPr>
          </a:lstStyle>
          <a:p>
            <a:pPr>
              <a:defRPr/>
            </a:pPr>
            <a:endParaRPr lang="it-IT"/>
          </a:p>
        </p:txBody>
      </p:sp>
      <p:sp>
        <p:nvSpPr>
          <p:cNvPr id="115715" name="Rectangle 3">
            <a:extLst>
              <a:ext uri="{FF2B5EF4-FFF2-40B4-BE49-F238E27FC236}">
                <a16:creationId xmlns:a16="http://schemas.microsoft.com/office/drawing/2014/main" id="{89F65875-E9BB-3FD0-A4B8-66A009E2AF68}"/>
              </a:ext>
            </a:extLst>
          </p:cNvPr>
          <p:cNvSpPr>
            <a:spLocks noGrp="1" noChangeArrowheads="1"/>
          </p:cNvSpPr>
          <p:nvPr>
            <p:ph type="dt" idx="1"/>
          </p:nvPr>
        </p:nvSpPr>
        <p:spPr bwMode="auto">
          <a:xfrm>
            <a:off x="3886200" y="0"/>
            <a:ext cx="2895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u="none"/>
            </a:lvl1pPr>
          </a:lstStyle>
          <a:p>
            <a:pPr>
              <a:defRPr/>
            </a:pPr>
            <a:endParaRPr lang="it-IT"/>
          </a:p>
        </p:txBody>
      </p:sp>
      <p:sp>
        <p:nvSpPr>
          <p:cNvPr id="5124" name="Rectangle 4">
            <a:extLst>
              <a:ext uri="{FF2B5EF4-FFF2-40B4-BE49-F238E27FC236}">
                <a16:creationId xmlns:a16="http://schemas.microsoft.com/office/drawing/2014/main" id="{1BFA4E01-FDC5-2677-C766-54F36D2634BF}"/>
              </a:ext>
            </a:extLst>
          </p:cNvPr>
          <p:cNvSpPr>
            <a:spLocks noGrp="1" noRot="1" noChangeAspect="1" noChangeArrowheads="1" noTextEdit="1"/>
          </p:cNvSpPr>
          <p:nvPr>
            <p:ph type="sldImg" idx="2"/>
          </p:nvPr>
        </p:nvSpPr>
        <p:spPr bwMode="auto">
          <a:xfrm>
            <a:off x="901700" y="762000"/>
            <a:ext cx="4978400" cy="3733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7" name="Rectangle 5">
            <a:extLst>
              <a:ext uri="{FF2B5EF4-FFF2-40B4-BE49-F238E27FC236}">
                <a16:creationId xmlns:a16="http://schemas.microsoft.com/office/drawing/2014/main" id="{BF4716E3-3FA8-6535-1873-EC54281F4199}"/>
              </a:ext>
            </a:extLst>
          </p:cNvPr>
          <p:cNvSpPr>
            <a:spLocks noGrp="1" noChangeArrowheads="1"/>
          </p:cNvSpPr>
          <p:nvPr>
            <p:ph type="body" sz="quarter" idx="3"/>
          </p:nvPr>
        </p:nvSpPr>
        <p:spPr bwMode="auto">
          <a:xfrm>
            <a:off x="914400" y="4724400"/>
            <a:ext cx="49530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a:p>
            <a:pPr lvl="4"/>
            <a:r>
              <a:rPr lang="it-IT" noProof="0"/>
              <a:t>Fifth level</a:t>
            </a:r>
          </a:p>
        </p:txBody>
      </p:sp>
      <p:sp>
        <p:nvSpPr>
          <p:cNvPr id="115718" name="Rectangle 6">
            <a:extLst>
              <a:ext uri="{FF2B5EF4-FFF2-40B4-BE49-F238E27FC236}">
                <a16:creationId xmlns:a16="http://schemas.microsoft.com/office/drawing/2014/main" id="{AFE1D7CC-8A01-CE74-FBF5-DF2A5F247E20}"/>
              </a:ext>
            </a:extLst>
          </p:cNvPr>
          <p:cNvSpPr>
            <a:spLocks noGrp="1" noChangeArrowheads="1"/>
          </p:cNvSpPr>
          <p:nvPr>
            <p:ph type="ftr" sz="quarter" idx="4"/>
          </p:nvPr>
        </p:nvSpPr>
        <p:spPr bwMode="auto">
          <a:xfrm>
            <a:off x="0" y="9448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u="none"/>
            </a:lvl1pPr>
          </a:lstStyle>
          <a:p>
            <a:pPr>
              <a:defRPr/>
            </a:pPr>
            <a:endParaRPr lang="it-IT"/>
          </a:p>
        </p:txBody>
      </p:sp>
      <p:sp>
        <p:nvSpPr>
          <p:cNvPr id="115719" name="Rectangle 7">
            <a:extLst>
              <a:ext uri="{FF2B5EF4-FFF2-40B4-BE49-F238E27FC236}">
                <a16:creationId xmlns:a16="http://schemas.microsoft.com/office/drawing/2014/main" id="{D791462D-D947-F852-63CB-BDB205A4AA73}"/>
              </a:ext>
            </a:extLst>
          </p:cNvPr>
          <p:cNvSpPr>
            <a:spLocks noGrp="1" noChangeArrowheads="1"/>
          </p:cNvSpPr>
          <p:nvPr>
            <p:ph type="sldNum" sz="quarter" idx="5"/>
          </p:nvPr>
        </p:nvSpPr>
        <p:spPr bwMode="auto">
          <a:xfrm>
            <a:off x="3886200" y="9448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u="none"/>
            </a:lvl1pPr>
          </a:lstStyle>
          <a:p>
            <a:pPr>
              <a:defRPr/>
            </a:pPr>
            <a:fld id="{78503980-D1C0-45D3-8664-21D3067B8EC7}"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09BEE32-5972-B2AD-2564-AAECA25BD27C}"/>
              </a:ext>
            </a:extLst>
          </p:cNvPr>
          <p:cNvSpPr>
            <a:spLocks noGrp="1" noRot="1" noChangeAspect="1" noChangeArrowheads="1" noTextEdit="1"/>
          </p:cNvSpPr>
          <p:nvPr>
            <p:ph type="sldImg"/>
          </p:nvPr>
        </p:nvSpPr>
        <p:spPr>
          <a:xfrm>
            <a:off x="917575" y="744538"/>
            <a:ext cx="4962525" cy="3722687"/>
          </a:xfrm>
          <a:ln/>
        </p:spPr>
      </p:sp>
      <p:sp>
        <p:nvSpPr>
          <p:cNvPr id="16387" name="Rectangle 3">
            <a:extLst>
              <a:ext uri="{FF2B5EF4-FFF2-40B4-BE49-F238E27FC236}">
                <a16:creationId xmlns:a16="http://schemas.microsoft.com/office/drawing/2014/main" id="{B091ACFA-AC9B-EEFE-CC01-D8D9601FAE64}"/>
              </a:ext>
            </a:extLst>
          </p:cNvPr>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 allora come scoprirlo? Io guido un gruppo che f aun esperimento che sta verificando proprio questo: ha la meccanica quantistica limiti di valabilita’? E’ una teoria che magari un giorno verra’ sostituita da un’altra teoria piu’ completa? (un po’ come la gravita’ di Newton e’ stata sostituita da quella di Einstein)?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0FD907A-717D-8748-B9A6-B1E39CDC920E}"/>
              </a:ext>
            </a:extLst>
          </p:cNvPr>
          <p:cNvSpPr>
            <a:spLocks noGrp="1" noRot="1" noChangeAspect="1" noChangeArrowheads="1" noTextEdit="1"/>
          </p:cNvSpPr>
          <p:nvPr>
            <p:ph type="sldImg"/>
          </p:nvPr>
        </p:nvSpPr>
        <p:spPr>
          <a:xfrm>
            <a:off x="917575" y="744538"/>
            <a:ext cx="4962525" cy="3722687"/>
          </a:xfrm>
          <a:ln/>
        </p:spPr>
      </p:sp>
      <p:sp>
        <p:nvSpPr>
          <p:cNvPr id="18435" name="Rectangle 3">
            <a:extLst>
              <a:ext uri="{FF2B5EF4-FFF2-40B4-BE49-F238E27FC236}">
                <a16:creationId xmlns:a16="http://schemas.microsoft.com/office/drawing/2014/main" id="{9D0DEE4D-F507-5234-EDDF-DA246D7902C4}"/>
              </a:ext>
            </a:extLst>
          </p:cNvPr>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9893C69-9848-B8FB-5F9D-1AA37AFDEA4D}"/>
              </a:ext>
            </a:extLst>
          </p:cNvPr>
          <p:cNvSpPr>
            <a:spLocks noGrp="1" noRot="1" noChangeAspect="1" noChangeArrowheads="1" noTextEdit="1"/>
          </p:cNvSpPr>
          <p:nvPr>
            <p:ph type="sldImg"/>
          </p:nvPr>
        </p:nvSpPr>
        <p:spPr>
          <a:xfrm>
            <a:off x="915988" y="744538"/>
            <a:ext cx="4962525" cy="3722687"/>
          </a:xfrm>
          <a:solidFill>
            <a:srgbClr val="FFFFFF"/>
          </a:solidFill>
          <a:ln/>
        </p:spPr>
      </p:sp>
      <p:sp>
        <p:nvSpPr>
          <p:cNvPr id="22531" name="Rectangle 3">
            <a:extLst>
              <a:ext uri="{FF2B5EF4-FFF2-40B4-BE49-F238E27FC236}">
                <a16:creationId xmlns:a16="http://schemas.microsoft.com/office/drawing/2014/main" id="{CC48EB58-2F7E-5CE2-4C34-E19D8E28445C}"/>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it-IT" altLang="en-US">
                <a:latin typeface="Helvetica" panose="020B0604020202020204" pitchFamily="34" charset="0"/>
                <a:cs typeface="Times" panose="02020603050405020304" pitchFamily="18" charset="0"/>
              </a:rPr>
              <a:t>Proprio con lo scopo di osservare il decadimento del protone, alla fine degli anni Settanta, s’inaugurò l’era dei laboratori sotterranei, con lo scopo di proteggere i rivelatori di particelle dalla pioggia dei raggi cosmici, creando le condizioni di quiete richieste dalla rarità delle osservazioni.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56B72C9-DF77-809D-586E-8D2FE1C32F0A}"/>
              </a:ext>
            </a:extLst>
          </p:cNvPr>
          <p:cNvSpPr>
            <a:spLocks noGrp="1" noRot="1" noChangeAspect="1" noChangeArrowheads="1" noTextEdit="1"/>
          </p:cNvSpPr>
          <p:nvPr>
            <p:ph type="sldImg"/>
          </p:nvPr>
        </p:nvSpPr>
        <p:spPr>
          <a:xfrm>
            <a:off x="917575" y="744538"/>
            <a:ext cx="4964113" cy="3722687"/>
          </a:xfrm>
          <a:ln/>
        </p:spPr>
      </p:sp>
      <p:sp>
        <p:nvSpPr>
          <p:cNvPr id="70659" name="Rectangle 3">
            <a:extLst>
              <a:ext uri="{FF2B5EF4-FFF2-40B4-BE49-F238E27FC236}">
                <a16:creationId xmlns:a16="http://schemas.microsoft.com/office/drawing/2014/main" id="{6FB95FB7-A076-6EC8-A4EE-E26510331CF9}"/>
              </a:ext>
            </a:extLst>
          </p:cNvPr>
          <p:cNvSpPr>
            <a:spLocks noGrp="1" noChangeArrowheads="1"/>
          </p:cNvSpPr>
          <p:nvPr>
            <p:ph type="body" idx="1"/>
          </p:nvPr>
        </p:nvSpPr>
        <p:spPr>
          <a:xfrm>
            <a:off x="906463" y="4716463"/>
            <a:ext cx="4984750" cy="4465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31646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F24A02EE-7E91-E4C2-1267-D32278A786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F65F25-4BB7-4B3F-A4B0-1757CE73637A}" type="slidenum">
              <a:rPr lang="en-US" altLang="en-US" smtClean="0"/>
              <a:pPr>
                <a:spcBef>
                  <a:spcPct val="0"/>
                </a:spcBef>
              </a:pPr>
              <a:t>12</a:t>
            </a:fld>
            <a:endParaRPr lang="en-US" altLang="en-US"/>
          </a:p>
        </p:txBody>
      </p:sp>
      <p:sp>
        <p:nvSpPr>
          <p:cNvPr id="103427" name="Rectangle 2">
            <a:extLst>
              <a:ext uri="{FF2B5EF4-FFF2-40B4-BE49-F238E27FC236}">
                <a16:creationId xmlns:a16="http://schemas.microsoft.com/office/drawing/2014/main" id="{31426580-1641-5DE7-24AE-63BAB421976B}"/>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F1F77336-33CB-707C-BC5C-6F984D112D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7278C078-9901-8AB1-E02D-BB05EBDE0AFF}"/>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DD2D4A0A-B5E0-17BE-C883-F7857F684B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E se dovessimo trovarli sarebbe una prova che la MQ andrebbe modificata.</a:t>
            </a:r>
          </a:p>
        </p:txBody>
      </p:sp>
      <p:sp>
        <p:nvSpPr>
          <p:cNvPr id="79876" name="Slide Number Placeholder 3">
            <a:extLst>
              <a:ext uri="{FF2B5EF4-FFF2-40B4-BE49-F238E27FC236}">
                <a16:creationId xmlns:a16="http://schemas.microsoft.com/office/drawing/2014/main" id="{25AEF231-4612-85CF-F369-B8F80BDC1F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u="sng">
                <a:solidFill>
                  <a:schemeClr val="tx1"/>
                </a:solidFill>
                <a:latin typeface="Times New Roman" panose="02020603050405020304" pitchFamily="18" charset="0"/>
              </a:defRPr>
            </a:lvl1pPr>
            <a:lvl2pPr marL="742950" indent="-285750">
              <a:defRPr sz="2000" b="1" u="sng">
                <a:solidFill>
                  <a:schemeClr val="tx1"/>
                </a:solidFill>
                <a:latin typeface="Times New Roman" panose="02020603050405020304" pitchFamily="18" charset="0"/>
              </a:defRPr>
            </a:lvl2pPr>
            <a:lvl3pPr marL="1143000" indent="-228600">
              <a:defRPr sz="2000" b="1" u="sng">
                <a:solidFill>
                  <a:schemeClr val="tx1"/>
                </a:solidFill>
                <a:latin typeface="Times New Roman" panose="02020603050405020304" pitchFamily="18" charset="0"/>
              </a:defRPr>
            </a:lvl3pPr>
            <a:lvl4pPr marL="1600200" indent="-228600">
              <a:defRPr sz="2000" b="1" u="sng">
                <a:solidFill>
                  <a:schemeClr val="tx1"/>
                </a:solidFill>
                <a:latin typeface="Times New Roman" panose="02020603050405020304" pitchFamily="18" charset="0"/>
              </a:defRPr>
            </a:lvl4pPr>
            <a:lvl5pPr marL="2057400" indent="-228600">
              <a:defRPr sz="20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u="sng">
                <a:solidFill>
                  <a:schemeClr val="tx1"/>
                </a:solidFill>
                <a:latin typeface="Times New Roman" panose="02020603050405020304" pitchFamily="18" charset="0"/>
              </a:defRPr>
            </a:lvl9pPr>
          </a:lstStyle>
          <a:p>
            <a:fld id="{BF15B577-2B17-4EE4-9D7A-D5A29B27F8A8}" type="slidenum">
              <a:rPr lang="en-GB" altLang="en-US" sz="1200" b="0" u="none" smtClean="0">
                <a:solidFill>
                  <a:srgbClr val="000000"/>
                </a:solidFill>
              </a:rPr>
              <a:pPr/>
              <a:t>19</a:t>
            </a:fld>
            <a:endParaRPr lang="en-GB" altLang="en-US" sz="1200" b="0" u="none">
              <a:solidFill>
                <a:srgbClr val="000000"/>
              </a:solidFill>
            </a:endParaRPr>
          </a:p>
        </p:txBody>
      </p:sp>
    </p:spTree>
    <p:extLst>
      <p:ext uri="{BB962C8B-B14F-4D97-AF65-F5344CB8AC3E}">
        <p14:creationId xmlns:p14="http://schemas.microsoft.com/office/powerpoint/2010/main" val="2751457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59c523366f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4" name="Google Shape;54;g359c523366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F7E2B0C1-122B-20CE-5067-C0BC52526C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0CA404-5EB8-4776-9DFF-D46E933C1FB5}" type="slidenum">
              <a:rPr kumimoji="0" lang="it-IT"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it-IT"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723" name="Rectangle 2">
            <a:extLst>
              <a:ext uri="{FF2B5EF4-FFF2-40B4-BE49-F238E27FC236}">
                <a16:creationId xmlns:a16="http://schemas.microsoft.com/office/drawing/2014/main" id="{33F35B81-3A1B-B3B1-E512-3E8F9EC7B863}"/>
              </a:ext>
            </a:extLst>
          </p:cNvPr>
          <p:cNvSpPr>
            <a:spLocks noGrp="1" noRot="1" noChangeAspect="1" noChangeArrowheads="1" noTextEdit="1"/>
          </p:cNvSpPr>
          <p:nvPr>
            <p:ph type="sldImg"/>
          </p:nvPr>
        </p:nvSpPr>
        <p:spPr>
          <a:solidFill>
            <a:srgbClr val="FFFFFF"/>
          </a:solidFill>
          <a:ln/>
        </p:spPr>
      </p:sp>
      <p:sp>
        <p:nvSpPr>
          <p:cNvPr id="30724" name="Rectangle 3">
            <a:extLst>
              <a:ext uri="{FF2B5EF4-FFF2-40B4-BE49-F238E27FC236}">
                <a16:creationId xmlns:a16="http://schemas.microsoft.com/office/drawing/2014/main" id="{873AEDAD-3F82-B9AB-9B2B-AE0F36FA124F}"/>
              </a:ext>
            </a:extLst>
          </p:cNvPr>
          <p:cNvSpPr>
            <a:spLocks noGrp="1" noChangeArrowheads="1"/>
          </p:cNvSpPr>
          <p:nvPr>
            <p:ph type="body" idx="1"/>
          </p:nvPr>
        </p:nvSpPr>
        <p:spPr>
          <a:xfrm>
            <a:off x="679450" y="4714875"/>
            <a:ext cx="5438775" cy="4467225"/>
          </a:xfrm>
          <a:solidFill>
            <a:srgbClr val="FFFFFF"/>
          </a:solidFill>
          <a:ln>
            <a:solidFill>
              <a:srgbClr val="000000"/>
            </a:solidFill>
          </a:ln>
        </p:spPr>
        <p:txBody>
          <a:bodyPr lIns="84408" tIns="42204" rIns="84408" bIns="42204"/>
          <a:lstStyle/>
          <a:p>
            <a:endParaRPr lang="en-US" altLang="en-US" sz="2000"/>
          </a:p>
        </p:txBody>
      </p:sp>
    </p:spTree>
    <p:extLst>
      <p:ext uri="{BB962C8B-B14F-4D97-AF65-F5344CB8AC3E}">
        <p14:creationId xmlns:p14="http://schemas.microsoft.com/office/powerpoint/2010/main" val="1148412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a:extLst>
              <a:ext uri="{FF2B5EF4-FFF2-40B4-BE49-F238E27FC236}">
                <a16:creationId xmlns:a16="http://schemas.microsoft.com/office/drawing/2014/main" id="{E0FD5DE1-86F2-E2C7-59B0-618A58B5E2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278A4D4-326A-47FE-97A0-CC1662EF6B75}" type="slidenum">
              <a:rPr lang="it-IT" altLang="en-US" smtClean="0"/>
              <a:pPr>
                <a:spcBef>
                  <a:spcPct val="0"/>
                </a:spcBef>
              </a:pPr>
              <a:t>36</a:t>
            </a:fld>
            <a:endParaRPr lang="it-IT" altLang="en-US"/>
          </a:p>
        </p:txBody>
      </p:sp>
      <p:sp>
        <p:nvSpPr>
          <p:cNvPr id="41987" name="Rectangle 1">
            <a:extLst>
              <a:ext uri="{FF2B5EF4-FFF2-40B4-BE49-F238E27FC236}">
                <a16:creationId xmlns:a16="http://schemas.microsoft.com/office/drawing/2014/main" id="{C7133674-7EA8-A841-BFD4-1D0B7F806AAB}"/>
              </a:ext>
            </a:extLst>
          </p:cNvPr>
          <p:cNvSpPr>
            <a:spLocks noGrp="1" noRot="1" noChangeAspect="1" noChangeArrowheads="1" noTextEdit="1"/>
          </p:cNvSpPr>
          <p:nvPr>
            <p:ph type="sldImg"/>
          </p:nvPr>
        </p:nvSpPr>
        <p:spPr>
          <a:xfrm>
            <a:off x="917575" y="754063"/>
            <a:ext cx="4960938" cy="3722687"/>
          </a:xfrm>
          <a:solidFill>
            <a:srgbClr val="FFFFFF"/>
          </a:solidFill>
          <a:ln/>
        </p:spPr>
      </p:sp>
      <p:sp>
        <p:nvSpPr>
          <p:cNvPr id="41988" name="Rectangle 2">
            <a:extLst>
              <a:ext uri="{FF2B5EF4-FFF2-40B4-BE49-F238E27FC236}">
                <a16:creationId xmlns:a16="http://schemas.microsoft.com/office/drawing/2014/main" id="{97EE9672-0225-B4C2-87C9-D8CF89ED38DE}"/>
              </a:ext>
            </a:extLst>
          </p:cNvPr>
          <p:cNvSpPr>
            <a:spLocks noGrp="1" noChangeArrowheads="1"/>
          </p:cNvSpPr>
          <p:nvPr>
            <p:ph type="body" idx="1"/>
          </p:nvPr>
        </p:nvSpPr>
        <p:spPr>
          <a:xfrm>
            <a:off x="679450" y="4714875"/>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06032D6-8D70-EC97-DA38-77C091CE5811}"/>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346103A-66FE-F6A8-E3DA-189CF39D19A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A16BF8C-75D7-5001-C1BF-DA88A11CC5C0}"/>
              </a:ext>
            </a:extLst>
          </p:cNvPr>
          <p:cNvSpPr>
            <a:spLocks noGrp="1" noChangeArrowheads="1"/>
          </p:cNvSpPr>
          <p:nvPr>
            <p:ph type="sldNum" sz="quarter" idx="12"/>
          </p:nvPr>
        </p:nvSpPr>
        <p:spPr>
          <a:ln/>
        </p:spPr>
        <p:txBody>
          <a:bodyPr/>
          <a:lstStyle>
            <a:lvl1pPr>
              <a:defRPr/>
            </a:lvl1pPr>
          </a:lstStyle>
          <a:p>
            <a:pPr>
              <a:defRPr/>
            </a:pPr>
            <a:fld id="{74BF12A3-A7D3-478C-A326-F8E11961FFFB}" type="slidenum">
              <a:rPr lang="it-IT" altLang="en-US"/>
              <a:pPr>
                <a:defRPr/>
              </a:pPr>
              <a:t>‹#›</a:t>
            </a:fld>
            <a:endParaRPr lang="it-IT" altLang="en-US"/>
          </a:p>
        </p:txBody>
      </p:sp>
    </p:spTree>
    <p:extLst>
      <p:ext uri="{BB962C8B-B14F-4D97-AF65-F5344CB8AC3E}">
        <p14:creationId xmlns:p14="http://schemas.microsoft.com/office/powerpoint/2010/main" val="3839980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0538EA-6DA1-8EF0-EC40-EEFA62C37719}"/>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93469160-0BE6-4287-5BBC-4BA8466F9D3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7B257B0-A5BE-084B-C417-336EC12369F1}"/>
              </a:ext>
            </a:extLst>
          </p:cNvPr>
          <p:cNvSpPr>
            <a:spLocks noGrp="1" noChangeArrowheads="1"/>
          </p:cNvSpPr>
          <p:nvPr>
            <p:ph type="sldNum" sz="quarter" idx="12"/>
          </p:nvPr>
        </p:nvSpPr>
        <p:spPr>
          <a:ln/>
        </p:spPr>
        <p:txBody>
          <a:bodyPr/>
          <a:lstStyle>
            <a:lvl1pPr>
              <a:defRPr/>
            </a:lvl1pPr>
          </a:lstStyle>
          <a:p>
            <a:pPr>
              <a:defRPr/>
            </a:pPr>
            <a:fld id="{C29B3B21-E17E-4BBC-AAA5-55B5403A3183}" type="slidenum">
              <a:rPr lang="it-IT" altLang="en-US"/>
              <a:pPr>
                <a:defRPr/>
              </a:pPr>
              <a:t>‹#›</a:t>
            </a:fld>
            <a:endParaRPr lang="it-IT" altLang="en-US"/>
          </a:p>
        </p:txBody>
      </p:sp>
    </p:spTree>
    <p:extLst>
      <p:ext uri="{BB962C8B-B14F-4D97-AF65-F5344CB8AC3E}">
        <p14:creationId xmlns:p14="http://schemas.microsoft.com/office/powerpoint/2010/main" val="4227615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779743-266A-A80A-18CB-B340561CD7BB}"/>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AC8D0056-9B4A-2BD2-B958-8E0BC584AF3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22A8385-9651-8D26-DFCF-B205538CB29D}"/>
              </a:ext>
            </a:extLst>
          </p:cNvPr>
          <p:cNvSpPr>
            <a:spLocks noGrp="1" noChangeArrowheads="1"/>
          </p:cNvSpPr>
          <p:nvPr>
            <p:ph type="sldNum" sz="quarter" idx="12"/>
          </p:nvPr>
        </p:nvSpPr>
        <p:spPr>
          <a:ln/>
        </p:spPr>
        <p:txBody>
          <a:bodyPr/>
          <a:lstStyle>
            <a:lvl1pPr>
              <a:defRPr/>
            </a:lvl1pPr>
          </a:lstStyle>
          <a:p>
            <a:pPr>
              <a:defRPr/>
            </a:pPr>
            <a:fld id="{99DD8CCE-8AAF-4259-8B76-53972BDB97B5}" type="slidenum">
              <a:rPr lang="it-IT" altLang="en-US"/>
              <a:pPr>
                <a:defRPr/>
              </a:pPr>
              <a:t>‹#›</a:t>
            </a:fld>
            <a:endParaRPr lang="it-IT" altLang="en-US"/>
          </a:p>
        </p:txBody>
      </p:sp>
    </p:spTree>
    <p:extLst>
      <p:ext uri="{BB962C8B-B14F-4D97-AF65-F5344CB8AC3E}">
        <p14:creationId xmlns:p14="http://schemas.microsoft.com/office/powerpoint/2010/main" val="454522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F7F40F1-7752-2E0E-14F7-2503EE4C8BD6}"/>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F5F35AB8-490F-8EAF-7732-7E63C192490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A4E55AB8-7BDC-820E-4C6E-10F21F45EDE5}"/>
              </a:ext>
            </a:extLst>
          </p:cNvPr>
          <p:cNvSpPr>
            <a:spLocks noGrp="1" noChangeArrowheads="1"/>
          </p:cNvSpPr>
          <p:nvPr>
            <p:ph type="sldNum" sz="quarter" idx="12"/>
          </p:nvPr>
        </p:nvSpPr>
        <p:spPr>
          <a:ln/>
        </p:spPr>
        <p:txBody>
          <a:bodyPr/>
          <a:lstStyle>
            <a:lvl1pPr>
              <a:defRPr/>
            </a:lvl1pPr>
          </a:lstStyle>
          <a:p>
            <a:pPr>
              <a:defRPr/>
            </a:pPr>
            <a:fld id="{3DC28ED0-C3F4-4B30-9CB0-ABDAEE6A7C0A}" type="slidenum">
              <a:rPr lang="it-IT" altLang="en-US"/>
              <a:pPr>
                <a:defRPr/>
              </a:pPr>
              <a:t>‹#›</a:t>
            </a:fld>
            <a:endParaRPr lang="it-IT" altLang="en-US"/>
          </a:p>
        </p:txBody>
      </p:sp>
    </p:spTree>
    <p:extLst>
      <p:ext uri="{BB962C8B-B14F-4D97-AF65-F5344CB8AC3E}">
        <p14:creationId xmlns:p14="http://schemas.microsoft.com/office/powerpoint/2010/main" val="3438307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685800" y="1981200"/>
            <a:ext cx="3810000" cy="4114800"/>
          </a:xfrm>
        </p:spPr>
        <p:txBody>
          <a:bodyPr/>
          <a:lstStyle/>
          <a:p>
            <a:pPr lvl="0"/>
            <a:endParaRPr lang="en-GB"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9B4A00B0-9567-53E2-4BA5-68A8AE76837E}"/>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E2B25C0-1C4F-8694-ECFE-EF4A174D428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3A4D752-2C2B-3AD7-9A86-64716AAF0930}"/>
              </a:ext>
            </a:extLst>
          </p:cNvPr>
          <p:cNvSpPr>
            <a:spLocks noGrp="1" noChangeArrowheads="1"/>
          </p:cNvSpPr>
          <p:nvPr>
            <p:ph type="sldNum" sz="quarter" idx="12"/>
          </p:nvPr>
        </p:nvSpPr>
        <p:spPr>
          <a:ln/>
        </p:spPr>
        <p:txBody>
          <a:bodyPr/>
          <a:lstStyle>
            <a:lvl1pPr>
              <a:defRPr/>
            </a:lvl1pPr>
          </a:lstStyle>
          <a:p>
            <a:pPr>
              <a:defRPr/>
            </a:pPr>
            <a:fld id="{BB9B782F-5E90-4B86-9381-BB19D92D89E3}" type="slidenum">
              <a:rPr lang="it-IT" altLang="en-US"/>
              <a:pPr>
                <a:defRPr/>
              </a:pPr>
              <a:t>‹#›</a:t>
            </a:fld>
            <a:endParaRPr lang="it-IT" altLang="en-US"/>
          </a:p>
        </p:txBody>
      </p:sp>
    </p:spTree>
    <p:extLst>
      <p:ext uri="{BB962C8B-B14F-4D97-AF65-F5344CB8AC3E}">
        <p14:creationId xmlns:p14="http://schemas.microsoft.com/office/powerpoint/2010/main" val="903103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5A6A7555-1EDC-3E3C-04FF-99F9848FC544}"/>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CB5426DF-8E0F-6DA9-252A-B1B2061B619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0F5F37A6-1BE9-FC31-1531-2C0C4D8DD968}"/>
              </a:ext>
            </a:extLst>
          </p:cNvPr>
          <p:cNvSpPr>
            <a:spLocks noGrp="1" noChangeArrowheads="1"/>
          </p:cNvSpPr>
          <p:nvPr>
            <p:ph type="sldNum" sz="quarter" idx="12"/>
          </p:nvPr>
        </p:nvSpPr>
        <p:spPr>
          <a:ln/>
        </p:spPr>
        <p:txBody>
          <a:bodyPr/>
          <a:lstStyle>
            <a:lvl1pPr>
              <a:defRPr/>
            </a:lvl1pPr>
          </a:lstStyle>
          <a:p>
            <a:pPr>
              <a:defRPr/>
            </a:pPr>
            <a:fld id="{32B04BC4-4C8B-4DBD-8889-42E40B7C4B78}" type="slidenum">
              <a:rPr lang="it-IT" altLang="en-US"/>
              <a:pPr>
                <a:defRPr/>
              </a:pPr>
              <a:t>‹#›</a:t>
            </a:fld>
            <a:endParaRPr lang="it-IT" altLang="en-US"/>
          </a:p>
        </p:txBody>
      </p:sp>
    </p:spTree>
    <p:extLst>
      <p:ext uri="{BB962C8B-B14F-4D97-AF65-F5344CB8AC3E}">
        <p14:creationId xmlns:p14="http://schemas.microsoft.com/office/powerpoint/2010/main" val="160643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en-US"/>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Fare clic per modificare lo stile del sottotitolo dello schema</a:t>
            </a:r>
            <a:endParaRPr lang="it-IT"/>
          </a:p>
        </p:txBody>
      </p:sp>
      <p:sp>
        <p:nvSpPr>
          <p:cNvPr id="4" name="Segnaposto data 3">
            <a:extLst>
              <a:ext uri="{FF2B5EF4-FFF2-40B4-BE49-F238E27FC236}">
                <a16:creationId xmlns:a16="http://schemas.microsoft.com/office/drawing/2014/main" id="{D6286C89-B93C-A3FB-4BA1-55D6A9147E02}"/>
              </a:ext>
            </a:extLst>
          </p:cNvPr>
          <p:cNvSpPr>
            <a:spLocks noGrp="1"/>
          </p:cNvSpPr>
          <p:nvPr>
            <p:ph type="dt" sz="half" idx="10"/>
          </p:nvPr>
        </p:nvSpPr>
        <p:spPr/>
        <p:txBody>
          <a:bodyPr/>
          <a:lstStyle>
            <a:lvl1pPr>
              <a:defRPr/>
            </a:lvl1pPr>
          </a:lstStyle>
          <a:p>
            <a:pPr>
              <a:defRPr/>
            </a:pPr>
            <a:fld id="{AE419FD9-C2EC-4356-A6B2-660D16EAFD8E}" type="datetimeFigureOut">
              <a:rPr lang="it-IT"/>
              <a:pPr>
                <a:defRPr/>
              </a:pPr>
              <a:t>06/07/2025</a:t>
            </a:fld>
            <a:endParaRPr lang="it-IT"/>
          </a:p>
        </p:txBody>
      </p:sp>
      <p:sp>
        <p:nvSpPr>
          <p:cNvPr id="5" name="Segnaposto piè di pagina 4">
            <a:extLst>
              <a:ext uri="{FF2B5EF4-FFF2-40B4-BE49-F238E27FC236}">
                <a16:creationId xmlns:a16="http://schemas.microsoft.com/office/drawing/2014/main" id="{5C45C672-B9D5-099E-C26A-C6C04C506700}"/>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D881127-2876-9BEF-A487-08E8909F2309}"/>
              </a:ext>
            </a:extLst>
          </p:cNvPr>
          <p:cNvSpPr>
            <a:spLocks noGrp="1"/>
          </p:cNvSpPr>
          <p:nvPr>
            <p:ph type="sldNum" sz="quarter" idx="12"/>
          </p:nvPr>
        </p:nvSpPr>
        <p:spPr/>
        <p:txBody>
          <a:bodyPr/>
          <a:lstStyle>
            <a:lvl1pPr>
              <a:defRPr/>
            </a:lvl1pPr>
          </a:lstStyle>
          <a:p>
            <a:pPr>
              <a:defRPr/>
            </a:pPr>
            <a:fld id="{934264BA-7ED4-4576-9A32-1B024C7E7B35}" type="slidenum">
              <a:rPr lang="it-IT"/>
              <a:pPr>
                <a:defRPr/>
              </a:pPr>
              <a:t>‹#›</a:t>
            </a:fld>
            <a:endParaRPr lang="it-IT"/>
          </a:p>
        </p:txBody>
      </p:sp>
    </p:spTree>
    <p:extLst>
      <p:ext uri="{BB962C8B-B14F-4D97-AF65-F5344CB8AC3E}">
        <p14:creationId xmlns:p14="http://schemas.microsoft.com/office/powerpoint/2010/main" val="519422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C54FAFF-71A3-4131-7B41-1891BD9F5561}"/>
              </a:ext>
            </a:extLst>
          </p:cNvPr>
          <p:cNvSpPr>
            <a:spLocks noGrp="1"/>
          </p:cNvSpPr>
          <p:nvPr>
            <p:ph type="dt" sz="half" idx="10"/>
          </p:nvPr>
        </p:nvSpPr>
        <p:spPr/>
        <p:txBody>
          <a:bodyPr/>
          <a:lstStyle>
            <a:lvl1pPr>
              <a:defRPr/>
            </a:lvl1pPr>
          </a:lstStyle>
          <a:p>
            <a:pPr>
              <a:defRPr/>
            </a:pPr>
            <a:fld id="{DB868CEB-3EEF-4EC4-9BFC-9DD95BF03F13}" type="datetimeFigureOut">
              <a:rPr lang="it-IT"/>
              <a:pPr>
                <a:defRPr/>
              </a:pPr>
              <a:t>06/07/2025</a:t>
            </a:fld>
            <a:endParaRPr lang="it-IT"/>
          </a:p>
        </p:txBody>
      </p:sp>
      <p:sp>
        <p:nvSpPr>
          <p:cNvPr id="5" name="Segnaposto piè di pagina 4">
            <a:extLst>
              <a:ext uri="{FF2B5EF4-FFF2-40B4-BE49-F238E27FC236}">
                <a16:creationId xmlns:a16="http://schemas.microsoft.com/office/drawing/2014/main" id="{7C204CA2-C393-7416-B976-C3668F15A775}"/>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776B056-39A3-6252-9DEB-8BEC5C6312C0}"/>
              </a:ext>
            </a:extLst>
          </p:cNvPr>
          <p:cNvSpPr>
            <a:spLocks noGrp="1"/>
          </p:cNvSpPr>
          <p:nvPr>
            <p:ph type="sldNum" sz="quarter" idx="12"/>
          </p:nvPr>
        </p:nvSpPr>
        <p:spPr/>
        <p:txBody>
          <a:bodyPr/>
          <a:lstStyle>
            <a:lvl1pPr>
              <a:defRPr/>
            </a:lvl1pPr>
          </a:lstStyle>
          <a:p>
            <a:pPr>
              <a:defRPr/>
            </a:pPr>
            <a:fld id="{D74D2887-5A70-468E-8B7E-7D5D199D9223}" type="slidenum">
              <a:rPr lang="it-IT"/>
              <a:pPr>
                <a:defRPr/>
              </a:pPr>
              <a:t>‹#›</a:t>
            </a:fld>
            <a:endParaRPr lang="it-IT"/>
          </a:p>
        </p:txBody>
      </p:sp>
    </p:spTree>
    <p:extLst>
      <p:ext uri="{BB962C8B-B14F-4D97-AF65-F5344CB8AC3E}">
        <p14:creationId xmlns:p14="http://schemas.microsoft.com/office/powerpoint/2010/main" val="2389824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7915D57-4CA3-633F-563D-55908CDBD0F6}"/>
              </a:ext>
            </a:extLst>
          </p:cNvPr>
          <p:cNvSpPr>
            <a:spLocks noGrp="1"/>
          </p:cNvSpPr>
          <p:nvPr>
            <p:ph type="dt" sz="half" idx="10"/>
          </p:nvPr>
        </p:nvSpPr>
        <p:spPr/>
        <p:txBody>
          <a:bodyPr/>
          <a:lstStyle>
            <a:lvl1pPr>
              <a:defRPr/>
            </a:lvl1pPr>
          </a:lstStyle>
          <a:p>
            <a:pPr>
              <a:defRPr/>
            </a:pPr>
            <a:fld id="{8448514E-9EAB-4058-8441-C3C255BFDDE0}" type="datetimeFigureOut">
              <a:rPr lang="it-IT"/>
              <a:pPr>
                <a:defRPr/>
              </a:pPr>
              <a:t>06/07/2025</a:t>
            </a:fld>
            <a:endParaRPr lang="it-IT"/>
          </a:p>
        </p:txBody>
      </p:sp>
      <p:sp>
        <p:nvSpPr>
          <p:cNvPr id="5" name="Segnaposto piè di pagina 4">
            <a:extLst>
              <a:ext uri="{FF2B5EF4-FFF2-40B4-BE49-F238E27FC236}">
                <a16:creationId xmlns:a16="http://schemas.microsoft.com/office/drawing/2014/main" id="{B863648D-265E-26B3-0A0C-6CC36F2FFD9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73E17A5-88DA-EFF5-FCF2-C0A6BDF0DC8A}"/>
              </a:ext>
            </a:extLst>
          </p:cNvPr>
          <p:cNvSpPr>
            <a:spLocks noGrp="1"/>
          </p:cNvSpPr>
          <p:nvPr>
            <p:ph type="sldNum" sz="quarter" idx="12"/>
          </p:nvPr>
        </p:nvSpPr>
        <p:spPr/>
        <p:txBody>
          <a:bodyPr/>
          <a:lstStyle>
            <a:lvl1pPr>
              <a:defRPr/>
            </a:lvl1pPr>
          </a:lstStyle>
          <a:p>
            <a:pPr>
              <a:defRPr/>
            </a:pPr>
            <a:fld id="{E38F8AB1-E51D-43E9-AD7D-F61A5562B4CD}" type="slidenum">
              <a:rPr lang="it-IT"/>
              <a:pPr>
                <a:defRPr/>
              </a:pPr>
              <a:t>‹#›</a:t>
            </a:fld>
            <a:endParaRPr lang="it-IT"/>
          </a:p>
        </p:txBody>
      </p:sp>
    </p:spTree>
    <p:extLst>
      <p:ext uri="{BB962C8B-B14F-4D97-AF65-F5344CB8AC3E}">
        <p14:creationId xmlns:p14="http://schemas.microsoft.com/office/powerpoint/2010/main" val="1028460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6907D2A9-69BD-2072-A3E1-686442BA4AE5}"/>
              </a:ext>
            </a:extLst>
          </p:cNvPr>
          <p:cNvSpPr>
            <a:spLocks noGrp="1"/>
          </p:cNvSpPr>
          <p:nvPr>
            <p:ph type="dt" sz="half" idx="10"/>
          </p:nvPr>
        </p:nvSpPr>
        <p:spPr/>
        <p:txBody>
          <a:bodyPr/>
          <a:lstStyle>
            <a:lvl1pPr>
              <a:defRPr/>
            </a:lvl1pPr>
          </a:lstStyle>
          <a:p>
            <a:pPr>
              <a:defRPr/>
            </a:pPr>
            <a:fld id="{7BBCF90C-158B-43F4-969E-C27FB6294D27}" type="datetimeFigureOut">
              <a:rPr lang="it-IT"/>
              <a:pPr>
                <a:defRPr/>
              </a:pPr>
              <a:t>06/07/2025</a:t>
            </a:fld>
            <a:endParaRPr lang="it-IT"/>
          </a:p>
        </p:txBody>
      </p:sp>
      <p:sp>
        <p:nvSpPr>
          <p:cNvPr id="6" name="Segnaposto piè di pagina 4">
            <a:extLst>
              <a:ext uri="{FF2B5EF4-FFF2-40B4-BE49-F238E27FC236}">
                <a16:creationId xmlns:a16="http://schemas.microsoft.com/office/drawing/2014/main" id="{E5A23169-3279-99B9-036B-EE29E83BBD1B}"/>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1B4B5B36-CF44-9B24-A618-04E6ADB9B249}"/>
              </a:ext>
            </a:extLst>
          </p:cNvPr>
          <p:cNvSpPr>
            <a:spLocks noGrp="1"/>
          </p:cNvSpPr>
          <p:nvPr>
            <p:ph type="sldNum" sz="quarter" idx="12"/>
          </p:nvPr>
        </p:nvSpPr>
        <p:spPr/>
        <p:txBody>
          <a:bodyPr/>
          <a:lstStyle>
            <a:lvl1pPr>
              <a:defRPr/>
            </a:lvl1pPr>
          </a:lstStyle>
          <a:p>
            <a:pPr>
              <a:defRPr/>
            </a:pPr>
            <a:fld id="{245984B0-6491-4BF7-A446-D378368696EE}" type="slidenum">
              <a:rPr lang="it-IT"/>
              <a:pPr>
                <a:defRPr/>
              </a:pPr>
              <a:t>‹#›</a:t>
            </a:fld>
            <a:endParaRPr lang="it-IT"/>
          </a:p>
        </p:txBody>
      </p:sp>
    </p:spTree>
    <p:extLst>
      <p:ext uri="{BB962C8B-B14F-4D97-AF65-F5344CB8AC3E}">
        <p14:creationId xmlns:p14="http://schemas.microsoft.com/office/powerpoint/2010/main" val="489428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EA4B9E26-2360-8D21-217A-ABC4A2091F76}"/>
              </a:ext>
            </a:extLst>
          </p:cNvPr>
          <p:cNvSpPr>
            <a:spLocks noGrp="1"/>
          </p:cNvSpPr>
          <p:nvPr>
            <p:ph type="dt" sz="half" idx="10"/>
          </p:nvPr>
        </p:nvSpPr>
        <p:spPr/>
        <p:txBody>
          <a:bodyPr/>
          <a:lstStyle>
            <a:lvl1pPr>
              <a:defRPr/>
            </a:lvl1pPr>
          </a:lstStyle>
          <a:p>
            <a:pPr>
              <a:defRPr/>
            </a:pPr>
            <a:fld id="{3CB614D6-C090-4CA8-822D-134ED9321F8E}" type="datetimeFigureOut">
              <a:rPr lang="it-IT"/>
              <a:pPr>
                <a:defRPr/>
              </a:pPr>
              <a:t>06/07/2025</a:t>
            </a:fld>
            <a:endParaRPr lang="it-IT"/>
          </a:p>
        </p:txBody>
      </p:sp>
      <p:sp>
        <p:nvSpPr>
          <p:cNvPr id="8" name="Segnaposto piè di pagina 4">
            <a:extLst>
              <a:ext uri="{FF2B5EF4-FFF2-40B4-BE49-F238E27FC236}">
                <a16:creationId xmlns:a16="http://schemas.microsoft.com/office/drawing/2014/main" id="{5D6467AD-77C2-2859-C795-316ACB1B1CDD}"/>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3779D373-B281-05D0-A4C3-C8621187B652}"/>
              </a:ext>
            </a:extLst>
          </p:cNvPr>
          <p:cNvSpPr>
            <a:spLocks noGrp="1"/>
          </p:cNvSpPr>
          <p:nvPr>
            <p:ph type="sldNum" sz="quarter" idx="12"/>
          </p:nvPr>
        </p:nvSpPr>
        <p:spPr/>
        <p:txBody>
          <a:bodyPr/>
          <a:lstStyle>
            <a:lvl1pPr>
              <a:defRPr/>
            </a:lvl1pPr>
          </a:lstStyle>
          <a:p>
            <a:pPr>
              <a:defRPr/>
            </a:pPr>
            <a:fld id="{0F5720A9-5D3B-4500-BCB5-8C35C1ACC6CE}" type="slidenum">
              <a:rPr lang="it-IT"/>
              <a:pPr>
                <a:defRPr/>
              </a:pPr>
              <a:t>‹#›</a:t>
            </a:fld>
            <a:endParaRPr lang="it-IT"/>
          </a:p>
        </p:txBody>
      </p:sp>
    </p:spTree>
    <p:extLst>
      <p:ext uri="{BB962C8B-B14F-4D97-AF65-F5344CB8AC3E}">
        <p14:creationId xmlns:p14="http://schemas.microsoft.com/office/powerpoint/2010/main" val="1081717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81A6D6-4F5A-8910-778B-B23ECEE4F00C}"/>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B419E670-9130-322A-664D-77256B4982A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FC4E432-168D-0976-C3C2-73BC7A233C07}"/>
              </a:ext>
            </a:extLst>
          </p:cNvPr>
          <p:cNvSpPr>
            <a:spLocks noGrp="1" noChangeArrowheads="1"/>
          </p:cNvSpPr>
          <p:nvPr>
            <p:ph type="sldNum" sz="quarter" idx="12"/>
          </p:nvPr>
        </p:nvSpPr>
        <p:spPr>
          <a:ln/>
        </p:spPr>
        <p:txBody>
          <a:bodyPr/>
          <a:lstStyle>
            <a:lvl1pPr>
              <a:defRPr/>
            </a:lvl1pPr>
          </a:lstStyle>
          <a:p>
            <a:pPr>
              <a:defRPr/>
            </a:pPr>
            <a:fld id="{7114C243-C40A-42CD-AE5B-98CD2A102231}" type="slidenum">
              <a:rPr lang="it-IT" altLang="en-US"/>
              <a:pPr>
                <a:defRPr/>
              </a:pPr>
              <a:t>‹#›</a:t>
            </a:fld>
            <a:endParaRPr lang="it-IT" altLang="en-US"/>
          </a:p>
        </p:txBody>
      </p:sp>
    </p:spTree>
    <p:extLst>
      <p:ext uri="{BB962C8B-B14F-4D97-AF65-F5344CB8AC3E}">
        <p14:creationId xmlns:p14="http://schemas.microsoft.com/office/powerpoint/2010/main" val="1429851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a:extLst>
              <a:ext uri="{FF2B5EF4-FFF2-40B4-BE49-F238E27FC236}">
                <a16:creationId xmlns:a16="http://schemas.microsoft.com/office/drawing/2014/main" id="{76F3D923-35F4-DCE3-DDDF-39D566AF664B}"/>
              </a:ext>
            </a:extLst>
          </p:cNvPr>
          <p:cNvSpPr>
            <a:spLocks noGrp="1"/>
          </p:cNvSpPr>
          <p:nvPr>
            <p:ph type="dt" sz="half" idx="10"/>
          </p:nvPr>
        </p:nvSpPr>
        <p:spPr/>
        <p:txBody>
          <a:bodyPr/>
          <a:lstStyle>
            <a:lvl1pPr>
              <a:defRPr/>
            </a:lvl1pPr>
          </a:lstStyle>
          <a:p>
            <a:pPr>
              <a:defRPr/>
            </a:pPr>
            <a:fld id="{0FC28C7A-489D-4E02-A3BA-19F0F7D8D9C4}" type="datetimeFigureOut">
              <a:rPr lang="it-IT"/>
              <a:pPr>
                <a:defRPr/>
              </a:pPr>
              <a:t>06/07/2025</a:t>
            </a:fld>
            <a:endParaRPr lang="it-IT"/>
          </a:p>
        </p:txBody>
      </p:sp>
      <p:sp>
        <p:nvSpPr>
          <p:cNvPr id="4" name="Segnaposto piè di pagina 4">
            <a:extLst>
              <a:ext uri="{FF2B5EF4-FFF2-40B4-BE49-F238E27FC236}">
                <a16:creationId xmlns:a16="http://schemas.microsoft.com/office/drawing/2014/main" id="{C59F9CBA-78DC-6C2B-A556-E6AE919A277C}"/>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F8E71D98-6598-0EF3-222F-E4903A5F7BA0}"/>
              </a:ext>
            </a:extLst>
          </p:cNvPr>
          <p:cNvSpPr>
            <a:spLocks noGrp="1"/>
          </p:cNvSpPr>
          <p:nvPr>
            <p:ph type="sldNum" sz="quarter" idx="12"/>
          </p:nvPr>
        </p:nvSpPr>
        <p:spPr/>
        <p:txBody>
          <a:bodyPr/>
          <a:lstStyle>
            <a:lvl1pPr>
              <a:defRPr/>
            </a:lvl1pPr>
          </a:lstStyle>
          <a:p>
            <a:pPr>
              <a:defRPr/>
            </a:pPr>
            <a:fld id="{EC1F900A-4A0A-4B3A-92F4-EFC4566BE445}" type="slidenum">
              <a:rPr lang="it-IT"/>
              <a:pPr>
                <a:defRPr/>
              </a:pPr>
              <a:t>‹#›</a:t>
            </a:fld>
            <a:endParaRPr lang="it-IT"/>
          </a:p>
        </p:txBody>
      </p:sp>
    </p:spTree>
    <p:extLst>
      <p:ext uri="{BB962C8B-B14F-4D97-AF65-F5344CB8AC3E}">
        <p14:creationId xmlns:p14="http://schemas.microsoft.com/office/powerpoint/2010/main" val="1579802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9220F28A-0D38-0D2A-DFEC-F734F3B3AA27}"/>
              </a:ext>
            </a:extLst>
          </p:cNvPr>
          <p:cNvSpPr>
            <a:spLocks noGrp="1"/>
          </p:cNvSpPr>
          <p:nvPr>
            <p:ph type="dt" sz="half" idx="10"/>
          </p:nvPr>
        </p:nvSpPr>
        <p:spPr/>
        <p:txBody>
          <a:bodyPr/>
          <a:lstStyle>
            <a:lvl1pPr>
              <a:defRPr/>
            </a:lvl1pPr>
          </a:lstStyle>
          <a:p>
            <a:pPr>
              <a:defRPr/>
            </a:pPr>
            <a:fld id="{5CC21237-3A7B-4CB1-9C46-BAB12749EBBA}" type="datetimeFigureOut">
              <a:rPr lang="it-IT"/>
              <a:pPr>
                <a:defRPr/>
              </a:pPr>
              <a:t>06/07/2025</a:t>
            </a:fld>
            <a:endParaRPr lang="it-IT"/>
          </a:p>
        </p:txBody>
      </p:sp>
      <p:sp>
        <p:nvSpPr>
          <p:cNvPr id="3" name="Segnaposto piè di pagina 4">
            <a:extLst>
              <a:ext uri="{FF2B5EF4-FFF2-40B4-BE49-F238E27FC236}">
                <a16:creationId xmlns:a16="http://schemas.microsoft.com/office/drawing/2014/main" id="{C9D39A12-B5F0-F833-4B82-42CED5A4CE3F}"/>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94549B21-47EB-497B-B71D-A62DE99724F1}"/>
              </a:ext>
            </a:extLst>
          </p:cNvPr>
          <p:cNvSpPr>
            <a:spLocks noGrp="1"/>
          </p:cNvSpPr>
          <p:nvPr>
            <p:ph type="sldNum" sz="quarter" idx="12"/>
          </p:nvPr>
        </p:nvSpPr>
        <p:spPr/>
        <p:txBody>
          <a:bodyPr/>
          <a:lstStyle>
            <a:lvl1pPr>
              <a:defRPr/>
            </a:lvl1pPr>
          </a:lstStyle>
          <a:p>
            <a:pPr>
              <a:defRPr/>
            </a:pPr>
            <a:fld id="{1188520A-A62C-49CC-BC1F-91215C2B818A}" type="slidenum">
              <a:rPr lang="it-IT"/>
              <a:pPr>
                <a:defRPr/>
              </a:pPr>
              <a:t>‹#›</a:t>
            </a:fld>
            <a:endParaRPr lang="it-IT"/>
          </a:p>
        </p:txBody>
      </p:sp>
    </p:spTree>
    <p:extLst>
      <p:ext uri="{BB962C8B-B14F-4D97-AF65-F5344CB8AC3E}">
        <p14:creationId xmlns:p14="http://schemas.microsoft.com/office/powerpoint/2010/main" val="1018522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B03A44A4-DC8E-6F80-ACF7-4C3E382614C3}"/>
              </a:ext>
            </a:extLst>
          </p:cNvPr>
          <p:cNvSpPr>
            <a:spLocks noGrp="1"/>
          </p:cNvSpPr>
          <p:nvPr>
            <p:ph type="dt" sz="half" idx="10"/>
          </p:nvPr>
        </p:nvSpPr>
        <p:spPr/>
        <p:txBody>
          <a:bodyPr/>
          <a:lstStyle>
            <a:lvl1pPr>
              <a:defRPr/>
            </a:lvl1pPr>
          </a:lstStyle>
          <a:p>
            <a:pPr>
              <a:defRPr/>
            </a:pPr>
            <a:fld id="{5DCC1E29-1F05-4794-8CD0-8E3109070B5B}" type="datetimeFigureOut">
              <a:rPr lang="it-IT"/>
              <a:pPr>
                <a:defRPr/>
              </a:pPr>
              <a:t>06/07/2025</a:t>
            </a:fld>
            <a:endParaRPr lang="it-IT"/>
          </a:p>
        </p:txBody>
      </p:sp>
      <p:sp>
        <p:nvSpPr>
          <p:cNvPr id="6" name="Segnaposto piè di pagina 4">
            <a:extLst>
              <a:ext uri="{FF2B5EF4-FFF2-40B4-BE49-F238E27FC236}">
                <a16:creationId xmlns:a16="http://schemas.microsoft.com/office/drawing/2014/main" id="{F4EA9DB4-E8D2-D7E2-8988-2FABD9EC08FB}"/>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F32F4782-9DCB-ACB7-FA13-46F4D30FF5B4}"/>
              </a:ext>
            </a:extLst>
          </p:cNvPr>
          <p:cNvSpPr>
            <a:spLocks noGrp="1"/>
          </p:cNvSpPr>
          <p:nvPr>
            <p:ph type="sldNum" sz="quarter" idx="12"/>
          </p:nvPr>
        </p:nvSpPr>
        <p:spPr/>
        <p:txBody>
          <a:bodyPr/>
          <a:lstStyle>
            <a:lvl1pPr>
              <a:defRPr/>
            </a:lvl1pPr>
          </a:lstStyle>
          <a:p>
            <a:pPr>
              <a:defRPr/>
            </a:pPr>
            <a:fld id="{DAC38B83-1905-403F-823F-CC8E6EE0558B}" type="slidenum">
              <a:rPr lang="it-IT"/>
              <a:pPr>
                <a:defRPr/>
              </a:pPr>
              <a:t>‹#›</a:t>
            </a:fld>
            <a:endParaRPr lang="it-IT"/>
          </a:p>
        </p:txBody>
      </p:sp>
    </p:spTree>
    <p:extLst>
      <p:ext uri="{BB962C8B-B14F-4D97-AF65-F5344CB8AC3E}">
        <p14:creationId xmlns:p14="http://schemas.microsoft.com/office/powerpoint/2010/main" val="567201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70579EF4-2345-9536-A740-895850AF55CF}"/>
              </a:ext>
            </a:extLst>
          </p:cNvPr>
          <p:cNvSpPr>
            <a:spLocks noGrp="1"/>
          </p:cNvSpPr>
          <p:nvPr>
            <p:ph type="dt" sz="half" idx="10"/>
          </p:nvPr>
        </p:nvSpPr>
        <p:spPr/>
        <p:txBody>
          <a:bodyPr/>
          <a:lstStyle>
            <a:lvl1pPr>
              <a:defRPr/>
            </a:lvl1pPr>
          </a:lstStyle>
          <a:p>
            <a:pPr>
              <a:defRPr/>
            </a:pPr>
            <a:fld id="{3D27A4AF-BEE5-417F-B8BE-C6D45725A79C}" type="datetimeFigureOut">
              <a:rPr lang="it-IT"/>
              <a:pPr>
                <a:defRPr/>
              </a:pPr>
              <a:t>06/07/2025</a:t>
            </a:fld>
            <a:endParaRPr lang="it-IT"/>
          </a:p>
        </p:txBody>
      </p:sp>
      <p:sp>
        <p:nvSpPr>
          <p:cNvPr id="6" name="Segnaposto piè di pagina 4">
            <a:extLst>
              <a:ext uri="{FF2B5EF4-FFF2-40B4-BE49-F238E27FC236}">
                <a16:creationId xmlns:a16="http://schemas.microsoft.com/office/drawing/2014/main" id="{438058C8-55CA-93ED-F0BB-92024D87644C}"/>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74524234-1E2D-258D-9CE8-BF0A1EA7D935}"/>
              </a:ext>
            </a:extLst>
          </p:cNvPr>
          <p:cNvSpPr>
            <a:spLocks noGrp="1"/>
          </p:cNvSpPr>
          <p:nvPr>
            <p:ph type="sldNum" sz="quarter" idx="12"/>
          </p:nvPr>
        </p:nvSpPr>
        <p:spPr/>
        <p:txBody>
          <a:bodyPr/>
          <a:lstStyle>
            <a:lvl1pPr>
              <a:defRPr/>
            </a:lvl1pPr>
          </a:lstStyle>
          <a:p>
            <a:pPr>
              <a:defRPr/>
            </a:pPr>
            <a:fld id="{9E44E078-BDFA-446F-87D8-18DD9B8299FA}" type="slidenum">
              <a:rPr lang="it-IT"/>
              <a:pPr>
                <a:defRPr/>
              </a:pPr>
              <a:t>‹#›</a:t>
            </a:fld>
            <a:endParaRPr lang="it-IT"/>
          </a:p>
        </p:txBody>
      </p:sp>
    </p:spTree>
    <p:extLst>
      <p:ext uri="{BB962C8B-B14F-4D97-AF65-F5344CB8AC3E}">
        <p14:creationId xmlns:p14="http://schemas.microsoft.com/office/powerpoint/2010/main" val="3278351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4A0259E-3DD3-1BF0-8086-2383816FD75E}"/>
              </a:ext>
            </a:extLst>
          </p:cNvPr>
          <p:cNvSpPr>
            <a:spLocks noGrp="1"/>
          </p:cNvSpPr>
          <p:nvPr>
            <p:ph type="dt" sz="half" idx="10"/>
          </p:nvPr>
        </p:nvSpPr>
        <p:spPr/>
        <p:txBody>
          <a:bodyPr/>
          <a:lstStyle>
            <a:lvl1pPr>
              <a:defRPr/>
            </a:lvl1pPr>
          </a:lstStyle>
          <a:p>
            <a:pPr>
              <a:defRPr/>
            </a:pPr>
            <a:fld id="{7D5EF2D4-6EA6-4E18-9400-4334028470E5}" type="datetimeFigureOut">
              <a:rPr lang="it-IT"/>
              <a:pPr>
                <a:defRPr/>
              </a:pPr>
              <a:t>06/07/2025</a:t>
            </a:fld>
            <a:endParaRPr lang="it-IT"/>
          </a:p>
        </p:txBody>
      </p:sp>
      <p:sp>
        <p:nvSpPr>
          <p:cNvPr id="5" name="Segnaposto piè di pagina 4">
            <a:extLst>
              <a:ext uri="{FF2B5EF4-FFF2-40B4-BE49-F238E27FC236}">
                <a16:creationId xmlns:a16="http://schemas.microsoft.com/office/drawing/2014/main" id="{69E2EA42-EBEC-8749-62FE-53735DF1389A}"/>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2E883A1-9067-DEBD-8ABD-2F0CEA40493E}"/>
              </a:ext>
            </a:extLst>
          </p:cNvPr>
          <p:cNvSpPr>
            <a:spLocks noGrp="1"/>
          </p:cNvSpPr>
          <p:nvPr>
            <p:ph type="sldNum" sz="quarter" idx="12"/>
          </p:nvPr>
        </p:nvSpPr>
        <p:spPr/>
        <p:txBody>
          <a:bodyPr/>
          <a:lstStyle>
            <a:lvl1pPr>
              <a:defRPr/>
            </a:lvl1pPr>
          </a:lstStyle>
          <a:p>
            <a:pPr>
              <a:defRPr/>
            </a:pPr>
            <a:fld id="{A700487A-F623-4FA8-9F89-5C9383CE1133}" type="slidenum">
              <a:rPr lang="it-IT"/>
              <a:pPr>
                <a:defRPr/>
              </a:pPr>
              <a:t>‹#›</a:t>
            </a:fld>
            <a:endParaRPr lang="it-IT"/>
          </a:p>
        </p:txBody>
      </p:sp>
    </p:spTree>
    <p:extLst>
      <p:ext uri="{BB962C8B-B14F-4D97-AF65-F5344CB8AC3E}">
        <p14:creationId xmlns:p14="http://schemas.microsoft.com/office/powerpoint/2010/main" val="309345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3186964-801D-9047-31D8-89265220D80D}"/>
              </a:ext>
            </a:extLst>
          </p:cNvPr>
          <p:cNvSpPr>
            <a:spLocks noGrp="1"/>
          </p:cNvSpPr>
          <p:nvPr>
            <p:ph type="dt" sz="half" idx="10"/>
          </p:nvPr>
        </p:nvSpPr>
        <p:spPr/>
        <p:txBody>
          <a:bodyPr/>
          <a:lstStyle>
            <a:lvl1pPr>
              <a:defRPr/>
            </a:lvl1pPr>
          </a:lstStyle>
          <a:p>
            <a:pPr>
              <a:defRPr/>
            </a:pPr>
            <a:fld id="{34D64C3C-AECF-4D53-81A4-159D0FA6A266}" type="datetimeFigureOut">
              <a:rPr lang="it-IT"/>
              <a:pPr>
                <a:defRPr/>
              </a:pPr>
              <a:t>06/07/2025</a:t>
            </a:fld>
            <a:endParaRPr lang="it-IT"/>
          </a:p>
        </p:txBody>
      </p:sp>
      <p:sp>
        <p:nvSpPr>
          <p:cNvPr id="5" name="Segnaposto piè di pagina 4">
            <a:extLst>
              <a:ext uri="{FF2B5EF4-FFF2-40B4-BE49-F238E27FC236}">
                <a16:creationId xmlns:a16="http://schemas.microsoft.com/office/drawing/2014/main" id="{01051FAC-2B59-895D-C592-47CB45401D9A}"/>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90140589-88AB-0CF4-4B4B-BA35CCD569E8}"/>
              </a:ext>
            </a:extLst>
          </p:cNvPr>
          <p:cNvSpPr>
            <a:spLocks noGrp="1"/>
          </p:cNvSpPr>
          <p:nvPr>
            <p:ph type="sldNum" sz="quarter" idx="12"/>
          </p:nvPr>
        </p:nvSpPr>
        <p:spPr/>
        <p:txBody>
          <a:bodyPr/>
          <a:lstStyle>
            <a:lvl1pPr>
              <a:defRPr/>
            </a:lvl1pPr>
          </a:lstStyle>
          <a:p>
            <a:pPr>
              <a:defRPr/>
            </a:pPr>
            <a:fld id="{0796D84F-FC95-4920-937A-3F10DE9A5269}" type="slidenum">
              <a:rPr lang="it-IT"/>
              <a:pPr>
                <a:defRPr/>
              </a:pPr>
              <a:t>‹#›</a:t>
            </a:fld>
            <a:endParaRPr lang="it-IT"/>
          </a:p>
        </p:txBody>
      </p:sp>
    </p:spTree>
    <p:extLst>
      <p:ext uri="{BB962C8B-B14F-4D97-AF65-F5344CB8AC3E}">
        <p14:creationId xmlns:p14="http://schemas.microsoft.com/office/powerpoint/2010/main" val="18648970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4449997" y="6536531"/>
            <a:ext cx="239100" cy="228000"/>
          </a:xfrm>
          <a:prstGeom prst="rect">
            <a:avLst/>
          </a:prstGeom>
          <a:noFill/>
          <a:ln>
            <a:noFill/>
          </a:ln>
        </p:spPr>
        <p:txBody>
          <a:bodyPr spcFirstLastPara="1" wrap="square" lIns="32750" tIns="32750" rIns="32750" bIns="32750" anchor="t" anchorCtr="0">
            <a:noAutofit/>
          </a:bodyPr>
          <a:lstStyle>
            <a:lvl1pPr marL="0" marR="0" lvl="0" indent="0" algn="ctr">
              <a:lnSpc>
                <a:spcPct val="100000"/>
              </a:lnSpc>
              <a:spcBef>
                <a:spcPts val="0"/>
              </a:spcBef>
              <a:spcAft>
                <a:spcPts val="0"/>
              </a:spcAft>
              <a:buClr>
                <a:srgbClr val="000000"/>
              </a:buClr>
              <a:buSzPts val="1000"/>
              <a:buFont typeface="Helvetica Neue Light"/>
              <a:buNone/>
              <a:defRPr sz="10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000"/>
              <a:buFont typeface="Helvetica Neue Light"/>
              <a:buNone/>
              <a:defRPr sz="10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000"/>
              <a:buFont typeface="Helvetica Neue Light"/>
              <a:buNone/>
              <a:defRPr sz="10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000"/>
              <a:buFont typeface="Helvetica Neue Light"/>
              <a:buNone/>
              <a:defRPr sz="10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000"/>
              <a:buFont typeface="Helvetica Neue Light"/>
              <a:buNone/>
              <a:defRPr sz="10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000"/>
              <a:buFont typeface="Helvetica Neue Light"/>
              <a:buNone/>
              <a:defRPr sz="10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000"/>
              <a:buFont typeface="Helvetica Neue Light"/>
              <a:buNone/>
              <a:defRPr sz="10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000"/>
              <a:buFont typeface="Helvetica Neue Light"/>
              <a:buNone/>
              <a:defRPr sz="10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000"/>
              <a:buFont typeface="Helvetica Neue Light"/>
              <a:buNone/>
              <a:defRPr sz="10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00435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18050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2977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67452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3C0E67-A327-4D18-AF00-3C87B5E85288}"/>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A32F8AD1-006E-9AC1-ABB7-ABC5AFEBE44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A185EDD-CB49-60AE-A33B-12C10C493F85}"/>
              </a:ext>
            </a:extLst>
          </p:cNvPr>
          <p:cNvSpPr>
            <a:spLocks noGrp="1" noChangeArrowheads="1"/>
          </p:cNvSpPr>
          <p:nvPr>
            <p:ph type="sldNum" sz="quarter" idx="12"/>
          </p:nvPr>
        </p:nvSpPr>
        <p:spPr>
          <a:ln/>
        </p:spPr>
        <p:txBody>
          <a:bodyPr/>
          <a:lstStyle>
            <a:lvl1pPr>
              <a:defRPr/>
            </a:lvl1pPr>
          </a:lstStyle>
          <a:p>
            <a:pPr>
              <a:defRPr/>
            </a:pPr>
            <a:fld id="{762303F4-2839-44A0-83E6-0DB624DDADB4}" type="slidenum">
              <a:rPr lang="it-IT" altLang="en-US"/>
              <a:pPr>
                <a:defRPr/>
              </a:pPr>
              <a:t>‹#›</a:t>
            </a:fld>
            <a:endParaRPr lang="it-IT" altLang="en-US"/>
          </a:p>
        </p:txBody>
      </p:sp>
    </p:spTree>
    <p:extLst>
      <p:ext uri="{BB962C8B-B14F-4D97-AF65-F5344CB8AC3E}">
        <p14:creationId xmlns:p14="http://schemas.microsoft.com/office/powerpoint/2010/main" val="37048671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4624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2412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3924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97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570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5477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6891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42530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Tree>
    <p:extLst>
      <p:ext uri="{BB962C8B-B14F-4D97-AF65-F5344CB8AC3E}">
        <p14:creationId xmlns:p14="http://schemas.microsoft.com/office/powerpoint/2010/main" val="2826494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Tree>
    <p:extLst>
      <p:ext uri="{BB962C8B-B14F-4D97-AF65-F5344CB8AC3E}">
        <p14:creationId xmlns:p14="http://schemas.microsoft.com/office/powerpoint/2010/main" val="3022281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0874AEF-6A81-35BC-9CA7-CF2953648273}"/>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1C1FCD7C-0FB5-BE54-1F70-599E7F63392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CF18B435-C8A3-01C6-E724-457CCF18B146}"/>
              </a:ext>
            </a:extLst>
          </p:cNvPr>
          <p:cNvSpPr>
            <a:spLocks noGrp="1" noChangeArrowheads="1"/>
          </p:cNvSpPr>
          <p:nvPr>
            <p:ph type="sldNum" sz="quarter" idx="12"/>
          </p:nvPr>
        </p:nvSpPr>
        <p:spPr>
          <a:ln/>
        </p:spPr>
        <p:txBody>
          <a:bodyPr/>
          <a:lstStyle>
            <a:lvl1pPr>
              <a:defRPr/>
            </a:lvl1pPr>
          </a:lstStyle>
          <a:p>
            <a:pPr>
              <a:defRPr/>
            </a:pPr>
            <a:fld id="{6B97223E-7684-4317-95B0-CE8E173A5470}" type="slidenum">
              <a:rPr lang="it-IT" altLang="en-US"/>
              <a:pPr>
                <a:defRPr/>
              </a:pPr>
              <a:t>‹#›</a:t>
            </a:fld>
            <a:endParaRPr lang="it-IT" altLang="en-US"/>
          </a:p>
        </p:txBody>
      </p:sp>
    </p:spTree>
    <p:extLst>
      <p:ext uri="{BB962C8B-B14F-4D97-AF65-F5344CB8AC3E}">
        <p14:creationId xmlns:p14="http://schemas.microsoft.com/office/powerpoint/2010/main" val="42243257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78959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64DFB57-09E0-BF1A-96E3-DA779A5908E0}"/>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AE1ED603-E163-6450-574E-F94F94BB1EC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9474192-79AE-30BC-098C-A2ABD0F2C15D}"/>
              </a:ext>
            </a:extLst>
          </p:cNvPr>
          <p:cNvSpPr>
            <a:spLocks noGrp="1" noChangeArrowheads="1"/>
          </p:cNvSpPr>
          <p:nvPr>
            <p:ph type="sldNum" sz="quarter" idx="12"/>
          </p:nvPr>
        </p:nvSpPr>
        <p:spPr>
          <a:ln/>
        </p:spPr>
        <p:txBody>
          <a:bodyPr/>
          <a:lstStyle>
            <a:lvl1pPr>
              <a:defRPr/>
            </a:lvl1pPr>
          </a:lstStyle>
          <a:p>
            <a:pPr>
              <a:defRPr/>
            </a:pPr>
            <a:fld id="{1CFE5133-56F9-4066-AF66-5FFCC942BA89}" type="slidenum">
              <a:rPr lang="it-IT" altLang="en-US"/>
              <a:pPr>
                <a:defRPr/>
              </a:pPr>
              <a:t>‹#›</a:t>
            </a:fld>
            <a:endParaRPr lang="it-IT" altLang="en-US"/>
          </a:p>
        </p:txBody>
      </p:sp>
    </p:spTree>
    <p:extLst>
      <p:ext uri="{BB962C8B-B14F-4D97-AF65-F5344CB8AC3E}">
        <p14:creationId xmlns:p14="http://schemas.microsoft.com/office/powerpoint/2010/main" val="21382291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278513-5829-A527-5905-209652BB3A29}"/>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80C2A35-7D71-1BA0-98DD-FC4F9EAD598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C1900F2A-EF24-D365-E15B-AFE9DBD9D1F3}"/>
              </a:ext>
            </a:extLst>
          </p:cNvPr>
          <p:cNvSpPr>
            <a:spLocks noGrp="1" noChangeArrowheads="1"/>
          </p:cNvSpPr>
          <p:nvPr>
            <p:ph type="sldNum" sz="quarter" idx="12"/>
          </p:nvPr>
        </p:nvSpPr>
        <p:spPr>
          <a:ln/>
        </p:spPr>
        <p:txBody>
          <a:bodyPr/>
          <a:lstStyle>
            <a:lvl1pPr>
              <a:defRPr/>
            </a:lvl1pPr>
          </a:lstStyle>
          <a:p>
            <a:pPr>
              <a:defRPr/>
            </a:pPr>
            <a:fld id="{27A87D8E-6323-4019-BE4E-9F60014ED271}" type="slidenum">
              <a:rPr lang="it-IT" altLang="en-US"/>
              <a:pPr>
                <a:defRPr/>
              </a:pPr>
              <a:t>‹#›</a:t>
            </a:fld>
            <a:endParaRPr lang="it-IT" altLang="en-US"/>
          </a:p>
        </p:txBody>
      </p:sp>
    </p:spTree>
    <p:extLst>
      <p:ext uri="{BB962C8B-B14F-4D97-AF65-F5344CB8AC3E}">
        <p14:creationId xmlns:p14="http://schemas.microsoft.com/office/powerpoint/2010/main" val="324475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4481535E-046B-2802-0004-71DCB66B380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7ED7876-EF2F-5A90-7F10-A855E255C76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88BF99A-F427-5DA2-3F23-5108AB9DB707}"/>
              </a:ext>
            </a:extLst>
          </p:cNvPr>
          <p:cNvSpPr>
            <a:spLocks noGrp="1" noChangeArrowheads="1"/>
          </p:cNvSpPr>
          <p:nvPr>
            <p:ph type="sldNum" sz="quarter" idx="12"/>
          </p:nvPr>
        </p:nvSpPr>
        <p:spPr>
          <a:ln/>
        </p:spPr>
        <p:txBody>
          <a:bodyPr/>
          <a:lstStyle>
            <a:lvl1pPr>
              <a:defRPr/>
            </a:lvl1pPr>
          </a:lstStyle>
          <a:p>
            <a:pPr>
              <a:defRPr/>
            </a:pPr>
            <a:fld id="{C5D2B0AB-C922-437A-A0A3-13B74DF943F2}" type="slidenum">
              <a:rPr lang="it-IT" altLang="en-US"/>
              <a:pPr>
                <a:defRPr/>
              </a:pPr>
              <a:t>‹#›</a:t>
            </a:fld>
            <a:endParaRPr lang="it-IT" altLang="en-US"/>
          </a:p>
        </p:txBody>
      </p:sp>
    </p:spTree>
    <p:extLst>
      <p:ext uri="{BB962C8B-B14F-4D97-AF65-F5344CB8AC3E}">
        <p14:creationId xmlns:p14="http://schemas.microsoft.com/office/powerpoint/2010/main" val="1734709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A329206-713E-5D16-E866-C3F9B24A3F9D}"/>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07C3330C-D16F-2C18-0227-DD4EED25AC9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64441173-CFB4-5347-62B9-85CA41C406E2}"/>
              </a:ext>
            </a:extLst>
          </p:cNvPr>
          <p:cNvSpPr>
            <a:spLocks noGrp="1" noChangeArrowheads="1"/>
          </p:cNvSpPr>
          <p:nvPr>
            <p:ph type="sldNum" sz="quarter" idx="12"/>
          </p:nvPr>
        </p:nvSpPr>
        <p:spPr>
          <a:ln/>
        </p:spPr>
        <p:txBody>
          <a:bodyPr/>
          <a:lstStyle>
            <a:lvl1pPr>
              <a:defRPr/>
            </a:lvl1pPr>
          </a:lstStyle>
          <a:p>
            <a:pPr>
              <a:defRPr/>
            </a:pPr>
            <a:fld id="{88051EAA-9291-4D06-B4F1-FF1AE3A5678A}" type="slidenum">
              <a:rPr lang="it-IT" altLang="en-US"/>
              <a:pPr>
                <a:defRPr/>
              </a:pPr>
              <a:t>‹#›</a:t>
            </a:fld>
            <a:endParaRPr lang="it-IT" altLang="en-US"/>
          </a:p>
        </p:txBody>
      </p:sp>
    </p:spTree>
    <p:extLst>
      <p:ext uri="{BB962C8B-B14F-4D97-AF65-F5344CB8AC3E}">
        <p14:creationId xmlns:p14="http://schemas.microsoft.com/office/powerpoint/2010/main" val="3426573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99488A1-94D7-D12F-CE46-9D9D97F7BD9D}"/>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84B2D8E1-7DC9-6FB4-448E-1D75D2BED81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7A449CB2-8598-A75E-4F9E-DF6BE666DF44}"/>
              </a:ext>
            </a:extLst>
          </p:cNvPr>
          <p:cNvSpPr>
            <a:spLocks noGrp="1" noChangeArrowheads="1"/>
          </p:cNvSpPr>
          <p:nvPr>
            <p:ph type="sldNum" sz="quarter" idx="12"/>
          </p:nvPr>
        </p:nvSpPr>
        <p:spPr>
          <a:ln/>
        </p:spPr>
        <p:txBody>
          <a:bodyPr/>
          <a:lstStyle>
            <a:lvl1pPr>
              <a:defRPr/>
            </a:lvl1pPr>
          </a:lstStyle>
          <a:p>
            <a:pPr>
              <a:defRPr/>
            </a:pPr>
            <a:fld id="{C9153156-8C1C-4BDE-8B34-D3D31DFB1DBE}" type="slidenum">
              <a:rPr lang="it-IT" altLang="en-US"/>
              <a:pPr>
                <a:defRPr/>
              </a:pPr>
              <a:t>‹#›</a:t>
            </a:fld>
            <a:endParaRPr lang="it-IT" altLang="en-US"/>
          </a:p>
        </p:txBody>
      </p:sp>
    </p:spTree>
    <p:extLst>
      <p:ext uri="{BB962C8B-B14F-4D97-AF65-F5344CB8AC3E}">
        <p14:creationId xmlns:p14="http://schemas.microsoft.com/office/powerpoint/2010/main" val="7870431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322D91D-F188-984E-0590-B8272CCDFFB3}"/>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9F92A1E1-79B0-1554-AF6E-A013BC7BFA7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B0BF19A3-DC74-FE2D-B440-7554E6DEDDC0}"/>
              </a:ext>
            </a:extLst>
          </p:cNvPr>
          <p:cNvSpPr>
            <a:spLocks noGrp="1" noChangeArrowheads="1"/>
          </p:cNvSpPr>
          <p:nvPr>
            <p:ph type="sldNum" sz="quarter" idx="12"/>
          </p:nvPr>
        </p:nvSpPr>
        <p:spPr>
          <a:ln/>
        </p:spPr>
        <p:txBody>
          <a:bodyPr/>
          <a:lstStyle>
            <a:lvl1pPr>
              <a:defRPr/>
            </a:lvl1pPr>
          </a:lstStyle>
          <a:p>
            <a:pPr>
              <a:defRPr/>
            </a:pPr>
            <a:fld id="{EEF04080-97A4-43D2-8DC3-DE4F08CA9431}" type="slidenum">
              <a:rPr lang="it-IT" altLang="en-US"/>
              <a:pPr>
                <a:defRPr/>
              </a:pPr>
              <a:t>‹#›</a:t>
            </a:fld>
            <a:endParaRPr lang="it-IT" altLang="en-US"/>
          </a:p>
        </p:txBody>
      </p:sp>
    </p:spTree>
    <p:extLst>
      <p:ext uri="{BB962C8B-B14F-4D97-AF65-F5344CB8AC3E}">
        <p14:creationId xmlns:p14="http://schemas.microsoft.com/office/powerpoint/2010/main" val="29242873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9D8B945-3E8C-77CF-9F1F-B611864B7D5F}"/>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95E7A070-4FED-E981-9CC4-C5397E935F9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3E9308BA-BC7C-E1FA-BF5D-25CA89980391}"/>
              </a:ext>
            </a:extLst>
          </p:cNvPr>
          <p:cNvSpPr>
            <a:spLocks noGrp="1" noChangeArrowheads="1"/>
          </p:cNvSpPr>
          <p:nvPr>
            <p:ph type="sldNum" sz="quarter" idx="12"/>
          </p:nvPr>
        </p:nvSpPr>
        <p:spPr>
          <a:ln/>
        </p:spPr>
        <p:txBody>
          <a:bodyPr/>
          <a:lstStyle>
            <a:lvl1pPr>
              <a:defRPr/>
            </a:lvl1pPr>
          </a:lstStyle>
          <a:p>
            <a:pPr>
              <a:defRPr/>
            </a:pPr>
            <a:fld id="{4BBD5FB0-E390-4CE5-A5B4-278268A1BC04}" type="slidenum">
              <a:rPr lang="it-IT" altLang="en-US"/>
              <a:pPr>
                <a:defRPr/>
              </a:pPr>
              <a:t>‹#›</a:t>
            </a:fld>
            <a:endParaRPr lang="it-IT" altLang="en-US"/>
          </a:p>
        </p:txBody>
      </p:sp>
    </p:spTree>
    <p:extLst>
      <p:ext uri="{BB962C8B-B14F-4D97-AF65-F5344CB8AC3E}">
        <p14:creationId xmlns:p14="http://schemas.microsoft.com/office/powerpoint/2010/main" val="5996720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D1F33237-ADB8-8D93-B4E2-75E1543AED71}"/>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FAFF8F53-4CAC-5581-5348-AE99C930037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1699DA6D-06B3-AF8A-8E74-B2EF81D67DA4}"/>
              </a:ext>
            </a:extLst>
          </p:cNvPr>
          <p:cNvSpPr>
            <a:spLocks noGrp="1" noChangeArrowheads="1"/>
          </p:cNvSpPr>
          <p:nvPr>
            <p:ph type="sldNum" sz="quarter" idx="12"/>
          </p:nvPr>
        </p:nvSpPr>
        <p:spPr>
          <a:ln/>
        </p:spPr>
        <p:txBody>
          <a:bodyPr/>
          <a:lstStyle>
            <a:lvl1pPr>
              <a:defRPr/>
            </a:lvl1pPr>
          </a:lstStyle>
          <a:p>
            <a:pPr>
              <a:defRPr/>
            </a:pPr>
            <a:fld id="{BA384F97-596E-4FB4-A0D0-0DD9CF8276C7}" type="slidenum">
              <a:rPr lang="it-IT" altLang="en-US"/>
              <a:pPr>
                <a:defRPr/>
              </a:pPr>
              <a:t>‹#›</a:t>
            </a:fld>
            <a:endParaRPr lang="it-IT" altLang="en-US"/>
          </a:p>
        </p:txBody>
      </p:sp>
    </p:spTree>
    <p:extLst>
      <p:ext uri="{BB962C8B-B14F-4D97-AF65-F5344CB8AC3E}">
        <p14:creationId xmlns:p14="http://schemas.microsoft.com/office/powerpoint/2010/main" val="28934883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92104FCD-A768-D1C3-4DBD-D43FA0F7B6F3}"/>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E3DAC5C-7451-798F-E101-1F1E1FFB781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05BB990-CFAF-626F-4A2F-2C11D4260FF7}"/>
              </a:ext>
            </a:extLst>
          </p:cNvPr>
          <p:cNvSpPr>
            <a:spLocks noGrp="1" noChangeArrowheads="1"/>
          </p:cNvSpPr>
          <p:nvPr>
            <p:ph type="sldNum" sz="quarter" idx="12"/>
          </p:nvPr>
        </p:nvSpPr>
        <p:spPr>
          <a:ln/>
        </p:spPr>
        <p:txBody>
          <a:bodyPr/>
          <a:lstStyle>
            <a:lvl1pPr>
              <a:defRPr/>
            </a:lvl1pPr>
          </a:lstStyle>
          <a:p>
            <a:pPr>
              <a:defRPr/>
            </a:pPr>
            <a:fld id="{2F0CD0C0-E88D-498E-86BF-42442EAF84D2}" type="slidenum">
              <a:rPr lang="it-IT" altLang="en-US"/>
              <a:pPr>
                <a:defRPr/>
              </a:pPr>
              <a:t>‹#›</a:t>
            </a:fld>
            <a:endParaRPr lang="it-IT" altLang="en-US"/>
          </a:p>
        </p:txBody>
      </p:sp>
    </p:spTree>
    <p:extLst>
      <p:ext uri="{BB962C8B-B14F-4D97-AF65-F5344CB8AC3E}">
        <p14:creationId xmlns:p14="http://schemas.microsoft.com/office/powerpoint/2010/main" val="3753349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BDCE9A7-4906-DC69-6991-02E62FA00607}"/>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88950493-E89D-9346-A608-339311826AA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BAA0D749-85A1-6A50-BED0-528149692C43}"/>
              </a:ext>
            </a:extLst>
          </p:cNvPr>
          <p:cNvSpPr>
            <a:spLocks noGrp="1" noChangeArrowheads="1"/>
          </p:cNvSpPr>
          <p:nvPr>
            <p:ph type="sldNum" sz="quarter" idx="12"/>
          </p:nvPr>
        </p:nvSpPr>
        <p:spPr>
          <a:ln/>
        </p:spPr>
        <p:txBody>
          <a:bodyPr/>
          <a:lstStyle>
            <a:lvl1pPr>
              <a:defRPr/>
            </a:lvl1pPr>
          </a:lstStyle>
          <a:p>
            <a:pPr>
              <a:defRPr/>
            </a:pPr>
            <a:fld id="{BF716390-817C-4CB9-9718-C646A47D3D6F}" type="slidenum">
              <a:rPr lang="it-IT" altLang="en-US"/>
              <a:pPr>
                <a:defRPr/>
              </a:pPr>
              <a:t>‹#›</a:t>
            </a:fld>
            <a:endParaRPr lang="it-IT" altLang="en-US"/>
          </a:p>
        </p:txBody>
      </p:sp>
    </p:spTree>
    <p:extLst>
      <p:ext uri="{BB962C8B-B14F-4D97-AF65-F5344CB8AC3E}">
        <p14:creationId xmlns:p14="http://schemas.microsoft.com/office/powerpoint/2010/main" val="36579810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CF2580-1CAE-27FF-85E1-8D8F7492271B}"/>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1EA6530C-DBC8-BE9E-96D7-08DBD6CF44A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2B7A580-613E-1EE8-FAD9-2D5B46938C9C}"/>
              </a:ext>
            </a:extLst>
          </p:cNvPr>
          <p:cNvSpPr>
            <a:spLocks noGrp="1" noChangeArrowheads="1"/>
          </p:cNvSpPr>
          <p:nvPr>
            <p:ph type="sldNum" sz="quarter" idx="12"/>
          </p:nvPr>
        </p:nvSpPr>
        <p:spPr>
          <a:ln/>
        </p:spPr>
        <p:txBody>
          <a:bodyPr/>
          <a:lstStyle>
            <a:lvl1pPr>
              <a:defRPr/>
            </a:lvl1pPr>
          </a:lstStyle>
          <a:p>
            <a:pPr>
              <a:defRPr/>
            </a:pPr>
            <a:fld id="{27D1AAF9-53C2-4D0A-BAFE-BDC36CA7595B}" type="slidenum">
              <a:rPr lang="it-IT" altLang="en-US"/>
              <a:pPr>
                <a:defRPr/>
              </a:pPr>
              <a:t>‹#›</a:t>
            </a:fld>
            <a:endParaRPr lang="it-IT" altLang="en-US"/>
          </a:p>
        </p:txBody>
      </p:sp>
    </p:spTree>
    <p:extLst>
      <p:ext uri="{BB962C8B-B14F-4D97-AF65-F5344CB8AC3E}">
        <p14:creationId xmlns:p14="http://schemas.microsoft.com/office/powerpoint/2010/main" val="18291590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F1D1ED-96DD-A315-EB50-879894AA37D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F21537E1-3F48-5BB5-BE7D-7FD9F0F2AC9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9684038-473B-7E9E-D305-F396BBA76CB3}"/>
              </a:ext>
            </a:extLst>
          </p:cNvPr>
          <p:cNvSpPr>
            <a:spLocks noGrp="1" noChangeArrowheads="1"/>
          </p:cNvSpPr>
          <p:nvPr>
            <p:ph type="sldNum" sz="quarter" idx="12"/>
          </p:nvPr>
        </p:nvSpPr>
        <p:spPr>
          <a:ln/>
        </p:spPr>
        <p:txBody>
          <a:bodyPr/>
          <a:lstStyle>
            <a:lvl1pPr>
              <a:defRPr/>
            </a:lvl1pPr>
          </a:lstStyle>
          <a:p>
            <a:pPr>
              <a:defRPr/>
            </a:pPr>
            <a:fld id="{279FBF9C-8648-4F27-9597-81A17907BD9C}" type="slidenum">
              <a:rPr lang="it-IT" altLang="en-US"/>
              <a:pPr>
                <a:defRPr/>
              </a:pPr>
              <a:t>‹#›</a:t>
            </a:fld>
            <a:endParaRPr lang="it-IT" altLang="en-US"/>
          </a:p>
        </p:txBody>
      </p:sp>
    </p:spTree>
    <p:extLst>
      <p:ext uri="{BB962C8B-B14F-4D97-AF65-F5344CB8AC3E}">
        <p14:creationId xmlns:p14="http://schemas.microsoft.com/office/powerpoint/2010/main" val="10071953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7B9BEA9-7EBD-84A7-7B20-AA914D482122}"/>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F2815E13-4024-051D-01DD-331FADA94E3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6139428-0A1F-C628-702D-63E4187E5489}"/>
              </a:ext>
            </a:extLst>
          </p:cNvPr>
          <p:cNvSpPr>
            <a:spLocks noGrp="1" noChangeArrowheads="1"/>
          </p:cNvSpPr>
          <p:nvPr>
            <p:ph type="sldNum" sz="quarter" idx="12"/>
          </p:nvPr>
        </p:nvSpPr>
        <p:spPr>
          <a:ln/>
        </p:spPr>
        <p:txBody>
          <a:bodyPr/>
          <a:lstStyle>
            <a:lvl1pPr>
              <a:defRPr/>
            </a:lvl1pPr>
          </a:lstStyle>
          <a:p>
            <a:pPr>
              <a:defRPr/>
            </a:pPr>
            <a:fld id="{A822161C-B470-4E33-96CA-5B6100C3E3BA}" type="slidenum">
              <a:rPr lang="it-IT" altLang="en-US"/>
              <a:pPr>
                <a:defRPr/>
              </a:pPr>
              <a:t>‹#›</a:t>
            </a:fld>
            <a:endParaRPr lang="it-IT" altLang="en-US"/>
          </a:p>
        </p:txBody>
      </p:sp>
    </p:spTree>
    <p:extLst>
      <p:ext uri="{BB962C8B-B14F-4D97-AF65-F5344CB8AC3E}">
        <p14:creationId xmlns:p14="http://schemas.microsoft.com/office/powerpoint/2010/main" val="22128350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a:extLst>
              <a:ext uri="{FF2B5EF4-FFF2-40B4-BE49-F238E27FC236}">
                <a16:creationId xmlns:a16="http://schemas.microsoft.com/office/drawing/2014/main" id="{81394993-91AF-DDF1-16E7-4C37E08B84D0}"/>
              </a:ext>
            </a:extLst>
          </p:cNvPr>
          <p:cNvSpPr>
            <a:spLocks noGrp="1" noChangeArrowheads="1"/>
          </p:cNvSpPr>
          <p:nvPr>
            <p:ph type="dt" sz="half" idx="10"/>
          </p:nvPr>
        </p:nvSpPr>
        <p:spPr/>
        <p:txBody>
          <a:bodyPr/>
          <a:lstStyle>
            <a:lvl1pPr>
              <a:defRPr/>
            </a:lvl1pPr>
          </a:lstStyle>
          <a:p>
            <a:pPr>
              <a:defRPr/>
            </a:pPr>
            <a:endParaRPr lang="it-IT"/>
          </a:p>
        </p:txBody>
      </p:sp>
      <p:sp>
        <p:nvSpPr>
          <p:cNvPr id="6" name="Footer Placeholder 5">
            <a:extLst>
              <a:ext uri="{FF2B5EF4-FFF2-40B4-BE49-F238E27FC236}">
                <a16:creationId xmlns:a16="http://schemas.microsoft.com/office/drawing/2014/main" id="{7510C9ED-2149-B0B5-3B57-2A9DAEB46AF7}"/>
              </a:ext>
            </a:extLst>
          </p:cNvPr>
          <p:cNvSpPr>
            <a:spLocks noGrp="1" noChangeArrowheads="1"/>
          </p:cNvSpPr>
          <p:nvPr>
            <p:ph type="ftr" sz="quarter" idx="11"/>
          </p:nvPr>
        </p:nvSpPr>
        <p:spPr/>
        <p:txBody>
          <a:bodyPr/>
          <a:lstStyle>
            <a:lvl1pPr>
              <a:defRPr/>
            </a:lvl1pPr>
          </a:lstStyle>
          <a:p>
            <a:pPr>
              <a:defRPr/>
            </a:pPr>
            <a:endParaRPr lang="it-IT"/>
          </a:p>
        </p:txBody>
      </p:sp>
      <p:sp>
        <p:nvSpPr>
          <p:cNvPr id="7" name="Slide Number Placeholder 6">
            <a:extLst>
              <a:ext uri="{FF2B5EF4-FFF2-40B4-BE49-F238E27FC236}">
                <a16:creationId xmlns:a16="http://schemas.microsoft.com/office/drawing/2014/main" id="{26A6E115-E209-A2F1-ECD5-1C46166CA500}"/>
              </a:ext>
            </a:extLst>
          </p:cNvPr>
          <p:cNvSpPr>
            <a:spLocks noGrp="1" noChangeArrowheads="1"/>
          </p:cNvSpPr>
          <p:nvPr>
            <p:ph type="sldNum" sz="quarter" idx="12"/>
          </p:nvPr>
        </p:nvSpPr>
        <p:spPr/>
        <p:txBody>
          <a:bodyPr/>
          <a:lstStyle>
            <a:lvl1pPr>
              <a:defRPr/>
            </a:lvl1pPr>
          </a:lstStyle>
          <a:p>
            <a:pPr>
              <a:defRPr/>
            </a:pPr>
            <a:fld id="{83540330-F245-428C-8AC2-6950FDC2640B}" type="slidenum">
              <a:rPr lang="it-IT" altLang="en-US"/>
              <a:pPr>
                <a:defRPr/>
              </a:pPr>
              <a:t>‹#›</a:t>
            </a:fld>
            <a:endParaRPr lang="it-IT" altLang="en-US"/>
          </a:p>
        </p:txBody>
      </p:sp>
    </p:spTree>
    <p:extLst>
      <p:ext uri="{BB962C8B-B14F-4D97-AF65-F5344CB8AC3E}">
        <p14:creationId xmlns:p14="http://schemas.microsoft.com/office/powerpoint/2010/main" val="1725613791"/>
      </p:ext>
    </p:extLst>
  </p:cSld>
  <p:clrMapOvr>
    <a:masterClrMapping/>
  </p:clrMapOvr>
  <p:transition advClick="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B4E5C0-D69F-B944-C0F5-0D35FA1B0771}"/>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D4D5FE2-5C4C-E539-7E71-066881F726E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2BAEEBB-D118-F9FD-B4DB-93A380F6413D}"/>
              </a:ext>
            </a:extLst>
          </p:cNvPr>
          <p:cNvSpPr>
            <a:spLocks noGrp="1" noChangeArrowheads="1"/>
          </p:cNvSpPr>
          <p:nvPr>
            <p:ph type="sldNum" sz="quarter" idx="12"/>
          </p:nvPr>
        </p:nvSpPr>
        <p:spPr>
          <a:ln/>
        </p:spPr>
        <p:txBody>
          <a:bodyPr/>
          <a:lstStyle>
            <a:lvl1pPr>
              <a:defRPr/>
            </a:lvl1pPr>
          </a:lstStyle>
          <a:p>
            <a:pPr>
              <a:defRPr/>
            </a:pPr>
            <a:fld id="{229A07EE-42F9-4291-8605-4FF9677DEA68}" type="slidenum">
              <a:rPr lang="it-IT" altLang="en-US"/>
              <a:pPr>
                <a:defRPr/>
              </a:pPr>
              <a:t>‹#›</a:t>
            </a:fld>
            <a:endParaRPr lang="it-IT" altLang="en-US"/>
          </a:p>
        </p:txBody>
      </p:sp>
    </p:spTree>
    <p:extLst>
      <p:ext uri="{BB962C8B-B14F-4D97-AF65-F5344CB8AC3E}">
        <p14:creationId xmlns:p14="http://schemas.microsoft.com/office/powerpoint/2010/main" val="26434212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DC94C7-5373-28D0-AA8C-37A3186BAE30}"/>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83495D71-1922-BBF3-178C-39CA4FC6F91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C60438EE-AD20-7D12-FBCA-D8E9BFDA875F}"/>
              </a:ext>
            </a:extLst>
          </p:cNvPr>
          <p:cNvSpPr>
            <a:spLocks noGrp="1" noChangeArrowheads="1"/>
          </p:cNvSpPr>
          <p:nvPr>
            <p:ph type="sldNum" sz="quarter" idx="12"/>
          </p:nvPr>
        </p:nvSpPr>
        <p:spPr>
          <a:ln/>
        </p:spPr>
        <p:txBody>
          <a:bodyPr/>
          <a:lstStyle>
            <a:lvl1pPr>
              <a:defRPr/>
            </a:lvl1pPr>
          </a:lstStyle>
          <a:p>
            <a:pPr>
              <a:defRPr/>
            </a:pPr>
            <a:fld id="{0316274E-999A-4D18-89BC-05CEEB2D3CAE}" type="slidenum">
              <a:rPr lang="it-IT" altLang="en-US"/>
              <a:pPr>
                <a:defRPr/>
              </a:pPr>
              <a:t>‹#›</a:t>
            </a:fld>
            <a:endParaRPr lang="it-IT" altLang="en-US"/>
          </a:p>
        </p:txBody>
      </p:sp>
    </p:spTree>
    <p:extLst>
      <p:ext uri="{BB962C8B-B14F-4D97-AF65-F5344CB8AC3E}">
        <p14:creationId xmlns:p14="http://schemas.microsoft.com/office/powerpoint/2010/main" val="13694569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A720C58-E88A-54BE-207D-292A45D3E85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F5BB38DB-E6B3-C117-B9F6-5FA8B49503C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CE4C3D6A-1164-908B-34C8-E28C237584FD}"/>
              </a:ext>
            </a:extLst>
          </p:cNvPr>
          <p:cNvSpPr>
            <a:spLocks noGrp="1" noChangeArrowheads="1"/>
          </p:cNvSpPr>
          <p:nvPr>
            <p:ph type="sldNum" sz="quarter" idx="12"/>
          </p:nvPr>
        </p:nvSpPr>
        <p:spPr>
          <a:ln/>
        </p:spPr>
        <p:txBody>
          <a:bodyPr/>
          <a:lstStyle>
            <a:lvl1pPr>
              <a:defRPr/>
            </a:lvl1pPr>
          </a:lstStyle>
          <a:p>
            <a:pPr>
              <a:defRPr/>
            </a:pPr>
            <a:fld id="{9695A749-35FD-4DC6-AAEC-CABEA2E0F3B0}" type="slidenum">
              <a:rPr lang="it-IT" altLang="en-US"/>
              <a:pPr>
                <a:defRPr/>
              </a:pPr>
              <a:t>‹#›</a:t>
            </a:fld>
            <a:endParaRPr lang="it-IT" altLang="en-US"/>
          </a:p>
        </p:txBody>
      </p:sp>
    </p:spTree>
    <p:extLst>
      <p:ext uri="{BB962C8B-B14F-4D97-AF65-F5344CB8AC3E}">
        <p14:creationId xmlns:p14="http://schemas.microsoft.com/office/powerpoint/2010/main" val="33818767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0611B35-EE51-0E11-7E7E-CD7BB8AABC1B}"/>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37C89F67-45C4-C176-3197-18672F5D17C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17E10DC0-1868-23B0-0D56-6476B961D708}"/>
              </a:ext>
            </a:extLst>
          </p:cNvPr>
          <p:cNvSpPr>
            <a:spLocks noGrp="1" noChangeArrowheads="1"/>
          </p:cNvSpPr>
          <p:nvPr>
            <p:ph type="sldNum" sz="quarter" idx="12"/>
          </p:nvPr>
        </p:nvSpPr>
        <p:spPr>
          <a:ln/>
        </p:spPr>
        <p:txBody>
          <a:bodyPr/>
          <a:lstStyle>
            <a:lvl1pPr>
              <a:defRPr/>
            </a:lvl1pPr>
          </a:lstStyle>
          <a:p>
            <a:pPr>
              <a:defRPr/>
            </a:pPr>
            <a:fld id="{C17467D3-D8BF-44B0-A530-18A1C69C14EE}" type="slidenum">
              <a:rPr lang="it-IT" altLang="en-US"/>
              <a:pPr>
                <a:defRPr/>
              </a:pPr>
              <a:t>‹#›</a:t>
            </a:fld>
            <a:endParaRPr lang="it-IT" altLang="en-US"/>
          </a:p>
        </p:txBody>
      </p:sp>
    </p:spTree>
    <p:extLst>
      <p:ext uri="{BB962C8B-B14F-4D97-AF65-F5344CB8AC3E}">
        <p14:creationId xmlns:p14="http://schemas.microsoft.com/office/powerpoint/2010/main" val="6671517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69C84B8-B3B2-2F85-EACC-BB45D61E20F0}"/>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B0E47B13-45D7-53B8-9792-3EC1143D89C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17ADF60F-47DF-CABD-BE69-20B2019D84D2}"/>
              </a:ext>
            </a:extLst>
          </p:cNvPr>
          <p:cNvSpPr>
            <a:spLocks noGrp="1" noChangeArrowheads="1"/>
          </p:cNvSpPr>
          <p:nvPr>
            <p:ph type="sldNum" sz="quarter" idx="12"/>
          </p:nvPr>
        </p:nvSpPr>
        <p:spPr>
          <a:ln/>
        </p:spPr>
        <p:txBody>
          <a:bodyPr/>
          <a:lstStyle>
            <a:lvl1pPr>
              <a:defRPr/>
            </a:lvl1pPr>
          </a:lstStyle>
          <a:p>
            <a:pPr>
              <a:defRPr/>
            </a:pPr>
            <a:fld id="{2BDD7BC5-EDAC-4C3A-A59D-B731EFC9DCFC}" type="slidenum">
              <a:rPr lang="it-IT" altLang="en-US"/>
              <a:pPr>
                <a:defRPr/>
              </a:pPr>
              <a:t>‹#›</a:t>
            </a:fld>
            <a:endParaRPr lang="it-IT" altLang="en-US"/>
          </a:p>
        </p:txBody>
      </p:sp>
    </p:spTree>
    <p:extLst>
      <p:ext uri="{BB962C8B-B14F-4D97-AF65-F5344CB8AC3E}">
        <p14:creationId xmlns:p14="http://schemas.microsoft.com/office/powerpoint/2010/main" val="1622695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B10A60F-C59D-1B7B-B002-71C0CE908ABE}"/>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A1953A24-3C27-42F1-B573-CBCB5EE39A0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25AB6BBB-D17E-93CF-6BF1-8F139FE5CCE9}"/>
              </a:ext>
            </a:extLst>
          </p:cNvPr>
          <p:cNvSpPr>
            <a:spLocks noGrp="1" noChangeArrowheads="1"/>
          </p:cNvSpPr>
          <p:nvPr>
            <p:ph type="sldNum" sz="quarter" idx="12"/>
          </p:nvPr>
        </p:nvSpPr>
        <p:spPr>
          <a:ln/>
        </p:spPr>
        <p:txBody>
          <a:bodyPr/>
          <a:lstStyle>
            <a:lvl1pPr>
              <a:defRPr/>
            </a:lvl1pPr>
          </a:lstStyle>
          <a:p>
            <a:pPr>
              <a:defRPr/>
            </a:pPr>
            <a:fld id="{668577AA-DDF6-4956-8005-A38CEAD61148}" type="slidenum">
              <a:rPr lang="it-IT" altLang="en-US"/>
              <a:pPr>
                <a:defRPr/>
              </a:pPr>
              <a:t>‹#›</a:t>
            </a:fld>
            <a:endParaRPr lang="it-IT" altLang="en-US"/>
          </a:p>
        </p:txBody>
      </p:sp>
    </p:spTree>
    <p:extLst>
      <p:ext uri="{BB962C8B-B14F-4D97-AF65-F5344CB8AC3E}">
        <p14:creationId xmlns:p14="http://schemas.microsoft.com/office/powerpoint/2010/main" val="835712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0F209FD-9AF4-B0B5-6333-31F662F2DE55}"/>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F049EBB8-1F73-C70B-6EFA-61BE2F71F12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AAC778D4-3DFC-2EEC-F233-2C9066B7DE8E}"/>
              </a:ext>
            </a:extLst>
          </p:cNvPr>
          <p:cNvSpPr>
            <a:spLocks noGrp="1" noChangeArrowheads="1"/>
          </p:cNvSpPr>
          <p:nvPr>
            <p:ph type="sldNum" sz="quarter" idx="12"/>
          </p:nvPr>
        </p:nvSpPr>
        <p:spPr>
          <a:ln/>
        </p:spPr>
        <p:txBody>
          <a:bodyPr/>
          <a:lstStyle>
            <a:lvl1pPr>
              <a:defRPr/>
            </a:lvl1pPr>
          </a:lstStyle>
          <a:p>
            <a:pPr>
              <a:defRPr/>
            </a:pPr>
            <a:fld id="{AEBEB0D1-1DF9-43B2-9E17-3D7E4B956059}" type="slidenum">
              <a:rPr lang="it-IT" altLang="en-US"/>
              <a:pPr>
                <a:defRPr/>
              </a:pPr>
              <a:t>‹#›</a:t>
            </a:fld>
            <a:endParaRPr lang="it-IT" altLang="en-US"/>
          </a:p>
        </p:txBody>
      </p:sp>
    </p:spTree>
    <p:extLst>
      <p:ext uri="{BB962C8B-B14F-4D97-AF65-F5344CB8AC3E}">
        <p14:creationId xmlns:p14="http://schemas.microsoft.com/office/powerpoint/2010/main" val="37328774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83C816-2841-0BAB-F17B-D015CDBFF41C}"/>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0FE13662-1342-A8EB-79F0-F1DE659C711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7CE3E374-A12C-B61A-2AEE-AFD30E5EB345}"/>
              </a:ext>
            </a:extLst>
          </p:cNvPr>
          <p:cNvSpPr>
            <a:spLocks noGrp="1" noChangeArrowheads="1"/>
          </p:cNvSpPr>
          <p:nvPr>
            <p:ph type="sldNum" sz="quarter" idx="12"/>
          </p:nvPr>
        </p:nvSpPr>
        <p:spPr>
          <a:ln/>
        </p:spPr>
        <p:txBody>
          <a:bodyPr/>
          <a:lstStyle>
            <a:lvl1pPr>
              <a:defRPr/>
            </a:lvl1pPr>
          </a:lstStyle>
          <a:p>
            <a:pPr>
              <a:defRPr/>
            </a:pPr>
            <a:fld id="{95C77BC9-305F-4EF1-A116-93E5DD4404D7}" type="slidenum">
              <a:rPr lang="it-IT" altLang="en-US"/>
              <a:pPr>
                <a:defRPr/>
              </a:pPr>
              <a:t>‹#›</a:t>
            </a:fld>
            <a:endParaRPr lang="it-IT" altLang="en-US"/>
          </a:p>
        </p:txBody>
      </p:sp>
    </p:spTree>
    <p:extLst>
      <p:ext uri="{BB962C8B-B14F-4D97-AF65-F5344CB8AC3E}">
        <p14:creationId xmlns:p14="http://schemas.microsoft.com/office/powerpoint/2010/main" val="9389893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48CA75-B3E1-2880-FF16-24A86ECF3128}"/>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B67000E7-DC15-33A0-D459-426856B2AAB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A893D1A7-D77D-4221-5057-AB20B61CBA22}"/>
              </a:ext>
            </a:extLst>
          </p:cNvPr>
          <p:cNvSpPr>
            <a:spLocks noGrp="1" noChangeArrowheads="1"/>
          </p:cNvSpPr>
          <p:nvPr>
            <p:ph type="sldNum" sz="quarter" idx="12"/>
          </p:nvPr>
        </p:nvSpPr>
        <p:spPr>
          <a:ln/>
        </p:spPr>
        <p:txBody>
          <a:bodyPr/>
          <a:lstStyle>
            <a:lvl1pPr>
              <a:defRPr/>
            </a:lvl1pPr>
          </a:lstStyle>
          <a:p>
            <a:pPr>
              <a:defRPr/>
            </a:pPr>
            <a:fld id="{43DC0885-D097-46B6-93A9-A7C00058B41D}" type="slidenum">
              <a:rPr lang="it-IT" altLang="en-US"/>
              <a:pPr>
                <a:defRPr/>
              </a:pPr>
              <a:t>‹#›</a:t>
            </a:fld>
            <a:endParaRPr lang="it-IT" altLang="en-US"/>
          </a:p>
        </p:txBody>
      </p:sp>
    </p:spTree>
    <p:extLst>
      <p:ext uri="{BB962C8B-B14F-4D97-AF65-F5344CB8AC3E}">
        <p14:creationId xmlns:p14="http://schemas.microsoft.com/office/powerpoint/2010/main" val="1065986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79ECB1E-E9E3-2ED4-3CDC-02721C894B69}"/>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AFAFDB2D-FA12-59F5-00EF-FB911CFE2BB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65FADE1C-F3E8-75D8-5FDD-8A90B1AF0075}"/>
              </a:ext>
            </a:extLst>
          </p:cNvPr>
          <p:cNvSpPr>
            <a:spLocks noGrp="1" noChangeArrowheads="1"/>
          </p:cNvSpPr>
          <p:nvPr>
            <p:ph type="sldNum" sz="quarter" idx="12"/>
          </p:nvPr>
        </p:nvSpPr>
        <p:spPr>
          <a:ln/>
        </p:spPr>
        <p:txBody>
          <a:bodyPr/>
          <a:lstStyle>
            <a:lvl1pPr>
              <a:defRPr/>
            </a:lvl1pPr>
          </a:lstStyle>
          <a:p>
            <a:pPr>
              <a:defRPr/>
            </a:pPr>
            <a:fld id="{198AA757-15CD-48FB-BE40-9FAA9490A331}" type="slidenum">
              <a:rPr lang="it-IT" altLang="en-US"/>
              <a:pPr>
                <a:defRPr/>
              </a:pPr>
              <a:t>‹#›</a:t>
            </a:fld>
            <a:endParaRPr lang="it-IT" altLang="en-US"/>
          </a:p>
        </p:txBody>
      </p:sp>
    </p:spTree>
    <p:extLst>
      <p:ext uri="{BB962C8B-B14F-4D97-AF65-F5344CB8AC3E}">
        <p14:creationId xmlns:p14="http://schemas.microsoft.com/office/powerpoint/2010/main" val="2849749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71134C-D911-1812-465B-72E9A0CB5C4D}"/>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845A191-6A67-6977-3A90-E58B755794D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2E2A884-9819-CD3A-2CCF-32B6EFDCAE28}"/>
              </a:ext>
            </a:extLst>
          </p:cNvPr>
          <p:cNvSpPr>
            <a:spLocks noGrp="1" noChangeArrowheads="1"/>
          </p:cNvSpPr>
          <p:nvPr>
            <p:ph type="sldNum" sz="quarter" idx="12"/>
          </p:nvPr>
        </p:nvSpPr>
        <p:spPr>
          <a:ln/>
        </p:spPr>
        <p:txBody>
          <a:bodyPr/>
          <a:lstStyle>
            <a:lvl1pPr>
              <a:defRPr/>
            </a:lvl1pPr>
          </a:lstStyle>
          <a:p>
            <a:pPr>
              <a:defRPr/>
            </a:pPr>
            <a:fld id="{4AB0E27E-B184-45CF-9611-FA776720E135}" type="slidenum">
              <a:rPr lang="it-IT" altLang="en-US"/>
              <a:pPr>
                <a:defRPr/>
              </a:pPr>
              <a:t>‹#›</a:t>
            </a:fld>
            <a:endParaRPr lang="it-IT" altLang="en-US"/>
          </a:p>
        </p:txBody>
      </p:sp>
    </p:spTree>
    <p:extLst>
      <p:ext uri="{BB962C8B-B14F-4D97-AF65-F5344CB8AC3E}">
        <p14:creationId xmlns:p14="http://schemas.microsoft.com/office/powerpoint/2010/main" val="22098186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B00268-421A-EFB5-C903-6C5A15F642BC}"/>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5B459D4-176A-B66D-1309-AE89F533D80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69DD519-3F75-E949-E465-2D7326A935FA}"/>
              </a:ext>
            </a:extLst>
          </p:cNvPr>
          <p:cNvSpPr>
            <a:spLocks noGrp="1" noChangeArrowheads="1"/>
          </p:cNvSpPr>
          <p:nvPr>
            <p:ph type="sldNum" sz="quarter" idx="12"/>
          </p:nvPr>
        </p:nvSpPr>
        <p:spPr>
          <a:ln/>
        </p:spPr>
        <p:txBody>
          <a:bodyPr/>
          <a:lstStyle>
            <a:lvl1pPr>
              <a:defRPr/>
            </a:lvl1pPr>
          </a:lstStyle>
          <a:p>
            <a:pPr>
              <a:defRPr/>
            </a:pPr>
            <a:fld id="{A20740A0-DF10-42E1-B5B6-ED66502EA79F}" type="slidenum">
              <a:rPr lang="it-IT" altLang="en-US"/>
              <a:pPr>
                <a:defRPr/>
              </a:pPr>
              <a:t>‹#›</a:t>
            </a:fld>
            <a:endParaRPr lang="it-IT" altLang="en-US"/>
          </a:p>
        </p:txBody>
      </p:sp>
    </p:spTree>
    <p:extLst>
      <p:ext uri="{BB962C8B-B14F-4D97-AF65-F5344CB8AC3E}">
        <p14:creationId xmlns:p14="http://schemas.microsoft.com/office/powerpoint/2010/main" val="32300236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21235B4-26D0-690A-6138-2A771EFE2267}"/>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26A1F6B6-57B5-4411-79C1-656BCB1E5FB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F4A52777-9C86-F757-D67C-36510704F796}"/>
              </a:ext>
            </a:extLst>
          </p:cNvPr>
          <p:cNvSpPr>
            <a:spLocks noGrp="1" noChangeArrowheads="1"/>
          </p:cNvSpPr>
          <p:nvPr>
            <p:ph type="sldNum" sz="quarter" idx="12"/>
          </p:nvPr>
        </p:nvSpPr>
        <p:spPr>
          <a:ln/>
        </p:spPr>
        <p:txBody>
          <a:bodyPr/>
          <a:lstStyle>
            <a:lvl1pPr>
              <a:defRPr/>
            </a:lvl1pPr>
          </a:lstStyle>
          <a:p>
            <a:pPr>
              <a:defRPr/>
            </a:pPr>
            <a:fld id="{3332BB8A-2F85-469D-B308-65FBBA7AF37A}" type="slidenum">
              <a:rPr lang="it-IT" altLang="en-US"/>
              <a:pPr>
                <a:defRPr/>
              </a:pPr>
              <a:t>‹#›</a:t>
            </a:fld>
            <a:endParaRPr lang="it-IT" altLang="en-US"/>
          </a:p>
        </p:txBody>
      </p:sp>
    </p:spTree>
    <p:extLst>
      <p:ext uri="{BB962C8B-B14F-4D97-AF65-F5344CB8AC3E}">
        <p14:creationId xmlns:p14="http://schemas.microsoft.com/office/powerpoint/2010/main" val="8296951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685800" y="1981200"/>
            <a:ext cx="3810000" cy="4114800"/>
          </a:xfrm>
        </p:spPr>
        <p:txBody>
          <a:bodyPr/>
          <a:lstStyle/>
          <a:p>
            <a:pPr lvl="0"/>
            <a:endParaRPr lang="en-GB"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B457823-5E5C-9E71-1E33-532F2C1A52C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B0A25114-E1C4-97FC-6037-176B774D58A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978BB50-A225-8982-10A1-B2A55C9FBCE3}"/>
              </a:ext>
            </a:extLst>
          </p:cNvPr>
          <p:cNvSpPr>
            <a:spLocks noGrp="1" noChangeArrowheads="1"/>
          </p:cNvSpPr>
          <p:nvPr>
            <p:ph type="sldNum" sz="quarter" idx="12"/>
          </p:nvPr>
        </p:nvSpPr>
        <p:spPr>
          <a:ln/>
        </p:spPr>
        <p:txBody>
          <a:bodyPr/>
          <a:lstStyle>
            <a:lvl1pPr>
              <a:defRPr/>
            </a:lvl1pPr>
          </a:lstStyle>
          <a:p>
            <a:pPr>
              <a:defRPr/>
            </a:pPr>
            <a:fld id="{210CBD4C-1088-4853-B083-AC014D591307}" type="slidenum">
              <a:rPr lang="it-IT" altLang="en-US"/>
              <a:pPr>
                <a:defRPr/>
              </a:pPr>
              <a:t>‹#›</a:t>
            </a:fld>
            <a:endParaRPr lang="it-IT" altLang="en-US"/>
          </a:p>
        </p:txBody>
      </p:sp>
    </p:spTree>
    <p:extLst>
      <p:ext uri="{BB962C8B-B14F-4D97-AF65-F5344CB8AC3E}">
        <p14:creationId xmlns:p14="http://schemas.microsoft.com/office/powerpoint/2010/main" val="14233372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25414FE2-CB9D-C12A-77D4-1BDB6E7441C3}"/>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5117E719-0E20-B644-E5CD-FA4601E42D3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ABDA0958-50A7-A1AD-4AF7-71FF63EF5609}"/>
              </a:ext>
            </a:extLst>
          </p:cNvPr>
          <p:cNvSpPr>
            <a:spLocks noGrp="1" noChangeArrowheads="1"/>
          </p:cNvSpPr>
          <p:nvPr>
            <p:ph type="sldNum" sz="quarter" idx="12"/>
          </p:nvPr>
        </p:nvSpPr>
        <p:spPr>
          <a:ln/>
        </p:spPr>
        <p:txBody>
          <a:bodyPr/>
          <a:lstStyle>
            <a:lvl1pPr>
              <a:defRPr/>
            </a:lvl1pPr>
          </a:lstStyle>
          <a:p>
            <a:pPr>
              <a:defRPr/>
            </a:pPr>
            <a:fld id="{605A97F0-4A6E-4FD4-BCF6-229DF6F3AD6D}" type="slidenum">
              <a:rPr lang="it-IT" altLang="en-US"/>
              <a:pPr>
                <a:defRPr/>
              </a:pPr>
              <a:t>‹#›</a:t>
            </a:fld>
            <a:endParaRPr lang="it-IT" altLang="en-US"/>
          </a:p>
        </p:txBody>
      </p:sp>
    </p:spTree>
    <p:extLst>
      <p:ext uri="{BB962C8B-B14F-4D97-AF65-F5344CB8AC3E}">
        <p14:creationId xmlns:p14="http://schemas.microsoft.com/office/powerpoint/2010/main" val="103443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F69A5D3-92E1-4469-5ACD-91D192EFA39E}"/>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80161E5B-CEFF-24CD-386B-09508DBD621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C1A473D5-7B54-7F34-C0E6-549EDF059C4A}"/>
              </a:ext>
            </a:extLst>
          </p:cNvPr>
          <p:cNvSpPr>
            <a:spLocks noGrp="1" noChangeArrowheads="1"/>
          </p:cNvSpPr>
          <p:nvPr>
            <p:ph type="sldNum" sz="quarter" idx="12"/>
          </p:nvPr>
        </p:nvSpPr>
        <p:spPr>
          <a:ln/>
        </p:spPr>
        <p:txBody>
          <a:bodyPr/>
          <a:lstStyle>
            <a:lvl1pPr>
              <a:defRPr/>
            </a:lvl1pPr>
          </a:lstStyle>
          <a:p>
            <a:pPr>
              <a:defRPr/>
            </a:pPr>
            <a:fld id="{39C0864E-56A5-4C85-9214-45F47522698D}" type="slidenum">
              <a:rPr lang="it-IT" altLang="en-US"/>
              <a:pPr>
                <a:defRPr/>
              </a:pPr>
              <a:t>‹#›</a:t>
            </a:fld>
            <a:endParaRPr lang="it-IT" altLang="en-US"/>
          </a:p>
        </p:txBody>
      </p:sp>
    </p:spTree>
    <p:extLst>
      <p:ext uri="{BB962C8B-B14F-4D97-AF65-F5344CB8AC3E}">
        <p14:creationId xmlns:p14="http://schemas.microsoft.com/office/powerpoint/2010/main" val="3659778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665DD81-A47F-E524-7535-F870C8052A41}"/>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536DE1F0-EFA0-2628-08B6-FEFA9B8A9B2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11786552-56EB-A1A5-C4DF-9AE5F6F92128}"/>
              </a:ext>
            </a:extLst>
          </p:cNvPr>
          <p:cNvSpPr>
            <a:spLocks noGrp="1" noChangeArrowheads="1"/>
          </p:cNvSpPr>
          <p:nvPr>
            <p:ph type="sldNum" sz="quarter" idx="12"/>
          </p:nvPr>
        </p:nvSpPr>
        <p:spPr>
          <a:ln/>
        </p:spPr>
        <p:txBody>
          <a:bodyPr/>
          <a:lstStyle>
            <a:lvl1pPr>
              <a:defRPr/>
            </a:lvl1pPr>
          </a:lstStyle>
          <a:p>
            <a:pPr>
              <a:defRPr/>
            </a:pPr>
            <a:fld id="{B399000C-C9FE-49FD-B77A-0FEDE16F400E}" type="slidenum">
              <a:rPr lang="it-IT" altLang="en-US"/>
              <a:pPr>
                <a:defRPr/>
              </a:pPr>
              <a:t>‹#›</a:t>
            </a:fld>
            <a:endParaRPr lang="it-IT" altLang="en-US"/>
          </a:p>
        </p:txBody>
      </p:sp>
    </p:spTree>
    <p:extLst>
      <p:ext uri="{BB962C8B-B14F-4D97-AF65-F5344CB8AC3E}">
        <p14:creationId xmlns:p14="http://schemas.microsoft.com/office/powerpoint/2010/main" val="1201754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D97BA1F-5669-E609-5241-6D265CF4E336}"/>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DF33CC0B-3F7D-1E8C-C779-53EE6DB8201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1B62DDE4-943B-F555-F3AA-E5C2003E8191}"/>
              </a:ext>
            </a:extLst>
          </p:cNvPr>
          <p:cNvSpPr>
            <a:spLocks noGrp="1" noChangeArrowheads="1"/>
          </p:cNvSpPr>
          <p:nvPr>
            <p:ph type="sldNum" sz="quarter" idx="12"/>
          </p:nvPr>
        </p:nvSpPr>
        <p:spPr>
          <a:ln/>
        </p:spPr>
        <p:txBody>
          <a:bodyPr/>
          <a:lstStyle>
            <a:lvl1pPr>
              <a:defRPr/>
            </a:lvl1pPr>
          </a:lstStyle>
          <a:p>
            <a:pPr>
              <a:defRPr/>
            </a:pPr>
            <a:fld id="{77099984-0B5C-44D4-A204-F2D67A0AE2AE}" type="slidenum">
              <a:rPr lang="it-IT" altLang="en-US"/>
              <a:pPr>
                <a:defRPr/>
              </a:pPr>
              <a:t>‹#›</a:t>
            </a:fld>
            <a:endParaRPr lang="it-IT" altLang="en-US"/>
          </a:p>
        </p:txBody>
      </p:sp>
    </p:spTree>
    <p:extLst>
      <p:ext uri="{BB962C8B-B14F-4D97-AF65-F5344CB8AC3E}">
        <p14:creationId xmlns:p14="http://schemas.microsoft.com/office/powerpoint/2010/main" val="2152236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98670F7-EB86-1234-0E51-03146158080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Click to edit Master title style</a:t>
            </a:r>
          </a:p>
        </p:txBody>
      </p:sp>
      <p:sp>
        <p:nvSpPr>
          <p:cNvPr id="1027" name="Rectangle 3">
            <a:extLst>
              <a:ext uri="{FF2B5EF4-FFF2-40B4-BE49-F238E27FC236}">
                <a16:creationId xmlns:a16="http://schemas.microsoft.com/office/drawing/2014/main" id="{4744D0FB-9461-8C5D-A7EF-B7F0414878A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Click to edit Master text styles</a:t>
            </a:r>
          </a:p>
          <a:p>
            <a:pPr lvl="1"/>
            <a:r>
              <a:rPr lang="it-IT" altLang="en-US"/>
              <a:t>Second level</a:t>
            </a:r>
          </a:p>
          <a:p>
            <a:pPr lvl="2"/>
            <a:r>
              <a:rPr lang="it-IT" altLang="en-US"/>
              <a:t>Third level</a:t>
            </a:r>
          </a:p>
          <a:p>
            <a:pPr lvl="3"/>
            <a:r>
              <a:rPr lang="it-IT" altLang="en-US"/>
              <a:t>Fourth level</a:t>
            </a:r>
          </a:p>
          <a:p>
            <a:pPr lvl="4"/>
            <a:r>
              <a:rPr lang="it-IT" altLang="en-US"/>
              <a:t>Fifth level</a:t>
            </a:r>
          </a:p>
        </p:txBody>
      </p:sp>
      <p:sp>
        <p:nvSpPr>
          <p:cNvPr id="1028" name="Rectangle 4">
            <a:extLst>
              <a:ext uri="{FF2B5EF4-FFF2-40B4-BE49-F238E27FC236}">
                <a16:creationId xmlns:a16="http://schemas.microsoft.com/office/drawing/2014/main" id="{CE79B094-B746-4E35-2FC4-0971FC7A468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u="none"/>
            </a:lvl1pPr>
          </a:lstStyle>
          <a:p>
            <a:pPr>
              <a:defRPr/>
            </a:pPr>
            <a:endParaRPr lang="it-IT"/>
          </a:p>
        </p:txBody>
      </p:sp>
      <p:sp>
        <p:nvSpPr>
          <p:cNvPr id="1029" name="Rectangle 5">
            <a:extLst>
              <a:ext uri="{FF2B5EF4-FFF2-40B4-BE49-F238E27FC236}">
                <a16:creationId xmlns:a16="http://schemas.microsoft.com/office/drawing/2014/main" id="{955EA65F-A9C7-5B63-92EA-D8E75E15950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u="none"/>
            </a:lvl1pPr>
          </a:lstStyle>
          <a:p>
            <a:pPr>
              <a:defRPr/>
            </a:pPr>
            <a:endParaRPr lang="it-IT"/>
          </a:p>
        </p:txBody>
      </p:sp>
      <p:sp>
        <p:nvSpPr>
          <p:cNvPr id="1030" name="Rectangle 6">
            <a:extLst>
              <a:ext uri="{FF2B5EF4-FFF2-40B4-BE49-F238E27FC236}">
                <a16:creationId xmlns:a16="http://schemas.microsoft.com/office/drawing/2014/main" id="{FCE004DE-E7F2-1F6A-C15D-84B0FF9ADB8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u="none"/>
            </a:lvl1pPr>
          </a:lstStyle>
          <a:p>
            <a:pPr>
              <a:defRPr/>
            </a:pPr>
            <a:fld id="{0325108A-3E28-4343-A33A-EE5CF9B209DE}"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egnaposto titolo 1">
            <a:extLst>
              <a:ext uri="{FF2B5EF4-FFF2-40B4-BE49-F238E27FC236}">
                <a16:creationId xmlns:a16="http://schemas.microsoft.com/office/drawing/2014/main" id="{903B383C-0FEF-6204-7B5B-9957DA0278F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Fare clic per modificare stile</a:t>
            </a:r>
            <a:endParaRPr lang="it-IT" altLang="en-US"/>
          </a:p>
        </p:txBody>
      </p:sp>
      <p:sp>
        <p:nvSpPr>
          <p:cNvPr id="2051" name="Segnaposto testo 2">
            <a:extLst>
              <a:ext uri="{FF2B5EF4-FFF2-40B4-BE49-F238E27FC236}">
                <a16:creationId xmlns:a16="http://schemas.microsoft.com/office/drawing/2014/main" id="{C9B158F1-13BB-B09B-C0DF-A74F7A342E5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Fare clic per modificare gli stili del testo dello schema</a:t>
            </a:r>
          </a:p>
          <a:p>
            <a:pPr lvl="1"/>
            <a:r>
              <a:rPr lang="en-US" altLang="en-US"/>
              <a:t>Secondo livello</a:t>
            </a:r>
          </a:p>
          <a:p>
            <a:pPr lvl="2"/>
            <a:r>
              <a:rPr lang="en-US" altLang="en-US"/>
              <a:t>Terzo livello</a:t>
            </a:r>
          </a:p>
          <a:p>
            <a:pPr lvl="3"/>
            <a:r>
              <a:rPr lang="en-US" altLang="en-US"/>
              <a:t>Quarto livello</a:t>
            </a:r>
          </a:p>
          <a:p>
            <a:pPr lvl="4"/>
            <a:r>
              <a:rPr lang="en-US" altLang="en-US"/>
              <a:t>Quinto livello</a:t>
            </a:r>
            <a:endParaRPr lang="it-IT" altLang="en-US"/>
          </a:p>
        </p:txBody>
      </p:sp>
      <p:sp>
        <p:nvSpPr>
          <p:cNvPr id="4" name="Segnaposto data 3">
            <a:extLst>
              <a:ext uri="{FF2B5EF4-FFF2-40B4-BE49-F238E27FC236}">
                <a16:creationId xmlns:a16="http://schemas.microsoft.com/office/drawing/2014/main" id="{53F70BC4-E751-CCAD-D8DB-70346461A00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0C2BC43-DC33-4251-95CE-D2E51D0CDFCC}" type="datetimeFigureOut">
              <a:rPr lang="it-IT"/>
              <a:pPr>
                <a:defRPr/>
              </a:pPr>
              <a:t>06/07/2025</a:t>
            </a:fld>
            <a:endParaRPr lang="it-IT"/>
          </a:p>
        </p:txBody>
      </p:sp>
      <p:sp>
        <p:nvSpPr>
          <p:cNvPr id="5" name="Segnaposto piè di pagina 4">
            <a:extLst>
              <a:ext uri="{FF2B5EF4-FFF2-40B4-BE49-F238E27FC236}">
                <a16:creationId xmlns:a16="http://schemas.microsoft.com/office/drawing/2014/main" id="{CF7EE20B-CB0F-EE4E-5D92-ABCC3641F52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a:extLst>
              <a:ext uri="{FF2B5EF4-FFF2-40B4-BE49-F238E27FC236}">
                <a16:creationId xmlns:a16="http://schemas.microsoft.com/office/drawing/2014/main" id="{80CE70BA-2262-E18B-83EC-419003E5BEAC}"/>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973C37E-C5E9-42D0-8E5F-1A7C602014F8}"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813" r:id="rId12"/>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37B9507-962C-2D70-F55F-2ADC01C7FF8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E23FBB00-BDA9-39CA-2EEA-7B264EE28D2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9923A0-C655-164A-75A4-C17B76BD34A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stile</a:t>
            </a:r>
          </a:p>
        </p:txBody>
      </p:sp>
      <p:sp>
        <p:nvSpPr>
          <p:cNvPr id="6147" name="Rectangle 3">
            <a:extLst>
              <a:ext uri="{FF2B5EF4-FFF2-40B4-BE49-F238E27FC236}">
                <a16:creationId xmlns:a16="http://schemas.microsoft.com/office/drawing/2014/main" id="{BCCCB193-C6C6-BBC6-67F9-8494FA202DE0}"/>
              </a:ext>
            </a:extLst>
          </p:cNvPr>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28" name="Rectangle 4">
            <a:extLst>
              <a:ext uri="{FF2B5EF4-FFF2-40B4-BE49-F238E27FC236}">
                <a16:creationId xmlns:a16="http://schemas.microsoft.com/office/drawing/2014/main" id="{F24D77FF-8A9E-112F-D5CB-237318E6E40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vl1pPr>
          </a:lstStyle>
          <a:p>
            <a:pPr>
              <a:defRPr/>
            </a:pPr>
            <a:endParaRPr lang="it-IT"/>
          </a:p>
        </p:txBody>
      </p:sp>
      <p:sp>
        <p:nvSpPr>
          <p:cNvPr id="1029" name="Rectangle 5">
            <a:extLst>
              <a:ext uri="{FF2B5EF4-FFF2-40B4-BE49-F238E27FC236}">
                <a16:creationId xmlns:a16="http://schemas.microsoft.com/office/drawing/2014/main" id="{C6F95E42-5589-729D-76C0-C9025F70225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vl1pPr>
          </a:lstStyle>
          <a:p>
            <a:pPr>
              <a:defRPr/>
            </a:pPr>
            <a:endParaRPr lang="it-IT"/>
          </a:p>
        </p:txBody>
      </p:sp>
      <p:sp>
        <p:nvSpPr>
          <p:cNvPr id="1030" name="Rectangle 6">
            <a:extLst>
              <a:ext uri="{FF2B5EF4-FFF2-40B4-BE49-F238E27FC236}">
                <a16:creationId xmlns:a16="http://schemas.microsoft.com/office/drawing/2014/main" id="{83DBF1E2-E1E8-AA2A-60CD-AF933CD92D9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D00ACA8A-2F53-4C82-8E8D-B6851AB01831}" type="slidenum">
              <a:rPr lang="it-IT" altLang="en-US"/>
              <a:pPr>
                <a:defRPr/>
              </a:pPr>
              <a:t>‹#›</a:t>
            </a:fld>
            <a:endParaRPr lang="it-IT" altLang="en-US"/>
          </a:p>
        </p:txBody>
      </p:sp>
    </p:spTree>
    <p:extLst>
      <p:ext uri="{BB962C8B-B14F-4D97-AF65-F5344CB8AC3E}">
        <p14:creationId xmlns:p14="http://schemas.microsoft.com/office/powerpoint/2010/main" val="408091136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4CC92A8-2DD7-E32D-5160-4F2492D1759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Click to edit Master title style</a:t>
            </a:r>
          </a:p>
        </p:txBody>
      </p:sp>
      <p:sp>
        <p:nvSpPr>
          <p:cNvPr id="1027" name="Rectangle 3">
            <a:extLst>
              <a:ext uri="{FF2B5EF4-FFF2-40B4-BE49-F238E27FC236}">
                <a16:creationId xmlns:a16="http://schemas.microsoft.com/office/drawing/2014/main" id="{8622A096-5F3B-362C-DC1C-261F230C408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Click to edit Master text styles</a:t>
            </a:r>
          </a:p>
          <a:p>
            <a:pPr lvl="1"/>
            <a:r>
              <a:rPr lang="it-IT" altLang="en-US"/>
              <a:t>Second level</a:t>
            </a:r>
          </a:p>
          <a:p>
            <a:pPr lvl="2"/>
            <a:r>
              <a:rPr lang="it-IT" altLang="en-US"/>
              <a:t>Third level</a:t>
            </a:r>
          </a:p>
          <a:p>
            <a:pPr lvl="3"/>
            <a:r>
              <a:rPr lang="it-IT" altLang="en-US"/>
              <a:t>Fourth level</a:t>
            </a:r>
          </a:p>
          <a:p>
            <a:pPr lvl="4"/>
            <a:r>
              <a:rPr lang="it-IT" altLang="en-US"/>
              <a:t>Fifth level</a:t>
            </a:r>
          </a:p>
        </p:txBody>
      </p:sp>
      <p:sp>
        <p:nvSpPr>
          <p:cNvPr id="1028" name="Rectangle 4">
            <a:extLst>
              <a:ext uri="{FF2B5EF4-FFF2-40B4-BE49-F238E27FC236}">
                <a16:creationId xmlns:a16="http://schemas.microsoft.com/office/drawing/2014/main" id="{F8F69EB9-F4DB-877B-C612-2135FE78DAD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u="none"/>
            </a:lvl1pPr>
          </a:lstStyle>
          <a:p>
            <a:pPr>
              <a:defRPr/>
            </a:pPr>
            <a:endParaRPr lang="it-IT"/>
          </a:p>
        </p:txBody>
      </p:sp>
      <p:sp>
        <p:nvSpPr>
          <p:cNvPr id="1029" name="Rectangle 5">
            <a:extLst>
              <a:ext uri="{FF2B5EF4-FFF2-40B4-BE49-F238E27FC236}">
                <a16:creationId xmlns:a16="http://schemas.microsoft.com/office/drawing/2014/main" id="{46CE3858-E476-9DBE-1C40-621801CCDB9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u="none"/>
            </a:lvl1pPr>
          </a:lstStyle>
          <a:p>
            <a:pPr>
              <a:defRPr/>
            </a:pPr>
            <a:endParaRPr lang="it-IT"/>
          </a:p>
        </p:txBody>
      </p:sp>
      <p:sp>
        <p:nvSpPr>
          <p:cNvPr id="1030" name="Rectangle 6">
            <a:extLst>
              <a:ext uri="{FF2B5EF4-FFF2-40B4-BE49-F238E27FC236}">
                <a16:creationId xmlns:a16="http://schemas.microsoft.com/office/drawing/2014/main" id="{2DC9B81C-FB54-D4D3-655E-7D42945C2CA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u="none"/>
            </a:lvl1pPr>
          </a:lstStyle>
          <a:p>
            <a:pPr>
              <a:defRPr/>
            </a:pPr>
            <a:fld id="{08921F04-C0F1-4381-85B0-7D34A44DC740}" type="slidenum">
              <a:rPr lang="it-IT" altLang="en-US"/>
              <a:pPr>
                <a:defRPr/>
              </a:pPr>
              <a:t>‹#›</a:t>
            </a:fld>
            <a:endParaRPr lang="it-IT" altLang="en-US"/>
          </a:p>
        </p:txBody>
      </p:sp>
    </p:spTree>
    <p:extLst>
      <p:ext uri="{BB962C8B-B14F-4D97-AF65-F5344CB8AC3E}">
        <p14:creationId xmlns:p14="http://schemas.microsoft.com/office/powerpoint/2010/main" val="400899021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hyperlink" Target="http://www.google.it/url?sa=i&amp;rct=j&amp;q=&amp;esrc=s&amp;source=images&amp;cd=&amp;cad=rja&amp;uact=8&amp;ved=0ahUKEwie4ov3idbVAhUEjFQKHQyUAVAQjRwIBw&amp;url=http%3A%2F%2Fwww.anda-hundeschui.de%2Ffun%2Fbueromenschen%2F&amp;psig=AFQjCNGiGxha_Zhk4Tgq9fxy3LOlNeppJQ&amp;ust=1502777856642112" TargetMode="External"/><Relationship Id="rId3" Type="http://schemas.openxmlformats.org/officeDocument/2006/relationships/image" Target="../media/image10.png"/><Relationship Id="rId7" Type="http://schemas.openxmlformats.org/officeDocument/2006/relationships/image" Target="../media/image12.jpeg"/><Relationship Id="rId2" Type="http://schemas.openxmlformats.org/officeDocument/2006/relationships/hyperlink" Target="http://www.google.it/url?sa=i&amp;rct=j&amp;q=&amp;esrc=s&amp;source=images&amp;cd=&amp;cad=rja&amp;uact=8&amp;ved=0ahUKEwiAyf2Q6sPVAhVEmZQKHdl_D-8QjRwIBw&amp;url=http%3A%2F%2Fwww.eurekasparks.org%2F2015%2F07%2Fpaulis-exclusion-principle.html&amp;psig=AFQjCNGISr91W_ORLRYB9JEqy75RAQzNOg&amp;ust=1502150577292903" TargetMode="External"/><Relationship Id="rId1" Type="http://schemas.openxmlformats.org/officeDocument/2006/relationships/slideLayout" Target="../slideLayouts/slideLayout15.xml"/><Relationship Id="rId6" Type="http://schemas.openxmlformats.org/officeDocument/2006/relationships/hyperlink" Target="https://www.pinterest.com/hidarlin/penguins-personality-plus/" TargetMode="External"/><Relationship Id="rId5" Type="http://schemas.openxmlformats.org/officeDocument/2006/relationships/image" Target="../media/image11.jpeg"/><Relationship Id="rId4" Type="http://schemas.openxmlformats.org/officeDocument/2006/relationships/hyperlink" Target="https://www.google.it/url?sa=i&amp;rct=j&amp;q=&amp;esrc=s&amp;source=images&amp;cd=&amp;cad=rja&amp;uact=8&amp;ved=0ahUKEwiP_MCx6sPVAhXMlZQKHURNAecQjRwIBw&amp;url=https%3A%2F%2Fwww.pinterest.com%2Fchazmcneill%2Fwolfgang-pauli%2F&amp;psig=AFQjCNFKZ_MGBPrs1Nm3Nh2wFwJ2ny5lPw&amp;ust=1502150898718346" TargetMode="External"/><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3390/sym14050893" TargetMode="External"/><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1.xml"/><Relationship Id="rId4" Type="http://schemas.openxmlformats.org/officeDocument/2006/relationships/image" Target="../media/image28.tmp"/></Relationships>
</file>

<file path=ppt/slides/_rels/slide24.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hyperlink" Target="https://www.google.it/url?sa=i&amp;rct=j&amp;q=&amp;esrc=s&amp;source=images&amp;cd=&amp;cad=rja&amp;uact=8&amp;ved=2ahUKEwja-v6DzsPbAhUJb1AKHQksDasQjRx6BAgBEAU&amp;url=https://www.pinterest.com/pin/324399979391689583/&amp;psig=AOvVaw3dKZGc0iiDP4fA10ItTLJi&amp;ust=1528531434791735" TargetMode="Externa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google.com/url?sa=i&amp;rct=j&amp;q=&amp;esrc=s&amp;source=images&amp;cd=&amp;ved=2ahUKEwi776Kw8bniAhXIfFAKHf9TAQwQjRx6BAgBEAU&amp;url=https%3A%2F%2Fwww.chinahao.com%2Fproduct%2F555332701927%2F&amp;psig=AOvVaw2Jhckxb-j68pUFcPKU3NQT&amp;ust=1558983786848403" TargetMode="Externa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it/url?sa=i&amp;rct=j&amp;q=&amp;esrc=s&amp;source=images&amp;cd=&amp;cad=rja&amp;uact=8&amp;ved=0ahUKEwiNxOWE_eXMAhUBHRQKHYpCBCYQjRwIBw&amp;url=http://summerinstitute.lngs.infn.it/&amp;bvm=bv.122448493,d.ZGg&amp;psig=AFQjCNGhv7pIL4LQJwHpvVNc4r0CODX08A&amp;ust=1463741349359431" TargetMode="Externa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image" Target="../media/image56.tmp"/><Relationship Id="rId1" Type="http://schemas.openxmlformats.org/officeDocument/2006/relationships/slideLayout" Target="../slideLayouts/slideLayout7.xml"/><Relationship Id="rId4" Type="http://schemas.openxmlformats.org/officeDocument/2006/relationships/image" Target="../media/image58.tmp"/></Relationships>
</file>

<file path=ppt/slides/_rels/slide43.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5.gif"/><Relationship Id="rId4" Type="http://schemas.openxmlformats.org/officeDocument/2006/relationships/hyperlink" Target="https://www.google.it/url?sa=i&amp;rct=j&amp;q=&amp;esrc=s&amp;source=images&amp;cd=&amp;cad=rja&amp;uact=8&amp;ved=2ahUKEwj5y8nslMTbAhVBbhQKHdW2D48QjRx6BAgBEAU&amp;url=https://www.pinterest.com/pin/437130707565554396/&amp;psig=AOvVaw0p_ziRBAMCyZ6wvbilpWpT&amp;ust=1528550528289106"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www.lnf.infn.it/logo/logo_infn_lnf_1_sigla_lnf.png" TargetMode="External"/><Relationship Id="rId3" Type="http://schemas.openxmlformats.org/officeDocument/2006/relationships/image" Target="../media/image66.gif"/><Relationship Id="rId7" Type="http://schemas.openxmlformats.org/officeDocument/2006/relationships/image" Target="../media/image69.png"/><Relationship Id="rId2" Type="http://schemas.openxmlformats.org/officeDocument/2006/relationships/hyperlink" Target="https://www.google.it/url?sa=i&amp;rct=j&amp;q=&amp;esrc=s&amp;source=images&amp;cd=&amp;cad=rja&amp;uact=8&amp;ved=2ahUKEwiV56Dz4uncAhXZ7mEKHVHtDrcQjRx6BAgBEAU&amp;url=https://www.popsugar.com.au/tech/NASA-Hubble-Space-Telescope-Black-Hole-GIF-40435005&amp;psig=AOvVaw07A_-e4lRjop1ewU6f-o2s&amp;ust=1534240869233197" TargetMode="External"/><Relationship Id="rId1" Type="http://schemas.openxmlformats.org/officeDocument/2006/relationships/slideLayout" Target="../slideLayouts/slideLayout41.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hyperlink" Target="https://www.google.it/url?sa=i&amp;rct=j&amp;q=&amp;esrc=s&amp;source=images&amp;cd=&amp;cad=rja&amp;uact=8&amp;ved=0ahUKEwjlwuPH3MzLAhXENpQKHSKgAScQjRwIBw&amp;url=https://www.templeton.org/who-we-are/media-room/press-kit&amp;psig=AFQjCNHsGeUwdrYwX_9OULsbdQf8iuY2TA&amp;ust=1458475967650656" TargetMode="External"/><Relationship Id="rId9"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sangiovanni.abruzzo.it/it/cosa-visitare/" TargetMode="Externa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m/url?sa=i&amp;rct=j&amp;q=&amp;esrc=s&amp;source=images&amp;cd=&amp;cad=rja&amp;uact=8&amp;ved=&amp;url=%2Furl%3Fsa%3Di%26rct%3Dj%26q%3D%26esrc%3Ds%26source%3Dimages%26cd%3D%26ved%3D%26url%3Dhttps%253A%252F%252Fwww.abruzzo24ore.tv%252Fnews%252FEmergenza-Acqua-I-Laboratori-Nazionali-del-Gran-Sasso-Nessuna-Responsabilita-LNGS-INFN%252F180337.htm%26psig%3DAOvVaw2QlNmsGHSC4YwnqUsRX_EQ%26ust%3D1558984355733312&amp;psig=AOvVaw2QlNmsGHSC4YwnqUsRX_EQ&amp;ust=1558984355733312"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1D1D"/>
        </a:solidFill>
        <a:effectLst/>
      </p:bgPr>
    </p:bg>
    <p:spTree>
      <p:nvGrpSpPr>
        <p:cNvPr id="1" name=""/>
        <p:cNvGrpSpPr/>
        <p:nvPr/>
      </p:nvGrpSpPr>
      <p:grpSpPr>
        <a:xfrm>
          <a:off x="0" y="0"/>
          <a:ext cx="0" cy="0"/>
          <a:chOff x="0" y="0"/>
          <a:chExt cx="0" cy="0"/>
        </a:xfrm>
      </p:grpSpPr>
      <p:pic>
        <p:nvPicPr>
          <p:cNvPr id="3" name="Picture 2" descr="A cat sitting on a wave&#10;&#10;AI-generated content may be incorrect.">
            <a:extLst>
              <a:ext uri="{FF2B5EF4-FFF2-40B4-BE49-F238E27FC236}">
                <a16:creationId xmlns:a16="http://schemas.microsoft.com/office/drawing/2014/main" id="{07619C68-ACD0-D7F9-8D2D-C714561B3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6428"/>
            <a:ext cx="9144000" cy="5225143"/>
          </a:xfrm>
          <a:prstGeom prst="rect">
            <a:avLst/>
          </a:prstGeom>
        </p:spPr>
      </p:pic>
      <p:sp>
        <p:nvSpPr>
          <p:cNvPr id="7171" name="Title 1">
            <a:extLst>
              <a:ext uri="{FF2B5EF4-FFF2-40B4-BE49-F238E27FC236}">
                <a16:creationId xmlns:a16="http://schemas.microsoft.com/office/drawing/2014/main" id="{DEDF0849-43AC-9A6E-0805-23F24D99FDC3}"/>
              </a:ext>
            </a:extLst>
          </p:cNvPr>
          <p:cNvSpPr>
            <a:spLocks noGrp="1" noChangeArrowheads="1"/>
          </p:cNvSpPr>
          <p:nvPr>
            <p:ph type="title"/>
          </p:nvPr>
        </p:nvSpPr>
        <p:spPr/>
        <p:txBody>
          <a:bodyPr/>
          <a:lstStyle/>
          <a:p>
            <a:endParaRPr lang="en-GB" altLang="en-US"/>
          </a:p>
        </p:txBody>
      </p:sp>
      <p:sp>
        <p:nvSpPr>
          <p:cNvPr id="5" name="Rectangle 6">
            <a:extLst>
              <a:ext uri="{FF2B5EF4-FFF2-40B4-BE49-F238E27FC236}">
                <a16:creationId xmlns:a16="http://schemas.microsoft.com/office/drawing/2014/main" id="{5B0D0E42-E770-51FA-7076-F809977D7606}"/>
              </a:ext>
            </a:extLst>
          </p:cNvPr>
          <p:cNvSpPr txBox="1">
            <a:spLocks noChangeArrowheads="1"/>
          </p:cNvSpPr>
          <p:nvPr/>
        </p:nvSpPr>
        <p:spPr bwMode="auto">
          <a:xfrm>
            <a:off x="107504" y="-747464"/>
            <a:ext cx="8674662" cy="4104456"/>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4400" b="0" i="0" u="none" strike="noStrike" kern="0" cap="none" spc="0" normalizeH="0" baseline="0" noProof="0" dirty="0">
                <a:ln>
                  <a:noFill/>
                </a:ln>
                <a:solidFill>
                  <a:srgbClr val="FFFF00"/>
                </a:solidFill>
                <a:effectLst>
                  <a:glow rad="228600">
                    <a:srgbClr val="00CC99">
                      <a:satMod val="175000"/>
                      <a:alpha val="40000"/>
                    </a:srgbClr>
                  </a:glow>
                </a:effectLst>
                <a:uLnTx/>
                <a:uFillTx/>
                <a:latin typeface="Times New Roman"/>
                <a:ea typeface="+mj-ea"/>
                <a:cs typeface="+mj-cs"/>
              </a:rPr>
            </a:br>
            <a:r>
              <a:rPr kumimoji="0" lang="en-GB" sz="4000" b="0" i="0" u="none" strike="noStrike" kern="0" cap="none" spc="0" normalizeH="0" baseline="0" noProof="0" dirty="0">
                <a:ln>
                  <a:noFill/>
                </a:ln>
                <a:solidFill>
                  <a:srgbClr val="FFFF00"/>
                </a:solidFill>
                <a:effectLst>
                  <a:glow rad="228600">
                    <a:srgbClr val="00CC99">
                      <a:satMod val="175000"/>
                      <a:alpha val="40000"/>
                    </a:srgbClr>
                  </a:glow>
                </a:effectLst>
                <a:uLnTx/>
                <a:uFillTx/>
                <a:latin typeface="Times New Roman"/>
                <a:ea typeface="+mj-ea"/>
                <a:cs typeface="+mj-cs"/>
              </a:rPr>
              <a:t>Testing Quantum Mechanics Underground: From Pauli Exclusion Principle Violations to Spontaneous Collapse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solidFill>
                <a:srgbClr val="FFFF00"/>
              </a:solidFill>
              <a:effectLst>
                <a:glow rad="228600">
                  <a:srgbClr val="00CC99">
                    <a:satMod val="175000"/>
                    <a:alpha val="40000"/>
                  </a:srgbClr>
                </a:glow>
              </a:effectLst>
              <a:uLnTx/>
              <a:uFillTx/>
              <a:latin typeface="Times New Roman"/>
              <a:ea typeface="+mj-ea"/>
              <a:cs typeface="+mj-cs"/>
            </a:endParaRPr>
          </a:p>
        </p:txBody>
      </p:sp>
      <p:sp>
        <p:nvSpPr>
          <p:cNvPr id="8" name="Text Box 4">
            <a:extLst>
              <a:ext uri="{FF2B5EF4-FFF2-40B4-BE49-F238E27FC236}">
                <a16:creationId xmlns:a16="http://schemas.microsoft.com/office/drawing/2014/main" id="{17302E57-40E7-C131-F3FE-EA688B6F51F6}"/>
              </a:ext>
            </a:extLst>
          </p:cNvPr>
          <p:cNvSpPr txBox="1">
            <a:spLocks noChangeArrowheads="1"/>
          </p:cNvSpPr>
          <p:nvPr/>
        </p:nvSpPr>
        <p:spPr bwMode="auto">
          <a:xfrm>
            <a:off x="144462" y="4149080"/>
            <a:ext cx="8855075" cy="2431435"/>
          </a:xfrm>
          <a:prstGeom prst="rect">
            <a:avLst/>
          </a:prstGeom>
          <a:noFill/>
          <a:ln w="9525" algn="ctr">
            <a:noFill/>
            <a:miter lim="800000"/>
            <a:headEnd/>
            <a:tailEnd/>
          </a:ln>
          <a:effectLst/>
        </p:spPr>
        <p:txBody>
          <a:bodyPr>
            <a:spAutoFit/>
          </a:bodyPr>
          <a:lstStyle/>
          <a:p>
            <a:pPr marL="838200" marR="0" lvl="0" indent="-83820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00"/>
                </a:solidFill>
                <a:effectLst/>
                <a:uLnTx/>
                <a:uFillTx/>
                <a:latin typeface="New Century Schoolbook" pitchFamily="18" charset="0"/>
                <a:ea typeface="+mn-ea"/>
                <a:cs typeface="+mn-cs"/>
              </a:rPr>
              <a:t>Catalina Curceanu, LNF-INFN, Frascati (Italy)</a:t>
            </a:r>
          </a:p>
          <a:p>
            <a:pPr marL="838200" marR="0" lvl="0" indent="-838200" algn="ctr" defTabSz="914400" rtl="0" eaLnBrk="1" fontAlgn="base" latinLnBrk="0" hangingPunct="1">
              <a:lnSpc>
                <a:spcPct val="100000"/>
              </a:lnSpc>
              <a:spcBef>
                <a:spcPct val="0"/>
              </a:spcBef>
              <a:spcAft>
                <a:spcPct val="0"/>
              </a:spcAft>
              <a:buClrTx/>
              <a:buSzTx/>
              <a:buFontTx/>
              <a:buNone/>
              <a:tabLst/>
              <a:defRPr/>
            </a:pPr>
            <a:r>
              <a:rPr lang="en-US" sz="3200" i="1" u="none" dirty="0">
                <a:solidFill>
                  <a:srgbClr val="FFFF00"/>
                </a:solidFill>
                <a:latin typeface="New Century Schoolbook" pitchFamily="18" charset="0"/>
              </a:rPr>
              <a:t>On behalf of the VIP Collaboration</a:t>
            </a:r>
            <a:endParaRPr kumimoji="0" lang="en-US" sz="3200" b="1" i="1" u="none" strike="noStrike" kern="1200" cap="none" spc="0" normalizeH="0" baseline="0" noProof="0" dirty="0">
              <a:ln>
                <a:noFill/>
              </a:ln>
              <a:solidFill>
                <a:srgbClr val="FFFF00"/>
              </a:solidFill>
              <a:effectLst/>
              <a:uLnTx/>
              <a:uFillTx/>
              <a:latin typeface="New Century Schoolbook" pitchFamily="18" charset="0"/>
              <a:ea typeface="+mn-ea"/>
              <a:cs typeface="+mn-cs"/>
            </a:endParaRPr>
          </a:p>
          <a:p>
            <a:pPr marL="838200" marR="0" lvl="0" indent="-838200" algn="ctr" defTabSz="914400" rtl="0" eaLnBrk="1" fontAlgn="base" latinLnBrk="0" hangingPunct="1">
              <a:lnSpc>
                <a:spcPct val="100000"/>
              </a:lnSpc>
              <a:spcBef>
                <a:spcPct val="0"/>
              </a:spcBef>
              <a:spcAft>
                <a:spcPct val="0"/>
              </a:spcAft>
              <a:buClrTx/>
              <a:buSzTx/>
              <a:buFontTx/>
              <a:buNone/>
              <a:tabLst/>
              <a:defRPr/>
            </a:pPr>
            <a:endParaRPr kumimoji="0" lang="en-US" sz="2800" b="1" i="1" u="none" strike="noStrike" kern="1200" cap="none" spc="0" normalizeH="0" baseline="0" noProof="0" dirty="0">
              <a:ln>
                <a:noFill/>
              </a:ln>
              <a:solidFill>
                <a:srgbClr val="FFFF00"/>
              </a:solidFill>
              <a:effectLst/>
              <a:uLnTx/>
              <a:uFillTx/>
              <a:latin typeface="New Century Schoolbook" pitchFamily="18" charset="0"/>
              <a:ea typeface="+mn-ea"/>
              <a:cs typeface="+mn-cs"/>
            </a:endParaRPr>
          </a:p>
          <a:p>
            <a:pPr marL="838200" marR="0" lvl="0" indent="-838200" algn="ctr" defTabSz="914400" rtl="0" eaLnBrk="1" fontAlgn="base" latinLnBrk="0" hangingPunct="1">
              <a:lnSpc>
                <a:spcPct val="100000"/>
              </a:lnSpc>
              <a:spcBef>
                <a:spcPct val="0"/>
              </a:spcBef>
              <a:spcAft>
                <a:spcPct val="0"/>
              </a:spcAft>
              <a:buClrTx/>
              <a:buSzTx/>
              <a:buFontTx/>
              <a:buNone/>
              <a:tabLst/>
              <a:defRPr/>
            </a:pPr>
            <a:r>
              <a:rPr kumimoji="0" lang="en-GB" sz="2000" b="1" i="1" u="none" strike="noStrike" kern="1200" cap="none" spc="0" normalizeH="0" baseline="0" noProof="0" dirty="0">
                <a:ln>
                  <a:noFill/>
                </a:ln>
                <a:solidFill>
                  <a:srgbClr val="0000FF"/>
                </a:solidFill>
                <a:effectLst>
                  <a:outerShdw blurRad="38100" dist="38100" dir="2700000" algn="tl">
                    <a:srgbClr val="C0C0C0"/>
                  </a:outerShdw>
                </a:effectLst>
                <a:highlight>
                  <a:srgbClr val="FFFF00"/>
                </a:highlight>
                <a:uLnTx/>
                <a:uFillTx/>
                <a:latin typeface="Tahoma" pitchFamily="34" charset="0"/>
                <a:ea typeface="+mn-ea"/>
                <a:cs typeface="+mn-cs"/>
              </a:rPr>
              <a:t>Bridging high and low energies in search of quantum gravity Cost Action CA23130 First Annual Conference</a:t>
            </a:r>
          </a:p>
          <a:p>
            <a:pPr marL="838200" marR="0" lvl="0" indent="-838200" algn="ctr" defTabSz="914400" rtl="0" eaLnBrk="1" fontAlgn="base" latinLnBrk="0" hangingPunct="1">
              <a:lnSpc>
                <a:spcPct val="100000"/>
              </a:lnSpc>
              <a:spcBef>
                <a:spcPct val="0"/>
              </a:spcBef>
              <a:spcAft>
                <a:spcPct val="0"/>
              </a:spcAft>
              <a:buClrTx/>
              <a:buSzTx/>
              <a:buFontTx/>
              <a:buNone/>
              <a:tabLst/>
              <a:defRPr/>
            </a:pPr>
            <a:r>
              <a:rPr lang="en-GB" i="1" u="none" dirty="0">
                <a:solidFill>
                  <a:srgbClr val="0000FF"/>
                </a:solidFill>
                <a:effectLst>
                  <a:outerShdw blurRad="38100" dist="38100" dir="2700000" algn="tl">
                    <a:srgbClr val="C0C0C0"/>
                  </a:outerShdw>
                </a:effectLst>
                <a:highlight>
                  <a:srgbClr val="FFFF00"/>
                </a:highlight>
                <a:latin typeface="Tahoma" pitchFamily="34" charset="0"/>
              </a:rPr>
              <a:t>Paris, 7 – 11 July 2025</a:t>
            </a:r>
            <a:endParaRPr kumimoji="0" lang="en-US" sz="2000" b="1" i="1" u="none" strike="noStrike" kern="1200" cap="none" spc="0" normalizeH="0" baseline="0" noProof="0" dirty="0">
              <a:ln>
                <a:noFill/>
              </a:ln>
              <a:solidFill>
                <a:srgbClr val="0000FF"/>
              </a:solidFill>
              <a:effectLst>
                <a:outerShdw blurRad="38100" dist="38100" dir="2700000" algn="tl">
                  <a:srgbClr val="C0C0C0"/>
                </a:outerShdw>
              </a:effectLst>
              <a:highlight>
                <a:srgbClr val="FFFF00"/>
              </a:highlight>
              <a:uLnTx/>
              <a:uFillTx/>
              <a:latin typeface="Tahoma" pitchFamily="34" charset="0"/>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a piece of paper with text&#10;&#10;AI-generated content may be incorrect.">
            <a:extLst>
              <a:ext uri="{FF2B5EF4-FFF2-40B4-BE49-F238E27FC236}">
                <a16:creationId xmlns:a16="http://schemas.microsoft.com/office/drawing/2014/main" id="{E4F4BC48-3A43-CAFC-2CE9-4E6B53A02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329"/>
            <a:ext cx="9079262" cy="6382211"/>
          </a:xfrm>
          <a:prstGeom prst="rect">
            <a:avLst/>
          </a:prstGeom>
        </p:spPr>
      </p:pic>
    </p:spTree>
    <p:extLst>
      <p:ext uri="{BB962C8B-B14F-4D97-AF65-F5344CB8AC3E}">
        <p14:creationId xmlns:p14="http://schemas.microsoft.com/office/powerpoint/2010/main" val="3453705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Risultati immagini per pauli exclusion principle">
            <a:hlinkClick r:id="rId2"/>
            <a:extLst>
              <a:ext uri="{FF2B5EF4-FFF2-40B4-BE49-F238E27FC236}">
                <a16:creationId xmlns:a16="http://schemas.microsoft.com/office/drawing/2014/main" id="{DF188F05-A498-5C4E-81BC-648163122D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414588"/>
            <a:ext cx="54864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4" descr="Risultati immagini per wolfgang pauli winter">
            <a:hlinkClick r:id="rId4"/>
            <a:extLst>
              <a:ext uri="{FF2B5EF4-FFF2-40B4-BE49-F238E27FC236}">
                <a16:creationId xmlns:a16="http://schemas.microsoft.com/office/drawing/2014/main" id="{68BE3CAF-D279-AA91-8952-5BBE7AFD8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0386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Risultati immagini per penguins together">
            <a:hlinkClick r:id="rId6"/>
            <a:extLst>
              <a:ext uri="{FF2B5EF4-FFF2-40B4-BE49-F238E27FC236}">
                <a16:creationId xmlns:a16="http://schemas.microsoft.com/office/drawing/2014/main" id="{9CB43889-8B2A-4C25-C52B-21497A93FA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7938"/>
            <a:ext cx="32067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Immagine correlata">
            <a:hlinkClick r:id="rId8"/>
            <a:extLst>
              <a:ext uri="{FF2B5EF4-FFF2-40B4-BE49-F238E27FC236}">
                <a16:creationId xmlns:a16="http://schemas.microsoft.com/office/drawing/2014/main" id="{8D13E80B-DEFA-1E0D-D64B-C7334A7480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4925" y="4675188"/>
            <a:ext cx="2835275"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67035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44CB4E1D-38E4-662B-5F60-2AA526A5946E}"/>
              </a:ext>
            </a:extLst>
          </p:cNvPr>
          <p:cNvSpPr>
            <a:spLocks noChangeArrowheads="1"/>
          </p:cNvSpPr>
          <p:nvPr/>
        </p:nvSpPr>
        <p:spPr bwMode="auto">
          <a:xfrm>
            <a:off x="609600" y="381000"/>
            <a:ext cx="8180388" cy="603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Times New Roman" panose="02020603050405020304" pitchFamily="18" charset="0"/>
              </a:defRPr>
            </a:lvl1pPr>
            <a:lvl2pPr marL="1066800" indent="-609600">
              <a:spcBef>
                <a:spcPct val="20000"/>
              </a:spcBef>
              <a:buChar char="–"/>
              <a:defRPr sz="2800">
                <a:solidFill>
                  <a:schemeClr val="tx1"/>
                </a:solidFill>
                <a:latin typeface="Times New Roman" panose="02020603050405020304" pitchFamily="18" charset="0"/>
              </a:defRPr>
            </a:lvl2pPr>
            <a:lvl3pPr marL="1524000" indent="-609600">
              <a:spcBef>
                <a:spcPct val="20000"/>
              </a:spcBef>
              <a:buChar char="•"/>
              <a:defRPr sz="2400">
                <a:solidFill>
                  <a:schemeClr val="tx1"/>
                </a:solidFill>
                <a:latin typeface="Times New Roman" panose="02020603050405020304" pitchFamily="18" charset="0"/>
              </a:defRPr>
            </a:lvl3pPr>
            <a:lvl4pPr marL="1981200" indent="-609600">
              <a:spcBef>
                <a:spcPct val="20000"/>
              </a:spcBef>
              <a:buChar char="–"/>
              <a:defRPr sz="2000">
                <a:solidFill>
                  <a:schemeClr val="tx1"/>
                </a:solidFill>
                <a:latin typeface="Times New Roman" panose="02020603050405020304" pitchFamily="18" charset="0"/>
              </a:defRPr>
            </a:lvl4pPr>
            <a:lvl5pPr marL="2438400" indent="-609600">
              <a:spcBef>
                <a:spcPct val="20000"/>
              </a:spcBef>
              <a:buChar char="»"/>
              <a:defRPr sz="2000">
                <a:solidFill>
                  <a:schemeClr val="tx1"/>
                </a:solidFill>
                <a:latin typeface="Times New Roman" panose="02020603050405020304" pitchFamily="18" charset="0"/>
              </a:defRPr>
            </a:lvl5pPr>
            <a:lvl6pPr marL="2895600" indent="-609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352800" indent="-609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810000" indent="-609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267200" indent="-609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latin typeface="Arial" panose="020B0604020202020204" pitchFamily="34" charset="0"/>
              </a:rPr>
              <a:t> </a:t>
            </a:r>
            <a:r>
              <a:rPr lang="en-US" altLang="en-US" sz="2400" i="1" u="none">
                <a:latin typeface="Arial" panose="020B0604020202020204" pitchFamily="34" charset="0"/>
              </a:rPr>
              <a:t>At the root of the Exclusion Principle: </a:t>
            </a:r>
          </a:p>
          <a:p>
            <a:pPr eaLnBrk="1" hangingPunct="1">
              <a:spcBef>
                <a:spcPct val="0"/>
              </a:spcBef>
              <a:buFontTx/>
              <a:buNone/>
            </a:pPr>
            <a:r>
              <a:rPr lang="en-US" altLang="en-US" sz="2400" i="1" u="none">
                <a:latin typeface="Arial" panose="020B0604020202020204" pitchFamily="34" charset="0"/>
              </a:rPr>
              <a:t>proof of spin-statistics theorem by Lüders and Zumino</a:t>
            </a:r>
          </a:p>
          <a:p>
            <a:pPr eaLnBrk="1" hangingPunct="1">
              <a:spcBef>
                <a:spcPct val="0"/>
              </a:spcBef>
              <a:buFontTx/>
              <a:buNone/>
            </a:pPr>
            <a:endParaRPr lang="en-US" altLang="en-US" sz="2000" u="none">
              <a:latin typeface="Arial" panose="020B0604020202020204" pitchFamily="34" charset="0"/>
            </a:endParaRPr>
          </a:p>
          <a:p>
            <a:pPr eaLnBrk="1" hangingPunct="1">
              <a:spcBef>
                <a:spcPct val="0"/>
              </a:spcBef>
              <a:buFontTx/>
              <a:buNone/>
            </a:pPr>
            <a:r>
              <a:rPr lang="en-US" altLang="en-US" sz="2000" u="none">
                <a:latin typeface="Arial" panose="020B0604020202020204" pitchFamily="34" charset="0"/>
              </a:rPr>
              <a:t>Postulates: </a:t>
            </a:r>
          </a:p>
          <a:p>
            <a:pPr eaLnBrk="1" hangingPunct="1">
              <a:spcBef>
                <a:spcPct val="0"/>
              </a:spcBef>
              <a:buFontTx/>
              <a:buNone/>
            </a:pPr>
            <a:endParaRPr lang="en-US" altLang="en-US" sz="2000" u="none">
              <a:latin typeface="Arial" panose="020B0604020202020204" pitchFamily="34" charset="0"/>
            </a:endParaRPr>
          </a:p>
          <a:p>
            <a:pPr eaLnBrk="1" hangingPunct="1">
              <a:spcBef>
                <a:spcPct val="0"/>
              </a:spcBef>
              <a:buFont typeface="Times" panose="02020603050405020304" pitchFamily="18" charset="0"/>
              <a:buAutoNum type="romanUcPeriod"/>
            </a:pPr>
            <a:r>
              <a:rPr lang="en-US" altLang="en-US" sz="2000" u="none">
                <a:solidFill>
                  <a:srgbClr val="FF0000"/>
                </a:solidFill>
                <a:latin typeface="Arial" panose="020B0604020202020204" pitchFamily="34" charset="0"/>
              </a:rPr>
              <a:t>The theory is invariant with respect to the proper </a:t>
            </a:r>
            <a:br>
              <a:rPr lang="en-US" altLang="en-US" sz="2000" u="none">
                <a:solidFill>
                  <a:srgbClr val="FF0000"/>
                </a:solidFill>
                <a:latin typeface="Arial" panose="020B0604020202020204" pitchFamily="34" charset="0"/>
              </a:rPr>
            </a:br>
            <a:r>
              <a:rPr lang="en-US" altLang="en-US" sz="2000" u="none">
                <a:solidFill>
                  <a:srgbClr val="FF0000"/>
                </a:solidFill>
                <a:latin typeface="Arial" panose="020B0604020202020204" pitchFamily="34" charset="0"/>
              </a:rPr>
              <a:t>inhomogeneous Lorentz group (includes translations, </a:t>
            </a:r>
            <a:br>
              <a:rPr lang="en-US" altLang="en-US" sz="2000" u="none">
                <a:solidFill>
                  <a:srgbClr val="FF0000"/>
                </a:solidFill>
                <a:latin typeface="Arial" panose="020B0604020202020204" pitchFamily="34" charset="0"/>
              </a:rPr>
            </a:br>
            <a:r>
              <a:rPr lang="en-US" altLang="en-US" sz="2000" u="none">
                <a:solidFill>
                  <a:srgbClr val="FF0000"/>
                </a:solidFill>
                <a:latin typeface="Arial" panose="020B0604020202020204" pitchFamily="34" charset="0"/>
              </a:rPr>
              <a:t>does not include reflections)</a:t>
            </a:r>
          </a:p>
          <a:p>
            <a:pPr eaLnBrk="1" hangingPunct="1">
              <a:spcBef>
                <a:spcPct val="0"/>
              </a:spcBef>
              <a:buFont typeface="Times" panose="02020603050405020304" pitchFamily="18" charset="0"/>
              <a:buAutoNum type="romanUcPeriod"/>
            </a:pPr>
            <a:r>
              <a:rPr lang="en-US" altLang="en-US" sz="2000" u="none">
                <a:latin typeface="Arial" panose="020B0604020202020204" pitchFamily="34" charset="0"/>
              </a:rPr>
              <a:t>Two operators of the same field at points separated by</a:t>
            </a:r>
            <a:br>
              <a:rPr lang="en-US" altLang="en-US" sz="2000" u="none">
                <a:latin typeface="Arial" panose="020B0604020202020204" pitchFamily="34" charset="0"/>
              </a:rPr>
            </a:br>
            <a:r>
              <a:rPr lang="en-US" altLang="en-US" sz="2000" u="none">
                <a:latin typeface="Arial" panose="020B0604020202020204" pitchFamily="34" charset="0"/>
              </a:rPr>
              <a:t>a spacelike interval either commute or anticommute</a:t>
            </a:r>
            <a:br>
              <a:rPr lang="en-US" altLang="en-US" sz="2000" u="none">
                <a:latin typeface="Arial" panose="020B0604020202020204" pitchFamily="34" charset="0"/>
              </a:rPr>
            </a:br>
            <a:r>
              <a:rPr lang="en-US" altLang="en-US" sz="2000" u="none">
                <a:latin typeface="Arial" panose="020B0604020202020204" pitchFamily="34" charset="0"/>
              </a:rPr>
              <a:t>(locality - microcausality)</a:t>
            </a:r>
          </a:p>
          <a:p>
            <a:pPr eaLnBrk="1" hangingPunct="1">
              <a:spcBef>
                <a:spcPct val="0"/>
              </a:spcBef>
              <a:buFont typeface="Times" panose="02020603050405020304" pitchFamily="18" charset="0"/>
              <a:buAutoNum type="romanUcPeriod"/>
            </a:pPr>
            <a:r>
              <a:rPr lang="en-US" altLang="en-US" sz="2000" u="none">
                <a:latin typeface="Arial" panose="020B0604020202020204" pitchFamily="34" charset="0"/>
              </a:rPr>
              <a:t>The vacuum is the state of lowest energy</a:t>
            </a:r>
          </a:p>
          <a:p>
            <a:pPr eaLnBrk="1" hangingPunct="1">
              <a:spcBef>
                <a:spcPct val="0"/>
              </a:spcBef>
              <a:buFont typeface="Times" panose="02020603050405020304" pitchFamily="18" charset="0"/>
              <a:buAutoNum type="romanUcPeriod"/>
            </a:pPr>
            <a:r>
              <a:rPr lang="en-US" altLang="en-US" sz="2000" u="none">
                <a:latin typeface="Arial" panose="020B0604020202020204" pitchFamily="34" charset="0"/>
              </a:rPr>
              <a:t>The metric of the Hilbert space is positive definite</a:t>
            </a:r>
          </a:p>
          <a:p>
            <a:pPr eaLnBrk="1" hangingPunct="1">
              <a:spcBef>
                <a:spcPct val="0"/>
              </a:spcBef>
              <a:buFont typeface="Times" panose="02020603050405020304" pitchFamily="18" charset="0"/>
              <a:buAutoNum type="romanUcPeriod"/>
            </a:pPr>
            <a:r>
              <a:rPr lang="en-US" altLang="en-US" sz="2000" u="none">
                <a:latin typeface="Arial" panose="020B0604020202020204" pitchFamily="34" charset="0"/>
              </a:rPr>
              <a:t>The vacuum is not identically annihilated by a field</a:t>
            </a:r>
          </a:p>
          <a:p>
            <a:pPr eaLnBrk="1" hangingPunct="1">
              <a:spcBef>
                <a:spcPct val="0"/>
              </a:spcBef>
              <a:buFont typeface="Times" panose="02020603050405020304" pitchFamily="18" charset="0"/>
              <a:buNone/>
            </a:pPr>
            <a:endParaRPr lang="en-US" altLang="en-US" sz="2000" u="none">
              <a:latin typeface="Arial" panose="020B0604020202020204" pitchFamily="34" charset="0"/>
            </a:endParaRPr>
          </a:p>
          <a:p>
            <a:pPr eaLnBrk="1" hangingPunct="1">
              <a:spcBef>
                <a:spcPct val="0"/>
              </a:spcBef>
              <a:buFont typeface="Times" panose="02020603050405020304" pitchFamily="18" charset="0"/>
              <a:buNone/>
            </a:pPr>
            <a:r>
              <a:rPr lang="en-US" altLang="en-US" sz="2000" u="none">
                <a:solidFill>
                  <a:srgbClr val="EE190B"/>
                </a:solidFill>
                <a:latin typeface="Arial" panose="020B0604020202020204" pitchFamily="34" charset="0"/>
              </a:rPr>
              <a:t>From these postulates it follows that (pseudo)scalar fields</a:t>
            </a:r>
          </a:p>
          <a:p>
            <a:pPr eaLnBrk="1" hangingPunct="1">
              <a:spcBef>
                <a:spcPct val="0"/>
              </a:spcBef>
              <a:buFont typeface="Times" panose="02020603050405020304" pitchFamily="18" charset="0"/>
              <a:buNone/>
            </a:pPr>
            <a:r>
              <a:rPr lang="en-US" altLang="en-US" sz="2000" u="none">
                <a:solidFill>
                  <a:srgbClr val="EE190B"/>
                </a:solidFill>
                <a:latin typeface="Arial" panose="020B0604020202020204" pitchFamily="34" charset="0"/>
              </a:rPr>
              <a:t>commute and spinor fields anticommute.</a:t>
            </a:r>
            <a:endParaRPr lang="en-US" altLang="en-US" sz="2000" u="none">
              <a:latin typeface="Arial" panose="020B0604020202020204" pitchFamily="34" charset="0"/>
            </a:endParaRPr>
          </a:p>
          <a:p>
            <a:pPr eaLnBrk="1" hangingPunct="1">
              <a:spcBef>
                <a:spcPct val="0"/>
              </a:spcBef>
              <a:buFont typeface="Times" panose="02020603050405020304" pitchFamily="18" charset="0"/>
              <a:buNone/>
            </a:pPr>
            <a:endParaRPr lang="en-US" altLang="en-US" sz="2000" u="none">
              <a:latin typeface="Arial" panose="020B0604020202020204" pitchFamily="34" charset="0"/>
            </a:endParaRPr>
          </a:p>
          <a:p>
            <a:pPr eaLnBrk="1" hangingPunct="1">
              <a:spcBef>
                <a:spcPct val="0"/>
              </a:spcBef>
              <a:buFont typeface="Times" panose="02020603050405020304" pitchFamily="18" charset="0"/>
              <a:buNone/>
            </a:pPr>
            <a:r>
              <a:rPr lang="en-US" altLang="en-US" sz="1800" u="none">
                <a:latin typeface="Arial" panose="020B0604020202020204" pitchFamily="34" charset="0"/>
              </a:rPr>
              <a:t>(G. Lüders and B. Zumino, Phys. Rev. 110 (1958) 1450)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38409DC-6B3E-2D43-3555-3AE07D515ACA}"/>
              </a:ext>
            </a:extLst>
          </p:cNvPr>
          <p:cNvSpPr>
            <a:spLocks noGrp="1" noChangeArrowheads="1"/>
          </p:cNvSpPr>
          <p:nvPr>
            <p:ph type="subTitle" idx="1"/>
          </p:nvPr>
        </p:nvSpPr>
        <p:spPr>
          <a:xfrm>
            <a:off x="381000" y="476250"/>
            <a:ext cx="8439150" cy="5919788"/>
          </a:xfrm>
        </p:spPr>
        <p:txBody>
          <a:bodyPr/>
          <a:lstStyle/>
          <a:p>
            <a:r>
              <a:rPr lang="it-IT" altLang="en-US" sz="2400" b="1"/>
              <a:t>Theories of Violation of Statistics</a:t>
            </a:r>
          </a:p>
          <a:p>
            <a:r>
              <a:rPr lang="it-IT" altLang="en-US" sz="2400"/>
              <a:t>O.W. Greenberg</a:t>
            </a:r>
            <a:r>
              <a:rPr lang="en-US" altLang="en-US" sz="2400"/>
              <a:t>: </a:t>
            </a:r>
            <a:r>
              <a:rPr lang="it-IT" altLang="en-US" sz="2400"/>
              <a:t>AIP Conf.Proc.545:113-127,2004</a:t>
            </a:r>
          </a:p>
          <a:p>
            <a:pPr algn="just"/>
            <a:r>
              <a:rPr lang="it-IT" altLang="en-US" sz="2400" i="1"/>
              <a:t>“Possible external motivations for violation of statistics include: (a) </a:t>
            </a:r>
            <a:r>
              <a:rPr lang="it-IT" altLang="en-US" sz="2400" i="1">
                <a:solidFill>
                  <a:srgbClr val="FF0000"/>
                </a:solidFill>
              </a:rPr>
              <a:t>violation of CPT</a:t>
            </a:r>
            <a:r>
              <a:rPr lang="it-IT" altLang="en-US" sz="2400" i="1"/>
              <a:t>, (b) </a:t>
            </a:r>
            <a:r>
              <a:rPr lang="it-IT" altLang="en-US" sz="2400" i="1">
                <a:solidFill>
                  <a:srgbClr val="FF0000"/>
                </a:solidFill>
              </a:rPr>
              <a:t>violation of locality</a:t>
            </a:r>
            <a:r>
              <a:rPr lang="it-IT" altLang="en-US" sz="2400" i="1"/>
              <a:t>, (c) </a:t>
            </a:r>
            <a:r>
              <a:rPr lang="it-IT" altLang="en-US" sz="2400" i="1">
                <a:solidFill>
                  <a:srgbClr val="FF0000"/>
                </a:solidFill>
              </a:rPr>
              <a:t>violation of Lorentz invariance</a:t>
            </a:r>
            <a:r>
              <a:rPr lang="it-IT" altLang="en-US" sz="2400" i="1"/>
              <a:t>, (d) </a:t>
            </a:r>
            <a:r>
              <a:rPr lang="it-IT" altLang="en-US" sz="2400" i="1">
                <a:solidFill>
                  <a:srgbClr val="FF0000"/>
                </a:solidFill>
              </a:rPr>
              <a:t>extra space dimensions</a:t>
            </a:r>
            <a:r>
              <a:rPr lang="it-IT" altLang="en-US" sz="2400" i="1"/>
              <a:t>, (e) </a:t>
            </a:r>
            <a:r>
              <a:rPr lang="it-IT" altLang="en-US" sz="2400" i="1">
                <a:solidFill>
                  <a:srgbClr val="FF0000"/>
                </a:solidFill>
              </a:rPr>
              <a:t>discrete space and/or time and (f) noncommutative spacetime</a:t>
            </a:r>
            <a:r>
              <a:rPr lang="it-IT" altLang="en-US" sz="2400" i="1"/>
              <a:t>. Of these (a) seems unlikely because the quon theory which obeys CPT allows violations, (b) seems likely because if locality is satisfied we can prove the spin-statistics connection and there will be no violations, (c), (d), (e) and (f) seem possible…………..</a:t>
            </a:r>
            <a:endParaRPr lang="it-IT" altLang="en-US" sz="2400"/>
          </a:p>
          <a:p>
            <a:pPr algn="just"/>
            <a:r>
              <a:rPr lang="it-IT" altLang="en-US" sz="2400" b="1" i="1">
                <a:solidFill>
                  <a:srgbClr val="FF0000"/>
                </a:solidFill>
              </a:rPr>
              <a:t>Hopefully either violation will be found experimentally or our theoretical efforts will lead to understanding of why only bose and fermi statistics occur in Nature.”</a:t>
            </a:r>
          </a:p>
          <a:p>
            <a:pPr algn="just"/>
            <a:r>
              <a:rPr lang="it-IT" altLang="en-US" sz="2400" i="1"/>
              <a:t> </a:t>
            </a:r>
            <a:endParaRPr lang="it-IT" altLang="en-US" sz="2400"/>
          </a:p>
          <a:p>
            <a:endParaRPr lang="it-IT" altLang="en-US" sz="2400"/>
          </a:p>
        </p:txBody>
      </p:sp>
    </p:spTree>
    <p:extLst>
      <p:ext uri="{BB962C8B-B14F-4D97-AF65-F5344CB8AC3E}">
        <p14:creationId xmlns:p14="http://schemas.microsoft.com/office/powerpoint/2010/main" val="1691979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841F4B4-F51A-3FD9-21F7-1C4F02BD41E4}"/>
              </a:ext>
            </a:extLst>
          </p:cNvPr>
          <p:cNvSpPr>
            <a:spLocks noGrp="1" noChangeArrowheads="1"/>
          </p:cNvSpPr>
          <p:nvPr>
            <p:ph type="ctrTitle"/>
          </p:nvPr>
        </p:nvSpPr>
        <p:spPr>
          <a:xfrm>
            <a:off x="762000" y="2717800"/>
            <a:ext cx="1150938" cy="687388"/>
          </a:xfrm>
        </p:spPr>
        <p:txBody>
          <a:bodyPr/>
          <a:lstStyle/>
          <a:p>
            <a:r>
              <a:rPr lang="en-US" altLang="en-US" sz="3200"/>
              <a:t>n=2</a:t>
            </a:r>
            <a:endParaRPr lang="it-IT" altLang="en-US" sz="3200"/>
          </a:p>
        </p:txBody>
      </p:sp>
      <p:grpSp>
        <p:nvGrpSpPr>
          <p:cNvPr id="74755" name="Group 3">
            <a:extLst>
              <a:ext uri="{FF2B5EF4-FFF2-40B4-BE49-F238E27FC236}">
                <a16:creationId xmlns:a16="http://schemas.microsoft.com/office/drawing/2014/main" id="{3014B818-85DD-F42C-2612-55EBB36FA02B}"/>
              </a:ext>
            </a:extLst>
          </p:cNvPr>
          <p:cNvGrpSpPr>
            <a:grpSpLocks/>
          </p:cNvGrpSpPr>
          <p:nvPr/>
        </p:nvGrpSpPr>
        <p:grpSpPr bwMode="auto">
          <a:xfrm>
            <a:off x="1905000" y="2743200"/>
            <a:ext cx="2209800" cy="1447800"/>
            <a:chOff x="1200" y="2592"/>
            <a:chExt cx="1392" cy="912"/>
          </a:xfrm>
        </p:grpSpPr>
        <p:grpSp>
          <p:nvGrpSpPr>
            <p:cNvPr id="74785" name="Group 4">
              <a:extLst>
                <a:ext uri="{FF2B5EF4-FFF2-40B4-BE49-F238E27FC236}">
                  <a16:creationId xmlns:a16="http://schemas.microsoft.com/office/drawing/2014/main" id="{6F1ED35C-C487-A954-2B7A-5EF37381D3D7}"/>
                </a:ext>
              </a:extLst>
            </p:cNvPr>
            <p:cNvGrpSpPr>
              <a:grpSpLocks/>
            </p:cNvGrpSpPr>
            <p:nvPr/>
          </p:nvGrpSpPr>
          <p:grpSpPr bwMode="auto">
            <a:xfrm>
              <a:off x="1200" y="2592"/>
              <a:ext cx="1392" cy="912"/>
              <a:chOff x="1200" y="2592"/>
              <a:chExt cx="1392" cy="912"/>
            </a:xfrm>
          </p:grpSpPr>
          <p:sp>
            <p:nvSpPr>
              <p:cNvPr id="74787" name="Line 5">
                <a:extLst>
                  <a:ext uri="{FF2B5EF4-FFF2-40B4-BE49-F238E27FC236}">
                    <a16:creationId xmlns:a16="http://schemas.microsoft.com/office/drawing/2014/main" id="{EB54DC74-BD1B-D27D-8F0D-FDE790123FB0}"/>
                  </a:ext>
                </a:extLst>
              </p:cNvPr>
              <p:cNvSpPr>
                <a:spLocks noChangeShapeType="1"/>
              </p:cNvSpPr>
              <p:nvPr/>
            </p:nvSpPr>
            <p:spPr bwMode="auto">
              <a:xfrm>
                <a:off x="1200" y="3456"/>
                <a:ext cx="13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74788" name="Oval 6">
                <a:extLst>
                  <a:ext uri="{FF2B5EF4-FFF2-40B4-BE49-F238E27FC236}">
                    <a16:creationId xmlns:a16="http://schemas.microsoft.com/office/drawing/2014/main" id="{F4DC112D-97CD-D5F8-2812-ADAB56A84B06}"/>
                  </a:ext>
                </a:extLst>
              </p:cNvPr>
              <p:cNvSpPr>
                <a:spLocks noChangeArrowheads="1"/>
              </p:cNvSpPr>
              <p:nvPr/>
            </p:nvSpPr>
            <p:spPr bwMode="auto">
              <a:xfrm>
                <a:off x="1584" y="3360"/>
                <a:ext cx="144" cy="144"/>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solidFill>
                    <a:srgbClr val="000000"/>
                  </a:solidFill>
                </a:endParaRPr>
              </a:p>
            </p:txBody>
          </p:sp>
          <p:sp>
            <p:nvSpPr>
              <p:cNvPr id="74789" name="Line 7">
                <a:extLst>
                  <a:ext uri="{FF2B5EF4-FFF2-40B4-BE49-F238E27FC236}">
                    <a16:creationId xmlns:a16="http://schemas.microsoft.com/office/drawing/2014/main" id="{7F1BCFCC-2C65-C860-67FF-38856672816F}"/>
                  </a:ext>
                </a:extLst>
              </p:cNvPr>
              <p:cNvSpPr>
                <a:spLocks noChangeShapeType="1"/>
              </p:cNvSpPr>
              <p:nvPr/>
            </p:nvSpPr>
            <p:spPr bwMode="auto">
              <a:xfrm>
                <a:off x="1200" y="2688"/>
                <a:ext cx="13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74790" name="Oval 8">
                <a:extLst>
                  <a:ext uri="{FF2B5EF4-FFF2-40B4-BE49-F238E27FC236}">
                    <a16:creationId xmlns:a16="http://schemas.microsoft.com/office/drawing/2014/main" id="{EB425A55-0132-10F1-0BA6-46839C0882C7}"/>
                  </a:ext>
                </a:extLst>
              </p:cNvPr>
              <p:cNvSpPr>
                <a:spLocks noChangeArrowheads="1"/>
              </p:cNvSpPr>
              <p:nvPr/>
            </p:nvSpPr>
            <p:spPr bwMode="auto">
              <a:xfrm>
                <a:off x="1584" y="2592"/>
                <a:ext cx="144" cy="144"/>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solidFill>
                    <a:srgbClr val="000000"/>
                  </a:solidFill>
                </a:endParaRPr>
              </a:p>
            </p:txBody>
          </p:sp>
          <p:sp>
            <p:nvSpPr>
              <p:cNvPr id="74791" name="Oval 9">
                <a:extLst>
                  <a:ext uri="{FF2B5EF4-FFF2-40B4-BE49-F238E27FC236}">
                    <a16:creationId xmlns:a16="http://schemas.microsoft.com/office/drawing/2014/main" id="{27A16581-9BDF-C9BE-25DA-90994B863C70}"/>
                  </a:ext>
                </a:extLst>
              </p:cNvPr>
              <p:cNvSpPr>
                <a:spLocks noChangeArrowheads="1"/>
              </p:cNvSpPr>
              <p:nvPr/>
            </p:nvSpPr>
            <p:spPr bwMode="auto">
              <a:xfrm>
                <a:off x="1968" y="2592"/>
                <a:ext cx="144" cy="144"/>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solidFill>
                    <a:srgbClr val="000000"/>
                  </a:solidFill>
                </a:endParaRPr>
              </a:p>
            </p:txBody>
          </p:sp>
        </p:grpSp>
        <p:sp>
          <p:nvSpPr>
            <p:cNvPr id="74786" name="AutoShape 10">
              <a:extLst>
                <a:ext uri="{FF2B5EF4-FFF2-40B4-BE49-F238E27FC236}">
                  <a16:creationId xmlns:a16="http://schemas.microsoft.com/office/drawing/2014/main" id="{F954BF62-B0C8-922F-4A4B-9E3F4AD9D931}"/>
                </a:ext>
              </a:extLst>
            </p:cNvPr>
            <p:cNvSpPr>
              <a:spLocks noChangeArrowheads="1"/>
            </p:cNvSpPr>
            <p:nvPr/>
          </p:nvSpPr>
          <p:spPr bwMode="auto">
            <a:xfrm>
              <a:off x="1968" y="2784"/>
              <a:ext cx="144" cy="621"/>
            </a:xfrm>
            <a:prstGeom prst="curvedLeftArrow">
              <a:avLst>
                <a:gd name="adj1" fmla="val 86250"/>
                <a:gd name="adj2" fmla="val 172500"/>
                <a:gd name="adj3" fmla="val 33333"/>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solidFill>
                  <a:srgbClr val="000000"/>
                </a:solidFill>
              </a:endParaRPr>
            </a:p>
          </p:txBody>
        </p:sp>
      </p:grpSp>
      <p:sp>
        <p:nvSpPr>
          <p:cNvPr id="74756" name="Rectangle 11">
            <a:extLst>
              <a:ext uri="{FF2B5EF4-FFF2-40B4-BE49-F238E27FC236}">
                <a16:creationId xmlns:a16="http://schemas.microsoft.com/office/drawing/2014/main" id="{6BC6098E-40E8-9055-8505-3C4C7C862A34}"/>
              </a:ext>
            </a:extLst>
          </p:cNvPr>
          <p:cNvSpPr>
            <a:spLocks noChangeArrowheads="1"/>
          </p:cNvSpPr>
          <p:nvPr/>
        </p:nvSpPr>
        <p:spPr bwMode="auto">
          <a:xfrm>
            <a:off x="914400" y="3733800"/>
            <a:ext cx="114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0" u="none">
                <a:solidFill>
                  <a:srgbClr val="000000"/>
                </a:solidFill>
              </a:rPr>
              <a:t>n=1</a:t>
            </a:r>
            <a:endParaRPr lang="it-IT" altLang="en-US" b="0" u="none">
              <a:solidFill>
                <a:srgbClr val="000000"/>
              </a:solidFill>
            </a:endParaRPr>
          </a:p>
        </p:txBody>
      </p:sp>
      <p:sp>
        <p:nvSpPr>
          <p:cNvPr id="74757" name="Rectangle 12">
            <a:extLst>
              <a:ext uri="{FF2B5EF4-FFF2-40B4-BE49-F238E27FC236}">
                <a16:creationId xmlns:a16="http://schemas.microsoft.com/office/drawing/2014/main" id="{6655B36E-7EDD-270D-F67C-C34B756DCCD6}"/>
              </a:ext>
            </a:extLst>
          </p:cNvPr>
          <p:cNvSpPr>
            <a:spLocks noChangeArrowheads="1"/>
          </p:cNvSpPr>
          <p:nvPr/>
        </p:nvSpPr>
        <p:spPr bwMode="auto">
          <a:xfrm>
            <a:off x="990600" y="5105400"/>
            <a:ext cx="3886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0" u="none">
                <a:solidFill>
                  <a:srgbClr val="000000"/>
                </a:solidFill>
              </a:rPr>
              <a:t>Normal 2p –&gt;1s transition</a:t>
            </a:r>
          </a:p>
          <a:p>
            <a:pPr algn="ctr" eaLnBrk="1" hangingPunct="1">
              <a:spcBef>
                <a:spcPct val="0"/>
              </a:spcBef>
              <a:buFontTx/>
              <a:buNone/>
            </a:pPr>
            <a:r>
              <a:rPr lang="en-US" altLang="en-US" b="0" u="none">
                <a:solidFill>
                  <a:srgbClr val="FF0000"/>
                </a:solidFill>
              </a:rPr>
              <a:t>Energy 8.04 keV</a:t>
            </a:r>
            <a:endParaRPr lang="it-IT" altLang="en-US" b="0" u="none">
              <a:solidFill>
                <a:srgbClr val="FF0000"/>
              </a:solidFill>
            </a:endParaRPr>
          </a:p>
        </p:txBody>
      </p:sp>
      <p:sp>
        <p:nvSpPr>
          <p:cNvPr id="74758" name="Rectangle 13">
            <a:extLst>
              <a:ext uri="{FF2B5EF4-FFF2-40B4-BE49-F238E27FC236}">
                <a16:creationId xmlns:a16="http://schemas.microsoft.com/office/drawing/2014/main" id="{47FB5D0A-0EA0-DB62-8596-241313FFD248}"/>
              </a:ext>
            </a:extLst>
          </p:cNvPr>
          <p:cNvSpPr>
            <a:spLocks noChangeArrowheads="1"/>
          </p:cNvSpPr>
          <p:nvPr/>
        </p:nvSpPr>
        <p:spPr bwMode="auto">
          <a:xfrm>
            <a:off x="4648200" y="4953000"/>
            <a:ext cx="4267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0" u="none">
                <a:solidFill>
                  <a:srgbClr val="000000"/>
                </a:solidFill>
              </a:rPr>
              <a:t>2p –&gt;1s transition violating</a:t>
            </a:r>
          </a:p>
          <a:p>
            <a:pPr algn="ctr" eaLnBrk="1" hangingPunct="1">
              <a:spcBef>
                <a:spcPct val="0"/>
              </a:spcBef>
              <a:buFontTx/>
              <a:buNone/>
            </a:pPr>
            <a:r>
              <a:rPr lang="en-US" altLang="en-US" b="0" u="none">
                <a:solidFill>
                  <a:srgbClr val="000000"/>
                </a:solidFill>
              </a:rPr>
              <a:t>Pauli principle</a:t>
            </a:r>
          </a:p>
          <a:p>
            <a:pPr algn="ctr" eaLnBrk="1" hangingPunct="1">
              <a:spcBef>
                <a:spcPct val="0"/>
              </a:spcBef>
              <a:buFontTx/>
              <a:buNone/>
            </a:pPr>
            <a:r>
              <a:rPr lang="en-US" altLang="en-US" b="0" u="none">
                <a:solidFill>
                  <a:srgbClr val="FF0000"/>
                </a:solidFill>
              </a:rPr>
              <a:t>Energy 7.7 keV</a:t>
            </a:r>
            <a:endParaRPr lang="it-IT" altLang="en-US" b="0" u="none">
              <a:solidFill>
                <a:srgbClr val="FF0000"/>
              </a:solidFill>
            </a:endParaRPr>
          </a:p>
        </p:txBody>
      </p:sp>
      <p:sp>
        <p:nvSpPr>
          <p:cNvPr id="74759" name="Rectangle 14">
            <a:extLst>
              <a:ext uri="{FF2B5EF4-FFF2-40B4-BE49-F238E27FC236}">
                <a16:creationId xmlns:a16="http://schemas.microsoft.com/office/drawing/2014/main" id="{B2946A04-7753-40CE-70E8-8917C0288615}"/>
              </a:ext>
            </a:extLst>
          </p:cNvPr>
          <p:cNvSpPr>
            <a:spLocks noChangeArrowheads="1"/>
          </p:cNvSpPr>
          <p:nvPr/>
        </p:nvSpPr>
        <p:spPr bwMode="auto">
          <a:xfrm>
            <a:off x="1524000" y="990600"/>
            <a:ext cx="6858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u="none">
                <a:solidFill>
                  <a:srgbClr val="FF0000"/>
                </a:solidFill>
                <a:latin typeface="Arial" panose="020B0604020202020204" pitchFamily="34" charset="0"/>
              </a:rPr>
              <a:t>Search for anomalous X-ray transitions</a:t>
            </a:r>
          </a:p>
          <a:p>
            <a:pPr algn="ctr" eaLnBrk="1" hangingPunct="1">
              <a:spcBef>
                <a:spcPct val="0"/>
              </a:spcBef>
              <a:buFontTx/>
              <a:buNone/>
            </a:pPr>
            <a:r>
              <a:rPr lang="en-US" altLang="en-US" sz="2800" u="none">
                <a:solidFill>
                  <a:srgbClr val="FF0000"/>
                </a:solidFill>
                <a:latin typeface="Arial" panose="020B0604020202020204" pitchFamily="34" charset="0"/>
              </a:rPr>
              <a:t>when bringing “new” electrons</a:t>
            </a:r>
            <a:endParaRPr lang="it-IT" altLang="en-US" u="none">
              <a:solidFill>
                <a:srgbClr val="000000"/>
              </a:solidFill>
            </a:endParaRPr>
          </a:p>
        </p:txBody>
      </p:sp>
      <p:sp>
        <p:nvSpPr>
          <p:cNvPr id="74760" name="Rectangle 15">
            <a:extLst>
              <a:ext uri="{FF2B5EF4-FFF2-40B4-BE49-F238E27FC236}">
                <a16:creationId xmlns:a16="http://schemas.microsoft.com/office/drawing/2014/main" id="{07E56128-605A-81B0-7879-74A8A39C3F7B}"/>
              </a:ext>
            </a:extLst>
          </p:cNvPr>
          <p:cNvSpPr>
            <a:spLocks noChangeArrowheads="1"/>
          </p:cNvSpPr>
          <p:nvPr/>
        </p:nvSpPr>
        <p:spPr bwMode="auto">
          <a:xfrm>
            <a:off x="1143000" y="3048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4400" b="0" u="none">
                <a:solidFill>
                  <a:srgbClr val="000000"/>
                </a:solidFill>
              </a:rPr>
              <a:t>Experimental method:</a:t>
            </a:r>
          </a:p>
        </p:txBody>
      </p:sp>
      <p:grpSp>
        <p:nvGrpSpPr>
          <p:cNvPr id="74761" name="Group 16">
            <a:extLst>
              <a:ext uri="{FF2B5EF4-FFF2-40B4-BE49-F238E27FC236}">
                <a16:creationId xmlns:a16="http://schemas.microsoft.com/office/drawing/2014/main" id="{DB95ADD5-C26E-B247-A616-6617ACA8979C}"/>
              </a:ext>
            </a:extLst>
          </p:cNvPr>
          <p:cNvGrpSpPr>
            <a:grpSpLocks/>
          </p:cNvGrpSpPr>
          <p:nvPr/>
        </p:nvGrpSpPr>
        <p:grpSpPr bwMode="auto">
          <a:xfrm>
            <a:off x="4800600" y="2514600"/>
            <a:ext cx="3200400" cy="1828800"/>
            <a:chOff x="3024" y="1584"/>
            <a:chExt cx="2016" cy="1152"/>
          </a:xfrm>
        </p:grpSpPr>
        <p:sp>
          <p:nvSpPr>
            <p:cNvPr id="74774" name="Line 17">
              <a:extLst>
                <a:ext uri="{FF2B5EF4-FFF2-40B4-BE49-F238E27FC236}">
                  <a16:creationId xmlns:a16="http://schemas.microsoft.com/office/drawing/2014/main" id="{E47900A3-AC6B-3298-9DE9-B5C003782720}"/>
                </a:ext>
              </a:extLst>
            </p:cNvPr>
            <p:cNvSpPr>
              <a:spLocks noChangeShapeType="1"/>
            </p:cNvSpPr>
            <p:nvPr/>
          </p:nvSpPr>
          <p:spPr bwMode="auto">
            <a:xfrm>
              <a:off x="3648" y="2592"/>
              <a:ext cx="13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74775" name="Oval 18">
              <a:extLst>
                <a:ext uri="{FF2B5EF4-FFF2-40B4-BE49-F238E27FC236}">
                  <a16:creationId xmlns:a16="http://schemas.microsoft.com/office/drawing/2014/main" id="{A3562D23-7AC3-44BD-71B3-39C1BAD52060}"/>
                </a:ext>
              </a:extLst>
            </p:cNvPr>
            <p:cNvSpPr>
              <a:spLocks noChangeArrowheads="1"/>
            </p:cNvSpPr>
            <p:nvPr/>
          </p:nvSpPr>
          <p:spPr bwMode="auto">
            <a:xfrm>
              <a:off x="3923" y="2523"/>
              <a:ext cx="144" cy="144"/>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solidFill>
                  <a:srgbClr val="000000"/>
                </a:solidFill>
              </a:endParaRPr>
            </a:p>
          </p:txBody>
        </p:sp>
        <p:sp>
          <p:nvSpPr>
            <p:cNvPr id="74776" name="Oval 19">
              <a:extLst>
                <a:ext uri="{FF2B5EF4-FFF2-40B4-BE49-F238E27FC236}">
                  <a16:creationId xmlns:a16="http://schemas.microsoft.com/office/drawing/2014/main" id="{6B1F93C3-96B5-2B14-6B6D-68D5B40422FF}"/>
                </a:ext>
              </a:extLst>
            </p:cNvPr>
            <p:cNvSpPr>
              <a:spLocks noChangeArrowheads="1"/>
            </p:cNvSpPr>
            <p:nvPr/>
          </p:nvSpPr>
          <p:spPr bwMode="auto">
            <a:xfrm>
              <a:off x="4241" y="2523"/>
              <a:ext cx="144" cy="144"/>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solidFill>
                  <a:srgbClr val="000000"/>
                </a:solidFill>
              </a:endParaRPr>
            </a:p>
          </p:txBody>
        </p:sp>
        <p:grpSp>
          <p:nvGrpSpPr>
            <p:cNvPr id="74777" name="Group 20">
              <a:extLst>
                <a:ext uri="{FF2B5EF4-FFF2-40B4-BE49-F238E27FC236}">
                  <a16:creationId xmlns:a16="http://schemas.microsoft.com/office/drawing/2014/main" id="{58DFA047-1F49-F421-B9DF-C08B5F3340DC}"/>
                </a:ext>
              </a:extLst>
            </p:cNvPr>
            <p:cNvGrpSpPr>
              <a:grpSpLocks/>
            </p:cNvGrpSpPr>
            <p:nvPr/>
          </p:nvGrpSpPr>
          <p:grpSpPr bwMode="auto">
            <a:xfrm>
              <a:off x="3648" y="1728"/>
              <a:ext cx="1392" cy="144"/>
              <a:chOff x="1200" y="3360"/>
              <a:chExt cx="1392" cy="144"/>
            </a:xfrm>
          </p:grpSpPr>
          <p:sp>
            <p:nvSpPr>
              <p:cNvPr id="74782" name="Line 21">
                <a:extLst>
                  <a:ext uri="{FF2B5EF4-FFF2-40B4-BE49-F238E27FC236}">
                    <a16:creationId xmlns:a16="http://schemas.microsoft.com/office/drawing/2014/main" id="{51FEF8C4-2E37-C694-55F6-1E65ABECDB26}"/>
                  </a:ext>
                </a:extLst>
              </p:cNvPr>
              <p:cNvSpPr>
                <a:spLocks noChangeShapeType="1"/>
              </p:cNvSpPr>
              <p:nvPr/>
            </p:nvSpPr>
            <p:spPr bwMode="auto">
              <a:xfrm>
                <a:off x="1200" y="3456"/>
                <a:ext cx="13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74783" name="Oval 22">
                <a:extLst>
                  <a:ext uri="{FF2B5EF4-FFF2-40B4-BE49-F238E27FC236}">
                    <a16:creationId xmlns:a16="http://schemas.microsoft.com/office/drawing/2014/main" id="{DD96A1A1-8997-77AC-2FE6-F2BFF18A525C}"/>
                  </a:ext>
                </a:extLst>
              </p:cNvPr>
              <p:cNvSpPr>
                <a:spLocks noChangeArrowheads="1"/>
              </p:cNvSpPr>
              <p:nvPr/>
            </p:nvSpPr>
            <p:spPr bwMode="auto">
              <a:xfrm>
                <a:off x="1584" y="3360"/>
                <a:ext cx="144" cy="144"/>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solidFill>
                    <a:srgbClr val="000000"/>
                  </a:solidFill>
                </a:endParaRPr>
              </a:p>
            </p:txBody>
          </p:sp>
          <p:sp>
            <p:nvSpPr>
              <p:cNvPr id="74784" name="Oval 23">
                <a:extLst>
                  <a:ext uri="{FF2B5EF4-FFF2-40B4-BE49-F238E27FC236}">
                    <a16:creationId xmlns:a16="http://schemas.microsoft.com/office/drawing/2014/main" id="{D17C287B-C680-CE16-B70F-18ED9C65F13D}"/>
                  </a:ext>
                </a:extLst>
              </p:cNvPr>
              <p:cNvSpPr>
                <a:spLocks noChangeArrowheads="1"/>
              </p:cNvSpPr>
              <p:nvPr/>
            </p:nvSpPr>
            <p:spPr bwMode="auto">
              <a:xfrm>
                <a:off x="1968" y="3360"/>
                <a:ext cx="144" cy="144"/>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solidFill>
                    <a:srgbClr val="000000"/>
                  </a:solidFill>
                </a:endParaRPr>
              </a:p>
            </p:txBody>
          </p:sp>
        </p:grpSp>
        <p:sp>
          <p:nvSpPr>
            <p:cNvPr id="74778" name="AutoShape 24">
              <a:extLst>
                <a:ext uri="{FF2B5EF4-FFF2-40B4-BE49-F238E27FC236}">
                  <a16:creationId xmlns:a16="http://schemas.microsoft.com/office/drawing/2014/main" id="{9079D9DD-6E47-4FD0-4743-09CCE244239A}"/>
                </a:ext>
              </a:extLst>
            </p:cNvPr>
            <p:cNvSpPr>
              <a:spLocks noChangeArrowheads="1"/>
            </p:cNvSpPr>
            <p:nvPr/>
          </p:nvSpPr>
          <p:spPr bwMode="auto">
            <a:xfrm>
              <a:off x="4608" y="1872"/>
              <a:ext cx="144" cy="621"/>
            </a:xfrm>
            <a:prstGeom prst="curvedLeftArrow">
              <a:avLst>
                <a:gd name="adj1" fmla="val 86250"/>
                <a:gd name="adj2" fmla="val 172500"/>
                <a:gd name="adj3" fmla="val 33333"/>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solidFill>
                  <a:srgbClr val="000000"/>
                </a:solidFill>
              </a:endParaRPr>
            </a:p>
          </p:txBody>
        </p:sp>
        <p:sp>
          <p:nvSpPr>
            <p:cNvPr id="74779" name="Rectangle 25">
              <a:extLst>
                <a:ext uri="{FF2B5EF4-FFF2-40B4-BE49-F238E27FC236}">
                  <a16:creationId xmlns:a16="http://schemas.microsoft.com/office/drawing/2014/main" id="{B4E6ADA3-DC42-B83A-8B46-A3074A6148BC}"/>
                </a:ext>
              </a:extLst>
            </p:cNvPr>
            <p:cNvSpPr>
              <a:spLocks noChangeArrowheads="1"/>
            </p:cNvSpPr>
            <p:nvPr/>
          </p:nvSpPr>
          <p:spPr bwMode="auto">
            <a:xfrm>
              <a:off x="3024" y="1584"/>
              <a:ext cx="72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0" u="none">
                  <a:solidFill>
                    <a:srgbClr val="000000"/>
                  </a:solidFill>
                </a:rPr>
                <a:t>n=2</a:t>
              </a:r>
              <a:endParaRPr lang="it-IT" altLang="en-US" b="0" u="none">
                <a:solidFill>
                  <a:srgbClr val="000000"/>
                </a:solidFill>
              </a:endParaRPr>
            </a:p>
          </p:txBody>
        </p:sp>
        <p:sp>
          <p:nvSpPr>
            <p:cNvPr id="74780" name="Rectangle 26">
              <a:extLst>
                <a:ext uri="{FF2B5EF4-FFF2-40B4-BE49-F238E27FC236}">
                  <a16:creationId xmlns:a16="http://schemas.microsoft.com/office/drawing/2014/main" id="{A3F989E2-9672-C63D-E418-4E9FD0CDE557}"/>
                </a:ext>
              </a:extLst>
            </p:cNvPr>
            <p:cNvSpPr>
              <a:spLocks noChangeArrowheads="1"/>
            </p:cNvSpPr>
            <p:nvPr/>
          </p:nvSpPr>
          <p:spPr bwMode="auto">
            <a:xfrm>
              <a:off x="3024" y="2400"/>
              <a:ext cx="72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0" u="none">
                  <a:solidFill>
                    <a:srgbClr val="000000"/>
                  </a:solidFill>
                </a:rPr>
                <a:t>n=1</a:t>
              </a:r>
              <a:endParaRPr lang="it-IT" altLang="en-US" b="0" u="none">
                <a:solidFill>
                  <a:srgbClr val="000000"/>
                </a:solidFill>
              </a:endParaRPr>
            </a:p>
          </p:txBody>
        </p:sp>
        <p:sp>
          <p:nvSpPr>
            <p:cNvPr id="74781" name="Oval 27">
              <a:extLst>
                <a:ext uri="{FF2B5EF4-FFF2-40B4-BE49-F238E27FC236}">
                  <a16:creationId xmlns:a16="http://schemas.microsoft.com/office/drawing/2014/main" id="{B49B5274-29A4-44C8-7D82-24E99199FA6E}"/>
                </a:ext>
              </a:extLst>
            </p:cNvPr>
            <p:cNvSpPr>
              <a:spLocks noChangeArrowheads="1"/>
            </p:cNvSpPr>
            <p:nvPr/>
          </p:nvSpPr>
          <p:spPr bwMode="auto">
            <a:xfrm>
              <a:off x="4513" y="2523"/>
              <a:ext cx="144" cy="144"/>
            </a:xfrm>
            <a:prstGeom prst="ellipse">
              <a:avLst/>
            </a:prstGeom>
            <a:noFill/>
            <a:ln w="1905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solidFill>
                  <a:srgbClr val="000000"/>
                </a:solidFill>
              </a:endParaRPr>
            </a:p>
          </p:txBody>
        </p:sp>
      </p:grpSp>
      <p:sp>
        <p:nvSpPr>
          <p:cNvPr id="74762" name="Oval 28">
            <a:extLst>
              <a:ext uri="{FF2B5EF4-FFF2-40B4-BE49-F238E27FC236}">
                <a16:creationId xmlns:a16="http://schemas.microsoft.com/office/drawing/2014/main" id="{25C818D8-C656-7899-058B-040AF9EB6CE8}"/>
              </a:ext>
            </a:extLst>
          </p:cNvPr>
          <p:cNvSpPr>
            <a:spLocks noChangeArrowheads="1"/>
          </p:cNvSpPr>
          <p:nvPr/>
        </p:nvSpPr>
        <p:spPr bwMode="auto">
          <a:xfrm>
            <a:off x="3059113" y="4005263"/>
            <a:ext cx="228600" cy="228600"/>
          </a:xfrm>
          <a:prstGeom prst="ellipse">
            <a:avLst/>
          </a:prstGeom>
          <a:noFill/>
          <a:ln w="1905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solidFill>
                <a:srgbClr val="000000"/>
              </a:solidFill>
            </a:endParaRPr>
          </a:p>
        </p:txBody>
      </p:sp>
      <p:sp>
        <p:nvSpPr>
          <p:cNvPr id="74763" name="Rectangle 29">
            <a:extLst>
              <a:ext uri="{FF2B5EF4-FFF2-40B4-BE49-F238E27FC236}">
                <a16:creationId xmlns:a16="http://schemas.microsoft.com/office/drawing/2014/main" id="{4A161986-F6A7-7372-E9E7-F7DA903898E2}"/>
              </a:ext>
            </a:extLst>
          </p:cNvPr>
          <p:cNvSpPr>
            <a:spLocks noChangeArrowheads="1"/>
          </p:cNvSpPr>
          <p:nvPr/>
        </p:nvSpPr>
        <p:spPr bwMode="auto">
          <a:xfrm>
            <a:off x="0" y="6308725"/>
            <a:ext cx="4356100" cy="549275"/>
          </a:xfrm>
          <a:prstGeom prst="rect">
            <a:avLst/>
          </a:prstGeom>
          <a:solidFill>
            <a:srgbClr val="00008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en-US" sz="2000">
                <a:solidFill>
                  <a:srgbClr val="FFFF00"/>
                </a:solidFill>
              </a:rPr>
              <a:t>Messiah Greenberg superselection rule</a:t>
            </a:r>
          </a:p>
        </p:txBody>
      </p:sp>
      <p:grpSp>
        <p:nvGrpSpPr>
          <p:cNvPr id="6" name="Group 33">
            <a:extLst>
              <a:ext uri="{FF2B5EF4-FFF2-40B4-BE49-F238E27FC236}">
                <a16:creationId xmlns:a16="http://schemas.microsoft.com/office/drawing/2014/main" id="{EC0724B4-54E5-2083-3559-2E3491F601F4}"/>
              </a:ext>
            </a:extLst>
          </p:cNvPr>
          <p:cNvGrpSpPr>
            <a:grpSpLocks/>
          </p:cNvGrpSpPr>
          <p:nvPr/>
        </p:nvGrpSpPr>
        <p:grpSpPr bwMode="auto">
          <a:xfrm>
            <a:off x="1692275" y="1196975"/>
            <a:ext cx="5975350" cy="3240088"/>
            <a:chOff x="4302" y="288"/>
            <a:chExt cx="1074" cy="583"/>
          </a:xfrm>
        </p:grpSpPr>
        <p:grpSp>
          <p:nvGrpSpPr>
            <p:cNvPr id="74765" name="Group 34">
              <a:extLst>
                <a:ext uri="{FF2B5EF4-FFF2-40B4-BE49-F238E27FC236}">
                  <a16:creationId xmlns:a16="http://schemas.microsoft.com/office/drawing/2014/main" id="{435C2F24-A8E0-09E7-0296-1A03AB690A6C}"/>
                </a:ext>
              </a:extLst>
            </p:cNvPr>
            <p:cNvGrpSpPr>
              <a:grpSpLocks/>
            </p:cNvGrpSpPr>
            <p:nvPr/>
          </p:nvGrpSpPr>
          <p:grpSpPr bwMode="auto">
            <a:xfrm>
              <a:off x="4302" y="288"/>
              <a:ext cx="1074" cy="583"/>
              <a:chOff x="4302" y="288"/>
              <a:chExt cx="1074" cy="583"/>
            </a:xfrm>
          </p:grpSpPr>
          <p:sp>
            <p:nvSpPr>
              <p:cNvPr id="35" name="AutoShape 35">
                <a:extLst>
                  <a:ext uri="{FF2B5EF4-FFF2-40B4-BE49-F238E27FC236}">
                    <a16:creationId xmlns:a16="http://schemas.microsoft.com/office/drawing/2014/main" id="{F6CF457D-2D9D-A274-3B02-9A1894E843B9}"/>
                  </a:ext>
                </a:extLst>
              </p:cNvPr>
              <p:cNvSpPr>
                <a:spLocks noChangeArrowheads="1"/>
              </p:cNvSpPr>
              <p:nvPr/>
            </p:nvSpPr>
            <p:spPr bwMode="auto">
              <a:xfrm rot="-10638298">
                <a:off x="4660" y="503"/>
                <a:ext cx="358" cy="368"/>
              </a:xfrm>
              <a:prstGeom prst="smileyFace">
                <a:avLst>
                  <a:gd name="adj" fmla="val 4653"/>
                </a:avLst>
              </a:prstGeom>
              <a:gradFill rotWithShape="0">
                <a:gsLst>
                  <a:gs pos="0">
                    <a:schemeClr val="accent1"/>
                  </a:gs>
                  <a:gs pos="100000">
                    <a:schemeClr val="accent1">
                      <a:gamma/>
                      <a:tint val="0"/>
                      <a:invGamma/>
                    </a:schemeClr>
                  </a:gs>
                </a:gsLst>
                <a:lin ang="2700000" scaled="1"/>
              </a:gradFill>
              <a:ln w="19050">
                <a:solidFill>
                  <a:srgbClr val="060D14"/>
                </a:solidFill>
                <a:round/>
                <a:headEnd/>
                <a:tailEnd/>
              </a:ln>
              <a:effectLst/>
            </p:spPr>
            <p:txBody>
              <a:bodyPr wrap="none" anchor="ctr"/>
              <a:lstStyle/>
              <a:p>
                <a:pPr eaLnBrk="1" hangingPunct="1">
                  <a:defRPr/>
                </a:pPr>
                <a:endParaRPr lang="en-US">
                  <a:solidFill>
                    <a:srgbClr val="000000"/>
                  </a:solidFill>
                </a:endParaRPr>
              </a:p>
            </p:txBody>
          </p:sp>
          <p:sp>
            <p:nvSpPr>
              <p:cNvPr id="36" name="AutoShape 36">
                <a:extLst>
                  <a:ext uri="{FF2B5EF4-FFF2-40B4-BE49-F238E27FC236}">
                    <a16:creationId xmlns:a16="http://schemas.microsoft.com/office/drawing/2014/main" id="{5424DCE3-9C84-6FD0-A61D-B3147D95CF6B}"/>
                  </a:ext>
                </a:extLst>
              </p:cNvPr>
              <p:cNvSpPr>
                <a:spLocks noChangeArrowheads="1"/>
              </p:cNvSpPr>
              <p:nvPr/>
            </p:nvSpPr>
            <p:spPr bwMode="auto">
              <a:xfrm>
                <a:off x="4302" y="503"/>
                <a:ext cx="358" cy="368"/>
              </a:xfrm>
              <a:prstGeom prst="smileyFace">
                <a:avLst>
                  <a:gd name="adj" fmla="val 4653"/>
                </a:avLst>
              </a:prstGeom>
              <a:gradFill rotWithShape="0">
                <a:gsLst>
                  <a:gs pos="0">
                    <a:schemeClr val="accent1"/>
                  </a:gs>
                  <a:gs pos="100000">
                    <a:schemeClr val="accent1">
                      <a:gamma/>
                      <a:tint val="0"/>
                      <a:invGamma/>
                    </a:schemeClr>
                  </a:gs>
                </a:gsLst>
                <a:lin ang="2700000" scaled="1"/>
              </a:gradFill>
              <a:ln w="19050">
                <a:solidFill>
                  <a:srgbClr val="060D14"/>
                </a:solidFill>
                <a:round/>
                <a:headEnd/>
                <a:tailEnd/>
              </a:ln>
              <a:effectLst/>
            </p:spPr>
            <p:txBody>
              <a:bodyPr wrap="none" anchor="ctr"/>
              <a:lstStyle/>
              <a:p>
                <a:pPr eaLnBrk="1" hangingPunct="1">
                  <a:defRPr/>
                </a:pPr>
                <a:endParaRPr lang="en-US">
                  <a:solidFill>
                    <a:srgbClr val="000000"/>
                  </a:solidFill>
                </a:endParaRPr>
              </a:p>
            </p:txBody>
          </p:sp>
          <p:sp>
            <p:nvSpPr>
              <p:cNvPr id="74771" name="AutoShape 37">
                <a:extLst>
                  <a:ext uri="{FF2B5EF4-FFF2-40B4-BE49-F238E27FC236}">
                    <a16:creationId xmlns:a16="http://schemas.microsoft.com/office/drawing/2014/main" id="{D1863214-3F1D-B46A-18F3-AED901534CDC}"/>
                  </a:ext>
                </a:extLst>
              </p:cNvPr>
              <p:cNvSpPr>
                <a:spLocks noChangeArrowheads="1"/>
              </p:cNvSpPr>
              <p:nvPr/>
            </p:nvSpPr>
            <p:spPr bwMode="auto">
              <a:xfrm>
                <a:off x="4541" y="380"/>
                <a:ext cx="209" cy="153"/>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64 w 21600"/>
                  <a:gd name="T13" fmla="*/ 2259 h 21600"/>
                  <a:gd name="T14" fmla="*/ 16536 w 21600"/>
                  <a:gd name="T15" fmla="*/ 13694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00"/>
              </a:solidFill>
              <a:ln w="19050">
                <a:solidFill>
                  <a:srgbClr val="060D14"/>
                </a:solidFill>
                <a:miter lim="800000"/>
                <a:headEnd/>
                <a:tailEnd/>
              </a:ln>
            </p:spPr>
            <p:txBody>
              <a:bodyPr wrap="none" anchor="ctr"/>
              <a:lstStyle/>
              <a:p>
                <a:endParaRPr lang="en-GB"/>
              </a:p>
            </p:txBody>
          </p:sp>
          <p:sp>
            <p:nvSpPr>
              <p:cNvPr id="74772" name="AutoShape 38">
                <a:extLst>
                  <a:ext uri="{FF2B5EF4-FFF2-40B4-BE49-F238E27FC236}">
                    <a16:creationId xmlns:a16="http://schemas.microsoft.com/office/drawing/2014/main" id="{ADF771C5-E795-AFE4-2572-00DB5940BE12}"/>
                  </a:ext>
                </a:extLst>
              </p:cNvPr>
              <p:cNvSpPr>
                <a:spLocks noChangeArrowheads="1"/>
              </p:cNvSpPr>
              <p:nvPr/>
            </p:nvSpPr>
            <p:spPr bwMode="auto">
              <a:xfrm>
                <a:off x="4869" y="288"/>
                <a:ext cx="209" cy="215"/>
              </a:xfrm>
              <a:prstGeom prst="lightningBolt">
                <a:avLst/>
              </a:prstGeom>
              <a:solidFill>
                <a:srgbClr val="FF0000"/>
              </a:solidFill>
              <a:ln w="19050">
                <a:solidFill>
                  <a:srgbClr val="060D14"/>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solidFill>
                    <a:srgbClr val="000000"/>
                  </a:solidFill>
                </a:endParaRPr>
              </a:p>
            </p:txBody>
          </p:sp>
          <p:sp>
            <p:nvSpPr>
              <p:cNvPr id="74773" name="Oval 39">
                <a:extLst>
                  <a:ext uri="{FF2B5EF4-FFF2-40B4-BE49-F238E27FC236}">
                    <a16:creationId xmlns:a16="http://schemas.microsoft.com/office/drawing/2014/main" id="{1D30479E-58FA-A874-E712-3F872C9567F4}"/>
                  </a:ext>
                </a:extLst>
              </p:cNvPr>
              <p:cNvSpPr>
                <a:spLocks noChangeArrowheads="1"/>
              </p:cNvSpPr>
              <p:nvPr/>
            </p:nvSpPr>
            <p:spPr bwMode="auto">
              <a:xfrm>
                <a:off x="5018" y="503"/>
                <a:ext cx="358" cy="368"/>
              </a:xfrm>
              <a:prstGeom prst="ellipse">
                <a:avLst/>
              </a:prstGeom>
              <a:solidFill>
                <a:srgbClr val="FF0000"/>
              </a:solidFill>
              <a:ln w="19050">
                <a:solidFill>
                  <a:srgbClr val="060D14"/>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solidFill>
                    <a:srgbClr val="000000"/>
                  </a:solidFill>
                </a:endParaRPr>
              </a:p>
            </p:txBody>
          </p:sp>
        </p:grpSp>
        <p:sp>
          <p:nvSpPr>
            <p:cNvPr id="74766" name="Oval 40">
              <a:extLst>
                <a:ext uri="{FF2B5EF4-FFF2-40B4-BE49-F238E27FC236}">
                  <a16:creationId xmlns:a16="http://schemas.microsoft.com/office/drawing/2014/main" id="{24A57018-DD3E-126A-E259-A41150C62E8D}"/>
                </a:ext>
              </a:extLst>
            </p:cNvPr>
            <p:cNvSpPr>
              <a:spLocks noChangeArrowheads="1"/>
            </p:cNvSpPr>
            <p:nvPr/>
          </p:nvSpPr>
          <p:spPr bwMode="auto">
            <a:xfrm>
              <a:off x="5108" y="626"/>
              <a:ext cx="29" cy="61"/>
            </a:xfrm>
            <a:prstGeom prst="ellipse">
              <a:avLst/>
            </a:prstGeom>
            <a:solidFill>
              <a:schemeClr val="accent1"/>
            </a:solidFill>
            <a:ln w="19050">
              <a:solidFill>
                <a:srgbClr val="060D14"/>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solidFill>
                  <a:srgbClr val="000000"/>
                </a:solidFill>
              </a:endParaRPr>
            </a:p>
          </p:txBody>
        </p:sp>
        <p:sp>
          <p:nvSpPr>
            <p:cNvPr id="74767" name="Oval 41">
              <a:extLst>
                <a:ext uri="{FF2B5EF4-FFF2-40B4-BE49-F238E27FC236}">
                  <a16:creationId xmlns:a16="http://schemas.microsoft.com/office/drawing/2014/main" id="{B9E191B9-D2DE-DB09-FDE9-6E001C6A426E}"/>
                </a:ext>
              </a:extLst>
            </p:cNvPr>
            <p:cNvSpPr>
              <a:spLocks noChangeArrowheads="1"/>
            </p:cNvSpPr>
            <p:nvPr/>
          </p:nvSpPr>
          <p:spPr bwMode="auto">
            <a:xfrm>
              <a:off x="5257" y="626"/>
              <a:ext cx="30" cy="61"/>
            </a:xfrm>
            <a:prstGeom prst="ellipse">
              <a:avLst/>
            </a:prstGeom>
            <a:solidFill>
              <a:schemeClr val="accent1"/>
            </a:solidFill>
            <a:ln w="19050">
              <a:solidFill>
                <a:srgbClr val="060D14"/>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solidFill>
                  <a:srgbClr val="000000"/>
                </a:solidFill>
              </a:endParaRPr>
            </a:p>
          </p:txBody>
        </p:sp>
        <p:sp>
          <p:nvSpPr>
            <p:cNvPr id="74768" name="Oval 42">
              <a:extLst>
                <a:ext uri="{FF2B5EF4-FFF2-40B4-BE49-F238E27FC236}">
                  <a16:creationId xmlns:a16="http://schemas.microsoft.com/office/drawing/2014/main" id="{4C69FD05-B320-86DC-55E7-08BE630A3977}"/>
                </a:ext>
              </a:extLst>
            </p:cNvPr>
            <p:cNvSpPr>
              <a:spLocks noChangeArrowheads="1"/>
            </p:cNvSpPr>
            <p:nvPr/>
          </p:nvSpPr>
          <p:spPr bwMode="auto">
            <a:xfrm>
              <a:off x="5167" y="687"/>
              <a:ext cx="90" cy="153"/>
            </a:xfrm>
            <a:prstGeom prst="ellipse">
              <a:avLst/>
            </a:prstGeom>
            <a:solidFill>
              <a:schemeClr val="accent1"/>
            </a:solidFill>
            <a:ln w="19050">
              <a:solidFill>
                <a:srgbClr val="060D14"/>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solidFill>
                  <a:srgbClr val="000000"/>
                </a:solidFill>
              </a:endParaRPr>
            </a:p>
          </p:txBody>
        </p:sp>
      </p:grpSp>
    </p:spTree>
    <p:extLst>
      <p:ext uri="{BB962C8B-B14F-4D97-AF65-F5344CB8AC3E}">
        <p14:creationId xmlns:p14="http://schemas.microsoft.com/office/powerpoint/2010/main" val="1023355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9AA2-E928-AEA6-7F1C-C4942E15A7A4}"/>
              </a:ext>
            </a:extLst>
          </p:cNvPr>
          <p:cNvSpPr>
            <a:spLocks noGrp="1"/>
          </p:cNvSpPr>
          <p:nvPr>
            <p:ph type="title"/>
          </p:nvPr>
        </p:nvSpPr>
        <p:spPr/>
        <p:txBody>
          <a:bodyPr/>
          <a:lstStyle/>
          <a:p>
            <a:endParaRPr lang="en-GB"/>
          </a:p>
        </p:txBody>
      </p:sp>
      <p:pic>
        <p:nvPicPr>
          <p:cNvPr id="5" name="Content Placeholder 4" descr="A diagram of a system&#10;&#10;AI-generated content may be incorrect.">
            <a:extLst>
              <a:ext uri="{FF2B5EF4-FFF2-40B4-BE49-F238E27FC236}">
                <a16:creationId xmlns:a16="http://schemas.microsoft.com/office/drawing/2014/main" id="{6B6C27F3-4963-F241-48E1-3DB935827F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7633"/>
            <a:ext cx="9239025" cy="6181212"/>
          </a:xfrm>
        </p:spPr>
      </p:pic>
    </p:spTree>
    <p:extLst>
      <p:ext uri="{BB962C8B-B14F-4D97-AF65-F5344CB8AC3E}">
        <p14:creationId xmlns:p14="http://schemas.microsoft.com/office/powerpoint/2010/main" val="748895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296F5-085B-CC24-24C8-FD53F8062FFB}"/>
              </a:ext>
            </a:extLst>
          </p:cNvPr>
          <p:cNvSpPr>
            <a:spLocks noGrp="1"/>
          </p:cNvSpPr>
          <p:nvPr>
            <p:ph type="title"/>
          </p:nvPr>
        </p:nvSpPr>
        <p:spPr/>
        <p:txBody>
          <a:bodyPr/>
          <a:lstStyle/>
          <a:p>
            <a:endParaRPr lang="en-GB"/>
          </a:p>
        </p:txBody>
      </p:sp>
      <p:pic>
        <p:nvPicPr>
          <p:cNvPr id="5" name="Content Placeholder 4" descr="A diagram of a graph&#10;&#10;AI-generated content may be incorrect.">
            <a:extLst>
              <a:ext uri="{FF2B5EF4-FFF2-40B4-BE49-F238E27FC236}">
                <a16:creationId xmlns:a16="http://schemas.microsoft.com/office/drawing/2014/main" id="{621FD38A-EF3C-1056-4563-8E872545A7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19" y="301967"/>
            <a:ext cx="9156785" cy="6093544"/>
          </a:xfrm>
        </p:spPr>
      </p:pic>
    </p:spTree>
    <p:extLst>
      <p:ext uri="{BB962C8B-B14F-4D97-AF65-F5344CB8AC3E}">
        <p14:creationId xmlns:p14="http://schemas.microsoft.com/office/powerpoint/2010/main" val="1557909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evice&#10;&#10;AI-generated content may be incorrect.">
            <a:extLst>
              <a:ext uri="{FF2B5EF4-FFF2-40B4-BE49-F238E27FC236}">
                <a16:creationId xmlns:a16="http://schemas.microsoft.com/office/drawing/2014/main" id="{D237D8A3-DB14-ACDE-B9E6-999627FD3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9" y="260648"/>
            <a:ext cx="9208446" cy="6264695"/>
          </a:xfrm>
          <a:prstGeom prst="rect">
            <a:avLst/>
          </a:prstGeom>
        </p:spPr>
      </p:pic>
    </p:spTree>
    <p:extLst>
      <p:ext uri="{BB962C8B-B14F-4D97-AF65-F5344CB8AC3E}">
        <p14:creationId xmlns:p14="http://schemas.microsoft.com/office/powerpoint/2010/main" val="1016006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A69689-DD90-1A4B-36C0-C2DCA050F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08938"/>
            <a:ext cx="9106943" cy="6073999"/>
          </a:xfrm>
          <a:prstGeom prst="rect">
            <a:avLst/>
          </a:prstGeom>
        </p:spPr>
      </p:pic>
    </p:spTree>
    <p:extLst>
      <p:ext uri="{BB962C8B-B14F-4D97-AF65-F5344CB8AC3E}">
        <p14:creationId xmlns:p14="http://schemas.microsoft.com/office/powerpoint/2010/main" val="1015407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dru 4">
            <a:extLst>
              <a:ext uri="{FF2B5EF4-FFF2-40B4-BE49-F238E27FC236}">
                <a16:creationId xmlns:a16="http://schemas.microsoft.com/office/drawing/2014/main" id="{F3C752F5-0698-D9BF-11F3-DBA5A30CD30A}"/>
              </a:ext>
            </a:extLst>
          </p:cNvPr>
          <p:cNvSpPr/>
          <p:nvPr/>
        </p:nvSpPr>
        <p:spPr>
          <a:xfrm>
            <a:off x="1246188" y="566738"/>
            <a:ext cx="6457950" cy="4645025"/>
          </a:xfrm>
          <a:prstGeom prst="frame">
            <a:avLst>
              <a:gd name="adj1" fmla="val 8400"/>
            </a:avLst>
          </a:prstGeom>
          <a:solidFill>
            <a:schemeClr val="bg1">
              <a:lumMod val="95000"/>
            </a:schemeClr>
          </a:solidFill>
          <a:ln>
            <a:no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hangingPunct="1">
              <a:defRPr/>
            </a:pPr>
            <a:endParaRPr lang="en-US">
              <a:solidFill>
                <a:srgbClr val="000000"/>
              </a:solidFill>
            </a:endParaRPr>
          </a:p>
        </p:txBody>
      </p:sp>
      <p:pic>
        <p:nvPicPr>
          <p:cNvPr id="78851" name="Picture 3" descr="A person standing in front of a group of people posing for the camera&#10;&#10;Description automatically generated">
            <a:extLst>
              <a:ext uri="{FF2B5EF4-FFF2-40B4-BE49-F238E27FC236}">
                <a16:creationId xmlns:a16="http://schemas.microsoft.com/office/drawing/2014/main" id="{85E6D932-720D-0C70-AE6E-88C6DF286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463" y="679450"/>
            <a:ext cx="7331075"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5">
            <a:extLst>
              <a:ext uri="{FF2B5EF4-FFF2-40B4-BE49-F238E27FC236}">
                <a16:creationId xmlns:a16="http://schemas.microsoft.com/office/drawing/2014/main" id="{2A2BD7A3-918B-D954-F716-B2B0956421F9}"/>
              </a:ext>
            </a:extLst>
          </p:cNvPr>
          <p:cNvSpPr txBox="1">
            <a:spLocks noChangeArrowheads="1"/>
          </p:cNvSpPr>
          <p:nvPr/>
        </p:nvSpPr>
        <p:spPr bwMode="auto">
          <a:xfrm>
            <a:off x="1655763" y="600075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en-US" sz="2000">
                <a:solidFill>
                  <a:srgbClr val="FFFFFF"/>
                </a:solidFill>
                <a:latin typeface="Arial" panose="020B0604020202020204" pitchFamily="34" charset="0"/>
              </a:rPr>
              <a:t>Nat. Phys. (2020). https://doi.org/10.1038/s41567-020-1008-4</a:t>
            </a:r>
            <a:endParaRPr lang="en-GB" altLang="en-US" sz="2000">
              <a:solidFill>
                <a:srgbClr val="FFFFFF"/>
              </a:solidFill>
              <a:latin typeface="Arial" panose="020B0604020202020204" pitchFamily="34" charset="0"/>
            </a:endParaRPr>
          </a:p>
        </p:txBody>
      </p:sp>
    </p:spTree>
    <p:extLst>
      <p:ext uri="{BB962C8B-B14F-4D97-AF65-F5344CB8AC3E}">
        <p14:creationId xmlns:p14="http://schemas.microsoft.com/office/powerpoint/2010/main" val="2138000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EE81F0DF-FFCB-ED79-F6CF-8539B8143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08050"/>
            <a:ext cx="8207375" cy="485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3" name="Rectangle 1">
            <a:extLst>
              <a:ext uri="{FF2B5EF4-FFF2-40B4-BE49-F238E27FC236}">
                <a16:creationId xmlns:a16="http://schemas.microsoft.com/office/drawing/2014/main" id="{ED3F08B0-C631-8507-0098-F6769A0769D2}"/>
              </a:ext>
            </a:extLst>
          </p:cNvPr>
          <p:cNvSpPr>
            <a:spLocks noChangeArrowheads="1"/>
          </p:cNvSpPr>
          <p:nvPr/>
        </p:nvSpPr>
        <p:spPr bwMode="auto">
          <a:xfrm>
            <a:off x="549275" y="220663"/>
            <a:ext cx="6840538" cy="1519237"/>
          </a:xfrm>
          <a:prstGeom prst="rect">
            <a:avLst/>
          </a:prstGeom>
          <a:solidFill>
            <a:srgbClr val="2557F9"/>
          </a:solidFill>
          <a:ln w="9525" algn="ctr">
            <a:solidFill>
              <a:schemeClr val="tx1"/>
            </a:solidFill>
            <a:round/>
            <a:headEnd/>
            <a:tailEnd/>
          </a:ln>
        </p:spPr>
        <p:txBody>
          <a:bodyPr wrap="none"/>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u="none" dirty="0">
                <a:solidFill>
                  <a:srgbClr val="FFFF00"/>
                </a:solidFill>
              </a:rPr>
              <a:t>Quantum Mechanics tests:</a:t>
            </a:r>
          </a:p>
          <a:p>
            <a:pPr marL="457200" indent="-457200" eaLnBrk="1" hangingPunct="1">
              <a:spcBef>
                <a:spcPct val="0"/>
              </a:spcBef>
              <a:buFontTx/>
              <a:buChar char="-"/>
            </a:pPr>
            <a:r>
              <a:rPr lang="en-GB" altLang="en-US" u="none" dirty="0">
                <a:solidFill>
                  <a:srgbClr val="FFFF00"/>
                </a:solidFill>
              </a:rPr>
              <a:t>Pauli Exclusion Principle Violation</a:t>
            </a:r>
          </a:p>
          <a:p>
            <a:pPr marL="457200" indent="-457200" eaLnBrk="1" hangingPunct="1">
              <a:spcBef>
                <a:spcPct val="0"/>
              </a:spcBef>
              <a:buFontTx/>
              <a:buChar char="-"/>
            </a:pPr>
            <a:r>
              <a:rPr lang="en-GB" altLang="en-US" u="none" dirty="0">
                <a:solidFill>
                  <a:srgbClr val="FFFF00"/>
                </a:solidFill>
              </a:rPr>
              <a:t>Collapse Models</a:t>
            </a:r>
          </a:p>
          <a:p>
            <a:pPr marL="457200" indent="-457200" eaLnBrk="1" hangingPunct="1">
              <a:spcBef>
                <a:spcPct val="0"/>
              </a:spcBef>
              <a:buFontTx/>
              <a:buChar char="-"/>
            </a:pPr>
            <a:endParaRPr lang="en-GB" altLang="en-US" u="none" dirty="0">
              <a:solidFill>
                <a:srgbClr val="FFFF00"/>
              </a:solidFill>
            </a:endParaRPr>
          </a:p>
        </p:txBody>
      </p:sp>
      <p:sp>
        <p:nvSpPr>
          <p:cNvPr id="15364" name="Rectangle 1">
            <a:extLst>
              <a:ext uri="{FF2B5EF4-FFF2-40B4-BE49-F238E27FC236}">
                <a16:creationId xmlns:a16="http://schemas.microsoft.com/office/drawing/2014/main" id="{14AE502B-C31B-A66F-90A4-D08E7B1D2FC5}"/>
              </a:ext>
            </a:extLst>
          </p:cNvPr>
          <p:cNvSpPr>
            <a:spLocks noChangeArrowheads="1"/>
          </p:cNvSpPr>
          <p:nvPr/>
        </p:nvSpPr>
        <p:spPr bwMode="auto">
          <a:xfrm>
            <a:off x="611560" y="5789468"/>
            <a:ext cx="8115176" cy="712788"/>
          </a:xfrm>
          <a:prstGeom prst="rect">
            <a:avLst/>
          </a:prstGeom>
          <a:solidFill>
            <a:srgbClr val="FFFF00"/>
          </a:solidFill>
          <a:ln w="9525" algn="ctr">
            <a:solidFill>
              <a:schemeClr val="tx1"/>
            </a:solidFill>
            <a:round/>
            <a:headEnd/>
            <a:tailEnd/>
          </a:ln>
        </p:spPr>
        <p:txBody>
          <a:bodyPr wrap="none"/>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u="none" dirty="0">
                <a:solidFill>
                  <a:srgbClr val="0000FF"/>
                </a:solidFill>
              </a:rPr>
              <a:t>Bridging QM and Gravity WG4 COST Action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18AFCD3F-4BBE-1385-C539-79D3BF35445A}"/>
              </a:ext>
            </a:extLst>
          </p:cNvPr>
          <p:cNvSpPr>
            <a:spLocks noGrp="1" noChangeArrowheads="1"/>
          </p:cNvSpPr>
          <p:nvPr>
            <p:ph type="title"/>
          </p:nvPr>
        </p:nvSpPr>
        <p:spPr/>
        <p:txBody>
          <a:bodyPr/>
          <a:lstStyle/>
          <a:p>
            <a:endParaRPr lang="en-GB" altLang="en-US"/>
          </a:p>
        </p:txBody>
      </p:sp>
      <p:pic>
        <p:nvPicPr>
          <p:cNvPr id="80899" name="Content Placeholder 2" descr="Text&#10;&#10;Description automatically generated">
            <a:extLst>
              <a:ext uri="{FF2B5EF4-FFF2-40B4-BE49-F238E27FC236}">
                <a16:creationId xmlns:a16="http://schemas.microsoft.com/office/drawing/2014/main" id="{531163A9-55E0-961D-D9E6-B765207B8A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1913" y="0"/>
            <a:ext cx="6789737" cy="2278063"/>
          </a:xfrm>
        </p:spPr>
      </p:pic>
      <p:sp>
        <p:nvSpPr>
          <p:cNvPr id="80900" name="TextBox 7">
            <a:extLst>
              <a:ext uri="{FF2B5EF4-FFF2-40B4-BE49-F238E27FC236}">
                <a16:creationId xmlns:a16="http://schemas.microsoft.com/office/drawing/2014/main" id="{06A93866-F65D-F186-EFA0-65287EA680B0}"/>
              </a:ext>
            </a:extLst>
          </p:cNvPr>
          <p:cNvSpPr txBox="1">
            <a:spLocks noChangeArrowheads="1"/>
          </p:cNvSpPr>
          <p:nvPr/>
        </p:nvSpPr>
        <p:spPr bwMode="auto">
          <a:xfrm>
            <a:off x="0" y="2514600"/>
            <a:ext cx="595788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l-PL" altLang="en-US" sz="2000" i="1" u="none">
                <a:solidFill>
                  <a:srgbClr val="FF0000"/>
                </a:solidFill>
              </a:rPr>
              <a:t>Entropy</a:t>
            </a:r>
            <a:r>
              <a:rPr lang="pl-PL" altLang="en-US" sz="2000" u="none">
                <a:solidFill>
                  <a:srgbClr val="FF0000"/>
                </a:solidFill>
              </a:rPr>
              <a:t> 2020, </a:t>
            </a:r>
            <a:r>
              <a:rPr lang="pl-PL" altLang="en-US" sz="2000" i="1" u="none">
                <a:solidFill>
                  <a:srgbClr val="FF0000"/>
                </a:solidFill>
              </a:rPr>
              <a:t>22</a:t>
            </a:r>
            <a:r>
              <a:rPr lang="pl-PL" altLang="en-US" sz="2000" u="none">
                <a:solidFill>
                  <a:srgbClr val="FF0000"/>
                </a:solidFill>
              </a:rPr>
              <a:t>(11), 1195; https://doi.org/10.3390/e22111195 </a:t>
            </a:r>
          </a:p>
        </p:txBody>
      </p:sp>
      <p:pic>
        <p:nvPicPr>
          <p:cNvPr id="80901" name="Picture 5" descr="Graphical user interface&#10;&#10;Description automatically generated">
            <a:extLst>
              <a:ext uri="{FF2B5EF4-FFF2-40B4-BE49-F238E27FC236}">
                <a16:creationId xmlns:a16="http://schemas.microsoft.com/office/drawing/2014/main" id="{CBE97122-C621-FE9A-3549-E7B55AB9F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84538"/>
            <a:ext cx="8374063"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10" descr="A picture containing diagram&#10;&#10;Description automatically generated">
            <a:extLst>
              <a:ext uri="{FF2B5EF4-FFF2-40B4-BE49-F238E27FC236}">
                <a16:creationId xmlns:a16="http://schemas.microsoft.com/office/drawing/2014/main" id="{49FF10F5-C660-47AF-AC5A-74E01EDF0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2063" y="2278063"/>
            <a:ext cx="5256212"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567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4"/>
          <p:cNvSpPr txBox="1"/>
          <p:nvPr/>
        </p:nvSpPr>
        <p:spPr>
          <a:xfrm>
            <a:off x="286560" y="578002"/>
            <a:ext cx="8860500" cy="276300"/>
          </a:xfrm>
          <a:prstGeom prst="rect">
            <a:avLst/>
          </a:prstGeom>
          <a:noFill/>
          <a:ln>
            <a:noFill/>
          </a:ln>
        </p:spPr>
        <p:txBody>
          <a:bodyPr spcFirstLastPara="1" wrap="square" lIns="32750" tIns="32750" rIns="32750" bIns="32750" anchor="ctr" anchorCtr="0">
            <a:noAutofit/>
          </a:bodyPr>
          <a:lstStyle/>
          <a:p>
            <a:pPr>
              <a:lnSpc>
                <a:spcPct val="115000"/>
              </a:lnSpc>
              <a:spcBef>
                <a:spcPts val="0"/>
              </a:spcBef>
              <a:spcAft>
                <a:spcPts val="0"/>
              </a:spcAft>
              <a:buClr>
                <a:schemeClr val="dk1"/>
              </a:buClr>
              <a:buSzPts val="1100"/>
            </a:pPr>
            <a:r>
              <a:rPr lang="en" sz="1800" i="1" dirty="0">
                <a:solidFill>
                  <a:srgbClr val="0000FF"/>
                </a:solidFill>
                <a:highlight>
                  <a:srgbClr val="FFFFFF"/>
                </a:highlight>
              </a:rPr>
              <a:t>Symmetry</a:t>
            </a:r>
            <a:r>
              <a:rPr lang="en" sz="1800" dirty="0">
                <a:solidFill>
                  <a:srgbClr val="0000FF"/>
                </a:solidFill>
                <a:highlight>
                  <a:srgbClr val="FFFFFF"/>
                </a:highlight>
              </a:rPr>
              <a:t> 2022, </a:t>
            </a:r>
            <a:r>
              <a:rPr lang="en" sz="1800" i="1" dirty="0">
                <a:solidFill>
                  <a:srgbClr val="0000FF"/>
                </a:solidFill>
                <a:highlight>
                  <a:srgbClr val="FFFFFF"/>
                </a:highlight>
              </a:rPr>
              <a:t>14</a:t>
            </a:r>
            <a:r>
              <a:rPr lang="en" sz="1800" dirty="0">
                <a:solidFill>
                  <a:srgbClr val="0000FF"/>
                </a:solidFill>
                <a:highlight>
                  <a:srgbClr val="FFFFFF"/>
                </a:highlight>
              </a:rPr>
              <a:t>(5), 893; </a:t>
            </a:r>
            <a:r>
              <a:rPr lang="en" sz="1800" dirty="0">
                <a:solidFill>
                  <a:srgbClr val="0000FF"/>
                </a:solidFill>
                <a:highlight>
                  <a:srgbClr val="FFFFFF"/>
                </a:highlight>
                <a:uFill>
                  <a:noFill/>
                </a:uFill>
                <a:hlinkClick r:id="rId3">
                  <a:extLst>
                    <a:ext uri="{A12FA001-AC4F-418D-AE19-62706E023703}">
                      <ahyp:hlinkClr xmlns:ahyp="http://schemas.microsoft.com/office/drawing/2018/hyperlinkcolor" val="tx"/>
                    </a:ext>
                  </a:extLst>
                </a:hlinkClick>
              </a:rPr>
              <a:t>https://doi.org/10.3390/sym1405089</a:t>
            </a:r>
            <a:endParaRPr sz="1800" dirty="0">
              <a:solidFill>
                <a:srgbClr val="0000FF"/>
              </a:solidFill>
            </a:endParaRPr>
          </a:p>
          <a:p>
            <a:pPr>
              <a:lnSpc>
                <a:spcPct val="107000"/>
              </a:lnSpc>
              <a:spcBef>
                <a:spcPts val="800"/>
              </a:spcBef>
              <a:spcAft>
                <a:spcPts val="0"/>
              </a:spcAft>
              <a:buClr>
                <a:schemeClr val="hlink"/>
              </a:buClr>
              <a:buSzPts val="900"/>
            </a:pPr>
            <a:r>
              <a:rPr lang="en" sz="1300" u="none" dirty="0">
                <a:solidFill>
                  <a:schemeClr val="hlink"/>
                </a:solidFill>
                <a:latin typeface="Arial"/>
                <a:ea typeface="Arial"/>
                <a:cs typeface="Arial"/>
                <a:sym typeface="Arial"/>
              </a:rPr>
              <a:t>  </a:t>
            </a:r>
            <a:endParaRPr sz="1300" u="none" dirty="0">
              <a:solidFill>
                <a:srgbClr val="000000"/>
              </a:solidFill>
              <a:latin typeface="Helvetica Neue"/>
              <a:ea typeface="Helvetica Neue"/>
              <a:cs typeface="Helvetica Neue"/>
              <a:sym typeface="Helvetica Neue"/>
            </a:endParaRPr>
          </a:p>
          <a:p>
            <a:pPr>
              <a:spcBef>
                <a:spcPts val="0"/>
              </a:spcBef>
              <a:spcAft>
                <a:spcPts val="0"/>
              </a:spcAft>
              <a:buClr>
                <a:srgbClr val="000000"/>
              </a:buClr>
              <a:buSzPts val="1500"/>
            </a:pPr>
            <a:endParaRPr sz="1500" u="none" dirty="0">
              <a:solidFill>
                <a:srgbClr val="000000"/>
              </a:solidFill>
              <a:latin typeface="Helvetica Neue"/>
              <a:ea typeface="Helvetica Neue"/>
              <a:cs typeface="Helvetica Neue"/>
              <a:sym typeface="Helvetica Neue"/>
            </a:endParaRPr>
          </a:p>
        </p:txBody>
      </p:sp>
      <p:pic>
        <p:nvPicPr>
          <p:cNvPr id="57" name="Google Shape;57;p14"/>
          <p:cNvPicPr preferRelativeResize="0"/>
          <p:nvPr/>
        </p:nvPicPr>
        <p:blipFill rotWithShape="1">
          <a:blip r:embed="rId4">
            <a:alphaModFix/>
          </a:blip>
          <a:srcRect/>
          <a:stretch/>
        </p:blipFill>
        <p:spPr>
          <a:xfrm>
            <a:off x="22379" y="692696"/>
            <a:ext cx="3469501" cy="2657268"/>
          </a:xfrm>
          <a:prstGeom prst="rect">
            <a:avLst/>
          </a:prstGeom>
          <a:noFill/>
          <a:ln>
            <a:noFill/>
          </a:ln>
        </p:spPr>
      </p:pic>
      <p:sp>
        <p:nvSpPr>
          <p:cNvPr id="58" name="Google Shape;58;p14"/>
          <p:cNvSpPr txBox="1"/>
          <p:nvPr/>
        </p:nvSpPr>
        <p:spPr>
          <a:xfrm>
            <a:off x="141961" y="3167938"/>
            <a:ext cx="8750519" cy="1116259"/>
          </a:xfrm>
          <a:prstGeom prst="rect">
            <a:avLst/>
          </a:prstGeom>
          <a:noFill/>
          <a:ln>
            <a:noFill/>
          </a:ln>
        </p:spPr>
        <p:txBody>
          <a:bodyPr spcFirstLastPara="1" wrap="square" lIns="32750" tIns="32750" rIns="32750" bIns="32750" anchor="ctr" anchorCtr="0">
            <a:noAutofit/>
          </a:bodyPr>
          <a:lstStyle/>
          <a:p>
            <a:pPr>
              <a:lnSpc>
                <a:spcPct val="107000"/>
              </a:lnSpc>
              <a:spcBef>
                <a:spcPts val="0"/>
              </a:spcBef>
              <a:spcAft>
                <a:spcPts val="0"/>
              </a:spcAft>
              <a:buClr>
                <a:schemeClr val="dk1"/>
              </a:buClr>
              <a:buSzPts val="900"/>
            </a:pPr>
            <a:r>
              <a:rPr lang="en" sz="1600" u="none" dirty="0">
                <a:solidFill>
                  <a:schemeClr val="dk1"/>
                </a:solidFill>
                <a:latin typeface="Arial"/>
                <a:ea typeface="Arial"/>
                <a:cs typeface="Arial"/>
                <a:sym typeface="Arial"/>
              </a:rPr>
              <a:t>Bayesian analysis </a:t>
            </a:r>
            <a:r>
              <a:rPr lang="en" sz="1600" dirty="0">
                <a:solidFill>
                  <a:schemeClr val="dk1"/>
                </a:solidFill>
              </a:rPr>
              <a:t>result: </a:t>
            </a:r>
            <a:r>
              <a:rPr lang="en" sz="1600" dirty="0">
                <a:solidFill>
                  <a:srgbClr val="0000FF"/>
                </a:solidFill>
                <a:latin typeface="Arial"/>
                <a:ea typeface="Arial"/>
                <a:cs typeface="Arial"/>
                <a:sym typeface="Arial"/>
              </a:rPr>
              <a:t>stromgest limits on PEPV probablity for electrons</a:t>
            </a:r>
            <a:r>
              <a:rPr lang="en" sz="1300" u="none" dirty="0">
                <a:solidFill>
                  <a:schemeClr val="dk1"/>
                </a:solidFill>
                <a:latin typeface="Arial"/>
                <a:ea typeface="Arial"/>
                <a:cs typeface="Arial"/>
                <a:sym typeface="Arial"/>
              </a:rPr>
              <a:t>:</a:t>
            </a:r>
            <a:endParaRPr sz="1300" u="none" dirty="0">
              <a:solidFill>
                <a:schemeClr val="dk1"/>
              </a:solidFill>
              <a:latin typeface="Arial"/>
              <a:ea typeface="Arial"/>
              <a:cs typeface="Arial"/>
              <a:sym typeface="Arial"/>
            </a:endParaRPr>
          </a:p>
          <a:p>
            <a:pPr>
              <a:lnSpc>
                <a:spcPct val="107000"/>
              </a:lnSpc>
              <a:spcBef>
                <a:spcPts val="0"/>
              </a:spcBef>
              <a:spcAft>
                <a:spcPts val="0"/>
              </a:spcAft>
              <a:buClr>
                <a:schemeClr val="hlink"/>
              </a:buClr>
              <a:buSzPts val="900"/>
            </a:pPr>
            <a:r>
              <a:rPr lang="en" sz="1300" u="none" dirty="0">
                <a:solidFill>
                  <a:schemeClr val="hlink"/>
                </a:solidFill>
                <a:latin typeface="Arial"/>
                <a:ea typeface="Arial"/>
                <a:cs typeface="Arial"/>
                <a:sym typeface="Arial"/>
              </a:rPr>
              <a:t>  </a:t>
            </a:r>
            <a:endParaRPr sz="1300" u="none" dirty="0">
              <a:solidFill>
                <a:srgbClr val="000000"/>
              </a:solidFill>
              <a:latin typeface="Helvetica Neue"/>
              <a:ea typeface="Helvetica Neue"/>
              <a:cs typeface="Helvetica Neue"/>
              <a:sym typeface="Helvetica Neue"/>
            </a:endParaRPr>
          </a:p>
          <a:p>
            <a:pPr>
              <a:spcBef>
                <a:spcPts val="0"/>
              </a:spcBef>
              <a:spcAft>
                <a:spcPts val="0"/>
              </a:spcAft>
              <a:buClr>
                <a:srgbClr val="000000"/>
              </a:buClr>
              <a:buSzPts val="1500"/>
            </a:pPr>
            <a:endParaRPr sz="1500" u="none" dirty="0">
              <a:solidFill>
                <a:srgbClr val="000000"/>
              </a:solidFill>
              <a:latin typeface="Helvetica Neue"/>
              <a:ea typeface="Helvetica Neue"/>
              <a:cs typeface="Helvetica Neue"/>
              <a:sym typeface="Helvetica Neue"/>
            </a:endParaRPr>
          </a:p>
        </p:txBody>
      </p:sp>
      <p:pic>
        <p:nvPicPr>
          <p:cNvPr id="59" name="Google Shape;59;p14"/>
          <p:cNvPicPr preferRelativeResize="0"/>
          <p:nvPr/>
        </p:nvPicPr>
        <p:blipFill rotWithShape="1">
          <a:blip r:embed="rId5">
            <a:alphaModFix/>
          </a:blip>
          <a:srcRect/>
          <a:stretch/>
        </p:blipFill>
        <p:spPr>
          <a:xfrm>
            <a:off x="251521" y="4084100"/>
            <a:ext cx="4197656" cy="2657268"/>
          </a:xfrm>
          <a:prstGeom prst="rect">
            <a:avLst/>
          </a:prstGeom>
          <a:noFill/>
          <a:ln>
            <a:noFill/>
          </a:ln>
        </p:spPr>
      </p:pic>
      <p:sp>
        <p:nvSpPr>
          <p:cNvPr id="60" name="Google Shape;60;p14"/>
          <p:cNvSpPr/>
          <p:nvPr/>
        </p:nvSpPr>
        <p:spPr>
          <a:xfrm>
            <a:off x="4226506" y="4605220"/>
            <a:ext cx="4303855" cy="735506"/>
          </a:xfrm>
          <a:custGeom>
            <a:avLst/>
            <a:gdLst/>
            <a:ahLst/>
            <a:cxnLst/>
            <a:rect l="l" t="t" r="r" b="b"/>
            <a:pathLst>
              <a:path w="14001" h="1680" extrusionOk="0">
                <a:moveTo>
                  <a:pt x="0" y="0"/>
                </a:moveTo>
                <a:lnTo>
                  <a:pt x="14001" y="0"/>
                </a:lnTo>
                <a:lnTo>
                  <a:pt x="14001" y="1680"/>
                </a:lnTo>
                <a:lnTo>
                  <a:pt x="0" y="1680"/>
                </a:lnTo>
                <a:close/>
              </a:path>
            </a:pathLst>
          </a:custGeom>
          <a:noFill/>
          <a:ln>
            <a:noFill/>
          </a:ln>
        </p:spPr>
        <p:txBody>
          <a:bodyPr spcFirstLastPara="1" wrap="square" lIns="74825" tIns="37425" rIns="74825" bIns="37425" anchor="t" anchorCtr="0">
            <a:noAutofit/>
          </a:bodyPr>
          <a:lstStyle/>
          <a:p>
            <a:pPr algn="ctr">
              <a:lnSpc>
                <a:spcPct val="107000"/>
              </a:lnSpc>
              <a:spcBef>
                <a:spcPts val="0"/>
              </a:spcBef>
              <a:spcAft>
                <a:spcPts val="0"/>
              </a:spcAft>
              <a:buClr>
                <a:srgbClr val="000000"/>
              </a:buClr>
              <a:buSzPts val="1200"/>
            </a:pPr>
            <a:r>
              <a:rPr lang="en" sz="2500" i="1" u="none" dirty="0">
                <a:solidFill>
                  <a:srgbClr val="0000FF"/>
                </a:solidFill>
                <a:latin typeface="Noto Sans Symbols"/>
                <a:ea typeface="Noto Sans Symbols"/>
                <a:cs typeface="Noto Sans Symbols"/>
                <a:sym typeface="Noto Sans Symbols"/>
              </a:rPr>
              <a:t>β </a:t>
            </a:r>
            <a:r>
              <a:rPr lang="en" sz="2500" u="none" baseline="30000" dirty="0">
                <a:solidFill>
                  <a:srgbClr val="0000FF"/>
                </a:solidFill>
                <a:latin typeface="Arial"/>
                <a:ea typeface="Arial"/>
                <a:cs typeface="Arial"/>
                <a:sym typeface="Arial"/>
              </a:rPr>
              <a:t>2</a:t>
            </a:r>
            <a:r>
              <a:rPr lang="en" sz="2500" u="none" dirty="0">
                <a:solidFill>
                  <a:srgbClr val="0000FF"/>
                </a:solidFill>
                <a:latin typeface="Arial"/>
                <a:ea typeface="Arial"/>
                <a:cs typeface="Arial"/>
                <a:sym typeface="Arial"/>
              </a:rPr>
              <a:t>/2 &lt; </a:t>
            </a:r>
            <a:r>
              <a:rPr lang="en" sz="2500" u="none" dirty="0">
                <a:solidFill>
                  <a:srgbClr val="0000FF"/>
                </a:solidFill>
              </a:rPr>
              <a:t>6</a:t>
            </a:r>
            <a:r>
              <a:rPr lang="en" sz="2500" u="none" dirty="0">
                <a:solidFill>
                  <a:srgbClr val="0000FF"/>
                </a:solidFill>
                <a:latin typeface="Arial"/>
                <a:ea typeface="Arial"/>
                <a:cs typeface="Arial"/>
                <a:sym typeface="Arial"/>
              </a:rPr>
              <a:t>.</a:t>
            </a:r>
            <a:r>
              <a:rPr lang="en" sz="2500" u="none" dirty="0">
                <a:solidFill>
                  <a:srgbClr val="0000FF"/>
                </a:solidFill>
              </a:rPr>
              <a:t>8</a:t>
            </a:r>
            <a:r>
              <a:rPr lang="en" sz="2500" u="none" dirty="0">
                <a:solidFill>
                  <a:srgbClr val="0000FF"/>
                </a:solidFill>
                <a:latin typeface="Arial"/>
                <a:ea typeface="Arial"/>
                <a:cs typeface="Arial"/>
                <a:sym typeface="Arial"/>
              </a:rPr>
              <a:t> · 10</a:t>
            </a:r>
            <a:r>
              <a:rPr lang="en" sz="2500" u="none" baseline="30000" dirty="0">
                <a:solidFill>
                  <a:srgbClr val="0000FF"/>
                </a:solidFill>
                <a:latin typeface="Arial"/>
                <a:ea typeface="Arial"/>
                <a:cs typeface="Arial"/>
                <a:sym typeface="Arial"/>
              </a:rPr>
              <a:t>-43    </a:t>
            </a:r>
            <a:endParaRPr sz="2500" u="none" dirty="0">
              <a:solidFill>
                <a:srgbClr val="0000FF"/>
              </a:solidFill>
              <a:latin typeface="Arial"/>
              <a:ea typeface="Arial"/>
              <a:cs typeface="Arial"/>
              <a:sym typeface="Arial"/>
            </a:endParaRPr>
          </a:p>
        </p:txBody>
      </p:sp>
      <p:pic>
        <p:nvPicPr>
          <p:cNvPr id="61" name="Google Shape;61;p14"/>
          <p:cNvPicPr preferRelativeResize="0"/>
          <p:nvPr/>
        </p:nvPicPr>
        <p:blipFill>
          <a:blip r:embed="rId6">
            <a:alphaModFix/>
          </a:blip>
          <a:stretch>
            <a:fillRect/>
          </a:stretch>
        </p:blipFill>
        <p:spPr>
          <a:xfrm>
            <a:off x="3361542" y="831518"/>
            <a:ext cx="5905100" cy="1651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9A7A-10A9-0266-0655-7CEE726F04C3}"/>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D940C84F-B4AF-30C6-C9F1-32CC517DFA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87031"/>
            <a:ext cx="9093699" cy="6283937"/>
          </a:xfrm>
        </p:spPr>
      </p:pic>
    </p:spTree>
    <p:extLst>
      <p:ext uri="{BB962C8B-B14F-4D97-AF65-F5344CB8AC3E}">
        <p14:creationId xmlns:p14="http://schemas.microsoft.com/office/powerpoint/2010/main" val="2009149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Text&#10;&#10;Description automatically generated">
            <a:extLst>
              <a:ext uri="{FF2B5EF4-FFF2-40B4-BE49-F238E27FC236}">
                <a16:creationId xmlns:a16="http://schemas.microsoft.com/office/drawing/2014/main" id="{59C68015-E58E-3FF7-D90F-92DBD1BEC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2" y="-118450"/>
            <a:ext cx="84963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2" descr="Graphical user interface, text&#10;&#10;Description automatically generated with medium confidence">
            <a:extLst>
              <a:ext uri="{FF2B5EF4-FFF2-40B4-BE49-F238E27FC236}">
                <a16:creationId xmlns:a16="http://schemas.microsoft.com/office/drawing/2014/main" id="{71AED7B3-5B64-33ED-2EBD-103413275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92" y="3527425"/>
            <a:ext cx="9144001"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0646C3A0-FEE7-D647-0401-0E965B98F845}"/>
              </a:ext>
            </a:extLst>
          </p:cNvPr>
          <p:cNvSpPr txBox="1">
            <a:spLocks noChangeArrowheads="1"/>
          </p:cNvSpPr>
          <p:nvPr/>
        </p:nvSpPr>
        <p:spPr>
          <a:xfrm>
            <a:off x="17209" y="5200650"/>
            <a:ext cx="8353426" cy="16573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GB" altLang="en-US" sz="3200" u="none" kern="0" dirty="0">
                <a:solidFill>
                  <a:srgbClr val="FF0000"/>
                </a:solidFill>
              </a:rPr>
              <a:t>Future plans: test other QG models – with directionality (magnetic field) – interest in exp. Australia and Canada (MSCA NEXUS)!</a:t>
            </a:r>
          </a:p>
        </p:txBody>
      </p:sp>
      <p:pic>
        <p:nvPicPr>
          <p:cNvPr id="3" name="Picture 2" descr="A text on a page&#10;&#10;Description automatically generated">
            <a:extLst>
              <a:ext uri="{FF2B5EF4-FFF2-40B4-BE49-F238E27FC236}">
                <a16:creationId xmlns:a16="http://schemas.microsoft.com/office/drawing/2014/main" id="{E63394ED-2E5D-0BB1-66A1-1DD8D3C7D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60" y="2420888"/>
            <a:ext cx="4545515" cy="137087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thematical equation with numbers and symbols&#10;&#10;Description automatically generated">
            <a:extLst>
              <a:ext uri="{FF2B5EF4-FFF2-40B4-BE49-F238E27FC236}">
                <a16:creationId xmlns:a16="http://schemas.microsoft.com/office/drawing/2014/main" id="{237C4C62-B68D-E90C-D8B9-C77E7ABA5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614" y="1138941"/>
            <a:ext cx="4248472" cy="1285722"/>
          </a:xfrm>
          <a:prstGeom prst="rect">
            <a:avLst/>
          </a:prstGeom>
        </p:spPr>
      </p:pic>
      <p:sp>
        <p:nvSpPr>
          <p:cNvPr id="4" name="Title 1">
            <a:extLst>
              <a:ext uri="{FF2B5EF4-FFF2-40B4-BE49-F238E27FC236}">
                <a16:creationId xmlns:a16="http://schemas.microsoft.com/office/drawing/2014/main" id="{0646C3A0-FEE7-D647-0401-0E965B98F845}"/>
              </a:ext>
            </a:extLst>
          </p:cNvPr>
          <p:cNvSpPr txBox="1">
            <a:spLocks noChangeArrowheads="1"/>
          </p:cNvSpPr>
          <p:nvPr/>
        </p:nvSpPr>
        <p:spPr>
          <a:xfrm>
            <a:off x="17209" y="5200650"/>
            <a:ext cx="8353426" cy="16573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GB" altLang="en-US" sz="3200" u="none" kern="0" dirty="0">
                <a:solidFill>
                  <a:srgbClr val="FF0000"/>
                </a:solidFill>
              </a:rPr>
              <a:t>Future plans: test other QG models – with directionality (magnetic field) – interaction with theoreticians </a:t>
            </a:r>
            <a:r>
              <a:rPr lang="en-GB" altLang="en-US" sz="3200" u="none" kern="0" dirty="0" err="1">
                <a:solidFill>
                  <a:srgbClr val="FF0000"/>
                </a:solidFill>
              </a:rPr>
              <a:t>BridgeQG</a:t>
            </a:r>
            <a:endParaRPr lang="en-GB" altLang="en-US" sz="3200" u="none" kern="0" dirty="0">
              <a:solidFill>
                <a:srgbClr val="FF0000"/>
              </a:solidFill>
            </a:endParaRPr>
          </a:p>
        </p:txBody>
      </p:sp>
      <p:sp>
        <p:nvSpPr>
          <p:cNvPr id="5" name="TextBox 4">
            <a:extLst>
              <a:ext uri="{FF2B5EF4-FFF2-40B4-BE49-F238E27FC236}">
                <a16:creationId xmlns:a16="http://schemas.microsoft.com/office/drawing/2014/main" id="{757BC546-CEEC-AC2E-CD82-E0CECFA1CD2E}"/>
              </a:ext>
            </a:extLst>
          </p:cNvPr>
          <p:cNvSpPr txBox="1"/>
          <p:nvPr/>
        </p:nvSpPr>
        <p:spPr>
          <a:xfrm>
            <a:off x="611560" y="404664"/>
            <a:ext cx="7920880" cy="1015663"/>
          </a:xfrm>
          <a:prstGeom prst="rect">
            <a:avLst/>
          </a:prstGeom>
          <a:noFill/>
        </p:spPr>
        <p:txBody>
          <a:bodyPr wrap="square">
            <a:spAutoFit/>
          </a:bodyPr>
          <a:lstStyle/>
          <a:p>
            <a:r>
              <a:rPr lang="en-GB" u="none" dirty="0">
                <a:effectLst/>
                <a:latin typeface="Arial" panose="020B0604020202020204" pitchFamily="34" charset="0"/>
              </a:rPr>
              <a:t>First Experimental Survey of a Whole Class of</a:t>
            </a:r>
            <a:br>
              <a:rPr lang="en-GB" u="none" dirty="0"/>
            </a:br>
            <a:r>
              <a:rPr lang="en-GB" u="none" dirty="0">
                <a:effectLst/>
                <a:latin typeface="Arial" panose="020B0604020202020204" pitchFamily="34" charset="0"/>
              </a:rPr>
              <a:t>Non-Commutative Quantum Gravity Models in the VIP-2 Lead</a:t>
            </a:r>
            <a:br>
              <a:rPr lang="en-GB" u="none" dirty="0"/>
            </a:br>
            <a:r>
              <a:rPr lang="en-GB" u="none" dirty="0">
                <a:effectLst/>
                <a:latin typeface="Arial" panose="020B0604020202020204" pitchFamily="34" charset="0"/>
              </a:rPr>
              <a:t>Underground Experiment, </a:t>
            </a:r>
            <a:r>
              <a:rPr lang="en-GB" i="1" u="none" dirty="0">
                <a:effectLst/>
                <a:latin typeface="Arial" panose="020B0604020202020204" pitchFamily="34" charset="0"/>
              </a:rPr>
              <a:t>Universe 2023, 9, 32</a:t>
            </a:r>
            <a:endParaRPr lang="en-GB" i="1" u="none" dirty="0"/>
          </a:p>
        </p:txBody>
      </p:sp>
      <p:sp>
        <p:nvSpPr>
          <p:cNvPr id="7" name="TextBox 6">
            <a:extLst>
              <a:ext uri="{FF2B5EF4-FFF2-40B4-BE49-F238E27FC236}">
                <a16:creationId xmlns:a16="http://schemas.microsoft.com/office/drawing/2014/main" id="{569F324F-5160-30D3-8756-A07001BE5635}"/>
              </a:ext>
            </a:extLst>
          </p:cNvPr>
          <p:cNvSpPr txBox="1"/>
          <p:nvPr/>
        </p:nvSpPr>
        <p:spPr>
          <a:xfrm>
            <a:off x="503548" y="3429000"/>
            <a:ext cx="8136904" cy="1938992"/>
          </a:xfrm>
          <a:prstGeom prst="rect">
            <a:avLst/>
          </a:prstGeom>
          <a:noFill/>
        </p:spPr>
        <p:txBody>
          <a:bodyPr wrap="square">
            <a:spAutoFit/>
          </a:bodyPr>
          <a:lstStyle/>
          <a:p>
            <a:r>
              <a:rPr lang="en-GB" u="none" dirty="0"/>
              <a:t>As a consequence, the measurement is very sensitive to high orders in the</a:t>
            </a:r>
          </a:p>
          <a:p>
            <a:r>
              <a:rPr lang="en-GB" u="none" dirty="0"/>
              <a:t>power series expansion of the Pauli violation probability, which allows to set the first constraint to the “triply special relativity” model proposed by Kowalski-</a:t>
            </a:r>
            <a:r>
              <a:rPr lang="en-GB" u="none" dirty="0" err="1"/>
              <a:t>Glikman</a:t>
            </a:r>
            <a:r>
              <a:rPr lang="en-GB" u="none" dirty="0"/>
              <a:t> and Smolin. </a:t>
            </a:r>
          </a:p>
          <a:p>
            <a:r>
              <a:rPr lang="en-GB" u="none" dirty="0"/>
              <a:t>The characteristic energy scale of the model is bound to Λ &gt; 5.6 · 10**−9 Planck scales</a:t>
            </a:r>
          </a:p>
        </p:txBody>
      </p:sp>
      <p:sp>
        <p:nvSpPr>
          <p:cNvPr id="11" name="TextBox 10">
            <a:extLst>
              <a:ext uri="{FF2B5EF4-FFF2-40B4-BE49-F238E27FC236}">
                <a16:creationId xmlns:a16="http://schemas.microsoft.com/office/drawing/2014/main" id="{9643128A-FF8B-D481-590D-EFB488480ADD}"/>
              </a:ext>
            </a:extLst>
          </p:cNvPr>
          <p:cNvSpPr txBox="1"/>
          <p:nvPr/>
        </p:nvSpPr>
        <p:spPr>
          <a:xfrm>
            <a:off x="585163" y="2305630"/>
            <a:ext cx="8533445" cy="1200329"/>
          </a:xfrm>
          <a:prstGeom prst="rect">
            <a:avLst/>
          </a:prstGeom>
          <a:noFill/>
        </p:spPr>
        <p:txBody>
          <a:bodyPr wrap="square">
            <a:spAutoFit/>
          </a:bodyPr>
          <a:lstStyle/>
          <a:p>
            <a:r>
              <a:rPr lang="en-GB" sz="1800" b="0" i="1" u="none" dirty="0"/>
              <a:t>The case k = 3, introduces a deformation of the space-time and momentum</a:t>
            </a:r>
          </a:p>
          <a:p>
            <a:r>
              <a:rPr lang="en-GB" sz="1800" b="0" i="1" u="none" dirty="0"/>
              <a:t>algebra that is appropriate for the “triply special relativity” model and involves a third invariant scale (other than the velocity of light and the Planck energy), associated to the cosmological constant by the authors.</a:t>
            </a:r>
          </a:p>
        </p:txBody>
      </p:sp>
    </p:spTree>
    <p:extLst>
      <p:ext uri="{BB962C8B-B14F-4D97-AF65-F5344CB8AC3E}">
        <p14:creationId xmlns:p14="http://schemas.microsoft.com/office/powerpoint/2010/main" val="3831390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6DC09-FB2B-9EAC-1217-9D7220AC2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9" y="22515"/>
            <a:ext cx="8861121" cy="6231824"/>
          </a:xfrm>
          <a:prstGeom prst="rect">
            <a:avLst/>
          </a:prstGeom>
        </p:spPr>
      </p:pic>
      <p:sp>
        <p:nvSpPr>
          <p:cNvPr id="5" name="TextBox 4">
            <a:extLst>
              <a:ext uri="{FF2B5EF4-FFF2-40B4-BE49-F238E27FC236}">
                <a16:creationId xmlns:a16="http://schemas.microsoft.com/office/drawing/2014/main" id="{722DE3CF-BD80-EA2B-2E65-15642BBFE50F}"/>
              </a:ext>
            </a:extLst>
          </p:cNvPr>
          <p:cNvSpPr txBox="1"/>
          <p:nvPr/>
        </p:nvSpPr>
        <p:spPr>
          <a:xfrm>
            <a:off x="539552" y="6287118"/>
            <a:ext cx="8136904" cy="523220"/>
          </a:xfrm>
          <a:prstGeom prst="rect">
            <a:avLst/>
          </a:prstGeom>
          <a:noFill/>
        </p:spPr>
        <p:txBody>
          <a:bodyPr wrap="square">
            <a:spAutoFit/>
          </a:bodyPr>
          <a:lstStyle/>
          <a:p>
            <a:r>
              <a:rPr lang="en-GB" sz="1400" u="none" dirty="0"/>
              <a:t>Testing the Pauli Exclusion Principle across the Periodic Table with the VIP-3 Experiment</a:t>
            </a:r>
          </a:p>
          <a:p>
            <a:r>
              <a:rPr lang="en-GB" sz="1400" u="none" dirty="0"/>
              <a:t>Entropy 26 (2024) 9, 752</a:t>
            </a:r>
          </a:p>
        </p:txBody>
      </p:sp>
    </p:spTree>
    <p:extLst>
      <p:ext uri="{BB962C8B-B14F-4D97-AF65-F5344CB8AC3E}">
        <p14:creationId xmlns:p14="http://schemas.microsoft.com/office/powerpoint/2010/main" val="951229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C6B76C-1ABC-22CE-AFC2-BA97D466E7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4646"/>
            <a:ext cx="9338866" cy="5783965"/>
          </a:xfrm>
          <a:prstGeom prst="rect">
            <a:avLst/>
          </a:prstGeom>
        </p:spPr>
      </p:pic>
    </p:spTree>
    <p:extLst>
      <p:ext uri="{BB962C8B-B14F-4D97-AF65-F5344CB8AC3E}">
        <p14:creationId xmlns:p14="http://schemas.microsoft.com/office/powerpoint/2010/main" val="3548309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F5E901E6-3E77-DF1C-74F4-544866146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3" y="0"/>
            <a:ext cx="7518400" cy="6742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isultati immagini per schrodinger cat animated gif">
            <a:hlinkClick r:id="rId2"/>
            <a:extLst>
              <a:ext uri="{FF2B5EF4-FFF2-40B4-BE49-F238E27FC236}">
                <a16:creationId xmlns:a16="http://schemas.microsoft.com/office/drawing/2014/main" id="{34A19B3F-79DA-A8B8-F0D1-2E96B806FC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57351" y="1063229"/>
            <a:ext cx="5632847" cy="47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993745"/>
      </p:ext>
    </p:extLst>
  </p:cSld>
  <p:clrMapOvr>
    <a:masterClrMapping/>
  </p:clrMapOvr>
  <p:transition spd="slow"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D71F0120-ED57-D2B4-581F-6E3BDE57C168}"/>
              </a:ext>
            </a:extLst>
          </p:cNvPr>
          <p:cNvSpPr>
            <a:spLocks noGrp="1" noChangeArrowheads="1"/>
          </p:cNvSpPr>
          <p:nvPr>
            <p:ph type="title"/>
          </p:nvPr>
        </p:nvSpPr>
        <p:spPr/>
        <p:txBody>
          <a:bodyPr/>
          <a:lstStyle/>
          <a:p>
            <a:endParaRPr lang="en-GB" altLang="en-US"/>
          </a:p>
        </p:txBody>
      </p:sp>
      <p:pic>
        <p:nvPicPr>
          <p:cNvPr id="28675" name="Picture 2">
            <a:extLst>
              <a:ext uri="{FF2B5EF4-FFF2-40B4-BE49-F238E27FC236}">
                <a16:creationId xmlns:a16="http://schemas.microsoft.com/office/drawing/2014/main" id="{2EA8F06E-E007-B6F0-5A33-E535A1F69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33375"/>
            <a:ext cx="6630987"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D83351ED-BDD7-0669-E277-5F6AE4ADEFD7}"/>
              </a:ext>
            </a:extLst>
          </p:cNvPr>
          <p:cNvSpPr txBox="1">
            <a:spLocks noChangeArrowheads="1"/>
          </p:cNvSpPr>
          <p:nvPr/>
        </p:nvSpPr>
        <p:spPr bwMode="auto">
          <a:xfrm>
            <a:off x="495300" y="0"/>
            <a:ext cx="8915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800" u="none">
                <a:latin typeface="Arial" panose="020B0604020202020204" pitchFamily="34" charset="0"/>
              </a:rPr>
              <a:t>	</a:t>
            </a:r>
          </a:p>
          <a:p>
            <a:pPr>
              <a:spcBef>
                <a:spcPct val="50000"/>
              </a:spcBef>
              <a:buFontTx/>
              <a:buNone/>
            </a:pPr>
            <a:r>
              <a:rPr lang="en-US" altLang="en-US" sz="2800" u="none">
                <a:latin typeface="Arial" panose="020B0604020202020204" pitchFamily="34" charset="0"/>
              </a:rPr>
              <a:t>Laboratori Nazionali del Gran Sasso, </a:t>
            </a:r>
            <a:br>
              <a:rPr lang="en-US" altLang="en-US" sz="2800" u="none">
                <a:latin typeface="Arial" panose="020B0604020202020204" pitchFamily="34" charset="0"/>
              </a:rPr>
            </a:br>
            <a:r>
              <a:rPr lang="en-US" altLang="en-US" sz="2800" u="none">
                <a:latin typeface="Arial" panose="020B0604020202020204" pitchFamily="34" charset="0"/>
              </a:rPr>
              <a:t>Istituto Nazionale di Fisica Nucleare</a:t>
            </a:r>
          </a:p>
        </p:txBody>
      </p:sp>
      <p:pic>
        <p:nvPicPr>
          <p:cNvPr id="17411" name="Picture 3">
            <a:extLst>
              <a:ext uri="{FF2B5EF4-FFF2-40B4-BE49-F238E27FC236}">
                <a16:creationId xmlns:a16="http://schemas.microsoft.com/office/drawing/2014/main" id="{FB8CDC44-18B1-EC2C-2953-24785E284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57400"/>
            <a:ext cx="5881688"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Oval 4">
            <a:extLst>
              <a:ext uri="{FF2B5EF4-FFF2-40B4-BE49-F238E27FC236}">
                <a16:creationId xmlns:a16="http://schemas.microsoft.com/office/drawing/2014/main" id="{C95E40ED-EED0-691A-6BD2-DFFCA787E552}"/>
              </a:ext>
            </a:extLst>
          </p:cNvPr>
          <p:cNvSpPr>
            <a:spLocks noChangeArrowheads="1"/>
          </p:cNvSpPr>
          <p:nvPr/>
        </p:nvSpPr>
        <p:spPr bwMode="auto">
          <a:xfrm>
            <a:off x="4953000" y="4267200"/>
            <a:ext cx="609600" cy="381000"/>
          </a:xfrm>
          <a:prstGeom prst="ellipse">
            <a:avLst/>
          </a:prstGeom>
          <a:noFill/>
          <a:ln w="57150">
            <a:solidFill>
              <a:srgbClr val="FDFF5D"/>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p>
        </p:txBody>
      </p:sp>
      <p:sp>
        <p:nvSpPr>
          <p:cNvPr id="17413" name="Line 5">
            <a:extLst>
              <a:ext uri="{FF2B5EF4-FFF2-40B4-BE49-F238E27FC236}">
                <a16:creationId xmlns:a16="http://schemas.microsoft.com/office/drawing/2014/main" id="{CDAE68B5-6A0D-8424-3C94-00B9ABB20406}"/>
              </a:ext>
            </a:extLst>
          </p:cNvPr>
          <p:cNvSpPr>
            <a:spLocks noChangeShapeType="1"/>
          </p:cNvSpPr>
          <p:nvPr/>
        </p:nvSpPr>
        <p:spPr bwMode="auto">
          <a:xfrm flipH="1">
            <a:off x="5562600" y="2743200"/>
            <a:ext cx="2590800" cy="1524000"/>
          </a:xfrm>
          <a:prstGeom prst="line">
            <a:avLst/>
          </a:prstGeom>
          <a:noFill/>
          <a:ln w="57150">
            <a:solidFill>
              <a:srgbClr val="FDFF5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7414" name="Text Box 6">
            <a:extLst>
              <a:ext uri="{FF2B5EF4-FFF2-40B4-BE49-F238E27FC236}">
                <a16:creationId xmlns:a16="http://schemas.microsoft.com/office/drawing/2014/main" id="{354BD866-8183-04AB-30B4-D4366D07E529}"/>
              </a:ext>
            </a:extLst>
          </p:cNvPr>
          <p:cNvSpPr txBox="1">
            <a:spLocks noChangeArrowheads="1"/>
          </p:cNvSpPr>
          <p:nvPr/>
        </p:nvSpPr>
        <p:spPr bwMode="auto">
          <a:xfrm>
            <a:off x="7772400" y="22098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400" b="0" u="none">
                <a:latin typeface="Arial" panose="020B0604020202020204" pitchFamily="34" charset="0"/>
              </a:rPr>
              <a:t>LNGS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981FEB6F-3DAF-BC36-4DD3-46BA5C8B695E}"/>
              </a:ext>
            </a:extLst>
          </p:cNvPr>
          <p:cNvSpPr>
            <a:spLocks noChangeArrowheads="1"/>
          </p:cNvSpPr>
          <p:nvPr/>
        </p:nvSpPr>
        <p:spPr bwMode="auto">
          <a:xfrm>
            <a:off x="228600" y="228600"/>
            <a:ext cx="8763000" cy="6400800"/>
          </a:xfrm>
          <a:prstGeom prst="rect">
            <a:avLst/>
          </a:prstGeom>
          <a:gradFill rotWithShape="0">
            <a:gsLst>
              <a:gs pos="0">
                <a:srgbClr val="FFFF00"/>
              </a:gs>
              <a:gs pos="50000">
                <a:srgbClr val="FFFFB2"/>
              </a:gs>
              <a:gs pos="100000">
                <a:srgbClr val="FFFF00"/>
              </a:gs>
            </a:gsLst>
            <a:lin ang="5400000" scaled="1"/>
          </a:gradFill>
          <a:ln w="38100">
            <a:solidFill>
              <a:srgbClr val="FF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55" name="Text Box 3">
            <a:extLst>
              <a:ext uri="{FF2B5EF4-FFF2-40B4-BE49-F238E27FC236}">
                <a16:creationId xmlns:a16="http://schemas.microsoft.com/office/drawing/2014/main" id="{E9055C22-5CF4-6050-A4F7-221AD478018C}"/>
              </a:ext>
            </a:extLst>
          </p:cNvPr>
          <p:cNvSpPr txBox="1">
            <a:spLocks noChangeArrowheads="1"/>
          </p:cNvSpPr>
          <p:nvPr/>
        </p:nvSpPr>
        <p:spPr bwMode="auto">
          <a:xfrm>
            <a:off x="468313" y="604838"/>
            <a:ext cx="8153400" cy="618648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100000"/>
              </a:spcBef>
              <a:spcAft>
                <a:spcPct val="0"/>
              </a:spcAft>
              <a:buClrTx/>
              <a:buSzTx/>
              <a:buFontTx/>
              <a:buNone/>
              <a:tabLst/>
              <a:defRPr/>
            </a:pPr>
            <a:r>
              <a:rPr kumimoji="0" lang="it-IT" sz="3600" b="1" i="0" u="none" strike="noStrike" kern="1200" cap="none" spc="0" normalizeH="0" baseline="0" noProof="0" dirty="0">
                <a:ln>
                  <a:noFill/>
                </a:ln>
                <a:solidFill>
                  <a:srgbClr val="FF0000"/>
                </a:solidFill>
                <a:effectLst/>
                <a:uLnTx/>
                <a:uFillTx/>
                <a:latin typeface="Comic Sans MS" pitchFamily="66" charset="0"/>
                <a:ea typeface="+mn-ea"/>
                <a:cs typeface="+mn-cs"/>
              </a:rPr>
              <a:t>The measurement problem</a:t>
            </a:r>
          </a:p>
          <a:p>
            <a:pPr marL="0" marR="0" lvl="0" indent="0" algn="ctr" defTabSz="914400" rtl="0" eaLnBrk="0" fontAlgn="base" latinLnBrk="0" hangingPunct="0">
              <a:lnSpc>
                <a:spcPct val="100000"/>
              </a:lnSpc>
              <a:spcBef>
                <a:spcPct val="100000"/>
              </a:spcBef>
              <a:spcAft>
                <a:spcPct val="0"/>
              </a:spcAft>
              <a:buClrTx/>
              <a:buSzTx/>
              <a:buFontTx/>
              <a:buNone/>
              <a:tabLst/>
              <a:defRPr/>
            </a:pPr>
            <a:r>
              <a:rPr kumimoji="0" lang="it-IT" sz="3600" b="1" i="0" u="none" strike="noStrike" kern="1200" cap="none" spc="0" normalizeH="0" baseline="0" noProof="0" dirty="0">
                <a:ln>
                  <a:noFill/>
                </a:ln>
                <a:solidFill>
                  <a:srgbClr val="FF0000"/>
                </a:solidFill>
                <a:effectLst/>
                <a:uLnTx/>
                <a:uFillTx/>
                <a:latin typeface="Comic Sans MS" pitchFamily="66" charset="0"/>
                <a:ea typeface="+mn-ea"/>
                <a:cs typeface="+mn-cs"/>
              </a:rPr>
              <a:t>Possible solutions:</a:t>
            </a:r>
          </a:p>
          <a:p>
            <a:pPr marL="0" marR="0" lvl="0" indent="0" algn="l" defTabSz="914400" rtl="0" eaLnBrk="0" fontAlgn="base" latinLnBrk="0" hangingPunct="0">
              <a:lnSpc>
                <a:spcPct val="100000"/>
              </a:lnSpc>
              <a:spcBef>
                <a:spcPct val="100000"/>
              </a:spcBef>
              <a:spcAft>
                <a:spcPct val="0"/>
              </a:spcAft>
              <a:buClrTx/>
              <a:buSzTx/>
              <a:buFontTx/>
              <a:buChar char="-"/>
              <a:tabLst/>
              <a:defRPr/>
            </a:pPr>
            <a:r>
              <a:rPr kumimoji="0" lang="it-IT" sz="3600" b="1" i="0" u="none" strike="noStrike" kern="1200" cap="none" spc="0" normalizeH="0" baseline="0" noProof="0" dirty="0">
                <a:ln>
                  <a:noFill/>
                </a:ln>
                <a:solidFill>
                  <a:srgbClr val="2D2DB9"/>
                </a:solidFill>
                <a:effectLst/>
                <a:uLnTx/>
                <a:uFillTx/>
                <a:latin typeface="Comic Sans MS" pitchFamily="66" charset="0"/>
                <a:ea typeface="+mn-ea"/>
                <a:cs typeface="+mn-cs"/>
              </a:rPr>
              <a:t>De Broglie – Bohm</a:t>
            </a:r>
          </a:p>
          <a:p>
            <a:pPr marL="0" marR="0" lvl="0" indent="0" algn="l" defTabSz="914400" rtl="0" eaLnBrk="0" fontAlgn="base" latinLnBrk="0" hangingPunct="0">
              <a:lnSpc>
                <a:spcPct val="100000"/>
              </a:lnSpc>
              <a:spcBef>
                <a:spcPct val="100000"/>
              </a:spcBef>
              <a:spcAft>
                <a:spcPct val="0"/>
              </a:spcAft>
              <a:buClrTx/>
              <a:buSzTx/>
              <a:buFontTx/>
              <a:buChar char="-"/>
              <a:tabLst/>
              <a:defRPr/>
            </a:pPr>
            <a:r>
              <a:rPr kumimoji="0" lang="it-IT" sz="3600" b="1" i="0" u="none" strike="noStrike" kern="1200" cap="none" spc="0" normalizeH="0" baseline="0" noProof="0" dirty="0">
                <a:ln>
                  <a:noFill/>
                </a:ln>
                <a:solidFill>
                  <a:srgbClr val="0000CC"/>
                </a:solidFill>
                <a:effectLst/>
                <a:uLnTx/>
                <a:uFillTx/>
                <a:latin typeface="Comic Sans MS" pitchFamily="66" charset="0"/>
                <a:ea typeface="+mn-ea"/>
                <a:cs typeface="+mn-cs"/>
              </a:rPr>
              <a:t> Many-World Interpretations</a:t>
            </a:r>
          </a:p>
          <a:p>
            <a:pPr marL="0" marR="0" lvl="0" indent="0" algn="l" defTabSz="914400" rtl="0" eaLnBrk="0" fontAlgn="base" latinLnBrk="0" hangingPunct="0">
              <a:lnSpc>
                <a:spcPct val="100000"/>
              </a:lnSpc>
              <a:spcBef>
                <a:spcPct val="100000"/>
              </a:spcBef>
              <a:spcAft>
                <a:spcPct val="0"/>
              </a:spcAft>
              <a:buClrTx/>
              <a:buSzTx/>
              <a:buFontTx/>
              <a:buChar char="-"/>
              <a:tabLst/>
              <a:defRPr/>
            </a:pPr>
            <a:r>
              <a:rPr kumimoji="0" lang="it-IT" sz="3600" b="1" i="0" u="sng" strike="noStrike" kern="1200" cap="none" spc="0" normalizeH="0" baseline="0" noProof="0" dirty="0">
                <a:ln>
                  <a:noFill/>
                </a:ln>
                <a:solidFill>
                  <a:srgbClr val="FF0000"/>
                </a:solidFill>
                <a:effectLst/>
                <a:uLnTx/>
                <a:uFillTx/>
                <a:latin typeface="Comic Sans MS" pitchFamily="66" charset="0"/>
                <a:ea typeface="+mn-ea"/>
                <a:cs typeface="+mn-cs"/>
              </a:rPr>
              <a:t>Collapse of the w.f.</a:t>
            </a:r>
          </a:p>
          <a:p>
            <a:pPr marL="0" marR="0" lvl="0" indent="0" algn="l" defTabSz="914400" rtl="0" eaLnBrk="0" fontAlgn="base" latinLnBrk="0" hangingPunct="0">
              <a:lnSpc>
                <a:spcPct val="100000"/>
              </a:lnSpc>
              <a:spcBef>
                <a:spcPct val="100000"/>
              </a:spcBef>
              <a:spcAft>
                <a:spcPct val="0"/>
              </a:spcAft>
              <a:buClrTx/>
              <a:buSzTx/>
              <a:buFontTx/>
              <a:buChar char="-"/>
              <a:tabLst/>
              <a:defRPr/>
            </a:pPr>
            <a:r>
              <a:rPr kumimoji="0" lang="it-IT" sz="3600" b="1" i="0" u="none" strike="noStrike" kern="1200" cap="none" spc="0" normalizeH="0" baseline="0" noProof="0" dirty="0">
                <a:ln>
                  <a:noFill/>
                </a:ln>
                <a:solidFill>
                  <a:srgbClr val="0000CC"/>
                </a:solidFill>
                <a:effectLst/>
                <a:uLnTx/>
                <a:uFillTx/>
                <a:latin typeface="Comic Sans MS" pitchFamily="66" charset="0"/>
                <a:ea typeface="+mn-ea"/>
                <a:cs typeface="+mn-cs"/>
              </a:rPr>
              <a:t>.....</a:t>
            </a:r>
            <a:endParaRPr kumimoji="0" lang="it-IT" sz="3600" b="1" i="0" u="none" strike="noStrike" kern="1200" cap="none" spc="0" normalizeH="0" baseline="0" noProof="0" dirty="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1856773587"/>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DD9B289-0386-21DB-8BAF-AF54CD7556A9}"/>
              </a:ext>
            </a:extLst>
          </p:cNvPr>
          <p:cNvSpPr>
            <a:spLocks noGrp="1" noChangeArrowheads="1"/>
          </p:cNvSpPr>
          <p:nvPr>
            <p:ph type="title"/>
          </p:nvPr>
        </p:nvSpPr>
        <p:spPr/>
        <p:txBody>
          <a:bodyPr/>
          <a:lstStyle/>
          <a:p>
            <a:endParaRPr lang="en-US" altLang="en-US"/>
          </a:p>
        </p:txBody>
      </p:sp>
      <p:sp>
        <p:nvSpPr>
          <p:cNvPr id="32771" name="Rectangle 3">
            <a:extLst>
              <a:ext uri="{FF2B5EF4-FFF2-40B4-BE49-F238E27FC236}">
                <a16:creationId xmlns:a16="http://schemas.microsoft.com/office/drawing/2014/main" id="{9B9CC2E1-D555-5CEC-F0CE-3E5CB3985E77}"/>
              </a:ext>
            </a:extLst>
          </p:cNvPr>
          <p:cNvSpPr>
            <a:spLocks noGrp="1" noChangeArrowheads="1"/>
          </p:cNvSpPr>
          <p:nvPr>
            <p:ph type="body" sz="half" idx="1"/>
          </p:nvPr>
        </p:nvSpPr>
        <p:spPr>
          <a:xfrm>
            <a:off x="0" y="1916113"/>
            <a:ext cx="3810000" cy="4114800"/>
          </a:xfrm>
        </p:spPr>
        <p:txBody>
          <a:bodyPr/>
          <a:lstStyle/>
          <a:p>
            <a:endParaRPr lang="en-US" altLang="en-US" sz="2800"/>
          </a:p>
        </p:txBody>
      </p:sp>
      <p:sp>
        <p:nvSpPr>
          <p:cNvPr id="32772" name="Content Placeholder 4">
            <a:extLst>
              <a:ext uri="{FF2B5EF4-FFF2-40B4-BE49-F238E27FC236}">
                <a16:creationId xmlns:a16="http://schemas.microsoft.com/office/drawing/2014/main" id="{6E6CCEE2-BE6D-E6E2-11CB-55C520B0E7EB}"/>
              </a:ext>
            </a:extLst>
          </p:cNvPr>
          <p:cNvSpPr>
            <a:spLocks noGrp="1" noChangeArrowheads="1"/>
          </p:cNvSpPr>
          <p:nvPr>
            <p:ph sz="half" idx="2"/>
          </p:nvPr>
        </p:nvSpPr>
        <p:spPr/>
        <p:txBody>
          <a:bodyPr/>
          <a:lstStyle/>
          <a:p>
            <a:endParaRPr lang="en-US" altLang="en-US"/>
          </a:p>
        </p:txBody>
      </p:sp>
      <p:pic>
        <p:nvPicPr>
          <p:cNvPr id="32773" name="Picture 7" descr="Risultati immagini per schrodinger equation tattoo">
            <a:hlinkClick r:id="rId2"/>
            <a:extLst>
              <a:ext uri="{FF2B5EF4-FFF2-40B4-BE49-F238E27FC236}">
                <a16:creationId xmlns:a16="http://schemas.microsoft.com/office/drawing/2014/main" id="{A520847F-6017-A3C6-D80D-D5CD8A4EC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31440"/>
            <a:ext cx="6888163"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9C811B6-C2BF-1180-18F5-FED1DADFD82F}"/>
              </a:ext>
            </a:extLst>
          </p:cNvPr>
          <p:cNvSpPr/>
          <p:nvPr/>
        </p:nvSpPr>
        <p:spPr bwMode="auto">
          <a:xfrm rot="4048114">
            <a:off x="5275948" y="5867401"/>
            <a:ext cx="914400" cy="914400"/>
          </a:xfrm>
          <a:prstGeom prst="rect">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4400" b="1" i="0" u="none" strike="noStrike" cap="none" normalizeH="0" baseline="0" dirty="0">
                <a:ln>
                  <a:noFill/>
                </a:ln>
                <a:solidFill>
                  <a:srgbClr val="FFFF66"/>
                </a:solidFill>
                <a:effectLst/>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1">
            <a:extLst>
              <a:ext uri="{FF2B5EF4-FFF2-40B4-BE49-F238E27FC236}">
                <a16:creationId xmlns:a16="http://schemas.microsoft.com/office/drawing/2014/main" id="{B3DC06A0-F384-FF81-D899-B0B4FB4645B5}"/>
              </a:ext>
            </a:extLst>
          </p:cNvPr>
          <p:cNvSpPr txBox="1">
            <a:spLocks noGrp="1"/>
          </p:cNvSpPr>
          <p:nvPr/>
        </p:nvSpPr>
        <p:spPr bwMode="auto">
          <a:xfrm>
            <a:off x="395288" y="6588125"/>
            <a:ext cx="2592387"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en-US" sz="1000" u="none">
                <a:solidFill>
                  <a:schemeClr val="bg1"/>
                </a:solidFill>
                <a:latin typeface="Verdana" panose="020B0604030504040204" pitchFamily="34" charset="0"/>
                <a:ea typeface="MS PGothic" panose="020B0600070205080204" pitchFamily="34" charset="-128"/>
              </a:rPr>
              <a:t>Trieste: 5 luglio 2010 </a:t>
            </a:r>
          </a:p>
        </p:txBody>
      </p:sp>
      <p:sp>
        <p:nvSpPr>
          <p:cNvPr id="31747" name="Slide Number Placeholder 2">
            <a:extLst>
              <a:ext uri="{FF2B5EF4-FFF2-40B4-BE49-F238E27FC236}">
                <a16:creationId xmlns:a16="http://schemas.microsoft.com/office/drawing/2014/main" id="{8F852D35-AA53-3C20-BBB9-19E7843067FE}"/>
              </a:ext>
            </a:extLst>
          </p:cNvPr>
          <p:cNvSpPr txBox="1">
            <a:spLocks noGrp="1"/>
          </p:cNvSpPr>
          <p:nvPr/>
        </p:nvSpPr>
        <p:spPr bwMode="auto">
          <a:xfrm>
            <a:off x="6629400" y="6584950"/>
            <a:ext cx="1905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fld id="{8500C970-1E84-4F0E-BC9E-59C8857B80B1}" type="slidenum">
              <a:rPr lang="it-IT" altLang="en-US" sz="900" u="none">
                <a:solidFill>
                  <a:schemeClr val="bg1"/>
                </a:solidFill>
                <a:latin typeface="Verdana" panose="020B0604030504040204" pitchFamily="34" charset="0"/>
                <a:ea typeface="MS PGothic" panose="020B0600070205080204" pitchFamily="34" charset="-128"/>
              </a:rPr>
              <a:pPr algn="r">
                <a:spcBef>
                  <a:spcPct val="0"/>
                </a:spcBef>
                <a:buFontTx/>
                <a:buNone/>
              </a:pPr>
              <a:t>32</a:t>
            </a:fld>
            <a:endParaRPr lang="it-IT" altLang="en-US" sz="900" b="0" u="none">
              <a:solidFill>
                <a:schemeClr val="bg1"/>
              </a:solidFill>
              <a:latin typeface="Verdana" panose="020B0604030504040204" pitchFamily="34" charset="0"/>
              <a:ea typeface="MS PGothic" panose="020B0600070205080204" pitchFamily="34" charset="-128"/>
            </a:endParaRPr>
          </a:p>
        </p:txBody>
      </p:sp>
      <p:sp>
        <p:nvSpPr>
          <p:cNvPr id="31748" name="Text Box 5">
            <a:extLst>
              <a:ext uri="{FF2B5EF4-FFF2-40B4-BE49-F238E27FC236}">
                <a16:creationId xmlns:a16="http://schemas.microsoft.com/office/drawing/2014/main" id="{B8BDF32D-C8F4-580F-375C-FC9A28C71653}"/>
              </a:ext>
            </a:extLst>
          </p:cNvPr>
          <p:cNvSpPr txBox="1">
            <a:spLocks noChangeArrowheads="1"/>
          </p:cNvSpPr>
          <p:nvPr/>
        </p:nvSpPr>
        <p:spPr bwMode="auto">
          <a:xfrm>
            <a:off x="0" y="115888"/>
            <a:ext cx="9144000" cy="70167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4000" b="0" u="none">
                <a:solidFill>
                  <a:srgbClr val="C32600"/>
                </a:solidFill>
                <a:latin typeface="Verdana" panose="020B0604030504040204" pitchFamily="34" charset="0"/>
                <a:ea typeface="MS PGothic" panose="020B0600070205080204" pitchFamily="34" charset="-128"/>
              </a:rPr>
              <a:t>What are collapse models</a:t>
            </a:r>
          </a:p>
        </p:txBody>
      </p:sp>
      <p:sp>
        <p:nvSpPr>
          <p:cNvPr id="12293" name="Rectangle 6">
            <a:extLst>
              <a:ext uri="{FF2B5EF4-FFF2-40B4-BE49-F238E27FC236}">
                <a16:creationId xmlns:a16="http://schemas.microsoft.com/office/drawing/2014/main" id="{D533872A-B823-6FEA-EC78-97438719211B}"/>
              </a:ext>
            </a:extLst>
          </p:cNvPr>
          <p:cNvSpPr>
            <a:spLocks noChangeArrowheads="1"/>
          </p:cNvSpPr>
          <p:nvPr/>
        </p:nvSpPr>
        <p:spPr bwMode="auto">
          <a:xfrm>
            <a:off x="107950" y="1196975"/>
            <a:ext cx="5040313" cy="5386090"/>
          </a:xfrm>
          <a:prstGeom prst="rect">
            <a:avLst/>
          </a:prstGeom>
          <a:noFill/>
          <a:ln>
            <a:noFill/>
          </a:ln>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AutoNum type="arabicPeriod"/>
              <a:defRPr/>
            </a:pPr>
            <a:r>
              <a:rPr lang="en-US" altLang="en-US" sz="1600" u="none" dirty="0">
                <a:solidFill>
                  <a:srgbClr val="C32600"/>
                </a:solidFill>
                <a:latin typeface="Verdana" panose="020B0604030504040204" pitchFamily="34" charset="0"/>
                <a:ea typeface="MS PGothic" panose="020B0600070205080204" pitchFamily="34" charset="-128"/>
              </a:rPr>
              <a:t>Collapse models = </a:t>
            </a:r>
            <a:r>
              <a:rPr lang="en-US" altLang="en-US" sz="1600" dirty="0">
                <a:solidFill>
                  <a:srgbClr val="C32600"/>
                </a:solidFill>
                <a:latin typeface="Verdana" panose="020B0604030504040204" pitchFamily="34" charset="0"/>
                <a:ea typeface="MS PGothic" panose="020B0600070205080204" pitchFamily="34" charset="-128"/>
              </a:rPr>
              <a:t>solution of the measurement problem</a:t>
            </a:r>
            <a:r>
              <a:rPr lang="en-US" altLang="en-US" sz="1600" b="0" dirty="0">
                <a:solidFill>
                  <a:srgbClr val="C32600"/>
                </a:solidFill>
                <a:latin typeface="Verdana" panose="020B0604030504040204" pitchFamily="34" charset="0"/>
                <a:ea typeface="MS PGothic" panose="020B0600070205080204" pitchFamily="34" charset="-128"/>
              </a:rPr>
              <a:t> </a:t>
            </a:r>
          </a:p>
          <a:p>
            <a:pPr eaLnBrk="1" hangingPunct="1">
              <a:spcBef>
                <a:spcPct val="50000"/>
              </a:spcBef>
              <a:buFontTx/>
              <a:buNone/>
              <a:defRPr/>
            </a:pPr>
            <a:r>
              <a:rPr lang="en-US" altLang="en-US" sz="1600" b="0" u="none" dirty="0">
                <a:latin typeface="Verdana" panose="020B0604030504040204" pitchFamily="34" charset="0"/>
                <a:ea typeface="MS PGothic" panose="020B0600070205080204" pitchFamily="34" charset="-128"/>
              </a:rPr>
              <a:t>	Paradox-free description of  the quantum world</a:t>
            </a:r>
          </a:p>
          <a:p>
            <a:pPr eaLnBrk="1" hangingPunct="1">
              <a:spcBef>
                <a:spcPct val="50000"/>
              </a:spcBef>
              <a:buFontTx/>
              <a:buNone/>
              <a:defRPr/>
            </a:pPr>
            <a:endParaRPr lang="en-US" altLang="en-US" sz="1600" b="0" u="none" dirty="0">
              <a:latin typeface="Verdana" panose="020B0604030504040204" pitchFamily="34" charset="0"/>
              <a:ea typeface="MS PGothic" panose="020B0600070205080204" pitchFamily="34" charset="-128"/>
            </a:endParaRPr>
          </a:p>
          <a:p>
            <a:pPr eaLnBrk="1" hangingPunct="1">
              <a:spcBef>
                <a:spcPct val="50000"/>
              </a:spcBef>
              <a:buFontTx/>
              <a:buAutoNum type="arabicPeriod"/>
              <a:defRPr/>
            </a:pPr>
            <a:endParaRPr lang="en-US" altLang="en-US" sz="1600" b="0" u="none" dirty="0">
              <a:latin typeface="Verdana" panose="020B0604030504040204" pitchFamily="34" charset="0"/>
              <a:ea typeface="MS PGothic" panose="020B0600070205080204" pitchFamily="34" charset="-128"/>
            </a:endParaRPr>
          </a:p>
          <a:p>
            <a:pPr eaLnBrk="1" hangingPunct="1">
              <a:spcBef>
                <a:spcPct val="50000"/>
              </a:spcBef>
              <a:buFontTx/>
              <a:buAutoNum type="arabicPeriod" startAt="2"/>
              <a:defRPr/>
            </a:pPr>
            <a:r>
              <a:rPr lang="en-US" altLang="en-US" sz="1600" u="none" dirty="0">
                <a:solidFill>
                  <a:srgbClr val="C32600"/>
                </a:solidFill>
                <a:latin typeface="Verdana" panose="020B0604030504040204" pitchFamily="34" charset="0"/>
                <a:ea typeface="MS PGothic" panose="020B0600070205080204" pitchFamily="34" charset="-128"/>
              </a:rPr>
              <a:t>Collapse models = </a:t>
            </a:r>
            <a:r>
              <a:rPr lang="en-US" altLang="en-US" sz="1600" dirty="0">
                <a:solidFill>
                  <a:srgbClr val="C32600"/>
                </a:solidFill>
                <a:latin typeface="Verdana" panose="020B0604030504040204" pitchFamily="34" charset="0"/>
                <a:ea typeface="MS PGothic" panose="020B0600070205080204" pitchFamily="34" charset="-128"/>
              </a:rPr>
              <a:t>rival theory of Quantum Mechanics</a:t>
            </a:r>
            <a:r>
              <a:rPr lang="en-US" altLang="en-US" sz="1600" b="0" dirty="0">
                <a:solidFill>
                  <a:srgbClr val="C32600"/>
                </a:solidFill>
                <a:latin typeface="Verdana" panose="020B0604030504040204" pitchFamily="34" charset="0"/>
                <a:ea typeface="MS PGothic" panose="020B0600070205080204" pitchFamily="34" charset="-128"/>
              </a:rPr>
              <a:t> </a:t>
            </a:r>
          </a:p>
          <a:p>
            <a:pPr eaLnBrk="1" hangingPunct="1">
              <a:spcBef>
                <a:spcPct val="50000"/>
              </a:spcBef>
              <a:buFontTx/>
              <a:buNone/>
              <a:defRPr/>
            </a:pPr>
            <a:r>
              <a:rPr lang="en-US" altLang="en-US" sz="1600" b="0" u="none" dirty="0">
                <a:latin typeface="Verdana" panose="020B0604030504040204" pitchFamily="34" charset="0"/>
                <a:ea typeface="MS PGothic" panose="020B0600070205080204" pitchFamily="34" charset="-128"/>
              </a:rPr>
              <a:t>	</a:t>
            </a:r>
            <a:r>
              <a:rPr lang="en-US" altLang="en-US" sz="2000" b="0" u="none" dirty="0">
                <a:solidFill>
                  <a:srgbClr val="0000FF"/>
                </a:solidFill>
                <a:latin typeface="Verdana" panose="020B0604030504040204" pitchFamily="34" charset="0"/>
                <a:ea typeface="MS PGothic" panose="020B0600070205080204" pitchFamily="34" charset="-128"/>
              </a:rPr>
              <a:t>They are related to experiments testing quantum linearity</a:t>
            </a:r>
          </a:p>
          <a:p>
            <a:pPr eaLnBrk="1" hangingPunct="1">
              <a:spcBef>
                <a:spcPct val="50000"/>
              </a:spcBef>
              <a:buFontTx/>
              <a:buAutoNum type="arabicPeriod" startAt="2"/>
              <a:defRPr/>
            </a:pPr>
            <a:endParaRPr lang="en-US" altLang="en-US" sz="1600" b="0" u="none" dirty="0">
              <a:latin typeface="Verdana" panose="020B0604030504040204" pitchFamily="34" charset="0"/>
              <a:ea typeface="MS PGothic" panose="020B0600070205080204" pitchFamily="34" charset="-128"/>
            </a:endParaRPr>
          </a:p>
          <a:p>
            <a:pPr eaLnBrk="1" hangingPunct="1">
              <a:spcBef>
                <a:spcPct val="50000"/>
              </a:spcBef>
              <a:buFontTx/>
              <a:buAutoNum type="arabicPeriod" startAt="2"/>
              <a:defRPr/>
            </a:pPr>
            <a:endParaRPr lang="en-US" altLang="en-US" sz="1600" b="0" u="none" dirty="0">
              <a:latin typeface="Verdana" panose="020B0604030504040204" pitchFamily="34" charset="0"/>
              <a:ea typeface="MS PGothic" panose="020B0600070205080204" pitchFamily="34" charset="-128"/>
            </a:endParaRPr>
          </a:p>
          <a:p>
            <a:pPr eaLnBrk="1" hangingPunct="1">
              <a:spcBef>
                <a:spcPct val="50000"/>
              </a:spcBef>
              <a:buFontTx/>
              <a:buAutoNum type="arabicPeriod" startAt="3"/>
              <a:defRPr/>
            </a:pPr>
            <a:r>
              <a:rPr lang="en-US" altLang="en-US" sz="1600" u="none" dirty="0">
                <a:solidFill>
                  <a:srgbClr val="C32600"/>
                </a:solidFill>
                <a:latin typeface="Verdana" panose="020B0604030504040204" pitchFamily="34" charset="0"/>
                <a:ea typeface="MS PGothic" panose="020B0600070205080204" pitchFamily="34" charset="-128"/>
              </a:rPr>
              <a:t>Collapse models as </a:t>
            </a:r>
            <a:r>
              <a:rPr lang="en-US" altLang="en-US" sz="1600" dirty="0">
                <a:solidFill>
                  <a:srgbClr val="C32600"/>
                </a:solidFill>
                <a:latin typeface="Verdana" panose="020B0604030504040204" pitchFamily="34" charset="0"/>
                <a:ea typeface="MS PGothic" panose="020B0600070205080204" pitchFamily="34" charset="-128"/>
              </a:rPr>
              <a:t>phenomenological models of an underlying pre-quantum theory</a:t>
            </a:r>
          </a:p>
          <a:p>
            <a:pPr eaLnBrk="1" hangingPunct="1">
              <a:spcBef>
                <a:spcPct val="50000"/>
              </a:spcBef>
              <a:buFontTx/>
              <a:buNone/>
              <a:defRPr/>
            </a:pPr>
            <a:r>
              <a:rPr lang="en-US" altLang="en-US" sz="2000" b="0" u="none" dirty="0">
                <a:latin typeface="Georgia" panose="02040502050405020303" pitchFamily="18" charset="0"/>
                <a:ea typeface="MS PGothic" panose="020B0600070205080204" pitchFamily="34" charset="-128"/>
              </a:rPr>
              <a:t>	</a:t>
            </a:r>
            <a:r>
              <a:rPr lang="en-US" altLang="en-US" sz="1600" u="none" dirty="0">
                <a:solidFill>
                  <a:srgbClr val="00956F"/>
                </a:solidFill>
                <a:highlight>
                  <a:srgbClr val="FFFF00"/>
                </a:highlight>
                <a:latin typeface="Verdana" panose="020B0604030504040204" pitchFamily="34" charset="0"/>
                <a:ea typeface="MS PGothic" panose="020B0600070205080204" pitchFamily="34" charset="-128"/>
              </a:rPr>
              <a:t>Can gravity causes the collapse?</a:t>
            </a:r>
          </a:p>
        </p:txBody>
      </p:sp>
      <p:pic>
        <p:nvPicPr>
          <p:cNvPr id="31750" name="Picture 7">
            <a:extLst>
              <a:ext uri="{FF2B5EF4-FFF2-40B4-BE49-F238E27FC236}">
                <a16:creationId xmlns:a16="http://schemas.microsoft.com/office/drawing/2014/main" id="{98A5DA25-1D83-ED28-9556-4C75F284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1268413"/>
            <a:ext cx="2592388"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9">
            <a:extLst>
              <a:ext uri="{FF2B5EF4-FFF2-40B4-BE49-F238E27FC236}">
                <a16:creationId xmlns:a16="http://schemas.microsoft.com/office/drawing/2014/main" id="{ADAC3C7A-4CF4-8CAC-E9AF-09F625A95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924175"/>
            <a:ext cx="2627313"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1">
            <a:extLst>
              <a:ext uri="{FF2B5EF4-FFF2-40B4-BE49-F238E27FC236}">
                <a16:creationId xmlns:a16="http://schemas.microsoft.com/office/drawing/2014/main" id="{F8C3799C-B51A-67AC-115A-3BFE089FEB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4949825"/>
            <a:ext cx="2513013"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Graphical user interface, text, application, email&#10;&#10;Description automatically generated">
            <a:extLst>
              <a:ext uri="{FF2B5EF4-FFF2-40B4-BE49-F238E27FC236}">
                <a16:creationId xmlns:a16="http://schemas.microsoft.com/office/drawing/2014/main" id="{F03ED764-4EAB-4915-9F94-0C8651ACA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88913"/>
            <a:ext cx="8759825" cy="643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1">
            <a:extLst>
              <a:ext uri="{FF2B5EF4-FFF2-40B4-BE49-F238E27FC236}">
                <a16:creationId xmlns:a16="http://schemas.microsoft.com/office/drawing/2014/main" id="{29311755-B456-6CCA-F548-2D84B199955E}"/>
              </a:ext>
            </a:extLst>
          </p:cNvPr>
          <p:cNvSpPr>
            <a:spLocks noChangeArrowheads="1"/>
          </p:cNvSpPr>
          <p:nvPr/>
        </p:nvSpPr>
        <p:spPr bwMode="auto">
          <a:xfrm>
            <a:off x="5508625" y="5849938"/>
            <a:ext cx="2282825" cy="10080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GB" altLang="en-US" sz="2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iagram&#10;&#10;Description automatically generated">
            <a:extLst>
              <a:ext uri="{FF2B5EF4-FFF2-40B4-BE49-F238E27FC236}">
                <a16:creationId xmlns:a16="http://schemas.microsoft.com/office/drawing/2014/main" id="{34BCE845-842E-8648-937A-A9560EAA7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287338"/>
            <a:ext cx="8793162" cy="667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1BAA37E4-C68E-6E13-973E-BAA5CE4B5807}"/>
              </a:ext>
            </a:extLst>
          </p:cNvPr>
          <p:cNvSpPr>
            <a:spLocks noChangeArrowheads="1"/>
          </p:cNvSpPr>
          <p:nvPr/>
        </p:nvSpPr>
        <p:spPr bwMode="auto">
          <a:xfrm>
            <a:off x="5530850" y="2852738"/>
            <a:ext cx="3313113" cy="4229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GB" altLang="en-US" sz="2000" b="0" u="none"/>
          </a:p>
          <a:p>
            <a:pPr eaLnBrk="1" hangingPunct="1">
              <a:spcBef>
                <a:spcPct val="0"/>
              </a:spcBef>
              <a:buFontTx/>
              <a:buNone/>
            </a:pPr>
            <a:endParaRPr lang="en-GB" altLang="en-US" sz="2000" b="0" u="none"/>
          </a:p>
          <a:p>
            <a:pPr eaLnBrk="1" hangingPunct="1">
              <a:spcBef>
                <a:spcPct val="0"/>
              </a:spcBef>
              <a:buFontTx/>
              <a:buNone/>
            </a:pPr>
            <a:endParaRPr lang="en-GB" altLang="en-US" sz="2000" b="0" u="none"/>
          </a:p>
          <a:p>
            <a:pPr eaLnBrk="1" hangingPunct="1">
              <a:spcBef>
                <a:spcPct val="0"/>
              </a:spcBef>
              <a:buFontTx/>
              <a:buNone/>
            </a:pPr>
            <a:endParaRPr lang="en-GB" altLang="en-US" sz="2000" b="0" u="none"/>
          </a:p>
          <a:p>
            <a:pPr eaLnBrk="1" hangingPunct="1">
              <a:spcBef>
                <a:spcPct val="0"/>
              </a:spcBef>
              <a:buFontTx/>
              <a:buNone/>
            </a:pPr>
            <a:endParaRPr lang="en-GB" altLang="en-US" sz="2000" b="0" u="none"/>
          </a:p>
          <a:p>
            <a:pPr eaLnBrk="1" hangingPunct="1">
              <a:spcBef>
                <a:spcPct val="0"/>
              </a:spcBef>
              <a:buFontTx/>
              <a:buNone/>
            </a:pPr>
            <a:endParaRPr lang="en-GB" altLang="en-US" sz="2000" b="0" u="none"/>
          </a:p>
        </p:txBody>
      </p:sp>
      <p:sp>
        <p:nvSpPr>
          <p:cNvPr id="35844" name="Rectangle 4">
            <a:extLst>
              <a:ext uri="{FF2B5EF4-FFF2-40B4-BE49-F238E27FC236}">
                <a16:creationId xmlns:a16="http://schemas.microsoft.com/office/drawing/2014/main" id="{260D8172-C47D-AF08-8801-4BCB10D24A7A}"/>
              </a:ext>
            </a:extLst>
          </p:cNvPr>
          <p:cNvSpPr>
            <a:spLocks noChangeArrowheads="1"/>
          </p:cNvSpPr>
          <p:nvPr/>
        </p:nvSpPr>
        <p:spPr bwMode="auto">
          <a:xfrm>
            <a:off x="5178425" y="3716338"/>
            <a:ext cx="1935163" cy="33655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GB" altLang="en-US" sz="2000">
              <a:solidFill>
                <a:srgbClr val="000000"/>
              </a:solidFill>
            </a:endParaRPr>
          </a:p>
        </p:txBody>
      </p:sp>
      <p:pic>
        <p:nvPicPr>
          <p:cNvPr id="35845" name="Picture 5">
            <a:extLst>
              <a:ext uri="{FF2B5EF4-FFF2-40B4-BE49-F238E27FC236}">
                <a16:creationId xmlns:a16="http://schemas.microsoft.com/office/drawing/2014/main" id="{C6DA478E-C8B7-40F1-A1B1-D8C4E98B4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775" y="4437063"/>
            <a:ext cx="193992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a:extLst>
              <a:ext uri="{FF2B5EF4-FFF2-40B4-BE49-F238E27FC236}">
                <a16:creationId xmlns:a16="http://schemas.microsoft.com/office/drawing/2014/main" id="{D4E43784-9410-22CC-72BE-951DB8F75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038" y="5895975"/>
            <a:ext cx="193992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Rectangle 1">
            <a:extLst>
              <a:ext uri="{FF2B5EF4-FFF2-40B4-BE49-F238E27FC236}">
                <a16:creationId xmlns:a16="http://schemas.microsoft.com/office/drawing/2014/main" id="{8C611783-75AD-88FA-E4C9-A0F92D83DCB1}"/>
              </a:ext>
            </a:extLst>
          </p:cNvPr>
          <p:cNvSpPr>
            <a:spLocks noChangeArrowheads="1"/>
          </p:cNvSpPr>
          <p:nvPr/>
        </p:nvSpPr>
        <p:spPr bwMode="auto">
          <a:xfrm>
            <a:off x="300038" y="4437063"/>
            <a:ext cx="5135562" cy="13462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GB" altLang="en-US" sz="2000">
              <a:solidFill>
                <a:srgbClr val="000000"/>
              </a:solidFill>
            </a:endParaRPr>
          </a:p>
        </p:txBody>
      </p:sp>
      <p:sp>
        <p:nvSpPr>
          <p:cNvPr id="35848" name="Rectangle 3">
            <a:extLst>
              <a:ext uri="{FF2B5EF4-FFF2-40B4-BE49-F238E27FC236}">
                <a16:creationId xmlns:a16="http://schemas.microsoft.com/office/drawing/2014/main" id="{EAAADA35-0CA4-6B96-81FA-7A9235D42A6A}"/>
              </a:ext>
            </a:extLst>
          </p:cNvPr>
          <p:cNvSpPr>
            <a:spLocks noChangeArrowheads="1"/>
          </p:cNvSpPr>
          <p:nvPr/>
        </p:nvSpPr>
        <p:spPr bwMode="auto">
          <a:xfrm>
            <a:off x="539750" y="6359525"/>
            <a:ext cx="5135563" cy="406400"/>
          </a:xfrm>
          <a:prstGeom prst="rect">
            <a:avLst/>
          </a:prstGeom>
          <a:solidFill>
            <a:schemeClr val="bg1"/>
          </a:solidFill>
          <a:ln w="9525" algn="ctr">
            <a:solidFill>
              <a:schemeClr val="tx1"/>
            </a:solidFill>
            <a:round/>
            <a:headEnd/>
            <a:tailEnd/>
          </a:ln>
        </p:spPr>
        <p:txBody>
          <a:bodyPr wrap="none"/>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a:t>Penrose – no radiation (but not yet dynamics?)</a:t>
            </a:r>
          </a:p>
        </p:txBody>
      </p:sp>
      <p:sp>
        <p:nvSpPr>
          <p:cNvPr id="35849" name="Rectangle 1">
            <a:extLst>
              <a:ext uri="{FF2B5EF4-FFF2-40B4-BE49-F238E27FC236}">
                <a16:creationId xmlns:a16="http://schemas.microsoft.com/office/drawing/2014/main" id="{2293C6AD-3456-9EA0-AE68-AAF7B56B72B2}"/>
              </a:ext>
            </a:extLst>
          </p:cNvPr>
          <p:cNvSpPr>
            <a:spLocks noChangeArrowheads="1"/>
          </p:cNvSpPr>
          <p:nvPr/>
        </p:nvSpPr>
        <p:spPr bwMode="auto">
          <a:xfrm>
            <a:off x="342900" y="4581525"/>
            <a:ext cx="2500313" cy="407988"/>
          </a:xfrm>
          <a:prstGeom prst="rect">
            <a:avLst/>
          </a:prstGeom>
          <a:solidFill>
            <a:schemeClr val="bg1"/>
          </a:solidFill>
          <a:ln w="9525" algn="ctr">
            <a:solidFill>
              <a:schemeClr val="tx1"/>
            </a:solidFill>
            <a:round/>
            <a:headEnd/>
            <a:tailEnd/>
          </a:ln>
        </p:spPr>
        <p:txBody>
          <a:bodyPr wrap="none"/>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a:t>Gravity-related </a:t>
            </a:r>
          </a:p>
        </p:txBody>
      </p:sp>
      <p:sp>
        <p:nvSpPr>
          <p:cNvPr id="35850" name="TextBox 10">
            <a:extLst>
              <a:ext uri="{FF2B5EF4-FFF2-40B4-BE49-F238E27FC236}">
                <a16:creationId xmlns:a16="http://schemas.microsoft.com/office/drawing/2014/main" id="{940893E7-F467-5D9D-4854-B66BC94E4A26}"/>
              </a:ext>
            </a:extLst>
          </p:cNvPr>
          <p:cNvSpPr txBox="1">
            <a:spLocks noChangeArrowheads="1"/>
          </p:cNvSpPr>
          <p:nvPr/>
        </p:nvSpPr>
        <p:spPr bwMode="auto">
          <a:xfrm>
            <a:off x="411163" y="5561013"/>
            <a:ext cx="5734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000"/>
          </a:p>
          <a:p>
            <a:pPr>
              <a:spcBef>
                <a:spcPct val="0"/>
              </a:spcBef>
              <a:buFontTx/>
              <a:buNone/>
            </a:pPr>
            <a:r>
              <a:rPr lang="en-GB" altLang="en-US" sz="1600" b="0" u="none"/>
              <a:t>the size of the particle’s mass density R0</a:t>
            </a:r>
            <a:endParaRPr lang="en-GB" altLang="en-US" sz="2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47DEFF21-7A40-5EDE-77E4-87B3C8905208}"/>
              </a:ext>
            </a:extLst>
          </p:cNvPr>
          <p:cNvSpPr>
            <a:spLocks noGrp="1" noChangeArrowheads="1"/>
          </p:cNvSpPr>
          <p:nvPr>
            <p:ph type="title"/>
          </p:nvPr>
        </p:nvSpPr>
        <p:spPr/>
        <p:txBody>
          <a:bodyPr/>
          <a:lstStyle/>
          <a:p>
            <a:endParaRPr lang="en-US" altLang="en-US"/>
          </a:p>
        </p:txBody>
      </p:sp>
      <p:sp>
        <p:nvSpPr>
          <p:cNvPr id="36867" name="Rectangle 3">
            <a:extLst>
              <a:ext uri="{FF2B5EF4-FFF2-40B4-BE49-F238E27FC236}">
                <a16:creationId xmlns:a16="http://schemas.microsoft.com/office/drawing/2014/main" id="{1F82FD90-E31A-CA46-B21F-F7450D4A4F7B}"/>
              </a:ext>
            </a:extLst>
          </p:cNvPr>
          <p:cNvSpPr>
            <a:spLocks noGrp="1" noChangeArrowheads="1"/>
          </p:cNvSpPr>
          <p:nvPr>
            <p:ph type="body" sz="half" idx="1"/>
          </p:nvPr>
        </p:nvSpPr>
        <p:spPr>
          <a:xfrm>
            <a:off x="0" y="1916113"/>
            <a:ext cx="3810000" cy="4114800"/>
          </a:xfrm>
        </p:spPr>
        <p:txBody>
          <a:bodyPr/>
          <a:lstStyle/>
          <a:p>
            <a:endParaRPr lang="en-US" altLang="en-US" sz="2800" dirty="0"/>
          </a:p>
        </p:txBody>
      </p:sp>
      <p:sp>
        <p:nvSpPr>
          <p:cNvPr id="36868" name="Content Placeholder 1">
            <a:extLst>
              <a:ext uri="{FF2B5EF4-FFF2-40B4-BE49-F238E27FC236}">
                <a16:creationId xmlns:a16="http://schemas.microsoft.com/office/drawing/2014/main" id="{D4C8FE51-FF82-FB80-7B1B-E81D6784F6F0}"/>
              </a:ext>
            </a:extLst>
          </p:cNvPr>
          <p:cNvSpPr>
            <a:spLocks noGrp="1" noChangeArrowheads="1"/>
          </p:cNvSpPr>
          <p:nvPr>
            <p:ph sz="half" idx="2"/>
          </p:nvPr>
        </p:nvSpPr>
        <p:spPr/>
        <p:txBody>
          <a:bodyPr/>
          <a:lstStyle/>
          <a:p>
            <a:endParaRPr lang="en-GB" altLang="en-US"/>
          </a:p>
        </p:txBody>
      </p:sp>
      <p:pic>
        <p:nvPicPr>
          <p:cNvPr id="36869" name="Picture 2">
            <a:extLst>
              <a:ext uri="{FF2B5EF4-FFF2-40B4-BE49-F238E27FC236}">
                <a16:creationId xmlns:a16="http://schemas.microsoft.com/office/drawing/2014/main" id="{F5E31C8C-7C5C-6E96-1F99-BA039F35C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9348"/>
            <a:ext cx="6148224" cy="6768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a:extLst>
              <a:ext uri="{FF2B5EF4-FFF2-40B4-BE49-F238E27FC236}">
                <a16:creationId xmlns:a16="http://schemas.microsoft.com/office/drawing/2014/main" id="{8322D46F-D244-9BD6-9589-9034F1D83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63" name="Rectangle 3">
            <a:extLst>
              <a:ext uri="{FF2B5EF4-FFF2-40B4-BE49-F238E27FC236}">
                <a16:creationId xmlns:a16="http://schemas.microsoft.com/office/drawing/2014/main" id="{2AB21302-6672-7BB6-28E8-A12494453414}"/>
              </a:ext>
            </a:extLst>
          </p:cNvPr>
          <p:cNvSpPr>
            <a:spLocks noGrp="1" noChangeArrowheads="1"/>
          </p:cNvSpPr>
          <p:nvPr>
            <p:ph type="title" idx="4294967295"/>
          </p:nvPr>
        </p:nvSpPr>
        <p:spPr>
          <a:xfrm>
            <a:off x="511175" y="-26988"/>
            <a:ext cx="7770813" cy="1063626"/>
          </a:xfrm>
        </p:spPr>
        <p:txBody>
          <a:bodyPr/>
          <a:lstStyle/>
          <a:p>
            <a:pPr>
              <a:lnSpc>
                <a:spcPct val="107000"/>
              </a:lnSpc>
              <a:tabLst>
                <a:tab pos="655638" algn="l"/>
                <a:tab pos="1312863" algn="l"/>
                <a:tab pos="1968500" algn="l"/>
                <a:tab pos="2625725" algn="l"/>
                <a:tab pos="3282950" algn="l"/>
                <a:tab pos="3938588" algn="l"/>
                <a:tab pos="4595813" algn="l"/>
                <a:tab pos="5253038" algn="l"/>
                <a:tab pos="5908675" algn="l"/>
                <a:tab pos="6565900" algn="l"/>
                <a:tab pos="7223125" algn="l"/>
              </a:tabLst>
            </a:pPr>
            <a:r>
              <a:rPr lang="it-IT" altLang="en-US" sz="2600" b="1" dirty="0">
                <a:solidFill>
                  <a:srgbClr val="FF0000"/>
                </a:solidFill>
                <a:latin typeface="URW Palladio L"/>
              </a:rPr>
              <a:t>Spontaneous emission including nuclear protons – </a:t>
            </a:r>
            <a:r>
              <a:rPr lang="it-IT" altLang="en-US" sz="2600" b="1" dirty="0">
                <a:solidFill>
                  <a:srgbClr val="0000CC"/>
                </a:solidFill>
                <a:latin typeface="URW Palladio L"/>
              </a:rPr>
              <a:t>data taking at LNGS (</a:t>
            </a:r>
            <a:r>
              <a:rPr lang="it-IT" altLang="en-US" sz="2200" b="1" dirty="0">
                <a:solidFill>
                  <a:srgbClr val="0000CC"/>
                </a:solidFill>
                <a:latin typeface="URW Palladio L"/>
              </a:rPr>
              <a:t>ultrapure Ge; Matthias Laubenstein</a:t>
            </a:r>
            <a:r>
              <a:rPr lang="it-IT" altLang="en-US" sz="2600" b="1" dirty="0">
                <a:solidFill>
                  <a:srgbClr val="0000CC"/>
                </a:solidFill>
                <a:latin typeface="URW Palladio L"/>
              </a:rPr>
              <a:t>)! </a:t>
            </a:r>
          </a:p>
        </p:txBody>
      </p:sp>
      <p:pic>
        <p:nvPicPr>
          <p:cNvPr id="40964" name="Picture 5" descr="detail_detector.png">
            <a:extLst>
              <a:ext uri="{FF2B5EF4-FFF2-40B4-BE49-F238E27FC236}">
                <a16:creationId xmlns:a16="http://schemas.microsoft.com/office/drawing/2014/main" id="{2242B08E-327E-06EA-C4B0-7DBDFFFC75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188" y="1557338"/>
            <a:ext cx="2574925"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2">
            <a:extLst>
              <a:ext uri="{FF2B5EF4-FFF2-40B4-BE49-F238E27FC236}">
                <a16:creationId xmlns:a16="http://schemas.microsoft.com/office/drawing/2014/main" id="{DBA1FF6B-2C57-2CB9-A879-EBA8C06EA9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 y="981075"/>
            <a:ext cx="7423150" cy="556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30D43DEE-BCD6-3D03-0EBB-B0686CA4E2BF}"/>
              </a:ext>
            </a:extLst>
          </p:cNvPr>
          <p:cNvSpPr>
            <a:spLocks noGrp="1" noChangeArrowheads="1"/>
          </p:cNvSpPr>
          <p:nvPr>
            <p:ph type="title"/>
          </p:nvPr>
        </p:nvSpPr>
        <p:spPr/>
        <p:txBody>
          <a:bodyPr/>
          <a:lstStyle/>
          <a:p>
            <a:endParaRPr lang="en-GB" altLang="en-US"/>
          </a:p>
        </p:txBody>
      </p:sp>
      <p:sp>
        <p:nvSpPr>
          <p:cNvPr id="43011" name="Content Placeholder 2">
            <a:extLst>
              <a:ext uri="{FF2B5EF4-FFF2-40B4-BE49-F238E27FC236}">
                <a16:creationId xmlns:a16="http://schemas.microsoft.com/office/drawing/2014/main" id="{2DEEC2A8-1930-659F-68BD-63D800F688C0}"/>
              </a:ext>
            </a:extLst>
          </p:cNvPr>
          <p:cNvSpPr>
            <a:spLocks noGrp="1" noChangeArrowheads="1"/>
          </p:cNvSpPr>
          <p:nvPr>
            <p:ph sz="half" idx="1"/>
          </p:nvPr>
        </p:nvSpPr>
        <p:spPr/>
        <p:txBody>
          <a:bodyPr/>
          <a:lstStyle/>
          <a:p>
            <a:endParaRPr lang="en-GB" altLang="en-US"/>
          </a:p>
        </p:txBody>
      </p:sp>
      <p:sp>
        <p:nvSpPr>
          <p:cNvPr id="43012" name="Content Placeholder 3">
            <a:extLst>
              <a:ext uri="{FF2B5EF4-FFF2-40B4-BE49-F238E27FC236}">
                <a16:creationId xmlns:a16="http://schemas.microsoft.com/office/drawing/2014/main" id="{8CBFB588-AC59-2627-F895-3BE4C5392D38}"/>
              </a:ext>
            </a:extLst>
          </p:cNvPr>
          <p:cNvSpPr>
            <a:spLocks noGrp="1" noChangeArrowheads="1"/>
          </p:cNvSpPr>
          <p:nvPr>
            <p:ph sz="half" idx="2"/>
          </p:nvPr>
        </p:nvSpPr>
        <p:spPr/>
        <p:txBody>
          <a:bodyPr/>
          <a:lstStyle/>
          <a:p>
            <a:endParaRPr lang="en-GB" altLang="en-US"/>
          </a:p>
        </p:txBody>
      </p:sp>
      <p:pic>
        <p:nvPicPr>
          <p:cNvPr id="43013" name="Picture 2">
            <a:extLst>
              <a:ext uri="{FF2B5EF4-FFF2-40B4-BE49-F238E27FC236}">
                <a16:creationId xmlns:a16="http://schemas.microsoft.com/office/drawing/2014/main" id="{27A21175-E199-A662-4E0A-B1AF2CB90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476250"/>
            <a:ext cx="9544050" cy="5976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hart&#10;&#10;Description automatically generated">
            <a:extLst>
              <a:ext uri="{FF2B5EF4-FFF2-40B4-BE49-F238E27FC236}">
                <a16:creationId xmlns:a16="http://schemas.microsoft.com/office/drawing/2014/main" id="{445E90A5-B31F-E478-9AB4-6CB3935E7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5888"/>
            <a:ext cx="878363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Timeline&#10;&#10;Description automatically generated">
            <a:extLst>
              <a:ext uri="{FF2B5EF4-FFF2-40B4-BE49-F238E27FC236}">
                <a16:creationId xmlns:a16="http://schemas.microsoft.com/office/drawing/2014/main" id="{82200D0D-BF4B-7520-A850-E5D773856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6250"/>
            <a:ext cx="8772525" cy="581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agenda.infn.it/conferenceDisplay.py/getPic?picId=6&amp;confId=7524">
            <a:hlinkClick r:id="rId2"/>
            <a:extLst>
              <a:ext uri="{FF2B5EF4-FFF2-40B4-BE49-F238E27FC236}">
                <a16:creationId xmlns:a16="http://schemas.microsoft.com/office/drawing/2014/main" id="{39D0FB4B-917E-7A8B-FF60-8FBBBE367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90488"/>
            <a:ext cx="9264650"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1">
            <a:extLst>
              <a:ext uri="{FF2B5EF4-FFF2-40B4-BE49-F238E27FC236}">
                <a16:creationId xmlns:a16="http://schemas.microsoft.com/office/drawing/2014/main" id="{DEDF0849-43AC-9A6E-0805-23F24D99FDC3}"/>
              </a:ext>
            </a:extLst>
          </p:cNvPr>
          <p:cNvSpPr>
            <a:spLocks noGrp="1" noChangeArrowheads="1"/>
          </p:cNvSpPr>
          <p:nvPr>
            <p:ph type="title"/>
          </p:nvPr>
        </p:nvSpPr>
        <p:spPr/>
        <p:txBody>
          <a:bodyPr/>
          <a:lstStyle/>
          <a:p>
            <a:endParaRPr lang="en-GB" altLang="en-US"/>
          </a:p>
        </p:txBody>
      </p:sp>
    </p:spTree>
    <p:extLst>
      <p:ext uri="{BB962C8B-B14F-4D97-AF65-F5344CB8AC3E}">
        <p14:creationId xmlns:p14="http://schemas.microsoft.com/office/powerpoint/2010/main" val="2156087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Graphical user interface, text&#10;&#10;Description automatically generated">
            <a:extLst>
              <a:ext uri="{FF2B5EF4-FFF2-40B4-BE49-F238E27FC236}">
                <a16:creationId xmlns:a16="http://schemas.microsoft.com/office/drawing/2014/main" id="{ADFE19B7-4548-4A7A-8FCA-D2C5C07FB0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7025"/>
            <a:ext cx="9201150" cy="58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2" descr="Text&#10;&#10;Description automatically generated with low confidence">
            <a:extLst>
              <a:ext uri="{FF2B5EF4-FFF2-40B4-BE49-F238E27FC236}">
                <a16:creationId xmlns:a16="http://schemas.microsoft.com/office/drawing/2014/main" id="{F7F37020-E898-B4D3-BD9C-FDEF271A8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100" y="4795838"/>
            <a:ext cx="508476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3">
            <a:extLst>
              <a:ext uri="{FF2B5EF4-FFF2-40B4-BE49-F238E27FC236}">
                <a16:creationId xmlns:a16="http://schemas.microsoft.com/office/drawing/2014/main" id="{78478492-66BF-3B9E-E128-18508EDE57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 y="5033963"/>
            <a:ext cx="466725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3">
            <a:extLst>
              <a:ext uri="{FF2B5EF4-FFF2-40B4-BE49-F238E27FC236}">
                <a16:creationId xmlns:a16="http://schemas.microsoft.com/office/drawing/2014/main" id="{CB0528E1-A194-5EF7-980D-8B7F14BCF09C}"/>
              </a:ext>
            </a:extLst>
          </p:cNvPr>
          <p:cNvSpPr>
            <a:spLocks noChangeArrowheads="1"/>
          </p:cNvSpPr>
          <p:nvPr/>
        </p:nvSpPr>
        <p:spPr bwMode="auto">
          <a:xfrm>
            <a:off x="3963988" y="4276725"/>
            <a:ext cx="4046537" cy="5969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GB" altLang="en-US" sz="2000"/>
          </a:p>
        </p:txBody>
      </p:sp>
      <p:sp>
        <p:nvSpPr>
          <p:cNvPr id="39942" name="Rectangle 1">
            <a:extLst>
              <a:ext uri="{FF2B5EF4-FFF2-40B4-BE49-F238E27FC236}">
                <a16:creationId xmlns:a16="http://schemas.microsoft.com/office/drawing/2014/main" id="{78536802-3E0B-C51C-F45A-5018CF06D7F8}"/>
              </a:ext>
            </a:extLst>
          </p:cNvPr>
          <p:cNvSpPr>
            <a:spLocks noChangeArrowheads="1"/>
          </p:cNvSpPr>
          <p:nvPr/>
        </p:nvSpPr>
        <p:spPr bwMode="auto">
          <a:xfrm>
            <a:off x="3975100" y="5229225"/>
            <a:ext cx="5084763" cy="3190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GB" altLang="en-US" sz="20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Graphical user interface, text&#10;&#10;Description automatically generated">
            <a:extLst>
              <a:ext uri="{FF2B5EF4-FFF2-40B4-BE49-F238E27FC236}">
                <a16:creationId xmlns:a16="http://schemas.microsoft.com/office/drawing/2014/main" id="{FA65A37B-FA31-91E8-21A1-F89C17080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175" y="79375"/>
            <a:ext cx="68516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6" descr="Chart&#10;&#10;Description automatically generated">
            <a:extLst>
              <a:ext uri="{FF2B5EF4-FFF2-40B4-BE49-F238E27FC236}">
                <a16:creationId xmlns:a16="http://schemas.microsoft.com/office/drawing/2014/main" id="{64291208-5457-5330-0EC8-9DF2DE542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646238"/>
            <a:ext cx="5367338"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8" descr="A screenshot of a computer&#10;&#10;Description automatically generated with medium confidence">
            <a:extLst>
              <a:ext uri="{FF2B5EF4-FFF2-40B4-BE49-F238E27FC236}">
                <a16:creationId xmlns:a16="http://schemas.microsoft.com/office/drawing/2014/main" id="{3C08D437-F724-F7F4-96A1-0176B229E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898650"/>
            <a:ext cx="4427537"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10" descr="Chart, waterfall chart&#10;&#10;Description automatically generated">
            <a:extLst>
              <a:ext uri="{FF2B5EF4-FFF2-40B4-BE49-F238E27FC236}">
                <a16:creationId xmlns:a16="http://schemas.microsoft.com/office/drawing/2014/main" id="{A9FC3AEE-CA80-CF96-3F4B-C418479AAD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513" y="6235700"/>
            <a:ext cx="26336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etter&#10;&#10;AI-generated content may be incorrect.">
            <a:extLst>
              <a:ext uri="{FF2B5EF4-FFF2-40B4-BE49-F238E27FC236}">
                <a16:creationId xmlns:a16="http://schemas.microsoft.com/office/drawing/2014/main" id="{FD3B43E2-116E-C98A-638B-9F6A37DD1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0"/>
            <a:ext cx="7437765" cy="1265030"/>
          </a:xfrm>
          <a:prstGeom prst="rect">
            <a:avLst/>
          </a:prstGeom>
        </p:spPr>
      </p:pic>
      <p:pic>
        <p:nvPicPr>
          <p:cNvPr id="5" name="Picture 4" descr="A graph of energy and energy&#10;&#10;AI-generated content may be incorrect.">
            <a:extLst>
              <a:ext uri="{FF2B5EF4-FFF2-40B4-BE49-F238E27FC236}">
                <a16:creationId xmlns:a16="http://schemas.microsoft.com/office/drawing/2014/main" id="{D651208F-CA7C-BE03-F35D-E717041EB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484784"/>
            <a:ext cx="3398815" cy="5105842"/>
          </a:xfrm>
          <a:prstGeom prst="rect">
            <a:avLst/>
          </a:prstGeom>
        </p:spPr>
      </p:pic>
      <p:pic>
        <p:nvPicPr>
          <p:cNvPr id="7" name="Picture 6" descr="A graph of a graph of a function&#10;&#10;AI-generated content may be incorrect.">
            <a:extLst>
              <a:ext uri="{FF2B5EF4-FFF2-40B4-BE49-F238E27FC236}">
                <a16:creationId xmlns:a16="http://schemas.microsoft.com/office/drawing/2014/main" id="{73CF8926-86A1-C90C-AEB9-A44844953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1484784"/>
            <a:ext cx="3337849" cy="4945809"/>
          </a:xfrm>
          <a:prstGeom prst="rect">
            <a:avLst/>
          </a:prstGeom>
        </p:spPr>
      </p:pic>
    </p:spTree>
    <p:extLst>
      <p:ext uri="{BB962C8B-B14F-4D97-AF65-F5344CB8AC3E}">
        <p14:creationId xmlns:p14="http://schemas.microsoft.com/office/powerpoint/2010/main" val="2223618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DDCA0-818B-F153-4002-7E517ED29AD1}"/>
              </a:ext>
            </a:extLst>
          </p:cNvPr>
          <p:cNvSpPr>
            <a:spLocks noGrp="1"/>
          </p:cNvSpPr>
          <p:nvPr>
            <p:ph type="title"/>
          </p:nvPr>
        </p:nvSpPr>
        <p:spPr/>
        <p:txBody>
          <a:bodyPr/>
          <a:lstStyle/>
          <a:p>
            <a:endParaRPr lang="en-GB"/>
          </a:p>
        </p:txBody>
      </p:sp>
      <p:pic>
        <p:nvPicPr>
          <p:cNvPr id="5" name="Content Placeholder 4" descr="A screenshot of a computer&#10;&#10;Description automatically generated with medium confidence">
            <a:extLst>
              <a:ext uri="{FF2B5EF4-FFF2-40B4-BE49-F238E27FC236}">
                <a16:creationId xmlns:a16="http://schemas.microsoft.com/office/drawing/2014/main" id="{0FEEC758-C081-C835-BA39-3E7124E36B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824814"/>
            <a:ext cx="9036496" cy="2952391"/>
          </a:xfrm>
        </p:spPr>
      </p:pic>
    </p:spTree>
    <p:extLst>
      <p:ext uri="{BB962C8B-B14F-4D97-AF65-F5344CB8AC3E}">
        <p14:creationId xmlns:p14="http://schemas.microsoft.com/office/powerpoint/2010/main" val="608038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 fireplace with a fire in it&#10;&#10;Description automatically generated with low confidence">
            <a:extLst>
              <a:ext uri="{FF2B5EF4-FFF2-40B4-BE49-F238E27FC236}">
                <a16:creationId xmlns:a16="http://schemas.microsoft.com/office/drawing/2014/main" id="{9DBDC428-1FFE-1151-D9E5-0E86FE3C0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270000"/>
            <a:ext cx="7451725"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2">
            <a:extLst>
              <a:ext uri="{FF2B5EF4-FFF2-40B4-BE49-F238E27FC236}">
                <a16:creationId xmlns:a16="http://schemas.microsoft.com/office/drawing/2014/main" id="{9793AB69-17F8-AAB5-41B9-B0B125F2FBFA}"/>
              </a:ext>
            </a:extLst>
          </p:cNvPr>
          <p:cNvSpPr txBox="1">
            <a:spLocks noChangeArrowheads="1"/>
          </p:cNvSpPr>
          <p:nvPr/>
        </p:nvSpPr>
        <p:spPr bwMode="auto">
          <a:xfrm>
            <a:off x="1141413" y="260350"/>
            <a:ext cx="8856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en-US" sz="2000" u="none">
                <a:solidFill>
                  <a:srgbClr val="2557F9"/>
                </a:solidFill>
              </a:rPr>
              <a:t>BEGe detector at LNGS – we are in run since early July</a:t>
            </a:r>
          </a:p>
        </p:txBody>
      </p:sp>
      <p:pic>
        <p:nvPicPr>
          <p:cNvPr id="48132" name="Picture 7" descr="A picture containing text, indoor, floor, computer&#10;&#10;Description automatically generated">
            <a:extLst>
              <a:ext uri="{FF2B5EF4-FFF2-40B4-BE49-F238E27FC236}">
                <a16:creationId xmlns:a16="http://schemas.microsoft.com/office/drawing/2014/main" id="{2CC88E7A-A2F3-FE9D-DB6E-8C292F299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3811588"/>
            <a:ext cx="406717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group of people wearing masks&#10;&#10;Description automatically generated with medium confidence">
            <a:extLst>
              <a:ext uri="{FF2B5EF4-FFF2-40B4-BE49-F238E27FC236}">
                <a16:creationId xmlns:a16="http://schemas.microsoft.com/office/drawing/2014/main" id="{5A5907BF-9212-92E5-294B-25CB3743B8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2863"/>
            <a:ext cx="8959850" cy="671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8306" name="Picture 2" descr="cart0479">
            <a:extLst>
              <a:ext uri="{FF2B5EF4-FFF2-40B4-BE49-F238E27FC236}">
                <a16:creationId xmlns:a16="http://schemas.microsoft.com/office/drawing/2014/main" id="{2A9FB130-CF2C-C8AF-0002-B8F9227C9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75" y="-1684338"/>
            <a:ext cx="8247063" cy="854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ECF35DA-473A-18CF-BD62-E5FFC8581FCD}"/>
              </a:ext>
            </a:extLst>
          </p:cNvPr>
          <p:cNvSpPr/>
          <p:nvPr/>
        </p:nvSpPr>
        <p:spPr>
          <a:xfrm>
            <a:off x="353566" y="19033"/>
            <a:ext cx="9001000" cy="1292662"/>
          </a:xfrm>
          <a:prstGeom prst="rect">
            <a:avLst/>
          </a:prstGeom>
        </p:spPr>
        <p:txBody>
          <a:bodyPr>
            <a:spAutoFit/>
          </a:bodyPr>
          <a:lstStyle/>
          <a:p>
            <a:pPr eaLnBrk="1" hangingPunct="1">
              <a:defRPr/>
            </a:pPr>
            <a:r>
              <a:rPr lang="en-GB" sz="3900" u="none" dirty="0">
                <a:solidFill>
                  <a:srgbClr val="0000FF"/>
                </a:solidFill>
                <a:effectLst>
                  <a:glow rad="228600">
                    <a:schemeClr val="accent1">
                      <a:satMod val="175000"/>
                      <a:alpha val="40000"/>
                    </a:schemeClr>
                  </a:glow>
                </a:effectLst>
              </a:rPr>
              <a:t>Testing Quantum Physics underground</a:t>
            </a:r>
          </a:p>
          <a:p>
            <a:pPr eaLnBrk="1" hangingPunct="1">
              <a:defRPr/>
            </a:pPr>
            <a:r>
              <a:rPr lang="en-GB" sz="3900" u="none" dirty="0">
                <a:solidFill>
                  <a:srgbClr val="0000FF"/>
                </a:solidFill>
                <a:effectLst>
                  <a:glow rad="228600">
                    <a:schemeClr val="accent1">
                      <a:satMod val="175000"/>
                      <a:alpha val="40000"/>
                    </a:schemeClr>
                  </a:glow>
                </a:effectLst>
              </a:rPr>
              <a:t>Support from </a:t>
            </a:r>
            <a:r>
              <a:rPr lang="en-GB" sz="3900" u="none" dirty="0" err="1">
                <a:solidFill>
                  <a:srgbClr val="0000FF"/>
                </a:solidFill>
                <a:effectLst>
                  <a:glow rad="228600">
                    <a:schemeClr val="accent1">
                      <a:satMod val="175000"/>
                      <a:alpha val="40000"/>
                    </a:schemeClr>
                  </a:glow>
                </a:effectLst>
              </a:rPr>
              <a:t>BridgeQG</a:t>
            </a:r>
            <a:r>
              <a:rPr lang="en-GB" sz="3900" u="none" dirty="0">
                <a:solidFill>
                  <a:srgbClr val="0000FF"/>
                </a:solidFill>
                <a:effectLst>
                  <a:glow rad="228600">
                    <a:schemeClr val="accent1">
                      <a:satMod val="175000"/>
                      <a:alpha val="40000"/>
                    </a:schemeClr>
                  </a:glow>
                </a:effectLst>
              </a:rPr>
              <a:t> COST Action</a:t>
            </a:r>
            <a:endParaRPr lang="en-GB" sz="3900" u="none" dirty="0">
              <a:solidFill>
                <a:srgbClr val="0000FF"/>
              </a:solidFill>
            </a:endParaRPr>
          </a:p>
        </p:txBody>
      </p:sp>
      <p:pic>
        <p:nvPicPr>
          <p:cNvPr id="3" name="Picture 2">
            <a:extLst>
              <a:ext uri="{FF2B5EF4-FFF2-40B4-BE49-F238E27FC236}">
                <a16:creationId xmlns:a16="http://schemas.microsoft.com/office/drawing/2014/main" id="{5961CF06-BFDF-BC9A-9991-30EDA2DC52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871130">
            <a:off x="2148681" y="2050257"/>
            <a:ext cx="1906587"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2" descr="Risultati immagini per quantum animated   gif">
            <a:hlinkClick r:id="rId4"/>
            <a:extLst>
              <a:ext uri="{FF2B5EF4-FFF2-40B4-BE49-F238E27FC236}">
                <a16:creationId xmlns:a16="http://schemas.microsoft.com/office/drawing/2014/main" id="{3F471EEA-3B05-A31B-139E-659AC5ECB7A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3605213"/>
            <a:ext cx="141446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8962" name="Picture 19" descr="Risultati immagini per black hole gif">
            <a:hlinkClick r:id="rId2"/>
            <a:extLst>
              <a:ext uri="{FF2B5EF4-FFF2-40B4-BE49-F238E27FC236}">
                <a16:creationId xmlns:a16="http://schemas.microsoft.com/office/drawing/2014/main" id="{903EFC90-E7A8-2AD1-DE68-C4879C97E82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1988" y="1588294"/>
            <a:ext cx="6904435" cy="386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WordArt 6">
            <a:extLst>
              <a:ext uri="{FF2B5EF4-FFF2-40B4-BE49-F238E27FC236}">
                <a16:creationId xmlns:a16="http://schemas.microsoft.com/office/drawing/2014/main" id="{C23F54B7-0764-F6F6-2B95-487AB2B3235C}"/>
              </a:ext>
            </a:extLst>
          </p:cNvPr>
          <p:cNvSpPr>
            <a:spLocks noChangeArrowheads="1" noChangeShapeType="1" noTextEdit="1"/>
          </p:cNvSpPr>
          <p:nvPr/>
        </p:nvSpPr>
        <p:spPr bwMode="auto">
          <a:xfrm rot="313927">
            <a:off x="2674144" y="847725"/>
            <a:ext cx="3130154" cy="598885"/>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contourClr>
                <a:srgbClr val="FFFFFF"/>
              </a:contourClr>
            </a:sp3d>
          </a:bodyPr>
          <a:lstStyle/>
          <a:p>
            <a:pPr algn="ctr" defTabSz="685800"/>
            <a:r>
              <a:rPr lang="en-GB" sz="2025" b="0" u="none" kern="10">
                <a:ln w="9525">
                  <a:round/>
                  <a:headEnd/>
                  <a:tailEnd/>
                </a:ln>
                <a:solidFill>
                  <a:srgbClr val="FFFFFF"/>
                </a:solidFill>
                <a:latin typeface="Impact" panose="020B0806030902050204" pitchFamily="34" charset="0"/>
              </a:rPr>
              <a:t>Acknowledgements</a:t>
            </a:r>
          </a:p>
        </p:txBody>
      </p:sp>
      <p:pic>
        <p:nvPicPr>
          <p:cNvPr id="168964" name="Picture 2" descr="https://encrypted-tbn1.gstatic.com/images?q=tbn:ANd9GcQ51CddNFr_QBxFRveO0We01gRgon8aSGXzNOrLeKRmvJpNRsMB3w">
            <a:hlinkClick r:id="rId4"/>
            <a:extLst>
              <a:ext uri="{FF2B5EF4-FFF2-40B4-BE49-F238E27FC236}">
                <a16:creationId xmlns:a16="http://schemas.microsoft.com/office/drawing/2014/main" id="{8E82AF1B-964C-6639-CAA6-CEBA26B5B5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766" y="2877742"/>
            <a:ext cx="1337072" cy="65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2" descr="http://fqxi.org/images/public/logo-general.gif">
            <a:extLst>
              <a:ext uri="{FF2B5EF4-FFF2-40B4-BE49-F238E27FC236}">
                <a16:creationId xmlns:a16="http://schemas.microsoft.com/office/drawing/2014/main" id="{D2F9B6C1-19F9-D4E0-9866-AEF1CFAC0D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623" y="4331494"/>
            <a:ext cx="1207294" cy="553641"/>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8966" name="Picture 2">
            <a:extLst>
              <a:ext uri="{FF2B5EF4-FFF2-40B4-BE49-F238E27FC236}">
                <a16:creationId xmlns:a16="http://schemas.microsoft.com/office/drawing/2014/main" id="{120B8D2F-1D31-5E22-8DB5-3127292E2A0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4148" y="2281237"/>
            <a:ext cx="1720453" cy="5965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8967" name="Picture 2" descr="http://www.lnf.infn.it/logo/logo_infn_lnf_1_sigla_lnf.png">
            <a:hlinkClick r:id="rId8"/>
            <a:extLst>
              <a:ext uri="{FF2B5EF4-FFF2-40B4-BE49-F238E27FC236}">
                <a16:creationId xmlns:a16="http://schemas.microsoft.com/office/drawing/2014/main" id="{98B8B3A8-88F1-98ED-AF22-679BD5307C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1291" y="3506391"/>
            <a:ext cx="1318022" cy="828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8968" name="Picture 2" descr="A close up of a sign&#10;&#10;Description automatically generated">
            <a:extLst>
              <a:ext uri="{FF2B5EF4-FFF2-40B4-BE49-F238E27FC236}">
                <a16:creationId xmlns:a16="http://schemas.microsoft.com/office/drawing/2014/main" id="{F5632F2F-DA99-A94D-65B3-C70EF85B1F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292" y="1368029"/>
            <a:ext cx="1335881"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8969" name="Picture 1">
            <a:extLst>
              <a:ext uri="{FF2B5EF4-FFF2-40B4-BE49-F238E27FC236}">
                <a16:creationId xmlns:a16="http://schemas.microsoft.com/office/drawing/2014/main" id="{E4803EB9-DFFE-2A46-8B46-8FEA57F6F3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52712" y="1479948"/>
            <a:ext cx="6091238" cy="456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4">
            <a:extLst>
              <a:ext uri="{FF2B5EF4-FFF2-40B4-BE49-F238E27FC236}">
                <a16:creationId xmlns:a16="http://schemas.microsoft.com/office/drawing/2014/main" id="{FDB30D33-37C5-44B4-2C9A-3F08271085D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4B40314-1984-4846-AB70-DD9940429191}" type="slidenum">
              <a:rPr lang="en-US" altLang="en-US" sz="1400" smtClean="0"/>
              <a:pPr>
                <a:spcBef>
                  <a:spcPct val="0"/>
                </a:spcBef>
                <a:buFontTx/>
                <a:buNone/>
              </a:pPr>
              <a:t>5</a:t>
            </a:fld>
            <a:endParaRPr lang="en-US" altLang="en-US" sz="1400"/>
          </a:p>
        </p:txBody>
      </p:sp>
      <p:sp>
        <p:nvSpPr>
          <p:cNvPr id="21507" name="Rectangle 2">
            <a:extLst>
              <a:ext uri="{FF2B5EF4-FFF2-40B4-BE49-F238E27FC236}">
                <a16:creationId xmlns:a16="http://schemas.microsoft.com/office/drawing/2014/main" id="{42101A57-9368-13A8-8591-FB058671477C}"/>
              </a:ext>
            </a:extLst>
          </p:cNvPr>
          <p:cNvSpPr>
            <a:spLocks noChangeArrowheads="1"/>
          </p:cNvSpPr>
          <p:nvPr/>
        </p:nvSpPr>
        <p:spPr bwMode="auto">
          <a:xfrm>
            <a:off x="2489200" y="5626100"/>
            <a:ext cx="914400" cy="685800"/>
          </a:xfrm>
          <a:prstGeom prst="rect">
            <a:avLst/>
          </a:prstGeom>
          <a:solidFill>
            <a:schemeClr val="tx2"/>
          </a:solidFill>
          <a:ln w="9525">
            <a:miter lim="800000"/>
            <a:headEnd/>
            <a:tailEnd/>
          </a:ln>
          <a:scene3d>
            <a:camera prst="legacyPerspectiveTop"/>
            <a:lightRig rig="legacyFlat3" dir="b"/>
          </a:scene3d>
          <a:sp3d prstMaterial="legacyMatte">
            <a:bevelT w="13500" h="13500" prst="angle"/>
            <a:bevelB w="13500" h="13500" prst="angle"/>
            <a:extrusionClr>
              <a:schemeClr val="tx2"/>
            </a:extrusionClr>
            <a:contourClr>
              <a:schemeClr val="tx2"/>
            </a:contourClr>
          </a:sp3d>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omic Sans MS" panose="030F0702030302020204" pitchFamily="66" charset="0"/>
            </a:endParaRPr>
          </a:p>
        </p:txBody>
      </p:sp>
      <p:sp>
        <p:nvSpPr>
          <p:cNvPr id="21508" name="Rectangle 3">
            <a:extLst>
              <a:ext uri="{FF2B5EF4-FFF2-40B4-BE49-F238E27FC236}">
                <a16:creationId xmlns:a16="http://schemas.microsoft.com/office/drawing/2014/main" id="{AA1F52DE-E784-2241-0117-43EFE26911E0}"/>
              </a:ext>
            </a:extLst>
          </p:cNvPr>
          <p:cNvSpPr>
            <a:spLocks noGrp="1" noChangeArrowheads="1"/>
          </p:cNvSpPr>
          <p:nvPr>
            <p:ph type="title"/>
          </p:nvPr>
        </p:nvSpPr>
        <p:spPr>
          <a:xfrm>
            <a:off x="381000" y="76200"/>
            <a:ext cx="7772400" cy="762000"/>
          </a:xfrm>
        </p:spPr>
        <p:txBody>
          <a:bodyPr/>
          <a:lstStyle/>
          <a:p>
            <a:pPr eaLnBrk="1" hangingPunct="1"/>
            <a:r>
              <a:rPr lang="it-IT" altLang="en-US"/>
              <a:t>LNGS-INFN – cosmic silence</a:t>
            </a:r>
          </a:p>
        </p:txBody>
      </p:sp>
      <p:sp>
        <p:nvSpPr>
          <p:cNvPr id="21509" name="Freeform 4">
            <a:extLst>
              <a:ext uri="{FF2B5EF4-FFF2-40B4-BE49-F238E27FC236}">
                <a16:creationId xmlns:a16="http://schemas.microsoft.com/office/drawing/2014/main" id="{E14F7790-15DC-00BA-9DCA-B4C36754F00A}"/>
              </a:ext>
            </a:extLst>
          </p:cNvPr>
          <p:cNvSpPr>
            <a:spLocks/>
          </p:cNvSpPr>
          <p:nvPr/>
        </p:nvSpPr>
        <p:spPr bwMode="auto">
          <a:xfrm>
            <a:off x="-100013" y="1257300"/>
            <a:ext cx="9326563" cy="5638800"/>
          </a:xfrm>
          <a:custGeom>
            <a:avLst/>
            <a:gdLst>
              <a:gd name="T0" fmla="*/ 2147483646 w 5875"/>
              <a:gd name="T1" fmla="*/ 2147483646 h 3552"/>
              <a:gd name="T2" fmla="*/ 2147483646 w 5875"/>
              <a:gd name="T3" fmla="*/ 2147483646 h 3552"/>
              <a:gd name="T4" fmla="*/ 2147483646 w 5875"/>
              <a:gd name="T5" fmla="*/ 2147483646 h 3552"/>
              <a:gd name="T6" fmla="*/ 2147483646 w 5875"/>
              <a:gd name="T7" fmla="*/ 2147483646 h 3552"/>
              <a:gd name="T8" fmla="*/ 2147483646 w 5875"/>
              <a:gd name="T9" fmla="*/ 2147483646 h 3552"/>
              <a:gd name="T10" fmla="*/ 2147483646 w 5875"/>
              <a:gd name="T11" fmla="*/ 2147483646 h 3552"/>
              <a:gd name="T12" fmla="*/ 2147483646 w 5875"/>
              <a:gd name="T13" fmla="*/ 2147483646 h 3552"/>
              <a:gd name="T14" fmla="*/ 2147483646 w 5875"/>
              <a:gd name="T15" fmla="*/ 2147483646 h 3552"/>
              <a:gd name="T16" fmla="*/ 2147483646 w 5875"/>
              <a:gd name="T17" fmla="*/ 2147483646 h 3552"/>
              <a:gd name="T18" fmla="*/ 2147483646 w 5875"/>
              <a:gd name="T19" fmla="*/ 2147483646 h 3552"/>
              <a:gd name="T20" fmla="*/ 2147483646 w 5875"/>
              <a:gd name="T21" fmla="*/ 2147483646 h 3552"/>
              <a:gd name="T22" fmla="*/ 2147483646 w 5875"/>
              <a:gd name="T23" fmla="*/ 2147483646 h 3552"/>
              <a:gd name="T24" fmla="*/ 2147483646 w 5875"/>
              <a:gd name="T25" fmla="*/ 2147483646 h 3552"/>
              <a:gd name="T26" fmla="*/ 2147483646 w 5875"/>
              <a:gd name="T27" fmla="*/ 2147483646 h 3552"/>
              <a:gd name="T28" fmla="*/ 2147483646 w 5875"/>
              <a:gd name="T29" fmla="*/ 2147483646 h 3552"/>
              <a:gd name="T30" fmla="*/ 2147483646 w 5875"/>
              <a:gd name="T31" fmla="*/ 2147483646 h 3552"/>
              <a:gd name="T32" fmla="*/ 2147483646 w 5875"/>
              <a:gd name="T33" fmla="*/ 2147483646 h 3552"/>
              <a:gd name="T34" fmla="*/ 2147483646 w 5875"/>
              <a:gd name="T35" fmla="*/ 2147483646 h 3552"/>
              <a:gd name="T36" fmla="*/ 2147483646 w 5875"/>
              <a:gd name="T37" fmla="*/ 2147483646 h 3552"/>
              <a:gd name="T38" fmla="*/ 2147483646 w 5875"/>
              <a:gd name="T39" fmla="*/ 2147483646 h 3552"/>
              <a:gd name="T40" fmla="*/ 2147483646 w 5875"/>
              <a:gd name="T41" fmla="*/ 2147483646 h 3552"/>
              <a:gd name="T42" fmla="*/ 2147483646 w 5875"/>
              <a:gd name="T43" fmla="*/ 2147483646 h 3552"/>
              <a:gd name="T44" fmla="*/ 2147483646 w 5875"/>
              <a:gd name="T45" fmla="*/ 2147483646 h 35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875"/>
              <a:gd name="T70" fmla="*/ 0 h 3552"/>
              <a:gd name="T71" fmla="*/ 5875 w 5875"/>
              <a:gd name="T72" fmla="*/ 3552 h 35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875" h="3552">
                <a:moveTo>
                  <a:pt x="63" y="3528"/>
                </a:moveTo>
                <a:cubicBezTo>
                  <a:pt x="64" y="3464"/>
                  <a:pt x="58" y="3209"/>
                  <a:pt x="71" y="3144"/>
                </a:cubicBezTo>
                <a:cubicBezTo>
                  <a:pt x="84" y="3079"/>
                  <a:pt x="0" y="3111"/>
                  <a:pt x="143" y="3136"/>
                </a:cubicBezTo>
                <a:cubicBezTo>
                  <a:pt x="286" y="3161"/>
                  <a:pt x="739" y="3285"/>
                  <a:pt x="927" y="3296"/>
                </a:cubicBezTo>
                <a:cubicBezTo>
                  <a:pt x="1115" y="3307"/>
                  <a:pt x="1166" y="3221"/>
                  <a:pt x="1269" y="3204"/>
                </a:cubicBezTo>
                <a:cubicBezTo>
                  <a:pt x="1372" y="3187"/>
                  <a:pt x="1419" y="3194"/>
                  <a:pt x="1545" y="3192"/>
                </a:cubicBezTo>
                <a:cubicBezTo>
                  <a:pt x="1671" y="3190"/>
                  <a:pt x="1897" y="3201"/>
                  <a:pt x="2025" y="3192"/>
                </a:cubicBezTo>
                <a:cubicBezTo>
                  <a:pt x="2153" y="3183"/>
                  <a:pt x="2215" y="3224"/>
                  <a:pt x="2311" y="3136"/>
                </a:cubicBezTo>
                <a:cubicBezTo>
                  <a:pt x="2407" y="3048"/>
                  <a:pt x="2494" y="2820"/>
                  <a:pt x="2599" y="2664"/>
                </a:cubicBezTo>
                <a:cubicBezTo>
                  <a:pt x="2704" y="2508"/>
                  <a:pt x="2829" y="2376"/>
                  <a:pt x="2943" y="2202"/>
                </a:cubicBezTo>
                <a:cubicBezTo>
                  <a:pt x="3057" y="2028"/>
                  <a:pt x="3163" y="1776"/>
                  <a:pt x="3285" y="1620"/>
                </a:cubicBezTo>
                <a:cubicBezTo>
                  <a:pt x="3407" y="1464"/>
                  <a:pt x="3564" y="1396"/>
                  <a:pt x="3675" y="1266"/>
                </a:cubicBezTo>
                <a:cubicBezTo>
                  <a:pt x="3786" y="1136"/>
                  <a:pt x="3858" y="955"/>
                  <a:pt x="3951" y="840"/>
                </a:cubicBezTo>
                <a:cubicBezTo>
                  <a:pt x="4044" y="725"/>
                  <a:pt x="4139" y="659"/>
                  <a:pt x="4233" y="576"/>
                </a:cubicBezTo>
                <a:cubicBezTo>
                  <a:pt x="4327" y="493"/>
                  <a:pt x="4411" y="405"/>
                  <a:pt x="4515" y="342"/>
                </a:cubicBezTo>
                <a:cubicBezTo>
                  <a:pt x="4619" y="279"/>
                  <a:pt x="4764" y="244"/>
                  <a:pt x="4857" y="198"/>
                </a:cubicBezTo>
                <a:cubicBezTo>
                  <a:pt x="4950" y="152"/>
                  <a:pt x="5002" y="96"/>
                  <a:pt x="5071" y="64"/>
                </a:cubicBezTo>
                <a:cubicBezTo>
                  <a:pt x="5140" y="32"/>
                  <a:pt x="5207" y="0"/>
                  <a:pt x="5271" y="8"/>
                </a:cubicBezTo>
                <a:cubicBezTo>
                  <a:pt x="5335" y="16"/>
                  <a:pt x="5387" y="50"/>
                  <a:pt x="5455" y="112"/>
                </a:cubicBezTo>
                <a:cubicBezTo>
                  <a:pt x="5523" y="174"/>
                  <a:pt x="5614" y="285"/>
                  <a:pt x="5679" y="378"/>
                </a:cubicBezTo>
                <a:cubicBezTo>
                  <a:pt x="5744" y="471"/>
                  <a:pt x="5819" y="484"/>
                  <a:pt x="5847" y="672"/>
                </a:cubicBezTo>
                <a:cubicBezTo>
                  <a:pt x="5875" y="860"/>
                  <a:pt x="5848" y="1024"/>
                  <a:pt x="5847" y="1504"/>
                </a:cubicBezTo>
                <a:cubicBezTo>
                  <a:pt x="5846" y="1984"/>
                  <a:pt x="5841" y="3125"/>
                  <a:pt x="5839" y="3552"/>
                </a:cubicBezTo>
              </a:path>
            </a:pathLst>
          </a:custGeom>
          <a:gradFill rotWithShape="0">
            <a:gsLst>
              <a:gs pos="0">
                <a:srgbClr val="990000"/>
              </a:gs>
              <a:gs pos="100000">
                <a:srgbClr val="470000"/>
              </a:gs>
            </a:gsLst>
            <a:lin ang="5400000" scaled="1"/>
          </a:gradFill>
          <a:ln w="9525" cap="flat" cmpd="sng">
            <a:solidFill>
              <a:srgbClr val="990000"/>
            </a:solidFill>
            <a:prstDash val="solid"/>
            <a:round/>
            <a:headEnd/>
            <a:tailEnd/>
          </a:ln>
        </p:spPr>
        <p:txBody>
          <a:bodyPr/>
          <a:lstStyle/>
          <a:p>
            <a:endParaRPr lang="en-GB"/>
          </a:p>
        </p:txBody>
      </p:sp>
      <p:grpSp>
        <p:nvGrpSpPr>
          <p:cNvPr id="2" name="Group 5">
            <a:extLst>
              <a:ext uri="{FF2B5EF4-FFF2-40B4-BE49-F238E27FC236}">
                <a16:creationId xmlns:a16="http://schemas.microsoft.com/office/drawing/2014/main" id="{44E35385-B213-B11A-10A8-4DC8F6B99E64}"/>
              </a:ext>
            </a:extLst>
          </p:cNvPr>
          <p:cNvGrpSpPr>
            <a:grpSpLocks/>
          </p:cNvGrpSpPr>
          <p:nvPr/>
        </p:nvGrpSpPr>
        <p:grpSpPr bwMode="auto">
          <a:xfrm>
            <a:off x="4114800" y="762000"/>
            <a:ext cx="2286000" cy="4495800"/>
            <a:chOff x="144" y="0"/>
            <a:chExt cx="4272" cy="4224"/>
          </a:xfrm>
        </p:grpSpPr>
        <p:grpSp>
          <p:nvGrpSpPr>
            <p:cNvPr id="22352" name="Group 6">
              <a:extLst>
                <a:ext uri="{FF2B5EF4-FFF2-40B4-BE49-F238E27FC236}">
                  <a16:creationId xmlns:a16="http://schemas.microsoft.com/office/drawing/2014/main" id="{B306408F-1399-2559-3B83-F2799254A402}"/>
                </a:ext>
              </a:extLst>
            </p:cNvPr>
            <p:cNvGrpSpPr>
              <a:grpSpLocks/>
            </p:cNvGrpSpPr>
            <p:nvPr/>
          </p:nvGrpSpPr>
          <p:grpSpPr bwMode="auto">
            <a:xfrm>
              <a:off x="288" y="192"/>
              <a:ext cx="4128" cy="4032"/>
              <a:chOff x="288" y="192"/>
              <a:chExt cx="4128" cy="4032"/>
            </a:xfrm>
          </p:grpSpPr>
          <p:sp>
            <p:nvSpPr>
              <p:cNvPr id="22354" name="Line 7">
                <a:extLst>
                  <a:ext uri="{FF2B5EF4-FFF2-40B4-BE49-F238E27FC236}">
                    <a16:creationId xmlns:a16="http://schemas.microsoft.com/office/drawing/2014/main" id="{BED38509-CCFF-1327-6931-D836806C77DD}"/>
                  </a:ext>
                </a:extLst>
              </p:cNvPr>
              <p:cNvSpPr>
                <a:spLocks noChangeShapeType="1"/>
              </p:cNvSpPr>
              <p:nvPr/>
            </p:nvSpPr>
            <p:spPr bwMode="auto">
              <a:xfrm>
                <a:off x="288" y="192"/>
                <a:ext cx="90" cy="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55" name="Line 8">
                <a:extLst>
                  <a:ext uri="{FF2B5EF4-FFF2-40B4-BE49-F238E27FC236}">
                    <a16:creationId xmlns:a16="http://schemas.microsoft.com/office/drawing/2014/main" id="{854F3000-D315-E2D2-C349-66C2055847A1}"/>
                  </a:ext>
                </a:extLst>
              </p:cNvPr>
              <p:cNvSpPr>
                <a:spLocks noChangeShapeType="1"/>
              </p:cNvSpPr>
              <p:nvPr/>
            </p:nvSpPr>
            <p:spPr bwMode="auto">
              <a:xfrm>
                <a:off x="378" y="326"/>
                <a:ext cx="179" cy="9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56" name="Line 9">
                <a:extLst>
                  <a:ext uri="{FF2B5EF4-FFF2-40B4-BE49-F238E27FC236}">
                    <a16:creationId xmlns:a16="http://schemas.microsoft.com/office/drawing/2014/main" id="{6A369003-A892-7C4C-53EC-2A4C4B861A75}"/>
                  </a:ext>
                </a:extLst>
              </p:cNvPr>
              <p:cNvSpPr>
                <a:spLocks noChangeShapeType="1"/>
              </p:cNvSpPr>
              <p:nvPr/>
            </p:nvSpPr>
            <p:spPr bwMode="auto">
              <a:xfrm>
                <a:off x="378" y="326"/>
                <a:ext cx="134" cy="13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57" name="Line 10">
                <a:extLst>
                  <a:ext uri="{FF2B5EF4-FFF2-40B4-BE49-F238E27FC236}">
                    <a16:creationId xmlns:a16="http://schemas.microsoft.com/office/drawing/2014/main" id="{2A59AFCA-9FEB-D163-0AB6-1F461D2937D7}"/>
                  </a:ext>
                </a:extLst>
              </p:cNvPr>
              <p:cNvSpPr>
                <a:spLocks noChangeShapeType="1"/>
              </p:cNvSpPr>
              <p:nvPr/>
            </p:nvSpPr>
            <p:spPr bwMode="auto">
              <a:xfrm>
                <a:off x="378" y="326"/>
                <a:ext cx="134" cy="224"/>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58" name="Line 11">
                <a:extLst>
                  <a:ext uri="{FF2B5EF4-FFF2-40B4-BE49-F238E27FC236}">
                    <a16:creationId xmlns:a16="http://schemas.microsoft.com/office/drawing/2014/main" id="{5550F054-093F-6B3D-52DD-AD132D91D223}"/>
                  </a:ext>
                </a:extLst>
              </p:cNvPr>
              <p:cNvSpPr>
                <a:spLocks noChangeShapeType="1"/>
              </p:cNvSpPr>
              <p:nvPr/>
            </p:nvSpPr>
            <p:spPr bwMode="auto">
              <a:xfrm>
                <a:off x="378" y="326"/>
                <a:ext cx="45" cy="18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59" name="Line 12">
                <a:extLst>
                  <a:ext uri="{FF2B5EF4-FFF2-40B4-BE49-F238E27FC236}">
                    <a16:creationId xmlns:a16="http://schemas.microsoft.com/office/drawing/2014/main" id="{2BCB38A2-BEAD-A960-7C43-0E4F0A58C29A}"/>
                  </a:ext>
                </a:extLst>
              </p:cNvPr>
              <p:cNvSpPr>
                <a:spLocks noChangeShapeType="1"/>
              </p:cNvSpPr>
              <p:nvPr/>
            </p:nvSpPr>
            <p:spPr bwMode="auto">
              <a:xfrm>
                <a:off x="512" y="550"/>
                <a:ext cx="135" cy="13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60" name="Line 13">
                <a:extLst>
                  <a:ext uri="{FF2B5EF4-FFF2-40B4-BE49-F238E27FC236}">
                    <a16:creationId xmlns:a16="http://schemas.microsoft.com/office/drawing/2014/main" id="{8BC84070-9B5E-C8DF-5B9C-04CA87DDB4BD}"/>
                  </a:ext>
                </a:extLst>
              </p:cNvPr>
              <p:cNvSpPr>
                <a:spLocks noChangeShapeType="1"/>
              </p:cNvSpPr>
              <p:nvPr/>
            </p:nvSpPr>
            <p:spPr bwMode="auto">
              <a:xfrm>
                <a:off x="557" y="416"/>
                <a:ext cx="135"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61" name="Line 14">
                <a:extLst>
                  <a:ext uri="{FF2B5EF4-FFF2-40B4-BE49-F238E27FC236}">
                    <a16:creationId xmlns:a16="http://schemas.microsoft.com/office/drawing/2014/main" id="{7DA3CB0F-906A-BF14-34A3-35ABDF149C33}"/>
                  </a:ext>
                </a:extLst>
              </p:cNvPr>
              <p:cNvSpPr>
                <a:spLocks noChangeShapeType="1"/>
              </p:cNvSpPr>
              <p:nvPr/>
            </p:nvSpPr>
            <p:spPr bwMode="auto">
              <a:xfrm>
                <a:off x="467" y="416"/>
                <a:ext cx="135" cy="179"/>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62" name="Line 15">
                <a:extLst>
                  <a:ext uri="{FF2B5EF4-FFF2-40B4-BE49-F238E27FC236}">
                    <a16:creationId xmlns:a16="http://schemas.microsoft.com/office/drawing/2014/main" id="{5311B5B9-F94A-71C5-5C34-4BFD9428760B}"/>
                  </a:ext>
                </a:extLst>
              </p:cNvPr>
              <p:cNvSpPr>
                <a:spLocks noChangeShapeType="1"/>
              </p:cNvSpPr>
              <p:nvPr/>
            </p:nvSpPr>
            <p:spPr bwMode="auto">
              <a:xfrm>
                <a:off x="423" y="506"/>
                <a:ext cx="134" cy="179"/>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63" name="Line 16">
                <a:extLst>
                  <a:ext uri="{FF2B5EF4-FFF2-40B4-BE49-F238E27FC236}">
                    <a16:creationId xmlns:a16="http://schemas.microsoft.com/office/drawing/2014/main" id="{22F538C7-8BFA-1026-0241-0BCF1DFCDF20}"/>
                  </a:ext>
                </a:extLst>
              </p:cNvPr>
              <p:cNvSpPr>
                <a:spLocks noChangeShapeType="1"/>
              </p:cNvSpPr>
              <p:nvPr/>
            </p:nvSpPr>
            <p:spPr bwMode="auto">
              <a:xfrm>
                <a:off x="602" y="595"/>
                <a:ext cx="180"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64" name="Line 17">
                <a:extLst>
                  <a:ext uri="{FF2B5EF4-FFF2-40B4-BE49-F238E27FC236}">
                    <a16:creationId xmlns:a16="http://schemas.microsoft.com/office/drawing/2014/main" id="{1C3E7631-2C96-A779-3B12-C0C59FF67E49}"/>
                  </a:ext>
                </a:extLst>
              </p:cNvPr>
              <p:cNvSpPr>
                <a:spLocks noChangeShapeType="1"/>
              </p:cNvSpPr>
              <p:nvPr/>
            </p:nvSpPr>
            <p:spPr bwMode="auto">
              <a:xfrm>
                <a:off x="557" y="68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65" name="Line 18">
                <a:extLst>
                  <a:ext uri="{FF2B5EF4-FFF2-40B4-BE49-F238E27FC236}">
                    <a16:creationId xmlns:a16="http://schemas.microsoft.com/office/drawing/2014/main" id="{853A6830-40CA-4919-AB4E-F0596965950D}"/>
                  </a:ext>
                </a:extLst>
              </p:cNvPr>
              <p:cNvSpPr>
                <a:spLocks noChangeShapeType="1"/>
              </p:cNvSpPr>
              <p:nvPr/>
            </p:nvSpPr>
            <p:spPr bwMode="auto">
              <a:xfrm>
                <a:off x="423" y="506"/>
                <a:ext cx="134"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66" name="Line 19">
                <a:extLst>
                  <a:ext uri="{FF2B5EF4-FFF2-40B4-BE49-F238E27FC236}">
                    <a16:creationId xmlns:a16="http://schemas.microsoft.com/office/drawing/2014/main" id="{263947A6-A549-19DA-5A09-1F6087FB4611}"/>
                  </a:ext>
                </a:extLst>
              </p:cNvPr>
              <p:cNvSpPr>
                <a:spLocks noChangeShapeType="1"/>
              </p:cNvSpPr>
              <p:nvPr/>
            </p:nvSpPr>
            <p:spPr bwMode="auto">
              <a:xfrm>
                <a:off x="557" y="506"/>
                <a:ext cx="180"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67" name="Line 20">
                <a:extLst>
                  <a:ext uri="{FF2B5EF4-FFF2-40B4-BE49-F238E27FC236}">
                    <a16:creationId xmlns:a16="http://schemas.microsoft.com/office/drawing/2014/main" id="{8A743F2A-8CC2-838E-9407-07C444546385}"/>
                  </a:ext>
                </a:extLst>
              </p:cNvPr>
              <p:cNvSpPr>
                <a:spLocks noChangeShapeType="1"/>
              </p:cNvSpPr>
              <p:nvPr/>
            </p:nvSpPr>
            <p:spPr bwMode="auto">
              <a:xfrm>
                <a:off x="467" y="59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68" name="Line 21">
                <a:extLst>
                  <a:ext uri="{FF2B5EF4-FFF2-40B4-BE49-F238E27FC236}">
                    <a16:creationId xmlns:a16="http://schemas.microsoft.com/office/drawing/2014/main" id="{64B0188B-2DBE-E473-04D9-97FEA622078F}"/>
                  </a:ext>
                </a:extLst>
              </p:cNvPr>
              <p:cNvSpPr>
                <a:spLocks noChangeShapeType="1"/>
              </p:cNvSpPr>
              <p:nvPr/>
            </p:nvSpPr>
            <p:spPr bwMode="auto">
              <a:xfrm>
                <a:off x="647" y="685"/>
                <a:ext cx="135" cy="2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69" name="Line 22">
                <a:extLst>
                  <a:ext uri="{FF2B5EF4-FFF2-40B4-BE49-F238E27FC236}">
                    <a16:creationId xmlns:a16="http://schemas.microsoft.com/office/drawing/2014/main" id="{7E2FF44F-7393-8021-7568-926660B7ACD4}"/>
                  </a:ext>
                </a:extLst>
              </p:cNvPr>
              <p:cNvSpPr>
                <a:spLocks noChangeShapeType="1"/>
              </p:cNvSpPr>
              <p:nvPr/>
            </p:nvSpPr>
            <p:spPr bwMode="auto">
              <a:xfrm>
                <a:off x="647" y="685"/>
                <a:ext cx="179"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70" name="Line 23">
                <a:extLst>
                  <a:ext uri="{FF2B5EF4-FFF2-40B4-BE49-F238E27FC236}">
                    <a16:creationId xmlns:a16="http://schemas.microsoft.com/office/drawing/2014/main" id="{0AC09315-4BBD-E338-6AD3-6D4DE9DC9679}"/>
                  </a:ext>
                </a:extLst>
              </p:cNvPr>
              <p:cNvSpPr>
                <a:spLocks noChangeShapeType="1"/>
              </p:cNvSpPr>
              <p:nvPr/>
            </p:nvSpPr>
            <p:spPr bwMode="auto">
              <a:xfrm>
                <a:off x="782" y="909"/>
                <a:ext cx="179"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71" name="Line 24">
                <a:extLst>
                  <a:ext uri="{FF2B5EF4-FFF2-40B4-BE49-F238E27FC236}">
                    <a16:creationId xmlns:a16="http://schemas.microsoft.com/office/drawing/2014/main" id="{EE62E4D8-1082-37AA-9A01-58E89C254A83}"/>
                  </a:ext>
                </a:extLst>
              </p:cNvPr>
              <p:cNvSpPr>
                <a:spLocks noChangeShapeType="1"/>
              </p:cNvSpPr>
              <p:nvPr/>
            </p:nvSpPr>
            <p:spPr bwMode="auto">
              <a:xfrm>
                <a:off x="557" y="685"/>
                <a:ext cx="13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72" name="Line 25">
                <a:extLst>
                  <a:ext uri="{FF2B5EF4-FFF2-40B4-BE49-F238E27FC236}">
                    <a16:creationId xmlns:a16="http://schemas.microsoft.com/office/drawing/2014/main" id="{3B11A75A-F88A-B74D-8402-3CB87613BE42}"/>
                  </a:ext>
                </a:extLst>
              </p:cNvPr>
              <p:cNvSpPr>
                <a:spLocks noChangeShapeType="1"/>
              </p:cNvSpPr>
              <p:nvPr/>
            </p:nvSpPr>
            <p:spPr bwMode="auto">
              <a:xfrm>
                <a:off x="692" y="640"/>
                <a:ext cx="134" cy="13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73" name="Line 26">
                <a:extLst>
                  <a:ext uri="{FF2B5EF4-FFF2-40B4-BE49-F238E27FC236}">
                    <a16:creationId xmlns:a16="http://schemas.microsoft.com/office/drawing/2014/main" id="{13DA85B5-4D5D-12BD-BC0E-1F6F4146CF3B}"/>
                  </a:ext>
                </a:extLst>
              </p:cNvPr>
              <p:cNvSpPr>
                <a:spLocks noChangeShapeType="1"/>
              </p:cNvSpPr>
              <p:nvPr/>
            </p:nvSpPr>
            <p:spPr bwMode="auto">
              <a:xfrm>
                <a:off x="602" y="864"/>
                <a:ext cx="180"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74" name="Line 27">
                <a:extLst>
                  <a:ext uri="{FF2B5EF4-FFF2-40B4-BE49-F238E27FC236}">
                    <a16:creationId xmlns:a16="http://schemas.microsoft.com/office/drawing/2014/main" id="{CA69A149-1ADF-5343-A87C-F744917957C0}"/>
                  </a:ext>
                </a:extLst>
              </p:cNvPr>
              <p:cNvSpPr>
                <a:spLocks noChangeShapeType="1"/>
              </p:cNvSpPr>
              <p:nvPr/>
            </p:nvSpPr>
            <p:spPr bwMode="auto">
              <a:xfrm>
                <a:off x="512" y="774"/>
                <a:ext cx="45" cy="18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75" name="Line 28">
                <a:extLst>
                  <a:ext uri="{FF2B5EF4-FFF2-40B4-BE49-F238E27FC236}">
                    <a16:creationId xmlns:a16="http://schemas.microsoft.com/office/drawing/2014/main" id="{F5E0B178-6B57-52F1-7697-16268C9B5A99}"/>
                  </a:ext>
                </a:extLst>
              </p:cNvPr>
              <p:cNvSpPr>
                <a:spLocks noChangeShapeType="1"/>
              </p:cNvSpPr>
              <p:nvPr/>
            </p:nvSpPr>
            <p:spPr bwMode="auto">
              <a:xfrm>
                <a:off x="602" y="59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76" name="Line 29">
                <a:extLst>
                  <a:ext uri="{FF2B5EF4-FFF2-40B4-BE49-F238E27FC236}">
                    <a16:creationId xmlns:a16="http://schemas.microsoft.com/office/drawing/2014/main" id="{5EE20700-A0FD-1784-D794-16AF5E6CED16}"/>
                  </a:ext>
                </a:extLst>
              </p:cNvPr>
              <p:cNvSpPr>
                <a:spLocks noChangeShapeType="1"/>
              </p:cNvSpPr>
              <p:nvPr/>
            </p:nvSpPr>
            <p:spPr bwMode="auto">
              <a:xfrm>
                <a:off x="647" y="506"/>
                <a:ext cx="3769" cy="37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77" name="Line 30">
                <a:extLst>
                  <a:ext uri="{FF2B5EF4-FFF2-40B4-BE49-F238E27FC236}">
                    <a16:creationId xmlns:a16="http://schemas.microsoft.com/office/drawing/2014/main" id="{4B21AC2D-0590-7C0B-E7C4-C66C0D509205}"/>
                  </a:ext>
                </a:extLst>
              </p:cNvPr>
              <p:cNvSpPr>
                <a:spLocks noChangeShapeType="1"/>
              </p:cNvSpPr>
              <p:nvPr/>
            </p:nvSpPr>
            <p:spPr bwMode="auto">
              <a:xfrm>
                <a:off x="782" y="685"/>
                <a:ext cx="2602" cy="27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78" name="Line 31">
                <a:extLst>
                  <a:ext uri="{FF2B5EF4-FFF2-40B4-BE49-F238E27FC236}">
                    <a16:creationId xmlns:a16="http://schemas.microsoft.com/office/drawing/2014/main" id="{FE81C938-91D5-5AB2-F5CC-2A9709EAD2F4}"/>
                  </a:ext>
                </a:extLst>
              </p:cNvPr>
              <p:cNvSpPr>
                <a:spLocks noChangeShapeType="1"/>
              </p:cNvSpPr>
              <p:nvPr/>
            </p:nvSpPr>
            <p:spPr bwMode="auto">
              <a:xfrm>
                <a:off x="737" y="819"/>
                <a:ext cx="179"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79" name="Line 32">
                <a:extLst>
                  <a:ext uri="{FF2B5EF4-FFF2-40B4-BE49-F238E27FC236}">
                    <a16:creationId xmlns:a16="http://schemas.microsoft.com/office/drawing/2014/main" id="{319F64FF-ECF0-E988-ABB4-A7525E49B0CB}"/>
                  </a:ext>
                </a:extLst>
              </p:cNvPr>
              <p:cNvSpPr>
                <a:spLocks noChangeShapeType="1"/>
              </p:cNvSpPr>
              <p:nvPr/>
            </p:nvSpPr>
            <p:spPr bwMode="auto">
              <a:xfrm>
                <a:off x="557" y="954"/>
                <a:ext cx="180"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80" name="Line 33">
                <a:extLst>
                  <a:ext uri="{FF2B5EF4-FFF2-40B4-BE49-F238E27FC236}">
                    <a16:creationId xmlns:a16="http://schemas.microsoft.com/office/drawing/2014/main" id="{D30F37CC-1096-1682-F75A-C3B7F15D4967}"/>
                  </a:ext>
                </a:extLst>
              </p:cNvPr>
              <p:cNvSpPr>
                <a:spLocks noChangeShapeType="1"/>
              </p:cNvSpPr>
              <p:nvPr/>
            </p:nvSpPr>
            <p:spPr bwMode="auto">
              <a:xfrm>
                <a:off x="826" y="864"/>
                <a:ext cx="225"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81" name="Line 34">
                <a:extLst>
                  <a:ext uri="{FF2B5EF4-FFF2-40B4-BE49-F238E27FC236}">
                    <a16:creationId xmlns:a16="http://schemas.microsoft.com/office/drawing/2014/main" id="{80CA345F-EB43-999E-7884-C02C23420138}"/>
                  </a:ext>
                </a:extLst>
              </p:cNvPr>
              <p:cNvSpPr>
                <a:spLocks noChangeShapeType="1"/>
              </p:cNvSpPr>
              <p:nvPr/>
            </p:nvSpPr>
            <p:spPr bwMode="auto">
              <a:xfrm>
                <a:off x="871" y="730"/>
                <a:ext cx="225" cy="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82" name="Line 35">
                <a:extLst>
                  <a:ext uri="{FF2B5EF4-FFF2-40B4-BE49-F238E27FC236}">
                    <a16:creationId xmlns:a16="http://schemas.microsoft.com/office/drawing/2014/main" id="{6D480024-03EF-1A44-4442-F22BBEAD41B0}"/>
                  </a:ext>
                </a:extLst>
              </p:cNvPr>
              <p:cNvSpPr>
                <a:spLocks noChangeShapeType="1"/>
              </p:cNvSpPr>
              <p:nvPr/>
            </p:nvSpPr>
            <p:spPr bwMode="auto">
              <a:xfrm>
                <a:off x="737" y="595"/>
                <a:ext cx="22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83" name="Line 36">
                <a:extLst>
                  <a:ext uri="{FF2B5EF4-FFF2-40B4-BE49-F238E27FC236}">
                    <a16:creationId xmlns:a16="http://schemas.microsoft.com/office/drawing/2014/main" id="{F8FDB158-C01A-BD50-81C1-9639242F06B0}"/>
                  </a:ext>
                </a:extLst>
              </p:cNvPr>
              <p:cNvSpPr>
                <a:spLocks noChangeShapeType="1"/>
              </p:cNvSpPr>
              <p:nvPr/>
            </p:nvSpPr>
            <p:spPr bwMode="auto">
              <a:xfrm>
                <a:off x="961" y="640"/>
                <a:ext cx="180" cy="3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84" name="Line 37">
                <a:extLst>
                  <a:ext uri="{FF2B5EF4-FFF2-40B4-BE49-F238E27FC236}">
                    <a16:creationId xmlns:a16="http://schemas.microsoft.com/office/drawing/2014/main" id="{9DD94807-B9C2-9620-A009-BCE0F997B054}"/>
                  </a:ext>
                </a:extLst>
              </p:cNvPr>
              <p:cNvSpPr>
                <a:spLocks noChangeShapeType="1"/>
              </p:cNvSpPr>
              <p:nvPr/>
            </p:nvSpPr>
            <p:spPr bwMode="auto">
              <a:xfrm>
                <a:off x="826" y="774"/>
                <a:ext cx="2379" cy="3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85" name="Line 38">
                <a:extLst>
                  <a:ext uri="{FF2B5EF4-FFF2-40B4-BE49-F238E27FC236}">
                    <a16:creationId xmlns:a16="http://schemas.microsoft.com/office/drawing/2014/main" id="{D8A98FD2-5FA2-BA2B-9799-3A95964EA9FC}"/>
                  </a:ext>
                </a:extLst>
              </p:cNvPr>
              <p:cNvSpPr>
                <a:spLocks noChangeShapeType="1"/>
              </p:cNvSpPr>
              <p:nvPr/>
            </p:nvSpPr>
            <p:spPr bwMode="auto">
              <a:xfrm>
                <a:off x="692" y="909"/>
                <a:ext cx="1929" cy="22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86" name="Line 39">
                <a:extLst>
                  <a:ext uri="{FF2B5EF4-FFF2-40B4-BE49-F238E27FC236}">
                    <a16:creationId xmlns:a16="http://schemas.microsoft.com/office/drawing/2014/main" id="{6CAC1E26-FD16-4A06-E0BC-8C6744FB6979}"/>
                  </a:ext>
                </a:extLst>
              </p:cNvPr>
              <p:cNvSpPr>
                <a:spLocks noChangeShapeType="1"/>
              </p:cNvSpPr>
              <p:nvPr/>
            </p:nvSpPr>
            <p:spPr bwMode="auto">
              <a:xfrm>
                <a:off x="557" y="954"/>
                <a:ext cx="225" cy="3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87" name="Line 40">
                <a:extLst>
                  <a:ext uri="{FF2B5EF4-FFF2-40B4-BE49-F238E27FC236}">
                    <a16:creationId xmlns:a16="http://schemas.microsoft.com/office/drawing/2014/main" id="{7E9AF3C3-4DF9-E745-E1B9-3FE18401DC77}"/>
                  </a:ext>
                </a:extLst>
              </p:cNvPr>
              <p:cNvSpPr>
                <a:spLocks noChangeShapeType="1"/>
              </p:cNvSpPr>
              <p:nvPr/>
            </p:nvSpPr>
            <p:spPr bwMode="auto">
              <a:xfrm>
                <a:off x="737" y="1043"/>
                <a:ext cx="1525" cy="20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88" name="Line 41">
                <a:extLst>
                  <a:ext uri="{FF2B5EF4-FFF2-40B4-BE49-F238E27FC236}">
                    <a16:creationId xmlns:a16="http://schemas.microsoft.com/office/drawing/2014/main" id="{D8997B09-F852-F20B-3C02-85DBCDA4731E}"/>
                  </a:ext>
                </a:extLst>
              </p:cNvPr>
              <p:cNvSpPr>
                <a:spLocks noChangeShapeType="1"/>
              </p:cNvSpPr>
              <p:nvPr/>
            </p:nvSpPr>
            <p:spPr bwMode="auto">
              <a:xfrm>
                <a:off x="782" y="954"/>
                <a:ext cx="359" cy="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89" name="Line 42">
                <a:extLst>
                  <a:ext uri="{FF2B5EF4-FFF2-40B4-BE49-F238E27FC236}">
                    <a16:creationId xmlns:a16="http://schemas.microsoft.com/office/drawing/2014/main" id="{4869D68C-BDC2-2831-C1FB-F3B925B57441}"/>
                  </a:ext>
                </a:extLst>
              </p:cNvPr>
              <p:cNvSpPr>
                <a:spLocks noChangeShapeType="1"/>
              </p:cNvSpPr>
              <p:nvPr/>
            </p:nvSpPr>
            <p:spPr bwMode="auto">
              <a:xfrm>
                <a:off x="961" y="998"/>
                <a:ext cx="2109" cy="24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90" name="Line 43">
                <a:extLst>
                  <a:ext uri="{FF2B5EF4-FFF2-40B4-BE49-F238E27FC236}">
                    <a16:creationId xmlns:a16="http://schemas.microsoft.com/office/drawing/2014/main" id="{004AACB3-6EDD-AE63-C25A-223B32FBA211}"/>
                  </a:ext>
                </a:extLst>
              </p:cNvPr>
              <p:cNvSpPr>
                <a:spLocks noChangeShapeType="1"/>
              </p:cNvSpPr>
              <p:nvPr/>
            </p:nvSpPr>
            <p:spPr bwMode="auto">
              <a:xfrm>
                <a:off x="1051" y="909"/>
                <a:ext cx="942" cy="21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91" name="Line 44">
                <a:extLst>
                  <a:ext uri="{FF2B5EF4-FFF2-40B4-BE49-F238E27FC236}">
                    <a16:creationId xmlns:a16="http://schemas.microsoft.com/office/drawing/2014/main" id="{BE5A56AC-29E8-DCF6-B355-C03E599DFAF2}"/>
                  </a:ext>
                </a:extLst>
              </p:cNvPr>
              <p:cNvSpPr>
                <a:spLocks noChangeShapeType="1"/>
              </p:cNvSpPr>
              <p:nvPr/>
            </p:nvSpPr>
            <p:spPr bwMode="auto">
              <a:xfrm>
                <a:off x="512" y="416"/>
                <a:ext cx="135"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92" name="Line 45">
                <a:extLst>
                  <a:ext uri="{FF2B5EF4-FFF2-40B4-BE49-F238E27FC236}">
                    <a16:creationId xmlns:a16="http://schemas.microsoft.com/office/drawing/2014/main" id="{2CB5A68A-938B-1F02-F6DD-DFA78213E7BB}"/>
                  </a:ext>
                </a:extLst>
              </p:cNvPr>
              <p:cNvSpPr>
                <a:spLocks noChangeShapeType="1"/>
              </p:cNvSpPr>
              <p:nvPr/>
            </p:nvSpPr>
            <p:spPr bwMode="auto">
              <a:xfrm>
                <a:off x="423" y="461"/>
                <a:ext cx="134"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93" name="Line 46">
                <a:extLst>
                  <a:ext uri="{FF2B5EF4-FFF2-40B4-BE49-F238E27FC236}">
                    <a16:creationId xmlns:a16="http://schemas.microsoft.com/office/drawing/2014/main" id="{4E0EA9CF-4470-92E8-B720-B0FB56F617FC}"/>
                  </a:ext>
                </a:extLst>
              </p:cNvPr>
              <p:cNvSpPr>
                <a:spLocks noChangeShapeType="1"/>
              </p:cNvSpPr>
              <p:nvPr/>
            </p:nvSpPr>
            <p:spPr bwMode="auto">
              <a:xfrm>
                <a:off x="423" y="506"/>
                <a:ext cx="134"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94" name="Line 47">
                <a:extLst>
                  <a:ext uri="{FF2B5EF4-FFF2-40B4-BE49-F238E27FC236}">
                    <a16:creationId xmlns:a16="http://schemas.microsoft.com/office/drawing/2014/main" id="{E4B8CEC4-919B-C9F7-AB07-BCDC6E19BF9A}"/>
                  </a:ext>
                </a:extLst>
              </p:cNvPr>
              <p:cNvSpPr>
                <a:spLocks noChangeShapeType="1"/>
              </p:cNvSpPr>
              <p:nvPr/>
            </p:nvSpPr>
            <p:spPr bwMode="auto">
              <a:xfrm>
                <a:off x="557" y="416"/>
                <a:ext cx="180" cy="9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95" name="Line 48">
                <a:extLst>
                  <a:ext uri="{FF2B5EF4-FFF2-40B4-BE49-F238E27FC236}">
                    <a16:creationId xmlns:a16="http://schemas.microsoft.com/office/drawing/2014/main" id="{685E5D59-6C57-7868-578B-9EDB69D6060E}"/>
                  </a:ext>
                </a:extLst>
              </p:cNvPr>
              <p:cNvSpPr>
                <a:spLocks noChangeShapeType="1"/>
              </p:cNvSpPr>
              <p:nvPr/>
            </p:nvSpPr>
            <p:spPr bwMode="auto">
              <a:xfrm>
                <a:off x="1006" y="685"/>
                <a:ext cx="179" cy="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96" name="Line 49">
                <a:extLst>
                  <a:ext uri="{FF2B5EF4-FFF2-40B4-BE49-F238E27FC236}">
                    <a16:creationId xmlns:a16="http://schemas.microsoft.com/office/drawing/2014/main" id="{003E13B7-F47A-A38B-3FE4-84882F38CC5F}"/>
                  </a:ext>
                </a:extLst>
              </p:cNvPr>
              <p:cNvSpPr>
                <a:spLocks noChangeShapeType="1"/>
              </p:cNvSpPr>
              <p:nvPr/>
            </p:nvSpPr>
            <p:spPr bwMode="auto">
              <a:xfrm>
                <a:off x="737" y="506"/>
                <a:ext cx="628" cy="4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97" name="Line 50">
                <a:extLst>
                  <a:ext uri="{FF2B5EF4-FFF2-40B4-BE49-F238E27FC236}">
                    <a16:creationId xmlns:a16="http://schemas.microsoft.com/office/drawing/2014/main" id="{6FC49772-13FE-BE81-037D-7D6E7B0AE600}"/>
                  </a:ext>
                </a:extLst>
              </p:cNvPr>
              <p:cNvSpPr>
                <a:spLocks noChangeShapeType="1"/>
              </p:cNvSpPr>
              <p:nvPr/>
            </p:nvSpPr>
            <p:spPr bwMode="auto">
              <a:xfrm>
                <a:off x="647" y="461"/>
                <a:ext cx="135" cy="2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98" name="Line 51">
                <a:extLst>
                  <a:ext uri="{FF2B5EF4-FFF2-40B4-BE49-F238E27FC236}">
                    <a16:creationId xmlns:a16="http://schemas.microsoft.com/office/drawing/2014/main" id="{04C75089-8860-CC5C-CDAC-2F0D2370C154}"/>
                  </a:ext>
                </a:extLst>
              </p:cNvPr>
              <p:cNvSpPr>
                <a:spLocks noChangeShapeType="1"/>
              </p:cNvSpPr>
              <p:nvPr/>
            </p:nvSpPr>
            <p:spPr bwMode="auto">
              <a:xfrm>
                <a:off x="602" y="864"/>
                <a:ext cx="583" cy="1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99" name="Line 52">
                <a:extLst>
                  <a:ext uri="{FF2B5EF4-FFF2-40B4-BE49-F238E27FC236}">
                    <a16:creationId xmlns:a16="http://schemas.microsoft.com/office/drawing/2014/main" id="{B4FC9112-1B1E-661F-4EEA-536FC1AF7197}"/>
                  </a:ext>
                </a:extLst>
              </p:cNvPr>
              <p:cNvSpPr>
                <a:spLocks noChangeShapeType="1"/>
              </p:cNvSpPr>
              <p:nvPr/>
            </p:nvSpPr>
            <p:spPr bwMode="auto">
              <a:xfrm>
                <a:off x="557" y="954"/>
                <a:ext cx="225" cy="11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400" name="Line 53">
                <a:extLst>
                  <a:ext uri="{FF2B5EF4-FFF2-40B4-BE49-F238E27FC236}">
                    <a16:creationId xmlns:a16="http://schemas.microsoft.com/office/drawing/2014/main" id="{1D7B276B-7415-01ED-FD60-6FD959E399EE}"/>
                  </a:ext>
                </a:extLst>
              </p:cNvPr>
              <p:cNvSpPr>
                <a:spLocks noChangeShapeType="1"/>
              </p:cNvSpPr>
              <p:nvPr/>
            </p:nvSpPr>
            <p:spPr bwMode="auto">
              <a:xfrm>
                <a:off x="782" y="1312"/>
                <a:ext cx="403" cy="12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401" name="Line 54">
                <a:extLst>
                  <a:ext uri="{FF2B5EF4-FFF2-40B4-BE49-F238E27FC236}">
                    <a16:creationId xmlns:a16="http://schemas.microsoft.com/office/drawing/2014/main" id="{B9D5397F-B5C2-7CA3-C4EF-F61BE23E611F}"/>
                  </a:ext>
                </a:extLst>
              </p:cNvPr>
              <p:cNvSpPr>
                <a:spLocks noChangeShapeType="1"/>
              </p:cNvSpPr>
              <p:nvPr/>
            </p:nvSpPr>
            <p:spPr bwMode="auto">
              <a:xfrm>
                <a:off x="961" y="909"/>
                <a:ext cx="583" cy="19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402" name="Line 55">
                <a:extLst>
                  <a:ext uri="{FF2B5EF4-FFF2-40B4-BE49-F238E27FC236}">
                    <a16:creationId xmlns:a16="http://schemas.microsoft.com/office/drawing/2014/main" id="{5E7E15AB-1DD6-71B6-BF55-FB391229F237}"/>
                  </a:ext>
                </a:extLst>
              </p:cNvPr>
              <p:cNvSpPr>
                <a:spLocks noChangeShapeType="1"/>
              </p:cNvSpPr>
              <p:nvPr/>
            </p:nvSpPr>
            <p:spPr bwMode="auto">
              <a:xfrm>
                <a:off x="1141" y="998"/>
                <a:ext cx="1884" cy="13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403" name="Line 56">
                <a:extLst>
                  <a:ext uri="{FF2B5EF4-FFF2-40B4-BE49-F238E27FC236}">
                    <a16:creationId xmlns:a16="http://schemas.microsoft.com/office/drawing/2014/main" id="{4CF24BE2-CB0E-3A97-0434-F8A6A1394000}"/>
                  </a:ext>
                </a:extLst>
              </p:cNvPr>
              <p:cNvSpPr>
                <a:spLocks noChangeShapeType="1"/>
              </p:cNvSpPr>
              <p:nvPr/>
            </p:nvSpPr>
            <p:spPr bwMode="auto">
              <a:xfrm>
                <a:off x="467" y="371"/>
                <a:ext cx="135"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2353" name="Line 57">
              <a:extLst>
                <a:ext uri="{FF2B5EF4-FFF2-40B4-BE49-F238E27FC236}">
                  <a16:creationId xmlns:a16="http://schemas.microsoft.com/office/drawing/2014/main" id="{31FF0BB5-49C0-A565-D2EB-E58B1F134DBA}"/>
                </a:ext>
              </a:extLst>
            </p:cNvPr>
            <p:cNvSpPr>
              <a:spLocks noChangeShapeType="1"/>
            </p:cNvSpPr>
            <p:nvPr/>
          </p:nvSpPr>
          <p:spPr bwMode="auto">
            <a:xfrm>
              <a:off x="144" y="0"/>
              <a:ext cx="24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4" name="Group 58">
            <a:extLst>
              <a:ext uri="{FF2B5EF4-FFF2-40B4-BE49-F238E27FC236}">
                <a16:creationId xmlns:a16="http://schemas.microsoft.com/office/drawing/2014/main" id="{EB38CEB4-47F6-B41D-BB51-841FAF9B3A6F}"/>
              </a:ext>
            </a:extLst>
          </p:cNvPr>
          <p:cNvGrpSpPr>
            <a:grpSpLocks/>
          </p:cNvGrpSpPr>
          <p:nvPr/>
        </p:nvGrpSpPr>
        <p:grpSpPr bwMode="auto">
          <a:xfrm>
            <a:off x="7086600" y="304800"/>
            <a:ext cx="1143000" cy="4038600"/>
            <a:chOff x="144" y="0"/>
            <a:chExt cx="4272" cy="4224"/>
          </a:xfrm>
        </p:grpSpPr>
        <p:grpSp>
          <p:nvGrpSpPr>
            <p:cNvPr id="22300" name="Group 59">
              <a:extLst>
                <a:ext uri="{FF2B5EF4-FFF2-40B4-BE49-F238E27FC236}">
                  <a16:creationId xmlns:a16="http://schemas.microsoft.com/office/drawing/2014/main" id="{CC60507A-3239-3DB1-EBBA-8C53F92FD7AD}"/>
                </a:ext>
              </a:extLst>
            </p:cNvPr>
            <p:cNvGrpSpPr>
              <a:grpSpLocks/>
            </p:cNvGrpSpPr>
            <p:nvPr/>
          </p:nvGrpSpPr>
          <p:grpSpPr bwMode="auto">
            <a:xfrm>
              <a:off x="288" y="192"/>
              <a:ext cx="4128" cy="4032"/>
              <a:chOff x="288" y="192"/>
              <a:chExt cx="4128" cy="4032"/>
            </a:xfrm>
          </p:grpSpPr>
          <p:sp>
            <p:nvSpPr>
              <p:cNvPr id="22302" name="Line 60">
                <a:extLst>
                  <a:ext uri="{FF2B5EF4-FFF2-40B4-BE49-F238E27FC236}">
                    <a16:creationId xmlns:a16="http://schemas.microsoft.com/office/drawing/2014/main" id="{973201BE-2827-FFAD-4780-F25F2A593A80}"/>
                  </a:ext>
                </a:extLst>
              </p:cNvPr>
              <p:cNvSpPr>
                <a:spLocks noChangeShapeType="1"/>
              </p:cNvSpPr>
              <p:nvPr/>
            </p:nvSpPr>
            <p:spPr bwMode="auto">
              <a:xfrm>
                <a:off x="288" y="192"/>
                <a:ext cx="90" cy="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03" name="Line 61">
                <a:extLst>
                  <a:ext uri="{FF2B5EF4-FFF2-40B4-BE49-F238E27FC236}">
                    <a16:creationId xmlns:a16="http://schemas.microsoft.com/office/drawing/2014/main" id="{30907A62-A54B-1008-B1FC-FAD133FD3F6E}"/>
                  </a:ext>
                </a:extLst>
              </p:cNvPr>
              <p:cNvSpPr>
                <a:spLocks noChangeShapeType="1"/>
              </p:cNvSpPr>
              <p:nvPr/>
            </p:nvSpPr>
            <p:spPr bwMode="auto">
              <a:xfrm>
                <a:off x="378" y="326"/>
                <a:ext cx="179" cy="9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04" name="Line 62">
                <a:extLst>
                  <a:ext uri="{FF2B5EF4-FFF2-40B4-BE49-F238E27FC236}">
                    <a16:creationId xmlns:a16="http://schemas.microsoft.com/office/drawing/2014/main" id="{8CF3E056-FDEC-FB3F-B73D-E02B5C33575B}"/>
                  </a:ext>
                </a:extLst>
              </p:cNvPr>
              <p:cNvSpPr>
                <a:spLocks noChangeShapeType="1"/>
              </p:cNvSpPr>
              <p:nvPr/>
            </p:nvSpPr>
            <p:spPr bwMode="auto">
              <a:xfrm>
                <a:off x="378" y="326"/>
                <a:ext cx="134" cy="13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05" name="Line 63">
                <a:extLst>
                  <a:ext uri="{FF2B5EF4-FFF2-40B4-BE49-F238E27FC236}">
                    <a16:creationId xmlns:a16="http://schemas.microsoft.com/office/drawing/2014/main" id="{78E4274E-1FCC-5D3F-3A63-65813D8896ED}"/>
                  </a:ext>
                </a:extLst>
              </p:cNvPr>
              <p:cNvSpPr>
                <a:spLocks noChangeShapeType="1"/>
              </p:cNvSpPr>
              <p:nvPr/>
            </p:nvSpPr>
            <p:spPr bwMode="auto">
              <a:xfrm>
                <a:off x="378" y="326"/>
                <a:ext cx="134" cy="224"/>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06" name="Line 64">
                <a:extLst>
                  <a:ext uri="{FF2B5EF4-FFF2-40B4-BE49-F238E27FC236}">
                    <a16:creationId xmlns:a16="http://schemas.microsoft.com/office/drawing/2014/main" id="{63C6F9E6-E11A-5DFF-CB89-90A22F2F64FE}"/>
                  </a:ext>
                </a:extLst>
              </p:cNvPr>
              <p:cNvSpPr>
                <a:spLocks noChangeShapeType="1"/>
              </p:cNvSpPr>
              <p:nvPr/>
            </p:nvSpPr>
            <p:spPr bwMode="auto">
              <a:xfrm>
                <a:off x="378" y="326"/>
                <a:ext cx="45" cy="18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07" name="Line 65">
                <a:extLst>
                  <a:ext uri="{FF2B5EF4-FFF2-40B4-BE49-F238E27FC236}">
                    <a16:creationId xmlns:a16="http://schemas.microsoft.com/office/drawing/2014/main" id="{EB9229E6-7C14-9A2D-AE26-9FF7AE1783F3}"/>
                  </a:ext>
                </a:extLst>
              </p:cNvPr>
              <p:cNvSpPr>
                <a:spLocks noChangeShapeType="1"/>
              </p:cNvSpPr>
              <p:nvPr/>
            </p:nvSpPr>
            <p:spPr bwMode="auto">
              <a:xfrm>
                <a:off x="512" y="550"/>
                <a:ext cx="135" cy="13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08" name="Line 66">
                <a:extLst>
                  <a:ext uri="{FF2B5EF4-FFF2-40B4-BE49-F238E27FC236}">
                    <a16:creationId xmlns:a16="http://schemas.microsoft.com/office/drawing/2014/main" id="{AD5F265F-2C22-2892-AFF9-2B1DC6947D94}"/>
                  </a:ext>
                </a:extLst>
              </p:cNvPr>
              <p:cNvSpPr>
                <a:spLocks noChangeShapeType="1"/>
              </p:cNvSpPr>
              <p:nvPr/>
            </p:nvSpPr>
            <p:spPr bwMode="auto">
              <a:xfrm>
                <a:off x="557" y="416"/>
                <a:ext cx="135"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09" name="Line 67">
                <a:extLst>
                  <a:ext uri="{FF2B5EF4-FFF2-40B4-BE49-F238E27FC236}">
                    <a16:creationId xmlns:a16="http://schemas.microsoft.com/office/drawing/2014/main" id="{44A4C3DD-73A8-C7CF-7922-FF03EE8DADCB}"/>
                  </a:ext>
                </a:extLst>
              </p:cNvPr>
              <p:cNvSpPr>
                <a:spLocks noChangeShapeType="1"/>
              </p:cNvSpPr>
              <p:nvPr/>
            </p:nvSpPr>
            <p:spPr bwMode="auto">
              <a:xfrm>
                <a:off x="467" y="416"/>
                <a:ext cx="135" cy="179"/>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10" name="Line 68">
                <a:extLst>
                  <a:ext uri="{FF2B5EF4-FFF2-40B4-BE49-F238E27FC236}">
                    <a16:creationId xmlns:a16="http://schemas.microsoft.com/office/drawing/2014/main" id="{A52AE4D0-A42D-46AF-55C5-67B2F5A82DB9}"/>
                  </a:ext>
                </a:extLst>
              </p:cNvPr>
              <p:cNvSpPr>
                <a:spLocks noChangeShapeType="1"/>
              </p:cNvSpPr>
              <p:nvPr/>
            </p:nvSpPr>
            <p:spPr bwMode="auto">
              <a:xfrm>
                <a:off x="423" y="506"/>
                <a:ext cx="134" cy="179"/>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11" name="Line 69">
                <a:extLst>
                  <a:ext uri="{FF2B5EF4-FFF2-40B4-BE49-F238E27FC236}">
                    <a16:creationId xmlns:a16="http://schemas.microsoft.com/office/drawing/2014/main" id="{08CE581E-FEFA-9AE7-FE9A-B22C45B75437}"/>
                  </a:ext>
                </a:extLst>
              </p:cNvPr>
              <p:cNvSpPr>
                <a:spLocks noChangeShapeType="1"/>
              </p:cNvSpPr>
              <p:nvPr/>
            </p:nvSpPr>
            <p:spPr bwMode="auto">
              <a:xfrm>
                <a:off x="602" y="595"/>
                <a:ext cx="180"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12" name="Line 70">
                <a:extLst>
                  <a:ext uri="{FF2B5EF4-FFF2-40B4-BE49-F238E27FC236}">
                    <a16:creationId xmlns:a16="http://schemas.microsoft.com/office/drawing/2014/main" id="{FBC6E0EB-2E13-5E8B-9A6C-A051F8EC4D4A}"/>
                  </a:ext>
                </a:extLst>
              </p:cNvPr>
              <p:cNvSpPr>
                <a:spLocks noChangeShapeType="1"/>
              </p:cNvSpPr>
              <p:nvPr/>
            </p:nvSpPr>
            <p:spPr bwMode="auto">
              <a:xfrm>
                <a:off x="557" y="68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13" name="Line 71">
                <a:extLst>
                  <a:ext uri="{FF2B5EF4-FFF2-40B4-BE49-F238E27FC236}">
                    <a16:creationId xmlns:a16="http://schemas.microsoft.com/office/drawing/2014/main" id="{C2FA3DD0-8A76-1AFA-32F8-6FD5E78C29C5}"/>
                  </a:ext>
                </a:extLst>
              </p:cNvPr>
              <p:cNvSpPr>
                <a:spLocks noChangeShapeType="1"/>
              </p:cNvSpPr>
              <p:nvPr/>
            </p:nvSpPr>
            <p:spPr bwMode="auto">
              <a:xfrm>
                <a:off x="423" y="506"/>
                <a:ext cx="134"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14" name="Line 72">
                <a:extLst>
                  <a:ext uri="{FF2B5EF4-FFF2-40B4-BE49-F238E27FC236}">
                    <a16:creationId xmlns:a16="http://schemas.microsoft.com/office/drawing/2014/main" id="{61030343-7CBA-0099-9E61-9275F99D961F}"/>
                  </a:ext>
                </a:extLst>
              </p:cNvPr>
              <p:cNvSpPr>
                <a:spLocks noChangeShapeType="1"/>
              </p:cNvSpPr>
              <p:nvPr/>
            </p:nvSpPr>
            <p:spPr bwMode="auto">
              <a:xfrm>
                <a:off x="557" y="506"/>
                <a:ext cx="180"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15" name="Line 73">
                <a:extLst>
                  <a:ext uri="{FF2B5EF4-FFF2-40B4-BE49-F238E27FC236}">
                    <a16:creationId xmlns:a16="http://schemas.microsoft.com/office/drawing/2014/main" id="{468A3120-B681-0E44-9642-5E90DA6CF935}"/>
                  </a:ext>
                </a:extLst>
              </p:cNvPr>
              <p:cNvSpPr>
                <a:spLocks noChangeShapeType="1"/>
              </p:cNvSpPr>
              <p:nvPr/>
            </p:nvSpPr>
            <p:spPr bwMode="auto">
              <a:xfrm>
                <a:off x="467" y="59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16" name="Line 74">
                <a:extLst>
                  <a:ext uri="{FF2B5EF4-FFF2-40B4-BE49-F238E27FC236}">
                    <a16:creationId xmlns:a16="http://schemas.microsoft.com/office/drawing/2014/main" id="{15E183DA-5F26-8AFC-B22A-BC145DA8A8E3}"/>
                  </a:ext>
                </a:extLst>
              </p:cNvPr>
              <p:cNvSpPr>
                <a:spLocks noChangeShapeType="1"/>
              </p:cNvSpPr>
              <p:nvPr/>
            </p:nvSpPr>
            <p:spPr bwMode="auto">
              <a:xfrm>
                <a:off x="647" y="685"/>
                <a:ext cx="135" cy="2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17" name="Line 75">
                <a:extLst>
                  <a:ext uri="{FF2B5EF4-FFF2-40B4-BE49-F238E27FC236}">
                    <a16:creationId xmlns:a16="http://schemas.microsoft.com/office/drawing/2014/main" id="{50892E33-65A1-3AD4-5792-D382DCCDD339}"/>
                  </a:ext>
                </a:extLst>
              </p:cNvPr>
              <p:cNvSpPr>
                <a:spLocks noChangeShapeType="1"/>
              </p:cNvSpPr>
              <p:nvPr/>
            </p:nvSpPr>
            <p:spPr bwMode="auto">
              <a:xfrm>
                <a:off x="647" y="685"/>
                <a:ext cx="179"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18" name="Line 76">
                <a:extLst>
                  <a:ext uri="{FF2B5EF4-FFF2-40B4-BE49-F238E27FC236}">
                    <a16:creationId xmlns:a16="http://schemas.microsoft.com/office/drawing/2014/main" id="{2D059D15-E2AF-6EA6-45FF-A1850E66922D}"/>
                  </a:ext>
                </a:extLst>
              </p:cNvPr>
              <p:cNvSpPr>
                <a:spLocks noChangeShapeType="1"/>
              </p:cNvSpPr>
              <p:nvPr/>
            </p:nvSpPr>
            <p:spPr bwMode="auto">
              <a:xfrm>
                <a:off x="782" y="909"/>
                <a:ext cx="179"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19" name="Line 77">
                <a:extLst>
                  <a:ext uri="{FF2B5EF4-FFF2-40B4-BE49-F238E27FC236}">
                    <a16:creationId xmlns:a16="http://schemas.microsoft.com/office/drawing/2014/main" id="{BABB6041-8AF8-D658-84BE-32E57CFEE32E}"/>
                  </a:ext>
                </a:extLst>
              </p:cNvPr>
              <p:cNvSpPr>
                <a:spLocks noChangeShapeType="1"/>
              </p:cNvSpPr>
              <p:nvPr/>
            </p:nvSpPr>
            <p:spPr bwMode="auto">
              <a:xfrm>
                <a:off x="557" y="685"/>
                <a:ext cx="13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20" name="Line 78">
                <a:extLst>
                  <a:ext uri="{FF2B5EF4-FFF2-40B4-BE49-F238E27FC236}">
                    <a16:creationId xmlns:a16="http://schemas.microsoft.com/office/drawing/2014/main" id="{50F33D4A-1454-590A-16D6-6866A4FE4A30}"/>
                  </a:ext>
                </a:extLst>
              </p:cNvPr>
              <p:cNvSpPr>
                <a:spLocks noChangeShapeType="1"/>
              </p:cNvSpPr>
              <p:nvPr/>
            </p:nvSpPr>
            <p:spPr bwMode="auto">
              <a:xfrm>
                <a:off x="692" y="640"/>
                <a:ext cx="134" cy="13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21" name="Line 79">
                <a:extLst>
                  <a:ext uri="{FF2B5EF4-FFF2-40B4-BE49-F238E27FC236}">
                    <a16:creationId xmlns:a16="http://schemas.microsoft.com/office/drawing/2014/main" id="{C6DA3A28-F939-4BA4-45AE-6298A8D80F24}"/>
                  </a:ext>
                </a:extLst>
              </p:cNvPr>
              <p:cNvSpPr>
                <a:spLocks noChangeShapeType="1"/>
              </p:cNvSpPr>
              <p:nvPr/>
            </p:nvSpPr>
            <p:spPr bwMode="auto">
              <a:xfrm>
                <a:off x="602" y="864"/>
                <a:ext cx="180"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22" name="Line 80">
                <a:extLst>
                  <a:ext uri="{FF2B5EF4-FFF2-40B4-BE49-F238E27FC236}">
                    <a16:creationId xmlns:a16="http://schemas.microsoft.com/office/drawing/2014/main" id="{A417604F-0CDA-76AF-310F-D2489CEA5FB3}"/>
                  </a:ext>
                </a:extLst>
              </p:cNvPr>
              <p:cNvSpPr>
                <a:spLocks noChangeShapeType="1"/>
              </p:cNvSpPr>
              <p:nvPr/>
            </p:nvSpPr>
            <p:spPr bwMode="auto">
              <a:xfrm>
                <a:off x="512" y="774"/>
                <a:ext cx="45" cy="18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23" name="Line 81">
                <a:extLst>
                  <a:ext uri="{FF2B5EF4-FFF2-40B4-BE49-F238E27FC236}">
                    <a16:creationId xmlns:a16="http://schemas.microsoft.com/office/drawing/2014/main" id="{EA13DC6F-166B-AEA7-F9D5-2916AC290913}"/>
                  </a:ext>
                </a:extLst>
              </p:cNvPr>
              <p:cNvSpPr>
                <a:spLocks noChangeShapeType="1"/>
              </p:cNvSpPr>
              <p:nvPr/>
            </p:nvSpPr>
            <p:spPr bwMode="auto">
              <a:xfrm>
                <a:off x="602" y="59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24" name="Line 82">
                <a:extLst>
                  <a:ext uri="{FF2B5EF4-FFF2-40B4-BE49-F238E27FC236}">
                    <a16:creationId xmlns:a16="http://schemas.microsoft.com/office/drawing/2014/main" id="{C6E67727-4B3C-A95B-B0D1-891D72D07D98}"/>
                  </a:ext>
                </a:extLst>
              </p:cNvPr>
              <p:cNvSpPr>
                <a:spLocks noChangeShapeType="1"/>
              </p:cNvSpPr>
              <p:nvPr/>
            </p:nvSpPr>
            <p:spPr bwMode="auto">
              <a:xfrm>
                <a:off x="647" y="506"/>
                <a:ext cx="3769" cy="37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25" name="Line 83">
                <a:extLst>
                  <a:ext uri="{FF2B5EF4-FFF2-40B4-BE49-F238E27FC236}">
                    <a16:creationId xmlns:a16="http://schemas.microsoft.com/office/drawing/2014/main" id="{6B3827B4-B2D7-0B09-AB02-F3D1386A9B2E}"/>
                  </a:ext>
                </a:extLst>
              </p:cNvPr>
              <p:cNvSpPr>
                <a:spLocks noChangeShapeType="1"/>
              </p:cNvSpPr>
              <p:nvPr/>
            </p:nvSpPr>
            <p:spPr bwMode="auto">
              <a:xfrm>
                <a:off x="782" y="685"/>
                <a:ext cx="2602" cy="27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26" name="Line 84">
                <a:extLst>
                  <a:ext uri="{FF2B5EF4-FFF2-40B4-BE49-F238E27FC236}">
                    <a16:creationId xmlns:a16="http://schemas.microsoft.com/office/drawing/2014/main" id="{82E40D7C-5F8D-A88F-D085-902B0BAC5E2B}"/>
                  </a:ext>
                </a:extLst>
              </p:cNvPr>
              <p:cNvSpPr>
                <a:spLocks noChangeShapeType="1"/>
              </p:cNvSpPr>
              <p:nvPr/>
            </p:nvSpPr>
            <p:spPr bwMode="auto">
              <a:xfrm>
                <a:off x="737" y="819"/>
                <a:ext cx="179"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27" name="Line 85">
                <a:extLst>
                  <a:ext uri="{FF2B5EF4-FFF2-40B4-BE49-F238E27FC236}">
                    <a16:creationId xmlns:a16="http://schemas.microsoft.com/office/drawing/2014/main" id="{DD1982C5-F296-5218-FAC4-F2D309B569CE}"/>
                  </a:ext>
                </a:extLst>
              </p:cNvPr>
              <p:cNvSpPr>
                <a:spLocks noChangeShapeType="1"/>
              </p:cNvSpPr>
              <p:nvPr/>
            </p:nvSpPr>
            <p:spPr bwMode="auto">
              <a:xfrm>
                <a:off x="557" y="954"/>
                <a:ext cx="180"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28" name="Line 86">
                <a:extLst>
                  <a:ext uri="{FF2B5EF4-FFF2-40B4-BE49-F238E27FC236}">
                    <a16:creationId xmlns:a16="http://schemas.microsoft.com/office/drawing/2014/main" id="{7B4F7F91-04E3-E042-771F-BE5618120A76}"/>
                  </a:ext>
                </a:extLst>
              </p:cNvPr>
              <p:cNvSpPr>
                <a:spLocks noChangeShapeType="1"/>
              </p:cNvSpPr>
              <p:nvPr/>
            </p:nvSpPr>
            <p:spPr bwMode="auto">
              <a:xfrm>
                <a:off x="826" y="864"/>
                <a:ext cx="225"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29" name="Line 87">
                <a:extLst>
                  <a:ext uri="{FF2B5EF4-FFF2-40B4-BE49-F238E27FC236}">
                    <a16:creationId xmlns:a16="http://schemas.microsoft.com/office/drawing/2014/main" id="{A18A6475-5849-E568-B40A-F6DDBAA165E5}"/>
                  </a:ext>
                </a:extLst>
              </p:cNvPr>
              <p:cNvSpPr>
                <a:spLocks noChangeShapeType="1"/>
              </p:cNvSpPr>
              <p:nvPr/>
            </p:nvSpPr>
            <p:spPr bwMode="auto">
              <a:xfrm>
                <a:off x="871" y="730"/>
                <a:ext cx="225" cy="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30" name="Line 88">
                <a:extLst>
                  <a:ext uri="{FF2B5EF4-FFF2-40B4-BE49-F238E27FC236}">
                    <a16:creationId xmlns:a16="http://schemas.microsoft.com/office/drawing/2014/main" id="{0692AAE8-CA53-0401-A065-3C9108E1EC4C}"/>
                  </a:ext>
                </a:extLst>
              </p:cNvPr>
              <p:cNvSpPr>
                <a:spLocks noChangeShapeType="1"/>
              </p:cNvSpPr>
              <p:nvPr/>
            </p:nvSpPr>
            <p:spPr bwMode="auto">
              <a:xfrm>
                <a:off x="737" y="595"/>
                <a:ext cx="22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31" name="Line 89">
                <a:extLst>
                  <a:ext uri="{FF2B5EF4-FFF2-40B4-BE49-F238E27FC236}">
                    <a16:creationId xmlns:a16="http://schemas.microsoft.com/office/drawing/2014/main" id="{D1237BA7-D663-F1B2-CACF-1A81D25883A3}"/>
                  </a:ext>
                </a:extLst>
              </p:cNvPr>
              <p:cNvSpPr>
                <a:spLocks noChangeShapeType="1"/>
              </p:cNvSpPr>
              <p:nvPr/>
            </p:nvSpPr>
            <p:spPr bwMode="auto">
              <a:xfrm>
                <a:off x="961" y="640"/>
                <a:ext cx="180" cy="3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32" name="Line 90">
                <a:extLst>
                  <a:ext uri="{FF2B5EF4-FFF2-40B4-BE49-F238E27FC236}">
                    <a16:creationId xmlns:a16="http://schemas.microsoft.com/office/drawing/2014/main" id="{21035F13-CAED-A9FD-92D9-6231F8065BAC}"/>
                  </a:ext>
                </a:extLst>
              </p:cNvPr>
              <p:cNvSpPr>
                <a:spLocks noChangeShapeType="1"/>
              </p:cNvSpPr>
              <p:nvPr/>
            </p:nvSpPr>
            <p:spPr bwMode="auto">
              <a:xfrm>
                <a:off x="826" y="774"/>
                <a:ext cx="2379" cy="3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33" name="Line 91">
                <a:extLst>
                  <a:ext uri="{FF2B5EF4-FFF2-40B4-BE49-F238E27FC236}">
                    <a16:creationId xmlns:a16="http://schemas.microsoft.com/office/drawing/2014/main" id="{07527615-18E4-C971-C5AD-7275737A40DA}"/>
                  </a:ext>
                </a:extLst>
              </p:cNvPr>
              <p:cNvSpPr>
                <a:spLocks noChangeShapeType="1"/>
              </p:cNvSpPr>
              <p:nvPr/>
            </p:nvSpPr>
            <p:spPr bwMode="auto">
              <a:xfrm>
                <a:off x="692" y="909"/>
                <a:ext cx="1929" cy="22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34" name="Line 92">
                <a:extLst>
                  <a:ext uri="{FF2B5EF4-FFF2-40B4-BE49-F238E27FC236}">
                    <a16:creationId xmlns:a16="http://schemas.microsoft.com/office/drawing/2014/main" id="{3F0C2099-AC48-AE97-DB59-ACA77550C7D1}"/>
                  </a:ext>
                </a:extLst>
              </p:cNvPr>
              <p:cNvSpPr>
                <a:spLocks noChangeShapeType="1"/>
              </p:cNvSpPr>
              <p:nvPr/>
            </p:nvSpPr>
            <p:spPr bwMode="auto">
              <a:xfrm>
                <a:off x="557" y="954"/>
                <a:ext cx="225" cy="3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35" name="Line 93">
                <a:extLst>
                  <a:ext uri="{FF2B5EF4-FFF2-40B4-BE49-F238E27FC236}">
                    <a16:creationId xmlns:a16="http://schemas.microsoft.com/office/drawing/2014/main" id="{AC4B7F0E-9C34-A09D-0E36-644B47992A29}"/>
                  </a:ext>
                </a:extLst>
              </p:cNvPr>
              <p:cNvSpPr>
                <a:spLocks noChangeShapeType="1"/>
              </p:cNvSpPr>
              <p:nvPr/>
            </p:nvSpPr>
            <p:spPr bwMode="auto">
              <a:xfrm>
                <a:off x="737" y="1043"/>
                <a:ext cx="1525" cy="20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36" name="Line 94">
                <a:extLst>
                  <a:ext uri="{FF2B5EF4-FFF2-40B4-BE49-F238E27FC236}">
                    <a16:creationId xmlns:a16="http://schemas.microsoft.com/office/drawing/2014/main" id="{484FD62F-4058-BC7A-FC1E-9B3DCE2AA104}"/>
                  </a:ext>
                </a:extLst>
              </p:cNvPr>
              <p:cNvSpPr>
                <a:spLocks noChangeShapeType="1"/>
              </p:cNvSpPr>
              <p:nvPr/>
            </p:nvSpPr>
            <p:spPr bwMode="auto">
              <a:xfrm>
                <a:off x="782" y="954"/>
                <a:ext cx="359" cy="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37" name="Line 95">
                <a:extLst>
                  <a:ext uri="{FF2B5EF4-FFF2-40B4-BE49-F238E27FC236}">
                    <a16:creationId xmlns:a16="http://schemas.microsoft.com/office/drawing/2014/main" id="{4A5B28DE-AAD9-C66E-CB1D-0AF05D46BE4A}"/>
                  </a:ext>
                </a:extLst>
              </p:cNvPr>
              <p:cNvSpPr>
                <a:spLocks noChangeShapeType="1"/>
              </p:cNvSpPr>
              <p:nvPr/>
            </p:nvSpPr>
            <p:spPr bwMode="auto">
              <a:xfrm>
                <a:off x="961" y="998"/>
                <a:ext cx="2109" cy="24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38" name="Line 96">
                <a:extLst>
                  <a:ext uri="{FF2B5EF4-FFF2-40B4-BE49-F238E27FC236}">
                    <a16:creationId xmlns:a16="http://schemas.microsoft.com/office/drawing/2014/main" id="{A88BB7B5-9046-8A24-489E-E670675C8B2E}"/>
                  </a:ext>
                </a:extLst>
              </p:cNvPr>
              <p:cNvSpPr>
                <a:spLocks noChangeShapeType="1"/>
              </p:cNvSpPr>
              <p:nvPr/>
            </p:nvSpPr>
            <p:spPr bwMode="auto">
              <a:xfrm>
                <a:off x="1051" y="909"/>
                <a:ext cx="942" cy="21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39" name="Line 97">
                <a:extLst>
                  <a:ext uri="{FF2B5EF4-FFF2-40B4-BE49-F238E27FC236}">
                    <a16:creationId xmlns:a16="http://schemas.microsoft.com/office/drawing/2014/main" id="{931D5F72-73CD-F348-B93B-6913CA327B56}"/>
                  </a:ext>
                </a:extLst>
              </p:cNvPr>
              <p:cNvSpPr>
                <a:spLocks noChangeShapeType="1"/>
              </p:cNvSpPr>
              <p:nvPr/>
            </p:nvSpPr>
            <p:spPr bwMode="auto">
              <a:xfrm>
                <a:off x="512" y="416"/>
                <a:ext cx="135"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40" name="Line 98">
                <a:extLst>
                  <a:ext uri="{FF2B5EF4-FFF2-40B4-BE49-F238E27FC236}">
                    <a16:creationId xmlns:a16="http://schemas.microsoft.com/office/drawing/2014/main" id="{7D93C1FB-1830-770D-AF47-E290579CDA9A}"/>
                  </a:ext>
                </a:extLst>
              </p:cNvPr>
              <p:cNvSpPr>
                <a:spLocks noChangeShapeType="1"/>
              </p:cNvSpPr>
              <p:nvPr/>
            </p:nvSpPr>
            <p:spPr bwMode="auto">
              <a:xfrm>
                <a:off x="423" y="461"/>
                <a:ext cx="134"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41" name="Line 99">
                <a:extLst>
                  <a:ext uri="{FF2B5EF4-FFF2-40B4-BE49-F238E27FC236}">
                    <a16:creationId xmlns:a16="http://schemas.microsoft.com/office/drawing/2014/main" id="{E0649D16-517D-FC06-5895-91D61E7BCE9A}"/>
                  </a:ext>
                </a:extLst>
              </p:cNvPr>
              <p:cNvSpPr>
                <a:spLocks noChangeShapeType="1"/>
              </p:cNvSpPr>
              <p:nvPr/>
            </p:nvSpPr>
            <p:spPr bwMode="auto">
              <a:xfrm>
                <a:off x="423" y="506"/>
                <a:ext cx="134"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42" name="Line 100">
                <a:extLst>
                  <a:ext uri="{FF2B5EF4-FFF2-40B4-BE49-F238E27FC236}">
                    <a16:creationId xmlns:a16="http://schemas.microsoft.com/office/drawing/2014/main" id="{488A3495-05E7-BBDB-598D-70DEB2E7AB20}"/>
                  </a:ext>
                </a:extLst>
              </p:cNvPr>
              <p:cNvSpPr>
                <a:spLocks noChangeShapeType="1"/>
              </p:cNvSpPr>
              <p:nvPr/>
            </p:nvSpPr>
            <p:spPr bwMode="auto">
              <a:xfrm>
                <a:off x="557" y="416"/>
                <a:ext cx="180" cy="9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43" name="Line 101">
                <a:extLst>
                  <a:ext uri="{FF2B5EF4-FFF2-40B4-BE49-F238E27FC236}">
                    <a16:creationId xmlns:a16="http://schemas.microsoft.com/office/drawing/2014/main" id="{6D748D74-E4D5-1EC3-2D51-8B934427B4E5}"/>
                  </a:ext>
                </a:extLst>
              </p:cNvPr>
              <p:cNvSpPr>
                <a:spLocks noChangeShapeType="1"/>
              </p:cNvSpPr>
              <p:nvPr/>
            </p:nvSpPr>
            <p:spPr bwMode="auto">
              <a:xfrm>
                <a:off x="1006" y="685"/>
                <a:ext cx="179" cy="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44" name="Line 102">
                <a:extLst>
                  <a:ext uri="{FF2B5EF4-FFF2-40B4-BE49-F238E27FC236}">
                    <a16:creationId xmlns:a16="http://schemas.microsoft.com/office/drawing/2014/main" id="{86A10DE1-B718-67E1-DF6B-E619D182FE63}"/>
                  </a:ext>
                </a:extLst>
              </p:cNvPr>
              <p:cNvSpPr>
                <a:spLocks noChangeShapeType="1"/>
              </p:cNvSpPr>
              <p:nvPr/>
            </p:nvSpPr>
            <p:spPr bwMode="auto">
              <a:xfrm>
                <a:off x="737" y="506"/>
                <a:ext cx="628" cy="4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45" name="Line 103">
                <a:extLst>
                  <a:ext uri="{FF2B5EF4-FFF2-40B4-BE49-F238E27FC236}">
                    <a16:creationId xmlns:a16="http://schemas.microsoft.com/office/drawing/2014/main" id="{2D1B52D4-554E-367C-7359-19C195394EA5}"/>
                  </a:ext>
                </a:extLst>
              </p:cNvPr>
              <p:cNvSpPr>
                <a:spLocks noChangeShapeType="1"/>
              </p:cNvSpPr>
              <p:nvPr/>
            </p:nvSpPr>
            <p:spPr bwMode="auto">
              <a:xfrm>
                <a:off x="647" y="461"/>
                <a:ext cx="135" cy="2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46" name="Line 104">
                <a:extLst>
                  <a:ext uri="{FF2B5EF4-FFF2-40B4-BE49-F238E27FC236}">
                    <a16:creationId xmlns:a16="http://schemas.microsoft.com/office/drawing/2014/main" id="{67A817BC-58BB-2BA3-FC4E-DC946F5301A7}"/>
                  </a:ext>
                </a:extLst>
              </p:cNvPr>
              <p:cNvSpPr>
                <a:spLocks noChangeShapeType="1"/>
              </p:cNvSpPr>
              <p:nvPr/>
            </p:nvSpPr>
            <p:spPr bwMode="auto">
              <a:xfrm>
                <a:off x="602" y="864"/>
                <a:ext cx="583" cy="1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47" name="Line 105">
                <a:extLst>
                  <a:ext uri="{FF2B5EF4-FFF2-40B4-BE49-F238E27FC236}">
                    <a16:creationId xmlns:a16="http://schemas.microsoft.com/office/drawing/2014/main" id="{E816AE0B-17AB-A1C3-5A4B-E5072AC660A1}"/>
                  </a:ext>
                </a:extLst>
              </p:cNvPr>
              <p:cNvSpPr>
                <a:spLocks noChangeShapeType="1"/>
              </p:cNvSpPr>
              <p:nvPr/>
            </p:nvSpPr>
            <p:spPr bwMode="auto">
              <a:xfrm>
                <a:off x="557" y="954"/>
                <a:ext cx="225" cy="11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48" name="Line 106">
                <a:extLst>
                  <a:ext uri="{FF2B5EF4-FFF2-40B4-BE49-F238E27FC236}">
                    <a16:creationId xmlns:a16="http://schemas.microsoft.com/office/drawing/2014/main" id="{D22B983D-9C07-963C-076B-E9B7603795F5}"/>
                  </a:ext>
                </a:extLst>
              </p:cNvPr>
              <p:cNvSpPr>
                <a:spLocks noChangeShapeType="1"/>
              </p:cNvSpPr>
              <p:nvPr/>
            </p:nvSpPr>
            <p:spPr bwMode="auto">
              <a:xfrm>
                <a:off x="782" y="1312"/>
                <a:ext cx="403" cy="12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49" name="Line 107">
                <a:extLst>
                  <a:ext uri="{FF2B5EF4-FFF2-40B4-BE49-F238E27FC236}">
                    <a16:creationId xmlns:a16="http://schemas.microsoft.com/office/drawing/2014/main" id="{99C4D062-827D-A81D-0FA0-633D8A9A4EB2}"/>
                  </a:ext>
                </a:extLst>
              </p:cNvPr>
              <p:cNvSpPr>
                <a:spLocks noChangeShapeType="1"/>
              </p:cNvSpPr>
              <p:nvPr/>
            </p:nvSpPr>
            <p:spPr bwMode="auto">
              <a:xfrm>
                <a:off x="961" y="909"/>
                <a:ext cx="583" cy="19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50" name="Line 108">
                <a:extLst>
                  <a:ext uri="{FF2B5EF4-FFF2-40B4-BE49-F238E27FC236}">
                    <a16:creationId xmlns:a16="http://schemas.microsoft.com/office/drawing/2014/main" id="{26466594-EFCB-4BCE-80E6-D704E3C6EA68}"/>
                  </a:ext>
                </a:extLst>
              </p:cNvPr>
              <p:cNvSpPr>
                <a:spLocks noChangeShapeType="1"/>
              </p:cNvSpPr>
              <p:nvPr/>
            </p:nvSpPr>
            <p:spPr bwMode="auto">
              <a:xfrm>
                <a:off x="1141" y="998"/>
                <a:ext cx="1884" cy="13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51" name="Line 109">
                <a:extLst>
                  <a:ext uri="{FF2B5EF4-FFF2-40B4-BE49-F238E27FC236}">
                    <a16:creationId xmlns:a16="http://schemas.microsoft.com/office/drawing/2014/main" id="{3E6F3F11-9136-5BFF-1297-A00ACC1C6BF0}"/>
                  </a:ext>
                </a:extLst>
              </p:cNvPr>
              <p:cNvSpPr>
                <a:spLocks noChangeShapeType="1"/>
              </p:cNvSpPr>
              <p:nvPr/>
            </p:nvSpPr>
            <p:spPr bwMode="auto">
              <a:xfrm>
                <a:off x="467" y="371"/>
                <a:ext cx="135"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2301" name="Line 110">
              <a:extLst>
                <a:ext uri="{FF2B5EF4-FFF2-40B4-BE49-F238E27FC236}">
                  <a16:creationId xmlns:a16="http://schemas.microsoft.com/office/drawing/2014/main" id="{4BC1BE90-13DD-9747-B311-0B8FC1DE9D04}"/>
                </a:ext>
              </a:extLst>
            </p:cNvPr>
            <p:cNvSpPr>
              <a:spLocks noChangeShapeType="1"/>
            </p:cNvSpPr>
            <p:nvPr/>
          </p:nvSpPr>
          <p:spPr bwMode="auto">
            <a:xfrm>
              <a:off x="144" y="0"/>
              <a:ext cx="24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6" name="Group 111">
            <a:extLst>
              <a:ext uri="{FF2B5EF4-FFF2-40B4-BE49-F238E27FC236}">
                <a16:creationId xmlns:a16="http://schemas.microsoft.com/office/drawing/2014/main" id="{52795659-8A81-5813-59F3-F6E7E84B93A7}"/>
              </a:ext>
            </a:extLst>
          </p:cNvPr>
          <p:cNvGrpSpPr>
            <a:grpSpLocks/>
          </p:cNvGrpSpPr>
          <p:nvPr/>
        </p:nvGrpSpPr>
        <p:grpSpPr bwMode="auto">
          <a:xfrm>
            <a:off x="3016250" y="822325"/>
            <a:ext cx="3689350" cy="5197475"/>
            <a:chOff x="-144" y="0"/>
            <a:chExt cx="2324" cy="2986"/>
          </a:xfrm>
        </p:grpSpPr>
        <p:sp>
          <p:nvSpPr>
            <p:cNvPr id="22250" name="Line 112">
              <a:extLst>
                <a:ext uri="{FF2B5EF4-FFF2-40B4-BE49-F238E27FC236}">
                  <a16:creationId xmlns:a16="http://schemas.microsoft.com/office/drawing/2014/main" id="{67917959-EE6F-0575-FF12-A489044650FE}"/>
                </a:ext>
              </a:extLst>
            </p:cNvPr>
            <p:cNvSpPr>
              <a:spLocks noChangeShapeType="1"/>
            </p:cNvSpPr>
            <p:nvPr/>
          </p:nvSpPr>
          <p:spPr bwMode="auto">
            <a:xfrm rot="19921307" flipH="1">
              <a:off x="1576" y="0"/>
              <a:ext cx="328" cy="3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51" name="Line 113">
              <a:extLst>
                <a:ext uri="{FF2B5EF4-FFF2-40B4-BE49-F238E27FC236}">
                  <a16:creationId xmlns:a16="http://schemas.microsoft.com/office/drawing/2014/main" id="{D12D70BC-2DDE-ADE3-7493-D4CAC23FAF19}"/>
                </a:ext>
              </a:extLst>
            </p:cNvPr>
            <p:cNvSpPr>
              <a:spLocks noChangeShapeType="1"/>
            </p:cNvSpPr>
            <p:nvPr/>
          </p:nvSpPr>
          <p:spPr bwMode="auto">
            <a:xfrm rot="19921307" flipH="1">
              <a:off x="1588" y="419"/>
              <a:ext cx="104" cy="4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52" name="Line 114">
              <a:extLst>
                <a:ext uri="{FF2B5EF4-FFF2-40B4-BE49-F238E27FC236}">
                  <a16:creationId xmlns:a16="http://schemas.microsoft.com/office/drawing/2014/main" id="{5F976543-E688-266A-0875-21BA6A4DD6AA}"/>
                </a:ext>
              </a:extLst>
            </p:cNvPr>
            <p:cNvSpPr>
              <a:spLocks noChangeShapeType="1"/>
            </p:cNvSpPr>
            <p:nvPr/>
          </p:nvSpPr>
          <p:spPr bwMode="auto">
            <a:xfrm rot="19921307" flipH="1">
              <a:off x="1618" y="411"/>
              <a:ext cx="78" cy="6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53" name="Line 115">
              <a:extLst>
                <a:ext uri="{FF2B5EF4-FFF2-40B4-BE49-F238E27FC236}">
                  <a16:creationId xmlns:a16="http://schemas.microsoft.com/office/drawing/2014/main" id="{41BF3885-AC42-79B3-B110-C846C0491ABF}"/>
                </a:ext>
              </a:extLst>
            </p:cNvPr>
            <p:cNvSpPr>
              <a:spLocks noChangeShapeType="1"/>
            </p:cNvSpPr>
            <p:nvPr/>
          </p:nvSpPr>
          <p:spPr bwMode="auto">
            <a:xfrm rot="19921307" flipH="1">
              <a:off x="1629" y="409"/>
              <a:ext cx="78" cy="11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54" name="Line 116">
              <a:extLst>
                <a:ext uri="{FF2B5EF4-FFF2-40B4-BE49-F238E27FC236}">
                  <a16:creationId xmlns:a16="http://schemas.microsoft.com/office/drawing/2014/main" id="{9F664AF1-9527-E8BD-A3CD-20D9AA59AE0C}"/>
                </a:ext>
              </a:extLst>
            </p:cNvPr>
            <p:cNvSpPr>
              <a:spLocks noChangeShapeType="1"/>
            </p:cNvSpPr>
            <p:nvPr/>
          </p:nvSpPr>
          <p:spPr bwMode="auto">
            <a:xfrm rot="19921307" flipH="1">
              <a:off x="1672" y="398"/>
              <a:ext cx="26" cy="9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55" name="Line 117">
              <a:extLst>
                <a:ext uri="{FF2B5EF4-FFF2-40B4-BE49-F238E27FC236}">
                  <a16:creationId xmlns:a16="http://schemas.microsoft.com/office/drawing/2014/main" id="{C74E6604-84A5-59A9-FD31-88D95F65226D}"/>
                </a:ext>
              </a:extLst>
            </p:cNvPr>
            <p:cNvSpPr>
              <a:spLocks noChangeShapeType="1"/>
            </p:cNvSpPr>
            <p:nvPr/>
          </p:nvSpPr>
          <p:spPr bwMode="auto">
            <a:xfrm rot="19921307" flipH="1">
              <a:off x="1603" y="547"/>
              <a:ext cx="77" cy="67"/>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56" name="Line 118">
              <a:extLst>
                <a:ext uri="{FF2B5EF4-FFF2-40B4-BE49-F238E27FC236}">
                  <a16:creationId xmlns:a16="http://schemas.microsoft.com/office/drawing/2014/main" id="{3AA54EBF-EFD6-6C02-0B01-C4AABFC7EB56}"/>
                </a:ext>
              </a:extLst>
            </p:cNvPr>
            <p:cNvSpPr>
              <a:spLocks noChangeShapeType="1"/>
            </p:cNvSpPr>
            <p:nvPr/>
          </p:nvSpPr>
          <p:spPr bwMode="auto">
            <a:xfrm rot="19921307" flipH="1">
              <a:off x="1548" y="499"/>
              <a:ext cx="77" cy="6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57" name="Line 119">
              <a:extLst>
                <a:ext uri="{FF2B5EF4-FFF2-40B4-BE49-F238E27FC236}">
                  <a16:creationId xmlns:a16="http://schemas.microsoft.com/office/drawing/2014/main" id="{6FB8DC66-F526-093C-AB30-2942C408B54C}"/>
                </a:ext>
              </a:extLst>
            </p:cNvPr>
            <p:cNvSpPr>
              <a:spLocks noChangeShapeType="1"/>
            </p:cNvSpPr>
            <p:nvPr/>
          </p:nvSpPr>
          <p:spPr bwMode="auto">
            <a:xfrm rot="19921307" flipH="1">
              <a:off x="1598" y="474"/>
              <a:ext cx="78" cy="9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58" name="Line 120">
              <a:extLst>
                <a:ext uri="{FF2B5EF4-FFF2-40B4-BE49-F238E27FC236}">
                  <a16:creationId xmlns:a16="http://schemas.microsoft.com/office/drawing/2014/main" id="{349388A6-9135-0254-3FAB-FB5793DB78AB}"/>
                </a:ext>
              </a:extLst>
            </p:cNvPr>
            <p:cNvSpPr>
              <a:spLocks noChangeShapeType="1"/>
            </p:cNvSpPr>
            <p:nvPr/>
          </p:nvSpPr>
          <p:spPr bwMode="auto">
            <a:xfrm rot="19921307" flipH="1">
              <a:off x="1642" y="502"/>
              <a:ext cx="78" cy="9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59" name="Line 121">
              <a:extLst>
                <a:ext uri="{FF2B5EF4-FFF2-40B4-BE49-F238E27FC236}">
                  <a16:creationId xmlns:a16="http://schemas.microsoft.com/office/drawing/2014/main" id="{E867AE75-C202-5277-8679-7E2237301ED2}"/>
                </a:ext>
              </a:extLst>
            </p:cNvPr>
            <p:cNvSpPr>
              <a:spLocks noChangeShapeType="1"/>
            </p:cNvSpPr>
            <p:nvPr/>
          </p:nvSpPr>
          <p:spPr bwMode="auto">
            <a:xfrm rot="19921307" flipH="1">
              <a:off x="1538" y="598"/>
              <a:ext cx="103"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60" name="Line 122">
              <a:extLst>
                <a:ext uri="{FF2B5EF4-FFF2-40B4-BE49-F238E27FC236}">
                  <a16:creationId xmlns:a16="http://schemas.microsoft.com/office/drawing/2014/main" id="{C38723B9-EE37-311C-129C-2AF743DFE662}"/>
                </a:ext>
              </a:extLst>
            </p:cNvPr>
            <p:cNvSpPr>
              <a:spLocks noChangeShapeType="1"/>
            </p:cNvSpPr>
            <p:nvPr/>
          </p:nvSpPr>
          <p:spPr bwMode="auto">
            <a:xfrm rot="19921307" flipH="1">
              <a:off x="1665" y="605"/>
              <a:ext cx="26" cy="9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61" name="Line 123">
              <a:extLst>
                <a:ext uri="{FF2B5EF4-FFF2-40B4-BE49-F238E27FC236}">
                  <a16:creationId xmlns:a16="http://schemas.microsoft.com/office/drawing/2014/main" id="{35DBE779-A83B-C152-41BD-E061BC3D55C6}"/>
                </a:ext>
              </a:extLst>
            </p:cNvPr>
            <p:cNvSpPr>
              <a:spLocks noChangeShapeType="1"/>
            </p:cNvSpPr>
            <p:nvPr/>
          </p:nvSpPr>
          <p:spPr bwMode="auto">
            <a:xfrm rot="19921307" flipH="1">
              <a:off x="1648" y="500"/>
              <a:ext cx="78" cy="113"/>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62" name="Line 124">
              <a:extLst>
                <a:ext uri="{FF2B5EF4-FFF2-40B4-BE49-F238E27FC236}">
                  <a16:creationId xmlns:a16="http://schemas.microsoft.com/office/drawing/2014/main" id="{70925157-6949-B126-C190-D5523D0179F9}"/>
                </a:ext>
              </a:extLst>
            </p:cNvPr>
            <p:cNvSpPr>
              <a:spLocks noChangeShapeType="1"/>
            </p:cNvSpPr>
            <p:nvPr/>
          </p:nvSpPr>
          <p:spPr bwMode="auto">
            <a:xfrm rot="19921307" flipH="1">
              <a:off x="1540" y="547"/>
              <a:ext cx="103"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63" name="Line 125">
              <a:extLst>
                <a:ext uri="{FF2B5EF4-FFF2-40B4-BE49-F238E27FC236}">
                  <a16:creationId xmlns:a16="http://schemas.microsoft.com/office/drawing/2014/main" id="{5141F9B1-EDC9-E43D-5401-F50DD224DC95}"/>
                </a:ext>
              </a:extLst>
            </p:cNvPr>
            <p:cNvSpPr>
              <a:spLocks noChangeShapeType="1"/>
            </p:cNvSpPr>
            <p:nvPr/>
          </p:nvSpPr>
          <p:spPr bwMode="auto">
            <a:xfrm rot="19921307" flipH="1">
              <a:off x="1689" y="541"/>
              <a:ext cx="26"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64" name="Line 126">
              <a:extLst>
                <a:ext uri="{FF2B5EF4-FFF2-40B4-BE49-F238E27FC236}">
                  <a16:creationId xmlns:a16="http://schemas.microsoft.com/office/drawing/2014/main" id="{00C6A70A-7354-8DBB-A1EC-2BC04BB2A178}"/>
                </a:ext>
              </a:extLst>
            </p:cNvPr>
            <p:cNvSpPr>
              <a:spLocks noChangeShapeType="1"/>
            </p:cNvSpPr>
            <p:nvPr/>
          </p:nvSpPr>
          <p:spPr bwMode="auto">
            <a:xfrm rot="19921307" flipH="1">
              <a:off x="1576" y="640"/>
              <a:ext cx="78" cy="113"/>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65" name="Line 127">
              <a:extLst>
                <a:ext uri="{FF2B5EF4-FFF2-40B4-BE49-F238E27FC236}">
                  <a16:creationId xmlns:a16="http://schemas.microsoft.com/office/drawing/2014/main" id="{D0C4778D-89BE-516A-0BDD-22B38802ACAD}"/>
                </a:ext>
              </a:extLst>
            </p:cNvPr>
            <p:cNvSpPr>
              <a:spLocks noChangeShapeType="1"/>
            </p:cNvSpPr>
            <p:nvPr/>
          </p:nvSpPr>
          <p:spPr bwMode="auto">
            <a:xfrm rot="19921307" flipH="1">
              <a:off x="1536" y="650"/>
              <a:ext cx="10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66" name="Line 128">
              <a:extLst>
                <a:ext uri="{FF2B5EF4-FFF2-40B4-BE49-F238E27FC236}">
                  <a16:creationId xmlns:a16="http://schemas.microsoft.com/office/drawing/2014/main" id="{B04D2BC0-C1F5-2094-EC3D-5F01204CB1CC}"/>
                </a:ext>
              </a:extLst>
            </p:cNvPr>
            <p:cNvSpPr>
              <a:spLocks noChangeShapeType="1"/>
            </p:cNvSpPr>
            <p:nvPr/>
          </p:nvSpPr>
          <p:spPr bwMode="auto">
            <a:xfrm rot="19921307" flipH="1">
              <a:off x="1520" y="787"/>
              <a:ext cx="10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67" name="Line 129">
              <a:extLst>
                <a:ext uri="{FF2B5EF4-FFF2-40B4-BE49-F238E27FC236}">
                  <a16:creationId xmlns:a16="http://schemas.microsoft.com/office/drawing/2014/main" id="{08579EA6-BADD-E143-37FC-156EDBC817F6}"/>
                </a:ext>
              </a:extLst>
            </p:cNvPr>
            <p:cNvSpPr>
              <a:spLocks noChangeShapeType="1"/>
            </p:cNvSpPr>
            <p:nvPr/>
          </p:nvSpPr>
          <p:spPr bwMode="auto">
            <a:xfrm rot="19921307" flipH="1">
              <a:off x="1617" y="617"/>
              <a:ext cx="77" cy="9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68" name="Line 130">
              <a:extLst>
                <a:ext uri="{FF2B5EF4-FFF2-40B4-BE49-F238E27FC236}">
                  <a16:creationId xmlns:a16="http://schemas.microsoft.com/office/drawing/2014/main" id="{5C0BBB04-2B51-4492-B44B-B5E51B4A1A66}"/>
                </a:ext>
              </a:extLst>
            </p:cNvPr>
            <p:cNvSpPr>
              <a:spLocks noChangeShapeType="1"/>
            </p:cNvSpPr>
            <p:nvPr/>
          </p:nvSpPr>
          <p:spPr bwMode="auto">
            <a:xfrm rot="19921307" flipH="1">
              <a:off x="1532" y="636"/>
              <a:ext cx="78" cy="67"/>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69" name="Line 131">
              <a:extLst>
                <a:ext uri="{FF2B5EF4-FFF2-40B4-BE49-F238E27FC236}">
                  <a16:creationId xmlns:a16="http://schemas.microsoft.com/office/drawing/2014/main" id="{DA12A9C6-270C-8748-9547-E0EDD7C8C51F}"/>
                </a:ext>
              </a:extLst>
            </p:cNvPr>
            <p:cNvSpPr>
              <a:spLocks noChangeShapeType="1"/>
            </p:cNvSpPr>
            <p:nvPr/>
          </p:nvSpPr>
          <p:spPr bwMode="auto">
            <a:xfrm rot="19921307" flipH="1">
              <a:off x="1601" y="719"/>
              <a:ext cx="103"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70" name="Line 132">
              <a:extLst>
                <a:ext uri="{FF2B5EF4-FFF2-40B4-BE49-F238E27FC236}">
                  <a16:creationId xmlns:a16="http://schemas.microsoft.com/office/drawing/2014/main" id="{7B828791-F52E-39C5-B13E-620F5D92FF4D}"/>
                </a:ext>
              </a:extLst>
            </p:cNvPr>
            <p:cNvSpPr>
              <a:spLocks noChangeShapeType="1"/>
            </p:cNvSpPr>
            <p:nvPr/>
          </p:nvSpPr>
          <p:spPr bwMode="auto">
            <a:xfrm rot="19921307" flipH="1">
              <a:off x="1709" y="633"/>
              <a:ext cx="26" cy="9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71" name="Line 133">
              <a:extLst>
                <a:ext uri="{FF2B5EF4-FFF2-40B4-BE49-F238E27FC236}">
                  <a16:creationId xmlns:a16="http://schemas.microsoft.com/office/drawing/2014/main" id="{97B2CB21-F64B-CBA6-EB15-9E8DED3FB2B3}"/>
                </a:ext>
              </a:extLst>
            </p:cNvPr>
            <p:cNvSpPr>
              <a:spLocks noChangeShapeType="1"/>
            </p:cNvSpPr>
            <p:nvPr/>
          </p:nvSpPr>
          <p:spPr bwMode="auto">
            <a:xfrm rot="19921307" flipH="1">
              <a:off x="1621" y="578"/>
              <a:ext cx="25"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72" name="Line 134">
              <a:extLst>
                <a:ext uri="{FF2B5EF4-FFF2-40B4-BE49-F238E27FC236}">
                  <a16:creationId xmlns:a16="http://schemas.microsoft.com/office/drawing/2014/main" id="{5B33054C-A179-CDE6-B205-105630006A77}"/>
                </a:ext>
              </a:extLst>
            </p:cNvPr>
            <p:cNvSpPr>
              <a:spLocks noChangeShapeType="1"/>
            </p:cNvSpPr>
            <p:nvPr/>
          </p:nvSpPr>
          <p:spPr bwMode="auto">
            <a:xfrm rot="19921307" flipH="1">
              <a:off x="-144" y="979"/>
              <a:ext cx="2324" cy="19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73" name="Line 135">
              <a:extLst>
                <a:ext uri="{FF2B5EF4-FFF2-40B4-BE49-F238E27FC236}">
                  <a16:creationId xmlns:a16="http://schemas.microsoft.com/office/drawing/2014/main" id="{0F71E52F-07EE-C73A-4A88-94D9C02DFD89}"/>
                </a:ext>
              </a:extLst>
            </p:cNvPr>
            <p:cNvSpPr>
              <a:spLocks noChangeShapeType="1"/>
            </p:cNvSpPr>
            <p:nvPr/>
          </p:nvSpPr>
          <p:spPr bwMode="auto">
            <a:xfrm rot="19921307" flipH="1">
              <a:off x="461" y="938"/>
              <a:ext cx="1504" cy="13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74" name="Line 136">
              <a:extLst>
                <a:ext uri="{FF2B5EF4-FFF2-40B4-BE49-F238E27FC236}">
                  <a16:creationId xmlns:a16="http://schemas.microsoft.com/office/drawing/2014/main" id="{A825EC92-8BC9-C56B-32AA-3DCF49C59249}"/>
                </a:ext>
              </a:extLst>
            </p:cNvPr>
            <p:cNvSpPr>
              <a:spLocks noChangeShapeType="1"/>
            </p:cNvSpPr>
            <p:nvPr/>
          </p:nvSpPr>
          <p:spPr bwMode="auto">
            <a:xfrm rot="19921307" flipH="1">
              <a:off x="1522" y="735"/>
              <a:ext cx="10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75" name="Line 137">
              <a:extLst>
                <a:ext uri="{FF2B5EF4-FFF2-40B4-BE49-F238E27FC236}">
                  <a16:creationId xmlns:a16="http://schemas.microsoft.com/office/drawing/2014/main" id="{85FADBEA-CD97-01CE-DAB4-A8E1EE153FE3}"/>
                </a:ext>
              </a:extLst>
            </p:cNvPr>
            <p:cNvSpPr>
              <a:spLocks noChangeShapeType="1"/>
            </p:cNvSpPr>
            <p:nvPr/>
          </p:nvSpPr>
          <p:spPr bwMode="auto">
            <a:xfrm rot="19921307" flipH="1">
              <a:off x="1646" y="746"/>
              <a:ext cx="103"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76" name="Line 138">
              <a:extLst>
                <a:ext uri="{FF2B5EF4-FFF2-40B4-BE49-F238E27FC236}">
                  <a16:creationId xmlns:a16="http://schemas.microsoft.com/office/drawing/2014/main" id="{1EA0D90A-3E70-AD89-C638-8223BBC827E8}"/>
                </a:ext>
              </a:extLst>
            </p:cNvPr>
            <p:cNvSpPr>
              <a:spLocks noChangeShapeType="1"/>
            </p:cNvSpPr>
            <p:nvPr/>
          </p:nvSpPr>
          <p:spPr bwMode="auto">
            <a:xfrm rot="19921307" flipH="1">
              <a:off x="1457" y="787"/>
              <a:ext cx="130" cy="2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77" name="Line 139">
              <a:extLst>
                <a:ext uri="{FF2B5EF4-FFF2-40B4-BE49-F238E27FC236}">
                  <a16:creationId xmlns:a16="http://schemas.microsoft.com/office/drawing/2014/main" id="{AF6E5EDB-9FA0-8102-314B-AA1AD0381EE5}"/>
                </a:ext>
              </a:extLst>
            </p:cNvPr>
            <p:cNvSpPr>
              <a:spLocks noChangeShapeType="1"/>
            </p:cNvSpPr>
            <p:nvPr/>
          </p:nvSpPr>
          <p:spPr bwMode="auto">
            <a:xfrm rot="19921307" flipH="1">
              <a:off x="1402" y="739"/>
              <a:ext cx="130" cy="2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78" name="Line 140">
              <a:extLst>
                <a:ext uri="{FF2B5EF4-FFF2-40B4-BE49-F238E27FC236}">
                  <a16:creationId xmlns:a16="http://schemas.microsoft.com/office/drawing/2014/main" id="{A9D1F596-237A-34CB-6326-0CA2E86FBE2C}"/>
                </a:ext>
              </a:extLst>
            </p:cNvPr>
            <p:cNvSpPr>
              <a:spLocks noChangeShapeType="1"/>
            </p:cNvSpPr>
            <p:nvPr/>
          </p:nvSpPr>
          <p:spPr bwMode="auto">
            <a:xfrm rot="19921307" flipH="1">
              <a:off x="1439" y="642"/>
              <a:ext cx="130" cy="23"/>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79" name="Line 141">
              <a:extLst>
                <a:ext uri="{FF2B5EF4-FFF2-40B4-BE49-F238E27FC236}">
                  <a16:creationId xmlns:a16="http://schemas.microsoft.com/office/drawing/2014/main" id="{77B312CA-0FF5-8589-51C1-55008408A9D5}"/>
                </a:ext>
              </a:extLst>
            </p:cNvPr>
            <p:cNvSpPr>
              <a:spLocks noChangeShapeType="1"/>
            </p:cNvSpPr>
            <p:nvPr/>
          </p:nvSpPr>
          <p:spPr bwMode="auto">
            <a:xfrm rot="19921307" flipH="1">
              <a:off x="610" y="904"/>
              <a:ext cx="1148" cy="10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80" name="Line 142">
              <a:extLst>
                <a:ext uri="{FF2B5EF4-FFF2-40B4-BE49-F238E27FC236}">
                  <a16:creationId xmlns:a16="http://schemas.microsoft.com/office/drawing/2014/main" id="{1A827430-5807-E58C-BF66-B5B7DF4014EA}"/>
                </a:ext>
              </a:extLst>
            </p:cNvPr>
            <p:cNvSpPr>
              <a:spLocks noChangeShapeType="1"/>
            </p:cNvSpPr>
            <p:nvPr/>
          </p:nvSpPr>
          <p:spPr bwMode="auto">
            <a:xfrm rot="19921307" flipH="1">
              <a:off x="275" y="1034"/>
              <a:ext cx="1842" cy="19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81" name="Line 143">
              <a:extLst>
                <a:ext uri="{FF2B5EF4-FFF2-40B4-BE49-F238E27FC236}">
                  <a16:creationId xmlns:a16="http://schemas.microsoft.com/office/drawing/2014/main" id="{C8D071E4-F262-A094-24BF-5ACA63C7BBAC}"/>
                </a:ext>
              </a:extLst>
            </p:cNvPr>
            <p:cNvSpPr>
              <a:spLocks noChangeShapeType="1"/>
            </p:cNvSpPr>
            <p:nvPr/>
          </p:nvSpPr>
          <p:spPr bwMode="auto">
            <a:xfrm rot="19921307" flipH="1">
              <a:off x="591" y="1004"/>
              <a:ext cx="1588" cy="1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82" name="Line 144">
              <a:extLst>
                <a:ext uri="{FF2B5EF4-FFF2-40B4-BE49-F238E27FC236}">
                  <a16:creationId xmlns:a16="http://schemas.microsoft.com/office/drawing/2014/main" id="{5C63E9F1-5E09-50B2-EFD2-03D1351619AD}"/>
                </a:ext>
              </a:extLst>
            </p:cNvPr>
            <p:cNvSpPr>
              <a:spLocks noChangeShapeType="1"/>
            </p:cNvSpPr>
            <p:nvPr/>
          </p:nvSpPr>
          <p:spPr bwMode="auto">
            <a:xfrm rot="19921307" flipH="1">
              <a:off x="1653" y="744"/>
              <a:ext cx="129" cy="1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83" name="Line 145">
              <a:extLst>
                <a:ext uri="{FF2B5EF4-FFF2-40B4-BE49-F238E27FC236}">
                  <a16:creationId xmlns:a16="http://schemas.microsoft.com/office/drawing/2014/main" id="{9ADBB1D6-2D42-905E-6738-2F3C666E97B0}"/>
                </a:ext>
              </a:extLst>
            </p:cNvPr>
            <p:cNvSpPr>
              <a:spLocks noChangeShapeType="1"/>
            </p:cNvSpPr>
            <p:nvPr/>
          </p:nvSpPr>
          <p:spPr bwMode="auto">
            <a:xfrm rot="19921307" flipH="1">
              <a:off x="923" y="996"/>
              <a:ext cx="1168" cy="15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84" name="Line 146">
              <a:extLst>
                <a:ext uri="{FF2B5EF4-FFF2-40B4-BE49-F238E27FC236}">
                  <a16:creationId xmlns:a16="http://schemas.microsoft.com/office/drawing/2014/main" id="{5131F040-1134-80A5-E7AE-0210818BC279}"/>
                </a:ext>
              </a:extLst>
            </p:cNvPr>
            <p:cNvSpPr>
              <a:spLocks noChangeShapeType="1"/>
            </p:cNvSpPr>
            <p:nvPr/>
          </p:nvSpPr>
          <p:spPr bwMode="auto">
            <a:xfrm rot="19921307" flipH="1">
              <a:off x="681" y="1018"/>
              <a:ext cx="1363" cy="1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85" name="Line 147">
              <a:extLst>
                <a:ext uri="{FF2B5EF4-FFF2-40B4-BE49-F238E27FC236}">
                  <a16:creationId xmlns:a16="http://schemas.microsoft.com/office/drawing/2014/main" id="{6E712585-834F-EF33-6180-05D2EC002C90}"/>
                </a:ext>
              </a:extLst>
            </p:cNvPr>
            <p:cNvSpPr>
              <a:spLocks noChangeShapeType="1"/>
            </p:cNvSpPr>
            <p:nvPr/>
          </p:nvSpPr>
          <p:spPr bwMode="auto">
            <a:xfrm rot="19921307" flipH="1">
              <a:off x="120" y="1206"/>
              <a:ext cx="1942" cy="17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86" name="Line 148">
              <a:extLst>
                <a:ext uri="{FF2B5EF4-FFF2-40B4-BE49-F238E27FC236}">
                  <a16:creationId xmlns:a16="http://schemas.microsoft.com/office/drawing/2014/main" id="{66EC7770-DE77-12C0-9C1C-C07B23B344AC}"/>
                </a:ext>
              </a:extLst>
            </p:cNvPr>
            <p:cNvSpPr>
              <a:spLocks noChangeShapeType="1"/>
            </p:cNvSpPr>
            <p:nvPr/>
          </p:nvSpPr>
          <p:spPr bwMode="auto">
            <a:xfrm rot="19921307" flipH="1">
              <a:off x="1100" y="952"/>
              <a:ext cx="965" cy="16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87" name="Line 149">
              <a:extLst>
                <a:ext uri="{FF2B5EF4-FFF2-40B4-BE49-F238E27FC236}">
                  <a16:creationId xmlns:a16="http://schemas.microsoft.com/office/drawing/2014/main" id="{31855F7E-C672-922D-17F2-110A6680C185}"/>
                </a:ext>
              </a:extLst>
            </p:cNvPr>
            <p:cNvSpPr>
              <a:spLocks noChangeShapeType="1"/>
            </p:cNvSpPr>
            <p:nvPr/>
          </p:nvSpPr>
          <p:spPr bwMode="auto">
            <a:xfrm rot="19921307" flipH="1">
              <a:off x="1571" y="487"/>
              <a:ext cx="77" cy="6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88" name="Line 150">
              <a:extLst>
                <a:ext uri="{FF2B5EF4-FFF2-40B4-BE49-F238E27FC236}">
                  <a16:creationId xmlns:a16="http://schemas.microsoft.com/office/drawing/2014/main" id="{4E5D9FDD-C55A-7993-8EAF-69E98397F808}"/>
                </a:ext>
              </a:extLst>
            </p:cNvPr>
            <p:cNvSpPr>
              <a:spLocks noChangeShapeType="1"/>
            </p:cNvSpPr>
            <p:nvPr/>
          </p:nvSpPr>
          <p:spPr bwMode="auto">
            <a:xfrm rot="19921307" flipH="1">
              <a:off x="1626" y="483"/>
              <a:ext cx="78" cy="6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89" name="Line 151">
              <a:extLst>
                <a:ext uri="{FF2B5EF4-FFF2-40B4-BE49-F238E27FC236}">
                  <a16:creationId xmlns:a16="http://schemas.microsoft.com/office/drawing/2014/main" id="{C2BB2C04-BE2A-75B2-96E2-B2002ECE6B72}"/>
                </a:ext>
              </a:extLst>
            </p:cNvPr>
            <p:cNvSpPr>
              <a:spLocks noChangeShapeType="1"/>
            </p:cNvSpPr>
            <p:nvPr/>
          </p:nvSpPr>
          <p:spPr bwMode="auto">
            <a:xfrm rot="19921307" flipH="1">
              <a:off x="1637" y="503"/>
              <a:ext cx="78" cy="6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90" name="Line 152">
              <a:extLst>
                <a:ext uri="{FF2B5EF4-FFF2-40B4-BE49-F238E27FC236}">
                  <a16:creationId xmlns:a16="http://schemas.microsoft.com/office/drawing/2014/main" id="{966D6796-0BF9-F268-DE55-88E2890CA71E}"/>
                </a:ext>
              </a:extLst>
            </p:cNvPr>
            <p:cNvSpPr>
              <a:spLocks noChangeShapeType="1"/>
            </p:cNvSpPr>
            <p:nvPr/>
          </p:nvSpPr>
          <p:spPr bwMode="auto">
            <a:xfrm rot="19921307" flipH="1">
              <a:off x="1518" y="507"/>
              <a:ext cx="103" cy="45"/>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91" name="Line 153">
              <a:extLst>
                <a:ext uri="{FF2B5EF4-FFF2-40B4-BE49-F238E27FC236}">
                  <a16:creationId xmlns:a16="http://schemas.microsoft.com/office/drawing/2014/main" id="{2A327F91-3F0A-EB3E-8073-C0C769DB499B}"/>
                </a:ext>
              </a:extLst>
            </p:cNvPr>
            <p:cNvSpPr>
              <a:spLocks noChangeShapeType="1"/>
            </p:cNvSpPr>
            <p:nvPr/>
          </p:nvSpPr>
          <p:spPr bwMode="auto">
            <a:xfrm rot="19921307" flipH="1">
              <a:off x="1352" y="748"/>
              <a:ext cx="104"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92" name="Line 154">
              <a:extLst>
                <a:ext uri="{FF2B5EF4-FFF2-40B4-BE49-F238E27FC236}">
                  <a16:creationId xmlns:a16="http://schemas.microsoft.com/office/drawing/2014/main" id="{F7EDDD12-1031-131C-2213-1A69D1AFC486}"/>
                </a:ext>
              </a:extLst>
            </p:cNvPr>
            <p:cNvSpPr>
              <a:spLocks noChangeShapeType="1"/>
            </p:cNvSpPr>
            <p:nvPr/>
          </p:nvSpPr>
          <p:spPr bwMode="auto">
            <a:xfrm rot="19921307" flipH="1">
              <a:off x="-123" y="986"/>
              <a:ext cx="2078" cy="12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93" name="Line 155">
              <a:extLst>
                <a:ext uri="{FF2B5EF4-FFF2-40B4-BE49-F238E27FC236}">
                  <a16:creationId xmlns:a16="http://schemas.microsoft.com/office/drawing/2014/main" id="{31F845CE-7923-C55C-0208-F8ABE439715C}"/>
                </a:ext>
              </a:extLst>
            </p:cNvPr>
            <p:cNvSpPr>
              <a:spLocks noChangeShapeType="1"/>
            </p:cNvSpPr>
            <p:nvPr/>
          </p:nvSpPr>
          <p:spPr bwMode="auto">
            <a:xfrm rot="19921307" flipH="1">
              <a:off x="1523" y="541"/>
              <a:ext cx="78" cy="113"/>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94" name="Line 156">
              <a:extLst>
                <a:ext uri="{FF2B5EF4-FFF2-40B4-BE49-F238E27FC236}">
                  <a16:creationId xmlns:a16="http://schemas.microsoft.com/office/drawing/2014/main" id="{7EF7596F-37F1-13FA-BDB1-CF30ED2DBC76}"/>
                </a:ext>
              </a:extLst>
            </p:cNvPr>
            <p:cNvSpPr>
              <a:spLocks noChangeShapeType="1"/>
            </p:cNvSpPr>
            <p:nvPr/>
          </p:nvSpPr>
          <p:spPr bwMode="auto">
            <a:xfrm rot="19921307" flipH="1">
              <a:off x="1498" y="744"/>
              <a:ext cx="337" cy="5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95" name="Line 157">
              <a:extLst>
                <a:ext uri="{FF2B5EF4-FFF2-40B4-BE49-F238E27FC236}">
                  <a16:creationId xmlns:a16="http://schemas.microsoft.com/office/drawing/2014/main" id="{85A1CA84-DC01-7EFE-DA3B-7E7D75A44BBC}"/>
                </a:ext>
              </a:extLst>
            </p:cNvPr>
            <p:cNvSpPr>
              <a:spLocks noChangeShapeType="1"/>
            </p:cNvSpPr>
            <p:nvPr/>
          </p:nvSpPr>
          <p:spPr bwMode="auto">
            <a:xfrm rot="19921307" flipH="1">
              <a:off x="1748" y="721"/>
              <a:ext cx="129" cy="5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96" name="Line 158">
              <a:extLst>
                <a:ext uri="{FF2B5EF4-FFF2-40B4-BE49-F238E27FC236}">
                  <a16:creationId xmlns:a16="http://schemas.microsoft.com/office/drawing/2014/main" id="{82DB32F9-7328-B660-6F8D-76E96EEDDB8A}"/>
                </a:ext>
              </a:extLst>
            </p:cNvPr>
            <p:cNvSpPr>
              <a:spLocks noChangeShapeType="1"/>
            </p:cNvSpPr>
            <p:nvPr/>
          </p:nvSpPr>
          <p:spPr bwMode="auto">
            <a:xfrm rot="19921307" flipH="1">
              <a:off x="1698" y="944"/>
              <a:ext cx="258" cy="102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97" name="Line 159">
              <a:extLst>
                <a:ext uri="{FF2B5EF4-FFF2-40B4-BE49-F238E27FC236}">
                  <a16:creationId xmlns:a16="http://schemas.microsoft.com/office/drawing/2014/main" id="{F217905F-DB37-ADEE-0074-F63AA210D411}"/>
                </a:ext>
              </a:extLst>
            </p:cNvPr>
            <p:cNvSpPr>
              <a:spLocks noChangeShapeType="1"/>
            </p:cNvSpPr>
            <p:nvPr/>
          </p:nvSpPr>
          <p:spPr bwMode="auto">
            <a:xfrm rot="19921307" flipH="1">
              <a:off x="1395" y="886"/>
              <a:ext cx="695" cy="1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98" name="Line 160">
              <a:extLst>
                <a:ext uri="{FF2B5EF4-FFF2-40B4-BE49-F238E27FC236}">
                  <a16:creationId xmlns:a16="http://schemas.microsoft.com/office/drawing/2014/main" id="{FFEE7DBD-F33C-9AE7-0543-135BB545F270}"/>
                </a:ext>
              </a:extLst>
            </p:cNvPr>
            <p:cNvSpPr>
              <a:spLocks noChangeShapeType="1"/>
            </p:cNvSpPr>
            <p:nvPr/>
          </p:nvSpPr>
          <p:spPr bwMode="auto">
            <a:xfrm rot="19921307" flipH="1">
              <a:off x="89" y="1239"/>
              <a:ext cx="1747" cy="1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99" name="Line 161">
              <a:extLst>
                <a:ext uri="{FF2B5EF4-FFF2-40B4-BE49-F238E27FC236}">
                  <a16:creationId xmlns:a16="http://schemas.microsoft.com/office/drawing/2014/main" id="{3E77BB0B-7069-372A-22FB-C2443E741AB3}"/>
                </a:ext>
              </a:extLst>
            </p:cNvPr>
            <p:cNvSpPr>
              <a:spLocks noChangeShapeType="1"/>
            </p:cNvSpPr>
            <p:nvPr/>
          </p:nvSpPr>
          <p:spPr bwMode="auto">
            <a:xfrm rot="19921307" flipH="1">
              <a:off x="1593" y="452"/>
              <a:ext cx="78" cy="113"/>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7" name="Group 162">
            <a:extLst>
              <a:ext uri="{FF2B5EF4-FFF2-40B4-BE49-F238E27FC236}">
                <a16:creationId xmlns:a16="http://schemas.microsoft.com/office/drawing/2014/main" id="{8BB37C20-E647-94B5-AA58-DD6EF20B917C}"/>
              </a:ext>
            </a:extLst>
          </p:cNvPr>
          <p:cNvGrpSpPr>
            <a:grpSpLocks/>
          </p:cNvGrpSpPr>
          <p:nvPr/>
        </p:nvGrpSpPr>
        <p:grpSpPr bwMode="auto">
          <a:xfrm rot="19921307" flipH="1">
            <a:off x="5046663" y="823913"/>
            <a:ext cx="4097337" cy="2968625"/>
            <a:chOff x="0" y="0"/>
            <a:chExt cx="4416" cy="4320"/>
          </a:xfrm>
        </p:grpSpPr>
        <p:sp>
          <p:nvSpPr>
            <p:cNvPr id="22200" name="Line 163">
              <a:extLst>
                <a:ext uri="{FF2B5EF4-FFF2-40B4-BE49-F238E27FC236}">
                  <a16:creationId xmlns:a16="http://schemas.microsoft.com/office/drawing/2014/main" id="{4DF87588-667A-4C0D-2770-F8DB561D0149}"/>
                </a:ext>
              </a:extLst>
            </p:cNvPr>
            <p:cNvSpPr>
              <a:spLocks noChangeShapeType="1"/>
            </p:cNvSpPr>
            <p:nvPr/>
          </p:nvSpPr>
          <p:spPr bwMode="auto">
            <a:xfrm>
              <a:off x="0" y="0"/>
              <a:ext cx="96"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01" name="Line 164">
              <a:extLst>
                <a:ext uri="{FF2B5EF4-FFF2-40B4-BE49-F238E27FC236}">
                  <a16:creationId xmlns:a16="http://schemas.microsoft.com/office/drawing/2014/main" id="{8A96E14F-FBEB-6B57-9246-3675536AA6B9}"/>
                </a:ext>
              </a:extLst>
            </p:cNvPr>
            <p:cNvSpPr>
              <a:spLocks noChangeShapeType="1"/>
            </p:cNvSpPr>
            <p:nvPr/>
          </p:nvSpPr>
          <p:spPr bwMode="auto">
            <a:xfrm>
              <a:off x="96" y="144"/>
              <a:ext cx="192" cy="96"/>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02" name="Line 165">
              <a:extLst>
                <a:ext uri="{FF2B5EF4-FFF2-40B4-BE49-F238E27FC236}">
                  <a16:creationId xmlns:a16="http://schemas.microsoft.com/office/drawing/2014/main" id="{51B78154-E51E-7051-A768-3061E56DA30B}"/>
                </a:ext>
              </a:extLst>
            </p:cNvPr>
            <p:cNvSpPr>
              <a:spLocks noChangeShapeType="1"/>
            </p:cNvSpPr>
            <p:nvPr/>
          </p:nvSpPr>
          <p:spPr bwMode="auto">
            <a:xfrm>
              <a:off x="96" y="144"/>
              <a:ext cx="144" cy="144"/>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03" name="Line 166">
              <a:extLst>
                <a:ext uri="{FF2B5EF4-FFF2-40B4-BE49-F238E27FC236}">
                  <a16:creationId xmlns:a16="http://schemas.microsoft.com/office/drawing/2014/main" id="{4EE9F3E2-856C-8A1A-F705-838F4C1C714B}"/>
                </a:ext>
              </a:extLst>
            </p:cNvPr>
            <p:cNvSpPr>
              <a:spLocks noChangeShapeType="1"/>
            </p:cNvSpPr>
            <p:nvPr/>
          </p:nvSpPr>
          <p:spPr bwMode="auto">
            <a:xfrm>
              <a:off x="96" y="144"/>
              <a:ext cx="144" cy="24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04" name="Line 167">
              <a:extLst>
                <a:ext uri="{FF2B5EF4-FFF2-40B4-BE49-F238E27FC236}">
                  <a16:creationId xmlns:a16="http://schemas.microsoft.com/office/drawing/2014/main" id="{CA482977-DE0A-3BBA-591B-C408E31E75A8}"/>
                </a:ext>
              </a:extLst>
            </p:cNvPr>
            <p:cNvSpPr>
              <a:spLocks noChangeShapeType="1"/>
            </p:cNvSpPr>
            <p:nvPr/>
          </p:nvSpPr>
          <p:spPr bwMode="auto">
            <a:xfrm>
              <a:off x="96" y="144"/>
              <a:ext cx="48" cy="19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05" name="Line 168">
              <a:extLst>
                <a:ext uri="{FF2B5EF4-FFF2-40B4-BE49-F238E27FC236}">
                  <a16:creationId xmlns:a16="http://schemas.microsoft.com/office/drawing/2014/main" id="{7ECA765B-640C-1B22-3786-916A754D2BE4}"/>
                </a:ext>
              </a:extLst>
            </p:cNvPr>
            <p:cNvSpPr>
              <a:spLocks noChangeShapeType="1"/>
            </p:cNvSpPr>
            <p:nvPr/>
          </p:nvSpPr>
          <p:spPr bwMode="auto">
            <a:xfrm>
              <a:off x="240" y="384"/>
              <a:ext cx="144" cy="1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06" name="Line 169">
              <a:extLst>
                <a:ext uri="{FF2B5EF4-FFF2-40B4-BE49-F238E27FC236}">
                  <a16:creationId xmlns:a16="http://schemas.microsoft.com/office/drawing/2014/main" id="{7EAC1C34-A372-E390-7067-E2BBEE12D8F3}"/>
                </a:ext>
              </a:extLst>
            </p:cNvPr>
            <p:cNvSpPr>
              <a:spLocks noChangeShapeType="1"/>
            </p:cNvSpPr>
            <p:nvPr/>
          </p:nvSpPr>
          <p:spPr bwMode="auto">
            <a:xfrm>
              <a:off x="288" y="240"/>
              <a:ext cx="144" cy="14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07" name="Line 170">
              <a:extLst>
                <a:ext uri="{FF2B5EF4-FFF2-40B4-BE49-F238E27FC236}">
                  <a16:creationId xmlns:a16="http://schemas.microsoft.com/office/drawing/2014/main" id="{8212CFC8-2C6C-C929-EF58-89A59560615A}"/>
                </a:ext>
              </a:extLst>
            </p:cNvPr>
            <p:cNvSpPr>
              <a:spLocks noChangeShapeType="1"/>
            </p:cNvSpPr>
            <p:nvPr/>
          </p:nvSpPr>
          <p:spPr bwMode="auto">
            <a:xfrm>
              <a:off x="192" y="240"/>
              <a:ext cx="144" cy="19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08" name="Line 171">
              <a:extLst>
                <a:ext uri="{FF2B5EF4-FFF2-40B4-BE49-F238E27FC236}">
                  <a16:creationId xmlns:a16="http://schemas.microsoft.com/office/drawing/2014/main" id="{FBD02FEC-C100-9B40-9004-D3B1AA65D0D8}"/>
                </a:ext>
              </a:extLst>
            </p:cNvPr>
            <p:cNvSpPr>
              <a:spLocks noChangeShapeType="1"/>
            </p:cNvSpPr>
            <p:nvPr/>
          </p:nvSpPr>
          <p:spPr bwMode="auto">
            <a:xfrm>
              <a:off x="144" y="336"/>
              <a:ext cx="144" cy="19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09" name="Line 172">
              <a:extLst>
                <a:ext uri="{FF2B5EF4-FFF2-40B4-BE49-F238E27FC236}">
                  <a16:creationId xmlns:a16="http://schemas.microsoft.com/office/drawing/2014/main" id="{AAAC6EC0-1BE4-CA01-059C-973402A4658D}"/>
                </a:ext>
              </a:extLst>
            </p:cNvPr>
            <p:cNvSpPr>
              <a:spLocks noChangeShapeType="1"/>
            </p:cNvSpPr>
            <p:nvPr/>
          </p:nvSpPr>
          <p:spPr bwMode="auto">
            <a:xfrm>
              <a:off x="336" y="432"/>
              <a:ext cx="192"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10" name="Line 173">
              <a:extLst>
                <a:ext uri="{FF2B5EF4-FFF2-40B4-BE49-F238E27FC236}">
                  <a16:creationId xmlns:a16="http://schemas.microsoft.com/office/drawing/2014/main" id="{53813FC6-267D-EAD7-D105-715C8F6EC014}"/>
                </a:ext>
              </a:extLst>
            </p:cNvPr>
            <p:cNvSpPr>
              <a:spLocks noChangeShapeType="1"/>
            </p:cNvSpPr>
            <p:nvPr/>
          </p:nvSpPr>
          <p:spPr bwMode="auto">
            <a:xfrm>
              <a:off x="288" y="528"/>
              <a:ext cx="48" cy="19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11" name="Line 174">
              <a:extLst>
                <a:ext uri="{FF2B5EF4-FFF2-40B4-BE49-F238E27FC236}">
                  <a16:creationId xmlns:a16="http://schemas.microsoft.com/office/drawing/2014/main" id="{28F9ED68-38DF-9579-5789-46215B604364}"/>
                </a:ext>
              </a:extLst>
            </p:cNvPr>
            <p:cNvSpPr>
              <a:spLocks noChangeShapeType="1"/>
            </p:cNvSpPr>
            <p:nvPr/>
          </p:nvSpPr>
          <p:spPr bwMode="auto">
            <a:xfrm>
              <a:off x="144" y="336"/>
              <a:ext cx="144" cy="24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12" name="Line 175">
              <a:extLst>
                <a:ext uri="{FF2B5EF4-FFF2-40B4-BE49-F238E27FC236}">
                  <a16:creationId xmlns:a16="http://schemas.microsoft.com/office/drawing/2014/main" id="{875A4ED4-512C-2CD4-A5C6-987365B78385}"/>
                </a:ext>
              </a:extLst>
            </p:cNvPr>
            <p:cNvSpPr>
              <a:spLocks noChangeShapeType="1"/>
            </p:cNvSpPr>
            <p:nvPr/>
          </p:nvSpPr>
          <p:spPr bwMode="auto">
            <a:xfrm>
              <a:off x="288" y="336"/>
              <a:ext cx="192"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13" name="Line 176">
              <a:extLst>
                <a:ext uri="{FF2B5EF4-FFF2-40B4-BE49-F238E27FC236}">
                  <a16:creationId xmlns:a16="http://schemas.microsoft.com/office/drawing/2014/main" id="{7D036EF2-3955-0084-85D8-B3C8F366C7A1}"/>
                </a:ext>
              </a:extLst>
            </p:cNvPr>
            <p:cNvSpPr>
              <a:spLocks noChangeShapeType="1"/>
            </p:cNvSpPr>
            <p:nvPr/>
          </p:nvSpPr>
          <p:spPr bwMode="auto">
            <a:xfrm>
              <a:off x="192" y="432"/>
              <a:ext cx="48" cy="19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14" name="Line 177">
              <a:extLst>
                <a:ext uri="{FF2B5EF4-FFF2-40B4-BE49-F238E27FC236}">
                  <a16:creationId xmlns:a16="http://schemas.microsoft.com/office/drawing/2014/main" id="{D19B6922-772D-2B1B-2362-F5E5C5D12E8E}"/>
                </a:ext>
              </a:extLst>
            </p:cNvPr>
            <p:cNvSpPr>
              <a:spLocks noChangeShapeType="1"/>
            </p:cNvSpPr>
            <p:nvPr/>
          </p:nvSpPr>
          <p:spPr bwMode="auto">
            <a:xfrm>
              <a:off x="384" y="528"/>
              <a:ext cx="144" cy="24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15" name="Line 178">
              <a:extLst>
                <a:ext uri="{FF2B5EF4-FFF2-40B4-BE49-F238E27FC236}">
                  <a16:creationId xmlns:a16="http://schemas.microsoft.com/office/drawing/2014/main" id="{C1659CD1-58A4-E98A-2BBA-643C7E46674A}"/>
                </a:ext>
              </a:extLst>
            </p:cNvPr>
            <p:cNvSpPr>
              <a:spLocks noChangeShapeType="1"/>
            </p:cNvSpPr>
            <p:nvPr/>
          </p:nvSpPr>
          <p:spPr bwMode="auto">
            <a:xfrm>
              <a:off x="384" y="528"/>
              <a:ext cx="192"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16" name="Line 179">
              <a:extLst>
                <a:ext uri="{FF2B5EF4-FFF2-40B4-BE49-F238E27FC236}">
                  <a16:creationId xmlns:a16="http://schemas.microsoft.com/office/drawing/2014/main" id="{1C96C935-FAAF-FD13-5AB5-EC823BA1995A}"/>
                </a:ext>
              </a:extLst>
            </p:cNvPr>
            <p:cNvSpPr>
              <a:spLocks noChangeShapeType="1"/>
            </p:cNvSpPr>
            <p:nvPr/>
          </p:nvSpPr>
          <p:spPr bwMode="auto">
            <a:xfrm>
              <a:off x="528" y="768"/>
              <a:ext cx="192"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17" name="Line 180">
              <a:extLst>
                <a:ext uri="{FF2B5EF4-FFF2-40B4-BE49-F238E27FC236}">
                  <a16:creationId xmlns:a16="http://schemas.microsoft.com/office/drawing/2014/main" id="{FE26A617-2420-2954-BF9E-50B16936B5B9}"/>
                </a:ext>
              </a:extLst>
            </p:cNvPr>
            <p:cNvSpPr>
              <a:spLocks noChangeShapeType="1"/>
            </p:cNvSpPr>
            <p:nvPr/>
          </p:nvSpPr>
          <p:spPr bwMode="auto">
            <a:xfrm>
              <a:off x="288" y="528"/>
              <a:ext cx="144" cy="19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18" name="Line 181">
              <a:extLst>
                <a:ext uri="{FF2B5EF4-FFF2-40B4-BE49-F238E27FC236}">
                  <a16:creationId xmlns:a16="http://schemas.microsoft.com/office/drawing/2014/main" id="{F9EDFD0D-A3BD-F984-417B-B79418F3A2F0}"/>
                </a:ext>
              </a:extLst>
            </p:cNvPr>
            <p:cNvSpPr>
              <a:spLocks noChangeShapeType="1"/>
            </p:cNvSpPr>
            <p:nvPr/>
          </p:nvSpPr>
          <p:spPr bwMode="auto">
            <a:xfrm>
              <a:off x="432" y="480"/>
              <a:ext cx="144" cy="1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19" name="Line 182">
              <a:extLst>
                <a:ext uri="{FF2B5EF4-FFF2-40B4-BE49-F238E27FC236}">
                  <a16:creationId xmlns:a16="http://schemas.microsoft.com/office/drawing/2014/main" id="{F2A049A0-B81E-805A-A8AA-6727D8426692}"/>
                </a:ext>
              </a:extLst>
            </p:cNvPr>
            <p:cNvSpPr>
              <a:spLocks noChangeShapeType="1"/>
            </p:cNvSpPr>
            <p:nvPr/>
          </p:nvSpPr>
          <p:spPr bwMode="auto">
            <a:xfrm>
              <a:off x="336" y="720"/>
              <a:ext cx="192"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20" name="Line 183">
              <a:extLst>
                <a:ext uri="{FF2B5EF4-FFF2-40B4-BE49-F238E27FC236}">
                  <a16:creationId xmlns:a16="http://schemas.microsoft.com/office/drawing/2014/main" id="{E074D711-EF95-2C7C-76A0-5E01F07AFAA0}"/>
                </a:ext>
              </a:extLst>
            </p:cNvPr>
            <p:cNvSpPr>
              <a:spLocks noChangeShapeType="1"/>
            </p:cNvSpPr>
            <p:nvPr/>
          </p:nvSpPr>
          <p:spPr bwMode="auto">
            <a:xfrm>
              <a:off x="240" y="624"/>
              <a:ext cx="48" cy="19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21" name="Line 184">
              <a:extLst>
                <a:ext uri="{FF2B5EF4-FFF2-40B4-BE49-F238E27FC236}">
                  <a16:creationId xmlns:a16="http://schemas.microsoft.com/office/drawing/2014/main" id="{72CC8CB0-31BD-1CFA-42F2-30B80D0DB356}"/>
                </a:ext>
              </a:extLst>
            </p:cNvPr>
            <p:cNvSpPr>
              <a:spLocks noChangeShapeType="1"/>
            </p:cNvSpPr>
            <p:nvPr/>
          </p:nvSpPr>
          <p:spPr bwMode="auto">
            <a:xfrm>
              <a:off x="336" y="432"/>
              <a:ext cx="48" cy="19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22" name="Line 185">
              <a:extLst>
                <a:ext uri="{FF2B5EF4-FFF2-40B4-BE49-F238E27FC236}">
                  <a16:creationId xmlns:a16="http://schemas.microsoft.com/office/drawing/2014/main" id="{EC456EA0-C033-0481-DBB8-DA30F8F49992}"/>
                </a:ext>
              </a:extLst>
            </p:cNvPr>
            <p:cNvSpPr>
              <a:spLocks noChangeShapeType="1"/>
            </p:cNvSpPr>
            <p:nvPr/>
          </p:nvSpPr>
          <p:spPr bwMode="auto">
            <a:xfrm>
              <a:off x="384" y="336"/>
              <a:ext cx="4032" cy="39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23" name="Line 186">
              <a:extLst>
                <a:ext uri="{FF2B5EF4-FFF2-40B4-BE49-F238E27FC236}">
                  <a16:creationId xmlns:a16="http://schemas.microsoft.com/office/drawing/2014/main" id="{1A3337A5-B830-CA81-3C48-384BC2CE777B}"/>
                </a:ext>
              </a:extLst>
            </p:cNvPr>
            <p:cNvSpPr>
              <a:spLocks noChangeShapeType="1"/>
            </p:cNvSpPr>
            <p:nvPr/>
          </p:nvSpPr>
          <p:spPr bwMode="auto">
            <a:xfrm>
              <a:off x="528" y="528"/>
              <a:ext cx="2784" cy="29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24" name="Line 187">
              <a:extLst>
                <a:ext uri="{FF2B5EF4-FFF2-40B4-BE49-F238E27FC236}">
                  <a16:creationId xmlns:a16="http://schemas.microsoft.com/office/drawing/2014/main" id="{9A9ADDB2-3D15-5294-C69D-93F3C64D6113}"/>
                </a:ext>
              </a:extLst>
            </p:cNvPr>
            <p:cNvSpPr>
              <a:spLocks noChangeShapeType="1"/>
            </p:cNvSpPr>
            <p:nvPr/>
          </p:nvSpPr>
          <p:spPr bwMode="auto">
            <a:xfrm>
              <a:off x="480" y="672"/>
              <a:ext cx="192"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25" name="Line 188">
              <a:extLst>
                <a:ext uri="{FF2B5EF4-FFF2-40B4-BE49-F238E27FC236}">
                  <a16:creationId xmlns:a16="http://schemas.microsoft.com/office/drawing/2014/main" id="{F02AC445-4071-1F93-37E1-AFA5DA7F67F5}"/>
                </a:ext>
              </a:extLst>
            </p:cNvPr>
            <p:cNvSpPr>
              <a:spLocks noChangeShapeType="1"/>
            </p:cNvSpPr>
            <p:nvPr/>
          </p:nvSpPr>
          <p:spPr bwMode="auto">
            <a:xfrm>
              <a:off x="288" y="816"/>
              <a:ext cx="192"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26" name="Line 189">
              <a:extLst>
                <a:ext uri="{FF2B5EF4-FFF2-40B4-BE49-F238E27FC236}">
                  <a16:creationId xmlns:a16="http://schemas.microsoft.com/office/drawing/2014/main" id="{62DB012C-431C-31D7-BE2C-7648328FA284}"/>
                </a:ext>
              </a:extLst>
            </p:cNvPr>
            <p:cNvSpPr>
              <a:spLocks noChangeShapeType="1"/>
            </p:cNvSpPr>
            <p:nvPr/>
          </p:nvSpPr>
          <p:spPr bwMode="auto">
            <a:xfrm>
              <a:off x="576" y="720"/>
              <a:ext cx="240"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27" name="Line 190">
              <a:extLst>
                <a:ext uri="{FF2B5EF4-FFF2-40B4-BE49-F238E27FC236}">
                  <a16:creationId xmlns:a16="http://schemas.microsoft.com/office/drawing/2014/main" id="{3ECB1E89-9128-C53A-2BCB-0BF992E730F8}"/>
                </a:ext>
              </a:extLst>
            </p:cNvPr>
            <p:cNvSpPr>
              <a:spLocks noChangeShapeType="1"/>
            </p:cNvSpPr>
            <p:nvPr/>
          </p:nvSpPr>
          <p:spPr bwMode="auto">
            <a:xfrm>
              <a:off x="624" y="576"/>
              <a:ext cx="240"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28" name="Line 191">
              <a:extLst>
                <a:ext uri="{FF2B5EF4-FFF2-40B4-BE49-F238E27FC236}">
                  <a16:creationId xmlns:a16="http://schemas.microsoft.com/office/drawing/2014/main" id="{2FE426A8-88C8-006B-C402-73F5F47168FF}"/>
                </a:ext>
              </a:extLst>
            </p:cNvPr>
            <p:cNvSpPr>
              <a:spLocks noChangeShapeType="1"/>
            </p:cNvSpPr>
            <p:nvPr/>
          </p:nvSpPr>
          <p:spPr bwMode="auto">
            <a:xfrm>
              <a:off x="480" y="432"/>
              <a:ext cx="240"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29" name="Line 192">
              <a:extLst>
                <a:ext uri="{FF2B5EF4-FFF2-40B4-BE49-F238E27FC236}">
                  <a16:creationId xmlns:a16="http://schemas.microsoft.com/office/drawing/2014/main" id="{3C6260AE-7347-080D-059F-83F40016E79F}"/>
                </a:ext>
              </a:extLst>
            </p:cNvPr>
            <p:cNvSpPr>
              <a:spLocks noChangeShapeType="1"/>
            </p:cNvSpPr>
            <p:nvPr/>
          </p:nvSpPr>
          <p:spPr bwMode="auto">
            <a:xfrm>
              <a:off x="720" y="480"/>
              <a:ext cx="192"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30" name="Line 193">
              <a:extLst>
                <a:ext uri="{FF2B5EF4-FFF2-40B4-BE49-F238E27FC236}">
                  <a16:creationId xmlns:a16="http://schemas.microsoft.com/office/drawing/2014/main" id="{E901656C-7C75-4859-C78B-2CD819164E9D}"/>
                </a:ext>
              </a:extLst>
            </p:cNvPr>
            <p:cNvSpPr>
              <a:spLocks noChangeShapeType="1"/>
            </p:cNvSpPr>
            <p:nvPr/>
          </p:nvSpPr>
          <p:spPr bwMode="auto">
            <a:xfrm>
              <a:off x="576" y="624"/>
              <a:ext cx="2544" cy="32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31" name="Line 194">
              <a:extLst>
                <a:ext uri="{FF2B5EF4-FFF2-40B4-BE49-F238E27FC236}">
                  <a16:creationId xmlns:a16="http://schemas.microsoft.com/office/drawing/2014/main" id="{2C57D0F1-0E45-A08A-B4B9-F58947922B3D}"/>
                </a:ext>
              </a:extLst>
            </p:cNvPr>
            <p:cNvSpPr>
              <a:spLocks noChangeShapeType="1"/>
            </p:cNvSpPr>
            <p:nvPr/>
          </p:nvSpPr>
          <p:spPr bwMode="auto">
            <a:xfrm>
              <a:off x="432" y="768"/>
              <a:ext cx="2064"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32" name="Line 195">
              <a:extLst>
                <a:ext uri="{FF2B5EF4-FFF2-40B4-BE49-F238E27FC236}">
                  <a16:creationId xmlns:a16="http://schemas.microsoft.com/office/drawing/2014/main" id="{8CDBB802-DD9F-F939-7EAE-26D66C288F9F}"/>
                </a:ext>
              </a:extLst>
            </p:cNvPr>
            <p:cNvSpPr>
              <a:spLocks noChangeShapeType="1"/>
            </p:cNvSpPr>
            <p:nvPr/>
          </p:nvSpPr>
          <p:spPr bwMode="auto">
            <a:xfrm>
              <a:off x="288" y="816"/>
              <a:ext cx="240"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33" name="Line 196">
              <a:extLst>
                <a:ext uri="{FF2B5EF4-FFF2-40B4-BE49-F238E27FC236}">
                  <a16:creationId xmlns:a16="http://schemas.microsoft.com/office/drawing/2014/main" id="{85E50D5C-7E37-DA72-0568-46F7BF49D4AA}"/>
                </a:ext>
              </a:extLst>
            </p:cNvPr>
            <p:cNvSpPr>
              <a:spLocks noChangeShapeType="1"/>
            </p:cNvSpPr>
            <p:nvPr/>
          </p:nvSpPr>
          <p:spPr bwMode="auto">
            <a:xfrm>
              <a:off x="480" y="912"/>
              <a:ext cx="1632" cy="21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34" name="Line 197">
              <a:extLst>
                <a:ext uri="{FF2B5EF4-FFF2-40B4-BE49-F238E27FC236}">
                  <a16:creationId xmlns:a16="http://schemas.microsoft.com/office/drawing/2014/main" id="{122FB7BD-6B9E-1A3D-82F5-3820DFFD2C64}"/>
                </a:ext>
              </a:extLst>
            </p:cNvPr>
            <p:cNvSpPr>
              <a:spLocks noChangeShapeType="1"/>
            </p:cNvSpPr>
            <p:nvPr/>
          </p:nvSpPr>
          <p:spPr bwMode="auto">
            <a:xfrm>
              <a:off x="528" y="816"/>
              <a:ext cx="384"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35" name="Line 198">
              <a:extLst>
                <a:ext uri="{FF2B5EF4-FFF2-40B4-BE49-F238E27FC236}">
                  <a16:creationId xmlns:a16="http://schemas.microsoft.com/office/drawing/2014/main" id="{6014FDF5-85A4-0190-3D41-64DB6E327905}"/>
                </a:ext>
              </a:extLst>
            </p:cNvPr>
            <p:cNvSpPr>
              <a:spLocks noChangeShapeType="1"/>
            </p:cNvSpPr>
            <p:nvPr/>
          </p:nvSpPr>
          <p:spPr bwMode="auto">
            <a:xfrm>
              <a:off x="720" y="864"/>
              <a:ext cx="2256" cy="26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36" name="Line 199">
              <a:extLst>
                <a:ext uri="{FF2B5EF4-FFF2-40B4-BE49-F238E27FC236}">
                  <a16:creationId xmlns:a16="http://schemas.microsoft.com/office/drawing/2014/main" id="{330A3ED6-1528-C1A9-52B5-8A97E30682C4}"/>
                </a:ext>
              </a:extLst>
            </p:cNvPr>
            <p:cNvSpPr>
              <a:spLocks noChangeShapeType="1"/>
            </p:cNvSpPr>
            <p:nvPr/>
          </p:nvSpPr>
          <p:spPr bwMode="auto">
            <a:xfrm>
              <a:off x="816" y="768"/>
              <a:ext cx="1008" cy="22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37" name="Line 200">
              <a:extLst>
                <a:ext uri="{FF2B5EF4-FFF2-40B4-BE49-F238E27FC236}">
                  <a16:creationId xmlns:a16="http://schemas.microsoft.com/office/drawing/2014/main" id="{A821E298-205A-7C55-AD94-94F25B83123B}"/>
                </a:ext>
              </a:extLst>
            </p:cNvPr>
            <p:cNvSpPr>
              <a:spLocks noChangeShapeType="1"/>
            </p:cNvSpPr>
            <p:nvPr/>
          </p:nvSpPr>
          <p:spPr bwMode="auto">
            <a:xfrm>
              <a:off x="240" y="240"/>
              <a:ext cx="144" cy="14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38" name="Line 201">
              <a:extLst>
                <a:ext uri="{FF2B5EF4-FFF2-40B4-BE49-F238E27FC236}">
                  <a16:creationId xmlns:a16="http://schemas.microsoft.com/office/drawing/2014/main" id="{49E92021-2B69-275A-FF23-4D7D91AF5D2A}"/>
                </a:ext>
              </a:extLst>
            </p:cNvPr>
            <p:cNvSpPr>
              <a:spLocks noChangeShapeType="1"/>
            </p:cNvSpPr>
            <p:nvPr/>
          </p:nvSpPr>
          <p:spPr bwMode="auto">
            <a:xfrm>
              <a:off x="144" y="288"/>
              <a:ext cx="144" cy="14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39" name="Line 202">
              <a:extLst>
                <a:ext uri="{FF2B5EF4-FFF2-40B4-BE49-F238E27FC236}">
                  <a16:creationId xmlns:a16="http://schemas.microsoft.com/office/drawing/2014/main" id="{BAA0F6D7-AAEA-3EA8-E1B7-D35948592401}"/>
                </a:ext>
              </a:extLst>
            </p:cNvPr>
            <p:cNvSpPr>
              <a:spLocks noChangeShapeType="1"/>
            </p:cNvSpPr>
            <p:nvPr/>
          </p:nvSpPr>
          <p:spPr bwMode="auto">
            <a:xfrm>
              <a:off x="144" y="336"/>
              <a:ext cx="144" cy="14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40" name="Line 203">
              <a:extLst>
                <a:ext uri="{FF2B5EF4-FFF2-40B4-BE49-F238E27FC236}">
                  <a16:creationId xmlns:a16="http://schemas.microsoft.com/office/drawing/2014/main" id="{76820F13-FBF2-3B2A-D2B7-012E3C63635F}"/>
                </a:ext>
              </a:extLst>
            </p:cNvPr>
            <p:cNvSpPr>
              <a:spLocks noChangeShapeType="1"/>
            </p:cNvSpPr>
            <p:nvPr/>
          </p:nvSpPr>
          <p:spPr bwMode="auto">
            <a:xfrm>
              <a:off x="288" y="240"/>
              <a:ext cx="192" cy="9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41" name="Line 204">
              <a:extLst>
                <a:ext uri="{FF2B5EF4-FFF2-40B4-BE49-F238E27FC236}">
                  <a16:creationId xmlns:a16="http://schemas.microsoft.com/office/drawing/2014/main" id="{1B53F9A3-2F08-ECFE-E015-8882422F2A9A}"/>
                </a:ext>
              </a:extLst>
            </p:cNvPr>
            <p:cNvSpPr>
              <a:spLocks noChangeShapeType="1"/>
            </p:cNvSpPr>
            <p:nvPr/>
          </p:nvSpPr>
          <p:spPr bwMode="auto">
            <a:xfrm>
              <a:off x="768" y="528"/>
              <a:ext cx="192"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42" name="Line 205">
              <a:extLst>
                <a:ext uri="{FF2B5EF4-FFF2-40B4-BE49-F238E27FC236}">
                  <a16:creationId xmlns:a16="http://schemas.microsoft.com/office/drawing/2014/main" id="{9708B6AD-0EA8-33B3-C6C6-4CDCFC1A6116}"/>
                </a:ext>
              </a:extLst>
            </p:cNvPr>
            <p:cNvSpPr>
              <a:spLocks noChangeShapeType="1"/>
            </p:cNvSpPr>
            <p:nvPr/>
          </p:nvSpPr>
          <p:spPr bwMode="auto">
            <a:xfrm>
              <a:off x="480" y="336"/>
              <a:ext cx="672"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43" name="Line 206">
              <a:extLst>
                <a:ext uri="{FF2B5EF4-FFF2-40B4-BE49-F238E27FC236}">
                  <a16:creationId xmlns:a16="http://schemas.microsoft.com/office/drawing/2014/main" id="{8D477951-20D7-9BAA-C53D-AE37E58202E0}"/>
                </a:ext>
              </a:extLst>
            </p:cNvPr>
            <p:cNvSpPr>
              <a:spLocks noChangeShapeType="1"/>
            </p:cNvSpPr>
            <p:nvPr/>
          </p:nvSpPr>
          <p:spPr bwMode="auto">
            <a:xfrm>
              <a:off x="384" y="288"/>
              <a:ext cx="144" cy="24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44" name="Line 207">
              <a:extLst>
                <a:ext uri="{FF2B5EF4-FFF2-40B4-BE49-F238E27FC236}">
                  <a16:creationId xmlns:a16="http://schemas.microsoft.com/office/drawing/2014/main" id="{C85F3C8F-C6AD-A07A-1D66-B997580FFA7C}"/>
                </a:ext>
              </a:extLst>
            </p:cNvPr>
            <p:cNvSpPr>
              <a:spLocks noChangeShapeType="1"/>
            </p:cNvSpPr>
            <p:nvPr/>
          </p:nvSpPr>
          <p:spPr bwMode="auto">
            <a:xfrm>
              <a:off x="336" y="720"/>
              <a:ext cx="624"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45" name="Line 208">
              <a:extLst>
                <a:ext uri="{FF2B5EF4-FFF2-40B4-BE49-F238E27FC236}">
                  <a16:creationId xmlns:a16="http://schemas.microsoft.com/office/drawing/2014/main" id="{57D038D4-6FF3-9623-4501-268BEE6DD161}"/>
                </a:ext>
              </a:extLst>
            </p:cNvPr>
            <p:cNvSpPr>
              <a:spLocks noChangeShapeType="1"/>
            </p:cNvSpPr>
            <p:nvPr/>
          </p:nvSpPr>
          <p:spPr bwMode="auto">
            <a:xfrm>
              <a:off x="288" y="816"/>
              <a:ext cx="240" cy="12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46" name="Line 209">
              <a:extLst>
                <a:ext uri="{FF2B5EF4-FFF2-40B4-BE49-F238E27FC236}">
                  <a16:creationId xmlns:a16="http://schemas.microsoft.com/office/drawing/2014/main" id="{59769319-2888-8452-8EE1-937D6EE9607F}"/>
                </a:ext>
              </a:extLst>
            </p:cNvPr>
            <p:cNvSpPr>
              <a:spLocks noChangeShapeType="1"/>
            </p:cNvSpPr>
            <p:nvPr/>
          </p:nvSpPr>
          <p:spPr bwMode="auto">
            <a:xfrm>
              <a:off x="528" y="1200"/>
              <a:ext cx="432" cy="1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47" name="Line 210">
              <a:extLst>
                <a:ext uri="{FF2B5EF4-FFF2-40B4-BE49-F238E27FC236}">
                  <a16:creationId xmlns:a16="http://schemas.microsoft.com/office/drawing/2014/main" id="{443BD0F0-0161-5B94-77D0-624239DBB7E2}"/>
                </a:ext>
              </a:extLst>
            </p:cNvPr>
            <p:cNvSpPr>
              <a:spLocks noChangeShapeType="1"/>
            </p:cNvSpPr>
            <p:nvPr/>
          </p:nvSpPr>
          <p:spPr bwMode="auto">
            <a:xfrm>
              <a:off x="720" y="768"/>
              <a:ext cx="624" cy="2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48" name="Line 211">
              <a:extLst>
                <a:ext uri="{FF2B5EF4-FFF2-40B4-BE49-F238E27FC236}">
                  <a16:creationId xmlns:a16="http://schemas.microsoft.com/office/drawing/2014/main" id="{813901E4-F626-D451-A2DA-7D9EE242E5F4}"/>
                </a:ext>
              </a:extLst>
            </p:cNvPr>
            <p:cNvSpPr>
              <a:spLocks noChangeShapeType="1"/>
            </p:cNvSpPr>
            <p:nvPr/>
          </p:nvSpPr>
          <p:spPr bwMode="auto">
            <a:xfrm>
              <a:off x="912" y="864"/>
              <a:ext cx="2016" cy="14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49" name="Line 212">
              <a:extLst>
                <a:ext uri="{FF2B5EF4-FFF2-40B4-BE49-F238E27FC236}">
                  <a16:creationId xmlns:a16="http://schemas.microsoft.com/office/drawing/2014/main" id="{AFA2D3E9-8ADF-5B06-CF26-10F2237C009F}"/>
                </a:ext>
              </a:extLst>
            </p:cNvPr>
            <p:cNvSpPr>
              <a:spLocks noChangeShapeType="1"/>
            </p:cNvSpPr>
            <p:nvPr/>
          </p:nvSpPr>
          <p:spPr bwMode="auto">
            <a:xfrm>
              <a:off x="192" y="192"/>
              <a:ext cx="144" cy="24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 name="Group 213">
            <a:extLst>
              <a:ext uri="{FF2B5EF4-FFF2-40B4-BE49-F238E27FC236}">
                <a16:creationId xmlns:a16="http://schemas.microsoft.com/office/drawing/2014/main" id="{23F3D7B1-F835-DDC2-48E3-AA6C66F95FA3}"/>
              </a:ext>
            </a:extLst>
          </p:cNvPr>
          <p:cNvGrpSpPr>
            <a:grpSpLocks/>
          </p:cNvGrpSpPr>
          <p:nvPr/>
        </p:nvGrpSpPr>
        <p:grpSpPr bwMode="auto">
          <a:xfrm>
            <a:off x="6400800" y="304800"/>
            <a:ext cx="1752600" cy="4343400"/>
            <a:chOff x="144" y="0"/>
            <a:chExt cx="4272" cy="4224"/>
          </a:xfrm>
        </p:grpSpPr>
        <p:grpSp>
          <p:nvGrpSpPr>
            <p:cNvPr id="22148" name="Group 214">
              <a:extLst>
                <a:ext uri="{FF2B5EF4-FFF2-40B4-BE49-F238E27FC236}">
                  <a16:creationId xmlns:a16="http://schemas.microsoft.com/office/drawing/2014/main" id="{31D710A3-5D1C-290F-105A-EB9ECC56E188}"/>
                </a:ext>
              </a:extLst>
            </p:cNvPr>
            <p:cNvGrpSpPr>
              <a:grpSpLocks/>
            </p:cNvGrpSpPr>
            <p:nvPr/>
          </p:nvGrpSpPr>
          <p:grpSpPr bwMode="auto">
            <a:xfrm>
              <a:off x="288" y="192"/>
              <a:ext cx="4128" cy="4032"/>
              <a:chOff x="288" y="192"/>
              <a:chExt cx="4128" cy="4032"/>
            </a:xfrm>
          </p:grpSpPr>
          <p:sp>
            <p:nvSpPr>
              <p:cNvPr id="22150" name="Line 215">
                <a:extLst>
                  <a:ext uri="{FF2B5EF4-FFF2-40B4-BE49-F238E27FC236}">
                    <a16:creationId xmlns:a16="http://schemas.microsoft.com/office/drawing/2014/main" id="{4B48B0F0-CA5D-5A1A-A2AA-9A745AFEB60A}"/>
                  </a:ext>
                </a:extLst>
              </p:cNvPr>
              <p:cNvSpPr>
                <a:spLocks noChangeShapeType="1"/>
              </p:cNvSpPr>
              <p:nvPr/>
            </p:nvSpPr>
            <p:spPr bwMode="auto">
              <a:xfrm>
                <a:off x="288" y="192"/>
                <a:ext cx="90" cy="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51" name="Line 216">
                <a:extLst>
                  <a:ext uri="{FF2B5EF4-FFF2-40B4-BE49-F238E27FC236}">
                    <a16:creationId xmlns:a16="http://schemas.microsoft.com/office/drawing/2014/main" id="{2A6082BA-F165-7D12-221F-0D269D95CDEA}"/>
                  </a:ext>
                </a:extLst>
              </p:cNvPr>
              <p:cNvSpPr>
                <a:spLocks noChangeShapeType="1"/>
              </p:cNvSpPr>
              <p:nvPr/>
            </p:nvSpPr>
            <p:spPr bwMode="auto">
              <a:xfrm>
                <a:off x="378" y="326"/>
                <a:ext cx="179" cy="9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52" name="Line 217">
                <a:extLst>
                  <a:ext uri="{FF2B5EF4-FFF2-40B4-BE49-F238E27FC236}">
                    <a16:creationId xmlns:a16="http://schemas.microsoft.com/office/drawing/2014/main" id="{DAA054B3-7F04-A6C6-E6FA-07EA92672239}"/>
                  </a:ext>
                </a:extLst>
              </p:cNvPr>
              <p:cNvSpPr>
                <a:spLocks noChangeShapeType="1"/>
              </p:cNvSpPr>
              <p:nvPr/>
            </p:nvSpPr>
            <p:spPr bwMode="auto">
              <a:xfrm>
                <a:off x="378" y="326"/>
                <a:ext cx="134" cy="13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53" name="Line 218">
                <a:extLst>
                  <a:ext uri="{FF2B5EF4-FFF2-40B4-BE49-F238E27FC236}">
                    <a16:creationId xmlns:a16="http://schemas.microsoft.com/office/drawing/2014/main" id="{64BE4A9B-9621-263C-72EE-F642548AAC5E}"/>
                  </a:ext>
                </a:extLst>
              </p:cNvPr>
              <p:cNvSpPr>
                <a:spLocks noChangeShapeType="1"/>
              </p:cNvSpPr>
              <p:nvPr/>
            </p:nvSpPr>
            <p:spPr bwMode="auto">
              <a:xfrm>
                <a:off x="378" y="326"/>
                <a:ext cx="134" cy="224"/>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54" name="Line 219">
                <a:extLst>
                  <a:ext uri="{FF2B5EF4-FFF2-40B4-BE49-F238E27FC236}">
                    <a16:creationId xmlns:a16="http://schemas.microsoft.com/office/drawing/2014/main" id="{233CEE03-E0A4-C4EB-10D3-4D6E1FC71727}"/>
                  </a:ext>
                </a:extLst>
              </p:cNvPr>
              <p:cNvSpPr>
                <a:spLocks noChangeShapeType="1"/>
              </p:cNvSpPr>
              <p:nvPr/>
            </p:nvSpPr>
            <p:spPr bwMode="auto">
              <a:xfrm>
                <a:off x="378" y="326"/>
                <a:ext cx="45" cy="18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55" name="Line 220">
                <a:extLst>
                  <a:ext uri="{FF2B5EF4-FFF2-40B4-BE49-F238E27FC236}">
                    <a16:creationId xmlns:a16="http://schemas.microsoft.com/office/drawing/2014/main" id="{C108EB4E-2F7D-DF1F-D44F-B0189FD38179}"/>
                  </a:ext>
                </a:extLst>
              </p:cNvPr>
              <p:cNvSpPr>
                <a:spLocks noChangeShapeType="1"/>
              </p:cNvSpPr>
              <p:nvPr/>
            </p:nvSpPr>
            <p:spPr bwMode="auto">
              <a:xfrm>
                <a:off x="512" y="550"/>
                <a:ext cx="135" cy="13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56" name="Line 221">
                <a:extLst>
                  <a:ext uri="{FF2B5EF4-FFF2-40B4-BE49-F238E27FC236}">
                    <a16:creationId xmlns:a16="http://schemas.microsoft.com/office/drawing/2014/main" id="{8FB6F4C2-A42A-1185-88AB-3F58DD81850D}"/>
                  </a:ext>
                </a:extLst>
              </p:cNvPr>
              <p:cNvSpPr>
                <a:spLocks noChangeShapeType="1"/>
              </p:cNvSpPr>
              <p:nvPr/>
            </p:nvSpPr>
            <p:spPr bwMode="auto">
              <a:xfrm>
                <a:off x="557" y="416"/>
                <a:ext cx="135"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57" name="Line 222">
                <a:extLst>
                  <a:ext uri="{FF2B5EF4-FFF2-40B4-BE49-F238E27FC236}">
                    <a16:creationId xmlns:a16="http://schemas.microsoft.com/office/drawing/2014/main" id="{943069C0-7666-6802-1DDB-E1C49702C10F}"/>
                  </a:ext>
                </a:extLst>
              </p:cNvPr>
              <p:cNvSpPr>
                <a:spLocks noChangeShapeType="1"/>
              </p:cNvSpPr>
              <p:nvPr/>
            </p:nvSpPr>
            <p:spPr bwMode="auto">
              <a:xfrm>
                <a:off x="467" y="416"/>
                <a:ext cx="135" cy="179"/>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58" name="Line 223">
                <a:extLst>
                  <a:ext uri="{FF2B5EF4-FFF2-40B4-BE49-F238E27FC236}">
                    <a16:creationId xmlns:a16="http://schemas.microsoft.com/office/drawing/2014/main" id="{0ED053F5-D9D3-1DBC-544C-BB8245A43DD2}"/>
                  </a:ext>
                </a:extLst>
              </p:cNvPr>
              <p:cNvSpPr>
                <a:spLocks noChangeShapeType="1"/>
              </p:cNvSpPr>
              <p:nvPr/>
            </p:nvSpPr>
            <p:spPr bwMode="auto">
              <a:xfrm>
                <a:off x="423" y="506"/>
                <a:ext cx="134" cy="179"/>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59" name="Line 224">
                <a:extLst>
                  <a:ext uri="{FF2B5EF4-FFF2-40B4-BE49-F238E27FC236}">
                    <a16:creationId xmlns:a16="http://schemas.microsoft.com/office/drawing/2014/main" id="{5D39CA34-8D1D-D82E-C260-A956A4F278D6}"/>
                  </a:ext>
                </a:extLst>
              </p:cNvPr>
              <p:cNvSpPr>
                <a:spLocks noChangeShapeType="1"/>
              </p:cNvSpPr>
              <p:nvPr/>
            </p:nvSpPr>
            <p:spPr bwMode="auto">
              <a:xfrm>
                <a:off x="602" y="595"/>
                <a:ext cx="180"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60" name="Line 225">
                <a:extLst>
                  <a:ext uri="{FF2B5EF4-FFF2-40B4-BE49-F238E27FC236}">
                    <a16:creationId xmlns:a16="http://schemas.microsoft.com/office/drawing/2014/main" id="{B6EF0D04-B41A-8674-80AB-1656A63E91A7}"/>
                  </a:ext>
                </a:extLst>
              </p:cNvPr>
              <p:cNvSpPr>
                <a:spLocks noChangeShapeType="1"/>
              </p:cNvSpPr>
              <p:nvPr/>
            </p:nvSpPr>
            <p:spPr bwMode="auto">
              <a:xfrm>
                <a:off x="557" y="68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61" name="Line 226">
                <a:extLst>
                  <a:ext uri="{FF2B5EF4-FFF2-40B4-BE49-F238E27FC236}">
                    <a16:creationId xmlns:a16="http://schemas.microsoft.com/office/drawing/2014/main" id="{6B95C33C-C1F7-BFCB-D78F-AE29BA7C3C1A}"/>
                  </a:ext>
                </a:extLst>
              </p:cNvPr>
              <p:cNvSpPr>
                <a:spLocks noChangeShapeType="1"/>
              </p:cNvSpPr>
              <p:nvPr/>
            </p:nvSpPr>
            <p:spPr bwMode="auto">
              <a:xfrm>
                <a:off x="423" y="506"/>
                <a:ext cx="134"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62" name="Line 227">
                <a:extLst>
                  <a:ext uri="{FF2B5EF4-FFF2-40B4-BE49-F238E27FC236}">
                    <a16:creationId xmlns:a16="http://schemas.microsoft.com/office/drawing/2014/main" id="{AF9130EC-C738-2682-4BF8-BB85076B9ED7}"/>
                  </a:ext>
                </a:extLst>
              </p:cNvPr>
              <p:cNvSpPr>
                <a:spLocks noChangeShapeType="1"/>
              </p:cNvSpPr>
              <p:nvPr/>
            </p:nvSpPr>
            <p:spPr bwMode="auto">
              <a:xfrm>
                <a:off x="557" y="506"/>
                <a:ext cx="180"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63" name="Line 228">
                <a:extLst>
                  <a:ext uri="{FF2B5EF4-FFF2-40B4-BE49-F238E27FC236}">
                    <a16:creationId xmlns:a16="http://schemas.microsoft.com/office/drawing/2014/main" id="{E0C9343F-89B4-7D36-F044-080ECB9EE6FA}"/>
                  </a:ext>
                </a:extLst>
              </p:cNvPr>
              <p:cNvSpPr>
                <a:spLocks noChangeShapeType="1"/>
              </p:cNvSpPr>
              <p:nvPr/>
            </p:nvSpPr>
            <p:spPr bwMode="auto">
              <a:xfrm>
                <a:off x="467" y="59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64" name="Line 229">
                <a:extLst>
                  <a:ext uri="{FF2B5EF4-FFF2-40B4-BE49-F238E27FC236}">
                    <a16:creationId xmlns:a16="http://schemas.microsoft.com/office/drawing/2014/main" id="{984D7176-39CE-79E7-5561-7D462A5C3E74}"/>
                  </a:ext>
                </a:extLst>
              </p:cNvPr>
              <p:cNvSpPr>
                <a:spLocks noChangeShapeType="1"/>
              </p:cNvSpPr>
              <p:nvPr/>
            </p:nvSpPr>
            <p:spPr bwMode="auto">
              <a:xfrm>
                <a:off x="647" y="685"/>
                <a:ext cx="135" cy="2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65" name="Line 230">
                <a:extLst>
                  <a:ext uri="{FF2B5EF4-FFF2-40B4-BE49-F238E27FC236}">
                    <a16:creationId xmlns:a16="http://schemas.microsoft.com/office/drawing/2014/main" id="{76B9BB91-DA40-ACAC-C5C7-F686CA4072D6}"/>
                  </a:ext>
                </a:extLst>
              </p:cNvPr>
              <p:cNvSpPr>
                <a:spLocks noChangeShapeType="1"/>
              </p:cNvSpPr>
              <p:nvPr/>
            </p:nvSpPr>
            <p:spPr bwMode="auto">
              <a:xfrm>
                <a:off x="647" y="685"/>
                <a:ext cx="179"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66" name="Line 231">
                <a:extLst>
                  <a:ext uri="{FF2B5EF4-FFF2-40B4-BE49-F238E27FC236}">
                    <a16:creationId xmlns:a16="http://schemas.microsoft.com/office/drawing/2014/main" id="{0E4E420D-8EB6-F6BF-41DF-5952B4EECECC}"/>
                  </a:ext>
                </a:extLst>
              </p:cNvPr>
              <p:cNvSpPr>
                <a:spLocks noChangeShapeType="1"/>
              </p:cNvSpPr>
              <p:nvPr/>
            </p:nvSpPr>
            <p:spPr bwMode="auto">
              <a:xfrm>
                <a:off x="782" y="909"/>
                <a:ext cx="179"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67" name="Line 232">
                <a:extLst>
                  <a:ext uri="{FF2B5EF4-FFF2-40B4-BE49-F238E27FC236}">
                    <a16:creationId xmlns:a16="http://schemas.microsoft.com/office/drawing/2014/main" id="{4CF1454C-E67D-A502-7B06-7D12E5638D70}"/>
                  </a:ext>
                </a:extLst>
              </p:cNvPr>
              <p:cNvSpPr>
                <a:spLocks noChangeShapeType="1"/>
              </p:cNvSpPr>
              <p:nvPr/>
            </p:nvSpPr>
            <p:spPr bwMode="auto">
              <a:xfrm>
                <a:off x="557" y="685"/>
                <a:ext cx="13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68" name="Line 233">
                <a:extLst>
                  <a:ext uri="{FF2B5EF4-FFF2-40B4-BE49-F238E27FC236}">
                    <a16:creationId xmlns:a16="http://schemas.microsoft.com/office/drawing/2014/main" id="{72B7A3B9-06C6-B4E6-41A9-C8847903484E}"/>
                  </a:ext>
                </a:extLst>
              </p:cNvPr>
              <p:cNvSpPr>
                <a:spLocks noChangeShapeType="1"/>
              </p:cNvSpPr>
              <p:nvPr/>
            </p:nvSpPr>
            <p:spPr bwMode="auto">
              <a:xfrm>
                <a:off x="692" y="640"/>
                <a:ext cx="134" cy="13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69" name="Line 234">
                <a:extLst>
                  <a:ext uri="{FF2B5EF4-FFF2-40B4-BE49-F238E27FC236}">
                    <a16:creationId xmlns:a16="http://schemas.microsoft.com/office/drawing/2014/main" id="{F92AF2A7-BE35-5F6C-4C3C-DD0B37BACF38}"/>
                  </a:ext>
                </a:extLst>
              </p:cNvPr>
              <p:cNvSpPr>
                <a:spLocks noChangeShapeType="1"/>
              </p:cNvSpPr>
              <p:nvPr/>
            </p:nvSpPr>
            <p:spPr bwMode="auto">
              <a:xfrm>
                <a:off x="602" y="864"/>
                <a:ext cx="180"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70" name="Line 235">
                <a:extLst>
                  <a:ext uri="{FF2B5EF4-FFF2-40B4-BE49-F238E27FC236}">
                    <a16:creationId xmlns:a16="http://schemas.microsoft.com/office/drawing/2014/main" id="{CC231F4F-B379-2022-7749-3CB05D260AD8}"/>
                  </a:ext>
                </a:extLst>
              </p:cNvPr>
              <p:cNvSpPr>
                <a:spLocks noChangeShapeType="1"/>
              </p:cNvSpPr>
              <p:nvPr/>
            </p:nvSpPr>
            <p:spPr bwMode="auto">
              <a:xfrm>
                <a:off x="512" y="774"/>
                <a:ext cx="45" cy="18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71" name="Line 236">
                <a:extLst>
                  <a:ext uri="{FF2B5EF4-FFF2-40B4-BE49-F238E27FC236}">
                    <a16:creationId xmlns:a16="http://schemas.microsoft.com/office/drawing/2014/main" id="{2A0BE0F4-20EC-F9F4-CBF4-BC60C80DE153}"/>
                  </a:ext>
                </a:extLst>
              </p:cNvPr>
              <p:cNvSpPr>
                <a:spLocks noChangeShapeType="1"/>
              </p:cNvSpPr>
              <p:nvPr/>
            </p:nvSpPr>
            <p:spPr bwMode="auto">
              <a:xfrm>
                <a:off x="602" y="59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72" name="Line 237">
                <a:extLst>
                  <a:ext uri="{FF2B5EF4-FFF2-40B4-BE49-F238E27FC236}">
                    <a16:creationId xmlns:a16="http://schemas.microsoft.com/office/drawing/2014/main" id="{175C1958-C7E4-1225-1AEB-976EE70E54E9}"/>
                  </a:ext>
                </a:extLst>
              </p:cNvPr>
              <p:cNvSpPr>
                <a:spLocks noChangeShapeType="1"/>
              </p:cNvSpPr>
              <p:nvPr/>
            </p:nvSpPr>
            <p:spPr bwMode="auto">
              <a:xfrm>
                <a:off x="647" y="506"/>
                <a:ext cx="3769" cy="37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73" name="Line 238">
                <a:extLst>
                  <a:ext uri="{FF2B5EF4-FFF2-40B4-BE49-F238E27FC236}">
                    <a16:creationId xmlns:a16="http://schemas.microsoft.com/office/drawing/2014/main" id="{35DDAA8D-5EAE-D230-7409-DD79BDDDC710}"/>
                  </a:ext>
                </a:extLst>
              </p:cNvPr>
              <p:cNvSpPr>
                <a:spLocks noChangeShapeType="1"/>
              </p:cNvSpPr>
              <p:nvPr/>
            </p:nvSpPr>
            <p:spPr bwMode="auto">
              <a:xfrm>
                <a:off x="782" y="685"/>
                <a:ext cx="2602" cy="27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74" name="Line 239">
                <a:extLst>
                  <a:ext uri="{FF2B5EF4-FFF2-40B4-BE49-F238E27FC236}">
                    <a16:creationId xmlns:a16="http://schemas.microsoft.com/office/drawing/2014/main" id="{2C3BB77B-FAF8-BC63-5225-05F868CE17D1}"/>
                  </a:ext>
                </a:extLst>
              </p:cNvPr>
              <p:cNvSpPr>
                <a:spLocks noChangeShapeType="1"/>
              </p:cNvSpPr>
              <p:nvPr/>
            </p:nvSpPr>
            <p:spPr bwMode="auto">
              <a:xfrm>
                <a:off x="737" y="819"/>
                <a:ext cx="179"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75" name="Line 240">
                <a:extLst>
                  <a:ext uri="{FF2B5EF4-FFF2-40B4-BE49-F238E27FC236}">
                    <a16:creationId xmlns:a16="http://schemas.microsoft.com/office/drawing/2014/main" id="{92EF30FE-D6F0-6A52-2C01-91183C2C98FC}"/>
                  </a:ext>
                </a:extLst>
              </p:cNvPr>
              <p:cNvSpPr>
                <a:spLocks noChangeShapeType="1"/>
              </p:cNvSpPr>
              <p:nvPr/>
            </p:nvSpPr>
            <p:spPr bwMode="auto">
              <a:xfrm>
                <a:off x="557" y="954"/>
                <a:ext cx="180"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76" name="Line 241">
                <a:extLst>
                  <a:ext uri="{FF2B5EF4-FFF2-40B4-BE49-F238E27FC236}">
                    <a16:creationId xmlns:a16="http://schemas.microsoft.com/office/drawing/2014/main" id="{E0CA985D-01BA-0850-9C5D-BC5040169B60}"/>
                  </a:ext>
                </a:extLst>
              </p:cNvPr>
              <p:cNvSpPr>
                <a:spLocks noChangeShapeType="1"/>
              </p:cNvSpPr>
              <p:nvPr/>
            </p:nvSpPr>
            <p:spPr bwMode="auto">
              <a:xfrm>
                <a:off x="826" y="864"/>
                <a:ext cx="225"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77" name="Line 242">
                <a:extLst>
                  <a:ext uri="{FF2B5EF4-FFF2-40B4-BE49-F238E27FC236}">
                    <a16:creationId xmlns:a16="http://schemas.microsoft.com/office/drawing/2014/main" id="{857AB984-96BA-7F3E-97DD-DCFE684ED10B}"/>
                  </a:ext>
                </a:extLst>
              </p:cNvPr>
              <p:cNvSpPr>
                <a:spLocks noChangeShapeType="1"/>
              </p:cNvSpPr>
              <p:nvPr/>
            </p:nvSpPr>
            <p:spPr bwMode="auto">
              <a:xfrm>
                <a:off x="871" y="730"/>
                <a:ext cx="225" cy="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78" name="Line 243">
                <a:extLst>
                  <a:ext uri="{FF2B5EF4-FFF2-40B4-BE49-F238E27FC236}">
                    <a16:creationId xmlns:a16="http://schemas.microsoft.com/office/drawing/2014/main" id="{B680384F-A5DF-F559-D9D3-6E0438704B6C}"/>
                  </a:ext>
                </a:extLst>
              </p:cNvPr>
              <p:cNvSpPr>
                <a:spLocks noChangeShapeType="1"/>
              </p:cNvSpPr>
              <p:nvPr/>
            </p:nvSpPr>
            <p:spPr bwMode="auto">
              <a:xfrm>
                <a:off x="737" y="595"/>
                <a:ext cx="22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79" name="Line 244">
                <a:extLst>
                  <a:ext uri="{FF2B5EF4-FFF2-40B4-BE49-F238E27FC236}">
                    <a16:creationId xmlns:a16="http://schemas.microsoft.com/office/drawing/2014/main" id="{341BE023-7A1A-87D9-2376-58D06C5EEBCF}"/>
                  </a:ext>
                </a:extLst>
              </p:cNvPr>
              <p:cNvSpPr>
                <a:spLocks noChangeShapeType="1"/>
              </p:cNvSpPr>
              <p:nvPr/>
            </p:nvSpPr>
            <p:spPr bwMode="auto">
              <a:xfrm>
                <a:off x="961" y="640"/>
                <a:ext cx="180" cy="3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80" name="Line 245">
                <a:extLst>
                  <a:ext uri="{FF2B5EF4-FFF2-40B4-BE49-F238E27FC236}">
                    <a16:creationId xmlns:a16="http://schemas.microsoft.com/office/drawing/2014/main" id="{9925EE41-7AA2-7E2C-9626-511598D7D879}"/>
                  </a:ext>
                </a:extLst>
              </p:cNvPr>
              <p:cNvSpPr>
                <a:spLocks noChangeShapeType="1"/>
              </p:cNvSpPr>
              <p:nvPr/>
            </p:nvSpPr>
            <p:spPr bwMode="auto">
              <a:xfrm>
                <a:off x="826" y="774"/>
                <a:ext cx="2379" cy="3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81" name="Line 246">
                <a:extLst>
                  <a:ext uri="{FF2B5EF4-FFF2-40B4-BE49-F238E27FC236}">
                    <a16:creationId xmlns:a16="http://schemas.microsoft.com/office/drawing/2014/main" id="{9F8A07FD-3EB7-580C-3A4A-F7E249B26EE9}"/>
                  </a:ext>
                </a:extLst>
              </p:cNvPr>
              <p:cNvSpPr>
                <a:spLocks noChangeShapeType="1"/>
              </p:cNvSpPr>
              <p:nvPr/>
            </p:nvSpPr>
            <p:spPr bwMode="auto">
              <a:xfrm>
                <a:off x="692" y="909"/>
                <a:ext cx="1929" cy="22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82" name="Line 247">
                <a:extLst>
                  <a:ext uri="{FF2B5EF4-FFF2-40B4-BE49-F238E27FC236}">
                    <a16:creationId xmlns:a16="http://schemas.microsoft.com/office/drawing/2014/main" id="{78E6279E-7D16-C1A6-6908-FFB0E577AFAD}"/>
                  </a:ext>
                </a:extLst>
              </p:cNvPr>
              <p:cNvSpPr>
                <a:spLocks noChangeShapeType="1"/>
              </p:cNvSpPr>
              <p:nvPr/>
            </p:nvSpPr>
            <p:spPr bwMode="auto">
              <a:xfrm>
                <a:off x="557" y="954"/>
                <a:ext cx="225" cy="3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83" name="Line 248">
                <a:extLst>
                  <a:ext uri="{FF2B5EF4-FFF2-40B4-BE49-F238E27FC236}">
                    <a16:creationId xmlns:a16="http://schemas.microsoft.com/office/drawing/2014/main" id="{225D09DE-3DE6-34DE-A92B-B9A0F17AAD0D}"/>
                  </a:ext>
                </a:extLst>
              </p:cNvPr>
              <p:cNvSpPr>
                <a:spLocks noChangeShapeType="1"/>
              </p:cNvSpPr>
              <p:nvPr/>
            </p:nvSpPr>
            <p:spPr bwMode="auto">
              <a:xfrm>
                <a:off x="737" y="1043"/>
                <a:ext cx="1525" cy="20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84" name="Line 249">
                <a:extLst>
                  <a:ext uri="{FF2B5EF4-FFF2-40B4-BE49-F238E27FC236}">
                    <a16:creationId xmlns:a16="http://schemas.microsoft.com/office/drawing/2014/main" id="{8DF30EFC-2F59-DF0E-EF48-93E0CA2C9409}"/>
                  </a:ext>
                </a:extLst>
              </p:cNvPr>
              <p:cNvSpPr>
                <a:spLocks noChangeShapeType="1"/>
              </p:cNvSpPr>
              <p:nvPr/>
            </p:nvSpPr>
            <p:spPr bwMode="auto">
              <a:xfrm>
                <a:off x="782" y="954"/>
                <a:ext cx="359" cy="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85" name="Line 250">
                <a:extLst>
                  <a:ext uri="{FF2B5EF4-FFF2-40B4-BE49-F238E27FC236}">
                    <a16:creationId xmlns:a16="http://schemas.microsoft.com/office/drawing/2014/main" id="{291B542E-1849-940D-1EC4-89BA0EACB2D5}"/>
                  </a:ext>
                </a:extLst>
              </p:cNvPr>
              <p:cNvSpPr>
                <a:spLocks noChangeShapeType="1"/>
              </p:cNvSpPr>
              <p:nvPr/>
            </p:nvSpPr>
            <p:spPr bwMode="auto">
              <a:xfrm>
                <a:off x="961" y="998"/>
                <a:ext cx="2109" cy="24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86" name="Line 251">
                <a:extLst>
                  <a:ext uri="{FF2B5EF4-FFF2-40B4-BE49-F238E27FC236}">
                    <a16:creationId xmlns:a16="http://schemas.microsoft.com/office/drawing/2014/main" id="{DD7B14DF-1D91-2294-9E74-D608EA342FCF}"/>
                  </a:ext>
                </a:extLst>
              </p:cNvPr>
              <p:cNvSpPr>
                <a:spLocks noChangeShapeType="1"/>
              </p:cNvSpPr>
              <p:nvPr/>
            </p:nvSpPr>
            <p:spPr bwMode="auto">
              <a:xfrm>
                <a:off x="1051" y="909"/>
                <a:ext cx="942" cy="21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87" name="Line 252">
                <a:extLst>
                  <a:ext uri="{FF2B5EF4-FFF2-40B4-BE49-F238E27FC236}">
                    <a16:creationId xmlns:a16="http://schemas.microsoft.com/office/drawing/2014/main" id="{8E37A8E2-8736-FF6E-4849-798ECD5048BF}"/>
                  </a:ext>
                </a:extLst>
              </p:cNvPr>
              <p:cNvSpPr>
                <a:spLocks noChangeShapeType="1"/>
              </p:cNvSpPr>
              <p:nvPr/>
            </p:nvSpPr>
            <p:spPr bwMode="auto">
              <a:xfrm>
                <a:off x="512" y="416"/>
                <a:ext cx="135"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88" name="Line 253">
                <a:extLst>
                  <a:ext uri="{FF2B5EF4-FFF2-40B4-BE49-F238E27FC236}">
                    <a16:creationId xmlns:a16="http://schemas.microsoft.com/office/drawing/2014/main" id="{DF5A096B-F6D9-F34A-12A0-5D4433826789}"/>
                  </a:ext>
                </a:extLst>
              </p:cNvPr>
              <p:cNvSpPr>
                <a:spLocks noChangeShapeType="1"/>
              </p:cNvSpPr>
              <p:nvPr/>
            </p:nvSpPr>
            <p:spPr bwMode="auto">
              <a:xfrm>
                <a:off x="423" y="461"/>
                <a:ext cx="134"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89" name="Line 254">
                <a:extLst>
                  <a:ext uri="{FF2B5EF4-FFF2-40B4-BE49-F238E27FC236}">
                    <a16:creationId xmlns:a16="http://schemas.microsoft.com/office/drawing/2014/main" id="{1BCD6A46-C816-539F-0027-F297413A0443}"/>
                  </a:ext>
                </a:extLst>
              </p:cNvPr>
              <p:cNvSpPr>
                <a:spLocks noChangeShapeType="1"/>
              </p:cNvSpPr>
              <p:nvPr/>
            </p:nvSpPr>
            <p:spPr bwMode="auto">
              <a:xfrm>
                <a:off x="423" y="506"/>
                <a:ext cx="134"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90" name="Line 255">
                <a:extLst>
                  <a:ext uri="{FF2B5EF4-FFF2-40B4-BE49-F238E27FC236}">
                    <a16:creationId xmlns:a16="http://schemas.microsoft.com/office/drawing/2014/main" id="{267CAE3B-B5C0-0960-1CB3-488A15AF9E19}"/>
                  </a:ext>
                </a:extLst>
              </p:cNvPr>
              <p:cNvSpPr>
                <a:spLocks noChangeShapeType="1"/>
              </p:cNvSpPr>
              <p:nvPr/>
            </p:nvSpPr>
            <p:spPr bwMode="auto">
              <a:xfrm>
                <a:off x="557" y="416"/>
                <a:ext cx="180" cy="9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91" name="Line 256">
                <a:extLst>
                  <a:ext uri="{FF2B5EF4-FFF2-40B4-BE49-F238E27FC236}">
                    <a16:creationId xmlns:a16="http://schemas.microsoft.com/office/drawing/2014/main" id="{7457A5C0-907F-05B1-98BE-EFBB9D255D52}"/>
                  </a:ext>
                </a:extLst>
              </p:cNvPr>
              <p:cNvSpPr>
                <a:spLocks noChangeShapeType="1"/>
              </p:cNvSpPr>
              <p:nvPr/>
            </p:nvSpPr>
            <p:spPr bwMode="auto">
              <a:xfrm>
                <a:off x="1006" y="685"/>
                <a:ext cx="179" cy="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92" name="Line 257">
                <a:extLst>
                  <a:ext uri="{FF2B5EF4-FFF2-40B4-BE49-F238E27FC236}">
                    <a16:creationId xmlns:a16="http://schemas.microsoft.com/office/drawing/2014/main" id="{55B0094F-FEB6-FB0B-5801-14B61713D1CD}"/>
                  </a:ext>
                </a:extLst>
              </p:cNvPr>
              <p:cNvSpPr>
                <a:spLocks noChangeShapeType="1"/>
              </p:cNvSpPr>
              <p:nvPr/>
            </p:nvSpPr>
            <p:spPr bwMode="auto">
              <a:xfrm>
                <a:off x="737" y="506"/>
                <a:ext cx="628" cy="4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93" name="Line 258">
                <a:extLst>
                  <a:ext uri="{FF2B5EF4-FFF2-40B4-BE49-F238E27FC236}">
                    <a16:creationId xmlns:a16="http://schemas.microsoft.com/office/drawing/2014/main" id="{1EBF3051-F54D-BF41-DC37-BC7486A051D5}"/>
                  </a:ext>
                </a:extLst>
              </p:cNvPr>
              <p:cNvSpPr>
                <a:spLocks noChangeShapeType="1"/>
              </p:cNvSpPr>
              <p:nvPr/>
            </p:nvSpPr>
            <p:spPr bwMode="auto">
              <a:xfrm>
                <a:off x="647" y="461"/>
                <a:ext cx="135" cy="2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94" name="Line 259">
                <a:extLst>
                  <a:ext uri="{FF2B5EF4-FFF2-40B4-BE49-F238E27FC236}">
                    <a16:creationId xmlns:a16="http://schemas.microsoft.com/office/drawing/2014/main" id="{3C9EB07C-4C6E-4EC6-42C8-0A67D7C2D3D0}"/>
                  </a:ext>
                </a:extLst>
              </p:cNvPr>
              <p:cNvSpPr>
                <a:spLocks noChangeShapeType="1"/>
              </p:cNvSpPr>
              <p:nvPr/>
            </p:nvSpPr>
            <p:spPr bwMode="auto">
              <a:xfrm>
                <a:off x="602" y="864"/>
                <a:ext cx="583" cy="1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95" name="Line 260">
                <a:extLst>
                  <a:ext uri="{FF2B5EF4-FFF2-40B4-BE49-F238E27FC236}">
                    <a16:creationId xmlns:a16="http://schemas.microsoft.com/office/drawing/2014/main" id="{89FF8915-767C-2A0F-596F-4713EC6EB8AD}"/>
                  </a:ext>
                </a:extLst>
              </p:cNvPr>
              <p:cNvSpPr>
                <a:spLocks noChangeShapeType="1"/>
              </p:cNvSpPr>
              <p:nvPr/>
            </p:nvSpPr>
            <p:spPr bwMode="auto">
              <a:xfrm>
                <a:off x="557" y="954"/>
                <a:ext cx="225" cy="11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96" name="Line 261">
                <a:extLst>
                  <a:ext uri="{FF2B5EF4-FFF2-40B4-BE49-F238E27FC236}">
                    <a16:creationId xmlns:a16="http://schemas.microsoft.com/office/drawing/2014/main" id="{EFA4DE8C-6260-C74D-B12F-2737966D660B}"/>
                  </a:ext>
                </a:extLst>
              </p:cNvPr>
              <p:cNvSpPr>
                <a:spLocks noChangeShapeType="1"/>
              </p:cNvSpPr>
              <p:nvPr/>
            </p:nvSpPr>
            <p:spPr bwMode="auto">
              <a:xfrm>
                <a:off x="782" y="1312"/>
                <a:ext cx="403" cy="12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97" name="Line 262">
                <a:extLst>
                  <a:ext uri="{FF2B5EF4-FFF2-40B4-BE49-F238E27FC236}">
                    <a16:creationId xmlns:a16="http://schemas.microsoft.com/office/drawing/2014/main" id="{98E1E82E-180B-1937-8BF1-AD027191E2A0}"/>
                  </a:ext>
                </a:extLst>
              </p:cNvPr>
              <p:cNvSpPr>
                <a:spLocks noChangeShapeType="1"/>
              </p:cNvSpPr>
              <p:nvPr/>
            </p:nvSpPr>
            <p:spPr bwMode="auto">
              <a:xfrm>
                <a:off x="961" y="909"/>
                <a:ext cx="583" cy="19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98" name="Line 263">
                <a:extLst>
                  <a:ext uri="{FF2B5EF4-FFF2-40B4-BE49-F238E27FC236}">
                    <a16:creationId xmlns:a16="http://schemas.microsoft.com/office/drawing/2014/main" id="{EDDD06DB-F226-FC59-3394-7D7E3A2C7958}"/>
                  </a:ext>
                </a:extLst>
              </p:cNvPr>
              <p:cNvSpPr>
                <a:spLocks noChangeShapeType="1"/>
              </p:cNvSpPr>
              <p:nvPr/>
            </p:nvSpPr>
            <p:spPr bwMode="auto">
              <a:xfrm>
                <a:off x="1141" y="998"/>
                <a:ext cx="1884" cy="13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99" name="Line 264">
                <a:extLst>
                  <a:ext uri="{FF2B5EF4-FFF2-40B4-BE49-F238E27FC236}">
                    <a16:creationId xmlns:a16="http://schemas.microsoft.com/office/drawing/2014/main" id="{2DB28906-EF11-8031-CE8E-1C1132685375}"/>
                  </a:ext>
                </a:extLst>
              </p:cNvPr>
              <p:cNvSpPr>
                <a:spLocks noChangeShapeType="1"/>
              </p:cNvSpPr>
              <p:nvPr/>
            </p:nvSpPr>
            <p:spPr bwMode="auto">
              <a:xfrm>
                <a:off x="467" y="371"/>
                <a:ext cx="135"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2149" name="Line 265">
              <a:extLst>
                <a:ext uri="{FF2B5EF4-FFF2-40B4-BE49-F238E27FC236}">
                  <a16:creationId xmlns:a16="http://schemas.microsoft.com/office/drawing/2014/main" id="{D3F3D968-7EEA-816D-25E1-70BF0D8675EB}"/>
                </a:ext>
              </a:extLst>
            </p:cNvPr>
            <p:cNvSpPr>
              <a:spLocks noChangeShapeType="1"/>
            </p:cNvSpPr>
            <p:nvPr/>
          </p:nvSpPr>
          <p:spPr bwMode="auto">
            <a:xfrm>
              <a:off x="144" y="0"/>
              <a:ext cx="24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0" name="Group 266">
            <a:extLst>
              <a:ext uri="{FF2B5EF4-FFF2-40B4-BE49-F238E27FC236}">
                <a16:creationId xmlns:a16="http://schemas.microsoft.com/office/drawing/2014/main" id="{D6FFD944-C26E-180C-C5EE-83D4E03FABB2}"/>
              </a:ext>
            </a:extLst>
          </p:cNvPr>
          <p:cNvGrpSpPr>
            <a:grpSpLocks/>
          </p:cNvGrpSpPr>
          <p:nvPr/>
        </p:nvGrpSpPr>
        <p:grpSpPr bwMode="auto">
          <a:xfrm>
            <a:off x="5029200" y="762000"/>
            <a:ext cx="1828800" cy="4114800"/>
            <a:chOff x="144" y="0"/>
            <a:chExt cx="4272" cy="4224"/>
          </a:xfrm>
        </p:grpSpPr>
        <p:grpSp>
          <p:nvGrpSpPr>
            <p:cNvPr id="22096" name="Group 267">
              <a:extLst>
                <a:ext uri="{FF2B5EF4-FFF2-40B4-BE49-F238E27FC236}">
                  <a16:creationId xmlns:a16="http://schemas.microsoft.com/office/drawing/2014/main" id="{50896B73-3A5D-FC87-5D8D-2EBBEF7A63A4}"/>
                </a:ext>
              </a:extLst>
            </p:cNvPr>
            <p:cNvGrpSpPr>
              <a:grpSpLocks/>
            </p:cNvGrpSpPr>
            <p:nvPr/>
          </p:nvGrpSpPr>
          <p:grpSpPr bwMode="auto">
            <a:xfrm>
              <a:off x="288" y="192"/>
              <a:ext cx="4128" cy="4032"/>
              <a:chOff x="288" y="192"/>
              <a:chExt cx="4128" cy="4032"/>
            </a:xfrm>
          </p:grpSpPr>
          <p:sp>
            <p:nvSpPr>
              <p:cNvPr id="22098" name="Line 268">
                <a:extLst>
                  <a:ext uri="{FF2B5EF4-FFF2-40B4-BE49-F238E27FC236}">
                    <a16:creationId xmlns:a16="http://schemas.microsoft.com/office/drawing/2014/main" id="{3C6253E3-91A9-9082-4F4F-9A0583D727E6}"/>
                  </a:ext>
                </a:extLst>
              </p:cNvPr>
              <p:cNvSpPr>
                <a:spLocks noChangeShapeType="1"/>
              </p:cNvSpPr>
              <p:nvPr/>
            </p:nvSpPr>
            <p:spPr bwMode="auto">
              <a:xfrm>
                <a:off x="288" y="192"/>
                <a:ext cx="90" cy="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99" name="Line 269">
                <a:extLst>
                  <a:ext uri="{FF2B5EF4-FFF2-40B4-BE49-F238E27FC236}">
                    <a16:creationId xmlns:a16="http://schemas.microsoft.com/office/drawing/2014/main" id="{1C5B2778-2F73-F367-5683-38086954E294}"/>
                  </a:ext>
                </a:extLst>
              </p:cNvPr>
              <p:cNvSpPr>
                <a:spLocks noChangeShapeType="1"/>
              </p:cNvSpPr>
              <p:nvPr/>
            </p:nvSpPr>
            <p:spPr bwMode="auto">
              <a:xfrm>
                <a:off x="378" y="326"/>
                <a:ext cx="179" cy="9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00" name="Line 270">
                <a:extLst>
                  <a:ext uri="{FF2B5EF4-FFF2-40B4-BE49-F238E27FC236}">
                    <a16:creationId xmlns:a16="http://schemas.microsoft.com/office/drawing/2014/main" id="{36114F62-BC46-EC11-AE79-1A87FC77F798}"/>
                  </a:ext>
                </a:extLst>
              </p:cNvPr>
              <p:cNvSpPr>
                <a:spLocks noChangeShapeType="1"/>
              </p:cNvSpPr>
              <p:nvPr/>
            </p:nvSpPr>
            <p:spPr bwMode="auto">
              <a:xfrm>
                <a:off x="378" y="326"/>
                <a:ext cx="134" cy="13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01" name="Line 271">
                <a:extLst>
                  <a:ext uri="{FF2B5EF4-FFF2-40B4-BE49-F238E27FC236}">
                    <a16:creationId xmlns:a16="http://schemas.microsoft.com/office/drawing/2014/main" id="{45C7D6C0-2E49-9820-65F5-619033DA43D1}"/>
                  </a:ext>
                </a:extLst>
              </p:cNvPr>
              <p:cNvSpPr>
                <a:spLocks noChangeShapeType="1"/>
              </p:cNvSpPr>
              <p:nvPr/>
            </p:nvSpPr>
            <p:spPr bwMode="auto">
              <a:xfrm>
                <a:off x="378" y="326"/>
                <a:ext cx="134" cy="224"/>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02" name="Line 272">
                <a:extLst>
                  <a:ext uri="{FF2B5EF4-FFF2-40B4-BE49-F238E27FC236}">
                    <a16:creationId xmlns:a16="http://schemas.microsoft.com/office/drawing/2014/main" id="{F8AABB33-03CE-F30B-7B91-BBC946D94691}"/>
                  </a:ext>
                </a:extLst>
              </p:cNvPr>
              <p:cNvSpPr>
                <a:spLocks noChangeShapeType="1"/>
              </p:cNvSpPr>
              <p:nvPr/>
            </p:nvSpPr>
            <p:spPr bwMode="auto">
              <a:xfrm>
                <a:off x="378" y="326"/>
                <a:ext cx="45" cy="18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03" name="Line 273">
                <a:extLst>
                  <a:ext uri="{FF2B5EF4-FFF2-40B4-BE49-F238E27FC236}">
                    <a16:creationId xmlns:a16="http://schemas.microsoft.com/office/drawing/2014/main" id="{55733F82-6337-5629-ACDA-492CC16E4E76}"/>
                  </a:ext>
                </a:extLst>
              </p:cNvPr>
              <p:cNvSpPr>
                <a:spLocks noChangeShapeType="1"/>
              </p:cNvSpPr>
              <p:nvPr/>
            </p:nvSpPr>
            <p:spPr bwMode="auto">
              <a:xfrm>
                <a:off x="512" y="550"/>
                <a:ext cx="135" cy="13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04" name="Line 274">
                <a:extLst>
                  <a:ext uri="{FF2B5EF4-FFF2-40B4-BE49-F238E27FC236}">
                    <a16:creationId xmlns:a16="http://schemas.microsoft.com/office/drawing/2014/main" id="{8D25B539-72AB-2FF4-759B-13241D5F0D2B}"/>
                  </a:ext>
                </a:extLst>
              </p:cNvPr>
              <p:cNvSpPr>
                <a:spLocks noChangeShapeType="1"/>
              </p:cNvSpPr>
              <p:nvPr/>
            </p:nvSpPr>
            <p:spPr bwMode="auto">
              <a:xfrm>
                <a:off x="557" y="416"/>
                <a:ext cx="135"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05" name="Line 275">
                <a:extLst>
                  <a:ext uri="{FF2B5EF4-FFF2-40B4-BE49-F238E27FC236}">
                    <a16:creationId xmlns:a16="http://schemas.microsoft.com/office/drawing/2014/main" id="{227EF988-74DC-F862-2433-EAD305814778}"/>
                  </a:ext>
                </a:extLst>
              </p:cNvPr>
              <p:cNvSpPr>
                <a:spLocks noChangeShapeType="1"/>
              </p:cNvSpPr>
              <p:nvPr/>
            </p:nvSpPr>
            <p:spPr bwMode="auto">
              <a:xfrm>
                <a:off x="467" y="416"/>
                <a:ext cx="135" cy="179"/>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06" name="Line 276">
                <a:extLst>
                  <a:ext uri="{FF2B5EF4-FFF2-40B4-BE49-F238E27FC236}">
                    <a16:creationId xmlns:a16="http://schemas.microsoft.com/office/drawing/2014/main" id="{DD3CFFCE-76A2-C791-F284-3AB9CEC1E63B}"/>
                  </a:ext>
                </a:extLst>
              </p:cNvPr>
              <p:cNvSpPr>
                <a:spLocks noChangeShapeType="1"/>
              </p:cNvSpPr>
              <p:nvPr/>
            </p:nvSpPr>
            <p:spPr bwMode="auto">
              <a:xfrm>
                <a:off x="423" y="506"/>
                <a:ext cx="134" cy="179"/>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07" name="Line 277">
                <a:extLst>
                  <a:ext uri="{FF2B5EF4-FFF2-40B4-BE49-F238E27FC236}">
                    <a16:creationId xmlns:a16="http://schemas.microsoft.com/office/drawing/2014/main" id="{F13B7B6B-6B70-6577-D3BA-FD28D0C7B66C}"/>
                  </a:ext>
                </a:extLst>
              </p:cNvPr>
              <p:cNvSpPr>
                <a:spLocks noChangeShapeType="1"/>
              </p:cNvSpPr>
              <p:nvPr/>
            </p:nvSpPr>
            <p:spPr bwMode="auto">
              <a:xfrm>
                <a:off x="602" y="595"/>
                <a:ext cx="180"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08" name="Line 278">
                <a:extLst>
                  <a:ext uri="{FF2B5EF4-FFF2-40B4-BE49-F238E27FC236}">
                    <a16:creationId xmlns:a16="http://schemas.microsoft.com/office/drawing/2014/main" id="{4F1068FA-2A42-BD52-D16F-3C7BF4A6EAC4}"/>
                  </a:ext>
                </a:extLst>
              </p:cNvPr>
              <p:cNvSpPr>
                <a:spLocks noChangeShapeType="1"/>
              </p:cNvSpPr>
              <p:nvPr/>
            </p:nvSpPr>
            <p:spPr bwMode="auto">
              <a:xfrm>
                <a:off x="557" y="68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09" name="Line 279">
                <a:extLst>
                  <a:ext uri="{FF2B5EF4-FFF2-40B4-BE49-F238E27FC236}">
                    <a16:creationId xmlns:a16="http://schemas.microsoft.com/office/drawing/2014/main" id="{C81FCB27-5025-C09B-5EE2-349F85FFC4F9}"/>
                  </a:ext>
                </a:extLst>
              </p:cNvPr>
              <p:cNvSpPr>
                <a:spLocks noChangeShapeType="1"/>
              </p:cNvSpPr>
              <p:nvPr/>
            </p:nvSpPr>
            <p:spPr bwMode="auto">
              <a:xfrm>
                <a:off x="423" y="506"/>
                <a:ext cx="134"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10" name="Line 280">
                <a:extLst>
                  <a:ext uri="{FF2B5EF4-FFF2-40B4-BE49-F238E27FC236}">
                    <a16:creationId xmlns:a16="http://schemas.microsoft.com/office/drawing/2014/main" id="{88B49CC9-26CC-15E1-DDC2-ED323E99F8F6}"/>
                  </a:ext>
                </a:extLst>
              </p:cNvPr>
              <p:cNvSpPr>
                <a:spLocks noChangeShapeType="1"/>
              </p:cNvSpPr>
              <p:nvPr/>
            </p:nvSpPr>
            <p:spPr bwMode="auto">
              <a:xfrm>
                <a:off x="557" y="506"/>
                <a:ext cx="180"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11" name="Line 281">
                <a:extLst>
                  <a:ext uri="{FF2B5EF4-FFF2-40B4-BE49-F238E27FC236}">
                    <a16:creationId xmlns:a16="http://schemas.microsoft.com/office/drawing/2014/main" id="{1B7AEC3E-E387-8353-75D4-484A39C526DD}"/>
                  </a:ext>
                </a:extLst>
              </p:cNvPr>
              <p:cNvSpPr>
                <a:spLocks noChangeShapeType="1"/>
              </p:cNvSpPr>
              <p:nvPr/>
            </p:nvSpPr>
            <p:spPr bwMode="auto">
              <a:xfrm>
                <a:off x="467" y="59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12" name="Line 282">
                <a:extLst>
                  <a:ext uri="{FF2B5EF4-FFF2-40B4-BE49-F238E27FC236}">
                    <a16:creationId xmlns:a16="http://schemas.microsoft.com/office/drawing/2014/main" id="{2069EEE8-C43D-6449-EFED-9CF86874C9BE}"/>
                  </a:ext>
                </a:extLst>
              </p:cNvPr>
              <p:cNvSpPr>
                <a:spLocks noChangeShapeType="1"/>
              </p:cNvSpPr>
              <p:nvPr/>
            </p:nvSpPr>
            <p:spPr bwMode="auto">
              <a:xfrm>
                <a:off x="647" y="685"/>
                <a:ext cx="135" cy="2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13" name="Line 283">
                <a:extLst>
                  <a:ext uri="{FF2B5EF4-FFF2-40B4-BE49-F238E27FC236}">
                    <a16:creationId xmlns:a16="http://schemas.microsoft.com/office/drawing/2014/main" id="{746C1096-AC78-FC41-5054-F51ECBCB94D9}"/>
                  </a:ext>
                </a:extLst>
              </p:cNvPr>
              <p:cNvSpPr>
                <a:spLocks noChangeShapeType="1"/>
              </p:cNvSpPr>
              <p:nvPr/>
            </p:nvSpPr>
            <p:spPr bwMode="auto">
              <a:xfrm>
                <a:off x="647" y="685"/>
                <a:ext cx="179"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14" name="Line 284">
                <a:extLst>
                  <a:ext uri="{FF2B5EF4-FFF2-40B4-BE49-F238E27FC236}">
                    <a16:creationId xmlns:a16="http://schemas.microsoft.com/office/drawing/2014/main" id="{33FE8CA5-22BF-E95B-1331-2F756CC8081B}"/>
                  </a:ext>
                </a:extLst>
              </p:cNvPr>
              <p:cNvSpPr>
                <a:spLocks noChangeShapeType="1"/>
              </p:cNvSpPr>
              <p:nvPr/>
            </p:nvSpPr>
            <p:spPr bwMode="auto">
              <a:xfrm>
                <a:off x="782" y="909"/>
                <a:ext cx="179"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15" name="Line 285">
                <a:extLst>
                  <a:ext uri="{FF2B5EF4-FFF2-40B4-BE49-F238E27FC236}">
                    <a16:creationId xmlns:a16="http://schemas.microsoft.com/office/drawing/2014/main" id="{D7363046-91BD-395B-A9C0-CEDE0A0A5ED7}"/>
                  </a:ext>
                </a:extLst>
              </p:cNvPr>
              <p:cNvSpPr>
                <a:spLocks noChangeShapeType="1"/>
              </p:cNvSpPr>
              <p:nvPr/>
            </p:nvSpPr>
            <p:spPr bwMode="auto">
              <a:xfrm>
                <a:off x="557" y="685"/>
                <a:ext cx="13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16" name="Line 286">
                <a:extLst>
                  <a:ext uri="{FF2B5EF4-FFF2-40B4-BE49-F238E27FC236}">
                    <a16:creationId xmlns:a16="http://schemas.microsoft.com/office/drawing/2014/main" id="{190FF3D0-D857-9489-E29F-49BBE0FA1487}"/>
                  </a:ext>
                </a:extLst>
              </p:cNvPr>
              <p:cNvSpPr>
                <a:spLocks noChangeShapeType="1"/>
              </p:cNvSpPr>
              <p:nvPr/>
            </p:nvSpPr>
            <p:spPr bwMode="auto">
              <a:xfrm>
                <a:off x="692" y="640"/>
                <a:ext cx="134" cy="13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17" name="Line 287">
                <a:extLst>
                  <a:ext uri="{FF2B5EF4-FFF2-40B4-BE49-F238E27FC236}">
                    <a16:creationId xmlns:a16="http://schemas.microsoft.com/office/drawing/2014/main" id="{E9401EA2-E560-1689-EDC2-2F7F87EF1B10}"/>
                  </a:ext>
                </a:extLst>
              </p:cNvPr>
              <p:cNvSpPr>
                <a:spLocks noChangeShapeType="1"/>
              </p:cNvSpPr>
              <p:nvPr/>
            </p:nvSpPr>
            <p:spPr bwMode="auto">
              <a:xfrm>
                <a:off x="602" y="864"/>
                <a:ext cx="180"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18" name="Line 288">
                <a:extLst>
                  <a:ext uri="{FF2B5EF4-FFF2-40B4-BE49-F238E27FC236}">
                    <a16:creationId xmlns:a16="http://schemas.microsoft.com/office/drawing/2014/main" id="{50D2070F-55D9-5B07-6192-0921FF88DC88}"/>
                  </a:ext>
                </a:extLst>
              </p:cNvPr>
              <p:cNvSpPr>
                <a:spLocks noChangeShapeType="1"/>
              </p:cNvSpPr>
              <p:nvPr/>
            </p:nvSpPr>
            <p:spPr bwMode="auto">
              <a:xfrm>
                <a:off x="512" y="774"/>
                <a:ext cx="45" cy="18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19" name="Line 289">
                <a:extLst>
                  <a:ext uri="{FF2B5EF4-FFF2-40B4-BE49-F238E27FC236}">
                    <a16:creationId xmlns:a16="http://schemas.microsoft.com/office/drawing/2014/main" id="{D9A9F235-9D8C-EFB6-62A3-F617CE3F559E}"/>
                  </a:ext>
                </a:extLst>
              </p:cNvPr>
              <p:cNvSpPr>
                <a:spLocks noChangeShapeType="1"/>
              </p:cNvSpPr>
              <p:nvPr/>
            </p:nvSpPr>
            <p:spPr bwMode="auto">
              <a:xfrm>
                <a:off x="602" y="59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20" name="Line 290">
                <a:extLst>
                  <a:ext uri="{FF2B5EF4-FFF2-40B4-BE49-F238E27FC236}">
                    <a16:creationId xmlns:a16="http://schemas.microsoft.com/office/drawing/2014/main" id="{6996D614-E8A8-C651-8F1E-970DC3DCCE09}"/>
                  </a:ext>
                </a:extLst>
              </p:cNvPr>
              <p:cNvSpPr>
                <a:spLocks noChangeShapeType="1"/>
              </p:cNvSpPr>
              <p:nvPr/>
            </p:nvSpPr>
            <p:spPr bwMode="auto">
              <a:xfrm>
                <a:off x="647" y="506"/>
                <a:ext cx="3769" cy="37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21" name="Line 291">
                <a:extLst>
                  <a:ext uri="{FF2B5EF4-FFF2-40B4-BE49-F238E27FC236}">
                    <a16:creationId xmlns:a16="http://schemas.microsoft.com/office/drawing/2014/main" id="{BEDFF585-331B-5A10-6A8B-A556FBE04EC2}"/>
                  </a:ext>
                </a:extLst>
              </p:cNvPr>
              <p:cNvSpPr>
                <a:spLocks noChangeShapeType="1"/>
              </p:cNvSpPr>
              <p:nvPr/>
            </p:nvSpPr>
            <p:spPr bwMode="auto">
              <a:xfrm>
                <a:off x="782" y="685"/>
                <a:ext cx="2602" cy="27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22" name="Line 292">
                <a:extLst>
                  <a:ext uri="{FF2B5EF4-FFF2-40B4-BE49-F238E27FC236}">
                    <a16:creationId xmlns:a16="http://schemas.microsoft.com/office/drawing/2014/main" id="{9302D1BD-DE9C-96B8-5AC2-897359401248}"/>
                  </a:ext>
                </a:extLst>
              </p:cNvPr>
              <p:cNvSpPr>
                <a:spLocks noChangeShapeType="1"/>
              </p:cNvSpPr>
              <p:nvPr/>
            </p:nvSpPr>
            <p:spPr bwMode="auto">
              <a:xfrm>
                <a:off x="737" y="819"/>
                <a:ext cx="179"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23" name="Line 293">
                <a:extLst>
                  <a:ext uri="{FF2B5EF4-FFF2-40B4-BE49-F238E27FC236}">
                    <a16:creationId xmlns:a16="http://schemas.microsoft.com/office/drawing/2014/main" id="{E4FD6F7A-5A45-6280-1C24-DECE5B0B84DE}"/>
                  </a:ext>
                </a:extLst>
              </p:cNvPr>
              <p:cNvSpPr>
                <a:spLocks noChangeShapeType="1"/>
              </p:cNvSpPr>
              <p:nvPr/>
            </p:nvSpPr>
            <p:spPr bwMode="auto">
              <a:xfrm>
                <a:off x="557" y="954"/>
                <a:ext cx="180"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24" name="Line 294">
                <a:extLst>
                  <a:ext uri="{FF2B5EF4-FFF2-40B4-BE49-F238E27FC236}">
                    <a16:creationId xmlns:a16="http://schemas.microsoft.com/office/drawing/2014/main" id="{0E61CA74-346B-1894-A310-3997338F2782}"/>
                  </a:ext>
                </a:extLst>
              </p:cNvPr>
              <p:cNvSpPr>
                <a:spLocks noChangeShapeType="1"/>
              </p:cNvSpPr>
              <p:nvPr/>
            </p:nvSpPr>
            <p:spPr bwMode="auto">
              <a:xfrm>
                <a:off x="826" y="864"/>
                <a:ext cx="225"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25" name="Line 295">
                <a:extLst>
                  <a:ext uri="{FF2B5EF4-FFF2-40B4-BE49-F238E27FC236}">
                    <a16:creationId xmlns:a16="http://schemas.microsoft.com/office/drawing/2014/main" id="{6771D270-8166-7C46-321D-1A55570991D1}"/>
                  </a:ext>
                </a:extLst>
              </p:cNvPr>
              <p:cNvSpPr>
                <a:spLocks noChangeShapeType="1"/>
              </p:cNvSpPr>
              <p:nvPr/>
            </p:nvSpPr>
            <p:spPr bwMode="auto">
              <a:xfrm>
                <a:off x="871" y="730"/>
                <a:ext cx="225" cy="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26" name="Line 296">
                <a:extLst>
                  <a:ext uri="{FF2B5EF4-FFF2-40B4-BE49-F238E27FC236}">
                    <a16:creationId xmlns:a16="http://schemas.microsoft.com/office/drawing/2014/main" id="{45A5F0F8-02C1-F652-7E69-7D75CCE410D1}"/>
                  </a:ext>
                </a:extLst>
              </p:cNvPr>
              <p:cNvSpPr>
                <a:spLocks noChangeShapeType="1"/>
              </p:cNvSpPr>
              <p:nvPr/>
            </p:nvSpPr>
            <p:spPr bwMode="auto">
              <a:xfrm>
                <a:off x="737" y="595"/>
                <a:ext cx="22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27" name="Line 297">
                <a:extLst>
                  <a:ext uri="{FF2B5EF4-FFF2-40B4-BE49-F238E27FC236}">
                    <a16:creationId xmlns:a16="http://schemas.microsoft.com/office/drawing/2014/main" id="{3BA9CE92-197C-DEF7-FCCA-CDDBED94086B}"/>
                  </a:ext>
                </a:extLst>
              </p:cNvPr>
              <p:cNvSpPr>
                <a:spLocks noChangeShapeType="1"/>
              </p:cNvSpPr>
              <p:nvPr/>
            </p:nvSpPr>
            <p:spPr bwMode="auto">
              <a:xfrm>
                <a:off x="961" y="640"/>
                <a:ext cx="180" cy="3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28" name="Line 298">
                <a:extLst>
                  <a:ext uri="{FF2B5EF4-FFF2-40B4-BE49-F238E27FC236}">
                    <a16:creationId xmlns:a16="http://schemas.microsoft.com/office/drawing/2014/main" id="{3DF68C8E-14F0-8EA7-5F0C-133901BFB1DE}"/>
                  </a:ext>
                </a:extLst>
              </p:cNvPr>
              <p:cNvSpPr>
                <a:spLocks noChangeShapeType="1"/>
              </p:cNvSpPr>
              <p:nvPr/>
            </p:nvSpPr>
            <p:spPr bwMode="auto">
              <a:xfrm>
                <a:off x="826" y="774"/>
                <a:ext cx="2379" cy="3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29" name="Line 299">
                <a:extLst>
                  <a:ext uri="{FF2B5EF4-FFF2-40B4-BE49-F238E27FC236}">
                    <a16:creationId xmlns:a16="http://schemas.microsoft.com/office/drawing/2014/main" id="{1D84E8FB-0A96-6C05-7A34-9BA5C9EF1D7E}"/>
                  </a:ext>
                </a:extLst>
              </p:cNvPr>
              <p:cNvSpPr>
                <a:spLocks noChangeShapeType="1"/>
              </p:cNvSpPr>
              <p:nvPr/>
            </p:nvSpPr>
            <p:spPr bwMode="auto">
              <a:xfrm>
                <a:off x="692" y="909"/>
                <a:ext cx="1929" cy="22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30" name="Line 300">
                <a:extLst>
                  <a:ext uri="{FF2B5EF4-FFF2-40B4-BE49-F238E27FC236}">
                    <a16:creationId xmlns:a16="http://schemas.microsoft.com/office/drawing/2014/main" id="{35CF7EEB-7F69-1100-201F-9C581304FA63}"/>
                  </a:ext>
                </a:extLst>
              </p:cNvPr>
              <p:cNvSpPr>
                <a:spLocks noChangeShapeType="1"/>
              </p:cNvSpPr>
              <p:nvPr/>
            </p:nvSpPr>
            <p:spPr bwMode="auto">
              <a:xfrm>
                <a:off x="557" y="954"/>
                <a:ext cx="225" cy="3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31" name="Line 301">
                <a:extLst>
                  <a:ext uri="{FF2B5EF4-FFF2-40B4-BE49-F238E27FC236}">
                    <a16:creationId xmlns:a16="http://schemas.microsoft.com/office/drawing/2014/main" id="{CB023A49-9FB2-007E-E119-FE991EA0FE7A}"/>
                  </a:ext>
                </a:extLst>
              </p:cNvPr>
              <p:cNvSpPr>
                <a:spLocks noChangeShapeType="1"/>
              </p:cNvSpPr>
              <p:nvPr/>
            </p:nvSpPr>
            <p:spPr bwMode="auto">
              <a:xfrm>
                <a:off x="737" y="1043"/>
                <a:ext cx="1525" cy="20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32" name="Line 302">
                <a:extLst>
                  <a:ext uri="{FF2B5EF4-FFF2-40B4-BE49-F238E27FC236}">
                    <a16:creationId xmlns:a16="http://schemas.microsoft.com/office/drawing/2014/main" id="{7C577F21-83CD-80BD-6031-A96EEEC400B5}"/>
                  </a:ext>
                </a:extLst>
              </p:cNvPr>
              <p:cNvSpPr>
                <a:spLocks noChangeShapeType="1"/>
              </p:cNvSpPr>
              <p:nvPr/>
            </p:nvSpPr>
            <p:spPr bwMode="auto">
              <a:xfrm>
                <a:off x="782" y="954"/>
                <a:ext cx="359" cy="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33" name="Line 303">
                <a:extLst>
                  <a:ext uri="{FF2B5EF4-FFF2-40B4-BE49-F238E27FC236}">
                    <a16:creationId xmlns:a16="http://schemas.microsoft.com/office/drawing/2014/main" id="{CD5298A7-F02C-D659-30A1-0673C099EB18}"/>
                  </a:ext>
                </a:extLst>
              </p:cNvPr>
              <p:cNvSpPr>
                <a:spLocks noChangeShapeType="1"/>
              </p:cNvSpPr>
              <p:nvPr/>
            </p:nvSpPr>
            <p:spPr bwMode="auto">
              <a:xfrm>
                <a:off x="961" y="998"/>
                <a:ext cx="2109" cy="24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34" name="Line 304">
                <a:extLst>
                  <a:ext uri="{FF2B5EF4-FFF2-40B4-BE49-F238E27FC236}">
                    <a16:creationId xmlns:a16="http://schemas.microsoft.com/office/drawing/2014/main" id="{05B114F9-2C48-33DA-0C95-D9C35ACB8880}"/>
                  </a:ext>
                </a:extLst>
              </p:cNvPr>
              <p:cNvSpPr>
                <a:spLocks noChangeShapeType="1"/>
              </p:cNvSpPr>
              <p:nvPr/>
            </p:nvSpPr>
            <p:spPr bwMode="auto">
              <a:xfrm>
                <a:off x="1051" y="909"/>
                <a:ext cx="942" cy="21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35" name="Line 305">
                <a:extLst>
                  <a:ext uri="{FF2B5EF4-FFF2-40B4-BE49-F238E27FC236}">
                    <a16:creationId xmlns:a16="http://schemas.microsoft.com/office/drawing/2014/main" id="{02AF643D-7469-1429-7A0E-56E7AB1DC798}"/>
                  </a:ext>
                </a:extLst>
              </p:cNvPr>
              <p:cNvSpPr>
                <a:spLocks noChangeShapeType="1"/>
              </p:cNvSpPr>
              <p:nvPr/>
            </p:nvSpPr>
            <p:spPr bwMode="auto">
              <a:xfrm>
                <a:off x="512" y="416"/>
                <a:ext cx="135"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36" name="Line 306">
                <a:extLst>
                  <a:ext uri="{FF2B5EF4-FFF2-40B4-BE49-F238E27FC236}">
                    <a16:creationId xmlns:a16="http://schemas.microsoft.com/office/drawing/2014/main" id="{2CD239B2-A320-D2AB-C940-6A921F3B5B9E}"/>
                  </a:ext>
                </a:extLst>
              </p:cNvPr>
              <p:cNvSpPr>
                <a:spLocks noChangeShapeType="1"/>
              </p:cNvSpPr>
              <p:nvPr/>
            </p:nvSpPr>
            <p:spPr bwMode="auto">
              <a:xfrm>
                <a:off x="423" y="461"/>
                <a:ext cx="134"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37" name="Line 307">
                <a:extLst>
                  <a:ext uri="{FF2B5EF4-FFF2-40B4-BE49-F238E27FC236}">
                    <a16:creationId xmlns:a16="http://schemas.microsoft.com/office/drawing/2014/main" id="{80F180BE-70BB-3548-9578-AE394C734991}"/>
                  </a:ext>
                </a:extLst>
              </p:cNvPr>
              <p:cNvSpPr>
                <a:spLocks noChangeShapeType="1"/>
              </p:cNvSpPr>
              <p:nvPr/>
            </p:nvSpPr>
            <p:spPr bwMode="auto">
              <a:xfrm>
                <a:off x="423" y="506"/>
                <a:ext cx="134"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38" name="Line 308">
                <a:extLst>
                  <a:ext uri="{FF2B5EF4-FFF2-40B4-BE49-F238E27FC236}">
                    <a16:creationId xmlns:a16="http://schemas.microsoft.com/office/drawing/2014/main" id="{A4932D80-26D5-8158-6D39-EE9340905B31}"/>
                  </a:ext>
                </a:extLst>
              </p:cNvPr>
              <p:cNvSpPr>
                <a:spLocks noChangeShapeType="1"/>
              </p:cNvSpPr>
              <p:nvPr/>
            </p:nvSpPr>
            <p:spPr bwMode="auto">
              <a:xfrm>
                <a:off x="557" y="416"/>
                <a:ext cx="180" cy="9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39" name="Line 309">
                <a:extLst>
                  <a:ext uri="{FF2B5EF4-FFF2-40B4-BE49-F238E27FC236}">
                    <a16:creationId xmlns:a16="http://schemas.microsoft.com/office/drawing/2014/main" id="{D80A7DFE-546A-ACA9-ED37-FE1AB8D5D5DD}"/>
                  </a:ext>
                </a:extLst>
              </p:cNvPr>
              <p:cNvSpPr>
                <a:spLocks noChangeShapeType="1"/>
              </p:cNvSpPr>
              <p:nvPr/>
            </p:nvSpPr>
            <p:spPr bwMode="auto">
              <a:xfrm>
                <a:off x="1006" y="685"/>
                <a:ext cx="179" cy="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40" name="Line 310">
                <a:extLst>
                  <a:ext uri="{FF2B5EF4-FFF2-40B4-BE49-F238E27FC236}">
                    <a16:creationId xmlns:a16="http://schemas.microsoft.com/office/drawing/2014/main" id="{C15C1552-F9BA-FF09-4271-5639A88B6BC1}"/>
                  </a:ext>
                </a:extLst>
              </p:cNvPr>
              <p:cNvSpPr>
                <a:spLocks noChangeShapeType="1"/>
              </p:cNvSpPr>
              <p:nvPr/>
            </p:nvSpPr>
            <p:spPr bwMode="auto">
              <a:xfrm>
                <a:off x="737" y="506"/>
                <a:ext cx="628" cy="4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41" name="Line 311">
                <a:extLst>
                  <a:ext uri="{FF2B5EF4-FFF2-40B4-BE49-F238E27FC236}">
                    <a16:creationId xmlns:a16="http://schemas.microsoft.com/office/drawing/2014/main" id="{757BBFE8-90E8-83BE-95AB-33C062E5C0A9}"/>
                  </a:ext>
                </a:extLst>
              </p:cNvPr>
              <p:cNvSpPr>
                <a:spLocks noChangeShapeType="1"/>
              </p:cNvSpPr>
              <p:nvPr/>
            </p:nvSpPr>
            <p:spPr bwMode="auto">
              <a:xfrm>
                <a:off x="647" y="461"/>
                <a:ext cx="135" cy="2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42" name="Line 312">
                <a:extLst>
                  <a:ext uri="{FF2B5EF4-FFF2-40B4-BE49-F238E27FC236}">
                    <a16:creationId xmlns:a16="http://schemas.microsoft.com/office/drawing/2014/main" id="{40BB60B9-E704-AEF9-ABF0-4D0802834AF4}"/>
                  </a:ext>
                </a:extLst>
              </p:cNvPr>
              <p:cNvSpPr>
                <a:spLocks noChangeShapeType="1"/>
              </p:cNvSpPr>
              <p:nvPr/>
            </p:nvSpPr>
            <p:spPr bwMode="auto">
              <a:xfrm>
                <a:off x="602" y="864"/>
                <a:ext cx="583" cy="1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43" name="Line 313">
                <a:extLst>
                  <a:ext uri="{FF2B5EF4-FFF2-40B4-BE49-F238E27FC236}">
                    <a16:creationId xmlns:a16="http://schemas.microsoft.com/office/drawing/2014/main" id="{CFF702F9-30F8-D0EE-17A1-6EB1A28044D4}"/>
                  </a:ext>
                </a:extLst>
              </p:cNvPr>
              <p:cNvSpPr>
                <a:spLocks noChangeShapeType="1"/>
              </p:cNvSpPr>
              <p:nvPr/>
            </p:nvSpPr>
            <p:spPr bwMode="auto">
              <a:xfrm>
                <a:off x="557" y="954"/>
                <a:ext cx="225" cy="11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44" name="Line 314">
                <a:extLst>
                  <a:ext uri="{FF2B5EF4-FFF2-40B4-BE49-F238E27FC236}">
                    <a16:creationId xmlns:a16="http://schemas.microsoft.com/office/drawing/2014/main" id="{9F1406DE-A4CB-299C-B0E5-741D38A1B5D0}"/>
                  </a:ext>
                </a:extLst>
              </p:cNvPr>
              <p:cNvSpPr>
                <a:spLocks noChangeShapeType="1"/>
              </p:cNvSpPr>
              <p:nvPr/>
            </p:nvSpPr>
            <p:spPr bwMode="auto">
              <a:xfrm>
                <a:off x="782" y="1312"/>
                <a:ext cx="403" cy="12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45" name="Line 315">
                <a:extLst>
                  <a:ext uri="{FF2B5EF4-FFF2-40B4-BE49-F238E27FC236}">
                    <a16:creationId xmlns:a16="http://schemas.microsoft.com/office/drawing/2014/main" id="{170B7153-F1D7-B92D-13F2-4B66B4ED0CF4}"/>
                  </a:ext>
                </a:extLst>
              </p:cNvPr>
              <p:cNvSpPr>
                <a:spLocks noChangeShapeType="1"/>
              </p:cNvSpPr>
              <p:nvPr/>
            </p:nvSpPr>
            <p:spPr bwMode="auto">
              <a:xfrm>
                <a:off x="961" y="909"/>
                <a:ext cx="583" cy="19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46" name="Line 316">
                <a:extLst>
                  <a:ext uri="{FF2B5EF4-FFF2-40B4-BE49-F238E27FC236}">
                    <a16:creationId xmlns:a16="http://schemas.microsoft.com/office/drawing/2014/main" id="{9754009D-5E99-A0E6-91C5-2A52180DB7B3}"/>
                  </a:ext>
                </a:extLst>
              </p:cNvPr>
              <p:cNvSpPr>
                <a:spLocks noChangeShapeType="1"/>
              </p:cNvSpPr>
              <p:nvPr/>
            </p:nvSpPr>
            <p:spPr bwMode="auto">
              <a:xfrm>
                <a:off x="1141" y="998"/>
                <a:ext cx="1884" cy="13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47" name="Line 317">
                <a:extLst>
                  <a:ext uri="{FF2B5EF4-FFF2-40B4-BE49-F238E27FC236}">
                    <a16:creationId xmlns:a16="http://schemas.microsoft.com/office/drawing/2014/main" id="{BF13B541-0FB4-3828-44E3-41DE1BBAF0A9}"/>
                  </a:ext>
                </a:extLst>
              </p:cNvPr>
              <p:cNvSpPr>
                <a:spLocks noChangeShapeType="1"/>
              </p:cNvSpPr>
              <p:nvPr/>
            </p:nvSpPr>
            <p:spPr bwMode="auto">
              <a:xfrm>
                <a:off x="467" y="371"/>
                <a:ext cx="135"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2097" name="Line 318">
              <a:extLst>
                <a:ext uri="{FF2B5EF4-FFF2-40B4-BE49-F238E27FC236}">
                  <a16:creationId xmlns:a16="http://schemas.microsoft.com/office/drawing/2014/main" id="{4358245F-85C5-BB10-BCB1-296BCD5711B5}"/>
                </a:ext>
              </a:extLst>
            </p:cNvPr>
            <p:cNvSpPr>
              <a:spLocks noChangeShapeType="1"/>
            </p:cNvSpPr>
            <p:nvPr/>
          </p:nvSpPr>
          <p:spPr bwMode="auto">
            <a:xfrm>
              <a:off x="144" y="0"/>
              <a:ext cx="24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1516" name="Rectangle 319">
            <a:extLst>
              <a:ext uri="{FF2B5EF4-FFF2-40B4-BE49-F238E27FC236}">
                <a16:creationId xmlns:a16="http://schemas.microsoft.com/office/drawing/2014/main" id="{48D0E6B9-D5BA-FC53-3744-3008D295E2D9}"/>
              </a:ext>
            </a:extLst>
          </p:cNvPr>
          <p:cNvSpPr>
            <a:spLocks noChangeArrowheads="1"/>
          </p:cNvSpPr>
          <p:nvPr/>
        </p:nvSpPr>
        <p:spPr bwMode="auto">
          <a:xfrm>
            <a:off x="6746875" y="5638800"/>
            <a:ext cx="914400" cy="685800"/>
          </a:xfrm>
          <a:prstGeom prst="rect">
            <a:avLst/>
          </a:prstGeom>
          <a:solidFill>
            <a:schemeClr val="tx2"/>
          </a:solidFill>
          <a:ln w="9525">
            <a:miter lim="800000"/>
            <a:headEnd/>
            <a:tailEnd/>
          </a:ln>
          <a:scene3d>
            <a:camera prst="legacyPerspectiveTop"/>
            <a:lightRig rig="legacyFlat3" dir="b"/>
          </a:scene3d>
          <a:sp3d prstMaterial="legacyMatte">
            <a:bevelT w="13500" h="13500" prst="angle"/>
            <a:bevelB w="13500" h="13500" prst="angle"/>
            <a:extrusionClr>
              <a:schemeClr val="tx2"/>
            </a:extrusionClr>
            <a:contourClr>
              <a:schemeClr val="tx2"/>
            </a:contourClr>
          </a:sp3d>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it-IT" altLang="en-US" sz="2400"/>
          </a:p>
        </p:txBody>
      </p:sp>
      <p:grpSp>
        <p:nvGrpSpPr>
          <p:cNvPr id="12" name="Group 320">
            <a:extLst>
              <a:ext uri="{FF2B5EF4-FFF2-40B4-BE49-F238E27FC236}">
                <a16:creationId xmlns:a16="http://schemas.microsoft.com/office/drawing/2014/main" id="{67260E08-B2FB-C29A-1487-E874FA8DFD2E}"/>
              </a:ext>
            </a:extLst>
          </p:cNvPr>
          <p:cNvGrpSpPr>
            <a:grpSpLocks/>
          </p:cNvGrpSpPr>
          <p:nvPr/>
        </p:nvGrpSpPr>
        <p:grpSpPr bwMode="auto">
          <a:xfrm>
            <a:off x="4537075" y="838200"/>
            <a:ext cx="2016125" cy="4038600"/>
            <a:chOff x="144" y="0"/>
            <a:chExt cx="4272" cy="4224"/>
          </a:xfrm>
        </p:grpSpPr>
        <p:grpSp>
          <p:nvGrpSpPr>
            <p:cNvPr id="22044" name="Group 321">
              <a:extLst>
                <a:ext uri="{FF2B5EF4-FFF2-40B4-BE49-F238E27FC236}">
                  <a16:creationId xmlns:a16="http://schemas.microsoft.com/office/drawing/2014/main" id="{3E91D837-C6CE-E75E-6840-E6D3499AD01C}"/>
                </a:ext>
              </a:extLst>
            </p:cNvPr>
            <p:cNvGrpSpPr>
              <a:grpSpLocks/>
            </p:cNvGrpSpPr>
            <p:nvPr/>
          </p:nvGrpSpPr>
          <p:grpSpPr bwMode="auto">
            <a:xfrm>
              <a:off x="288" y="192"/>
              <a:ext cx="4128" cy="4032"/>
              <a:chOff x="288" y="192"/>
              <a:chExt cx="4128" cy="4032"/>
            </a:xfrm>
          </p:grpSpPr>
          <p:sp>
            <p:nvSpPr>
              <p:cNvPr id="22046" name="Line 322">
                <a:extLst>
                  <a:ext uri="{FF2B5EF4-FFF2-40B4-BE49-F238E27FC236}">
                    <a16:creationId xmlns:a16="http://schemas.microsoft.com/office/drawing/2014/main" id="{E5D9AE41-67AC-D1B8-4BDB-6FEEE5F79C90}"/>
                  </a:ext>
                </a:extLst>
              </p:cNvPr>
              <p:cNvSpPr>
                <a:spLocks noChangeShapeType="1"/>
              </p:cNvSpPr>
              <p:nvPr/>
            </p:nvSpPr>
            <p:spPr bwMode="auto">
              <a:xfrm>
                <a:off x="288" y="192"/>
                <a:ext cx="90" cy="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47" name="Line 323">
                <a:extLst>
                  <a:ext uri="{FF2B5EF4-FFF2-40B4-BE49-F238E27FC236}">
                    <a16:creationId xmlns:a16="http://schemas.microsoft.com/office/drawing/2014/main" id="{6EB9AD98-0055-96B9-F970-F3022FD9E9D8}"/>
                  </a:ext>
                </a:extLst>
              </p:cNvPr>
              <p:cNvSpPr>
                <a:spLocks noChangeShapeType="1"/>
              </p:cNvSpPr>
              <p:nvPr/>
            </p:nvSpPr>
            <p:spPr bwMode="auto">
              <a:xfrm>
                <a:off x="378" y="326"/>
                <a:ext cx="179" cy="9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48" name="Line 324">
                <a:extLst>
                  <a:ext uri="{FF2B5EF4-FFF2-40B4-BE49-F238E27FC236}">
                    <a16:creationId xmlns:a16="http://schemas.microsoft.com/office/drawing/2014/main" id="{E5697295-0566-D593-0EC3-93C2B738B3B3}"/>
                  </a:ext>
                </a:extLst>
              </p:cNvPr>
              <p:cNvSpPr>
                <a:spLocks noChangeShapeType="1"/>
              </p:cNvSpPr>
              <p:nvPr/>
            </p:nvSpPr>
            <p:spPr bwMode="auto">
              <a:xfrm>
                <a:off x="378" y="326"/>
                <a:ext cx="134" cy="13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49" name="Line 325">
                <a:extLst>
                  <a:ext uri="{FF2B5EF4-FFF2-40B4-BE49-F238E27FC236}">
                    <a16:creationId xmlns:a16="http://schemas.microsoft.com/office/drawing/2014/main" id="{D287EF8E-06BC-FC61-2694-AD72C41362BE}"/>
                  </a:ext>
                </a:extLst>
              </p:cNvPr>
              <p:cNvSpPr>
                <a:spLocks noChangeShapeType="1"/>
              </p:cNvSpPr>
              <p:nvPr/>
            </p:nvSpPr>
            <p:spPr bwMode="auto">
              <a:xfrm>
                <a:off x="378" y="326"/>
                <a:ext cx="134" cy="224"/>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50" name="Line 326">
                <a:extLst>
                  <a:ext uri="{FF2B5EF4-FFF2-40B4-BE49-F238E27FC236}">
                    <a16:creationId xmlns:a16="http://schemas.microsoft.com/office/drawing/2014/main" id="{A53FAEB8-5BCE-3924-954A-FD2078C85440}"/>
                  </a:ext>
                </a:extLst>
              </p:cNvPr>
              <p:cNvSpPr>
                <a:spLocks noChangeShapeType="1"/>
              </p:cNvSpPr>
              <p:nvPr/>
            </p:nvSpPr>
            <p:spPr bwMode="auto">
              <a:xfrm>
                <a:off x="378" y="326"/>
                <a:ext cx="45" cy="18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51" name="Line 327">
                <a:extLst>
                  <a:ext uri="{FF2B5EF4-FFF2-40B4-BE49-F238E27FC236}">
                    <a16:creationId xmlns:a16="http://schemas.microsoft.com/office/drawing/2014/main" id="{7F2EAD58-B53F-8434-39C3-2582D38A603E}"/>
                  </a:ext>
                </a:extLst>
              </p:cNvPr>
              <p:cNvSpPr>
                <a:spLocks noChangeShapeType="1"/>
              </p:cNvSpPr>
              <p:nvPr/>
            </p:nvSpPr>
            <p:spPr bwMode="auto">
              <a:xfrm>
                <a:off x="512" y="550"/>
                <a:ext cx="135" cy="13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52" name="Line 328">
                <a:extLst>
                  <a:ext uri="{FF2B5EF4-FFF2-40B4-BE49-F238E27FC236}">
                    <a16:creationId xmlns:a16="http://schemas.microsoft.com/office/drawing/2014/main" id="{C593BED1-405C-185F-B997-FDBDE700E39E}"/>
                  </a:ext>
                </a:extLst>
              </p:cNvPr>
              <p:cNvSpPr>
                <a:spLocks noChangeShapeType="1"/>
              </p:cNvSpPr>
              <p:nvPr/>
            </p:nvSpPr>
            <p:spPr bwMode="auto">
              <a:xfrm>
                <a:off x="557" y="416"/>
                <a:ext cx="135"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53" name="Line 329">
                <a:extLst>
                  <a:ext uri="{FF2B5EF4-FFF2-40B4-BE49-F238E27FC236}">
                    <a16:creationId xmlns:a16="http://schemas.microsoft.com/office/drawing/2014/main" id="{8E0AC229-CEC8-9F46-72FA-0221824F3F21}"/>
                  </a:ext>
                </a:extLst>
              </p:cNvPr>
              <p:cNvSpPr>
                <a:spLocks noChangeShapeType="1"/>
              </p:cNvSpPr>
              <p:nvPr/>
            </p:nvSpPr>
            <p:spPr bwMode="auto">
              <a:xfrm>
                <a:off x="467" y="416"/>
                <a:ext cx="135" cy="179"/>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54" name="Line 330">
                <a:extLst>
                  <a:ext uri="{FF2B5EF4-FFF2-40B4-BE49-F238E27FC236}">
                    <a16:creationId xmlns:a16="http://schemas.microsoft.com/office/drawing/2014/main" id="{455798AC-EE49-0456-0E7D-51578D4B12C0}"/>
                  </a:ext>
                </a:extLst>
              </p:cNvPr>
              <p:cNvSpPr>
                <a:spLocks noChangeShapeType="1"/>
              </p:cNvSpPr>
              <p:nvPr/>
            </p:nvSpPr>
            <p:spPr bwMode="auto">
              <a:xfrm>
                <a:off x="423" y="506"/>
                <a:ext cx="134" cy="179"/>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55" name="Line 331">
                <a:extLst>
                  <a:ext uri="{FF2B5EF4-FFF2-40B4-BE49-F238E27FC236}">
                    <a16:creationId xmlns:a16="http://schemas.microsoft.com/office/drawing/2014/main" id="{3C81C999-4AED-DC77-6FBA-124816CBAA06}"/>
                  </a:ext>
                </a:extLst>
              </p:cNvPr>
              <p:cNvSpPr>
                <a:spLocks noChangeShapeType="1"/>
              </p:cNvSpPr>
              <p:nvPr/>
            </p:nvSpPr>
            <p:spPr bwMode="auto">
              <a:xfrm>
                <a:off x="602" y="595"/>
                <a:ext cx="180"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56" name="Line 332">
                <a:extLst>
                  <a:ext uri="{FF2B5EF4-FFF2-40B4-BE49-F238E27FC236}">
                    <a16:creationId xmlns:a16="http://schemas.microsoft.com/office/drawing/2014/main" id="{6B504B31-1085-F6C4-ABB5-365D6E2023D3}"/>
                  </a:ext>
                </a:extLst>
              </p:cNvPr>
              <p:cNvSpPr>
                <a:spLocks noChangeShapeType="1"/>
              </p:cNvSpPr>
              <p:nvPr/>
            </p:nvSpPr>
            <p:spPr bwMode="auto">
              <a:xfrm>
                <a:off x="557" y="68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57" name="Line 333">
                <a:extLst>
                  <a:ext uri="{FF2B5EF4-FFF2-40B4-BE49-F238E27FC236}">
                    <a16:creationId xmlns:a16="http://schemas.microsoft.com/office/drawing/2014/main" id="{5A426D75-F71B-02F5-1102-92ACB0B5E8B7}"/>
                  </a:ext>
                </a:extLst>
              </p:cNvPr>
              <p:cNvSpPr>
                <a:spLocks noChangeShapeType="1"/>
              </p:cNvSpPr>
              <p:nvPr/>
            </p:nvSpPr>
            <p:spPr bwMode="auto">
              <a:xfrm>
                <a:off x="423" y="506"/>
                <a:ext cx="134"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58" name="Line 334">
                <a:extLst>
                  <a:ext uri="{FF2B5EF4-FFF2-40B4-BE49-F238E27FC236}">
                    <a16:creationId xmlns:a16="http://schemas.microsoft.com/office/drawing/2014/main" id="{880B098A-6526-87F7-B843-3C5818BF3C7A}"/>
                  </a:ext>
                </a:extLst>
              </p:cNvPr>
              <p:cNvSpPr>
                <a:spLocks noChangeShapeType="1"/>
              </p:cNvSpPr>
              <p:nvPr/>
            </p:nvSpPr>
            <p:spPr bwMode="auto">
              <a:xfrm>
                <a:off x="557" y="506"/>
                <a:ext cx="180"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59" name="Line 335">
                <a:extLst>
                  <a:ext uri="{FF2B5EF4-FFF2-40B4-BE49-F238E27FC236}">
                    <a16:creationId xmlns:a16="http://schemas.microsoft.com/office/drawing/2014/main" id="{2C86CB15-9441-401B-1B4B-1469C8077316}"/>
                  </a:ext>
                </a:extLst>
              </p:cNvPr>
              <p:cNvSpPr>
                <a:spLocks noChangeShapeType="1"/>
              </p:cNvSpPr>
              <p:nvPr/>
            </p:nvSpPr>
            <p:spPr bwMode="auto">
              <a:xfrm>
                <a:off x="467" y="59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60" name="Line 336">
                <a:extLst>
                  <a:ext uri="{FF2B5EF4-FFF2-40B4-BE49-F238E27FC236}">
                    <a16:creationId xmlns:a16="http://schemas.microsoft.com/office/drawing/2014/main" id="{24A0F465-37EA-024D-EC13-00B0659EA8B2}"/>
                  </a:ext>
                </a:extLst>
              </p:cNvPr>
              <p:cNvSpPr>
                <a:spLocks noChangeShapeType="1"/>
              </p:cNvSpPr>
              <p:nvPr/>
            </p:nvSpPr>
            <p:spPr bwMode="auto">
              <a:xfrm>
                <a:off x="647" y="685"/>
                <a:ext cx="135" cy="2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61" name="Line 337">
                <a:extLst>
                  <a:ext uri="{FF2B5EF4-FFF2-40B4-BE49-F238E27FC236}">
                    <a16:creationId xmlns:a16="http://schemas.microsoft.com/office/drawing/2014/main" id="{698D95DF-B3DE-5619-A8D9-C30EE06F6261}"/>
                  </a:ext>
                </a:extLst>
              </p:cNvPr>
              <p:cNvSpPr>
                <a:spLocks noChangeShapeType="1"/>
              </p:cNvSpPr>
              <p:nvPr/>
            </p:nvSpPr>
            <p:spPr bwMode="auto">
              <a:xfrm>
                <a:off x="647" y="685"/>
                <a:ext cx="179"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62" name="Line 338">
                <a:extLst>
                  <a:ext uri="{FF2B5EF4-FFF2-40B4-BE49-F238E27FC236}">
                    <a16:creationId xmlns:a16="http://schemas.microsoft.com/office/drawing/2014/main" id="{2CB196AA-42D1-E87C-6C00-401709F70C52}"/>
                  </a:ext>
                </a:extLst>
              </p:cNvPr>
              <p:cNvSpPr>
                <a:spLocks noChangeShapeType="1"/>
              </p:cNvSpPr>
              <p:nvPr/>
            </p:nvSpPr>
            <p:spPr bwMode="auto">
              <a:xfrm>
                <a:off x="782" y="909"/>
                <a:ext cx="179"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63" name="Line 339">
                <a:extLst>
                  <a:ext uri="{FF2B5EF4-FFF2-40B4-BE49-F238E27FC236}">
                    <a16:creationId xmlns:a16="http://schemas.microsoft.com/office/drawing/2014/main" id="{BF347A2F-15E4-41E2-F742-2352F76BEC4B}"/>
                  </a:ext>
                </a:extLst>
              </p:cNvPr>
              <p:cNvSpPr>
                <a:spLocks noChangeShapeType="1"/>
              </p:cNvSpPr>
              <p:nvPr/>
            </p:nvSpPr>
            <p:spPr bwMode="auto">
              <a:xfrm>
                <a:off x="557" y="685"/>
                <a:ext cx="13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64" name="Line 340">
                <a:extLst>
                  <a:ext uri="{FF2B5EF4-FFF2-40B4-BE49-F238E27FC236}">
                    <a16:creationId xmlns:a16="http://schemas.microsoft.com/office/drawing/2014/main" id="{53D489CC-C1A7-8697-A653-D0A98B970003}"/>
                  </a:ext>
                </a:extLst>
              </p:cNvPr>
              <p:cNvSpPr>
                <a:spLocks noChangeShapeType="1"/>
              </p:cNvSpPr>
              <p:nvPr/>
            </p:nvSpPr>
            <p:spPr bwMode="auto">
              <a:xfrm>
                <a:off x="692" y="640"/>
                <a:ext cx="134" cy="13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65" name="Line 341">
                <a:extLst>
                  <a:ext uri="{FF2B5EF4-FFF2-40B4-BE49-F238E27FC236}">
                    <a16:creationId xmlns:a16="http://schemas.microsoft.com/office/drawing/2014/main" id="{C3FAD78C-FF66-9C02-71ED-FFA3CBBF24A8}"/>
                  </a:ext>
                </a:extLst>
              </p:cNvPr>
              <p:cNvSpPr>
                <a:spLocks noChangeShapeType="1"/>
              </p:cNvSpPr>
              <p:nvPr/>
            </p:nvSpPr>
            <p:spPr bwMode="auto">
              <a:xfrm>
                <a:off x="602" y="864"/>
                <a:ext cx="180"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66" name="Line 342">
                <a:extLst>
                  <a:ext uri="{FF2B5EF4-FFF2-40B4-BE49-F238E27FC236}">
                    <a16:creationId xmlns:a16="http://schemas.microsoft.com/office/drawing/2014/main" id="{A434AAC8-8E66-784D-F9E3-A1F602CCD0EB}"/>
                  </a:ext>
                </a:extLst>
              </p:cNvPr>
              <p:cNvSpPr>
                <a:spLocks noChangeShapeType="1"/>
              </p:cNvSpPr>
              <p:nvPr/>
            </p:nvSpPr>
            <p:spPr bwMode="auto">
              <a:xfrm>
                <a:off x="512" y="774"/>
                <a:ext cx="45" cy="18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67" name="Line 343">
                <a:extLst>
                  <a:ext uri="{FF2B5EF4-FFF2-40B4-BE49-F238E27FC236}">
                    <a16:creationId xmlns:a16="http://schemas.microsoft.com/office/drawing/2014/main" id="{ECB87421-0036-D387-62AA-8CDDDC4F629E}"/>
                  </a:ext>
                </a:extLst>
              </p:cNvPr>
              <p:cNvSpPr>
                <a:spLocks noChangeShapeType="1"/>
              </p:cNvSpPr>
              <p:nvPr/>
            </p:nvSpPr>
            <p:spPr bwMode="auto">
              <a:xfrm>
                <a:off x="602" y="59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68" name="Line 344">
                <a:extLst>
                  <a:ext uri="{FF2B5EF4-FFF2-40B4-BE49-F238E27FC236}">
                    <a16:creationId xmlns:a16="http://schemas.microsoft.com/office/drawing/2014/main" id="{83C7079A-DC6A-FDC2-37EE-366E2398C1D5}"/>
                  </a:ext>
                </a:extLst>
              </p:cNvPr>
              <p:cNvSpPr>
                <a:spLocks noChangeShapeType="1"/>
              </p:cNvSpPr>
              <p:nvPr/>
            </p:nvSpPr>
            <p:spPr bwMode="auto">
              <a:xfrm>
                <a:off x="647" y="506"/>
                <a:ext cx="3769" cy="37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69" name="Line 345">
                <a:extLst>
                  <a:ext uri="{FF2B5EF4-FFF2-40B4-BE49-F238E27FC236}">
                    <a16:creationId xmlns:a16="http://schemas.microsoft.com/office/drawing/2014/main" id="{ED02718E-1BA7-AC96-251E-951B9B34309B}"/>
                  </a:ext>
                </a:extLst>
              </p:cNvPr>
              <p:cNvSpPr>
                <a:spLocks noChangeShapeType="1"/>
              </p:cNvSpPr>
              <p:nvPr/>
            </p:nvSpPr>
            <p:spPr bwMode="auto">
              <a:xfrm>
                <a:off x="782" y="685"/>
                <a:ext cx="2602" cy="27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70" name="Line 346">
                <a:extLst>
                  <a:ext uri="{FF2B5EF4-FFF2-40B4-BE49-F238E27FC236}">
                    <a16:creationId xmlns:a16="http://schemas.microsoft.com/office/drawing/2014/main" id="{4FF72ACC-7CDE-A501-65CE-2E9F9ABDC7BC}"/>
                  </a:ext>
                </a:extLst>
              </p:cNvPr>
              <p:cNvSpPr>
                <a:spLocks noChangeShapeType="1"/>
              </p:cNvSpPr>
              <p:nvPr/>
            </p:nvSpPr>
            <p:spPr bwMode="auto">
              <a:xfrm>
                <a:off x="737" y="819"/>
                <a:ext cx="179"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71" name="Line 347">
                <a:extLst>
                  <a:ext uri="{FF2B5EF4-FFF2-40B4-BE49-F238E27FC236}">
                    <a16:creationId xmlns:a16="http://schemas.microsoft.com/office/drawing/2014/main" id="{B86CB606-B982-ED50-47E8-F48B4480C2E7}"/>
                  </a:ext>
                </a:extLst>
              </p:cNvPr>
              <p:cNvSpPr>
                <a:spLocks noChangeShapeType="1"/>
              </p:cNvSpPr>
              <p:nvPr/>
            </p:nvSpPr>
            <p:spPr bwMode="auto">
              <a:xfrm>
                <a:off x="557" y="954"/>
                <a:ext cx="180"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72" name="Line 348">
                <a:extLst>
                  <a:ext uri="{FF2B5EF4-FFF2-40B4-BE49-F238E27FC236}">
                    <a16:creationId xmlns:a16="http://schemas.microsoft.com/office/drawing/2014/main" id="{01BD296E-1F8E-CCE3-84FA-DA7FEFDCF2A7}"/>
                  </a:ext>
                </a:extLst>
              </p:cNvPr>
              <p:cNvSpPr>
                <a:spLocks noChangeShapeType="1"/>
              </p:cNvSpPr>
              <p:nvPr/>
            </p:nvSpPr>
            <p:spPr bwMode="auto">
              <a:xfrm>
                <a:off x="826" y="864"/>
                <a:ext cx="225"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73" name="Line 349">
                <a:extLst>
                  <a:ext uri="{FF2B5EF4-FFF2-40B4-BE49-F238E27FC236}">
                    <a16:creationId xmlns:a16="http://schemas.microsoft.com/office/drawing/2014/main" id="{1063F05C-C28D-57AD-007B-DF0900F02EEB}"/>
                  </a:ext>
                </a:extLst>
              </p:cNvPr>
              <p:cNvSpPr>
                <a:spLocks noChangeShapeType="1"/>
              </p:cNvSpPr>
              <p:nvPr/>
            </p:nvSpPr>
            <p:spPr bwMode="auto">
              <a:xfrm>
                <a:off x="871" y="730"/>
                <a:ext cx="225" cy="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74" name="Line 350">
                <a:extLst>
                  <a:ext uri="{FF2B5EF4-FFF2-40B4-BE49-F238E27FC236}">
                    <a16:creationId xmlns:a16="http://schemas.microsoft.com/office/drawing/2014/main" id="{045C406D-C806-45FF-F833-7647D75F1253}"/>
                  </a:ext>
                </a:extLst>
              </p:cNvPr>
              <p:cNvSpPr>
                <a:spLocks noChangeShapeType="1"/>
              </p:cNvSpPr>
              <p:nvPr/>
            </p:nvSpPr>
            <p:spPr bwMode="auto">
              <a:xfrm>
                <a:off x="737" y="595"/>
                <a:ext cx="22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75" name="Line 351">
                <a:extLst>
                  <a:ext uri="{FF2B5EF4-FFF2-40B4-BE49-F238E27FC236}">
                    <a16:creationId xmlns:a16="http://schemas.microsoft.com/office/drawing/2014/main" id="{F0731E4B-1049-39D9-2161-6025899F3308}"/>
                  </a:ext>
                </a:extLst>
              </p:cNvPr>
              <p:cNvSpPr>
                <a:spLocks noChangeShapeType="1"/>
              </p:cNvSpPr>
              <p:nvPr/>
            </p:nvSpPr>
            <p:spPr bwMode="auto">
              <a:xfrm>
                <a:off x="961" y="640"/>
                <a:ext cx="180" cy="3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76" name="Line 352">
                <a:extLst>
                  <a:ext uri="{FF2B5EF4-FFF2-40B4-BE49-F238E27FC236}">
                    <a16:creationId xmlns:a16="http://schemas.microsoft.com/office/drawing/2014/main" id="{C86719E1-2FDB-423B-9F25-1F57F45C12F8}"/>
                  </a:ext>
                </a:extLst>
              </p:cNvPr>
              <p:cNvSpPr>
                <a:spLocks noChangeShapeType="1"/>
              </p:cNvSpPr>
              <p:nvPr/>
            </p:nvSpPr>
            <p:spPr bwMode="auto">
              <a:xfrm>
                <a:off x="826" y="774"/>
                <a:ext cx="2379" cy="3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77" name="Line 353">
                <a:extLst>
                  <a:ext uri="{FF2B5EF4-FFF2-40B4-BE49-F238E27FC236}">
                    <a16:creationId xmlns:a16="http://schemas.microsoft.com/office/drawing/2014/main" id="{6E862934-9EF6-F4C2-A2C5-D28DFDF1D177}"/>
                  </a:ext>
                </a:extLst>
              </p:cNvPr>
              <p:cNvSpPr>
                <a:spLocks noChangeShapeType="1"/>
              </p:cNvSpPr>
              <p:nvPr/>
            </p:nvSpPr>
            <p:spPr bwMode="auto">
              <a:xfrm>
                <a:off x="692" y="909"/>
                <a:ext cx="1929" cy="22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78" name="Line 354">
                <a:extLst>
                  <a:ext uri="{FF2B5EF4-FFF2-40B4-BE49-F238E27FC236}">
                    <a16:creationId xmlns:a16="http://schemas.microsoft.com/office/drawing/2014/main" id="{5981BF97-43D6-FE3C-E6E9-DF76A93D3A81}"/>
                  </a:ext>
                </a:extLst>
              </p:cNvPr>
              <p:cNvSpPr>
                <a:spLocks noChangeShapeType="1"/>
              </p:cNvSpPr>
              <p:nvPr/>
            </p:nvSpPr>
            <p:spPr bwMode="auto">
              <a:xfrm>
                <a:off x="557" y="954"/>
                <a:ext cx="225" cy="3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79" name="Line 355">
                <a:extLst>
                  <a:ext uri="{FF2B5EF4-FFF2-40B4-BE49-F238E27FC236}">
                    <a16:creationId xmlns:a16="http://schemas.microsoft.com/office/drawing/2014/main" id="{D1767E67-EEC1-DCB3-B51B-9184B931CA3B}"/>
                  </a:ext>
                </a:extLst>
              </p:cNvPr>
              <p:cNvSpPr>
                <a:spLocks noChangeShapeType="1"/>
              </p:cNvSpPr>
              <p:nvPr/>
            </p:nvSpPr>
            <p:spPr bwMode="auto">
              <a:xfrm>
                <a:off x="737" y="1043"/>
                <a:ext cx="1525" cy="20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80" name="Line 356">
                <a:extLst>
                  <a:ext uri="{FF2B5EF4-FFF2-40B4-BE49-F238E27FC236}">
                    <a16:creationId xmlns:a16="http://schemas.microsoft.com/office/drawing/2014/main" id="{43466A4F-3D19-1C88-C592-4546B3CFE559}"/>
                  </a:ext>
                </a:extLst>
              </p:cNvPr>
              <p:cNvSpPr>
                <a:spLocks noChangeShapeType="1"/>
              </p:cNvSpPr>
              <p:nvPr/>
            </p:nvSpPr>
            <p:spPr bwMode="auto">
              <a:xfrm>
                <a:off x="782" y="954"/>
                <a:ext cx="359" cy="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81" name="Line 357">
                <a:extLst>
                  <a:ext uri="{FF2B5EF4-FFF2-40B4-BE49-F238E27FC236}">
                    <a16:creationId xmlns:a16="http://schemas.microsoft.com/office/drawing/2014/main" id="{3EA34169-2537-27FD-4593-CBE0ECB34CAB}"/>
                  </a:ext>
                </a:extLst>
              </p:cNvPr>
              <p:cNvSpPr>
                <a:spLocks noChangeShapeType="1"/>
              </p:cNvSpPr>
              <p:nvPr/>
            </p:nvSpPr>
            <p:spPr bwMode="auto">
              <a:xfrm>
                <a:off x="961" y="998"/>
                <a:ext cx="2109" cy="24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82" name="Line 358">
                <a:extLst>
                  <a:ext uri="{FF2B5EF4-FFF2-40B4-BE49-F238E27FC236}">
                    <a16:creationId xmlns:a16="http://schemas.microsoft.com/office/drawing/2014/main" id="{DCB5065D-917B-E516-ECE5-51E4F7A2806E}"/>
                  </a:ext>
                </a:extLst>
              </p:cNvPr>
              <p:cNvSpPr>
                <a:spLocks noChangeShapeType="1"/>
              </p:cNvSpPr>
              <p:nvPr/>
            </p:nvSpPr>
            <p:spPr bwMode="auto">
              <a:xfrm>
                <a:off x="1051" y="909"/>
                <a:ext cx="942" cy="21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83" name="Line 359">
                <a:extLst>
                  <a:ext uri="{FF2B5EF4-FFF2-40B4-BE49-F238E27FC236}">
                    <a16:creationId xmlns:a16="http://schemas.microsoft.com/office/drawing/2014/main" id="{B39375D2-54A7-DFA7-0FE5-7673CBD52D96}"/>
                  </a:ext>
                </a:extLst>
              </p:cNvPr>
              <p:cNvSpPr>
                <a:spLocks noChangeShapeType="1"/>
              </p:cNvSpPr>
              <p:nvPr/>
            </p:nvSpPr>
            <p:spPr bwMode="auto">
              <a:xfrm>
                <a:off x="512" y="416"/>
                <a:ext cx="135"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84" name="Line 360">
                <a:extLst>
                  <a:ext uri="{FF2B5EF4-FFF2-40B4-BE49-F238E27FC236}">
                    <a16:creationId xmlns:a16="http://schemas.microsoft.com/office/drawing/2014/main" id="{AEF488F4-6D7D-F4F0-E1D8-101812AED76B}"/>
                  </a:ext>
                </a:extLst>
              </p:cNvPr>
              <p:cNvSpPr>
                <a:spLocks noChangeShapeType="1"/>
              </p:cNvSpPr>
              <p:nvPr/>
            </p:nvSpPr>
            <p:spPr bwMode="auto">
              <a:xfrm>
                <a:off x="423" y="461"/>
                <a:ext cx="134"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85" name="Line 361">
                <a:extLst>
                  <a:ext uri="{FF2B5EF4-FFF2-40B4-BE49-F238E27FC236}">
                    <a16:creationId xmlns:a16="http://schemas.microsoft.com/office/drawing/2014/main" id="{B2734DE3-C60E-FF86-5AC1-C4310C56987E}"/>
                  </a:ext>
                </a:extLst>
              </p:cNvPr>
              <p:cNvSpPr>
                <a:spLocks noChangeShapeType="1"/>
              </p:cNvSpPr>
              <p:nvPr/>
            </p:nvSpPr>
            <p:spPr bwMode="auto">
              <a:xfrm>
                <a:off x="423" y="506"/>
                <a:ext cx="134"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86" name="Line 362">
                <a:extLst>
                  <a:ext uri="{FF2B5EF4-FFF2-40B4-BE49-F238E27FC236}">
                    <a16:creationId xmlns:a16="http://schemas.microsoft.com/office/drawing/2014/main" id="{583E093D-B5FA-EDAB-2E6E-163C3DED7308}"/>
                  </a:ext>
                </a:extLst>
              </p:cNvPr>
              <p:cNvSpPr>
                <a:spLocks noChangeShapeType="1"/>
              </p:cNvSpPr>
              <p:nvPr/>
            </p:nvSpPr>
            <p:spPr bwMode="auto">
              <a:xfrm>
                <a:off x="557" y="416"/>
                <a:ext cx="180" cy="9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87" name="Line 363">
                <a:extLst>
                  <a:ext uri="{FF2B5EF4-FFF2-40B4-BE49-F238E27FC236}">
                    <a16:creationId xmlns:a16="http://schemas.microsoft.com/office/drawing/2014/main" id="{0E632387-1638-1A4A-749F-577AF54E1971}"/>
                  </a:ext>
                </a:extLst>
              </p:cNvPr>
              <p:cNvSpPr>
                <a:spLocks noChangeShapeType="1"/>
              </p:cNvSpPr>
              <p:nvPr/>
            </p:nvSpPr>
            <p:spPr bwMode="auto">
              <a:xfrm>
                <a:off x="1006" y="685"/>
                <a:ext cx="179" cy="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88" name="Line 364">
                <a:extLst>
                  <a:ext uri="{FF2B5EF4-FFF2-40B4-BE49-F238E27FC236}">
                    <a16:creationId xmlns:a16="http://schemas.microsoft.com/office/drawing/2014/main" id="{B26F84C2-17EF-5182-B5EC-3DC390B08B25}"/>
                  </a:ext>
                </a:extLst>
              </p:cNvPr>
              <p:cNvSpPr>
                <a:spLocks noChangeShapeType="1"/>
              </p:cNvSpPr>
              <p:nvPr/>
            </p:nvSpPr>
            <p:spPr bwMode="auto">
              <a:xfrm>
                <a:off x="737" y="506"/>
                <a:ext cx="628" cy="4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89" name="Line 365">
                <a:extLst>
                  <a:ext uri="{FF2B5EF4-FFF2-40B4-BE49-F238E27FC236}">
                    <a16:creationId xmlns:a16="http://schemas.microsoft.com/office/drawing/2014/main" id="{93EE1E69-A0D3-CB91-217B-0D32ED5CC964}"/>
                  </a:ext>
                </a:extLst>
              </p:cNvPr>
              <p:cNvSpPr>
                <a:spLocks noChangeShapeType="1"/>
              </p:cNvSpPr>
              <p:nvPr/>
            </p:nvSpPr>
            <p:spPr bwMode="auto">
              <a:xfrm>
                <a:off x="647" y="461"/>
                <a:ext cx="135" cy="2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90" name="Line 366">
                <a:extLst>
                  <a:ext uri="{FF2B5EF4-FFF2-40B4-BE49-F238E27FC236}">
                    <a16:creationId xmlns:a16="http://schemas.microsoft.com/office/drawing/2014/main" id="{40E65730-2AB4-D69D-7337-91B8337F0A6E}"/>
                  </a:ext>
                </a:extLst>
              </p:cNvPr>
              <p:cNvSpPr>
                <a:spLocks noChangeShapeType="1"/>
              </p:cNvSpPr>
              <p:nvPr/>
            </p:nvSpPr>
            <p:spPr bwMode="auto">
              <a:xfrm>
                <a:off x="602" y="864"/>
                <a:ext cx="583" cy="1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91" name="Line 367">
                <a:extLst>
                  <a:ext uri="{FF2B5EF4-FFF2-40B4-BE49-F238E27FC236}">
                    <a16:creationId xmlns:a16="http://schemas.microsoft.com/office/drawing/2014/main" id="{31F5CE1A-608D-20EA-5324-7E6B54A15554}"/>
                  </a:ext>
                </a:extLst>
              </p:cNvPr>
              <p:cNvSpPr>
                <a:spLocks noChangeShapeType="1"/>
              </p:cNvSpPr>
              <p:nvPr/>
            </p:nvSpPr>
            <p:spPr bwMode="auto">
              <a:xfrm>
                <a:off x="557" y="954"/>
                <a:ext cx="225" cy="11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92" name="Line 368">
                <a:extLst>
                  <a:ext uri="{FF2B5EF4-FFF2-40B4-BE49-F238E27FC236}">
                    <a16:creationId xmlns:a16="http://schemas.microsoft.com/office/drawing/2014/main" id="{E23B4C0E-1AB9-F620-04C3-A03B1CE87542}"/>
                  </a:ext>
                </a:extLst>
              </p:cNvPr>
              <p:cNvSpPr>
                <a:spLocks noChangeShapeType="1"/>
              </p:cNvSpPr>
              <p:nvPr/>
            </p:nvSpPr>
            <p:spPr bwMode="auto">
              <a:xfrm>
                <a:off x="782" y="1312"/>
                <a:ext cx="403" cy="12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93" name="Line 369">
                <a:extLst>
                  <a:ext uri="{FF2B5EF4-FFF2-40B4-BE49-F238E27FC236}">
                    <a16:creationId xmlns:a16="http://schemas.microsoft.com/office/drawing/2014/main" id="{5294947A-9084-D645-D3C9-FB70E632EB57}"/>
                  </a:ext>
                </a:extLst>
              </p:cNvPr>
              <p:cNvSpPr>
                <a:spLocks noChangeShapeType="1"/>
              </p:cNvSpPr>
              <p:nvPr/>
            </p:nvSpPr>
            <p:spPr bwMode="auto">
              <a:xfrm>
                <a:off x="961" y="909"/>
                <a:ext cx="583" cy="19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94" name="Line 370">
                <a:extLst>
                  <a:ext uri="{FF2B5EF4-FFF2-40B4-BE49-F238E27FC236}">
                    <a16:creationId xmlns:a16="http://schemas.microsoft.com/office/drawing/2014/main" id="{AF229DCA-4CFB-4331-08C0-1AAB2DAA9715}"/>
                  </a:ext>
                </a:extLst>
              </p:cNvPr>
              <p:cNvSpPr>
                <a:spLocks noChangeShapeType="1"/>
              </p:cNvSpPr>
              <p:nvPr/>
            </p:nvSpPr>
            <p:spPr bwMode="auto">
              <a:xfrm>
                <a:off x="1141" y="998"/>
                <a:ext cx="1884" cy="13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95" name="Line 371">
                <a:extLst>
                  <a:ext uri="{FF2B5EF4-FFF2-40B4-BE49-F238E27FC236}">
                    <a16:creationId xmlns:a16="http://schemas.microsoft.com/office/drawing/2014/main" id="{2DA5D123-F626-CB67-DDED-8C9273122444}"/>
                  </a:ext>
                </a:extLst>
              </p:cNvPr>
              <p:cNvSpPr>
                <a:spLocks noChangeShapeType="1"/>
              </p:cNvSpPr>
              <p:nvPr/>
            </p:nvSpPr>
            <p:spPr bwMode="auto">
              <a:xfrm>
                <a:off x="467" y="371"/>
                <a:ext cx="135"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2045" name="Line 372">
              <a:extLst>
                <a:ext uri="{FF2B5EF4-FFF2-40B4-BE49-F238E27FC236}">
                  <a16:creationId xmlns:a16="http://schemas.microsoft.com/office/drawing/2014/main" id="{8E04B88B-E4E1-7CD6-A80A-12EEBEEBAF2E}"/>
                </a:ext>
              </a:extLst>
            </p:cNvPr>
            <p:cNvSpPr>
              <a:spLocks noChangeShapeType="1"/>
            </p:cNvSpPr>
            <p:nvPr/>
          </p:nvSpPr>
          <p:spPr bwMode="auto">
            <a:xfrm>
              <a:off x="144" y="0"/>
              <a:ext cx="24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4" name="Group 373">
            <a:extLst>
              <a:ext uri="{FF2B5EF4-FFF2-40B4-BE49-F238E27FC236}">
                <a16:creationId xmlns:a16="http://schemas.microsoft.com/office/drawing/2014/main" id="{F5C29B8C-8008-2B22-42BF-80541BB8737C}"/>
              </a:ext>
            </a:extLst>
          </p:cNvPr>
          <p:cNvGrpSpPr>
            <a:grpSpLocks/>
          </p:cNvGrpSpPr>
          <p:nvPr/>
        </p:nvGrpSpPr>
        <p:grpSpPr bwMode="auto">
          <a:xfrm>
            <a:off x="5791200" y="838200"/>
            <a:ext cx="1676400" cy="3657600"/>
            <a:chOff x="144" y="0"/>
            <a:chExt cx="4272" cy="4224"/>
          </a:xfrm>
        </p:grpSpPr>
        <p:grpSp>
          <p:nvGrpSpPr>
            <p:cNvPr id="21992" name="Group 374">
              <a:extLst>
                <a:ext uri="{FF2B5EF4-FFF2-40B4-BE49-F238E27FC236}">
                  <a16:creationId xmlns:a16="http://schemas.microsoft.com/office/drawing/2014/main" id="{8979CDE0-1B7B-A08F-CD96-47AB0EE635E0}"/>
                </a:ext>
              </a:extLst>
            </p:cNvPr>
            <p:cNvGrpSpPr>
              <a:grpSpLocks/>
            </p:cNvGrpSpPr>
            <p:nvPr/>
          </p:nvGrpSpPr>
          <p:grpSpPr bwMode="auto">
            <a:xfrm>
              <a:off x="288" y="192"/>
              <a:ext cx="4128" cy="4032"/>
              <a:chOff x="288" y="192"/>
              <a:chExt cx="4128" cy="4032"/>
            </a:xfrm>
          </p:grpSpPr>
          <p:sp>
            <p:nvSpPr>
              <p:cNvPr id="21994" name="Line 375">
                <a:extLst>
                  <a:ext uri="{FF2B5EF4-FFF2-40B4-BE49-F238E27FC236}">
                    <a16:creationId xmlns:a16="http://schemas.microsoft.com/office/drawing/2014/main" id="{5419FF48-1F02-011A-2B6A-0AF7E6E94D2F}"/>
                  </a:ext>
                </a:extLst>
              </p:cNvPr>
              <p:cNvSpPr>
                <a:spLocks noChangeShapeType="1"/>
              </p:cNvSpPr>
              <p:nvPr/>
            </p:nvSpPr>
            <p:spPr bwMode="auto">
              <a:xfrm>
                <a:off x="288" y="192"/>
                <a:ext cx="90" cy="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95" name="Line 376">
                <a:extLst>
                  <a:ext uri="{FF2B5EF4-FFF2-40B4-BE49-F238E27FC236}">
                    <a16:creationId xmlns:a16="http://schemas.microsoft.com/office/drawing/2014/main" id="{94B0BAB7-5581-EA27-E7B7-08DA93794658}"/>
                  </a:ext>
                </a:extLst>
              </p:cNvPr>
              <p:cNvSpPr>
                <a:spLocks noChangeShapeType="1"/>
              </p:cNvSpPr>
              <p:nvPr/>
            </p:nvSpPr>
            <p:spPr bwMode="auto">
              <a:xfrm>
                <a:off x="378" y="326"/>
                <a:ext cx="179" cy="9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96" name="Line 377">
                <a:extLst>
                  <a:ext uri="{FF2B5EF4-FFF2-40B4-BE49-F238E27FC236}">
                    <a16:creationId xmlns:a16="http://schemas.microsoft.com/office/drawing/2014/main" id="{116175BF-081E-E2EA-E2A8-0AC2C4977546}"/>
                  </a:ext>
                </a:extLst>
              </p:cNvPr>
              <p:cNvSpPr>
                <a:spLocks noChangeShapeType="1"/>
              </p:cNvSpPr>
              <p:nvPr/>
            </p:nvSpPr>
            <p:spPr bwMode="auto">
              <a:xfrm>
                <a:off x="378" y="326"/>
                <a:ext cx="134" cy="13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97" name="Line 378">
                <a:extLst>
                  <a:ext uri="{FF2B5EF4-FFF2-40B4-BE49-F238E27FC236}">
                    <a16:creationId xmlns:a16="http://schemas.microsoft.com/office/drawing/2014/main" id="{5EB37CAF-E289-D32A-250F-17372C3AE96C}"/>
                  </a:ext>
                </a:extLst>
              </p:cNvPr>
              <p:cNvSpPr>
                <a:spLocks noChangeShapeType="1"/>
              </p:cNvSpPr>
              <p:nvPr/>
            </p:nvSpPr>
            <p:spPr bwMode="auto">
              <a:xfrm>
                <a:off x="378" y="326"/>
                <a:ext cx="134" cy="224"/>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98" name="Line 379">
                <a:extLst>
                  <a:ext uri="{FF2B5EF4-FFF2-40B4-BE49-F238E27FC236}">
                    <a16:creationId xmlns:a16="http://schemas.microsoft.com/office/drawing/2014/main" id="{10579273-719F-BC86-F8E0-EADCD1BD3922}"/>
                  </a:ext>
                </a:extLst>
              </p:cNvPr>
              <p:cNvSpPr>
                <a:spLocks noChangeShapeType="1"/>
              </p:cNvSpPr>
              <p:nvPr/>
            </p:nvSpPr>
            <p:spPr bwMode="auto">
              <a:xfrm>
                <a:off x="378" y="326"/>
                <a:ext cx="45" cy="18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99" name="Line 380">
                <a:extLst>
                  <a:ext uri="{FF2B5EF4-FFF2-40B4-BE49-F238E27FC236}">
                    <a16:creationId xmlns:a16="http://schemas.microsoft.com/office/drawing/2014/main" id="{3369D571-A04E-4702-C951-3E913D3B99B5}"/>
                  </a:ext>
                </a:extLst>
              </p:cNvPr>
              <p:cNvSpPr>
                <a:spLocks noChangeShapeType="1"/>
              </p:cNvSpPr>
              <p:nvPr/>
            </p:nvSpPr>
            <p:spPr bwMode="auto">
              <a:xfrm>
                <a:off x="512" y="550"/>
                <a:ext cx="135" cy="13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00" name="Line 381">
                <a:extLst>
                  <a:ext uri="{FF2B5EF4-FFF2-40B4-BE49-F238E27FC236}">
                    <a16:creationId xmlns:a16="http://schemas.microsoft.com/office/drawing/2014/main" id="{236C7FA0-03D3-30AE-272E-7C5295E5C284}"/>
                  </a:ext>
                </a:extLst>
              </p:cNvPr>
              <p:cNvSpPr>
                <a:spLocks noChangeShapeType="1"/>
              </p:cNvSpPr>
              <p:nvPr/>
            </p:nvSpPr>
            <p:spPr bwMode="auto">
              <a:xfrm>
                <a:off x="557" y="416"/>
                <a:ext cx="135"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01" name="Line 382">
                <a:extLst>
                  <a:ext uri="{FF2B5EF4-FFF2-40B4-BE49-F238E27FC236}">
                    <a16:creationId xmlns:a16="http://schemas.microsoft.com/office/drawing/2014/main" id="{74AF0198-E1CD-1402-44CE-68811AFF6A71}"/>
                  </a:ext>
                </a:extLst>
              </p:cNvPr>
              <p:cNvSpPr>
                <a:spLocks noChangeShapeType="1"/>
              </p:cNvSpPr>
              <p:nvPr/>
            </p:nvSpPr>
            <p:spPr bwMode="auto">
              <a:xfrm>
                <a:off x="467" y="416"/>
                <a:ext cx="135" cy="179"/>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02" name="Line 383">
                <a:extLst>
                  <a:ext uri="{FF2B5EF4-FFF2-40B4-BE49-F238E27FC236}">
                    <a16:creationId xmlns:a16="http://schemas.microsoft.com/office/drawing/2014/main" id="{E12BD2E7-7BDB-1982-BFA0-C40A30596F50}"/>
                  </a:ext>
                </a:extLst>
              </p:cNvPr>
              <p:cNvSpPr>
                <a:spLocks noChangeShapeType="1"/>
              </p:cNvSpPr>
              <p:nvPr/>
            </p:nvSpPr>
            <p:spPr bwMode="auto">
              <a:xfrm>
                <a:off x="423" y="506"/>
                <a:ext cx="134" cy="179"/>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03" name="Line 384">
                <a:extLst>
                  <a:ext uri="{FF2B5EF4-FFF2-40B4-BE49-F238E27FC236}">
                    <a16:creationId xmlns:a16="http://schemas.microsoft.com/office/drawing/2014/main" id="{1DFDA022-1F9F-10DD-EEFD-1E9B44305AF6}"/>
                  </a:ext>
                </a:extLst>
              </p:cNvPr>
              <p:cNvSpPr>
                <a:spLocks noChangeShapeType="1"/>
              </p:cNvSpPr>
              <p:nvPr/>
            </p:nvSpPr>
            <p:spPr bwMode="auto">
              <a:xfrm>
                <a:off x="602" y="595"/>
                <a:ext cx="180"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04" name="Line 385">
                <a:extLst>
                  <a:ext uri="{FF2B5EF4-FFF2-40B4-BE49-F238E27FC236}">
                    <a16:creationId xmlns:a16="http://schemas.microsoft.com/office/drawing/2014/main" id="{4D3F61E3-22A3-5DA0-D4FD-2720094CC95D}"/>
                  </a:ext>
                </a:extLst>
              </p:cNvPr>
              <p:cNvSpPr>
                <a:spLocks noChangeShapeType="1"/>
              </p:cNvSpPr>
              <p:nvPr/>
            </p:nvSpPr>
            <p:spPr bwMode="auto">
              <a:xfrm>
                <a:off x="557" y="68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05" name="Line 386">
                <a:extLst>
                  <a:ext uri="{FF2B5EF4-FFF2-40B4-BE49-F238E27FC236}">
                    <a16:creationId xmlns:a16="http://schemas.microsoft.com/office/drawing/2014/main" id="{A6663868-8882-0644-9BB9-9391BBB98308}"/>
                  </a:ext>
                </a:extLst>
              </p:cNvPr>
              <p:cNvSpPr>
                <a:spLocks noChangeShapeType="1"/>
              </p:cNvSpPr>
              <p:nvPr/>
            </p:nvSpPr>
            <p:spPr bwMode="auto">
              <a:xfrm>
                <a:off x="423" y="506"/>
                <a:ext cx="134"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06" name="Line 387">
                <a:extLst>
                  <a:ext uri="{FF2B5EF4-FFF2-40B4-BE49-F238E27FC236}">
                    <a16:creationId xmlns:a16="http://schemas.microsoft.com/office/drawing/2014/main" id="{8730923D-C5E0-88FB-92ED-386486935F3D}"/>
                  </a:ext>
                </a:extLst>
              </p:cNvPr>
              <p:cNvSpPr>
                <a:spLocks noChangeShapeType="1"/>
              </p:cNvSpPr>
              <p:nvPr/>
            </p:nvSpPr>
            <p:spPr bwMode="auto">
              <a:xfrm>
                <a:off x="557" y="506"/>
                <a:ext cx="180"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07" name="Line 388">
                <a:extLst>
                  <a:ext uri="{FF2B5EF4-FFF2-40B4-BE49-F238E27FC236}">
                    <a16:creationId xmlns:a16="http://schemas.microsoft.com/office/drawing/2014/main" id="{401C0A6F-FC54-6296-EAB4-05DA94F00C10}"/>
                  </a:ext>
                </a:extLst>
              </p:cNvPr>
              <p:cNvSpPr>
                <a:spLocks noChangeShapeType="1"/>
              </p:cNvSpPr>
              <p:nvPr/>
            </p:nvSpPr>
            <p:spPr bwMode="auto">
              <a:xfrm>
                <a:off x="467" y="59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08" name="Line 389">
                <a:extLst>
                  <a:ext uri="{FF2B5EF4-FFF2-40B4-BE49-F238E27FC236}">
                    <a16:creationId xmlns:a16="http://schemas.microsoft.com/office/drawing/2014/main" id="{A8C0DAC8-4E87-C38A-9068-E4562F2A2ABC}"/>
                  </a:ext>
                </a:extLst>
              </p:cNvPr>
              <p:cNvSpPr>
                <a:spLocks noChangeShapeType="1"/>
              </p:cNvSpPr>
              <p:nvPr/>
            </p:nvSpPr>
            <p:spPr bwMode="auto">
              <a:xfrm>
                <a:off x="647" y="685"/>
                <a:ext cx="135" cy="2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09" name="Line 390">
                <a:extLst>
                  <a:ext uri="{FF2B5EF4-FFF2-40B4-BE49-F238E27FC236}">
                    <a16:creationId xmlns:a16="http://schemas.microsoft.com/office/drawing/2014/main" id="{405D9349-5A33-B68B-0910-B21028E27CEB}"/>
                  </a:ext>
                </a:extLst>
              </p:cNvPr>
              <p:cNvSpPr>
                <a:spLocks noChangeShapeType="1"/>
              </p:cNvSpPr>
              <p:nvPr/>
            </p:nvSpPr>
            <p:spPr bwMode="auto">
              <a:xfrm>
                <a:off x="647" y="685"/>
                <a:ext cx="179"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10" name="Line 391">
                <a:extLst>
                  <a:ext uri="{FF2B5EF4-FFF2-40B4-BE49-F238E27FC236}">
                    <a16:creationId xmlns:a16="http://schemas.microsoft.com/office/drawing/2014/main" id="{0C686048-7487-6CE7-84C1-BF34317760F5}"/>
                  </a:ext>
                </a:extLst>
              </p:cNvPr>
              <p:cNvSpPr>
                <a:spLocks noChangeShapeType="1"/>
              </p:cNvSpPr>
              <p:nvPr/>
            </p:nvSpPr>
            <p:spPr bwMode="auto">
              <a:xfrm>
                <a:off x="782" y="909"/>
                <a:ext cx="179"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11" name="Line 392">
                <a:extLst>
                  <a:ext uri="{FF2B5EF4-FFF2-40B4-BE49-F238E27FC236}">
                    <a16:creationId xmlns:a16="http://schemas.microsoft.com/office/drawing/2014/main" id="{7ABBC7B8-D0CA-CA28-5B5E-A38517D0DF32}"/>
                  </a:ext>
                </a:extLst>
              </p:cNvPr>
              <p:cNvSpPr>
                <a:spLocks noChangeShapeType="1"/>
              </p:cNvSpPr>
              <p:nvPr/>
            </p:nvSpPr>
            <p:spPr bwMode="auto">
              <a:xfrm>
                <a:off x="557" y="685"/>
                <a:ext cx="13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12" name="Line 393">
                <a:extLst>
                  <a:ext uri="{FF2B5EF4-FFF2-40B4-BE49-F238E27FC236}">
                    <a16:creationId xmlns:a16="http://schemas.microsoft.com/office/drawing/2014/main" id="{41A6AFF6-4066-9EF6-CEC6-5BCF6799BDC9}"/>
                  </a:ext>
                </a:extLst>
              </p:cNvPr>
              <p:cNvSpPr>
                <a:spLocks noChangeShapeType="1"/>
              </p:cNvSpPr>
              <p:nvPr/>
            </p:nvSpPr>
            <p:spPr bwMode="auto">
              <a:xfrm>
                <a:off x="692" y="640"/>
                <a:ext cx="134" cy="13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13" name="Line 394">
                <a:extLst>
                  <a:ext uri="{FF2B5EF4-FFF2-40B4-BE49-F238E27FC236}">
                    <a16:creationId xmlns:a16="http://schemas.microsoft.com/office/drawing/2014/main" id="{24DF8F49-E8E9-F66B-BA16-778ABB57C20E}"/>
                  </a:ext>
                </a:extLst>
              </p:cNvPr>
              <p:cNvSpPr>
                <a:spLocks noChangeShapeType="1"/>
              </p:cNvSpPr>
              <p:nvPr/>
            </p:nvSpPr>
            <p:spPr bwMode="auto">
              <a:xfrm>
                <a:off x="602" y="864"/>
                <a:ext cx="180"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14" name="Line 395">
                <a:extLst>
                  <a:ext uri="{FF2B5EF4-FFF2-40B4-BE49-F238E27FC236}">
                    <a16:creationId xmlns:a16="http://schemas.microsoft.com/office/drawing/2014/main" id="{6279E71E-4B48-BB93-E0AD-727B0FA5BB51}"/>
                  </a:ext>
                </a:extLst>
              </p:cNvPr>
              <p:cNvSpPr>
                <a:spLocks noChangeShapeType="1"/>
              </p:cNvSpPr>
              <p:nvPr/>
            </p:nvSpPr>
            <p:spPr bwMode="auto">
              <a:xfrm>
                <a:off x="512" y="774"/>
                <a:ext cx="45" cy="18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15" name="Line 396">
                <a:extLst>
                  <a:ext uri="{FF2B5EF4-FFF2-40B4-BE49-F238E27FC236}">
                    <a16:creationId xmlns:a16="http://schemas.microsoft.com/office/drawing/2014/main" id="{69CAA977-489D-D9EC-B82E-1D167ED96F5B}"/>
                  </a:ext>
                </a:extLst>
              </p:cNvPr>
              <p:cNvSpPr>
                <a:spLocks noChangeShapeType="1"/>
              </p:cNvSpPr>
              <p:nvPr/>
            </p:nvSpPr>
            <p:spPr bwMode="auto">
              <a:xfrm>
                <a:off x="602" y="59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16" name="Line 397">
                <a:extLst>
                  <a:ext uri="{FF2B5EF4-FFF2-40B4-BE49-F238E27FC236}">
                    <a16:creationId xmlns:a16="http://schemas.microsoft.com/office/drawing/2014/main" id="{70A24A69-6F3F-6EF1-AA38-9AC3C3537D86}"/>
                  </a:ext>
                </a:extLst>
              </p:cNvPr>
              <p:cNvSpPr>
                <a:spLocks noChangeShapeType="1"/>
              </p:cNvSpPr>
              <p:nvPr/>
            </p:nvSpPr>
            <p:spPr bwMode="auto">
              <a:xfrm>
                <a:off x="647" y="506"/>
                <a:ext cx="3769" cy="37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17" name="Line 398">
                <a:extLst>
                  <a:ext uri="{FF2B5EF4-FFF2-40B4-BE49-F238E27FC236}">
                    <a16:creationId xmlns:a16="http://schemas.microsoft.com/office/drawing/2014/main" id="{0152BACE-1CFC-A4AD-3C23-561B62B57DA6}"/>
                  </a:ext>
                </a:extLst>
              </p:cNvPr>
              <p:cNvSpPr>
                <a:spLocks noChangeShapeType="1"/>
              </p:cNvSpPr>
              <p:nvPr/>
            </p:nvSpPr>
            <p:spPr bwMode="auto">
              <a:xfrm>
                <a:off x="782" y="685"/>
                <a:ext cx="2602" cy="27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18" name="Line 399">
                <a:extLst>
                  <a:ext uri="{FF2B5EF4-FFF2-40B4-BE49-F238E27FC236}">
                    <a16:creationId xmlns:a16="http://schemas.microsoft.com/office/drawing/2014/main" id="{9B03554A-E4D3-BA58-D6CA-545758399DBB}"/>
                  </a:ext>
                </a:extLst>
              </p:cNvPr>
              <p:cNvSpPr>
                <a:spLocks noChangeShapeType="1"/>
              </p:cNvSpPr>
              <p:nvPr/>
            </p:nvSpPr>
            <p:spPr bwMode="auto">
              <a:xfrm>
                <a:off x="737" y="819"/>
                <a:ext cx="179"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19" name="Line 400">
                <a:extLst>
                  <a:ext uri="{FF2B5EF4-FFF2-40B4-BE49-F238E27FC236}">
                    <a16:creationId xmlns:a16="http://schemas.microsoft.com/office/drawing/2014/main" id="{F8C0A5FB-8F0C-331C-71CF-5B2E66CCDB3C}"/>
                  </a:ext>
                </a:extLst>
              </p:cNvPr>
              <p:cNvSpPr>
                <a:spLocks noChangeShapeType="1"/>
              </p:cNvSpPr>
              <p:nvPr/>
            </p:nvSpPr>
            <p:spPr bwMode="auto">
              <a:xfrm>
                <a:off x="557" y="954"/>
                <a:ext cx="180"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20" name="Line 401">
                <a:extLst>
                  <a:ext uri="{FF2B5EF4-FFF2-40B4-BE49-F238E27FC236}">
                    <a16:creationId xmlns:a16="http://schemas.microsoft.com/office/drawing/2014/main" id="{06D53D46-52B4-BFE3-C61F-1C9329CF7001}"/>
                  </a:ext>
                </a:extLst>
              </p:cNvPr>
              <p:cNvSpPr>
                <a:spLocks noChangeShapeType="1"/>
              </p:cNvSpPr>
              <p:nvPr/>
            </p:nvSpPr>
            <p:spPr bwMode="auto">
              <a:xfrm>
                <a:off x="826" y="864"/>
                <a:ext cx="225"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21" name="Line 402">
                <a:extLst>
                  <a:ext uri="{FF2B5EF4-FFF2-40B4-BE49-F238E27FC236}">
                    <a16:creationId xmlns:a16="http://schemas.microsoft.com/office/drawing/2014/main" id="{7DB7263F-6B16-E78A-E76A-CADF2D1C1DDE}"/>
                  </a:ext>
                </a:extLst>
              </p:cNvPr>
              <p:cNvSpPr>
                <a:spLocks noChangeShapeType="1"/>
              </p:cNvSpPr>
              <p:nvPr/>
            </p:nvSpPr>
            <p:spPr bwMode="auto">
              <a:xfrm>
                <a:off x="871" y="730"/>
                <a:ext cx="225" cy="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22" name="Line 403">
                <a:extLst>
                  <a:ext uri="{FF2B5EF4-FFF2-40B4-BE49-F238E27FC236}">
                    <a16:creationId xmlns:a16="http://schemas.microsoft.com/office/drawing/2014/main" id="{A11EA2ED-2C1D-DBB8-F7F6-8A0AA39A2E6A}"/>
                  </a:ext>
                </a:extLst>
              </p:cNvPr>
              <p:cNvSpPr>
                <a:spLocks noChangeShapeType="1"/>
              </p:cNvSpPr>
              <p:nvPr/>
            </p:nvSpPr>
            <p:spPr bwMode="auto">
              <a:xfrm>
                <a:off x="737" y="595"/>
                <a:ext cx="22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23" name="Line 404">
                <a:extLst>
                  <a:ext uri="{FF2B5EF4-FFF2-40B4-BE49-F238E27FC236}">
                    <a16:creationId xmlns:a16="http://schemas.microsoft.com/office/drawing/2014/main" id="{0D018AED-5451-131C-0D36-892E95732B89}"/>
                  </a:ext>
                </a:extLst>
              </p:cNvPr>
              <p:cNvSpPr>
                <a:spLocks noChangeShapeType="1"/>
              </p:cNvSpPr>
              <p:nvPr/>
            </p:nvSpPr>
            <p:spPr bwMode="auto">
              <a:xfrm>
                <a:off x="961" y="640"/>
                <a:ext cx="180" cy="3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24" name="Line 405">
                <a:extLst>
                  <a:ext uri="{FF2B5EF4-FFF2-40B4-BE49-F238E27FC236}">
                    <a16:creationId xmlns:a16="http://schemas.microsoft.com/office/drawing/2014/main" id="{07AAAE67-F524-F445-E7BD-FD570D5E1437}"/>
                  </a:ext>
                </a:extLst>
              </p:cNvPr>
              <p:cNvSpPr>
                <a:spLocks noChangeShapeType="1"/>
              </p:cNvSpPr>
              <p:nvPr/>
            </p:nvSpPr>
            <p:spPr bwMode="auto">
              <a:xfrm>
                <a:off x="826" y="774"/>
                <a:ext cx="2379" cy="3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25" name="Line 406">
                <a:extLst>
                  <a:ext uri="{FF2B5EF4-FFF2-40B4-BE49-F238E27FC236}">
                    <a16:creationId xmlns:a16="http://schemas.microsoft.com/office/drawing/2014/main" id="{BF2AF563-E21B-AF88-889D-59C15E48ECFE}"/>
                  </a:ext>
                </a:extLst>
              </p:cNvPr>
              <p:cNvSpPr>
                <a:spLocks noChangeShapeType="1"/>
              </p:cNvSpPr>
              <p:nvPr/>
            </p:nvSpPr>
            <p:spPr bwMode="auto">
              <a:xfrm>
                <a:off x="692" y="909"/>
                <a:ext cx="1929" cy="22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26" name="Line 407">
                <a:extLst>
                  <a:ext uri="{FF2B5EF4-FFF2-40B4-BE49-F238E27FC236}">
                    <a16:creationId xmlns:a16="http://schemas.microsoft.com/office/drawing/2014/main" id="{705802D2-CF54-EE4D-6C64-47C1A2781EC1}"/>
                  </a:ext>
                </a:extLst>
              </p:cNvPr>
              <p:cNvSpPr>
                <a:spLocks noChangeShapeType="1"/>
              </p:cNvSpPr>
              <p:nvPr/>
            </p:nvSpPr>
            <p:spPr bwMode="auto">
              <a:xfrm>
                <a:off x="557" y="954"/>
                <a:ext cx="225" cy="3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27" name="Line 408">
                <a:extLst>
                  <a:ext uri="{FF2B5EF4-FFF2-40B4-BE49-F238E27FC236}">
                    <a16:creationId xmlns:a16="http://schemas.microsoft.com/office/drawing/2014/main" id="{92E77D2C-84B9-A1D7-DC4E-AEBF741A5F05}"/>
                  </a:ext>
                </a:extLst>
              </p:cNvPr>
              <p:cNvSpPr>
                <a:spLocks noChangeShapeType="1"/>
              </p:cNvSpPr>
              <p:nvPr/>
            </p:nvSpPr>
            <p:spPr bwMode="auto">
              <a:xfrm>
                <a:off x="737" y="1043"/>
                <a:ext cx="1525" cy="20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28" name="Line 409">
                <a:extLst>
                  <a:ext uri="{FF2B5EF4-FFF2-40B4-BE49-F238E27FC236}">
                    <a16:creationId xmlns:a16="http://schemas.microsoft.com/office/drawing/2014/main" id="{B677625B-4FF9-CC25-FD53-603454E979B3}"/>
                  </a:ext>
                </a:extLst>
              </p:cNvPr>
              <p:cNvSpPr>
                <a:spLocks noChangeShapeType="1"/>
              </p:cNvSpPr>
              <p:nvPr/>
            </p:nvSpPr>
            <p:spPr bwMode="auto">
              <a:xfrm>
                <a:off x="782" y="954"/>
                <a:ext cx="359" cy="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29" name="Line 410">
                <a:extLst>
                  <a:ext uri="{FF2B5EF4-FFF2-40B4-BE49-F238E27FC236}">
                    <a16:creationId xmlns:a16="http://schemas.microsoft.com/office/drawing/2014/main" id="{10E533CC-B550-AFD3-6B63-33E0163FD84F}"/>
                  </a:ext>
                </a:extLst>
              </p:cNvPr>
              <p:cNvSpPr>
                <a:spLocks noChangeShapeType="1"/>
              </p:cNvSpPr>
              <p:nvPr/>
            </p:nvSpPr>
            <p:spPr bwMode="auto">
              <a:xfrm>
                <a:off x="961" y="998"/>
                <a:ext cx="2109" cy="24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30" name="Line 411">
                <a:extLst>
                  <a:ext uri="{FF2B5EF4-FFF2-40B4-BE49-F238E27FC236}">
                    <a16:creationId xmlns:a16="http://schemas.microsoft.com/office/drawing/2014/main" id="{D5AD7D8E-B239-2CD0-CE6F-3B9314D65A7F}"/>
                  </a:ext>
                </a:extLst>
              </p:cNvPr>
              <p:cNvSpPr>
                <a:spLocks noChangeShapeType="1"/>
              </p:cNvSpPr>
              <p:nvPr/>
            </p:nvSpPr>
            <p:spPr bwMode="auto">
              <a:xfrm>
                <a:off x="1051" y="909"/>
                <a:ext cx="942" cy="21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31" name="Line 412">
                <a:extLst>
                  <a:ext uri="{FF2B5EF4-FFF2-40B4-BE49-F238E27FC236}">
                    <a16:creationId xmlns:a16="http://schemas.microsoft.com/office/drawing/2014/main" id="{09420939-8AC4-98E5-5A4C-4356F916BE34}"/>
                  </a:ext>
                </a:extLst>
              </p:cNvPr>
              <p:cNvSpPr>
                <a:spLocks noChangeShapeType="1"/>
              </p:cNvSpPr>
              <p:nvPr/>
            </p:nvSpPr>
            <p:spPr bwMode="auto">
              <a:xfrm>
                <a:off x="512" y="416"/>
                <a:ext cx="135"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32" name="Line 413">
                <a:extLst>
                  <a:ext uri="{FF2B5EF4-FFF2-40B4-BE49-F238E27FC236}">
                    <a16:creationId xmlns:a16="http://schemas.microsoft.com/office/drawing/2014/main" id="{44D4C253-13EF-56EC-D9BD-719A1A9358EF}"/>
                  </a:ext>
                </a:extLst>
              </p:cNvPr>
              <p:cNvSpPr>
                <a:spLocks noChangeShapeType="1"/>
              </p:cNvSpPr>
              <p:nvPr/>
            </p:nvSpPr>
            <p:spPr bwMode="auto">
              <a:xfrm>
                <a:off x="423" y="461"/>
                <a:ext cx="134"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33" name="Line 414">
                <a:extLst>
                  <a:ext uri="{FF2B5EF4-FFF2-40B4-BE49-F238E27FC236}">
                    <a16:creationId xmlns:a16="http://schemas.microsoft.com/office/drawing/2014/main" id="{A8559E47-08C1-6B24-F629-1947D530C0A6}"/>
                  </a:ext>
                </a:extLst>
              </p:cNvPr>
              <p:cNvSpPr>
                <a:spLocks noChangeShapeType="1"/>
              </p:cNvSpPr>
              <p:nvPr/>
            </p:nvSpPr>
            <p:spPr bwMode="auto">
              <a:xfrm>
                <a:off x="423" y="506"/>
                <a:ext cx="134"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34" name="Line 415">
                <a:extLst>
                  <a:ext uri="{FF2B5EF4-FFF2-40B4-BE49-F238E27FC236}">
                    <a16:creationId xmlns:a16="http://schemas.microsoft.com/office/drawing/2014/main" id="{5420AD6E-71D4-87B9-FE69-5B7FC619C03B}"/>
                  </a:ext>
                </a:extLst>
              </p:cNvPr>
              <p:cNvSpPr>
                <a:spLocks noChangeShapeType="1"/>
              </p:cNvSpPr>
              <p:nvPr/>
            </p:nvSpPr>
            <p:spPr bwMode="auto">
              <a:xfrm>
                <a:off x="557" y="416"/>
                <a:ext cx="180" cy="9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35" name="Line 416">
                <a:extLst>
                  <a:ext uri="{FF2B5EF4-FFF2-40B4-BE49-F238E27FC236}">
                    <a16:creationId xmlns:a16="http://schemas.microsoft.com/office/drawing/2014/main" id="{3815A79A-F32D-A810-688D-0237B4ABC0CF}"/>
                  </a:ext>
                </a:extLst>
              </p:cNvPr>
              <p:cNvSpPr>
                <a:spLocks noChangeShapeType="1"/>
              </p:cNvSpPr>
              <p:nvPr/>
            </p:nvSpPr>
            <p:spPr bwMode="auto">
              <a:xfrm>
                <a:off x="1006" y="685"/>
                <a:ext cx="179" cy="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36" name="Line 417">
                <a:extLst>
                  <a:ext uri="{FF2B5EF4-FFF2-40B4-BE49-F238E27FC236}">
                    <a16:creationId xmlns:a16="http://schemas.microsoft.com/office/drawing/2014/main" id="{03B61CA9-99A5-B65E-0068-EF0A00240A35}"/>
                  </a:ext>
                </a:extLst>
              </p:cNvPr>
              <p:cNvSpPr>
                <a:spLocks noChangeShapeType="1"/>
              </p:cNvSpPr>
              <p:nvPr/>
            </p:nvSpPr>
            <p:spPr bwMode="auto">
              <a:xfrm>
                <a:off x="737" y="506"/>
                <a:ext cx="628" cy="4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37" name="Line 418">
                <a:extLst>
                  <a:ext uri="{FF2B5EF4-FFF2-40B4-BE49-F238E27FC236}">
                    <a16:creationId xmlns:a16="http://schemas.microsoft.com/office/drawing/2014/main" id="{DE467413-F06E-EDD3-9A6D-7D0B34A7273B}"/>
                  </a:ext>
                </a:extLst>
              </p:cNvPr>
              <p:cNvSpPr>
                <a:spLocks noChangeShapeType="1"/>
              </p:cNvSpPr>
              <p:nvPr/>
            </p:nvSpPr>
            <p:spPr bwMode="auto">
              <a:xfrm>
                <a:off x="647" y="461"/>
                <a:ext cx="135" cy="2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38" name="Line 419">
                <a:extLst>
                  <a:ext uri="{FF2B5EF4-FFF2-40B4-BE49-F238E27FC236}">
                    <a16:creationId xmlns:a16="http://schemas.microsoft.com/office/drawing/2014/main" id="{F2062D30-EB0B-A746-853D-C7B500786AA9}"/>
                  </a:ext>
                </a:extLst>
              </p:cNvPr>
              <p:cNvSpPr>
                <a:spLocks noChangeShapeType="1"/>
              </p:cNvSpPr>
              <p:nvPr/>
            </p:nvSpPr>
            <p:spPr bwMode="auto">
              <a:xfrm>
                <a:off x="602" y="864"/>
                <a:ext cx="583" cy="1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39" name="Line 420">
                <a:extLst>
                  <a:ext uri="{FF2B5EF4-FFF2-40B4-BE49-F238E27FC236}">
                    <a16:creationId xmlns:a16="http://schemas.microsoft.com/office/drawing/2014/main" id="{FC4346E8-6242-9E4B-90DF-0AB9C27F175F}"/>
                  </a:ext>
                </a:extLst>
              </p:cNvPr>
              <p:cNvSpPr>
                <a:spLocks noChangeShapeType="1"/>
              </p:cNvSpPr>
              <p:nvPr/>
            </p:nvSpPr>
            <p:spPr bwMode="auto">
              <a:xfrm>
                <a:off x="557" y="954"/>
                <a:ext cx="225" cy="11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40" name="Line 421">
                <a:extLst>
                  <a:ext uri="{FF2B5EF4-FFF2-40B4-BE49-F238E27FC236}">
                    <a16:creationId xmlns:a16="http://schemas.microsoft.com/office/drawing/2014/main" id="{6D0A420B-BA37-6D71-3B0C-1F27D1DA71C4}"/>
                  </a:ext>
                </a:extLst>
              </p:cNvPr>
              <p:cNvSpPr>
                <a:spLocks noChangeShapeType="1"/>
              </p:cNvSpPr>
              <p:nvPr/>
            </p:nvSpPr>
            <p:spPr bwMode="auto">
              <a:xfrm>
                <a:off x="782" y="1312"/>
                <a:ext cx="403" cy="12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41" name="Line 422">
                <a:extLst>
                  <a:ext uri="{FF2B5EF4-FFF2-40B4-BE49-F238E27FC236}">
                    <a16:creationId xmlns:a16="http://schemas.microsoft.com/office/drawing/2014/main" id="{42178A9D-6D52-3EB7-13C0-44BDCD10B354}"/>
                  </a:ext>
                </a:extLst>
              </p:cNvPr>
              <p:cNvSpPr>
                <a:spLocks noChangeShapeType="1"/>
              </p:cNvSpPr>
              <p:nvPr/>
            </p:nvSpPr>
            <p:spPr bwMode="auto">
              <a:xfrm>
                <a:off x="961" y="909"/>
                <a:ext cx="583" cy="19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42" name="Line 423">
                <a:extLst>
                  <a:ext uri="{FF2B5EF4-FFF2-40B4-BE49-F238E27FC236}">
                    <a16:creationId xmlns:a16="http://schemas.microsoft.com/office/drawing/2014/main" id="{1CFF59F9-714B-B2EB-6FF8-17BDB3A295B3}"/>
                  </a:ext>
                </a:extLst>
              </p:cNvPr>
              <p:cNvSpPr>
                <a:spLocks noChangeShapeType="1"/>
              </p:cNvSpPr>
              <p:nvPr/>
            </p:nvSpPr>
            <p:spPr bwMode="auto">
              <a:xfrm>
                <a:off x="1141" y="998"/>
                <a:ext cx="1884" cy="13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43" name="Line 424">
                <a:extLst>
                  <a:ext uri="{FF2B5EF4-FFF2-40B4-BE49-F238E27FC236}">
                    <a16:creationId xmlns:a16="http://schemas.microsoft.com/office/drawing/2014/main" id="{D185CC31-1D2D-FCB0-87F9-622B18A2876B}"/>
                  </a:ext>
                </a:extLst>
              </p:cNvPr>
              <p:cNvSpPr>
                <a:spLocks noChangeShapeType="1"/>
              </p:cNvSpPr>
              <p:nvPr/>
            </p:nvSpPr>
            <p:spPr bwMode="auto">
              <a:xfrm>
                <a:off x="467" y="371"/>
                <a:ext cx="135"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1993" name="Line 425">
              <a:extLst>
                <a:ext uri="{FF2B5EF4-FFF2-40B4-BE49-F238E27FC236}">
                  <a16:creationId xmlns:a16="http://schemas.microsoft.com/office/drawing/2014/main" id="{6511F61F-BBF7-B534-FA30-A3EBD1BD390F}"/>
                </a:ext>
              </a:extLst>
            </p:cNvPr>
            <p:cNvSpPr>
              <a:spLocks noChangeShapeType="1"/>
            </p:cNvSpPr>
            <p:nvPr/>
          </p:nvSpPr>
          <p:spPr bwMode="auto">
            <a:xfrm>
              <a:off x="144" y="0"/>
              <a:ext cx="24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 name="Group 426">
            <a:extLst>
              <a:ext uri="{FF2B5EF4-FFF2-40B4-BE49-F238E27FC236}">
                <a16:creationId xmlns:a16="http://schemas.microsoft.com/office/drawing/2014/main" id="{479AA180-40BA-C285-A155-1311A54B530B}"/>
              </a:ext>
            </a:extLst>
          </p:cNvPr>
          <p:cNvGrpSpPr>
            <a:grpSpLocks/>
          </p:cNvGrpSpPr>
          <p:nvPr/>
        </p:nvGrpSpPr>
        <p:grpSpPr bwMode="auto">
          <a:xfrm>
            <a:off x="6858000" y="5715000"/>
            <a:ext cx="609600" cy="533400"/>
            <a:chOff x="4320" y="3600"/>
            <a:chExt cx="384" cy="336"/>
          </a:xfrm>
        </p:grpSpPr>
        <p:sp>
          <p:nvSpPr>
            <p:cNvPr id="21989" name="Line 427">
              <a:extLst>
                <a:ext uri="{FF2B5EF4-FFF2-40B4-BE49-F238E27FC236}">
                  <a16:creationId xmlns:a16="http://schemas.microsoft.com/office/drawing/2014/main" id="{815511A8-C4B7-C89E-DAFA-2D1F97542D4B}"/>
                </a:ext>
              </a:extLst>
            </p:cNvPr>
            <p:cNvSpPr>
              <a:spLocks noChangeShapeType="1"/>
            </p:cNvSpPr>
            <p:nvPr/>
          </p:nvSpPr>
          <p:spPr bwMode="auto">
            <a:xfrm flipV="1">
              <a:off x="4496" y="3600"/>
              <a:ext cx="16" cy="168"/>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990" name="Line 428">
              <a:extLst>
                <a:ext uri="{FF2B5EF4-FFF2-40B4-BE49-F238E27FC236}">
                  <a16:creationId xmlns:a16="http://schemas.microsoft.com/office/drawing/2014/main" id="{23FA115C-0C08-6ABB-DAD2-D6CFA88F0D24}"/>
                </a:ext>
              </a:extLst>
            </p:cNvPr>
            <p:cNvSpPr>
              <a:spLocks noChangeShapeType="1"/>
            </p:cNvSpPr>
            <p:nvPr/>
          </p:nvSpPr>
          <p:spPr bwMode="auto">
            <a:xfrm>
              <a:off x="4496" y="3768"/>
              <a:ext cx="208" cy="168"/>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991" name="Line 429">
              <a:extLst>
                <a:ext uri="{FF2B5EF4-FFF2-40B4-BE49-F238E27FC236}">
                  <a16:creationId xmlns:a16="http://schemas.microsoft.com/office/drawing/2014/main" id="{F38919EA-1F52-61F9-8B71-3DBF95098E37}"/>
                </a:ext>
              </a:extLst>
            </p:cNvPr>
            <p:cNvSpPr>
              <a:spLocks noChangeShapeType="1"/>
            </p:cNvSpPr>
            <p:nvPr/>
          </p:nvSpPr>
          <p:spPr bwMode="auto">
            <a:xfrm flipH="1" flipV="1">
              <a:off x="4320" y="3744"/>
              <a:ext cx="176" cy="24"/>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466350" name="Text Box 430">
            <a:extLst>
              <a:ext uri="{FF2B5EF4-FFF2-40B4-BE49-F238E27FC236}">
                <a16:creationId xmlns:a16="http://schemas.microsoft.com/office/drawing/2014/main" id="{D778507D-1569-DFC8-406D-109ECD38A79B}"/>
              </a:ext>
            </a:extLst>
          </p:cNvPr>
          <p:cNvSpPr txBox="1">
            <a:spLocks noChangeArrowheads="1"/>
          </p:cNvSpPr>
          <p:nvPr/>
        </p:nvSpPr>
        <p:spPr bwMode="auto">
          <a:xfrm>
            <a:off x="6248400" y="6324600"/>
            <a:ext cx="1689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en-US" sz="2400"/>
              <a:t>Evento raro </a:t>
            </a:r>
          </a:p>
        </p:txBody>
      </p:sp>
      <p:grpSp>
        <p:nvGrpSpPr>
          <p:cNvPr id="17" name="Group 431">
            <a:extLst>
              <a:ext uri="{FF2B5EF4-FFF2-40B4-BE49-F238E27FC236}">
                <a16:creationId xmlns:a16="http://schemas.microsoft.com/office/drawing/2014/main" id="{3CFA2E40-28FC-438F-B823-5A8C941FC3D3}"/>
              </a:ext>
            </a:extLst>
          </p:cNvPr>
          <p:cNvGrpSpPr>
            <a:grpSpLocks/>
          </p:cNvGrpSpPr>
          <p:nvPr/>
        </p:nvGrpSpPr>
        <p:grpSpPr bwMode="auto">
          <a:xfrm>
            <a:off x="2493963" y="152400"/>
            <a:ext cx="4440237" cy="6167438"/>
            <a:chOff x="2592" y="192"/>
            <a:chExt cx="2797" cy="3885"/>
          </a:xfrm>
        </p:grpSpPr>
        <p:sp>
          <p:nvSpPr>
            <p:cNvPr id="21936" name="Rectangle 432">
              <a:extLst>
                <a:ext uri="{FF2B5EF4-FFF2-40B4-BE49-F238E27FC236}">
                  <a16:creationId xmlns:a16="http://schemas.microsoft.com/office/drawing/2014/main" id="{625761DD-1B32-913F-B110-8D3D66FBA313}"/>
                </a:ext>
              </a:extLst>
            </p:cNvPr>
            <p:cNvSpPr>
              <a:spLocks noChangeArrowheads="1"/>
            </p:cNvSpPr>
            <p:nvPr/>
          </p:nvSpPr>
          <p:spPr bwMode="auto">
            <a:xfrm>
              <a:off x="2592" y="3645"/>
              <a:ext cx="576" cy="432"/>
            </a:xfrm>
            <a:prstGeom prst="rect">
              <a:avLst/>
            </a:prstGeom>
            <a:solidFill>
              <a:schemeClr val="tx2"/>
            </a:solidFill>
            <a:ln w="9525">
              <a:miter lim="800000"/>
              <a:headEnd/>
              <a:tailEnd/>
            </a:ln>
            <a:scene3d>
              <a:camera prst="legacyPerspectiveTop"/>
              <a:lightRig rig="legacyFlat3" dir="b"/>
            </a:scene3d>
            <a:sp3d prstMaterial="legacyMatte">
              <a:bevelT w="13500" h="13500" prst="angle"/>
              <a:bevelB w="13500" h="13500" prst="angle"/>
              <a:extrusionClr>
                <a:schemeClr val="tx2"/>
              </a:extrusionClr>
              <a:contourClr>
                <a:schemeClr val="tx2"/>
              </a:contourClr>
            </a:sp3d>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omic Sans MS" panose="030F0702030302020204" pitchFamily="66" charset="0"/>
              </a:endParaRPr>
            </a:p>
          </p:txBody>
        </p:sp>
        <p:sp>
          <p:nvSpPr>
            <p:cNvPr id="21937" name="Line 433">
              <a:extLst>
                <a:ext uri="{FF2B5EF4-FFF2-40B4-BE49-F238E27FC236}">
                  <a16:creationId xmlns:a16="http://schemas.microsoft.com/office/drawing/2014/main" id="{12380199-7489-BBD1-F167-A9C72C244E80}"/>
                </a:ext>
              </a:extLst>
            </p:cNvPr>
            <p:cNvSpPr>
              <a:spLocks noChangeShapeType="1"/>
            </p:cNvSpPr>
            <p:nvPr/>
          </p:nvSpPr>
          <p:spPr bwMode="auto">
            <a:xfrm flipH="1">
              <a:off x="2640" y="3693"/>
              <a:ext cx="240" cy="336"/>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938" name="Line 434">
              <a:extLst>
                <a:ext uri="{FF2B5EF4-FFF2-40B4-BE49-F238E27FC236}">
                  <a16:creationId xmlns:a16="http://schemas.microsoft.com/office/drawing/2014/main" id="{96C4BB72-3EEB-13CC-A7D7-E7C5B621397C}"/>
                </a:ext>
              </a:extLst>
            </p:cNvPr>
            <p:cNvSpPr>
              <a:spLocks noChangeShapeType="1"/>
            </p:cNvSpPr>
            <p:nvPr/>
          </p:nvSpPr>
          <p:spPr bwMode="auto">
            <a:xfrm flipH="1">
              <a:off x="2880" y="3645"/>
              <a:ext cx="240" cy="384"/>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939" name="Line 435">
              <a:extLst>
                <a:ext uri="{FF2B5EF4-FFF2-40B4-BE49-F238E27FC236}">
                  <a16:creationId xmlns:a16="http://schemas.microsoft.com/office/drawing/2014/main" id="{0C0869CB-D527-8582-58BA-D6E9D8863357}"/>
                </a:ext>
              </a:extLst>
            </p:cNvPr>
            <p:cNvSpPr>
              <a:spLocks noChangeShapeType="1"/>
            </p:cNvSpPr>
            <p:nvPr/>
          </p:nvSpPr>
          <p:spPr bwMode="auto">
            <a:xfrm rot="21164212" flipH="1">
              <a:off x="5318" y="192"/>
              <a:ext cx="71" cy="1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40" name="Line 436">
              <a:extLst>
                <a:ext uri="{FF2B5EF4-FFF2-40B4-BE49-F238E27FC236}">
                  <a16:creationId xmlns:a16="http://schemas.microsoft.com/office/drawing/2014/main" id="{9C142DF6-265F-1FD6-CB6F-DF081010559E}"/>
                </a:ext>
              </a:extLst>
            </p:cNvPr>
            <p:cNvSpPr>
              <a:spLocks noChangeShapeType="1"/>
            </p:cNvSpPr>
            <p:nvPr/>
          </p:nvSpPr>
          <p:spPr bwMode="auto">
            <a:xfrm rot="21164212" flipH="1">
              <a:off x="5189" y="322"/>
              <a:ext cx="142" cy="7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41" name="Line 437">
              <a:extLst>
                <a:ext uri="{FF2B5EF4-FFF2-40B4-BE49-F238E27FC236}">
                  <a16:creationId xmlns:a16="http://schemas.microsoft.com/office/drawing/2014/main" id="{09119543-6DC5-BAE5-1421-AAD62EA8E9DC}"/>
                </a:ext>
              </a:extLst>
            </p:cNvPr>
            <p:cNvSpPr>
              <a:spLocks noChangeShapeType="1"/>
            </p:cNvSpPr>
            <p:nvPr/>
          </p:nvSpPr>
          <p:spPr bwMode="auto">
            <a:xfrm rot="21164212" flipH="1">
              <a:off x="5227" y="319"/>
              <a:ext cx="106" cy="11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42" name="Line 438">
              <a:extLst>
                <a:ext uri="{FF2B5EF4-FFF2-40B4-BE49-F238E27FC236}">
                  <a16:creationId xmlns:a16="http://schemas.microsoft.com/office/drawing/2014/main" id="{13C72159-6978-B771-33E2-DC880F388D85}"/>
                </a:ext>
              </a:extLst>
            </p:cNvPr>
            <p:cNvSpPr>
              <a:spLocks noChangeShapeType="1"/>
            </p:cNvSpPr>
            <p:nvPr/>
          </p:nvSpPr>
          <p:spPr bwMode="auto">
            <a:xfrm rot="21164212" flipH="1">
              <a:off x="5232" y="319"/>
              <a:ext cx="106" cy="194"/>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43" name="Line 439">
              <a:extLst>
                <a:ext uri="{FF2B5EF4-FFF2-40B4-BE49-F238E27FC236}">
                  <a16:creationId xmlns:a16="http://schemas.microsoft.com/office/drawing/2014/main" id="{38E8E41A-FE07-5944-4B9A-19FA964400C4}"/>
                </a:ext>
              </a:extLst>
            </p:cNvPr>
            <p:cNvSpPr>
              <a:spLocks noChangeShapeType="1"/>
            </p:cNvSpPr>
            <p:nvPr/>
          </p:nvSpPr>
          <p:spPr bwMode="auto">
            <a:xfrm rot="21164212" flipH="1">
              <a:off x="5300" y="315"/>
              <a:ext cx="35" cy="156"/>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44" name="Line 440">
              <a:extLst>
                <a:ext uri="{FF2B5EF4-FFF2-40B4-BE49-F238E27FC236}">
                  <a16:creationId xmlns:a16="http://schemas.microsoft.com/office/drawing/2014/main" id="{52C2E2A5-A83A-7EB2-9BA9-2D1DF1C84F4C}"/>
                </a:ext>
              </a:extLst>
            </p:cNvPr>
            <p:cNvSpPr>
              <a:spLocks noChangeShapeType="1"/>
            </p:cNvSpPr>
            <p:nvPr/>
          </p:nvSpPr>
          <p:spPr bwMode="auto">
            <a:xfrm rot="21164212" flipH="1">
              <a:off x="5146" y="525"/>
              <a:ext cx="107" cy="117"/>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45" name="Line 441">
              <a:extLst>
                <a:ext uri="{FF2B5EF4-FFF2-40B4-BE49-F238E27FC236}">
                  <a16:creationId xmlns:a16="http://schemas.microsoft.com/office/drawing/2014/main" id="{34B73F1D-64CB-F12D-50F4-1777B8AA1B92}"/>
                </a:ext>
              </a:extLst>
            </p:cNvPr>
            <p:cNvSpPr>
              <a:spLocks noChangeShapeType="1"/>
            </p:cNvSpPr>
            <p:nvPr/>
          </p:nvSpPr>
          <p:spPr bwMode="auto">
            <a:xfrm rot="21164212" flipH="1">
              <a:off x="5096" y="415"/>
              <a:ext cx="106" cy="11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46" name="Line 442">
              <a:extLst>
                <a:ext uri="{FF2B5EF4-FFF2-40B4-BE49-F238E27FC236}">
                  <a16:creationId xmlns:a16="http://schemas.microsoft.com/office/drawing/2014/main" id="{4715C508-48DB-A852-CB12-8FBE77F062D4}"/>
                </a:ext>
              </a:extLst>
            </p:cNvPr>
            <p:cNvSpPr>
              <a:spLocks noChangeShapeType="1"/>
            </p:cNvSpPr>
            <p:nvPr/>
          </p:nvSpPr>
          <p:spPr bwMode="auto">
            <a:xfrm rot="21164212" flipH="1">
              <a:off x="5169" y="406"/>
              <a:ext cx="106" cy="155"/>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47" name="Line 443">
              <a:extLst>
                <a:ext uri="{FF2B5EF4-FFF2-40B4-BE49-F238E27FC236}">
                  <a16:creationId xmlns:a16="http://schemas.microsoft.com/office/drawing/2014/main" id="{8EDB7FD6-3596-7444-749D-0A56712F471F}"/>
                </a:ext>
              </a:extLst>
            </p:cNvPr>
            <p:cNvSpPr>
              <a:spLocks noChangeShapeType="1"/>
            </p:cNvSpPr>
            <p:nvPr/>
          </p:nvSpPr>
          <p:spPr bwMode="auto">
            <a:xfrm rot="21164212" flipH="1">
              <a:off x="5214" y="479"/>
              <a:ext cx="107" cy="155"/>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48" name="Line 444">
              <a:extLst>
                <a:ext uri="{FF2B5EF4-FFF2-40B4-BE49-F238E27FC236}">
                  <a16:creationId xmlns:a16="http://schemas.microsoft.com/office/drawing/2014/main" id="{E1FE5698-35C7-9673-95D7-03A1291A41B1}"/>
                </a:ext>
              </a:extLst>
            </p:cNvPr>
            <p:cNvSpPr>
              <a:spLocks noChangeShapeType="1"/>
            </p:cNvSpPr>
            <p:nvPr/>
          </p:nvSpPr>
          <p:spPr bwMode="auto">
            <a:xfrm rot="21164212" flipH="1">
              <a:off x="5043" y="575"/>
              <a:ext cx="142" cy="7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49" name="Line 445">
              <a:extLst>
                <a:ext uri="{FF2B5EF4-FFF2-40B4-BE49-F238E27FC236}">
                  <a16:creationId xmlns:a16="http://schemas.microsoft.com/office/drawing/2014/main" id="{F5E4F162-4EBF-5CDE-9B9D-E3F6C69379EA}"/>
                </a:ext>
              </a:extLst>
            </p:cNvPr>
            <p:cNvSpPr>
              <a:spLocks noChangeShapeType="1"/>
            </p:cNvSpPr>
            <p:nvPr/>
          </p:nvSpPr>
          <p:spPr bwMode="auto">
            <a:xfrm rot="21164212" flipH="1">
              <a:off x="5199" y="641"/>
              <a:ext cx="35" cy="15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50" name="Line 446">
              <a:extLst>
                <a:ext uri="{FF2B5EF4-FFF2-40B4-BE49-F238E27FC236}">
                  <a16:creationId xmlns:a16="http://schemas.microsoft.com/office/drawing/2014/main" id="{9E651DE3-63A8-F632-250E-3E3B43AF77F9}"/>
                </a:ext>
              </a:extLst>
            </p:cNvPr>
            <p:cNvSpPr>
              <a:spLocks noChangeShapeType="1"/>
            </p:cNvSpPr>
            <p:nvPr/>
          </p:nvSpPr>
          <p:spPr bwMode="auto">
            <a:xfrm rot="21164212" flipH="1">
              <a:off x="5216" y="478"/>
              <a:ext cx="107" cy="19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51" name="Line 447">
              <a:extLst>
                <a:ext uri="{FF2B5EF4-FFF2-40B4-BE49-F238E27FC236}">
                  <a16:creationId xmlns:a16="http://schemas.microsoft.com/office/drawing/2014/main" id="{61D68177-E163-F8E2-5226-469352921BC7}"/>
                </a:ext>
              </a:extLst>
            </p:cNvPr>
            <p:cNvSpPr>
              <a:spLocks noChangeShapeType="1"/>
            </p:cNvSpPr>
            <p:nvPr/>
          </p:nvSpPr>
          <p:spPr bwMode="auto">
            <a:xfrm rot="21164212" flipH="1">
              <a:off x="5068" y="495"/>
              <a:ext cx="142" cy="77"/>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52" name="Line 448">
              <a:extLst>
                <a:ext uri="{FF2B5EF4-FFF2-40B4-BE49-F238E27FC236}">
                  <a16:creationId xmlns:a16="http://schemas.microsoft.com/office/drawing/2014/main" id="{1E323715-B268-86E0-876F-87AF7C77D4E8}"/>
                </a:ext>
              </a:extLst>
            </p:cNvPr>
            <p:cNvSpPr>
              <a:spLocks noChangeShapeType="1"/>
            </p:cNvSpPr>
            <p:nvPr/>
          </p:nvSpPr>
          <p:spPr bwMode="auto">
            <a:xfrm rot="21164212" flipH="1">
              <a:off x="5259" y="555"/>
              <a:ext cx="35" cy="15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53" name="Line 449">
              <a:extLst>
                <a:ext uri="{FF2B5EF4-FFF2-40B4-BE49-F238E27FC236}">
                  <a16:creationId xmlns:a16="http://schemas.microsoft.com/office/drawing/2014/main" id="{9A86DF89-9062-B675-016E-4573C3FA20D6}"/>
                </a:ext>
              </a:extLst>
            </p:cNvPr>
            <p:cNvSpPr>
              <a:spLocks noChangeShapeType="1"/>
            </p:cNvSpPr>
            <p:nvPr/>
          </p:nvSpPr>
          <p:spPr bwMode="auto">
            <a:xfrm rot="21164212" flipH="1">
              <a:off x="5060" y="655"/>
              <a:ext cx="106" cy="19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54" name="Line 450">
              <a:extLst>
                <a:ext uri="{FF2B5EF4-FFF2-40B4-BE49-F238E27FC236}">
                  <a16:creationId xmlns:a16="http://schemas.microsoft.com/office/drawing/2014/main" id="{3E2E7C03-1CF1-985D-4F9A-C04305F0AD59}"/>
                </a:ext>
              </a:extLst>
            </p:cNvPr>
            <p:cNvSpPr>
              <a:spLocks noChangeShapeType="1"/>
            </p:cNvSpPr>
            <p:nvPr/>
          </p:nvSpPr>
          <p:spPr bwMode="auto">
            <a:xfrm rot="21164212" flipH="1">
              <a:off x="5017" y="657"/>
              <a:ext cx="142" cy="7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55" name="Line 451">
              <a:extLst>
                <a:ext uri="{FF2B5EF4-FFF2-40B4-BE49-F238E27FC236}">
                  <a16:creationId xmlns:a16="http://schemas.microsoft.com/office/drawing/2014/main" id="{F1A55361-20AD-5A5C-9F24-26BE2B324F2A}"/>
                </a:ext>
              </a:extLst>
            </p:cNvPr>
            <p:cNvSpPr>
              <a:spLocks noChangeShapeType="1"/>
            </p:cNvSpPr>
            <p:nvPr/>
          </p:nvSpPr>
          <p:spPr bwMode="auto">
            <a:xfrm rot="21164212" flipH="1">
              <a:off x="4936" y="864"/>
              <a:ext cx="142" cy="7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56" name="Line 452">
              <a:extLst>
                <a:ext uri="{FF2B5EF4-FFF2-40B4-BE49-F238E27FC236}">
                  <a16:creationId xmlns:a16="http://schemas.microsoft.com/office/drawing/2014/main" id="{3CFD3631-274A-0C21-7BFE-29509D655624}"/>
                </a:ext>
              </a:extLst>
            </p:cNvPr>
            <p:cNvSpPr>
              <a:spLocks noChangeShapeType="1"/>
            </p:cNvSpPr>
            <p:nvPr/>
          </p:nvSpPr>
          <p:spPr bwMode="auto">
            <a:xfrm rot="21164212" flipH="1">
              <a:off x="5128" y="646"/>
              <a:ext cx="106" cy="15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57" name="Line 453">
              <a:extLst>
                <a:ext uri="{FF2B5EF4-FFF2-40B4-BE49-F238E27FC236}">
                  <a16:creationId xmlns:a16="http://schemas.microsoft.com/office/drawing/2014/main" id="{F6F518E5-6E88-F087-43E8-39454588FC72}"/>
                </a:ext>
              </a:extLst>
            </p:cNvPr>
            <p:cNvSpPr>
              <a:spLocks noChangeShapeType="1"/>
            </p:cNvSpPr>
            <p:nvPr/>
          </p:nvSpPr>
          <p:spPr bwMode="auto">
            <a:xfrm rot="21164212" flipH="1">
              <a:off x="5015" y="621"/>
              <a:ext cx="107" cy="117"/>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58" name="Line 454">
              <a:extLst>
                <a:ext uri="{FF2B5EF4-FFF2-40B4-BE49-F238E27FC236}">
                  <a16:creationId xmlns:a16="http://schemas.microsoft.com/office/drawing/2014/main" id="{46D0F5F3-A41C-3318-F6F2-02DC8ADC9660}"/>
                </a:ext>
              </a:extLst>
            </p:cNvPr>
            <p:cNvSpPr>
              <a:spLocks noChangeShapeType="1"/>
            </p:cNvSpPr>
            <p:nvPr/>
          </p:nvSpPr>
          <p:spPr bwMode="auto">
            <a:xfrm rot="21164212" flipH="1">
              <a:off x="5072" y="808"/>
              <a:ext cx="142" cy="7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59" name="Line 455">
              <a:extLst>
                <a:ext uri="{FF2B5EF4-FFF2-40B4-BE49-F238E27FC236}">
                  <a16:creationId xmlns:a16="http://schemas.microsoft.com/office/drawing/2014/main" id="{53D71E70-EB4F-3106-31C3-425085FF7DCC}"/>
                </a:ext>
              </a:extLst>
            </p:cNvPr>
            <p:cNvSpPr>
              <a:spLocks noChangeShapeType="1"/>
            </p:cNvSpPr>
            <p:nvPr/>
          </p:nvSpPr>
          <p:spPr bwMode="auto">
            <a:xfrm rot="21164212" flipH="1">
              <a:off x="5243" y="714"/>
              <a:ext cx="36" cy="15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60" name="Line 456">
              <a:extLst>
                <a:ext uri="{FF2B5EF4-FFF2-40B4-BE49-F238E27FC236}">
                  <a16:creationId xmlns:a16="http://schemas.microsoft.com/office/drawing/2014/main" id="{DC93188F-7607-C479-8B20-09DFE3323F79}"/>
                </a:ext>
              </a:extLst>
            </p:cNvPr>
            <p:cNvSpPr>
              <a:spLocks noChangeShapeType="1"/>
            </p:cNvSpPr>
            <p:nvPr/>
          </p:nvSpPr>
          <p:spPr bwMode="auto">
            <a:xfrm rot="21164212" flipH="1">
              <a:off x="5153" y="568"/>
              <a:ext cx="36" cy="15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61" name="Line 457">
              <a:extLst>
                <a:ext uri="{FF2B5EF4-FFF2-40B4-BE49-F238E27FC236}">
                  <a16:creationId xmlns:a16="http://schemas.microsoft.com/office/drawing/2014/main" id="{6858A915-2073-CB8D-E958-419C0A6F26F4}"/>
                </a:ext>
              </a:extLst>
            </p:cNvPr>
            <p:cNvSpPr>
              <a:spLocks noChangeShapeType="1"/>
            </p:cNvSpPr>
            <p:nvPr/>
          </p:nvSpPr>
          <p:spPr bwMode="auto">
            <a:xfrm rot="21164212" flipH="1">
              <a:off x="2709" y="648"/>
              <a:ext cx="2614" cy="283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62" name="Line 458">
              <a:extLst>
                <a:ext uri="{FF2B5EF4-FFF2-40B4-BE49-F238E27FC236}">
                  <a16:creationId xmlns:a16="http://schemas.microsoft.com/office/drawing/2014/main" id="{E683DC83-605D-E1E6-FBCA-704696BFB6A5}"/>
                </a:ext>
              </a:extLst>
            </p:cNvPr>
            <p:cNvSpPr>
              <a:spLocks noChangeShapeType="1"/>
            </p:cNvSpPr>
            <p:nvPr/>
          </p:nvSpPr>
          <p:spPr bwMode="auto">
            <a:xfrm rot="21164212" flipH="1">
              <a:off x="2951" y="795"/>
              <a:ext cx="2279" cy="27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63" name="Line 459">
              <a:extLst>
                <a:ext uri="{FF2B5EF4-FFF2-40B4-BE49-F238E27FC236}">
                  <a16:creationId xmlns:a16="http://schemas.microsoft.com/office/drawing/2014/main" id="{8FC83ED0-18AA-997B-4143-32EEE6165323}"/>
                </a:ext>
              </a:extLst>
            </p:cNvPr>
            <p:cNvSpPr>
              <a:spLocks noChangeShapeType="1"/>
            </p:cNvSpPr>
            <p:nvPr/>
          </p:nvSpPr>
          <p:spPr bwMode="auto">
            <a:xfrm rot="21164212" flipH="1">
              <a:off x="4961" y="782"/>
              <a:ext cx="142" cy="7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64" name="Line 460">
              <a:extLst>
                <a:ext uri="{FF2B5EF4-FFF2-40B4-BE49-F238E27FC236}">
                  <a16:creationId xmlns:a16="http://schemas.microsoft.com/office/drawing/2014/main" id="{56688ED9-4E7E-C6AE-70DB-6D3BCD29319F}"/>
                </a:ext>
              </a:extLst>
            </p:cNvPr>
            <p:cNvSpPr>
              <a:spLocks noChangeShapeType="1"/>
            </p:cNvSpPr>
            <p:nvPr/>
          </p:nvSpPr>
          <p:spPr bwMode="auto">
            <a:xfrm rot="21164212" flipH="1">
              <a:off x="5117" y="881"/>
              <a:ext cx="142" cy="7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65" name="Line 461">
              <a:extLst>
                <a:ext uri="{FF2B5EF4-FFF2-40B4-BE49-F238E27FC236}">
                  <a16:creationId xmlns:a16="http://schemas.microsoft.com/office/drawing/2014/main" id="{237178D1-6C00-D077-EA9A-08255558D89D}"/>
                </a:ext>
              </a:extLst>
            </p:cNvPr>
            <p:cNvSpPr>
              <a:spLocks noChangeShapeType="1"/>
            </p:cNvSpPr>
            <p:nvPr/>
          </p:nvSpPr>
          <p:spPr bwMode="auto">
            <a:xfrm rot="21164212" flipH="1">
              <a:off x="4858" y="832"/>
              <a:ext cx="177" cy="3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66" name="Line 462">
              <a:extLst>
                <a:ext uri="{FF2B5EF4-FFF2-40B4-BE49-F238E27FC236}">
                  <a16:creationId xmlns:a16="http://schemas.microsoft.com/office/drawing/2014/main" id="{35C2D58F-A3E1-544D-43DF-72A07590DDFD}"/>
                </a:ext>
              </a:extLst>
            </p:cNvPr>
            <p:cNvSpPr>
              <a:spLocks noChangeShapeType="1"/>
            </p:cNvSpPr>
            <p:nvPr/>
          </p:nvSpPr>
          <p:spPr bwMode="auto">
            <a:xfrm rot="21164212" flipH="1">
              <a:off x="4808" y="721"/>
              <a:ext cx="178" cy="3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67" name="Line 463">
              <a:extLst>
                <a:ext uri="{FF2B5EF4-FFF2-40B4-BE49-F238E27FC236}">
                  <a16:creationId xmlns:a16="http://schemas.microsoft.com/office/drawing/2014/main" id="{E1FFE836-528E-B0D6-16A9-8B6F8CD7CC16}"/>
                </a:ext>
              </a:extLst>
            </p:cNvPr>
            <p:cNvSpPr>
              <a:spLocks noChangeShapeType="1"/>
            </p:cNvSpPr>
            <p:nvPr/>
          </p:nvSpPr>
          <p:spPr bwMode="auto">
            <a:xfrm rot="21164212" flipH="1">
              <a:off x="4899" y="591"/>
              <a:ext cx="177" cy="3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68" name="Line 464">
              <a:extLst>
                <a:ext uri="{FF2B5EF4-FFF2-40B4-BE49-F238E27FC236}">
                  <a16:creationId xmlns:a16="http://schemas.microsoft.com/office/drawing/2014/main" id="{B212970D-0DC3-281B-5A2C-36FDC27574E1}"/>
                </a:ext>
              </a:extLst>
            </p:cNvPr>
            <p:cNvSpPr>
              <a:spLocks noChangeShapeType="1"/>
            </p:cNvSpPr>
            <p:nvPr/>
          </p:nvSpPr>
          <p:spPr bwMode="auto">
            <a:xfrm rot="21164212" flipH="1">
              <a:off x="4781" y="649"/>
              <a:ext cx="142" cy="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69" name="Line 465">
              <a:extLst>
                <a:ext uri="{FF2B5EF4-FFF2-40B4-BE49-F238E27FC236}">
                  <a16:creationId xmlns:a16="http://schemas.microsoft.com/office/drawing/2014/main" id="{3A5F97F0-E216-F4A2-5C52-B47EFE552749}"/>
                </a:ext>
              </a:extLst>
            </p:cNvPr>
            <p:cNvSpPr>
              <a:spLocks noChangeShapeType="1"/>
            </p:cNvSpPr>
            <p:nvPr/>
          </p:nvSpPr>
          <p:spPr bwMode="auto">
            <a:xfrm rot="21164212" flipH="1">
              <a:off x="3317" y="852"/>
              <a:ext cx="1880" cy="26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70" name="Line 466">
              <a:extLst>
                <a:ext uri="{FF2B5EF4-FFF2-40B4-BE49-F238E27FC236}">
                  <a16:creationId xmlns:a16="http://schemas.microsoft.com/office/drawing/2014/main" id="{86F12B7C-3A02-7490-6A5D-46AFC7EA5DEA}"/>
                </a:ext>
              </a:extLst>
            </p:cNvPr>
            <p:cNvSpPr>
              <a:spLocks noChangeShapeType="1"/>
            </p:cNvSpPr>
            <p:nvPr/>
          </p:nvSpPr>
          <p:spPr bwMode="auto">
            <a:xfrm rot="21164212" flipH="1">
              <a:off x="3749" y="935"/>
              <a:ext cx="1526" cy="19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71" name="Line 467">
              <a:extLst>
                <a:ext uri="{FF2B5EF4-FFF2-40B4-BE49-F238E27FC236}">
                  <a16:creationId xmlns:a16="http://schemas.microsoft.com/office/drawing/2014/main" id="{B8EDA53B-4434-DB7D-D7CE-C2042A33C084}"/>
                </a:ext>
              </a:extLst>
            </p:cNvPr>
            <p:cNvSpPr>
              <a:spLocks noChangeShapeType="1"/>
            </p:cNvSpPr>
            <p:nvPr/>
          </p:nvSpPr>
          <p:spPr bwMode="auto">
            <a:xfrm rot="21164212" flipH="1">
              <a:off x="5097" y="882"/>
              <a:ext cx="177" cy="31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72" name="Line 468">
              <a:extLst>
                <a:ext uri="{FF2B5EF4-FFF2-40B4-BE49-F238E27FC236}">
                  <a16:creationId xmlns:a16="http://schemas.microsoft.com/office/drawing/2014/main" id="{3B4A79AA-FC60-321B-3FAE-7A61BD991FC6}"/>
                </a:ext>
              </a:extLst>
            </p:cNvPr>
            <p:cNvSpPr>
              <a:spLocks noChangeShapeType="1"/>
            </p:cNvSpPr>
            <p:nvPr/>
          </p:nvSpPr>
          <p:spPr bwMode="auto">
            <a:xfrm rot="21164212" flipH="1">
              <a:off x="4032" y="1036"/>
              <a:ext cx="1206" cy="17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73" name="Line 469">
              <a:extLst>
                <a:ext uri="{FF2B5EF4-FFF2-40B4-BE49-F238E27FC236}">
                  <a16:creationId xmlns:a16="http://schemas.microsoft.com/office/drawing/2014/main" id="{0CB4E32A-3144-4DF5-00BA-F55E1408074A}"/>
                </a:ext>
              </a:extLst>
            </p:cNvPr>
            <p:cNvSpPr>
              <a:spLocks noChangeShapeType="1"/>
            </p:cNvSpPr>
            <p:nvPr/>
          </p:nvSpPr>
          <p:spPr bwMode="auto">
            <a:xfrm rot="21164212" flipH="1">
              <a:off x="4812" y="911"/>
              <a:ext cx="284"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74" name="Line 470">
              <a:extLst>
                <a:ext uri="{FF2B5EF4-FFF2-40B4-BE49-F238E27FC236}">
                  <a16:creationId xmlns:a16="http://schemas.microsoft.com/office/drawing/2014/main" id="{C624A36A-3B1C-A8D1-5B69-A7AE17F1CFC3}"/>
                </a:ext>
              </a:extLst>
            </p:cNvPr>
            <p:cNvSpPr>
              <a:spLocks noChangeShapeType="1"/>
            </p:cNvSpPr>
            <p:nvPr/>
          </p:nvSpPr>
          <p:spPr bwMode="auto">
            <a:xfrm rot="21164212" flipH="1">
              <a:off x="3416" y="1048"/>
              <a:ext cx="1668" cy="21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75" name="Line 471">
              <a:extLst>
                <a:ext uri="{FF2B5EF4-FFF2-40B4-BE49-F238E27FC236}">
                  <a16:creationId xmlns:a16="http://schemas.microsoft.com/office/drawing/2014/main" id="{44FC2E1E-5A01-61FD-9FA7-EA08BBD9E271}"/>
                </a:ext>
              </a:extLst>
            </p:cNvPr>
            <p:cNvSpPr>
              <a:spLocks noChangeShapeType="1"/>
            </p:cNvSpPr>
            <p:nvPr/>
          </p:nvSpPr>
          <p:spPr bwMode="auto">
            <a:xfrm rot="21164212" flipH="1">
              <a:off x="4235" y="922"/>
              <a:ext cx="745" cy="183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76" name="Line 472">
              <a:extLst>
                <a:ext uri="{FF2B5EF4-FFF2-40B4-BE49-F238E27FC236}">
                  <a16:creationId xmlns:a16="http://schemas.microsoft.com/office/drawing/2014/main" id="{C3FF4F35-8199-4420-C3CA-DABB50674386}"/>
                </a:ext>
              </a:extLst>
            </p:cNvPr>
            <p:cNvSpPr>
              <a:spLocks noChangeShapeType="1"/>
            </p:cNvSpPr>
            <p:nvPr/>
          </p:nvSpPr>
          <p:spPr bwMode="auto">
            <a:xfrm rot="21164212" flipH="1">
              <a:off x="5131" y="410"/>
              <a:ext cx="107" cy="11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77" name="Line 473">
              <a:extLst>
                <a:ext uri="{FF2B5EF4-FFF2-40B4-BE49-F238E27FC236}">
                  <a16:creationId xmlns:a16="http://schemas.microsoft.com/office/drawing/2014/main" id="{D9B5AD65-DF6E-5616-4E35-60C44B90B005}"/>
                </a:ext>
              </a:extLst>
            </p:cNvPr>
            <p:cNvSpPr>
              <a:spLocks noChangeShapeType="1"/>
            </p:cNvSpPr>
            <p:nvPr/>
          </p:nvSpPr>
          <p:spPr bwMode="auto">
            <a:xfrm rot="21164212" flipH="1">
              <a:off x="5206" y="440"/>
              <a:ext cx="107" cy="11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78" name="Line 474">
              <a:extLst>
                <a:ext uri="{FF2B5EF4-FFF2-40B4-BE49-F238E27FC236}">
                  <a16:creationId xmlns:a16="http://schemas.microsoft.com/office/drawing/2014/main" id="{C7C7187D-A923-3795-3CE7-3C4C80BBD73F}"/>
                </a:ext>
              </a:extLst>
            </p:cNvPr>
            <p:cNvSpPr>
              <a:spLocks noChangeShapeType="1"/>
            </p:cNvSpPr>
            <p:nvPr/>
          </p:nvSpPr>
          <p:spPr bwMode="auto">
            <a:xfrm rot="21164212" flipH="1">
              <a:off x="5211" y="479"/>
              <a:ext cx="107" cy="11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79" name="Line 475">
              <a:extLst>
                <a:ext uri="{FF2B5EF4-FFF2-40B4-BE49-F238E27FC236}">
                  <a16:creationId xmlns:a16="http://schemas.microsoft.com/office/drawing/2014/main" id="{3AA9826B-D4A8-B4CC-F489-F95BF98AEAE5}"/>
                </a:ext>
              </a:extLst>
            </p:cNvPr>
            <p:cNvSpPr>
              <a:spLocks noChangeShapeType="1"/>
            </p:cNvSpPr>
            <p:nvPr/>
          </p:nvSpPr>
          <p:spPr bwMode="auto">
            <a:xfrm rot="21164212" flipH="1">
              <a:off x="5058" y="417"/>
              <a:ext cx="142" cy="7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80" name="Line 476">
              <a:extLst>
                <a:ext uri="{FF2B5EF4-FFF2-40B4-BE49-F238E27FC236}">
                  <a16:creationId xmlns:a16="http://schemas.microsoft.com/office/drawing/2014/main" id="{B570E0C6-F55F-BA5F-E6EF-7F875FA40A18}"/>
                </a:ext>
              </a:extLst>
            </p:cNvPr>
            <p:cNvSpPr>
              <a:spLocks noChangeShapeType="1"/>
            </p:cNvSpPr>
            <p:nvPr/>
          </p:nvSpPr>
          <p:spPr bwMode="auto">
            <a:xfrm rot="21164212" flipH="1">
              <a:off x="4735" y="693"/>
              <a:ext cx="142" cy="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81" name="Line 477">
              <a:extLst>
                <a:ext uri="{FF2B5EF4-FFF2-40B4-BE49-F238E27FC236}">
                  <a16:creationId xmlns:a16="http://schemas.microsoft.com/office/drawing/2014/main" id="{586E4A4B-0E06-B046-E3BE-C8014002D215}"/>
                </a:ext>
              </a:extLst>
            </p:cNvPr>
            <p:cNvSpPr>
              <a:spLocks noChangeShapeType="1"/>
            </p:cNvSpPr>
            <p:nvPr/>
          </p:nvSpPr>
          <p:spPr bwMode="auto">
            <a:xfrm rot="21164212" flipH="1">
              <a:off x="4596" y="534"/>
              <a:ext cx="496" cy="4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82" name="Line 478">
              <a:extLst>
                <a:ext uri="{FF2B5EF4-FFF2-40B4-BE49-F238E27FC236}">
                  <a16:creationId xmlns:a16="http://schemas.microsoft.com/office/drawing/2014/main" id="{A20BD744-4D4A-FBA8-D513-4927EB4F9412}"/>
                </a:ext>
              </a:extLst>
            </p:cNvPr>
            <p:cNvSpPr>
              <a:spLocks noChangeShapeType="1"/>
            </p:cNvSpPr>
            <p:nvPr/>
          </p:nvSpPr>
          <p:spPr bwMode="auto">
            <a:xfrm rot="21164212" flipH="1">
              <a:off x="5035" y="462"/>
              <a:ext cx="106" cy="19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83" name="Line 479">
              <a:extLst>
                <a:ext uri="{FF2B5EF4-FFF2-40B4-BE49-F238E27FC236}">
                  <a16:creationId xmlns:a16="http://schemas.microsoft.com/office/drawing/2014/main" id="{EA98E91C-7B29-FF15-7433-1D4607B0CDD2}"/>
                </a:ext>
              </a:extLst>
            </p:cNvPr>
            <p:cNvSpPr>
              <a:spLocks noChangeShapeType="1"/>
            </p:cNvSpPr>
            <p:nvPr/>
          </p:nvSpPr>
          <p:spPr bwMode="auto">
            <a:xfrm rot="21164212" flipH="1">
              <a:off x="4808" y="824"/>
              <a:ext cx="462" cy="9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84" name="Line 480">
              <a:extLst>
                <a:ext uri="{FF2B5EF4-FFF2-40B4-BE49-F238E27FC236}">
                  <a16:creationId xmlns:a16="http://schemas.microsoft.com/office/drawing/2014/main" id="{ED9B3948-43B6-C77C-FCF7-770DE384EDA0}"/>
                </a:ext>
              </a:extLst>
            </p:cNvPr>
            <p:cNvSpPr>
              <a:spLocks noChangeShapeType="1"/>
            </p:cNvSpPr>
            <p:nvPr/>
          </p:nvSpPr>
          <p:spPr bwMode="auto">
            <a:xfrm rot="21164212" flipH="1">
              <a:off x="5141" y="879"/>
              <a:ext cx="177" cy="10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85" name="Line 481">
              <a:extLst>
                <a:ext uri="{FF2B5EF4-FFF2-40B4-BE49-F238E27FC236}">
                  <a16:creationId xmlns:a16="http://schemas.microsoft.com/office/drawing/2014/main" id="{3BF0ECB3-BB50-83AC-89A9-0E6AE7758E3F}"/>
                </a:ext>
              </a:extLst>
            </p:cNvPr>
            <p:cNvSpPr>
              <a:spLocks noChangeShapeType="1"/>
            </p:cNvSpPr>
            <p:nvPr/>
          </p:nvSpPr>
          <p:spPr bwMode="auto">
            <a:xfrm rot="21164212" flipH="1">
              <a:off x="4870" y="1218"/>
              <a:ext cx="320" cy="112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86" name="Line 482">
              <a:extLst>
                <a:ext uri="{FF2B5EF4-FFF2-40B4-BE49-F238E27FC236}">
                  <a16:creationId xmlns:a16="http://schemas.microsoft.com/office/drawing/2014/main" id="{608D4053-40F1-C92A-E168-7A46DE8D982C}"/>
                </a:ext>
              </a:extLst>
            </p:cNvPr>
            <p:cNvSpPr>
              <a:spLocks noChangeShapeType="1"/>
            </p:cNvSpPr>
            <p:nvPr/>
          </p:nvSpPr>
          <p:spPr bwMode="auto">
            <a:xfrm rot="21164212" flipH="1">
              <a:off x="4581" y="896"/>
              <a:ext cx="461" cy="17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87" name="Line 483">
              <a:extLst>
                <a:ext uri="{FF2B5EF4-FFF2-40B4-BE49-F238E27FC236}">
                  <a16:creationId xmlns:a16="http://schemas.microsoft.com/office/drawing/2014/main" id="{DCCF85F4-8942-E718-9B11-8A77FFFE139F}"/>
                </a:ext>
              </a:extLst>
            </p:cNvPr>
            <p:cNvSpPr>
              <a:spLocks noChangeShapeType="1"/>
            </p:cNvSpPr>
            <p:nvPr/>
          </p:nvSpPr>
          <p:spPr bwMode="auto">
            <a:xfrm rot="21164212" flipH="1">
              <a:off x="3391" y="1058"/>
              <a:ext cx="1490" cy="11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88" name="Line 484">
              <a:extLst>
                <a:ext uri="{FF2B5EF4-FFF2-40B4-BE49-F238E27FC236}">
                  <a16:creationId xmlns:a16="http://schemas.microsoft.com/office/drawing/2014/main" id="{82FD588F-6C4E-9A9A-2480-23A8081EFA16}"/>
                </a:ext>
              </a:extLst>
            </p:cNvPr>
            <p:cNvSpPr>
              <a:spLocks noChangeShapeType="1"/>
            </p:cNvSpPr>
            <p:nvPr/>
          </p:nvSpPr>
          <p:spPr bwMode="auto">
            <a:xfrm rot="21164212" flipH="1">
              <a:off x="5166" y="367"/>
              <a:ext cx="106" cy="19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8" name="Group 485">
            <a:extLst>
              <a:ext uri="{FF2B5EF4-FFF2-40B4-BE49-F238E27FC236}">
                <a16:creationId xmlns:a16="http://schemas.microsoft.com/office/drawing/2014/main" id="{BE5FB21F-A25B-AC93-2E3D-49910233E7DA}"/>
              </a:ext>
            </a:extLst>
          </p:cNvPr>
          <p:cNvGrpSpPr>
            <a:grpSpLocks/>
          </p:cNvGrpSpPr>
          <p:nvPr/>
        </p:nvGrpSpPr>
        <p:grpSpPr bwMode="auto">
          <a:xfrm>
            <a:off x="588963" y="0"/>
            <a:ext cx="2819400" cy="6324600"/>
            <a:chOff x="624" y="192"/>
            <a:chExt cx="1776" cy="3984"/>
          </a:xfrm>
        </p:grpSpPr>
        <p:sp>
          <p:nvSpPr>
            <p:cNvPr id="21876" name="Rectangle 486">
              <a:extLst>
                <a:ext uri="{FF2B5EF4-FFF2-40B4-BE49-F238E27FC236}">
                  <a16:creationId xmlns:a16="http://schemas.microsoft.com/office/drawing/2014/main" id="{8077D47D-D7CD-2186-8E68-A22ADF612354}"/>
                </a:ext>
              </a:extLst>
            </p:cNvPr>
            <p:cNvSpPr>
              <a:spLocks noChangeArrowheads="1"/>
            </p:cNvSpPr>
            <p:nvPr/>
          </p:nvSpPr>
          <p:spPr bwMode="auto">
            <a:xfrm>
              <a:off x="1824" y="3749"/>
              <a:ext cx="576" cy="427"/>
            </a:xfrm>
            <a:prstGeom prst="rect">
              <a:avLst/>
            </a:prstGeom>
            <a:solidFill>
              <a:schemeClr val="tx2"/>
            </a:solidFill>
            <a:ln w="9525">
              <a:miter lim="800000"/>
              <a:headEnd/>
              <a:tailEnd/>
            </a:ln>
            <a:scene3d>
              <a:camera prst="legacyPerspectiveTop"/>
              <a:lightRig rig="legacyFlat3" dir="b"/>
            </a:scene3d>
            <a:sp3d prstMaterial="legacyMatte">
              <a:bevelT w="13500" h="13500" prst="angle"/>
              <a:bevelB w="13500" h="13500" prst="angle"/>
              <a:extrusionClr>
                <a:schemeClr val="tx2"/>
              </a:extrusionClr>
              <a:contourClr>
                <a:schemeClr val="tx2"/>
              </a:contourClr>
            </a:sp3d>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omic Sans MS" panose="030F0702030302020204" pitchFamily="66" charset="0"/>
              </a:endParaRPr>
            </a:p>
          </p:txBody>
        </p:sp>
        <p:sp>
          <p:nvSpPr>
            <p:cNvPr id="21877" name="Line 487">
              <a:extLst>
                <a:ext uri="{FF2B5EF4-FFF2-40B4-BE49-F238E27FC236}">
                  <a16:creationId xmlns:a16="http://schemas.microsoft.com/office/drawing/2014/main" id="{14398CA7-A73A-F5DF-CD27-59F5363400D0}"/>
                </a:ext>
              </a:extLst>
            </p:cNvPr>
            <p:cNvSpPr>
              <a:spLocks noChangeShapeType="1"/>
            </p:cNvSpPr>
            <p:nvPr/>
          </p:nvSpPr>
          <p:spPr bwMode="auto">
            <a:xfrm>
              <a:off x="690" y="375"/>
              <a:ext cx="41" cy="1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78" name="Line 488">
              <a:extLst>
                <a:ext uri="{FF2B5EF4-FFF2-40B4-BE49-F238E27FC236}">
                  <a16:creationId xmlns:a16="http://schemas.microsoft.com/office/drawing/2014/main" id="{238CCC89-33FA-112E-73FA-13C13EE1A5EC}"/>
                </a:ext>
              </a:extLst>
            </p:cNvPr>
            <p:cNvSpPr>
              <a:spLocks noChangeShapeType="1"/>
            </p:cNvSpPr>
            <p:nvPr/>
          </p:nvSpPr>
          <p:spPr bwMode="auto">
            <a:xfrm>
              <a:off x="731" y="502"/>
              <a:ext cx="83" cy="86"/>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79" name="Line 489">
              <a:extLst>
                <a:ext uri="{FF2B5EF4-FFF2-40B4-BE49-F238E27FC236}">
                  <a16:creationId xmlns:a16="http://schemas.microsoft.com/office/drawing/2014/main" id="{9BF34C1C-247A-4264-A062-899390122DDB}"/>
                </a:ext>
              </a:extLst>
            </p:cNvPr>
            <p:cNvSpPr>
              <a:spLocks noChangeShapeType="1"/>
            </p:cNvSpPr>
            <p:nvPr/>
          </p:nvSpPr>
          <p:spPr bwMode="auto">
            <a:xfrm>
              <a:off x="731" y="502"/>
              <a:ext cx="62" cy="13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80" name="Line 490">
              <a:extLst>
                <a:ext uri="{FF2B5EF4-FFF2-40B4-BE49-F238E27FC236}">
                  <a16:creationId xmlns:a16="http://schemas.microsoft.com/office/drawing/2014/main" id="{35C4BEED-8FCD-7D42-43C4-B75D8598F7F1}"/>
                </a:ext>
              </a:extLst>
            </p:cNvPr>
            <p:cNvSpPr>
              <a:spLocks noChangeShapeType="1"/>
            </p:cNvSpPr>
            <p:nvPr/>
          </p:nvSpPr>
          <p:spPr bwMode="auto">
            <a:xfrm>
              <a:off x="731" y="502"/>
              <a:ext cx="62" cy="21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81" name="Line 491">
              <a:extLst>
                <a:ext uri="{FF2B5EF4-FFF2-40B4-BE49-F238E27FC236}">
                  <a16:creationId xmlns:a16="http://schemas.microsoft.com/office/drawing/2014/main" id="{9816535E-87B1-4AD7-9066-42A576155CA6}"/>
                </a:ext>
              </a:extLst>
            </p:cNvPr>
            <p:cNvSpPr>
              <a:spLocks noChangeShapeType="1"/>
            </p:cNvSpPr>
            <p:nvPr/>
          </p:nvSpPr>
          <p:spPr bwMode="auto">
            <a:xfrm>
              <a:off x="731" y="502"/>
              <a:ext cx="21" cy="17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82" name="Line 492">
              <a:extLst>
                <a:ext uri="{FF2B5EF4-FFF2-40B4-BE49-F238E27FC236}">
                  <a16:creationId xmlns:a16="http://schemas.microsoft.com/office/drawing/2014/main" id="{E14A2E29-C43B-BC70-74A1-9B61BECA9808}"/>
                </a:ext>
              </a:extLst>
            </p:cNvPr>
            <p:cNvSpPr>
              <a:spLocks noChangeShapeType="1"/>
            </p:cNvSpPr>
            <p:nvPr/>
          </p:nvSpPr>
          <p:spPr bwMode="auto">
            <a:xfrm>
              <a:off x="793" y="717"/>
              <a:ext cx="62" cy="12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83" name="Line 493">
              <a:extLst>
                <a:ext uri="{FF2B5EF4-FFF2-40B4-BE49-F238E27FC236}">
                  <a16:creationId xmlns:a16="http://schemas.microsoft.com/office/drawing/2014/main" id="{EDD24320-D3D5-0995-B481-56F71BBB0724}"/>
                </a:ext>
              </a:extLst>
            </p:cNvPr>
            <p:cNvSpPr>
              <a:spLocks noChangeShapeType="1"/>
            </p:cNvSpPr>
            <p:nvPr/>
          </p:nvSpPr>
          <p:spPr bwMode="auto">
            <a:xfrm>
              <a:off x="814" y="588"/>
              <a:ext cx="62" cy="129"/>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84" name="Line 494">
              <a:extLst>
                <a:ext uri="{FF2B5EF4-FFF2-40B4-BE49-F238E27FC236}">
                  <a16:creationId xmlns:a16="http://schemas.microsoft.com/office/drawing/2014/main" id="{03C2A9BB-D285-D3D1-F90A-03FEC6B7005E}"/>
                </a:ext>
              </a:extLst>
            </p:cNvPr>
            <p:cNvSpPr>
              <a:spLocks noChangeShapeType="1"/>
            </p:cNvSpPr>
            <p:nvPr/>
          </p:nvSpPr>
          <p:spPr bwMode="auto">
            <a:xfrm>
              <a:off x="772" y="588"/>
              <a:ext cx="63" cy="171"/>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85" name="Line 495">
              <a:extLst>
                <a:ext uri="{FF2B5EF4-FFF2-40B4-BE49-F238E27FC236}">
                  <a16:creationId xmlns:a16="http://schemas.microsoft.com/office/drawing/2014/main" id="{F0C489BC-6209-E57B-46AC-0897251DFE7B}"/>
                </a:ext>
              </a:extLst>
            </p:cNvPr>
            <p:cNvSpPr>
              <a:spLocks noChangeShapeType="1"/>
            </p:cNvSpPr>
            <p:nvPr/>
          </p:nvSpPr>
          <p:spPr bwMode="auto">
            <a:xfrm>
              <a:off x="752" y="674"/>
              <a:ext cx="62" cy="171"/>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86" name="Line 496">
              <a:extLst>
                <a:ext uri="{FF2B5EF4-FFF2-40B4-BE49-F238E27FC236}">
                  <a16:creationId xmlns:a16="http://schemas.microsoft.com/office/drawing/2014/main" id="{7A4A1EBA-B205-9253-139B-AB0CE7B66179}"/>
                </a:ext>
              </a:extLst>
            </p:cNvPr>
            <p:cNvSpPr>
              <a:spLocks noChangeShapeType="1"/>
            </p:cNvSpPr>
            <p:nvPr/>
          </p:nvSpPr>
          <p:spPr bwMode="auto">
            <a:xfrm>
              <a:off x="835" y="759"/>
              <a:ext cx="83" cy="8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87" name="Line 497">
              <a:extLst>
                <a:ext uri="{FF2B5EF4-FFF2-40B4-BE49-F238E27FC236}">
                  <a16:creationId xmlns:a16="http://schemas.microsoft.com/office/drawing/2014/main" id="{9B0EEAE7-7E73-B2F3-DC01-39991815E5FA}"/>
                </a:ext>
              </a:extLst>
            </p:cNvPr>
            <p:cNvSpPr>
              <a:spLocks noChangeShapeType="1"/>
            </p:cNvSpPr>
            <p:nvPr/>
          </p:nvSpPr>
          <p:spPr bwMode="auto">
            <a:xfrm>
              <a:off x="814" y="845"/>
              <a:ext cx="21" cy="17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88" name="Line 498">
              <a:extLst>
                <a:ext uri="{FF2B5EF4-FFF2-40B4-BE49-F238E27FC236}">
                  <a16:creationId xmlns:a16="http://schemas.microsoft.com/office/drawing/2014/main" id="{319039B3-4C16-CF83-9853-0C05A9519172}"/>
                </a:ext>
              </a:extLst>
            </p:cNvPr>
            <p:cNvSpPr>
              <a:spLocks noChangeShapeType="1"/>
            </p:cNvSpPr>
            <p:nvPr/>
          </p:nvSpPr>
          <p:spPr bwMode="auto">
            <a:xfrm>
              <a:off x="752" y="674"/>
              <a:ext cx="62" cy="215"/>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89" name="Line 499">
              <a:extLst>
                <a:ext uri="{FF2B5EF4-FFF2-40B4-BE49-F238E27FC236}">
                  <a16:creationId xmlns:a16="http://schemas.microsoft.com/office/drawing/2014/main" id="{88517DE9-CA4A-D227-A3BD-1C721A4BDA8E}"/>
                </a:ext>
              </a:extLst>
            </p:cNvPr>
            <p:cNvSpPr>
              <a:spLocks noChangeShapeType="1"/>
            </p:cNvSpPr>
            <p:nvPr/>
          </p:nvSpPr>
          <p:spPr bwMode="auto">
            <a:xfrm>
              <a:off x="814" y="674"/>
              <a:ext cx="83" cy="8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90" name="Line 500">
              <a:extLst>
                <a:ext uri="{FF2B5EF4-FFF2-40B4-BE49-F238E27FC236}">
                  <a16:creationId xmlns:a16="http://schemas.microsoft.com/office/drawing/2014/main" id="{1D8B900E-B34B-E458-EA0A-19B4575FD513}"/>
                </a:ext>
              </a:extLst>
            </p:cNvPr>
            <p:cNvSpPr>
              <a:spLocks noChangeShapeType="1"/>
            </p:cNvSpPr>
            <p:nvPr/>
          </p:nvSpPr>
          <p:spPr bwMode="auto">
            <a:xfrm>
              <a:off x="772" y="759"/>
              <a:ext cx="21" cy="17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91" name="Line 501">
              <a:extLst>
                <a:ext uri="{FF2B5EF4-FFF2-40B4-BE49-F238E27FC236}">
                  <a16:creationId xmlns:a16="http://schemas.microsoft.com/office/drawing/2014/main" id="{312375B0-4F53-0597-4BD5-3573438AF0FD}"/>
                </a:ext>
              </a:extLst>
            </p:cNvPr>
            <p:cNvSpPr>
              <a:spLocks noChangeShapeType="1"/>
            </p:cNvSpPr>
            <p:nvPr/>
          </p:nvSpPr>
          <p:spPr bwMode="auto">
            <a:xfrm>
              <a:off x="855" y="845"/>
              <a:ext cx="63" cy="21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92" name="Line 502">
              <a:extLst>
                <a:ext uri="{FF2B5EF4-FFF2-40B4-BE49-F238E27FC236}">
                  <a16:creationId xmlns:a16="http://schemas.microsoft.com/office/drawing/2014/main" id="{FF52148C-76D7-A72B-4B1E-5B481E9A991F}"/>
                </a:ext>
              </a:extLst>
            </p:cNvPr>
            <p:cNvSpPr>
              <a:spLocks noChangeShapeType="1"/>
            </p:cNvSpPr>
            <p:nvPr/>
          </p:nvSpPr>
          <p:spPr bwMode="auto">
            <a:xfrm>
              <a:off x="855" y="845"/>
              <a:ext cx="83" cy="8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93" name="Line 503">
              <a:extLst>
                <a:ext uri="{FF2B5EF4-FFF2-40B4-BE49-F238E27FC236}">
                  <a16:creationId xmlns:a16="http://schemas.microsoft.com/office/drawing/2014/main" id="{D27A854B-AB9E-0CF7-64F3-0DE85D42E27F}"/>
                </a:ext>
              </a:extLst>
            </p:cNvPr>
            <p:cNvSpPr>
              <a:spLocks noChangeShapeType="1"/>
            </p:cNvSpPr>
            <p:nvPr/>
          </p:nvSpPr>
          <p:spPr bwMode="auto">
            <a:xfrm>
              <a:off x="918" y="1060"/>
              <a:ext cx="82" cy="8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94" name="Line 504">
              <a:extLst>
                <a:ext uri="{FF2B5EF4-FFF2-40B4-BE49-F238E27FC236}">
                  <a16:creationId xmlns:a16="http://schemas.microsoft.com/office/drawing/2014/main" id="{6BEA350C-6CFC-6B03-145D-7B0EED70FA62}"/>
                </a:ext>
              </a:extLst>
            </p:cNvPr>
            <p:cNvSpPr>
              <a:spLocks noChangeShapeType="1"/>
            </p:cNvSpPr>
            <p:nvPr/>
          </p:nvSpPr>
          <p:spPr bwMode="auto">
            <a:xfrm>
              <a:off x="814" y="845"/>
              <a:ext cx="62" cy="17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95" name="Line 505">
              <a:extLst>
                <a:ext uri="{FF2B5EF4-FFF2-40B4-BE49-F238E27FC236}">
                  <a16:creationId xmlns:a16="http://schemas.microsoft.com/office/drawing/2014/main" id="{B6D58E4C-D620-6201-004B-9BA3849E1185}"/>
                </a:ext>
              </a:extLst>
            </p:cNvPr>
            <p:cNvSpPr>
              <a:spLocks noChangeShapeType="1"/>
            </p:cNvSpPr>
            <p:nvPr/>
          </p:nvSpPr>
          <p:spPr bwMode="auto">
            <a:xfrm>
              <a:off x="876" y="803"/>
              <a:ext cx="62" cy="127"/>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96" name="Line 506">
              <a:extLst>
                <a:ext uri="{FF2B5EF4-FFF2-40B4-BE49-F238E27FC236}">
                  <a16:creationId xmlns:a16="http://schemas.microsoft.com/office/drawing/2014/main" id="{45BB2721-A6C6-F251-B57C-5C0725C3BDAC}"/>
                </a:ext>
              </a:extLst>
            </p:cNvPr>
            <p:cNvSpPr>
              <a:spLocks noChangeShapeType="1"/>
            </p:cNvSpPr>
            <p:nvPr/>
          </p:nvSpPr>
          <p:spPr bwMode="auto">
            <a:xfrm>
              <a:off x="835" y="1016"/>
              <a:ext cx="83" cy="8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97" name="Line 507">
              <a:extLst>
                <a:ext uri="{FF2B5EF4-FFF2-40B4-BE49-F238E27FC236}">
                  <a16:creationId xmlns:a16="http://schemas.microsoft.com/office/drawing/2014/main" id="{CB699B0C-9453-5D51-F5A9-DEB308004070}"/>
                </a:ext>
              </a:extLst>
            </p:cNvPr>
            <p:cNvSpPr>
              <a:spLocks noChangeShapeType="1"/>
            </p:cNvSpPr>
            <p:nvPr/>
          </p:nvSpPr>
          <p:spPr bwMode="auto">
            <a:xfrm>
              <a:off x="793" y="930"/>
              <a:ext cx="21" cy="17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98" name="Line 508">
              <a:extLst>
                <a:ext uri="{FF2B5EF4-FFF2-40B4-BE49-F238E27FC236}">
                  <a16:creationId xmlns:a16="http://schemas.microsoft.com/office/drawing/2014/main" id="{BC63EC97-7BA7-CF54-85A4-DE0B915089EF}"/>
                </a:ext>
              </a:extLst>
            </p:cNvPr>
            <p:cNvSpPr>
              <a:spLocks noChangeShapeType="1"/>
            </p:cNvSpPr>
            <p:nvPr/>
          </p:nvSpPr>
          <p:spPr bwMode="auto">
            <a:xfrm>
              <a:off x="835" y="759"/>
              <a:ext cx="20" cy="17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99" name="Line 509">
              <a:extLst>
                <a:ext uri="{FF2B5EF4-FFF2-40B4-BE49-F238E27FC236}">
                  <a16:creationId xmlns:a16="http://schemas.microsoft.com/office/drawing/2014/main" id="{E6CE48DA-B445-1553-9BB6-51EADD708C38}"/>
                </a:ext>
              </a:extLst>
            </p:cNvPr>
            <p:cNvSpPr>
              <a:spLocks noChangeShapeType="1"/>
            </p:cNvSpPr>
            <p:nvPr/>
          </p:nvSpPr>
          <p:spPr bwMode="auto">
            <a:xfrm>
              <a:off x="855" y="674"/>
              <a:ext cx="1401" cy="3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00" name="Line 510">
              <a:extLst>
                <a:ext uri="{FF2B5EF4-FFF2-40B4-BE49-F238E27FC236}">
                  <a16:creationId xmlns:a16="http://schemas.microsoft.com/office/drawing/2014/main" id="{2A303252-E059-71E3-2814-5537C3C1C875}"/>
                </a:ext>
              </a:extLst>
            </p:cNvPr>
            <p:cNvSpPr>
              <a:spLocks noChangeShapeType="1"/>
            </p:cNvSpPr>
            <p:nvPr/>
          </p:nvSpPr>
          <p:spPr bwMode="auto">
            <a:xfrm>
              <a:off x="918" y="845"/>
              <a:ext cx="1199" cy="26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01" name="Line 511">
              <a:extLst>
                <a:ext uri="{FF2B5EF4-FFF2-40B4-BE49-F238E27FC236}">
                  <a16:creationId xmlns:a16="http://schemas.microsoft.com/office/drawing/2014/main" id="{C6F00EEB-3078-6274-4E81-6F1D2C5466F1}"/>
                </a:ext>
              </a:extLst>
            </p:cNvPr>
            <p:cNvSpPr>
              <a:spLocks noChangeShapeType="1"/>
            </p:cNvSpPr>
            <p:nvPr/>
          </p:nvSpPr>
          <p:spPr bwMode="auto">
            <a:xfrm>
              <a:off x="897" y="974"/>
              <a:ext cx="82" cy="8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02" name="Line 512">
              <a:extLst>
                <a:ext uri="{FF2B5EF4-FFF2-40B4-BE49-F238E27FC236}">
                  <a16:creationId xmlns:a16="http://schemas.microsoft.com/office/drawing/2014/main" id="{70BBAD39-6C1A-7630-E034-62FF291B5EE5}"/>
                </a:ext>
              </a:extLst>
            </p:cNvPr>
            <p:cNvSpPr>
              <a:spLocks noChangeShapeType="1"/>
            </p:cNvSpPr>
            <p:nvPr/>
          </p:nvSpPr>
          <p:spPr bwMode="auto">
            <a:xfrm>
              <a:off x="814" y="1102"/>
              <a:ext cx="83" cy="8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03" name="Line 513">
              <a:extLst>
                <a:ext uri="{FF2B5EF4-FFF2-40B4-BE49-F238E27FC236}">
                  <a16:creationId xmlns:a16="http://schemas.microsoft.com/office/drawing/2014/main" id="{782824C0-4AC9-8054-FAC4-94EC428C21BC}"/>
                </a:ext>
              </a:extLst>
            </p:cNvPr>
            <p:cNvSpPr>
              <a:spLocks noChangeShapeType="1"/>
            </p:cNvSpPr>
            <p:nvPr/>
          </p:nvSpPr>
          <p:spPr bwMode="auto">
            <a:xfrm>
              <a:off x="938" y="1016"/>
              <a:ext cx="104" cy="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04" name="Line 514">
              <a:extLst>
                <a:ext uri="{FF2B5EF4-FFF2-40B4-BE49-F238E27FC236}">
                  <a16:creationId xmlns:a16="http://schemas.microsoft.com/office/drawing/2014/main" id="{38356C74-F38A-51A6-53D7-D803928D5498}"/>
                </a:ext>
              </a:extLst>
            </p:cNvPr>
            <p:cNvSpPr>
              <a:spLocks noChangeShapeType="1"/>
            </p:cNvSpPr>
            <p:nvPr/>
          </p:nvSpPr>
          <p:spPr bwMode="auto">
            <a:xfrm>
              <a:off x="959" y="889"/>
              <a:ext cx="103" cy="4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05" name="Line 515">
              <a:extLst>
                <a:ext uri="{FF2B5EF4-FFF2-40B4-BE49-F238E27FC236}">
                  <a16:creationId xmlns:a16="http://schemas.microsoft.com/office/drawing/2014/main" id="{A6867342-A173-3609-97CB-1BE041AC39E8}"/>
                </a:ext>
              </a:extLst>
            </p:cNvPr>
            <p:cNvSpPr>
              <a:spLocks noChangeShapeType="1"/>
            </p:cNvSpPr>
            <p:nvPr/>
          </p:nvSpPr>
          <p:spPr bwMode="auto">
            <a:xfrm>
              <a:off x="897" y="759"/>
              <a:ext cx="103" cy="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06" name="Line 516">
              <a:extLst>
                <a:ext uri="{FF2B5EF4-FFF2-40B4-BE49-F238E27FC236}">
                  <a16:creationId xmlns:a16="http://schemas.microsoft.com/office/drawing/2014/main" id="{0CC34394-8872-75D9-DE79-F1DE6B898D84}"/>
                </a:ext>
              </a:extLst>
            </p:cNvPr>
            <p:cNvSpPr>
              <a:spLocks noChangeShapeType="1"/>
            </p:cNvSpPr>
            <p:nvPr/>
          </p:nvSpPr>
          <p:spPr bwMode="auto">
            <a:xfrm>
              <a:off x="1000" y="803"/>
              <a:ext cx="83" cy="3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07" name="Line 517">
              <a:extLst>
                <a:ext uri="{FF2B5EF4-FFF2-40B4-BE49-F238E27FC236}">
                  <a16:creationId xmlns:a16="http://schemas.microsoft.com/office/drawing/2014/main" id="{280DE578-147A-E59B-9ACE-E469C43A0331}"/>
                </a:ext>
              </a:extLst>
            </p:cNvPr>
            <p:cNvSpPr>
              <a:spLocks noChangeShapeType="1"/>
            </p:cNvSpPr>
            <p:nvPr/>
          </p:nvSpPr>
          <p:spPr bwMode="auto">
            <a:xfrm>
              <a:off x="938" y="930"/>
              <a:ext cx="1078" cy="28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08" name="Line 518">
              <a:extLst>
                <a:ext uri="{FF2B5EF4-FFF2-40B4-BE49-F238E27FC236}">
                  <a16:creationId xmlns:a16="http://schemas.microsoft.com/office/drawing/2014/main" id="{1B3A677A-D663-B19A-1359-E84DE110A208}"/>
                </a:ext>
              </a:extLst>
            </p:cNvPr>
            <p:cNvSpPr>
              <a:spLocks noChangeShapeType="1"/>
            </p:cNvSpPr>
            <p:nvPr/>
          </p:nvSpPr>
          <p:spPr bwMode="auto">
            <a:xfrm>
              <a:off x="876" y="1060"/>
              <a:ext cx="1044" cy="26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09" name="Line 519">
              <a:extLst>
                <a:ext uri="{FF2B5EF4-FFF2-40B4-BE49-F238E27FC236}">
                  <a16:creationId xmlns:a16="http://schemas.microsoft.com/office/drawing/2014/main" id="{2780A5B2-F948-D0E7-97F7-5737D0DCA8B7}"/>
                </a:ext>
              </a:extLst>
            </p:cNvPr>
            <p:cNvSpPr>
              <a:spLocks noChangeShapeType="1"/>
            </p:cNvSpPr>
            <p:nvPr/>
          </p:nvSpPr>
          <p:spPr bwMode="auto">
            <a:xfrm>
              <a:off x="814" y="1102"/>
              <a:ext cx="104" cy="3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10" name="Line 520">
              <a:extLst>
                <a:ext uri="{FF2B5EF4-FFF2-40B4-BE49-F238E27FC236}">
                  <a16:creationId xmlns:a16="http://schemas.microsoft.com/office/drawing/2014/main" id="{47A839B3-5A4B-70F4-9C42-954D3B054B8B}"/>
                </a:ext>
              </a:extLst>
            </p:cNvPr>
            <p:cNvSpPr>
              <a:spLocks noChangeShapeType="1"/>
            </p:cNvSpPr>
            <p:nvPr/>
          </p:nvSpPr>
          <p:spPr bwMode="auto">
            <a:xfrm>
              <a:off x="897" y="1187"/>
              <a:ext cx="927" cy="28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11" name="Line 521">
              <a:extLst>
                <a:ext uri="{FF2B5EF4-FFF2-40B4-BE49-F238E27FC236}">
                  <a16:creationId xmlns:a16="http://schemas.microsoft.com/office/drawing/2014/main" id="{CF5897B5-6EE1-126D-6CDE-B2F1417C6ECC}"/>
                </a:ext>
              </a:extLst>
            </p:cNvPr>
            <p:cNvSpPr>
              <a:spLocks noChangeShapeType="1"/>
            </p:cNvSpPr>
            <p:nvPr/>
          </p:nvSpPr>
          <p:spPr bwMode="auto">
            <a:xfrm>
              <a:off x="918" y="1102"/>
              <a:ext cx="165" cy="2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12" name="Line 522">
              <a:extLst>
                <a:ext uri="{FF2B5EF4-FFF2-40B4-BE49-F238E27FC236}">
                  <a16:creationId xmlns:a16="http://schemas.microsoft.com/office/drawing/2014/main" id="{6100D058-8621-41E4-6BCC-CAEC465E7AF7}"/>
                </a:ext>
              </a:extLst>
            </p:cNvPr>
            <p:cNvSpPr>
              <a:spLocks noChangeShapeType="1"/>
            </p:cNvSpPr>
            <p:nvPr/>
          </p:nvSpPr>
          <p:spPr bwMode="auto">
            <a:xfrm>
              <a:off x="1000" y="1145"/>
              <a:ext cx="1112" cy="26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13" name="Line 523">
              <a:extLst>
                <a:ext uri="{FF2B5EF4-FFF2-40B4-BE49-F238E27FC236}">
                  <a16:creationId xmlns:a16="http://schemas.microsoft.com/office/drawing/2014/main" id="{431B0707-C80C-76C0-577F-24B58CCE967F}"/>
                </a:ext>
              </a:extLst>
            </p:cNvPr>
            <p:cNvSpPr>
              <a:spLocks noChangeShapeType="1"/>
            </p:cNvSpPr>
            <p:nvPr/>
          </p:nvSpPr>
          <p:spPr bwMode="auto">
            <a:xfrm>
              <a:off x="1056" y="1330"/>
              <a:ext cx="816" cy="24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14" name="Line 524">
              <a:extLst>
                <a:ext uri="{FF2B5EF4-FFF2-40B4-BE49-F238E27FC236}">
                  <a16:creationId xmlns:a16="http://schemas.microsoft.com/office/drawing/2014/main" id="{57188AA3-29C2-E8A1-FF5E-2753CEC8665E}"/>
                </a:ext>
              </a:extLst>
            </p:cNvPr>
            <p:cNvSpPr>
              <a:spLocks noChangeShapeType="1"/>
            </p:cNvSpPr>
            <p:nvPr/>
          </p:nvSpPr>
          <p:spPr bwMode="auto">
            <a:xfrm>
              <a:off x="793" y="588"/>
              <a:ext cx="62" cy="129"/>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15" name="Line 525">
              <a:extLst>
                <a:ext uri="{FF2B5EF4-FFF2-40B4-BE49-F238E27FC236}">
                  <a16:creationId xmlns:a16="http://schemas.microsoft.com/office/drawing/2014/main" id="{6AF0E47C-732F-4A88-DC85-6850577B50EC}"/>
                </a:ext>
              </a:extLst>
            </p:cNvPr>
            <p:cNvSpPr>
              <a:spLocks noChangeShapeType="1"/>
            </p:cNvSpPr>
            <p:nvPr/>
          </p:nvSpPr>
          <p:spPr bwMode="auto">
            <a:xfrm>
              <a:off x="752" y="632"/>
              <a:ext cx="62" cy="127"/>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16" name="Line 526">
              <a:extLst>
                <a:ext uri="{FF2B5EF4-FFF2-40B4-BE49-F238E27FC236}">
                  <a16:creationId xmlns:a16="http://schemas.microsoft.com/office/drawing/2014/main" id="{0A104DE0-AC0D-7DCD-3887-0A9DA313A141}"/>
                </a:ext>
              </a:extLst>
            </p:cNvPr>
            <p:cNvSpPr>
              <a:spLocks noChangeShapeType="1"/>
            </p:cNvSpPr>
            <p:nvPr/>
          </p:nvSpPr>
          <p:spPr bwMode="auto">
            <a:xfrm>
              <a:off x="752" y="674"/>
              <a:ext cx="62" cy="129"/>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17" name="Line 527">
              <a:extLst>
                <a:ext uri="{FF2B5EF4-FFF2-40B4-BE49-F238E27FC236}">
                  <a16:creationId xmlns:a16="http://schemas.microsoft.com/office/drawing/2014/main" id="{8EC1ED3C-EC7F-7DED-364C-C1070D6AEEF4}"/>
                </a:ext>
              </a:extLst>
            </p:cNvPr>
            <p:cNvSpPr>
              <a:spLocks noChangeShapeType="1"/>
            </p:cNvSpPr>
            <p:nvPr/>
          </p:nvSpPr>
          <p:spPr bwMode="auto">
            <a:xfrm>
              <a:off x="814" y="588"/>
              <a:ext cx="83" cy="8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18" name="Line 528">
              <a:extLst>
                <a:ext uri="{FF2B5EF4-FFF2-40B4-BE49-F238E27FC236}">
                  <a16:creationId xmlns:a16="http://schemas.microsoft.com/office/drawing/2014/main" id="{FF03EC9A-9106-59B2-0D29-54079DEB7A6D}"/>
                </a:ext>
              </a:extLst>
            </p:cNvPr>
            <p:cNvSpPr>
              <a:spLocks noChangeShapeType="1"/>
            </p:cNvSpPr>
            <p:nvPr/>
          </p:nvSpPr>
          <p:spPr bwMode="auto">
            <a:xfrm>
              <a:off x="1021" y="845"/>
              <a:ext cx="82"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19" name="Line 529">
              <a:extLst>
                <a:ext uri="{FF2B5EF4-FFF2-40B4-BE49-F238E27FC236}">
                  <a16:creationId xmlns:a16="http://schemas.microsoft.com/office/drawing/2014/main" id="{A5849D51-FDA5-B29C-7CDE-428D912EAAB9}"/>
                </a:ext>
              </a:extLst>
            </p:cNvPr>
            <p:cNvSpPr>
              <a:spLocks noChangeShapeType="1"/>
            </p:cNvSpPr>
            <p:nvPr/>
          </p:nvSpPr>
          <p:spPr bwMode="auto">
            <a:xfrm>
              <a:off x="897" y="674"/>
              <a:ext cx="289" cy="4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20" name="Line 530">
              <a:extLst>
                <a:ext uri="{FF2B5EF4-FFF2-40B4-BE49-F238E27FC236}">
                  <a16:creationId xmlns:a16="http://schemas.microsoft.com/office/drawing/2014/main" id="{AF4F4055-23FF-6739-B3CB-AF26A7973BF5}"/>
                </a:ext>
              </a:extLst>
            </p:cNvPr>
            <p:cNvSpPr>
              <a:spLocks noChangeShapeType="1"/>
            </p:cNvSpPr>
            <p:nvPr/>
          </p:nvSpPr>
          <p:spPr bwMode="auto">
            <a:xfrm>
              <a:off x="855" y="632"/>
              <a:ext cx="63" cy="213"/>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21" name="Line 531">
              <a:extLst>
                <a:ext uri="{FF2B5EF4-FFF2-40B4-BE49-F238E27FC236}">
                  <a16:creationId xmlns:a16="http://schemas.microsoft.com/office/drawing/2014/main" id="{49DC6821-C42C-172C-B45E-1D7CE9B38102}"/>
                </a:ext>
              </a:extLst>
            </p:cNvPr>
            <p:cNvSpPr>
              <a:spLocks noChangeShapeType="1"/>
            </p:cNvSpPr>
            <p:nvPr/>
          </p:nvSpPr>
          <p:spPr bwMode="auto">
            <a:xfrm>
              <a:off x="835" y="1016"/>
              <a:ext cx="268" cy="10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22" name="Line 532">
              <a:extLst>
                <a:ext uri="{FF2B5EF4-FFF2-40B4-BE49-F238E27FC236}">
                  <a16:creationId xmlns:a16="http://schemas.microsoft.com/office/drawing/2014/main" id="{A6467698-4AD8-3AF5-7BA4-BEA3C021244C}"/>
                </a:ext>
              </a:extLst>
            </p:cNvPr>
            <p:cNvSpPr>
              <a:spLocks noChangeShapeType="1"/>
            </p:cNvSpPr>
            <p:nvPr/>
          </p:nvSpPr>
          <p:spPr bwMode="auto">
            <a:xfrm>
              <a:off x="814" y="1102"/>
              <a:ext cx="104" cy="1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23" name="Line 533">
              <a:extLst>
                <a:ext uri="{FF2B5EF4-FFF2-40B4-BE49-F238E27FC236}">
                  <a16:creationId xmlns:a16="http://schemas.microsoft.com/office/drawing/2014/main" id="{988B326A-E491-07DC-B292-2C40A2E0CD4C}"/>
                </a:ext>
              </a:extLst>
            </p:cNvPr>
            <p:cNvSpPr>
              <a:spLocks noChangeShapeType="1"/>
            </p:cNvSpPr>
            <p:nvPr/>
          </p:nvSpPr>
          <p:spPr bwMode="auto">
            <a:xfrm>
              <a:off x="918" y="1444"/>
              <a:ext cx="185" cy="1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24" name="Line 534">
              <a:extLst>
                <a:ext uri="{FF2B5EF4-FFF2-40B4-BE49-F238E27FC236}">
                  <a16:creationId xmlns:a16="http://schemas.microsoft.com/office/drawing/2014/main" id="{04547478-AA08-0069-1261-2C9D707E05DA}"/>
                </a:ext>
              </a:extLst>
            </p:cNvPr>
            <p:cNvSpPr>
              <a:spLocks noChangeShapeType="1"/>
            </p:cNvSpPr>
            <p:nvPr/>
          </p:nvSpPr>
          <p:spPr bwMode="auto">
            <a:xfrm>
              <a:off x="1000" y="1060"/>
              <a:ext cx="536" cy="27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25" name="Line 535">
              <a:extLst>
                <a:ext uri="{FF2B5EF4-FFF2-40B4-BE49-F238E27FC236}">
                  <a16:creationId xmlns:a16="http://schemas.microsoft.com/office/drawing/2014/main" id="{AD7879E1-0B69-6A02-E65F-C64F439A954E}"/>
                </a:ext>
              </a:extLst>
            </p:cNvPr>
            <p:cNvSpPr>
              <a:spLocks noChangeShapeType="1"/>
            </p:cNvSpPr>
            <p:nvPr/>
          </p:nvSpPr>
          <p:spPr bwMode="auto">
            <a:xfrm>
              <a:off x="1083" y="1145"/>
              <a:ext cx="868" cy="12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26" name="Line 536">
              <a:extLst>
                <a:ext uri="{FF2B5EF4-FFF2-40B4-BE49-F238E27FC236}">
                  <a16:creationId xmlns:a16="http://schemas.microsoft.com/office/drawing/2014/main" id="{5951D86F-1E47-1B76-8CA9-9BB6F50EE614}"/>
                </a:ext>
              </a:extLst>
            </p:cNvPr>
            <p:cNvSpPr>
              <a:spLocks noChangeShapeType="1"/>
            </p:cNvSpPr>
            <p:nvPr/>
          </p:nvSpPr>
          <p:spPr bwMode="auto">
            <a:xfrm>
              <a:off x="772" y="546"/>
              <a:ext cx="63" cy="213"/>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27" name="Line 537">
              <a:extLst>
                <a:ext uri="{FF2B5EF4-FFF2-40B4-BE49-F238E27FC236}">
                  <a16:creationId xmlns:a16="http://schemas.microsoft.com/office/drawing/2014/main" id="{F6794F90-E84C-5330-E20E-3732B09E1ED9}"/>
                </a:ext>
              </a:extLst>
            </p:cNvPr>
            <p:cNvSpPr>
              <a:spLocks noChangeShapeType="1"/>
            </p:cNvSpPr>
            <p:nvPr/>
          </p:nvSpPr>
          <p:spPr bwMode="auto">
            <a:xfrm>
              <a:off x="624" y="192"/>
              <a:ext cx="111" cy="32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21928" name="Group 538">
              <a:extLst>
                <a:ext uri="{FF2B5EF4-FFF2-40B4-BE49-F238E27FC236}">
                  <a16:creationId xmlns:a16="http://schemas.microsoft.com/office/drawing/2014/main" id="{783464B1-7881-0824-3924-938FDF29340D}"/>
                </a:ext>
              </a:extLst>
            </p:cNvPr>
            <p:cNvGrpSpPr>
              <a:grpSpLocks/>
            </p:cNvGrpSpPr>
            <p:nvPr/>
          </p:nvGrpSpPr>
          <p:grpSpPr bwMode="auto">
            <a:xfrm>
              <a:off x="1872" y="3744"/>
              <a:ext cx="528" cy="432"/>
              <a:chOff x="1872" y="3744"/>
              <a:chExt cx="528" cy="432"/>
            </a:xfrm>
          </p:grpSpPr>
          <p:sp>
            <p:nvSpPr>
              <p:cNvPr id="21929" name="Line 539">
                <a:extLst>
                  <a:ext uri="{FF2B5EF4-FFF2-40B4-BE49-F238E27FC236}">
                    <a16:creationId xmlns:a16="http://schemas.microsoft.com/office/drawing/2014/main" id="{EC2E6862-0AB2-82BA-C835-40494F1B03B0}"/>
                  </a:ext>
                </a:extLst>
              </p:cNvPr>
              <p:cNvSpPr>
                <a:spLocks noChangeShapeType="1"/>
              </p:cNvSpPr>
              <p:nvPr/>
            </p:nvSpPr>
            <p:spPr bwMode="auto">
              <a:xfrm>
                <a:off x="1872" y="3749"/>
                <a:ext cx="96" cy="380"/>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930" name="Line 540">
                <a:extLst>
                  <a:ext uri="{FF2B5EF4-FFF2-40B4-BE49-F238E27FC236}">
                    <a16:creationId xmlns:a16="http://schemas.microsoft.com/office/drawing/2014/main" id="{4F4B508D-F682-E607-038E-9379D757B56B}"/>
                  </a:ext>
                </a:extLst>
              </p:cNvPr>
              <p:cNvSpPr>
                <a:spLocks noChangeShapeType="1"/>
              </p:cNvSpPr>
              <p:nvPr/>
            </p:nvSpPr>
            <p:spPr bwMode="auto">
              <a:xfrm>
                <a:off x="2016" y="3749"/>
                <a:ext cx="144" cy="332"/>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931" name="Line 541">
                <a:extLst>
                  <a:ext uri="{FF2B5EF4-FFF2-40B4-BE49-F238E27FC236}">
                    <a16:creationId xmlns:a16="http://schemas.microsoft.com/office/drawing/2014/main" id="{C5C007C7-90AA-C23E-3590-B71810402A4F}"/>
                  </a:ext>
                </a:extLst>
              </p:cNvPr>
              <p:cNvSpPr>
                <a:spLocks noChangeShapeType="1"/>
              </p:cNvSpPr>
              <p:nvPr/>
            </p:nvSpPr>
            <p:spPr bwMode="auto">
              <a:xfrm>
                <a:off x="2112" y="3797"/>
                <a:ext cx="192" cy="379"/>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932" name="Line 542">
                <a:extLst>
                  <a:ext uri="{FF2B5EF4-FFF2-40B4-BE49-F238E27FC236}">
                    <a16:creationId xmlns:a16="http://schemas.microsoft.com/office/drawing/2014/main" id="{D14ACF43-E050-500D-43FF-9B7F7544D72C}"/>
                  </a:ext>
                </a:extLst>
              </p:cNvPr>
              <p:cNvSpPr>
                <a:spLocks noChangeShapeType="1"/>
              </p:cNvSpPr>
              <p:nvPr/>
            </p:nvSpPr>
            <p:spPr bwMode="auto">
              <a:xfrm>
                <a:off x="1920" y="3749"/>
                <a:ext cx="144" cy="380"/>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933" name="Line 543">
                <a:extLst>
                  <a:ext uri="{FF2B5EF4-FFF2-40B4-BE49-F238E27FC236}">
                    <a16:creationId xmlns:a16="http://schemas.microsoft.com/office/drawing/2014/main" id="{1A28BCB0-58BE-64ED-3B20-1233C82CABD7}"/>
                  </a:ext>
                </a:extLst>
              </p:cNvPr>
              <p:cNvSpPr>
                <a:spLocks noChangeShapeType="1"/>
              </p:cNvSpPr>
              <p:nvPr/>
            </p:nvSpPr>
            <p:spPr bwMode="auto">
              <a:xfrm>
                <a:off x="2256" y="3749"/>
                <a:ext cx="144" cy="237"/>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934" name="Line 544">
                <a:extLst>
                  <a:ext uri="{FF2B5EF4-FFF2-40B4-BE49-F238E27FC236}">
                    <a16:creationId xmlns:a16="http://schemas.microsoft.com/office/drawing/2014/main" id="{B19620EF-6F52-FAF9-6A79-DB96CB66836E}"/>
                  </a:ext>
                </a:extLst>
              </p:cNvPr>
              <p:cNvSpPr>
                <a:spLocks noChangeShapeType="1"/>
              </p:cNvSpPr>
              <p:nvPr/>
            </p:nvSpPr>
            <p:spPr bwMode="auto">
              <a:xfrm flipH="1">
                <a:off x="1872" y="3792"/>
                <a:ext cx="240" cy="336"/>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935" name="Line 545">
                <a:extLst>
                  <a:ext uri="{FF2B5EF4-FFF2-40B4-BE49-F238E27FC236}">
                    <a16:creationId xmlns:a16="http://schemas.microsoft.com/office/drawing/2014/main" id="{1EADDFEC-2F2B-18EB-CFA3-E658B038521D}"/>
                  </a:ext>
                </a:extLst>
              </p:cNvPr>
              <p:cNvSpPr>
                <a:spLocks noChangeShapeType="1"/>
              </p:cNvSpPr>
              <p:nvPr/>
            </p:nvSpPr>
            <p:spPr bwMode="auto">
              <a:xfrm flipH="1">
                <a:off x="2112" y="3744"/>
                <a:ext cx="240" cy="384"/>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20" name="Group 546">
            <a:extLst>
              <a:ext uri="{FF2B5EF4-FFF2-40B4-BE49-F238E27FC236}">
                <a16:creationId xmlns:a16="http://schemas.microsoft.com/office/drawing/2014/main" id="{2F6C6C3E-BCDF-DCE6-6DB8-9DDB509F6CFE}"/>
              </a:ext>
            </a:extLst>
          </p:cNvPr>
          <p:cNvGrpSpPr>
            <a:grpSpLocks/>
          </p:cNvGrpSpPr>
          <p:nvPr/>
        </p:nvGrpSpPr>
        <p:grpSpPr bwMode="auto">
          <a:xfrm>
            <a:off x="1211263" y="538163"/>
            <a:ext cx="3605212" cy="6180137"/>
            <a:chOff x="3489" y="288"/>
            <a:chExt cx="2271" cy="3893"/>
          </a:xfrm>
        </p:grpSpPr>
        <p:sp>
          <p:nvSpPr>
            <p:cNvPr id="21769" name="Line 547">
              <a:extLst>
                <a:ext uri="{FF2B5EF4-FFF2-40B4-BE49-F238E27FC236}">
                  <a16:creationId xmlns:a16="http://schemas.microsoft.com/office/drawing/2014/main" id="{953916D4-8081-91EA-3081-78BA095A051B}"/>
                </a:ext>
              </a:extLst>
            </p:cNvPr>
            <p:cNvSpPr>
              <a:spLocks noChangeShapeType="1"/>
            </p:cNvSpPr>
            <p:nvPr/>
          </p:nvSpPr>
          <p:spPr bwMode="auto">
            <a:xfrm rot="1678693">
              <a:off x="3489" y="288"/>
              <a:ext cx="1401" cy="1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70" name="Line 548">
              <a:extLst>
                <a:ext uri="{FF2B5EF4-FFF2-40B4-BE49-F238E27FC236}">
                  <a16:creationId xmlns:a16="http://schemas.microsoft.com/office/drawing/2014/main" id="{AB4C2121-7B51-84E7-EAAA-5CEE6060257C}"/>
                </a:ext>
              </a:extLst>
            </p:cNvPr>
            <p:cNvSpPr>
              <a:spLocks noChangeShapeType="1"/>
            </p:cNvSpPr>
            <p:nvPr/>
          </p:nvSpPr>
          <p:spPr bwMode="auto">
            <a:xfrm rot="1678693">
              <a:off x="4425" y="1998"/>
              <a:ext cx="104" cy="4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71" name="Line 549">
              <a:extLst>
                <a:ext uri="{FF2B5EF4-FFF2-40B4-BE49-F238E27FC236}">
                  <a16:creationId xmlns:a16="http://schemas.microsoft.com/office/drawing/2014/main" id="{FE0D00B9-6D4B-9C28-0039-A99EE9F99519}"/>
                </a:ext>
              </a:extLst>
            </p:cNvPr>
            <p:cNvSpPr>
              <a:spLocks noChangeShapeType="1"/>
            </p:cNvSpPr>
            <p:nvPr/>
          </p:nvSpPr>
          <p:spPr bwMode="auto">
            <a:xfrm rot="1678693">
              <a:off x="4421" y="1990"/>
              <a:ext cx="78" cy="6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72" name="Line 550">
              <a:extLst>
                <a:ext uri="{FF2B5EF4-FFF2-40B4-BE49-F238E27FC236}">
                  <a16:creationId xmlns:a16="http://schemas.microsoft.com/office/drawing/2014/main" id="{4B3331DA-ED8F-D624-D61F-9378BF1FB3A7}"/>
                </a:ext>
              </a:extLst>
            </p:cNvPr>
            <p:cNvSpPr>
              <a:spLocks noChangeShapeType="1"/>
            </p:cNvSpPr>
            <p:nvPr/>
          </p:nvSpPr>
          <p:spPr bwMode="auto">
            <a:xfrm rot="1678693">
              <a:off x="4410" y="1988"/>
              <a:ext cx="78" cy="11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73" name="Line 551">
              <a:extLst>
                <a:ext uri="{FF2B5EF4-FFF2-40B4-BE49-F238E27FC236}">
                  <a16:creationId xmlns:a16="http://schemas.microsoft.com/office/drawing/2014/main" id="{3280C33B-C10D-FA29-4539-1B94EC62F4D8}"/>
                </a:ext>
              </a:extLst>
            </p:cNvPr>
            <p:cNvSpPr>
              <a:spLocks noChangeShapeType="1"/>
            </p:cNvSpPr>
            <p:nvPr/>
          </p:nvSpPr>
          <p:spPr bwMode="auto">
            <a:xfrm rot="1678693">
              <a:off x="4419" y="1977"/>
              <a:ext cx="26" cy="9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74" name="Line 552">
              <a:extLst>
                <a:ext uri="{FF2B5EF4-FFF2-40B4-BE49-F238E27FC236}">
                  <a16:creationId xmlns:a16="http://schemas.microsoft.com/office/drawing/2014/main" id="{5575194C-4405-C81C-3EA0-21400E3DD8CA}"/>
                </a:ext>
              </a:extLst>
            </p:cNvPr>
            <p:cNvSpPr>
              <a:spLocks noChangeShapeType="1"/>
            </p:cNvSpPr>
            <p:nvPr/>
          </p:nvSpPr>
          <p:spPr bwMode="auto">
            <a:xfrm rot="1678693">
              <a:off x="4437" y="2126"/>
              <a:ext cx="77" cy="67"/>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75" name="Line 553">
              <a:extLst>
                <a:ext uri="{FF2B5EF4-FFF2-40B4-BE49-F238E27FC236}">
                  <a16:creationId xmlns:a16="http://schemas.microsoft.com/office/drawing/2014/main" id="{39BF900C-F8E3-D281-A76E-78FD3BB2CD92}"/>
                </a:ext>
              </a:extLst>
            </p:cNvPr>
            <p:cNvSpPr>
              <a:spLocks noChangeShapeType="1"/>
            </p:cNvSpPr>
            <p:nvPr/>
          </p:nvSpPr>
          <p:spPr bwMode="auto">
            <a:xfrm rot="1678693">
              <a:off x="4492" y="2078"/>
              <a:ext cx="77" cy="6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76" name="Line 554">
              <a:extLst>
                <a:ext uri="{FF2B5EF4-FFF2-40B4-BE49-F238E27FC236}">
                  <a16:creationId xmlns:a16="http://schemas.microsoft.com/office/drawing/2014/main" id="{5537A5A7-ABA5-EB12-4B81-E6F605A8E786}"/>
                </a:ext>
              </a:extLst>
            </p:cNvPr>
            <p:cNvSpPr>
              <a:spLocks noChangeShapeType="1"/>
            </p:cNvSpPr>
            <p:nvPr/>
          </p:nvSpPr>
          <p:spPr bwMode="auto">
            <a:xfrm rot="1678693">
              <a:off x="4441" y="2053"/>
              <a:ext cx="78" cy="9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77" name="Line 555">
              <a:extLst>
                <a:ext uri="{FF2B5EF4-FFF2-40B4-BE49-F238E27FC236}">
                  <a16:creationId xmlns:a16="http://schemas.microsoft.com/office/drawing/2014/main" id="{FA55E2B5-04D4-43C7-9219-6AD7A92C8BDE}"/>
                </a:ext>
              </a:extLst>
            </p:cNvPr>
            <p:cNvSpPr>
              <a:spLocks noChangeShapeType="1"/>
            </p:cNvSpPr>
            <p:nvPr/>
          </p:nvSpPr>
          <p:spPr bwMode="auto">
            <a:xfrm rot="1678693">
              <a:off x="4397" y="2081"/>
              <a:ext cx="78" cy="9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78" name="Line 556">
              <a:extLst>
                <a:ext uri="{FF2B5EF4-FFF2-40B4-BE49-F238E27FC236}">
                  <a16:creationId xmlns:a16="http://schemas.microsoft.com/office/drawing/2014/main" id="{C8833713-ACCE-10DE-C012-148D9DFB1CA7}"/>
                </a:ext>
              </a:extLst>
            </p:cNvPr>
            <p:cNvSpPr>
              <a:spLocks noChangeShapeType="1"/>
            </p:cNvSpPr>
            <p:nvPr/>
          </p:nvSpPr>
          <p:spPr bwMode="auto">
            <a:xfrm rot="1678693">
              <a:off x="4476" y="2177"/>
              <a:ext cx="103"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79" name="Line 557">
              <a:extLst>
                <a:ext uri="{FF2B5EF4-FFF2-40B4-BE49-F238E27FC236}">
                  <a16:creationId xmlns:a16="http://schemas.microsoft.com/office/drawing/2014/main" id="{251FF907-7556-7A3B-807B-8D3DFBC81A75}"/>
                </a:ext>
              </a:extLst>
            </p:cNvPr>
            <p:cNvSpPr>
              <a:spLocks noChangeShapeType="1"/>
            </p:cNvSpPr>
            <p:nvPr/>
          </p:nvSpPr>
          <p:spPr bwMode="auto">
            <a:xfrm rot="1678693">
              <a:off x="4426" y="2184"/>
              <a:ext cx="26" cy="9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80" name="Line 558">
              <a:extLst>
                <a:ext uri="{FF2B5EF4-FFF2-40B4-BE49-F238E27FC236}">
                  <a16:creationId xmlns:a16="http://schemas.microsoft.com/office/drawing/2014/main" id="{0BF20BF2-A148-FD27-E273-E7DEEA7DEE09}"/>
                </a:ext>
              </a:extLst>
            </p:cNvPr>
            <p:cNvSpPr>
              <a:spLocks noChangeShapeType="1"/>
            </p:cNvSpPr>
            <p:nvPr/>
          </p:nvSpPr>
          <p:spPr bwMode="auto">
            <a:xfrm rot="1678693">
              <a:off x="4391" y="2079"/>
              <a:ext cx="78" cy="113"/>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81" name="Line 559">
              <a:extLst>
                <a:ext uri="{FF2B5EF4-FFF2-40B4-BE49-F238E27FC236}">
                  <a16:creationId xmlns:a16="http://schemas.microsoft.com/office/drawing/2014/main" id="{C45D1987-7F00-0ABB-DBFE-BC001A23319F}"/>
                </a:ext>
              </a:extLst>
            </p:cNvPr>
            <p:cNvSpPr>
              <a:spLocks noChangeShapeType="1"/>
            </p:cNvSpPr>
            <p:nvPr/>
          </p:nvSpPr>
          <p:spPr bwMode="auto">
            <a:xfrm rot="1678693">
              <a:off x="4474" y="2126"/>
              <a:ext cx="103"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82" name="Line 560">
              <a:extLst>
                <a:ext uri="{FF2B5EF4-FFF2-40B4-BE49-F238E27FC236}">
                  <a16:creationId xmlns:a16="http://schemas.microsoft.com/office/drawing/2014/main" id="{0603F63B-5B25-7DA7-8A76-91B888230955}"/>
                </a:ext>
              </a:extLst>
            </p:cNvPr>
            <p:cNvSpPr>
              <a:spLocks noChangeShapeType="1"/>
            </p:cNvSpPr>
            <p:nvPr/>
          </p:nvSpPr>
          <p:spPr bwMode="auto">
            <a:xfrm rot="1678693">
              <a:off x="4402" y="2120"/>
              <a:ext cx="26"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83" name="Line 561">
              <a:extLst>
                <a:ext uri="{FF2B5EF4-FFF2-40B4-BE49-F238E27FC236}">
                  <a16:creationId xmlns:a16="http://schemas.microsoft.com/office/drawing/2014/main" id="{D47C55C3-7B9E-AE28-3B0A-43D39CB82E6A}"/>
                </a:ext>
              </a:extLst>
            </p:cNvPr>
            <p:cNvSpPr>
              <a:spLocks noChangeShapeType="1"/>
            </p:cNvSpPr>
            <p:nvPr/>
          </p:nvSpPr>
          <p:spPr bwMode="auto">
            <a:xfrm rot="1678693">
              <a:off x="4463" y="2219"/>
              <a:ext cx="78" cy="113"/>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84" name="Line 562">
              <a:extLst>
                <a:ext uri="{FF2B5EF4-FFF2-40B4-BE49-F238E27FC236}">
                  <a16:creationId xmlns:a16="http://schemas.microsoft.com/office/drawing/2014/main" id="{A46616AC-188E-FFFC-9BCB-7D8E7C111B63}"/>
                </a:ext>
              </a:extLst>
            </p:cNvPr>
            <p:cNvSpPr>
              <a:spLocks noChangeShapeType="1"/>
            </p:cNvSpPr>
            <p:nvPr/>
          </p:nvSpPr>
          <p:spPr bwMode="auto">
            <a:xfrm rot="1678693">
              <a:off x="4477" y="2229"/>
              <a:ext cx="10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85" name="Line 563">
              <a:extLst>
                <a:ext uri="{FF2B5EF4-FFF2-40B4-BE49-F238E27FC236}">
                  <a16:creationId xmlns:a16="http://schemas.microsoft.com/office/drawing/2014/main" id="{4A80F2C5-917F-0429-5256-16E25DE3614B}"/>
                </a:ext>
              </a:extLst>
            </p:cNvPr>
            <p:cNvSpPr>
              <a:spLocks noChangeShapeType="1"/>
            </p:cNvSpPr>
            <p:nvPr/>
          </p:nvSpPr>
          <p:spPr bwMode="auto">
            <a:xfrm rot="1678693">
              <a:off x="4493" y="2366"/>
              <a:ext cx="10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86" name="Line 564">
              <a:extLst>
                <a:ext uri="{FF2B5EF4-FFF2-40B4-BE49-F238E27FC236}">
                  <a16:creationId xmlns:a16="http://schemas.microsoft.com/office/drawing/2014/main" id="{0FD0B0A8-1BD0-C871-ED58-905A9B35823B}"/>
                </a:ext>
              </a:extLst>
            </p:cNvPr>
            <p:cNvSpPr>
              <a:spLocks noChangeShapeType="1"/>
            </p:cNvSpPr>
            <p:nvPr/>
          </p:nvSpPr>
          <p:spPr bwMode="auto">
            <a:xfrm rot="1678693">
              <a:off x="4423" y="2196"/>
              <a:ext cx="77" cy="9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87" name="Line 565">
              <a:extLst>
                <a:ext uri="{FF2B5EF4-FFF2-40B4-BE49-F238E27FC236}">
                  <a16:creationId xmlns:a16="http://schemas.microsoft.com/office/drawing/2014/main" id="{FBB3CE24-9BE3-FA00-6C50-78D56D247670}"/>
                </a:ext>
              </a:extLst>
            </p:cNvPr>
            <p:cNvSpPr>
              <a:spLocks noChangeShapeType="1"/>
            </p:cNvSpPr>
            <p:nvPr/>
          </p:nvSpPr>
          <p:spPr bwMode="auto">
            <a:xfrm rot="1678693">
              <a:off x="4507" y="2215"/>
              <a:ext cx="78" cy="67"/>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88" name="Line 566">
              <a:extLst>
                <a:ext uri="{FF2B5EF4-FFF2-40B4-BE49-F238E27FC236}">
                  <a16:creationId xmlns:a16="http://schemas.microsoft.com/office/drawing/2014/main" id="{4030FAD3-B9F7-E1C6-4603-EBD13DCF330D}"/>
                </a:ext>
              </a:extLst>
            </p:cNvPr>
            <p:cNvSpPr>
              <a:spLocks noChangeShapeType="1"/>
            </p:cNvSpPr>
            <p:nvPr/>
          </p:nvSpPr>
          <p:spPr bwMode="auto">
            <a:xfrm rot="1678693">
              <a:off x="4413" y="2298"/>
              <a:ext cx="103"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89" name="Line 567">
              <a:extLst>
                <a:ext uri="{FF2B5EF4-FFF2-40B4-BE49-F238E27FC236}">
                  <a16:creationId xmlns:a16="http://schemas.microsoft.com/office/drawing/2014/main" id="{57B55A35-361A-9A44-E53A-7418350D8AB4}"/>
                </a:ext>
              </a:extLst>
            </p:cNvPr>
            <p:cNvSpPr>
              <a:spLocks noChangeShapeType="1"/>
            </p:cNvSpPr>
            <p:nvPr/>
          </p:nvSpPr>
          <p:spPr bwMode="auto">
            <a:xfrm rot="1678693">
              <a:off x="4382" y="2212"/>
              <a:ext cx="26" cy="9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90" name="Line 568">
              <a:extLst>
                <a:ext uri="{FF2B5EF4-FFF2-40B4-BE49-F238E27FC236}">
                  <a16:creationId xmlns:a16="http://schemas.microsoft.com/office/drawing/2014/main" id="{AA31A1FA-E206-7BDC-DD2B-5A3B223C1D67}"/>
                </a:ext>
              </a:extLst>
            </p:cNvPr>
            <p:cNvSpPr>
              <a:spLocks noChangeShapeType="1"/>
            </p:cNvSpPr>
            <p:nvPr/>
          </p:nvSpPr>
          <p:spPr bwMode="auto">
            <a:xfrm rot="1678693">
              <a:off x="4471" y="2157"/>
              <a:ext cx="25"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91" name="Line 569">
              <a:extLst>
                <a:ext uri="{FF2B5EF4-FFF2-40B4-BE49-F238E27FC236}">
                  <a16:creationId xmlns:a16="http://schemas.microsoft.com/office/drawing/2014/main" id="{84A401DC-37C6-D27A-4D5A-BC82153C0838}"/>
                </a:ext>
              </a:extLst>
            </p:cNvPr>
            <p:cNvSpPr>
              <a:spLocks noChangeShapeType="1"/>
            </p:cNvSpPr>
            <p:nvPr/>
          </p:nvSpPr>
          <p:spPr bwMode="auto">
            <a:xfrm rot="1678693">
              <a:off x="4151" y="2432"/>
              <a:ext cx="1604" cy="12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92" name="Line 570">
              <a:extLst>
                <a:ext uri="{FF2B5EF4-FFF2-40B4-BE49-F238E27FC236}">
                  <a16:creationId xmlns:a16="http://schemas.microsoft.com/office/drawing/2014/main" id="{78ACBE35-73D6-C839-A9C4-30D1E9817498}"/>
                </a:ext>
              </a:extLst>
            </p:cNvPr>
            <p:cNvSpPr>
              <a:spLocks noChangeShapeType="1"/>
            </p:cNvSpPr>
            <p:nvPr/>
          </p:nvSpPr>
          <p:spPr bwMode="auto">
            <a:xfrm rot="1678693">
              <a:off x="4152" y="2517"/>
              <a:ext cx="1504" cy="13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93" name="Line 571">
              <a:extLst>
                <a:ext uri="{FF2B5EF4-FFF2-40B4-BE49-F238E27FC236}">
                  <a16:creationId xmlns:a16="http://schemas.microsoft.com/office/drawing/2014/main" id="{F925AB6A-F749-C766-6EF4-2C618F912DE9}"/>
                </a:ext>
              </a:extLst>
            </p:cNvPr>
            <p:cNvSpPr>
              <a:spLocks noChangeShapeType="1"/>
            </p:cNvSpPr>
            <p:nvPr/>
          </p:nvSpPr>
          <p:spPr bwMode="auto">
            <a:xfrm rot="1678693">
              <a:off x="4491" y="2314"/>
              <a:ext cx="10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94" name="Line 572">
              <a:extLst>
                <a:ext uri="{FF2B5EF4-FFF2-40B4-BE49-F238E27FC236}">
                  <a16:creationId xmlns:a16="http://schemas.microsoft.com/office/drawing/2014/main" id="{73E4CFAF-12EA-D6AA-524C-8909162FF5CE}"/>
                </a:ext>
              </a:extLst>
            </p:cNvPr>
            <p:cNvSpPr>
              <a:spLocks noChangeShapeType="1"/>
            </p:cNvSpPr>
            <p:nvPr/>
          </p:nvSpPr>
          <p:spPr bwMode="auto">
            <a:xfrm rot="1678693">
              <a:off x="4368" y="2325"/>
              <a:ext cx="103"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95" name="Line 573">
              <a:extLst>
                <a:ext uri="{FF2B5EF4-FFF2-40B4-BE49-F238E27FC236}">
                  <a16:creationId xmlns:a16="http://schemas.microsoft.com/office/drawing/2014/main" id="{19EC74AC-9EA7-EB3F-0896-6B3F161DEC07}"/>
                </a:ext>
              </a:extLst>
            </p:cNvPr>
            <p:cNvSpPr>
              <a:spLocks noChangeShapeType="1"/>
            </p:cNvSpPr>
            <p:nvPr/>
          </p:nvSpPr>
          <p:spPr bwMode="auto">
            <a:xfrm rot="1678693">
              <a:off x="4530" y="2366"/>
              <a:ext cx="130" cy="2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96" name="Line 574">
              <a:extLst>
                <a:ext uri="{FF2B5EF4-FFF2-40B4-BE49-F238E27FC236}">
                  <a16:creationId xmlns:a16="http://schemas.microsoft.com/office/drawing/2014/main" id="{703ED599-F3F7-8C3F-1650-2BA0AC8222A7}"/>
                </a:ext>
              </a:extLst>
            </p:cNvPr>
            <p:cNvSpPr>
              <a:spLocks noChangeShapeType="1"/>
            </p:cNvSpPr>
            <p:nvPr/>
          </p:nvSpPr>
          <p:spPr bwMode="auto">
            <a:xfrm rot="1678693">
              <a:off x="4585" y="2318"/>
              <a:ext cx="130" cy="2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97" name="Line 575">
              <a:extLst>
                <a:ext uri="{FF2B5EF4-FFF2-40B4-BE49-F238E27FC236}">
                  <a16:creationId xmlns:a16="http://schemas.microsoft.com/office/drawing/2014/main" id="{859E0AE6-14D3-AC3B-93AF-280A06B35B77}"/>
                </a:ext>
              </a:extLst>
            </p:cNvPr>
            <p:cNvSpPr>
              <a:spLocks noChangeShapeType="1"/>
            </p:cNvSpPr>
            <p:nvPr/>
          </p:nvSpPr>
          <p:spPr bwMode="auto">
            <a:xfrm rot="1678693">
              <a:off x="4548" y="2221"/>
              <a:ext cx="130" cy="23"/>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98" name="Line 576">
              <a:extLst>
                <a:ext uri="{FF2B5EF4-FFF2-40B4-BE49-F238E27FC236}">
                  <a16:creationId xmlns:a16="http://schemas.microsoft.com/office/drawing/2014/main" id="{577BE211-21CF-A2FB-718A-5AC873BDD7FC}"/>
                </a:ext>
              </a:extLst>
            </p:cNvPr>
            <p:cNvSpPr>
              <a:spLocks noChangeShapeType="1"/>
            </p:cNvSpPr>
            <p:nvPr/>
          </p:nvSpPr>
          <p:spPr bwMode="auto">
            <a:xfrm rot="1678693">
              <a:off x="4617" y="2288"/>
              <a:ext cx="104" cy="1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99" name="Line 577">
              <a:extLst>
                <a:ext uri="{FF2B5EF4-FFF2-40B4-BE49-F238E27FC236}">
                  <a16:creationId xmlns:a16="http://schemas.microsoft.com/office/drawing/2014/main" id="{DB61F941-2C82-4713-5A69-5CCBE75F47EC}"/>
                </a:ext>
              </a:extLst>
            </p:cNvPr>
            <p:cNvSpPr>
              <a:spLocks noChangeShapeType="1"/>
            </p:cNvSpPr>
            <p:nvPr/>
          </p:nvSpPr>
          <p:spPr bwMode="auto">
            <a:xfrm rot="1678693">
              <a:off x="4163" y="2473"/>
              <a:ext cx="1113" cy="14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00" name="Line 578">
              <a:extLst>
                <a:ext uri="{FF2B5EF4-FFF2-40B4-BE49-F238E27FC236}">
                  <a16:creationId xmlns:a16="http://schemas.microsoft.com/office/drawing/2014/main" id="{7BA60E1E-5CA3-A818-2158-313EF8B56D2F}"/>
                </a:ext>
              </a:extLst>
            </p:cNvPr>
            <p:cNvSpPr>
              <a:spLocks noChangeShapeType="1"/>
            </p:cNvSpPr>
            <p:nvPr/>
          </p:nvSpPr>
          <p:spPr bwMode="auto">
            <a:xfrm rot="1678693">
              <a:off x="4129" y="2514"/>
              <a:ext cx="1116" cy="115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01" name="Line 579">
              <a:extLst>
                <a:ext uri="{FF2B5EF4-FFF2-40B4-BE49-F238E27FC236}">
                  <a16:creationId xmlns:a16="http://schemas.microsoft.com/office/drawing/2014/main" id="{AB4FA4DF-179A-49FE-D54E-1C6A6AC05068}"/>
                </a:ext>
              </a:extLst>
            </p:cNvPr>
            <p:cNvSpPr>
              <a:spLocks noChangeShapeType="1"/>
            </p:cNvSpPr>
            <p:nvPr/>
          </p:nvSpPr>
          <p:spPr bwMode="auto">
            <a:xfrm rot="1678693">
              <a:off x="4335" y="2323"/>
              <a:ext cx="129" cy="1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02" name="Line 580">
              <a:extLst>
                <a:ext uri="{FF2B5EF4-FFF2-40B4-BE49-F238E27FC236}">
                  <a16:creationId xmlns:a16="http://schemas.microsoft.com/office/drawing/2014/main" id="{6704F940-2BB3-D163-9025-EF7925877886}"/>
                </a:ext>
              </a:extLst>
            </p:cNvPr>
            <p:cNvSpPr>
              <a:spLocks noChangeShapeType="1"/>
            </p:cNvSpPr>
            <p:nvPr/>
          </p:nvSpPr>
          <p:spPr bwMode="auto">
            <a:xfrm rot="1678693">
              <a:off x="4165" y="2539"/>
              <a:ext cx="882" cy="10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03" name="Line 581">
              <a:extLst>
                <a:ext uri="{FF2B5EF4-FFF2-40B4-BE49-F238E27FC236}">
                  <a16:creationId xmlns:a16="http://schemas.microsoft.com/office/drawing/2014/main" id="{38C76297-527E-EE39-15E5-8C3108B4D2E7}"/>
                </a:ext>
              </a:extLst>
            </p:cNvPr>
            <p:cNvSpPr>
              <a:spLocks noChangeShapeType="1"/>
            </p:cNvSpPr>
            <p:nvPr/>
          </p:nvSpPr>
          <p:spPr bwMode="auto">
            <a:xfrm rot="1678693">
              <a:off x="4450" y="2404"/>
              <a:ext cx="208" cy="1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04" name="Line 582">
              <a:extLst>
                <a:ext uri="{FF2B5EF4-FFF2-40B4-BE49-F238E27FC236}">
                  <a16:creationId xmlns:a16="http://schemas.microsoft.com/office/drawing/2014/main" id="{CB1A39D2-D4F8-B971-F61F-022E1DBA2C97}"/>
                </a:ext>
              </a:extLst>
            </p:cNvPr>
            <p:cNvSpPr>
              <a:spLocks noChangeShapeType="1"/>
            </p:cNvSpPr>
            <p:nvPr/>
          </p:nvSpPr>
          <p:spPr bwMode="auto">
            <a:xfrm rot="1678693">
              <a:off x="4218" y="2646"/>
              <a:ext cx="1219" cy="12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05" name="Line 583">
              <a:extLst>
                <a:ext uri="{FF2B5EF4-FFF2-40B4-BE49-F238E27FC236}">
                  <a16:creationId xmlns:a16="http://schemas.microsoft.com/office/drawing/2014/main" id="{9C470ABF-716C-5A7F-4EB2-2CCEE8895558}"/>
                </a:ext>
              </a:extLst>
            </p:cNvPr>
            <p:cNvSpPr>
              <a:spLocks noChangeShapeType="1"/>
            </p:cNvSpPr>
            <p:nvPr/>
          </p:nvSpPr>
          <p:spPr bwMode="auto">
            <a:xfrm rot="1678693">
              <a:off x="4270" y="2503"/>
              <a:ext cx="726" cy="14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06" name="Line 584">
              <a:extLst>
                <a:ext uri="{FF2B5EF4-FFF2-40B4-BE49-F238E27FC236}">
                  <a16:creationId xmlns:a16="http://schemas.microsoft.com/office/drawing/2014/main" id="{3144EB69-DB0D-046D-BEDC-33A15A210968}"/>
                </a:ext>
              </a:extLst>
            </p:cNvPr>
            <p:cNvSpPr>
              <a:spLocks noChangeShapeType="1"/>
            </p:cNvSpPr>
            <p:nvPr/>
          </p:nvSpPr>
          <p:spPr bwMode="auto">
            <a:xfrm rot="1678693">
              <a:off x="4469" y="2066"/>
              <a:ext cx="77" cy="6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07" name="Line 585">
              <a:extLst>
                <a:ext uri="{FF2B5EF4-FFF2-40B4-BE49-F238E27FC236}">
                  <a16:creationId xmlns:a16="http://schemas.microsoft.com/office/drawing/2014/main" id="{61010934-6969-43FA-30FA-9DEBB48058AF}"/>
                </a:ext>
              </a:extLst>
            </p:cNvPr>
            <p:cNvSpPr>
              <a:spLocks noChangeShapeType="1"/>
            </p:cNvSpPr>
            <p:nvPr/>
          </p:nvSpPr>
          <p:spPr bwMode="auto">
            <a:xfrm rot="1678693">
              <a:off x="4413" y="2062"/>
              <a:ext cx="78" cy="6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08" name="Line 586">
              <a:extLst>
                <a:ext uri="{FF2B5EF4-FFF2-40B4-BE49-F238E27FC236}">
                  <a16:creationId xmlns:a16="http://schemas.microsoft.com/office/drawing/2014/main" id="{347A4976-986A-D24D-6D89-CC70A419AFFC}"/>
                </a:ext>
              </a:extLst>
            </p:cNvPr>
            <p:cNvSpPr>
              <a:spLocks noChangeShapeType="1"/>
            </p:cNvSpPr>
            <p:nvPr/>
          </p:nvSpPr>
          <p:spPr bwMode="auto">
            <a:xfrm rot="1678693">
              <a:off x="4402" y="2082"/>
              <a:ext cx="78" cy="6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09" name="Line 587">
              <a:extLst>
                <a:ext uri="{FF2B5EF4-FFF2-40B4-BE49-F238E27FC236}">
                  <a16:creationId xmlns:a16="http://schemas.microsoft.com/office/drawing/2014/main" id="{8A982960-1C2D-CAFE-8803-5323D40B68AC}"/>
                </a:ext>
              </a:extLst>
            </p:cNvPr>
            <p:cNvSpPr>
              <a:spLocks noChangeShapeType="1"/>
            </p:cNvSpPr>
            <p:nvPr/>
          </p:nvSpPr>
          <p:spPr bwMode="auto">
            <a:xfrm rot="1678693">
              <a:off x="4496" y="2086"/>
              <a:ext cx="103" cy="45"/>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10" name="Line 588">
              <a:extLst>
                <a:ext uri="{FF2B5EF4-FFF2-40B4-BE49-F238E27FC236}">
                  <a16:creationId xmlns:a16="http://schemas.microsoft.com/office/drawing/2014/main" id="{BA1D8E5A-2125-9EE9-6523-DA66E4196013}"/>
                </a:ext>
              </a:extLst>
            </p:cNvPr>
            <p:cNvSpPr>
              <a:spLocks noChangeShapeType="1"/>
            </p:cNvSpPr>
            <p:nvPr/>
          </p:nvSpPr>
          <p:spPr bwMode="auto">
            <a:xfrm rot="1678693">
              <a:off x="4661" y="2327"/>
              <a:ext cx="104"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11" name="Line 589">
              <a:extLst>
                <a:ext uri="{FF2B5EF4-FFF2-40B4-BE49-F238E27FC236}">
                  <a16:creationId xmlns:a16="http://schemas.microsoft.com/office/drawing/2014/main" id="{4B12D140-1191-490B-FB81-A295ACCC1E02}"/>
                </a:ext>
              </a:extLst>
            </p:cNvPr>
            <p:cNvSpPr>
              <a:spLocks noChangeShapeType="1"/>
            </p:cNvSpPr>
            <p:nvPr/>
          </p:nvSpPr>
          <p:spPr bwMode="auto">
            <a:xfrm rot="1678693">
              <a:off x="4309" y="2422"/>
              <a:ext cx="1358" cy="83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12" name="Line 590">
              <a:extLst>
                <a:ext uri="{FF2B5EF4-FFF2-40B4-BE49-F238E27FC236}">
                  <a16:creationId xmlns:a16="http://schemas.microsoft.com/office/drawing/2014/main" id="{54ED1741-DDD1-7AA9-455C-320947D3780D}"/>
                </a:ext>
              </a:extLst>
            </p:cNvPr>
            <p:cNvSpPr>
              <a:spLocks noChangeShapeType="1"/>
            </p:cNvSpPr>
            <p:nvPr/>
          </p:nvSpPr>
          <p:spPr bwMode="auto">
            <a:xfrm rot="1678693">
              <a:off x="4516" y="2120"/>
              <a:ext cx="78" cy="113"/>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13" name="Line 591">
              <a:extLst>
                <a:ext uri="{FF2B5EF4-FFF2-40B4-BE49-F238E27FC236}">
                  <a16:creationId xmlns:a16="http://schemas.microsoft.com/office/drawing/2014/main" id="{E61C8B0E-F5F6-8FA6-FD51-0B5EBC096016}"/>
                </a:ext>
              </a:extLst>
            </p:cNvPr>
            <p:cNvSpPr>
              <a:spLocks noChangeShapeType="1"/>
            </p:cNvSpPr>
            <p:nvPr/>
          </p:nvSpPr>
          <p:spPr bwMode="auto">
            <a:xfrm rot="1678693">
              <a:off x="4104" y="2372"/>
              <a:ext cx="715" cy="121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14" name="Line 592">
              <a:extLst>
                <a:ext uri="{FF2B5EF4-FFF2-40B4-BE49-F238E27FC236}">
                  <a16:creationId xmlns:a16="http://schemas.microsoft.com/office/drawing/2014/main" id="{2BF30A67-FF7F-A712-4E9D-9D414B6A35E6}"/>
                </a:ext>
              </a:extLst>
            </p:cNvPr>
            <p:cNvSpPr>
              <a:spLocks noChangeShapeType="1"/>
            </p:cNvSpPr>
            <p:nvPr/>
          </p:nvSpPr>
          <p:spPr bwMode="auto">
            <a:xfrm rot="1678693">
              <a:off x="4094" y="2575"/>
              <a:ext cx="1381" cy="8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15" name="Line 593">
              <a:extLst>
                <a:ext uri="{FF2B5EF4-FFF2-40B4-BE49-F238E27FC236}">
                  <a16:creationId xmlns:a16="http://schemas.microsoft.com/office/drawing/2014/main" id="{004F47A1-FE9C-3BDC-5CE4-A4996632C413}"/>
                </a:ext>
              </a:extLst>
            </p:cNvPr>
            <p:cNvSpPr>
              <a:spLocks noChangeShapeType="1"/>
            </p:cNvSpPr>
            <p:nvPr/>
          </p:nvSpPr>
          <p:spPr bwMode="auto">
            <a:xfrm rot="1678693">
              <a:off x="4152" y="2584"/>
              <a:ext cx="510" cy="9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16" name="Line 594">
              <a:extLst>
                <a:ext uri="{FF2B5EF4-FFF2-40B4-BE49-F238E27FC236}">
                  <a16:creationId xmlns:a16="http://schemas.microsoft.com/office/drawing/2014/main" id="{9D233707-A59C-10EC-E888-D9A0E68D78D7}"/>
                </a:ext>
              </a:extLst>
            </p:cNvPr>
            <p:cNvSpPr>
              <a:spLocks noChangeShapeType="1"/>
            </p:cNvSpPr>
            <p:nvPr/>
          </p:nvSpPr>
          <p:spPr bwMode="auto">
            <a:xfrm rot="1678693">
              <a:off x="4248" y="2454"/>
              <a:ext cx="600" cy="135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17" name="Line 595">
              <a:extLst>
                <a:ext uri="{FF2B5EF4-FFF2-40B4-BE49-F238E27FC236}">
                  <a16:creationId xmlns:a16="http://schemas.microsoft.com/office/drawing/2014/main" id="{CA083D4B-0D17-8526-84FD-EBFA44260B21}"/>
                </a:ext>
              </a:extLst>
            </p:cNvPr>
            <p:cNvSpPr>
              <a:spLocks noChangeShapeType="1"/>
            </p:cNvSpPr>
            <p:nvPr/>
          </p:nvSpPr>
          <p:spPr bwMode="auto">
            <a:xfrm rot="1678693">
              <a:off x="4397" y="2752"/>
              <a:ext cx="1363" cy="8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18" name="Line 596">
              <a:extLst>
                <a:ext uri="{FF2B5EF4-FFF2-40B4-BE49-F238E27FC236}">
                  <a16:creationId xmlns:a16="http://schemas.microsoft.com/office/drawing/2014/main" id="{4CBDFF86-775D-56FC-4A2D-F9EFCBCDCD92}"/>
                </a:ext>
              </a:extLst>
            </p:cNvPr>
            <p:cNvSpPr>
              <a:spLocks noChangeShapeType="1"/>
            </p:cNvSpPr>
            <p:nvPr/>
          </p:nvSpPr>
          <p:spPr bwMode="auto">
            <a:xfrm rot="1678693">
              <a:off x="4446" y="2031"/>
              <a:ext cx="78" cy="113"/>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19" name="Line 597">
              <a:extLst>
                <a:ext uri="{FF2B5EF4-FFF2-40B4-BE49-F238E27FC236}">
                  <a16:creationId xmlns:a16="http://schemas.microsoft.com/office/drawing/2014/main" id="{D96AA646-E716-59D6-F782-F8D9A6437CC2}"/>
                </a:ext>
              </a:extLst>
            </p:cNvPr>
            <p:cNvSpPr>
              <a:spLocks noChangeShapeType="1"/>
            </p:cNvSpPr>
            <p:nvPr/>
          </p:nvSpPr>
          <p:spPr bwMode="auto">
            <a:xfrm rot="1678693">
              <a:off x="4504" y="2500"/>
              <a:ext cx="10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20" name="Line 598">
              <a:extLst>
                <a:ext uri="{FF2B5EF4-FFF2-40B4-BE49-F238E27FC236}">
                  <a16:creationId xmlns:a16="http://schemas.microsoft.com/office/drawing/2014/main" id="{6C643AAB-956E-0847-8AC0-A501A48E3A32}"/>
                </a:ext>
              </a:extLst>
            </p:cNvPr>
            <p:cNvSpPr>
              <a:spLocks noChangeShapeType="1"/>
            </p:cNvSpPr>
            <p:nvPr/>
          </p:nvSpPr>
          <p:spPr bwMode="auto">
            <a:xfrm rot="1678693">
              <a:off x="4696" y="2449"/>
              <a:ext cx="10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21" name="Line 599">
              <a:extLst>
                <a:ext uri="{FF2B5EF4-FFF2-40B4-BE49-F238E27FC236}">
                  <a16:creationId xmlns:a16="http://schemas.microsoft.com/office/drawing/2014/main" id="{4466E841-D57D-5449-74CA-30D018523E50}"/>
                </a:ext>
              </a:extLst>
            </p:cNvPr>
            <p:cNvSpPr>
              <a:spLocks noChangeShapeType="1"/>
            </p:cNvSpPr>
            <p:nvPr/>
          </p:nvSpPr>
          <p:spPr bwMode="auto">
            <a:xfrm rot="19921307" flipH="1">
              <a:off x="4464" y="2452"/>
              <a:ext cx="10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22" name="Line 600">
              <a:extLst>
                <a:ext uri="{FF2B5EF4-FFF2-40B4-BE49-F238E27FC236}">
                  <a16:creationId xmlns:a16="http://schemas.microsoft.com/office/drawing/2014/main" id="{47FE2562-D625-3835-6697-BA662B3E3B4C}"/>
                </a:ext>
              </a:extLst>
            </p:cNvPr>
            <p:cNvSpPr>
              <a:spLocks noChangeShapeType="1"/>
            </p:cNvSpPr>
            <p:nvPr/>
          </p:nvSpPr>
          <p:spPr bwMode="auto">
            <a:xfrm rot="19921307" flipH="1">
              <a:off x="4360" y="2404"/>
              <a:ext cx="10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23" name="Line 601">
              <a:extLst>
                <a:ext uri="{FF2B5EF4-FFF2-40B4-BE49-F238E27FC236}">
                  <a16:creationId xmlns:a16="http://schemas.microsoft.com/office/drawing/2014/main" id="{7E57146F-96E1-A023-E865-E1447D155189}"/>
                </a:ext>
              </a:extLst>
            </p:cNvPr>
            <p:cNvSpPr>
              <a:spLocks noChangeShapeType="1"/>
            </p:cNvSpPr>
            <p:nvPr/>
          </p:nvSpPr>
          <p:spPr bwMode="auto">
            <a:xfrm rot="19921307" flipH="1">
              <a:off x="4572" y="2449"/>
              <a:ext cx="104" cy="93"/>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24" name="Line 602">
              <a:extLst>
                <a:ext uri="{FF2B5EF4-FFF2-40B4-BE49-F238E27FC236}">
                  <a16:creationId xmlns:a16="http://schemas.microsoft.com/office/drawing/2014/main" id="{05ED4E73-80FC-3BB1-C80C-F31697F4B9F4}"/>
                </a:ext>
              </a:extLst>
            </p:cNvPr>
            <p:cNvSpPr>
              <a:spLocks noChangeShapeType="1"/>
            </p:cNvSpPr>
            <p:nvPr/>
          </p:nvSpPr>
          <p:spPr bwMode="auto">
            <a:xfrm rot="19921307" flipH="1">
              <a:off x="4704" y="2494"/>
              <a:ext cx="104" cy="93"/>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25" name="Line 603">
              <a:extLst>
                <a:ext uri="{FF2B5EF4-FFF2-40B4-BE49-F238E27FC236}">
                  <a16:creationId xmlns:a16="http://schemas.microsoft.com/office/drawing/2014/main" id="{889395AD-F417-635A-0590-87A84DAFF72D}"/>
                </a:ext>
              </a:extLst>
            </p:cNvPr>
            <p:cNvSpPr>
              <a:spLocks noChangeShapeType="1"/>
            </p:cNvSpPr>
            <p:nvPr/>
          </p:nvSpPr>
          <p:spPr bwMode="auto">
            <a:xfrm rot="19921307" flipH="1">
              <a:off x="4456" y="2257"/>
              <a:ext cx="104" cy="93"/>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26" name="Line 604">
              <a:extLst>
                <a:ext uri="{FF2B5EF4-FFF2-40B4-BE49-F238E27FC236}">
                  <a16:creationId xmlns:a16="http://schemas.microsoft.com/office/drawing/2014/main" id="{E9BE1F3A-E358-849D-B277-23E004A0F372}"/>
                </a:ext>
              </a:extLst>
            </p:cNvPr>
            <p:cNvSpPr>
              <a:spLocks noChangeShapeType="1"/>
            </p:cNvSpPr>
            <p:nvPr/>
          </p:nvSpPr>
          <p:spPr bwMode="auto">
            <a:xfrm rot="1678693">
              <a:off x="4339" y="1729"/>
              <a:ext cx="78" cy="113"/>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27" name="Line 605">
              <a:extLst>
                <a:ext uri="{FF2B5EF4-FFF2-40B4-BE49-F238E27FC236}">
                  <a16:creationId xmlns:a16="http://schemas.microsoft.com/office/drawing/2014/main" id="{3BDBEB6A-086B-8B73-C990-BF12B9596109}"/>
                </a:ext>
              </a:extLst>
            </p:cNvPr>
            <p:cNvSpPr>
              <a:spLocks noChangeShapeType="1"/>
            </p:cNvSpPr>
            <p:nvPr/>
          </p:nvSpPr>
          <p:spPr bwMode="auto">
            <a:xfrm rot="1678693">
              <a:off x="4341" y="1844"/>
              <a:ext cx="30" cy="113"/>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28" name="Line 606">
              <a:extLst>
                <a:ext uri="{FF2B5EF4-FFF2-40B4-BE49-F238E27FC236}">
                  <a16:creationId xmlns:a16="http://schemas.microsoft.com/office/drawing/2014/main" id="{7F32DE96-D144-CB41-2F0D-6162A9C97234}"/>
                </a:ext>
              </a:extLst>
            </p:cNvPr>
            <p:cNvSpPr>
              <a:spLocks noChangeShapeType="1"/>
            </p:cNvSpPr>
            <p:nvPr/>
          </p:nvSpPr>
          <p:spPr bwMode="auto">
            <a:xfrm rot="1678693">
              <a:off x="4387" y="1873"/>
              <a:ext cx="30" cy="113"/>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29" name="Line 607">
              <a:extLst>
                <a:ext uri="{FF2B5EF4-FFF2-40B4-BE49-F238E27FC236}">
                  <a16:creationId xmlns:a16="http://schemas.microsoft.com/office/drawing/2014/main" id="{EC89B652-66CB-DE60-FE01-E6D8446574E4}"/>
                </a:ext>
              </a:extLst>
            </p:cNvPr>
            <p:cNvSpPr>
              <a:spLocks noChangeShapeType="1"/>
            </p:cNvSpPr>
            <p:nvPr/>
          </p:nvSpPr>
          <p:spPr bwMode="auto">
            <a:xfrm rot="1678693">
              <a:off x="4369" y="1856"/>
              <a:ext cx="30" cy="113"/>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30" name="Line 608">
              <a:extLst>
                <a:ext uri="{FF2B5EF4-FFF2-40B4-BE49-F238E27FC236}">
                  <a16:creationId xmlns:a16="http://schemas.microsoft.com/office/drawing/2014/main" id="{71AA34E4-4479-AB41-8949-691167846FB2}"/>
                </a:ext>
              </a:extLst>
            </p:cNvPr>
            <p:cNvSpPr>
              <a:spLocks noChangeShapeType="1"/>
            </p:cNvSpPr>
            <p:nvPr/>
          </p:nvSpPr>
          <p:spPr bwMode="auto">
            <a:xfrm rot="1678693">
              <a:off x="4351" y="1952"/>
              <a:ext cx="30" cy="113"/>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31" name="Line 609">
              <a:extLst>
                <a:ext uri="{FF2B5EF4-FFF2-40B4-BE49-F238E27FC236}">
                  <a16:creationId xmlns:a16="http://schemas.microsoft.com/office/drawing/2014/main" id="{CDFBFE5E-441A-685A-C979-5DDF4B57A088}"/>
                </a:ext>
              </a:extLst>
            </p:cNvPr>
            <p:cNvSpPr>
              <a:spLocks noChangeShapeType="1"/>
            </p:cNvSpPr>
            <p:nvPr/>
          </p:nvSpPr>
          <p:spPr bwMode="auto">
            <a:xfrm rot="1678693">
              <a:off x="4321" y="1969"/>
              <a:ext cx="30" cy="113"/>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32" name="Line 610">
              <a:extLst>
                <a:ext uri="{FF2B5EF4-FFF2-40B4-BE49-F238E27FC236}">
                  <a16:creationId xmlns:a16="http://schemas.microsoft.com/office/drawing/2014/main" id="{22A196BE-890B-4EDC-3807-A2259A46B520}"/>
                </a:ext>
              </a:extLst>
            </p:cNvPr>
            <p:cNvSpPr>
              <a:spLocks noChangeShapeType="1"/>
            </p:cNvSpPr>
            <p:nvPr/>
          </p:nvSpPr>
          <p:spPr bwMode="auto">
            <a:xfrm rot="1678693">
              <a:off x="4387" y="1986"/>
              <a:ext cx="30" cy="113"/>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33" name="Line 611">
              <a:extLst>
                <a:ext uri="{FF2B5EF4-FFF2-40B4-BE49-F238E27FC236}">
                  <a16:creationId xmlns:a16="http://schemas.microsoft.com/office/drawing/2014/main" id="{6CDEA1DD-958A-4821-A981-D35113882288}"/>
                </a:ext>
              </a:extLst>
            </p:cNvPr>
            <p:cNvSpPr>
              <a:spLocks noChangeShapeType="1"/>
            </p:cNvSpPr>
            <p:nvPr/>
          </p:nvSpPr>
          <p:spPr bwMode="auto">
            <a:xfrm rot="1678693">
              <a:off x="4339" y="2048"/>
              <a:ext cx="30" cy="113"/>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34" name="Line 612">
              <a:extLst>
                <a:ext uri="{FF2B5EF4-FFF2-40B4-BE49-F238E27FC236}">
                  <a16:creationId xmlns:a16="http://schemas.microsoft.com/office/drawing/2014/main" id="{C079834A-1148-81D4-E7A6-AE6A17E8D8FD}"/>
                </a:ext>
              </a:extLst>
            </p:cNvPr>
            <p:cNvSpPr>
              <a:spLocks noChangeShapeType="1"/>
            </p:cNvSpPr>
            <p:nvPr/>
          </p:nvSpPr>
          <p:spPr bwMode="auto">
            <a:xfrm rot="1678693">
              <a:off x="4291" y="2110"/>
              <a:ext cx="30" cy="113"/>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35" name="Line 613">
              <a:extLst>
                <a:ext uri="{FF2B5EF4-FFF2-40B4-BE49-F238E27FC236}">
                  <a16:creationId xmlns:a16="http://schemas.microsoft.com/office/drawing/2014/main" id="{BD878D3B-38F5-B3F1-F91A-809C79F6A153}"/>
                </a:ext>
              </a:extLst>
            </p:cNvPr>
            <p:cNvSpPr>
              <a:spLocks noChangeShapeType="1"/>
            </p:cNvSpPr>
            <p:nvPr/>
          </p:nvSpPr>
          <p:spPr bwMode="auto">
            <a:xfrm rot="19921307" flipH="1">
              <a:off x="4225" y="2113"/>
              <a:ext cx="104" cy="93"/>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36" name="Line 614">
              <a:extLst>
                <a:ext uri="{FF2B5EF4-FFF2-40B4-BE49-F238E27FC236}">
                  <a16:creationId xmlns:a16="http://schemas.microsoft.com/office/drawing/2014/main" id="{CCB5B300-D324-B7F9-6F9D-60301CB24518}"/>
                </a:ext>
              </a:extLst>
            </p:cNvPr>
            <p:cNvSpPr>
              <a:spLocks noChangeShapeType="1"/>
            </p:cNvSpPr>
            <p:nvPr/>
          </p:nvSpPr>
          <p:spPr bwMode="auto">
            <a:xfrm rot="19921307" flipH="1">
              <a:off x="4273" y="1969"/>
              <a:ext cx="104" cy="93"/>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37" name="Line 615">
              <a:extLst>
                <a:ext uri="{FF2B5EF4-FFF2-40B4-BE49-F238E27FC236}">
                  <a16:creationId xmlns:a16="http://schemas.microsoft.com/office/drawing/2014/main" id="{2BC776FF-E21A-21E4-87EB-8CC182A36A95}"/>
                </a:ext>
              </a:extLst>
            </p:cNvPr>
            <p:cNvSpPr>
              <a:spLocks noChangeShapeType="1"/>
            </p:cNvSpPr>
            <p:nvPr/>
          </p:nvSpPr>
          <p:spPr bwMode="auto">
            <a:xfrm rot="19921307" flipH="1">
              <a:off x="4332" y="2113"/>
              <a:ext cx="104" cy="14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38" name="Line 616">
              <a:extLst>
                <a:ext uri="{FF2B5EF4-FFF2-40B4-BE49-F238E27FC236}">
                  <a16:creationId xmlns:a16="http://schemas.microsoft.com/office/drawing/2014/main" id="{4C50A751-DC79-5C00-29FC-4B0EAA24F24D}"/>
                </a:ext>
              </a:extLst>
            </p:cNvPr>
            <p:cNvSpPr>
              <a:spLocks noChangeShapeType="1"/>
            </p:cNvSpPr>
            <p:nvPr/>
          </p:nvSpPr>
          <p:spPr bwMode="auto">
            <a:xfrm rot="19921307" flipH="1">
              <a:off x="4225" y="2209"/>
              <a:ext cx="104" cy="14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39" name="Line 617">
              <a:extLst>
                <a:ext uri="{FF2B5EF4-FFF2-40B4-BE49-F238E27FC236}">
                  <a16:creationId xmlns:a16="http://schemas.microsoft.com/office/drawing/2014/main" id="{208A0FEF-1FDA-B71D-5D6B-2713CEA6634F}"/>
                </a:ext>
              </a:extLst>
            </p:cNvPr>
            <p:cNvSpPr>
              <a:spLocks noChangeShapeType="1"/>
            </p:cNvSpPr>
            <p:nvPr/>
          </p:nvSpPr>
          <p:spPr bwMode="auto">
            <a:xfrm rot="19921307" flipH="1">
              <a:off x="4265" y="2209"/>
              <a:ext cx="104" cy="14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40" name="Line 618">
              <a:extLst>
                <a:ext uri="{FF2B5EF4-FFF2-40B4-BE49-F238E27FC236}">
                  <a16:creationId xmlns:a16="http://schemas.microsoft.com/office/drawing/2014/main" id="{B29B7830-03F9-4D70-59B8-268F0A15BCA8}"/>
                </a:ext>
              </a:extLst>
            </p:cNvPr>
            <p:cNvSpPr>
              <a:spLocks noChangeShapeType="1"/>
            </p:cNvSpPr>
            <p:nvPr/>
          </p:nvSpPr>
          <p:spPr bwMode="auto">
            <a:xfrm rot="19921307" flipH="1">
              <a:off x="4305" y="2161"/>
              <a:ext cx="104" cy="14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41" name="Line 619">
              <a:extLst>
                <a:ext uri="{FF2B5EF4-FFF2-40B4-BE49-F238E27FC236}">
                  <a16:creationId xmlns:a16="http://schemas.microsoft.com/office/drawing/2014/main" id="{6B5C4B95-7144-B15B-2F28-7D9442C0F825}"/>
                </a:ext>
              </a:extLst>
            </p:cNvPr>
            <p:cNvSpPr>
              <a:spLocks noChangeShapeType="1"/>
            </p:cNvSpPr>
            <p:nvPr/>
          </p:nvSpPr>
          <p:spPr bwMode="auto">
            <a:xfrm rot="19921307" flipH="1">
              <a:off x="4319" y="2245"/>
              <a:ext cx="58" cy="19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42" name="Line 620">
              <a:extLst>
                <a:ext uri="{FF2B5EF4-FFF2-40B4-BE49-F238E27FC236}">
                  <a16:creationId xmlns:a16="http://schemas.microsoft.com/office/drawing/2014/main" id="{1C8A8A87-3812-30E4-701B-67C1CCE122E5}"/>
                </a:ext>
              </a:extLst>
            </p:cNvPr>
            <p:cNvSpPr>
              <a:spLocks noChangeShapeType="1"/>
            </p:cNvSpPr>
            <p:nvPr/>
          </p:nvSpPr>
          <p:spPr bwMode="auto">
            <a:xfrm rot="19921307" flipH="1">
              <a:off x="4263" y="2329"/>
              <a:ext cx="58" cy="19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43" name="Line 621">
              <a:extLst>
                <a:ext uri="{FF2B5EF4-FFF2-40B4-BE49-F238E27FC236}">
                  <a16:creationId xmlns:a16="http://schemas.microsoft.com/office/drawing/2014/main" id="{873A864B-1CA6-17BB-CDB4-F7DF7F2022AC}"/>
                </a:ext>
              </a:extLst>
            </p:cNvPr>
            <p:cNvSpPr>
              <a:spLocks noChangeShapeType="1"/>
            </p:cNvSpPr>
            <p:nvPr/>
          </p:nvSpPr>
          <p:spPr bwMode="auto">
            <a:xfrm rot="19921307" flipH="1">
              <a:off x="4225" y="2209"/>
              <a:ext cx="58" cy="19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44" name="Line 622">
              <a:extLst>
                <a:ext uri="{FF2B5EF4-FFF2-40B4-BE49-F238E27FC236}">
                  <a16:creationId xmlns:a16="http://schemas.microsoft.com/office/drawing/2014/main" id="{EB505D5E-8C11-DB75-D90F-3602FAADE119}"/>
                </a:ext>
              </a:extLst>
            </p:cNvPr>
            <p:cNvSpPr>
              <a:spLocks noChangeShapeType="1"/>
            </p:cNvSpPr>
            <p:nvPr/>
          </p:nvSpPr>
          <p:spPr bwMode="auto">
            <a:xfrm rot="19921307" flipH="1">
              <a:off x="4191" y="2368"/>
              <a:ext cx="182" cy="1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45" name="Line 623">
              <a:extLst>
                <a:ext uri="{FF2B5EF4-FFF2-40B4-BE49-F238E27FC236}">
                  <a16:creationId xmlns:a16="http://schemas.microsoft.com/office/drawing/2014/main" id="{83584052-742A-9A33-C794-899517FE6FCE}"/>
                </a:ext>
              </a:extLst>
            </p:cNvPr>
            <p:cNvSpPr>
              <a:spLocks noChangeShapeType="1"/>
            </p:cNvSpPr>
            <p:nvPr/>
          </p:nvSpPr>
          <p:spPr bwMode="auto">
            <a:xfrm rot="19921307" flipH="1">
              <a:off x="4129" y="2305"/>
              <a:ext cx="182" cy="1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46" name="Line 624">
              <a:extLst>
                <a:ext uri="{FF2B5EF4-FFF2-40B4-BE49-F238E27FC236}">
                  <a16:creationId xmlns:a16="http://schemas.microsoft.com/office/drawing/2014/main" id="{72A070B4-867F-2123-44AF-3740C2BA84AA}"/>
                </a:ext>
              </a:extLst>
            </p:cNvPr>
            <p:cNvSpPr>
              <a:spLocks noChangeShapeType="1"/>
            </p:cNvSpPr>
            <p:nvPr/>
          </p:nvSpPr>
          <p:spPr bwMode="auto">
            <a:xfrm rot="19921307" flipH="1">
              <a:off x="4225" y="2401"/>
              <a:ext cx="182" cy="1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47" name="Line 625">
              <a:extLst>
                <a:ext uri="{FF2B5EF4-FFF2-40B4-BE49-F238E27FC236}">
                  <a16:creationId xmlns:a16="http://schemas.microsoft.com/office/drawing/2014/main" id="{84773A6D-6240-A795-D4B8-EE7559CAF394}"/>
                </a:ext>
              </a:extLst>
            </p:cNvPr>
            <p:cNvSpPr>
              <a:spLocks noChangeShapeType="1"/>
            </p:cNvSpPr>
            <p:nvPr/>
          </p:nvSpPr>
          <p:spPr bwMode="auto">
            <a:xfrm rot="1678693">
              <a:off x="3985" y="2449"/>
              <a:ext cx="510" cy="9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48" name="Line 626">
              <a:extLst>
                <a:ext uri="{FF2B5EF4-FFF2-40B4-BE49-F238E27FC236}">
                  <a16:creationId xmlns:a16="http://schemas.microsoft.com/office/drawing/2014/main" id="{E710AE63-F039-E642-AA9B-5A40DE28B3A7}"/>
                </a:ext>
              </a:extLst>
            </p:cNvPr>
            <p:cNvSpPr>
              <a:spLocks noChangeShapeType="1"/>
            </p:cNvSpPr>
            <p:nvPr/>
          </p:nvSpPr>
          <p:spPr bwMode="auto">
            <a:xfrm rot="1678693">
              <a:off x="3955" y="2314"/>
              <a:ext cx="510" cy="9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49" name="Line 627">
              <a:extLst>
                <a:ext uri="{FF2B5EF4-FFF2-40B4-BE49-F238E27FC236}">
                  <a16:creationId xmlns:a16="http://schemas.microsoft.com/office/drawing/2014/main" id="{CE2429AE-F269-655B-9C3E-DE7291491C6A}"/>
                </a:ext>
              </a:extLst>
            </p:cNvPr>
            <p:cNvSpPr>
              <a:spLocks noChangeShapeType="1"/>
            </p:cNvSpPr>
            <p:nvPr/>
          </p:nvSpPr>
          <p:spPr bwMode="auto">
            <a:xfrm rot="1678693">
              <a:off x="4014" y="2514"/>
              <a:ext cx="750" cy="10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50" name="Line 628">
              <a:extLst>
                <a:ext uri="{FF2B5EF4-FFF2-40B4-BE49-F238E27FC236}">
                  <a16:creationId xmlns:a16="http://schemas.microsoft.com/office/drawing/2014/main" id="{53A29E08-16EE-F2AA-BBB2-2577DBAC3E34}"/>
                </a:ext>
              </a:extLst>
            </p:cNvPr>
            <p:cNvSpPr>
              <a:spLocks noChangeShapeType="1"/>
            </p:cNvSpPr>
            <p:nvPr/>
          </p:nvSpPr>
          <p:spPr bwMode="auto">
            <a:xfrm rot="1678693">
              <a:off x="3985" y="2641"/>
              <a:ext cx="750" cy="10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51" name="Line 629">
              <a:extLst>
                <a:ext uri="{FF2B5EF4-FFF2-40B4-BE49-F238E27FC236}">
                  <a16:creationId xmlns:a16="http://schemas.microsoft.com/office/drawing/2014/main" id="{ED363FEB-7DB1-D85A-7EBF-769EA3222C24}"/>
                </a:ext>
              </a:extLst>
            </p:cNvPr>
            <p:cNvSpPr>
              <a:spLocks noChangeShapeType="1"/>
            </p:cNvSpPr>
            <p:nvPr/>
          </p:nvSpPr>
          <p:spPr bwMode="auto">
            <a:xfrm rot="1678693">
              <a:off x="3859" y="2545"/>
              <a:ext cx="750" cy="10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52" name="Line 630">
              <a:extLst>
                <a:ext uri="{FF2B5EF4-FFF2-40B4-BE49-F238E27FC236}">
                  <a16:creationId xmlns:a16="http://schemas.microsoft.com/office/drawing/2014/main" id="{097772AF-8879-0C49-3EF1-2A7D2B6F3B16}"/>
                </a:ext>
              </a:extLst>
            </p:cNvPr>
            <p:cNvSpPr>
              <a:spLocks noChangeShapeType="1"/>
            </p:cNvSpPr>
            <p:nvPr/>
          </p:nvSpPr>
          <p:spPr bwMode="auto">
            <a:xfrm rot="1678693">
              <a:off x="4006" y="2399"/>
              <a:ext cx="240" cy="15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53" name="Line 631">
              <a:extLst>
                <a:ext uri="{FF2B5EF4-FFF2-40B4-BE49-F238E27FC236}">
                  <a16:creationId xmlns:a16="http://schemas.microsoft.com/office/drawing/2014/main" id="{E9A9C60B-0B9A-729F-02A6-8502E1C11B46}"/>
                </a:ext>
              </a:extLst>
            </p:cNvPr>
            <p:cNvSpPr>
              <a:spLocks noChangeShapeType="1"/>
            </p:cNvSpPr>
            <p:nvPr/>
          </p:nvSpPr>
          <p:spPr bwMode="auto">
            <a:xfrm rot="1678693">
              <a:off x="4157" y="2479"/>
              <a:ext cx="360" cy="1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54" name="Line 632">
              <a:extLst>
                <a:ext uri="{FF2B5EF4-FFF2-40B4-BE49-F238E27FC236}">
                  <a16:creationId xmlns:a16="http://schemas.microsoft.com/office/drawing/2014/main" id="{B713FAFC-5F62-3CAD-3DA7-E2A38CC6FAF6}"/>
                </a:ext>
              </a:extLst>
            </p:cNvPr>
            <p:cNvSpPr>
              <a:spLocks noChangeShapeType="1"/>
            </p:cNvSpPr>
            <p:nvPr/>
          </p:nvSpPr>
          <p:spPr bwMode="auto">
            <a:xfrm rot="1678693">
              <a:off x="4207" y="2596"/>
              <a:ext cx="528" cy="15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55" name="Line 633">
              <a:extLst>
                <a:ext uri="{FF2B5EF4-FFF2-40B4-BE49-F238E27FC236}">
                  <a16:creationId xmlns:a16="http://schemas.microsoft.com/office/drawing/2014/main" id="{C058F834-B279-0F34-0CE7-FC830FF67BF9}"/>
                </a:ext>
              </a:extLst>
            </p:cNvPr>
            <p:cNvSpPr>
              <a:spLocks noChangeShapeType="1"/>
            </p:cNvSpPr>
            <p:nvPr/>
          </p:nvSpPr>
          <p:spPr bwMode="auto">
            <a:xfrm rot="1678693">
              <a:off x="3841" y="2305"/>
              <a:ext cx="528" cy="15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56" name="Line 634">
              <a:extLst>
                <a:ext uri="{FF2B5EF4-FFF2-40B4-BE49-F238E27FC236}">
                  <a16:creationId xmlns:a16="http://schemas.microsoft.com/office/drawing/2014/main" id="{1A073140-CC43-5E60-A00F-8D8187A9E776}"/>
                </a:ext>
              </a:extLst>
            </p:cNvPr>
            <p:cNvSpPr>
              <a:spLocks noChangeShapeType="1"/>
            </p:cNvSpPr>
            <p:nvPr/>
          </p:nvSpPr>
          <p:spPr bwMode="auto">
            <a:xfrm rot="1678693">
              <a:off x="3765" y="2375"/>
              <a:ext cx="396" cy="1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57" name="Line 635">
              <a:extLst>
                <a:ext uri="{FF2B5EF4-FFF2-40B4-BE49-F238E27FC236}">
                  <a16:creationId xmlns:a16="http://schemas.microsoft.com/office/drawing/2014/main" id="{71A0541E-6975-6899-44F5-5F7E1DC1AEC1}"/>
                </a:ext>
              </a:extLst>
            </p:cNvPr>
            <p:cNvSpPr>
              <a:spLocks noChangeShapeType="1"/>
            </p:cNvSpPr>
            <p:nvPr/>
          </p:nvSpPr>
          <p:spPr bwMode="auto">
            <a:xfrm rot="1678693">
              <a:off x="3773" y="2472"/>
              <a:ext cx="453" cy="16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58" name="Line 636">
              <a:extLst>
                <a:ext uri="{FF2B5EF4-FFF2-40B4-BE49-F238E27FC236}">
                  <a16:creationId xmlns:a16="http://schemas.microsoft.com/office/drawing/2014/main" id="{08F2D77D-D3D5-23EA-5ED8-8E95D074A06F}"/>
                </a:ext>
              </a:extLst>
            </p:cNvPr>
            <p:cNvSpPr>
              <a:spLocks noChangeShapeType="1"/>
            </p:cNvSpPr>
            <p:nvPr/>
          </p:nvSpPr>
          <p:spPr bwMode="auto">
            <a:xfrm rot="1678693">
              <a:off x="3964" y="2497"/>
              <a:ext cx="453" cy="16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59" name="Line 637">
              <a:extLst>
                <a:ext uri="{FF2B5EF4-FFF2-40B4-BE49-F238E27FC236}">
                  <a16:creationId xmlns:a16="http://schemas.microsoft.com/office/drawing/2014/main" id="{14255B51-5E3F-4D2E-D565-33C20AD5AEF4}"/>
                </a:ext>
              </a:extLst>
            </p:cNvPr>
            <p:cNvSpPr>
              <a:spLocks noChangeShapeType="1"/>
            </p:cNvSpPr>
            <p:nvPr/>
          </p:nvSpPr>
          <p:spPr bwMode="auto">
            <a:xfrm rot="19921307" flipH="1">
              <a:off x="4273" y="2065"/>
              <a:ext cx="104" cy="14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60" name="Line 638">
              <a:extLst>
                <a:ext uri="{FF2B5EF4-FFF2-40B4-BE49-F238E27FC236}">
                  <a16:creationId xmlns:a16="http://schemas.microsoft.com/office/drawing/2014/main" id="{51C5BF38-A172-6A6A-AF47-639941654448}"/>
                </a:ext>
              </a:extLst>
            </p:cNvPr>
            <p:cNvSpPr>
              <a:spLocks noChangeShapeType="1"/>
            </p:cNvSpPr>
            <p:nvPr/>
          </p:nvSpPr>
          <p:spPr bwMode="auto">
            <a:xfrm rot="19921307" flipH="1">
              <a:off x="4321" y="2020"/>
              <a:ext cx="104" cy="14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61" name="Rectangle 639">
              <a:extLst>
                <a:ext uri="{FF2B5EF4-FFF2-40B4-BE49-F238E27FC236}">
                  <a16:creationId xmlns:a16="http://schemas.microsoft.com/office/drawing/2014/main" id="{918B2E0F-2C5A-6C58-879D-29114C618448}"/>
                </a:ext>
              </a:extLst>
            </p:cNvPr>
            <p:cNvSpPr>
              <a:spLocks noChangeArrowheads="1"/>
            </p:cNvSpPr>
            <p:nvPr/>
          </p:nvSpPr>
          <p:spPr bwMode="auto">
            <a:xfrm>
              <a:off x="4293" y="3499"/>
              <a:ext cx="576" cy="432"/>
            </a:xfrm>
            <a:prstGeom prst="rect">
              <a:avLst/>
            </a:prstGeom>
            <a:solidFill>
              <a:srgbClr val="B0AC00"/>
            </a:solidFill>
            <a:ln w="9525">
              <a:miter lim="800000"/>
              <a:headEnd/>
              <a:tailEnd/>
            </a:ln>
            <a:scene3d>
              <a:camera prst="legacyPerspectiveTop"/>
              <a:lightRig rig="legacyFlat3" dir="b"/>
            </a:scene3d>
            <a:sp3d prstMaterial="legacyMatte">
              <a:bevelT w="13500" h="13500" prst="angle"/>
              <a:bevelB w="13500" h="13500" prst="angle"/>
              <a:extrusionClr>
                <a:srgbClr val="B0AC00"/>
              </a:extrusionClr>
              <a:contourClr>
                <a:srgbClr val="B0AC00"/>
              </a:contourClr>
            </a:sp3d>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omic Sans MS" panose="030F0702030302020204" pitchFamily="66" charset="0"/>
              </a:endParaRPr>
            </a:p>
          </p:txBody>
        </p:sp>
        <p:grpSp>
          <p:nvGrpSpPr>
            <p:cNvPr id="21862" name="Group 640">
              <a:extLst>
                <a:ext uri="{FF2B5EF4-FFF2-40B4-BE49-F238E27FC236}">
                  <a16:creationId xmlns:a16="http://schemas.microsoft.com/office/drawing/2014/main" id="{962FC6AC-9BD2-8802-6711-117D7E7DA67C}"/>
                </a:ext>
              </a:extLst>
            </p:cNvPr>
            <p:cNvGrpSpPr>
              <a:grpSpLocks/>
            </p:cNvGrpSpPr>
            <p:nvPr/>
          </p:nvGrpSpPr>
          <p:grpSpPr bwMode="auto">
            <a:xfrm>
              <a:off x="4389" y="3499"/>
              <a:ext cx="480" cy="432"/>
              <a:chOff x="4389" y="3499"/>
              <a:chExt cx="480" cy="432"/>
            </a:xfrm>
          </p:grpSpPr>
          <p:sp>
            <p:nvSpPr>
              <p:cNvPr id="21871" name="Line 641">
                <a:extLst>
                  <a:ext uri="{FF2B5EF4-FFF2-40B4-BE49-F238E27FC236}">
                    <a16:creationId xmlns:a16="http://schemas.microsoft.com/office/drawing/2014/main" id="{D84CE3F0-9ABE-C983-6DB2-7C4D504F0E20}"/>
                  </a:ext>
                </a:extLst>
              </p:cNvPr>
              <p:cNvSpPr>
                <a:spLocks noChangeShapeType="1"/>
              </p:cNvSpPr>
              <p:nvPr/>
            </p:nvSpPr>
            <p:spPr bwMode="auto">
              <a:xfrm>
                <a:off x="4533" y="3499"/>
                <a:ext cx="0" cy="336"/>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872" name="Line 642">
                <a:extLst>
                  <a:ext uri="{FF2B5EF4-FFF2-40B4-BE49-F238E27FC236}">
                    <a16:creationId xmlns:a16="http://schemas.microsoft.com/office/drawing/2014/main" id="{D074A79E-3D3F-0244-0B5A-EE0077C1CE20}"/>
                  </a:ext>
                </a:extLst>
              </p:cNvPr>
              <p:cNvSpPr>
                <a:spLocks noChangeShapeType="1"/>
              </p:cNvSpPr>
              <p:nvPr/>
            </p:nvSpPr>
            <p:spPr bwMode="auto">
              <a:xfrm flipH="1">
                <a:off x="4389" y="3499"/>
                <a:ext cx="48" cy="432"/>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873" name="Line 643">
                <a:extLst>
                  <a:ext uri="{FF2B5EF4-FFF2-40B4-BE49-F238E27FC236}">
                    <a16:creationId xmlns:a16="http://schemas.microsoft.com/office/drawing/2014/main" id="{02985D4D-E411-8F1C-4274-98295AFAB23A}"/>
                  </a:ext>
                </a:extLst>
              </p:cNvPr>
              <p:cNvSpPr>
                <a:spLocks noChangeShapeType="1"/>
              </p:cNvSpPr>
              <p:nvPr/>
            </p:nvSpPr>
            <p:spPr bwMode="auto">
              <a:xfrm>
                <a:off x="4629" y="3499"/>
                <a:ext cx="0" cy="432"/>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874" name="Line 644">
                <a:extLst>
                  <a:ext uri="{FF2B5EF4-FFF2-40B4-BE49-F238E27FC236}">
                    <a16:creationId xmlns:a16="http://schemas.microsoft.com/office/drawing/2014/main" id="{981C07B4-D74F-E3D4-952D-71F0854FAB1A}"/>
                  </a:ext>
                </a:extLst>
              </p:cNvPr>
              <p:cNvSpPr>
                <a:spLocks noChangeShapeType="1"/>
              </p:cNvSpPr>
              <p:nvPr/>
            </p:nvSpPr>
            <p:spPr bwMode="auto">
              <a:xfrm>
                <a:off x="4725" y="3547"/>
                <a:ext cx="96" cy="384"/>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875" name="Line 645">
                <a:extLst>
                  <a:ext uri="{FF2B5EF4-FFF2-40B4-BE49-F238E27FC236}">
                    <a16:creationId xmlns:a16="http://schemas.microsoft.com/office/drawing/2014/main" id="{8EA760D7-F638-E0D8-C041-A3A6F199E58F}"/>
                  </a:ext>
                </a:extLst>
              </p:cNvPr>
              <p:cNvSpPr>
                <a:spLocks noChangeShapeType="1"/>
              </p:cNvSpPr>
              <p:nvPr/>
            </p:nvSpPr>
            <p:spPr bwMode="auto">
              <a:xfrm>
                <a:off x="4773" y="3499"/>
                <a:ext cx="96" cy="288"/>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1863" name="Group 646">
              <a:extLst>
                <a:ext uri="{FF2B5EF4-FFF2-40B4-BE49-F238E27FC236}">
                  <a16:creationId xmlns:a16="http://schemas.microsoft.com/office/drawing/2014/main" id="{2162FD8F-A407-4FAE-4EF7-CD54C327FA7F}"/>
                </a:ext>
              </a:extLst>
            </p:cNvPr>
            <p:cNvGrpSpPr>
              <a:grpSpLocks/>
            </p:cNvGrpSpPr>
            <p:nvPr/>
          </p:nvGrpSpPr>
          <p:grpSpPr bwMode="auto">
            <a:xfrm>
              <a:off x="4352" y="3504"/>
              <a:ext cx="528" cy="432"/>
              <a:chOff x="1872" y="3744"/>
              <a:chExt cx="528" cy="432"/>
            </a:xfrm>
          </p:grpSpPr>
          <p:sp>
            <p:nvSpPr>
              <p:cNvPr id="21864" name="Line 647">
                <a:extLst>
                  <a:ext uri="{FF2B5EF4-FFF2-40B4-BE49-F238E27FC236}">
                    <a16:creationId xmlns:a16="http://schemas.microsoft.com/office/drawing/2014/main" id="{152E4F1F-B1D2-219A-3B68-03169DB5A83D}"/>
                  </a:ext>
                </a:extLst>
              </p:cNvPr>
              <p:cNvSpPr>
                <a:spLocks noChangeShapeType="1"/>
              </p:cNvSpPr>
              <p:nvPr/>
            </p:nvSpPr>
            <p:spPr bwMode="auto">
              <a:xfrm>
                <a:off x="1872" y="3749"/>
                <a:ext cx="96" cy="380"/>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865" name="Line 648">
                <a:extLst>
                  <a:ext uri="{FF2B5EF4-FFF2-40B4-BE49-F238E27FC236}">
                    <a16:creationId xmlns:a16="http://schemas.microsoft.com/office/drawing/2014/main" id="{AC2B1113-4098-179C-1E5F-A4C3D1C5CA75}"/>
                  </a:ext>
                </a:extLst>
              </p:cNvPr>
              <p:cNvSpPr>
                <a:spLocks noChangeShapeType="1"/>
              </p:cNvSpPr>
              <p:nvPr/>
            </p:nvSpPr>
            <p:spPr bwMode="auto">
              <a:xfrm>
                <a:off x="2016" y="3749"/>
                <a:ext cx="144" cy="332"/>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866" name="Line 649">
                <a:extLst>
                  <a:ext uri="{FF2B5EF4-FFF2-40B4-BE49-F238E27FC236}">
                    <a16:creationId xmlns:a16="http://schemas.microsoft.com/office/drawing/2014/main" id="{3657846C-0E10-C989-6013-DA744647563E}"/>
                  </a:ext>
                </a:extLst>
              </p:cNvPr>
              <p:cNvSpPr>
                <a:spLocks noChangeShapeType="1"/>
              </p:cNvSpPr>
              <p:nvPr/>
            </p:nvSpPr>
            <p:spPr bwMode="auto">
              <a:xfrm>
                <a:off x="2112" y="3797"/>
                <a:ext cx="192" cy="379"/>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867" name="Line 650">
                <a:extLst>
                  <a:ext uri="{FF2B5EF4-FFF2-40B4-BE49-F238E27FC236}">
                    <a16:creationId xmlns:a16="http://schemas.microsoft.com/office/drawing/2014/main" id="{D5E55E22-07F3-5EBD-557E-7014495A0BBC}"/>
                  </a:ext>
                </a:extLst>
              </p:cNvPr>
              <p:cNvSpPr>
                <a:spLocks noChangeShapeType="1"/>
              </p:cNvSpPr>
              <p:nvPr/>
            </p:nvSpPr>
            <p:spPr bwMode="auto">
              <a:xfrm>
                <a:off x="1920" y="3749"/>
                <a:ext cx="144" cy="380"/>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868" name="Line 651">
                <a:extLst>
                  <a:ext uri="{FF2B5EF4-FFF2-40B4-BE49-F238E27FC236}">
                    <a16:creationId xmlns:a16="http://schemas.microsoft.com/office/drawing/2014/main" id="{C16742E5-B058-37D8-D9AB-E7022CCE951C}"/>
                  </a:ext>
                </a:extLst>
              </p:cNvPr>
              <p:cNvSpPr>
                <a:spLocks noChangeShapeType="1"/>
              </p:cNvSpPr>
              <p:nvPr/>
            </p:nvSpPr>
            <p:spPr bwMode="auto">
              <a:xfrm>
                <a:off x="2256" y="3749"/>
                <a:ext cx="144" cy="237"/>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869" name="Line 652">
                <a:extLst>
                  <a:ext uri="{FF2B5EF4-FFF2-40B4-BE49-F238E27FC236}">
                    <a16:creationId xmlns:a16="http://schemas.microsoft.com/office/drawing/2014/main" id="{1794FB27-EEB6-5521-D3C7-8300E3A54396}"/>
                  </a:ext>
                </a:extLst>
              </p:cNvPr>
              <p:cNvSpPr>
                <a:spLocks noChangeShapeType="1"/>
              </p:cNvSpPr>
              <p:nvPr/>
            </p:nvSpPr>
            <p:spPr bwMode="auto">
              <a:xfrm flipH="1">
                <a:off x="1872" y="3792"/>
                <a:ext cx="240" cy="336"/>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870" name="Line 653">
                <a:extLst>
                  <a:ext uri="{FF2B5EF4-FFF2-40B4-BE49-F238E27FC236}">
                    <a16:creationId xmlns:a16="http://schemas.microsoft.com/office/drawing/2014/main" id="{160B4879-9401-6905-59FF-1D146491AB38}"/>
                  </a:ext>
                </a:extLst>
              </p:cNvPr>
              <p:cNvSpPr>
                <a:spLocks noChangeShapeType="1"/>
              </p:cNvSpPr>
              <p:nvPr/>
            </p:nvSpPr>
            <p:spPr bwMode="auto">
              <a:xfrm flipH="1">
                <a:off x="2112" y="3744"/>
                <a:ext cx="240" cy="384"/>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23" name="Group 654">
            <a:extLst>
              <a:ext uri="{FF2B5EF4-FFF2-40B4-BE49-F238E27FC236}">
                <a16:creationId xmlns:a16="http://schemas.microsoft.com/office/drawing/2014/main" id="{2B7ABD74-29A9-B35F-8EF1-380410E9DA6E}"/>
              </a:ext>
            </a:extLst>
          </p:cNvPr>
          <p:cNvGrpSpPr>
            <a:grpSpLocks/>
          </p:cNvGrpSpPr>
          <p:nvPr/>
        </p:nvGrpSpPr>
        <p:grpSpPr bwMode="auto">
          <a:xfrm>
            <a:off x="1198563" y="2044700"/>
            <a:ext cx="3657600" cy="4279900"/>
            <a:chOff x="2928" y="672"/>
            <a:chExt cx="2304" cy="2696"/>
          </a:xfrm>
        </p:grpSpPr>
        <p:grpSp>
          <p:nvGrpSpPr>
            <p:cNvPr id="21695" name="Group 655">
              <a:extLst>
                <a:ext uri="{FF2B5EF4-FFF2-40B4-BE49-F238E27FC236}">
                  <a16:creationId xmlns:a16="http://schemas.microsoft.com/office/drawing/2014/main" id="{5D00042E-8956-400D-1A8F-E88201B5B0DE}"/>
                </a:ext>
              </a:extLst>
            </p:cNvPr>
            <p:cNvGrpSpPr>
              <a:grpSpLocks/>
            </p:cNvGrpSpPr>
            <p:nvPr/>
          </p:nvGrpSpPr>
          <p:grpSpPr bwMode="auto">
            <a:xfrm>
              <a:off x="2928" y="672"/>
              <a:ext cx="2304" cy="2696"/>
              <a:chOff x="2928" y="672"/>
              <a:chExt cx="2304" cy="2696"/>
            </a:xfrm>
          </p:grpSpPr>
          <p:grpSp>
            <p:nvGrpSpPr>
              <p:cNvPr id="21711" name="Group 656">
                <a:extLst>
                  <a:ext uri="{FF2B5EF4-FFF2-40B4-BE49-F238E27FC236}">
                    <a16:creationId xmlns:a16="http://schemas.microsoft.com/office/drawing/2014/main" id="{3748AD8A-9561-4FBD-52F8-DC5832A82BF1}"/>
                  </a:ext>
                </a:extLst>
              </p:cNvPr>
              <p:cNvGrpSpPr>
                <a:grpSpLocks/>
              </p:cNvGrpSpPr>
              <p:nvPr/>
            </p:nvGrpSpPr>
            <p:grpSpPr bwMode="auto">
              <a:xfrm>
                <a:off x="2928" y="672"/>
                <a:ext cx="2304" cy="2650"/>
                <a:chOff x="-144" y="0"/>
                <a:chExt cx="2324" cy="2986"/>
              </a:xfrm>
            </p:grpSpPr>
            <p:sp>
              <p:nvSpPr>
                <p:cNvPr id="21719" name="Line 657">
                  <a:extLst>
                    <a:ext uri="{FF2B5EF4-FFF2-40B4-BE49-F238E27FC236}">
                      <a16:creationId xmlns:a16="http://schemas.microsoft.com/office/drawing/2014/main" id="{3899C415-D182-95DB-A45C-9DB7F4DE4269}"/>
                    </a:ext>
                  </a:extLst>
                </p:cNvPr>
                <p:cNvSpPr>
                  <a:spLocks noChangeShapeType="1"/>
                </p:cNvSpPr>
                <p:nvPr/>
              </p:nvSpPr>
              <p:spPr bwMode="auto">
                <a:xfrm rot="19921307" flipH="1">
                  <a:off x="1576" y="0"/>
                  <a:ext cx="328" cy="3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20" name="Line 658">
                  <a:extLst>
                    <a:ext uri="{FF2B5EF4-FFF2-40B4-BE49-F238E27FC236}">
                      <a16:creationId xmlns:a16="http://schemas.microsoft.com/office/drawing/2014/main" id="{FB8F189A-EDCE-461B-3037-17E4DDAD23E0}"/>
                    </a:ext>
                  </a:extLst>
                </p:cNvPr>
                <p:cNvSpPr>
                  <a:spLocks noChangeShapeType="1"/>
                </p:cNvSpPr>
                <p:nvPr/>
              </p:nvSpPr>
              <p:spPr bwMode="auto">
                <a:xfrm rot="19921307" flipH="1">
                  <a:off x="1588" y="419"/>
                  <a:ext cx="104" cy="4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21" name="Line 659">
                  <a:extLst>
                    <a:ext uri="{FF2B5EF4-FFF2-40B4-BE49-F238E27FC236}">
                      <a16:creationId xmlns:a16="http://schemas.microsoft.com/office/drawing/2014/main" id="{8ADB475F-DD16-DEBA-FB23-D83D43116716}"/>
                    </a:ext>
                  </a:extLst>
                </p:cNvPr>
                <p:cNvSpPr>
                  <a:spLocks noChangeShapeType="1"/>
                </p:cNvSpPr>
                <p:nvPr/>
              </p:nvSpPr>
              <p:spPr bwMode="auto">
                <a:xfrm rot="19921307" flipH="1">
                  <a:off x="1618" y="411"/>
                  <a:ext cx="78" cy="67"/>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22" name="Line 660">
                  <a:extLst>
                    <a:ext uri="{FF2B5EF4-FFF2-40B4-BE49-F238E27FC236}">
                      <a16:creationId xmlns:a16="http://schemas.microsoft.com/office/drawing/2014/main" id="{50446C15-8776-BD6F-4E9F-776FABC1F1D7}"/>
                    </a:ext>
                  </a:extLst>
                </p:cNvPr>
                <p:cNvSpPr>
                  <a:spLocks noChangeShapeType="1"/>
                </p:cNvSpPr>
                <p:nvPr/>
              </p:nvSpPr>
              <p:spPr bwMode="auto">
                <a:xfrm rot="19921307" flipH="1">
                  <a:off x="1629" y="409"/>
                  <a:ext cx="78" cy="11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23" name="Line 661">
                  <a:extLst>
                    <a:ext uri="{FF2B5EF4-FFF2-40B4-BE49-F238E27FC236}">
                      <a16:creationId xmlns:a16="http://schemas.microsoft.com/office/drawing/2014/main" id="{D2963983-AD22-BF72-EA34-E7DC4761611F}"/>
                    </a:ext>
                  </a:extLst>
                </p:cNvPr>
                <p:cNvSpPr>
                  <a:spLocks noChangeShapeType="1"/>
                </p:cNvSpPr>
                <p:nvPr/>
              </p:nvSpPr>
              <p:spPr bwMode="auto">
                <a:xfrm rot="19921307" flipH="1">
                  <a:off x="1672" y="398"/>
                  <a:ext cx="26" cy="9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24" name="Line 662">
                  <a:extLst>
                    <a:ext uri="{FF2B5EF4-FFF2-40B4-BE49-F238E27FC236}">
                      <a16:creationId xmlns:a16="http://schemas.microsoft.com/office/drawing/2014/main" id="{FB9116B2-8509-5040-0FF2-DF5B389120C7}"/>
                    </a:ext>
                  </a:extLst>
                </p:cNvPr>
                <p:cNvSpPr>
                  <a:spLocks noChangeShapeType="1"/>
                </p:cNvSpPr>
                <p:nvPr/>
              </p:nvSpPr>
              <p:spPr bwMode="auto">
                <a:xfrm rot="19921307" flipH="1">
                  <a:off x="1603" y="547"/>
                  <a:ext cx="77" cy="67"/>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25" name="Line 663">
                  <a:extLst>
                    <a:ext uri="{FF2B5EF4-FFF2-40B4-BE49-F238E27FC236}">
                      <a16:creationId xmlns:a16="http://schemas.microsoft.com/office/drawing/2014/main" id="{0FD78A38-0F3A-4341-C90C-3D2A9FE1FF13}"/>
                    </a:ext>
                  </a:extLst>
                </p:cNvPr>
                <p:cNvSpPr>
                  <a:spLocks noChangeShapeType="1"/>
                </p:cNvSpPr>
                <p:nvPr/>
              </p:nvSpPr>
              <p:spPr bwMode="auto">
                <a:xfrm rot="19921307" flipH="1">
                  <a:off x="1548" y="499"/>
                  <a:ext cx="77" cy="6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26" name="Line 664">
                  <a:extLst>
                    <a:ext uri="{FF2B5EF4-FFF2-40B4-BE49-F238E27FC236}">
                      <a16:creationId xmlns:a16="http://schemas.microsoft.com/office/drawing/2014/main" id="{A4A465A5-0A77-14EF-F2D7-3BC4FFC90FD4}"/>
                    </a:ext>
                  </a:extLst>
                </p:cNvPr>
                <p:cNvSpPr>
                  <a:spLocks noChangeShapeType="1"/>
                </p:cNvSpPr>
                <p:nvPr/>
              </p:nvSpPr>
              <p:spPr bwMode="auto">
                <a:xfrm rot="19921307" flipH="1">
                  <a:off x="1598" y="474"/>
                  <a:ext cx="78" cy="9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27" name="Line 665">
                  <a:extLst>
                    <a:ext uri="{FF2B5EF4-FFF2-40B4-BE49-F238E27FC236}">
                      <a16:creationId xmlns:a16="http://schemas.microsoft.com/office/drawing/2014/main" id="{8FAF0FED-C975-6E5A-89C5-09F9F67780FC}"/>
                    </a:ext>
                  </a:extLst>
                </p:cNvPr>
                <p:cNvSpPr>
                  <a:spLocks noChangeShapeType="1"/>
                </p:cNvSpPr>
                <p:nvPr/>
              </p:nvSpPr>
              <p:spPr bwMode="auto">
                <a:xfrm rot="19921307" flipH="1">
                  <a:off x="1642" y="502"/>
                  <a:ext cx="78" cy="9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28" name="Line 666">
                  <a:extLst>
                    <a:ext uri="{FF2B5EF4-FFF2-40B4-BE49-F238E27FC236}">
                      <a16:creationId xmlns:a16="http://schemas.microsoft.com/office/drawing/2014/main" id="{2160B31D-E123-1F13-027B-889EA6A4F867}"/>
                    </a:ext>
                  </a:extLst>
                </p:cNvPr>
                <p:cNvSpPr>
                  <a:spLocks noChangeShapeType="1"/>
                </p:cNvSpPr>
                <p:nvPr/>
              </p:nvSpPr>
              <p:spPr bwMode="auto">
                <a:xfrm rot="19921307" flipH="1">
                  <a:off x="1538" y="598"/>
                  <a:ext cx="103"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29" name="Line 667">
                  <a:extLst>
                    <a:ext uri="{FF2B5EF4-FFF2-40B4-BE49-F238E27FC236}">
                      <a16:creationId xmlns:a16="http://schemas.microsoft.com/office/drawing/2014/main" id="{9A8A4576-A94A-B4D8-4F2D-7E15E63C72FA}"/>
                    </a:ext>
                  </a:extLst>
                </p:cNvPr>
                <p:cNvSpPr>
                  <a:spLocks noChangeShapeType="1"/>
                </p:cNvSpPr>
                <p:nvPr/>
              </p:nvSpPr>
              <p:spPr bwMode="auto">
                <a:xfrm rot="19921307" flipH="1">
                  <a:off x="1665" y="605"/>
                  <a:ext cx="26" cy="9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30" name="Line 668">
                  <a:extLst>
                    <a:ext uri="{FF2B5EF4-FFF2-40B4-BE49-F238E27FC236}">
                      <a16:creationId xmlns:a16="http://schemas.microsoft.com/office/drawing/2014/main" id="{B3AC9623-C78E-D0D9-7873-19F86A32E30D}"/>
                    </a:ext>
                  </a:extLst>
                </p:cNvPr>
                <p:cNvSpPr>
                  <a:spLocks noChangeShapeType="1"/>
                </p:cNvSpPr>
                <p:nvPr/>
              </p:nvSpPr>
              <p:spPr bwMode="auto">
                <a:xfrm rot="19921307" flipH="1">
                  <a:off x="1648" y="500"/>
                  <a:ext cx="78" cy="113"/>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31" name="Line 669">
                  <a:extLst>
                    <a:ext uri="{FF2B5EF4-FFF2-40B4-BE49-F238E27FC236}">
                      <a16:creationId xmlns:a16="http://schemas.microsoft.com/office/drawing/2014/main" id="{12227E8B-EB62-80C0-6ED6-32028B4C3E98}"/>
                    </a:ext>
                  </a:extLst>
                </p:cNvPr>
                <p:cNvSpPr>
                  <a:spLocks noChangeShapeType="1"/>
                </p:cNvSpPr>
                <p:nvPr/>
              </p:nvSpPr>
              <p:spPr bwMode="auto">
                <a:xfrm rot="19921307" flipH="1">
                  <a:off x="1540" y="547"/>
                  <a:ext cx="103"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32" name="Line 670">
                  <a:extLst>
                    <a:ext uri="{FF2B5EF4-FFF2-40B4-BE49-F238E27FC236}">
                      <a16:creationId xmlns:a16="http://schemas.microsoft.com/office/drawing/2014/main" id="{C2ADD01A-39CA-4DC9-9BB0-6DD71812BB90}"/>
                    </a:ext>
                  </a:extLst>
                </p:cNvPr>
                <p:cNvSpPr>
                  <a:spLocks noChangeShapeType="1"/>
                </p:cNvSpPr>
                <p:nvPr/>
              </p:nvSpPr>
              <p:spPr bwMode="auto">
                <a:xfrm rot="19921307" flipH="1">
                  <a:off x="1689" y="541"/>
                  <a:ext cx="26"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33" name="Line 671">
                  <a:extLst>
                    <a:ext uri="{FF2B5EF4-FFF2-40B4-BE49-F238E27FC236}">
                      <a16:creationId xmlns:a16="http://schemas.microsoft.com/office/drawing/2014/main" id="{1DA8B9C5-637C-3986-B1E6-6F6D238B856B}"/>
                    </a:ext>
                  </a:extLst>
                </p:cNvPr>
                <p:cNvSpPr>
                  <a:spLocks noChangeShapeType="1"/>
                </p:cNvSpPr>
                <p:nvPr/>
              </p:nvSpPr>
              <p:spPr bwMode="auto">
                <a:xfrm rot="19921307" flipH="1">
                  <a:off x="1576" y="640"/>
                  <a:ext cx="78" cy="113"/>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34" name="Line 672">
                  <a:extLst>
                    <a:ext uri="{FF2B5EF4-FFF2-40B4-BE49-F238E27FC236}">
                      <a16:creationId xmlns:a16="http://schemas.microsoft.com/office/drawing/2014/main" id="{4E2F8268-FB84-8A43-E55B-98D921F8A215}"/>
                    </a:ext>
                  </a:extLst>
                </p:cNvPr>
                <p:cNvSpPr>
                  <a:spLocks noChangeShapeType="1"/>
                </p:cNvSpPr>
                <p:nvPr/>
              </p:nvSpPr>
              <p:spPr bwMode="auto">
                <a:xfrm rot="19921307" flipH="1">
                  <a:off x="1536" y="650"/>
                  <a:ext cx="10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35" name="Line 673">
                  <a:extLst>
                    <a:ext uri="{FF2B5EF4-FFF2-40B4-BE49-F238E27FC236}">
                      <a16:creationId xmlns:a16="http://schemas.microsoft.com/office/drawing/2014/main" id="{56F38EE9-757B-D755-9582-FDFEFDDEDDDC}"/>
                    </a:ext>
                  </a:extLst>
                </p:cNvPr>
                <p:cNvSpPr>
                  <a:spLocks noChangeShapeType="1"/>
                </p:cNvSpPr>
                <p:nvPr/>
              </p:nvSpPr>
              <p:spPr bwMode="auto">
                <a:xfrm rot="19921307" flipH="1">
                  <a:off x="1520" y="787"/>
                  <a:ext cx="10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36" name="Line 674">
                  <a:extLst>
                    <a:ext uri="{FF2B5EF4-FFF2-40B4-BE49-F238E27FC236}">
                      <a16:creationId xmlns:a16="http://schemas.microsoft.com/office/drawing/2014/main" id="{0512BD57-CAAF-27C9-481D-E388ADFC77B5}"/>
                    </a:ext>
                  </a:extLst>
                </p:cNvPr>
                <p:cNvSpPr>
                  <a:spLocks noChangeShapeType="1"/>
                </p:cNvSpPr>
                <p:nvPr/>
              </p:nvSpPr>
              <p:spPr bwMode="auto">
                <a:xfrm rot="19921307" flipH="1">
                  <a:off x="1617" y="617"/>
                  <a:ext cx="77" cy="9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37" name="Line 675">
                  <a:extLst>
                    <a:ext uri="{FF2B5EF4-FFF2-40B4-BE49-F238E27FC236}">
                      <a16:creationId xmlns:a16="http://schemas.microsoft.com/office/drawing/2014/main" id="{2CE0F98D-C72D-A6ED-0CCD-2ECABAA173F5}"/>
                    </a:ext>
                  </a:extLst>
                </p:cNvPr>
                <p:cNvSpPr>
                  <a:spLocks noChangeShapeType="1"/>
                </p:cNvSpPr>
                <p:nvPr/>
              </p:nvSpPr>
              <p:spPr bwMode="auto">
                <a:xfrm rot="19921307" flipH="1">
                  <a:off x="1532" y="636"/>
                  <a:ext cx="78" cy="67"/>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38" name="Line 676">
                  <a:extLst>
                    <a:ext uri="{FF2B5EF4-FFF2-40B4-BE49-F238E27FC236}">
                      <a16:creationId xmlns:a16="http://schemas.microsoft.com/office/drawing/2014/main" id="{1B796DC0-495A-3453-4DE1-82BE74ECF289}"/>
                    </a:ext>
                  </a:extLst>
                </p:cNvPr>
                <p:cNvSpPr>
                  <a:spLocks noChangeShapeType="1"/>
                </p:cNvSpPr>
                <p:nvPr/>
              </p:nvSpPr>
              <p:spPr bwMode="auto">
                <a:xfrm rot="19921307" flipH="1">
                  <a:off x="1601" y="719"/>
                  <a:ext cx="103"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39" name="Line 677">
                  <a:extLst>
                    <a:ext uri="{FF2B5EF4-FFF2-40B4-BE49-F238E27FC236}">
                      <a16:creationId xmlns:a16="http://schemas.microsoft.com/office/drawing/2014/main" id="{77D994A7-7BA7-A1F0-32BF-97EDB4B72768}"/>
                    </a:ext>
                  </a:extLst>
                </p:cNvPr>
                <p:cNvSpPr>
                  <a:spLocks noChangeShapeType="1"/>
                </p:cNvSpPr>
                <p:nvPr/>
              </p:nvSpPr>
              <p:spPr bwMode="auto">
                <a:xfrm rot="19921307" flipH="1">
                  <a:off x="1709" y="633"/>
                  <a:ext cx="26" cy="91"/>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40" name="Line 678">
                  <a:extLst>
                    <a:ext uri="{FF2B5EF4-FFF2-40B4-BE49-F238E27FC236}">
                      <a16:creationId xmlns:a16="http://schemas.microsoft.com/office/drawing/2014/main" id="{B918D5CC-D49B-CC72-DD3F-C3AF3792A148}"/>
                    </a:ext>
                  </a:extLst>
                </p:cNvPr>
                <p:cNvSpPr>
                  <a:spLocks noChangeShapeType="1"/>
                </p:cNvSpPr>
                <p:nvPr/>
              </p:nvSpPr>
              <p:spPr bwMode="auto">
                <a:xfrm rot="19921307" flipH="1">
                  <a:off x="1621" y="578"/>
                  <a:ext cx="25"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41" name="Line 679">
                  <a:extLst>
                    <a:ext uri="{FF2B5EF4-FFF2-40B4-BE49-F238E27FC236}">
                      <a16:creationId xmlns:a16="http://schemas.microsoft.com/office/drawing/2014/main" id="{B55E4EFD-4BD3-2CF3-7E49-2A9D5365B1EC}"/>
                    </a:ext>
                  </a:extLst>
                </p:cNvPr>
                <p:cNvSpPr>
                  <a:spLocks noChangeShapeType="1"/>
                </p:cNvSpPr>
                <p:nvPr/>
              </p:nvSpPr>
              <p:spPr bwMode="auto">
                <a:xfrm rot="19921307" flipH="1">
                  <a:off x="-144" y="979"/>
                  <a:ext cx="2324" cy="19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42" name="Line 680">
                  <a:extLst>
                    <a:ext uri="{FF2B5EF4-FFF2-40B4-BE49-F238E27FC236}">
                      <a16:creationId xmlns:a16="http://schemas.microsoft.com/office/drawing/2014/main" id="{D439A8BF-C8E4-C485-740F-F20B7A4717AB}"/>
                    </a:ext>
                  </a:extLst>
                </p:cNvPr>
                <p:cNvSpPr>
                  <a:spLocks noChangeShapeType="1"/>
                </p:cNvSpPr>
                <p:nvPr/>
              </p:nvSpPr>
              <p:spPr bwMode="auto">
                <a:xfrm rot="19921307" flipH="1">
                  <a:off x="461" y="938"/>
                  <a:ext cx="1504" cy="13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43" name="Line 681">
                  <a:extLst>
                    <a:ext uri="{FF2B5EF4-FFF2-40B4-BE49-F238E27FC236}">
                      <a16:creationId xmlns:a16="http://schemas.microsoft.com/office/drawing/2014/main" id="{4DDBA716-6C4E-41B5-CFCC-5FC35EE51B67}"/>
                    </a:ext>
                  </a:extLst>
                </p:cNvPr>
                <p:cNvSpPr>
                  <a:spLocks noChangeShapeType="1"/>
                </p:cNvSpPr>
                <p:nvPr/>
              </p:nvSpPr>
              <p:spPr bwMode="auto">
                <a:xfrm rot="19921307" flipH="1">
                  <a:off x="1522" y="735"/>
                  <a:ext cx="10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44" name="Line 682">
                  <a:extLst>
                    <a:ext uri="{FF2B5EF4-FFF2-40B4-BE49-F238E27FC236}">
                      <a16:creationId xmlns:a16="http://schemas.microsoft.com/office/drawing/2014/main" id="{C9731E0F-4F8C-0406-947F-A9372C645F9E}"/>
                    </a:ext>
                  </a:extLst>
                </p:cNvPr>
                <p:cNvSpPr>
                  <a:spLocks noChangeShapeType="1"/>
                </p:cNvSpPr>
                <p:nvPr/>
              </p:nvSpPr>
              <p:spPr bwMode="auto">
                <a:xfrm rot="19921307" flipH="1">
                  <a:off x="1646" y="746"/>
                  <a:ext cx="103"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45" name="Line 683">
                  <a:extLst>
                    <a:ext uri="{FF2B5EF4-FFF2-40B4-BE49-F238E27FC236}">
                      <a16:creationId xmlns:a16="http://schemas.microsoft.com/office/drawing/2014/main" id="{89720119-0529-513A-3541-8384A361E5A2}"/>
                    </a:ext>
                  </a:extLst>
                </p:cNvPr>
                <p:cNvSpPr>
                  <a:spLocks noChangeShapeType="1"/>
                </p:cNvSpPr>
                <p:nvPr/>
              </p:nvSpPr>
              <p:spPr bwMode="auto">
                <a:xfrm rot="19921307" flipH="1">
                  <a:off x="1457" y="787"/>
                  <a:ext cx="130" cy="2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46" name="Line 684">
                  <a:extLst>
                    <a:ext uri="{FF2B5EF4-FFF2-40B4-BE49-F238E27FC236}">
                      <a16:creationId xmlns:a16="http://schemas.microsoft.com/office/drawing/2014/main" id="{50E6F1A9-F8E2-DD4E-0637-A4F63FFDEE81}"/>
                    </a:ext>
                  </a:extLst>
                </p:cNvPr>
                <p:cNvSpPr>
                  <a:spLocks noChangeShapeType="1"/>
                </p:cNvSpPr>
                <p:nvPr/>
              </p:nvSpPr>
              <p:spPr bwMode="auto">
                <a:xfrm rot="19921307" flipH="1">
                  <a:off x="1402" y="739"/>
                  <a:ext cx="130" cy="2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47" name="Line 685">
                  <a:extLst>
                    <a:ext uri="{FF2B5EF4-FFF2-40B4-BE49-F238E27FC236}">
                      <a16:creationId xmlns:a16="http://schemas.microsoft.com/office/drawing/2014/main" id="{84F4C34C-95B5-F038-E035-9739CC9E5D54}"/>
                    </a:ext>
                  </a:extLst>
                </p:cNvPr>
                <p:cNvSpPr>
                  <a:spLocks noChangeShapeType="1"/>
                </p:cNvSpPr>
                <p:nvPr/>
              </p:nvSpPr>
              <p:spPr bwMode="auto">
                <a:xfrm rot="19921307" flipH="1">
                  <a:off x="1439" y="642"/>
                  <a:ext cx="130" cy="23"/>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48" name="Line 686">
                  <a:extLst>
                    <a:ext uri="{FF2B5EF4-FFF2-40B4-BE49-F238E27FC236}">
                      <a16:creationId xmlns:a16="http://schemas.microsoft.com/office/drawing/2014/main" id="{535B94C0-077A-ED4A-D34B-EC6742F8716D}"/>
                    </a:ext>
                  </a:extLst>
                </p:cNvPr>
                <p:cNvSpPr>
                  <a:spLocks noChangeShapeType="1"/>
                </p:cNvSpPr>
                <p:nvPr/>
              </p:nvSpPr>
              <p:spPr bwMode="auto">
                <a:xfrm rot="19921307" flipH="1">
                  <a:off x="610" y="904"/>
                  <a:ext cx="1148" cy="10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49" name="Line 687">
                  <a:extLst>
                    <a:ext uri="{FF2B5EF4-FFF2-40B4-BE49-F238E27FC236}">
                      <a16:creationId xmlns:a16="http://schemas.microsoft.com/office/drawing/2014/main" id="{1D01C834-FC7E-785D-8885-E65A2C8AB500}"/>
                    </a:ext>
                  </a:extLst>
                </p:cNvPr>
                <p:cNvSpPr>
                  <a:spLocks noChangeShapeType="1"/>
                </p:cNvSpPr>
                <p:nvPr/>
              </p:nvSpPr>
              <p:spPr bwMode="auto">
                <a:xfrm rot="19921307" flipH="1">
                  <a:off x="275" y="1034"/>
                  <a:ext cx="1842" cy="19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50" name="Line 688">
                  <a:extLst>
                    <a:ext uri="{FF2B5EF4-FFF2-40B4-BE49-F238E27FC236}">
                      <a16:creationId xmlns:a16="http://schemas.microsoft.com/office/drawing/2014/main" id="{AFEFB72B-1C14-F6DC-3811-B10455E39E67}"/>
                    </a:ext>
                  </a:extLst>
                </p:cNvPr>
                <p:cNvSpPr>
                  <a:spLocks noChangeShapeType="1"/>
                </p:cNvSpPr>
                <p:nvPr/>
              </p:nvSpPr>
              <p:spPr bwMode="auto">
                <a:xfrm rot="19921307" flipH="1">
                  <a:off x="591" y="1004"/>
                  <a:ext cx="1588" cy="1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51" name="Line 689">
                  <a:extLst>
                    <a:ext uri="{FF2B5EF4-FFF2-40B4-BE49-F238E27FC236}">
                      <a16:creationId xmlns:a16="http://schemas.microsoft.com/office/drawing/2014/main" id="{D976D3D1-57E2-03B1-41D8-B3652C0FB840}"/>
                    </a:ext>
                  </a:extLst>
                </p:cNvPr>
                <p:cNvSpPr>
                  <a:spLocks noChangeShapeType="1"/>
                </p:cNvSpPr>
                <p:nvPr/>
              </p:nvSpPr>
              <p:spPr bwMode="auto">
                <a:xfrm rot="19921307" flipH="1">
                  <a:off x="1653" y="744"/>
                  <a:ext cx="129" cy="1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52" name="Line 690">
                  <a:extLst>
                    <a:ext uri="{FF2B5EF4-FFF2-40B4-BE49-F238E27FC236}">
                      <a16:creationId xmlns:a16="http://schemas.microsoft.com/office/drawing/2014/main" id="{99749788-592D-D6E9-A664-A77539073521}"/>
                    </a:ext>
                  </a:extLst>
                </p:cNvPr>
                <p:cNvSpPr>
                  <a:spLocks noChangeShapeType="1"/>
                </p:cNvSpPr>
                <p:nvPr/>
              </p:nvSpPr>
              <p:spPr bwMode="auto">
                <a:xfrm rot="19921307" flipH="1">
                  <a:off x="923" y="996"/>
                  <a:ext cx="1168" cy="15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53" name="Line 691">
                  <a:extLst>
                    <a:ext uri="{FF2B5EF4-FFF2-40B4-BE49-F238E27FC236}">
                      <a16:creationId xmlns:a16="http://schemas.microsoft.com/office/drawing/2014/main" id="{F1F7AB81-11EE-061F-8546-B8D05BB1970D}"/>
                    </a:ext>
                  </a:extLst>
                </p:cNvPr>
                <p:cNvSpPr>
                  <a:spLocks noChangeShapeType="1"/>
                </p:cNvSpPr>
                <p:nvPr/>
              </p:nvSpPr>
              <p:spPr bwMode="auto">
                <a:xfrm rot="19921307" flipH="1">
                  <a:off x="681" y="1018"/>
                  <a:ext cx="1363" cy="1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54" name="Line 692">
                  <a:extLst>
                    <a:ext uri="{FF2B5EF4-FFF2-40B4-BE49-F238E27FC236}">
                      <a16:creationId xmlns:a16="http://schemas.microsoft.com/office/drawing/2014/main" id="{7D1F73F7-B45C-F0FA-EF9B-378B6AB0BB01}"/>
                    </a:ext>
                  </a:extLst>
                </p:cNvPr>
                <p:cNvSpPr>
                  <a:spLocks noChangeShapeType="1"/>
                </p:cNvSpPr>
                <p:nvPr/>
              </p:nvSpPr>
              <p:spPr bwMode="auto">
                <a:xfrm rot="19921307" flipH="1">
                  <a:off x="120" y="1206"/>
                  <a:ext cx="1942" cy="17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55" name="Line 693">
                  <a:extLst>
                    <a:ext uri="{FF2B5EF4-FFF2-40B4-BE49-F238E27FC236}">
                      <a16:creationId xmlns:a16="http://schemas.microsoft.com/office/drawing/2014/main" id="{62E4FE8F-ABD0-009C-B976-243D1686AACC}"/>
                    </a:ext>
                  </a:extLst>
                </p:cNvPr>
                <p:cNvSpPr>
                  <a:spLocks noChangeShapeType="1"/>
                </p:cNvSpPr>
                <p:nvPr/>
              </p:nvSpPr>
              <p:spPr bwMode="auto">
                <a:xfrm rot="19921307" flipH="1">
                  <a:off x="1100" y="952"/>
                  <a:ext cx="965" cy="16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56" name="Line 694">
                  <a:extLst>
                    <a:ext uri="{FF2B5EF4-FFF2-40B4-BE49-F238E27FC236}">
                      <a16:creationId xmlns:a16="http://schemas.microsoft.com/office/drawing/2014/main" id="{77999359-0AC1-3F83-6AEB-0ECAE132E570}"/>
                    </a:ext>
                  </a:extLst>
                </p:cNvPr>
                <p:cNvSpPr>
                  <a:spLocks noChangeShapeType="1"/>
                </p:cNvSpPr>
                <p:nvPr/>
              </p:nvSpPr>
              <p:spPr bwMode="auto">
                <a:xfrm rot="19921307" flipH="1">
                  <a:off x="1571" y="487"/>
                  <a:ext cx="77" cy="6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57" name="Line 695">
                  <a:extLst>
                    <a:ext uri="{FF2B5EF4-FFF2-40B4-BE49-F238E27FC236}">
                      <a16:creationId xmlns:a16="http://schemas.microsoft.com/office/drawing/2014/main" id="{2F163A9F-1325-6B42-3132-BE2046DB2534}"/>
                    </a:ext>
                  </a:extLst>
                </p:cNvPr>
                <p:cNvSpPr>
                  <a:spLocks noChangeShapeType="1"/>
                </p:cNvSpPr>
                <p:nvPr/>
              </p:nvSpPr>
              <p:spPr bwMode="auto">
                <a:xfrm rot="19921307" flipH="1">
                  <a:off x="1626" y="483"/>
                  <a:ext cx="78" cy="6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58" name="Line 696">
                  <a:extLst>
                    <a:ext uri="{FF2B5EF4-FFF2-40B4-BE49-F238E27FC236}">
                      <a16:creationId xmlns:a16="http://schemas.microsoft.com/office/drawing/2014/main" id="{B540A62A-D8C1-93D2-8B25-EF748D761FD2}"/>
                    </a:ext>
                  </a:extLst>
                </p:cNvPr>
                <p:cNvSpPr>
                  <a:spLocks noChangeShapeType="1"/>
                </p:cNvSpPr>
                <p:nvPr/>
              </p:nvSpPr>
              <p:spPr bwMode="auto">
                <a:xfrm rot="19921307" flipH="1">
                  <a:off x="1637" y="503"/>
                  <a:ext cx="78" cy="6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59" name="Line 697">
                  <a:extLst>
                    <a:ext uri="{FF2B5EF4-FFF2-40B4-BE49-F238E27FC236}">
                      <a16:creationId xmlns:a16="http://schemas.microsoft.com/office/drawing/2014/main" id="{8B5DCC26-0F99-C6C6-3A85-8DDAA4A5DF06}"/>
                    </a:ext>
                  </a:extLst>
                </p:cNvPr>
                <p:cNvSpPr>
                  <a:spLocks noChangeShapeType="1"/>
                </p:cNvSpPr>
                <p:nvPr/>
              </p:nvSpPr>
              <p:spPr bwMode="auto">
                <a:xfrm rot="19921307" flipH="1">
                  <a:off x="1518" y="507"/>
                  <a:ext cx="103" cy="45"/>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60" name="Line 698">
                  <a:extLst>
                    <a:ext uri="{FF2B5EF4-FFF2-40B4-BE49-F238E27FC236}">
                      <a16:creationId xmlns:a16="http://schemas.microsoft.com/office/drawing/2014/main" id="{74C34638-6A95-7827-819E-DDBC2172449A}"/>
                    </a:ext>
                  </a:extLst>
                </p:cNvPr>
                <p:cNvSpPr>
                  <a:spLocks noChangeShapeType="1"/>
                </p:cNvSpPr>
                <p:nvPr/>
              </p:nvSpPr>
              <p:spPr bwMode="auto">
                <a:xfrm rot="19921307" flipH="1">
                  <a:off x="1352" y="748"/>
                  <a:ext cx="104"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61" name="Line 699">
                  <a:extLst>
                    <a:ext uri="{FF2B5EF4-FFF2-40B4-BE49-F238E27FC236}">
                      <a16:creationId xmlns:a16="http://schemas.microsoft.com/office/drawing/2014/main" id="{2C69359F-D07D-20EB-51D7-62D880506F33}"/>
                    </a:ext>
                  </a:extLst>
                </p:cNvPr>
                <p:cNvSpPr>
                  <a:spLocks noChangeShapeType="1"/>
                </p:cNvSpPr>
                <p:nvPr/>
              </p:nvSpPr>
              <p:spPr bwMode="auto">
                <a:xfrm rot="19921307" flipH="1">
                  <a:off x="-123" y="986"/>
                  <a:ext cx="2078" cy="12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62" name="Line 700">
                  <a:extLst>
                    <a:ext uri="{FF2B5EF4-FFF2-40B4-BE49-F238E27FC236}">
                      <a16:creationId xmlns:a16="http://schemas.microsoft.com/office/drawing/2014/main" id="{9AEA98ED-F3FF-ACDB-C4DF-ECC5C45B0920}"/>
                    </a:ext>
                  </a:extLst>
                </p:cNvPr>
                <p:cNvSpPr>
                  <a:spLocks noChangeShapeType="1"/>
                </p:cNvSpPr>
                <p:nvPr/>
              </p:nvSpPr>
              <p:spPr bwMode="auto">
                <a:xfrm rot="19921307" flipH="1">
                  <a:off x="1523" y="541"/>
                  <a:ext cx="78" cy="113"/>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63" name="Line 701">
                  <a:extLst>
                    <a:ext uri="{FF2B5EF4-FFF2-40B4-BE49-F238E27FC236}">
                      <a16:creationId xmlns:a16="http://schemas.microsoft.com/office/drawing/2014/main" id="{C3B97FB6-DCA1-3F2A-BBC1-934CB7A08722}"/>
                    </a:ext>
                  </a:extLst>
                </p:cNvPr>
                <p:cNvSpPr>
                  <a:spLocks noChangeShapeType="1"/>
                </p:cNvSpPr>
                <p:nvPr/>
              </p:nvSpPr>
              <p:spPr bwMode="auto">
                <a:xfrm rot="19921307" flipH="1">
                  <a:off x="1498" y="744"/>
                  <a:ext cx="337" cy="5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64" name="Line 702">
                  <a:extLst>
                    <a:ext uri="{FF2B5EF4-FFF2-40B4-BE49-F238E27FC236}">
                      <a16:creationId xmlns:a16="http://schemas.microsoft.com/office/drawing/2014/main" id="{247E9304-E665-845E-CCC5-C0E8362F1AF2}"/>
                    </a:ext>
                  </a:extLst>
                </p:cNvPr>
                <p:cNvSpPr>
                  <a:spLocks noChangeShapeType="1"/>
                </p:cNvSpPr>
                <p:nvPr/>
              </p:nvSpPr>
              <p:spPr bwMode="auto">
                <a:xfrm rot="19921307" flipH="1">
                  <a:off x="1748" y="721"/>
                  <a:ext cx="129" cy="5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65" name="Line 703">
                  <a:extLst>
                    <a:ext uri="{FF2B5EF4-FFF2-40B4-BE49-F238E27FC236}">
                      <a16:creationId xmlns:a16="http://schemas.microsoft.com/office/drawing/2014/main" id="{B625E9EB-B1B0-D5E4-D327-9D76B22C476E}"/>
                    </a:ext>
                  </a:extLst>
                </p:cNvPr>
                <p:cNvSpPr>
                  <a:spLocks noChangeShapeType="1"/>
                </p:cNvSpPr>
                <p:nvPr/>
              </p:nvSpPr>
              <p:spPr bwMode="auto">
                <a:xfrm rot="19921307" flipH="1">
                  <a:off x="1698" y="944"/>
                  <a:ext cx="258" cy="102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66" name="Line 704">
                  <a:extLst>
                    <a:ext uri="{FF2B5EF4-FFF2-40B4-BE49-F238E27FC236}">
                      <a16:creationId xmlns:a16="http://schemas.microsoft.com/office/drawing/2014/main" id="{E33DDC15-24AF-31F0-2227-DCB6600473F6}"/>
                    </a:ext>
                  </a:extLst>
                </p:cNvPr>
                <p:cNvSpPr>
                  <a:spLocks noChangeShapeType="1"/>
                </p:cNvSpPr>
                <p:nvPr/>
              </p:nvSpPr>
              <p:spPr bwMode="auto">
                <a:xfrm rot="19921307" flipH="1">
                  <a:off x="1395" y="886"/>
                  <a:ext cx="695" cy="1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67" name="Line 705">
                  <a:extLst>
                    <a:ext uri="{FF2B5EF4-FFF2-40B4-BE49-F238E27FC236}">
                      <a16:creationId xmlns:a16="http://schemas.microsoft.com/office/drawing/2014/main" id="{7447687B-0A50-058B-7E62-781060BEA365}"/>
                    </a:ext>
                  </a:extLst>
                </p:cNvPr>
                <p:cNvSpPr>
                  <a:spLocks noChangeShapeType="1"/>
                </p:cNvSpPr>
                <p:nvPr/>
              </p:nvSpPr>
              <p:spPr bwMode="auto">
                <a:xfrm rot="19921307" flipH="1">
                  <a:off x="89" y="1239"/>
                  <a:ext cx="1747" cy="1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68" name="Line 706">
                  <a:extLst>
                    <a:ext uri="{FF2B5EF4-FFF2-40B4-BE49-F238E27FC236}">
                      <a16:creationId xmlns:a16="http://schemas.microsoft.com/office/drawing/2014/main" id="{71C0F9A2-3366-3323-0A43-F55DE4797C13}"/>
                    </a:ext>
                  </a:extLst>
                </p:cNvPr>
                <p:cNvSpPr>
                  <a:spLocks noChangeShapeType="1"/>
                </p:cNvSpPr>
                <p:nvPr/>
              </p:nvSpPr>
              <p:spPr bwMode="auto">
                <a:xfrm rot="19921307" flipH="1">
                  <a:off x="1593" y="452"/>
                  <a:ext cx="78" cy="113"/>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1712" name="Rectangle 707">
                <a:extLst>
                  <a:ext uri="{FF2B5EF4-FFF2-40B4-BE49-F238E27FC236}">
                    <a16:creationId xmlns:a16="http://schemas.microsoft.com/office/drawing/2014/main" id="{EA697525-4166-9F8F-6348-A8608382F9ED}"/>
                  </a:ext>
                </a:extLst>
              </p:cNvPr>
              <p:cNvSpPr>
                <a:spLocks noChangeArrowheads="1"/>
              </p:cNvSpPr>
              <p:nvPr/>
            </p:nvSpPr>
            <p:spPr bwMode="auto">
              <a:xfrm>
                <a:off x="3744" y="2928"/>
                <a:ext cx="579" cy="432"/>
              </a:xfrm>
              <a:prstGeom prst="rect">
                <a:avLst/>
              </a:prstGeom>
              <a:solidFill>
                <a:srgbClr val="666633"/>
              </a:solidFill>
              <a:ln w="9525">
                <a:miter lim="800000"/>
                <a:headEnd/>
                <a:tailEnd/>
              </a:ln>
              <a:scene3d>
                <a:camera prst="legacyPerspectiveTop"/>
                <a:lightRig rig="legacyFlat3" dir="b"/>
              </a:scene3d>
              <a:sp3d prstMaterial="legacyMatte">
                <a:bevelT w="13500" h="13500" prst="angle"/>
                <a:bevelB w="13500" h="13500" prst="angle"/>
                <a:extrusionClr>
                  <a:srgbClr val="666633"/>
                </a:extrusionClr>
                <a:contourClr>
                  <a:srgbClr val="666633"/>
                </a:contourClr>
              </a:sp3d>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omic Sans MS" panose="030F0702030302020204" pitchFamily="66" charset="0"/>
                </a:endParaRPr>
              </a:p>
            </p:txBody>
          </p:sp>
          <p:sp>
            <p:nvSpPr>
              <p:cNvPr id="21713" name="Line 708">
                <a:extLst>
                  <a:ext uri="{FF2B5EF4-FFF2-40B4-BE49-F238E27FC236}">
                    <a16:creationId xmlns:a16="http://schemas.microsoft.com/office/drawing/2014/main" id="{D2886A89-F39C-5E60-03C4-9CC4FC2B81E3}"/>
                  </a:ext>
                </a:extLst>
              </p:cNvPr>
              <p:cNvSpPr>
                <a:spLocks noChangeShapeType="1"/>
              </p:cNvSpPr>
              <p:nvPr/>
            </p:nvSpPr>
            <p:spPr bwMode="auto">
              <a:xfrm flipV="1">
                <a:off x="3744" y="2928"/>
                <a:ext cx="96" cy="192"/>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714" name="Line 709">
                <a:extLst>
                  <a:ext uri="{FF2B5EF4-FFF2-40B4-BE49-F238E27FC236}">
                    <a16:creationId xmlns:a16="http://schemas.microsoft.com/office/drawing/2014/main" id="{13588CD8-8E36-7BAB-A847-057D36C55DB2}"/>
                  </a:ext>
                </a:extLst>
              </p:cNvPr>
              <p:cNvSpPr>
                <a:spLocks noChangeShapeType="1"/>
              </p:cNvSpPr>
              <p:nvPr/>
            </p:nvSpPr>
            <p:spPr bwMode="auto">
              <a:xfrm flipV="1">
                <a:off x="3840" y="2928"/>
                <a:ext cx="96" cy="24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715" name="Line 710">
                <a:extLst>
                  <a:ext uri="{FF2B5EF4-FFF2-40B4-BE49-F238E27FC236}">
                    <a16:creationId xmlns:a16="http://schemas.microsoft.com/office/drawing/2014/main" id="{3C19ABBD-3575-34FF-B47A-D1138922AE37}"/>
                  </a:ext>
                </a:extLst>
              </p:cNvPr>
              <p:cNvSpPr>
                <a:spLocks noChangeShapeType="1"/>
              </p:cNvSpPr>
              <p:nvPr/>
            </p:nvSpPr>
            <p:spPr bwMode="auto">
              <a:xfrm flipV="1">
                <a:off x="3800" y="2928"/>
                <a:ext cx="184" cy="44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716" name="Line 711">
                <a:extLst>
                  <a:ext uri="{FF2B5EF4-FFF2-40B4-BE49-F238E27FC236}">
                    <a16:creationId xmlns:a16="http://schemas.microsoft.com/office/drawing/2014/main" id="{D1511A95-136F-6869-6788-2AA07822C87D}"/>
                  </a:ext>
                </a:extLst>
              </p:cNvPr>
              <p:cNvSpPr>
                <a:spLocks noChangeShapeType="1"/>
              </p:cNvSpPr>
              <p:nvPr/>
            </p:nvSpPr>
            <p:spPr bwMode="auto">
              <a:xfrm flipV="1">
                <a:off x="3952" y="2928"/>
                <a:ext cx="152" cy="432"/>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717" name="Line 712">
                <a:extLst>
                  <a:ext uri="{FF2B5EF4-FFF2-40B4-BE49-F238E27FC236}">
                    <a16:creationId xmlns:a16="http://schemas.microsoft.com/office/drawing/2014/main" id="{40B0A0B7-21F7-54CE-8C2B-D221872DD3DA}"/>
                  </a:ext>
                </a:extLst>
              </p:cNvPr>
              <p:cNvSpPr>
                <a:spLocks noChangeShapeType="1"/>
              </p:cNvSpPr>
              <p:nvPr/>
            </p:nvSpPr>
            <p:spPr bwMode="auto">
              <a:xfrm flipV="1">
                <a:off x="4104" y="2944"/>
                <a:ext cx="96" cy="312"/>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718" name="Line 713">
                <a:extLst>
                  <a:ext uri="{FF2B5EF4-FFF2-40B4-BE49-F238E27FC236}">
                    <a16:creationId xmlns:a16="http://schemas.microsoft.com/office/drawing/2014/main" id="{695D1693-884B-DAD9-93B9-D9FE4CB62901}"/>
                  </a:ext>
                </a:extLst>
              </p:cNvPr>
              <p:cNvSpPr>
                <a:spLocks noChangeShapeType="1"/>
              </p:cNvSpPr>
              <p:nvPr/>
            </p:nvSpPr>
            <p:spPr bwMode="auto">
              <a:xfrm flipV="1">
                <a:off x="4176" y="2928"/>
                <a:ext cx="112" cy="432"/>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21696" name="Group 714">
              <a:extLst>
                <a:ext uri="{FF2B5EF4-FFF2-40B4-BE49-F238E27FC236}">
                  <a16:creationId xmlns:a16="http://schemas.microsoft.com/office/drawing/2014/main" id="{A4E1D27C-EF01-8360-9449-9CF93FE63486}"/>
                </a:ext>
              </a:extLst>
            </p:cNvPr>
            <p:cNvGrpSpPr>
              <a:grpSpLocks/>
            </p:cNvGrpSpPr>
            <p:nvPr/>
          </p:nvGrpSpPr>
          <p:grpSpPr bwMode="auto">
            <a:xfrm>
              <a:off x="3792" y="2928"/>
              <a:ext cx="528" cy="437"/>
              <a:chOff x="1728" y="811"/>
              <a:chExt cx="528" cy="437"/>
            </a:xfrm>
          </p:grpSpPr>
          <p:grpSp>
            <p:nvGrpSpPr>
              <p:cNvPr id="21697" name="Group 715">
                <a:extLst>
                  <a:ext uri="{FF2B5EF4-FFF2-40B4-BE49-F238E27FC236}">
                    <a16:creationId xmlns:a16="http://schemas.microsoft.com/office/drawing/2014/main" id="{49F2B1B5-7376-5C55-A227-720F8D861CF7}"/>
                  </a:ext>
                </a:extLst>
              </p:cNvPr>
              <p:cNvGrpSpPr>
                <a:grpSpLocks/>
              </p:cNvGrpSpPr>
              <p:nvPr/>
            </p:nvGrpSpPr>
            <p:grpSpPr bwMode="auto">
              <a:xfrm>
                <a:off x="1765" y="811"/>
                <a:ext cx="480" cy="432"/>
                <a:chOff x="4389" y="3499"/>
                <a:chExt cx="480" cy="432"/>
              </a:xfrm>
            </p:grpSpPr>
            <p:sp>
              <p:nvSpPr>
                <p:cNvPr id="21706" name="Line 716">
                  <a:extLst>
                    <a:ext uri="{FF2B5EF4-FFF2-40B4-BE49-F238E27FC236}">
                      <a16:creationId xmlns:a16="http://schemas.microsoft.com/office/drawing/2014/main" id="{55A32C16-07D3-C0B1-5140-C55CF061B2EB}"/>
                    </a:ext>
                  </a:extLst>
                </p:cNvPr>
                <p:cNvSpPr>
                  <a:spLocks noChangeShapeType="1"/>
                </p:cNvSpPr>
                <p:nvPr/>
              </p:nvSpPr>
              <p:spPr bwMode="auto">
                <a:xfrm>
                  <a:off x="4533" y="3499"/>
                  <a:ext cx="0" cy="336"/>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707" name="Line 717">
                  <a:extLst>
                    <a:ext uri="{FF2B5EF4-FFF2-40B4-BE49-F238E27FC236}">
                      <a16:creationId xmlns:a16="http://schemas.microsoft.com/office/drawing/2014/main" id="{99136DE9-0858-2C60-5DA6-F595D1CEEDCF}"/>
                    </a:ext>
                  </a:extLst>
                </p:cNvPr>
                <p:cNvSpPr>
                  <a:spLocks noChangeShapeType="1"/>
                </p:cNvSpPr>
                <p:nvPr/>
              </p:nvSpPr>
              <p:spPr bwMode="auto">
                <a:xfrm flipH="1">
                  <a:off x="4389" y="3499"/>
                  <a:ext cx="48" cy="432"/>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708" name="Line 718">
                  <a:extLst>
                    <a:ext uri="{FF2B5EF4-FFF2-40B4-BE49-F238E27FC236}">
                      <a16:creationId xmlns:a16="http://schemas.microsoft.com/office/drawing/2014/main" id="{C760C38C-8388-B8E8-33AD-A39F29C14565}"/>
                    </a:ext>
                  </a:extLst>
                </p:cNvPr>
                <p:cNvSpPr>
                  <a:spLocks noChangeShapeType="1"/>
                </p:cNvSpPr>
                <p:nvPr/>
              </p:nvSpPr>
              <p:spPr bwMode="auto">
                <a:xfrm>
                  <a:off x="4629" y="3499"/>
                  <a:ext cx="0" cy="432"/>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709" name="Line 719">
                  <a:extLst>
                    <a:ext uri="{FF2B5EF4-FFF2-40B4-BE49-F238E27FC236}">
                      <a16:creationId xmlns:a16="http://schemas.microsoft.com/office/drawing/2014/main" id="{11342C17-E793-0122-E548-886B5BB9B650}"/>
                    </a:ext>
                  </a:extLst>
                </p:cNvPr>
                <p:cNvSpPr>
                  <a:spLocks noChangeShapeType="1"/>
                </p:cNvSpPr>
                <p:nvPr/>
              </p:nvSpPr>
              <p:spPr bwMode="auto">
                <a:xfrm>
                  <a:off x="4725" y="3547"/>
                  <a:ext cx="96" cy="384"/>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710" name="Line 720">
                  <a:extLst>
                    <a:ext uri="{FF2B5EF4-FFF2-40B4-BE49-F238E27FC236}">
                      <a16:creationId xmlns:a16="http://schemas.microsoft.com/office/drawing/2014/main" id="{FF256B8C-02AB-9D3F-E915-AC53905C5759}"/>
                    </a:ext>
                  </a:extLst>
                </p:cNvPr>
                <p:cNvSpPr>
                  <a:spLocks noChangeShapeType="1"/>
                </p:cNvSpPr>
                <p:nvPr/>
              </p:nvSpPr>
              <p:spPr bwMode="auto">
                <a:xfrm>
                  <a:off x="4773" y="3499"/>
                  <a:ext cx="96" cy="288"/>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1698" name="Group 721">
                <a:extLst>
                  <a:ext uri="{FF2B5EF4-FFF2-40B4-BE49-F238E27FC236}">
                    <a16:creationId xmlns:a16="http://schemas.microsoft.com/office/drawing/2014/main" id="{B28E952E-4847-8396-2948-D57DCC4D4AF8}"/>
                  </a:ext>
                </a:extLst>
              </p:cNvPr>
              <p:cNvGrpSpPr>
                <a:grpSpLocks/>
              </p:cNvGrpSpPr>
              <p:nvPr/>
            </p:nvGrpSpPr>
            <p:grpSpPr bwMode="auto">
              <a:xfrm>
                <a:off x="1728" y="816"/>
                <a:ext cx="528" cy="432"/>
                <a:chOff x="1872" y="3744"/>
                <a:chExt cx="528" cy="432"/>
              </a:xfrm>
            </p:grpSpPr>
            <p:sp>
              <p:nvSpPr>
                <p:cNvPr id="21699" name="Line 722">
                  <a:extLst>
                    <a:ext uri="{FF2B5EF4-FFF2-40B4-BE49-F238E27FC236}">
                      <a16:creationId xmlns:a16="http://schemas.microsoft.com/office/drawing/2014/main" id="{666B1B4A-0007-CBEE-6CA5-04C280F5B852}"/>
                    </a:ext>
                  </a:extLst>
                </p:cNvPr>
                <p:cNvSpPr>
                  <a:spLocks noChangeShapeType="1"/>
                </p:cNvSpPr>
                <p:nvPr/>
              </p:nvSpPr>
              <p:spPr bwMode="auto">
                <a:xfrm>
                  <a:off x="1872" y="3749"/>
                  <a:ext cx="96" cy="380"/>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700" name="Line 723">
                  <a:extLst>
                    <a:ext uri="{FF2B5EF4-FFF2-40B4-BE49-F238E27FC236}">
                      <a16:creationId xmlns:a16="http://schemas.microsoft.com/office/drawing/2014/main" id="{DB0F5CF5-9CA0-A712-D89E-F05ED175ACD8}"/>
                    </a:ext>
                  </a:extLst>
                </p:cNvPr>
                <p:cNvSpPr>
                  <a:spLocks noChangeShapeType="1"/>
                </p:cNvSpPr>
                <p:nvPr/>
              </p:nvSpPr>
              <p:spPr bwMode="auto">
                <a:xfrm>
                  <a:off x="2016" y="3749"/>
                  <a:ext cx="144" cy="332"/>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701" name="Line 724">
                  <a:extLst>
                    <a:ext uri="{FF2B5EF4-FFF2-40B4-BE49-F238E27FC236}">
                      <a16:creationId xmlns:a16="http://schemas.microsoft.com/office/drawing/2014/main" id="{7E1D60AF-AD2E-A0B1-209F-59A48B3CD908}"/>
                    </a:ext>
                  </a:extLst>
                </p:cNvPr>
                <p:cNvSpPr>
                  <a:spLocks noChangeShapeType="1"/>
                </p:cNvSpPr>
                <p:nvPr/>
              </p:nvSpPr>
              <p:spPr bwMode="auto">
                <a:xfrm>
                  <a:off x="2112" y="3797"/>
                  <a:ext cx="192" cy="379"/>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702" name="Line 725">
                  <a:extLst>
                    <a:ext uri="{FF2B5EF4-FFF2-40B4-BE49-F238E27FC236}">
                      <a16:creationId xmlns:a16="http://schemas.microsoft.com/office/drawing/2014/main" id="{A7CB31DA-63CE-3E87-A977-AF59939B2921}"/>
                    </a:ext>
                  </a:extLst>
                </p:cNvPr>
                <p:cNvSpPr>
                  <a:spLocks noChangeShapeType="1"/>
                </p:cNvSpPr>
                <p:nvPr/>
              </p:nvSpPr>
              <p:spPr bwMode="auto">
                <a:xfrm>
                  <a:off x="1920" y="3749"/>
                  <a:ext cx="144" cy="380"/>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703" name="Line 726">
                  <a:extLst>
                    <a:ext uri="{FF2B5EF4-FFF2-40B4-BE49-F238E27FC236}">
                      <a16:creationId xmlns:a16="http://schemas.microsoft.com/office/drawing/2014/main" id="{46FD601B-0916-4F68-B87B-CECE53D2968A}"/>
                    </a:ext>
                  </a:extLst>
                </p:cNvPr>
                <p:cNvSpPr>
                  <a:spLocks noChangeShapeType="1"/>
                </p:cNvSpPr>
                <p:nvPr/>
              </p:nvSpPr>
              <p:spPr bwMode="auto">
                <a:xfrm>
                  <a:off x="2256" y="3749"/>
                  <a:ext cx="144" cy="237"/>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704" name="Line 727">
                  <a:extLst>
                    <a:ext uri="{FF2B5EF4-FFF2-40B4-BE49-F238E27FC236}">
                      <a16:creationId xmlns:a16="http://schemas.microsoft.com/office/drawing/2014/main" id="{21AD9EBB-2719-8F42-0DE9-0C73564CFBAE}"/>
                    </a:ext>
                  </a:extLst>
                </p:cNvPr>
                <p:cNvSpPr>
                  <a:spLocks noChangeShapeType="1"/>
                </p:cNvSpPr>
                <p:nvPr/>
              </p:nvSpPr>
              <p:spPr bwMode="auto">
                <a:xfrm flipH="1">
                  <a:off x="1872" y="3792"/>
                  <a:ext cx="240" cy="336"/>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705" name="Line 728">
                  <a:extLst>
                    <a:ext uri="{FF2B5EF4-FFF2-40B4-BE49-F238E27FC236}">
                      <a16:creationId xmlns:a16="http://schemas.microsoft.com/office/drawing/2014/main" id="{A245B115-0E14-A831-D76B-0AE4C4AD08ED}"/>
                    </a:ext>
                  </a:extLst>
                </p:cNvPr>
                <p:cNvSpPr>
                  <a:spLocks noChangeShapeType="1"/>
                </p:cNvSpPr>
                <p:nvPr/>
              </p:nvSpPr>
              <p:spPr bwMode="auto">
                <a:xfrm flipH="1">
                  <a:off x="2112" y="3744"/>
                  <a:ext cx="240" cy="384"/>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grpSp>
        </p:grpSp>
      </p:grpSp>
      <p:grpSp>
        <p:nvGrpSpPr>
          <p:cNvPr id="29" name="Group 729">
            <a:extLst>
              <a:ext uri="{FF2B5EF4-FFF2-40B4-BE49-F238E27FC236}">
                <a16:creationId xmlns:a16="http://schemas.microsoft.com/office/drawing/2014/main" id="{7ECBA2C1-7872-83C7-700D-983DA650ABAC}"/>
              </a:ext>
            </a:extLst>
          </p:cNvPr>
          <p:cNvGrpSpPr>
            <a:grpSpLocks/>
          </p:cNvGrpSpPr>
          <p:nvPr/>
        </p:nvGrpSpPr>
        <p:grpSpPr bwMode="auto">
          <a:xfrm>
            <a:off x="296863" y="2400300"/>
            <a:ext cx="4003675" cy="4875213"/>
            <a:chOff x="1440" y="961"/>
            <a:chExt cx="2522" cy="3071"/>
          </a:xfrm>
        </p:grpSpPr>
        <p:grpSp>
          <p:nvGrpSpPr>
            <p:cNvPr id="21616" name="Group 730">
              <a:extLst>
                <a:ext uri="{FF2B5EF4-FFF2-40B4-BE49-F238E27FC236}">
                  <a16:creationId xmlns:a16="http://schemas.microsoft.com/office/drawing/2014/main" id="{5E6AECEA-7A4B-A2F3-DF4C-A9B0A1D9AAD8}"/>
                </a:ext>
              </a:extLst>
            </p:cNvPr>
            <p:cNvGrpSpPr>
              <a:grpSpLocks/>
            </p:cNvGrpSpPr>
            <p:nvPr/>
          </p:nvGrpSpPr>
          <p:grpSpPr bwMode="auto">
            <a:xfrm rot="-399737">
              <a:off x="1440" y="961"/>
              <a:ext cx="2522" cy="3071"/>
              <a:chOff x="0" y="0"/>
              <a:chExt cx="4416" cy="4320"/>
            </a:xfrm>
          </p:grpSpPr>
          <p:sp>
            <p:nvSpPr>
              <p:cNvPr id="21645" name="Line 731">
                <a:extLst>
                  <a:ext uri="{FF2B5EF4-FFF2-40B4-BE49-F238E27FC236}">
                    <a16:creationId xmlns:a16="http://schemas.microsoft.com/office/drawing/2014/main" id="{BAA1F765-2812-99D9-2959-8AB934CAE356}"/>
                  </a:ext>
                </a:extLst>
              </p:cNvPr>
              <p:cNvSpPr>
                <a:spLocks noChangeShapeType="1"/>
              </p:cNvSpPr>
              <p:nvPr/>
            </p:nvSpPr>
            <p:spPr bwMode="auto">
              <a:xfrm>
                <a:off x="0" y="0"/>
                <a:ext cx="96"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46" name="Line 732">
                <a:extLst>
                  <a:ext uri="{FF2B5EF4-FFF2-40B4-BE49-F238E27FC236}">
                    <a16:creationId xmlns:a16="http://schemas.microsoft.com/office/drawing/2014/main" id="{8AF82826-A314-E613-C533-A004A339B981}"/>
                  </a:ext>
                </a:extLst>
              </p:cNvPr>
              <p:cNvSpPr>
                <a:spLocks noChangeShapeType="1"/>
              </p:cNvSpPr>
              <p:nvPr/>
            </p:nvSpPr>
            <p:spPr bwMode="auto">
              <a:xfrm>
                <a:off x="96" y="144"/>
                <a:ext cx="192" cy="96"/>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47" name="Line 733">
                <a:extLst>
                  <a:ext uri="{FF2B5EF4-FFF2-40B4-BE49-F238E27FC236}">
                    <a16:creationId xmlns:a16="http://schemas.microsoft.com/office/drawing/2014/main" id="{C6092FD2-EEE5-68E1-257F-71E663DDD557}"/>
                  </a:ext>
                </a:extLst>
              </p:cNvPr>
              <p:cNvSpPr>
                <a:spLocks noChangeShapeType="1"/>
              </p:cNvSpPr>
              <p:nvPr/>
            </p:nvSpPr>
            <p:spPr bwMode="auto">
              <a:xfrm>
                <a:off x="96" y="144"/>
                <a:ext cx="144" cy="144"/>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48" name="Line 734">
                <a:extLst>
                  <a:ext uri="{FF2B5EF4-FFF2-40B4-BE49-F238E27FC236}">
                    <a16:creationId xmlns:a16="http://schemas.microsoft.com/office/drawing/2014/main" id="{F7C305B7-67A5-7CC7-63F4-F78B25A62D6B}"/>
                  </a:ext>
                </a:extLst>
              </p:cNvPr>
              <p:cNvSpPr>
                <a:spLocks noChangeShapeType="1"/>
              </p:cNvSpPr>
              <p:nvPr/>
            </p:nvSpPr>
            <p:spPr bwMode="auto">
              <a:xfrm>
                <a:off x="96" y="144"/>
                <a:ext cx="144" cy="24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49" name="Line 735">
                <a:extLst>
                  <a:ext uri="{FF2B5EF4-FFF2-40B4-BE49-F238E27FC236}">
                    <a16:creationId xmlns:a16="http://schemas.microsoft.com/office/drawing/2014/main" id="{C75C2D38-B8B1-CABD-DF36-C22C3C0BD941}"/>
                  </a:ext>
                </a:extLst>
              </p:cNvPr>
              <p:cNvSpPr>
                <a:spLocks noChangeShapeType="1"/>
              </p:cNvSpPr>
              <p:nvPr/>
            </p:nvSpPr>
            <p:spPr bwMode="auto">
              <a:xfrm>
                <a:off x="96" y="144"/>
                <a:ext cx="48" cy="19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50" name="Line 736">
                <a:extLst>
                  <a:ext uri="{FF2B5EF4-FFF2-40B4-BE49-F238E27FC236}">
                    <a16:creationId xmlns:a16="http://schemas.microsoft.com/office/drawing/2014/main" id="{B29FD36D-95BC-20D0-801D-5E9EECB72FEB}"/>
                  </a:ext>
                </a:extLst>
              </p:cNvPr>
              <p:cNvSpPr>
                <a:spLocks noChangeShapeType="1"/>
              </p:cNvSpPr>
              <p:nvPr/>
            </p:nvSpPr>
            <p:spPr bwMode="auto">
              <a:xfrm>
                <a:off x="240" y="384"/>
                <a:ext cx="144" cy="1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51" name="Line 737">
                <a:extLst>
                  <a:ext uri="{FF2B5EF4-FFF2-40B4-BE49-F238E27FC236}">
                    <a16:creationId xmlns:a16="http://schemas.microsoft.com/office/drawing/2014/main" id="{60783748-1AA9-40A9-4626-C4C560004B97}"/>
                  </a:ext>
                </a:extLst>
              </p:cNvPr>
              <p:cNvSpPr>
                <a:spLocks noChangeShapeType="1"/>
              </p:cNvSpPr>
              <p:nvPr/>
            </p:nvSpPr>
            <p:spPr bwMode="auto">
              <a:xfrm>
                <a:off x="288" y="240"/>
                <a:ext cx="144" cy="14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52" name="Line 738">
                <a:extLst>
                  <a:ext uri="{FF2B5EF4-FFF2-40B4-BE49-F238E27FC236}">
                    <a16:creationId xmlns:a16="http://schemas.microsoft.com/office/drawing/2014/main" id="{3E86BC6B-744A-F826-D248-E51963AF7B11}"/>
                  </a:ext>
                </a:extLst>
              </p:cNvPr>
              <p:cNvSpPr>
                <a:spLocks noChangeShapeType="1"/>
              </p:cNvSpPr>
              <p:nvPr/>
            </p:nvSpPr>
            <p:spPr bwMode="auto">
              <a:xfrm>
                <a:off x="192" y="240"/>
                <a:ext cx="144" cy="19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53" name="Line 739">
                <a:extLst>
                  <a:ext uri="{FF2B5EF4-FFF2-40B4-BE49-F238E27FC236}">
                    <a16:creationId xmlns:a16="http://schemas.microsoft.com/office/drawing/2014/main" id="{87EDFB78-BD65-F910-9BE7-D580485F7788}"/>
                  </a:ext>
                </a:extLst>
              </p:cNvPr>
              <p:cNvSpPr>
                <a:spLocks noChangeShapeType="1"/>
              </p:cNvSpPr>
              <p:nvPr/>
            </p:nvSpPr>
            <p:spPr bwMode="auto">
              <a:xfrm>
                <a:off x="144" y="336"/>
                <a:ext cx="144" cy="192"/>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54" name="Line 740">
                <a:extLst>
                  <a:ext uri="{FF2B5EF4-FFF2-40B4-BE49-F238E27FC236}">
                    <a16:creationId xmlns:a16="http://schemas.microsoft.com/office/drawing/2014/main" id="{7BA40CE9-872A-2499-92E9-11E6371E18BA}"/>
                  </a:ext>
                </a:extLst>
              </p:cNvPr>
              <p:cNvSpPr>
                <a:spLocks noChangeShapeType="1"/>
              </p:cNvSpPr>
              <p:nvPr/>
            </p:nvSpPr>
            <p:spPr bwMode="auto">
              <a:xfrm>
                <a:off x="336" y="432"/>
                <a:ext cx="192"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55" name="Line 741">
                <a:extLst>
                  <a:ext uri="{FF2B5EF4-FFF2-40B4-BE49-F238E27FC236}">
                    <a16:creationId xmlns:a16="http://schemas.microsoft.com/office/drawing/2014/main" id="{FA0E3346-862E-B729-5A5C-B3076598847E}"/>
                  </a:ext>
                </a:extLst>
              </p:cNvPr>
              <p:cNvSpPr>
                <a:spLocks noChangeShapeType="1"/>
              </p:cNvSpPr>
              <p:nvPr/>
            </p:nvSpPr>
            <p:spPr bwMode="auto">
              <a:xfrm>
                <a:off x="288" y="528"/>
                <a:ext cx="48" cy="19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56" name="Line 742">
                <a:extLst>
                  <a:ext uri="{FF2B5EF4-FFF2-40B4-BE49-F238E27FC236}">
                    <a16:creationId xmlns:a16="http://schemas.microsoft.com/office/drawing/2014/main" id="{F6E57F75-DFB6-7FC3-1EE3-F0A5DB0464EA}"/>
                  </a:ext>
                </a:extLst>
              </p:cNvPr>
              <p:cNvSpPr>
                <a:spLocks noChangeShapeType="1"/>
              </p:cNvSpPr>
              <p:nvPr/>
            </p:nvSpPr>
            <p:spPr bwMode="auto">
              <a:xfrm>
                <a:off x="144" y="336"/>
                <a:ext cx="144" cy="24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57" name="Line 743">
                <a:extLst>
                  <a:ext uri="{FF2B5EF4-FFF2-40B4-BE49-F238E27FC236}">
                    <a16:creationId xmlns:a16="http://schemas.microsoft.com/office/drawing/2014/main" id="{71AE8345-6733-F355-14E1-EE84A39D886A}"/>
                  </a:ext>
                </a:extLst>
              </p:cNvPr>
              <p:cNvSpPr>
                <a:spLocks noChangeShapeType="1"/>
              </p:cNvSpPr>
              <p:nvPr/>
            </p:nvSpPr>
            <p:spPr bwMode="auto">
              <a:xfrm>
                <a:off x="288" y="336"/>
                <a:ext cx="192"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58" name="Line 744">
                <a:extLst>
                  <a:ext uri="{FF2B5EF4-FFF2-40B4-BE49-F238E27FC236}">
                    <a16:creationId xmlns:a16="http://schemas.microsoft.com/office/drawing/2014/main" id="{A57DC5FA-52C8-00A6-5BE3-600497AA9BEC}"/>
                  </a:ext>
                </a:extLst>
              </p:cNvPr>
              <p:cNvSpPr>
                <a:spLocks noChangeShapeType="1"/>
              </p:cNvSpPr>
              <p:nvPr/>
            </p:nvSpPr>
            <p:spPr bwMode="auto">
              <a:xfrm>
                <a:off x="192" y="432"/>
                <a:ext cx="48" cy="19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59" name="Line 745">
                <a:extLst>
                  <a:ext uri="{FF2B5EF4-FFF2-40B4-BE49-F238E27FC236}">
                    <a16:creationId xmlns:a16="http://schemas.microsoft.com/office/drawing/2014/main" id="{B1829371-461E-AB59-5838-B77D33459949}"/>
                  </a:ext>
                </a:extLst>
              </p:cNvPr>
              <p:cNvSpPr>
                <a:spLocks noChangeShapeType="1"/>
              </p:cNvSpPr>
              <p:nvPr/>
            </p:nvSpPr>
            <p:spPr bwMode="auto">
              <a:xfrm>
                <a:off x="384" y="528"/>
                <a:ext cx="144" cy="24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60" name="Line 746">
                <a:extLst>
                  <a:ext uri="{FF2B5EF4-FFF2-40B4-BE49-F238E27FC236}">
                    <a16:creationId xmlns:a16="http://schemas.microsoft.com/office/drawing/2014/main" id="{20138956-0BA1-84BA-B9A5-7CB404B691B1}"/>
                  </a:ext>
                </a:extLst>
              </p:cNvPr>
              <p:cNvSpPr>
                <a:spLocks noChangeShapeType="1"/>
              </p:cNvSpPr>
              <p:nvPr/>
            </p:nvSpPr>
            <p:spPr bwMode="auto">
              <a:xfrm>
                <a:off x="384" y="528"/>
                <a:ext cx="192"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61" name="Line 747">
                <a:extLst>
                  <a:ext uri="{FF2B5EF4-FFF2-40B4-BE49-F238E27FC236}">
                    <a16:creationId xmlns:a16="http://schemas.microsoft.com/office/drawing/2014/main" id="{253E0849-3B08-FA1F-1C44-2FD1944686CB}"/>
                  </a:ext>
                </a:extLst>
              </p:cNvPr>
              <p:cNvSpPr>
                <a:spLocks noChangeShapeType="1"/>
              </p:cNvSpPr>
              <p:nvPr/>
            </p:nvSpPr>
            <p:spPr bwMode="auto">
              <a:xfrm>
                <a:off x="528" y="768"/>
                <a:ext cx="192"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62" name="Line 748">
                <a:extLst>
                  <a:ext uri="{FF2B5EF4-FFF2-40B4-BE49-F238E27FC236}">
                    <a16:creationId xmlns:a16="http://schemas.microsoft.com/office/drawing/2014/main" id="{7DB936FC-D39F-8A30-2AEF-2085DE5F2A58}"/>
                  </a:ext>
                </a:extLst>
              </p:cNvPr>
              <p:cNvSpPr>
                <a:spLocks noChangeShapeType="1"/>
              </p:cNvSpPr>
              <p:nvPr/>
            </p:nvSpPr>
            <p:spPr bwMode="auto">
              <a:xfrm>
                <a:off x="288" y="528"/>
                <a:ext cx="144" cy="19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63" name="Line 749">
                <a:extLst>
                  <a:ext uri="{FF2B5EF4-FFF2-40B4-BE49-F238E27FC236}">
                    <a16:creationId xmlns:a16="http://schemas.microsoft.com/office/drawing/2014/main" id="{CF9F0908-96A8-98B1-15AF-F4A7804D6953}"/>
                  </a:ext>
                </a:extLst>
              </p:cNvPr>
              <p:cNvSpPr>
                <a:spLocks noChangeShapeType="1"/>
              </p:cNvSpPr>
              <p:nvPr/>
            </p:nvSpPr>
            <p:spPr bwMode="auto">
              <a:xfrm>
                <a:off x="432" y="480"/>
                <a:ext cx="144" cy="1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64" name="Line 750">
                <a:extLst>
                  <a:ext uri="{FF2B5EF4-FFF2-40B4-BE49-F238E27FC236}">
                    <a16:creationId xmlns:a16="http://schemas.microsoft.com/office/drawing/2014/main" id="{5340FDFD-3C5E-4605-09A6-62FFE280FBA2}"/>
                  </a:ext>
                </a:extLst>
              </p:cNvPr>
              <p:cNvSpPr>
                <a:spLocks noChangeShapeType="1"/>
              </p:cNvSpPr>
              <p:nvPr/>
            </p:nvSpPr>
            <p:spPr bwMode="auto">
              <a:xfrm>
                <a:off x="336" y="720"/>
                <a:ext cx="192"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65" name="Line 751">
                <a:extLst>
                  <a:ext uri="{FF2B5EF4-FFF2-40B4-BE49-F238E27FC236}">
                    <a16:creationId xmlns:a16="http://schemas.microsoft.com/office/drawing/2014/main" id="{6CAD7EA9-EC2A-4C5F-DD17-F077F7AA0EDE}"/>
                  </a:ext>
                </a:extLst>
              </p:cNvPr>
              <p:cNvSpPr>
                <a:spLocks noChangeShapeType="1"/>
              </p:cNvSpPr>
              <p:nvPr/>
            </p:nvSpPr>
            <p:spPr bwMode="auto">
              <a:xfrm>
                <a:off x="240" y="624"/>
                <a:ext cx="48" cy="19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66" name="Line 752">
                <a:extLst>
                  <a:ext uri="{FF2B5EF4-FFF2-40B4-BE49-F238E27FC236}">
                    <a16:creationId xmlns:a16="http://schemas.microsoft.com/office/drawing/2014/main" id="{9BB8BF4E-B1E4-2F4A-13AC-5DF8265D9029}"/>
                  </a:ext>
                </a:extLst>
              </p:cNvPr>
              <p:cNvSpPr>
                <a:spLocks noChangeShapeType="1"/>
              </p:cNvSpPr>
              <p:nvPr/>
            </p:nvSpPr>
            <p:spPr bwMode="auto">
              <a:xfrm>
                <a:off x="336" y="432"/>
                <a:ext cx="48" cy="19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67" name="Line 753">
                <a:extLst>
                  <a:ext uri="{FF2B5EF4-FFF2-40B4-BE49-F238E27FC236}">
                    <a16:creationId xmlns:a16="http://schemas.microsoft.com/office/drawing/2014/main" id="{C4F0A98C-D04A-99FF-8C8C-5DD30A658843}"/>
                  </a:ext>
                </a:extLst>
              </p:cNvPr>
              <p:cNvSpPr>
                <a:spLocks noChangeShapeType="1"/>
              </p:cNvSpPr>
              <p:nvPr/>
            </p:nvSpPr>
            <p:spPr bwMode="auto">
              <a:xfrm>
                <a:off x="384" y="336"/>
                <a:ext cx="4032" cy="39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68" name="Line 754">
                <a:extLst>
                  <a:ext uri="{FF2B5EF4-FFF2-40B4-BE49-F238E27FC236}">
                    <a16:creationId xmlns:a16="http://schemas.microsoft.com/office/drawing/2014/main" id="{DFD425FD-8A69-18B6-29A7-B92E2C57A803}"/>
                  </a:ext>
                </a:extLst>
              </p:cNvPr>
              <p:cNvSpPr>
                <a:spLocks noChangeShapeType="1"/>
              </p:cNvSpPr>
              <p:nvPr/>
            </p:nvSpPr>
            <p:spPr bwMode="auto">
              <a:xfrm>
                <a:off x="528" y="528"/>
                <a:ext cx="2784" cy="29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69" name="Line 755">
                <a:extLst>
                  <a:ext uri="{FF2B5EF4-FFF2-40B4-BE49-F238E27FC236}">
                    <a16:creationId xmlns:a16="http://schemas.microsoft.com/office/drawing/2014/main" id="{82070E00-3CDE-0E45-36B8-5B3BA1293BD8}"/>
                  </a:ext>
                </a:extLst>
              </p:cNvPr>
              <p:cNvSpPr>
                <a:spLocks noChangeShapeType="1"/>
              </p:cNvSpPr>
              <p:nvPr/>
            </p:nvSpPr>
            <p:spPr bwMode="auto">
              <a:xfrm>
                <a:off x="480" y="672"/>
                <a:ext cx="192"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70" name="Line 756">
                <a:extLst>
                  <a:ext uri="{FF2B5EF4-FFF2-40B4-BE49-F238E27FC236}">
                    <a16:creationId xmlns:a16="http://schemas.microsoft.com/office/drawing/2014/main" id="{BDE593E2-AD0A-736B-EE22-FE1E805065DB}"/>
                  </a:ext>
                </a:extLst>
              </p:cNvPr>
              <p:cNvSpPr>
                <a:spLocks noChangeShapeType="1"/>
              </p:cNvSpPr>
              <p:nvPr/>
            </p:nvSpPr>
            <p:spPr bwMode="auto">
              <a:xfrm>
                <a:off x="288" y="816"/>
                <a:ext cx="192"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71" name="Line 757">
                <a:extLst>
                  <a:ext uri="{FF2B5EF4-FFF2-40B4-BE49-F238E27FC236}">
                    <a16:creationId xmlns:a16="http://schemas.microsoft.com/office/drawing/2014/main" id="{8C5F0874-9C8F-9DA0-FFE3-E9DE48686977}"/>
                  </a:ext>
                </a:extLst>
              </p:cNvPr>
              <p:cNvSpPr>
                <a:spLocks noChangeShapeType="1"/>
              </p:cNvSpPr>
              <p:nvPr/>
            </p:nvSpPr>
            <p:spPr bwMode="auto">
              <a:xfrm>
                <a:off x="576" y="720"/>
                <a:ext cx="240"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72" name="Line 758">
                <a:extLst>
                  <a:ext uri="{FF2B5EF4-FFF2-40B4-BE49-F238E27FC236}">
                    <a16:creationId xmlns:a16="http://schemas.microsoft.com/office/drawing/2014/main" id="{FF81F9C8-B4B3-A3B7-D67E-0319991210E4}"/>
                  </a:ext>
                </a:extLst>
              </p:cNvPr>
              <p:cNvSpPr>
                <a:spLocks noChangeShapeType="1"/>
              </p:cNvSpPr>
              <p:nvPr/>
            </p:nvSpPr>
            <p:spPr bwMode="auto">
              <a:xfrm>
                <a:off x="624" y="576"/>
                <a:ext cx="240"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73" name="Line 759">
                <a:extLst>
                  <a:ext uri="{FF2B5EF4-FFF2-40B4-BE49-F238E27FC236}">
                    <a16:creationId xmlns:a16="http://schemas.microsoft.com/office/drawing/2014/main" id="{0A20DCF1-4BFE-9FDE-90AD-63E67AA08795}"/>
                  </a:ext>
                </a:extLst>
              </p:cNvPr>
              <p:cNvSpPr>
                <a:spLocks noChangeShapeType="1"/>
              </p:cNvSpPr>
              <p:nvPr/>
            </p:nvSpPr>
            <p:spPr bwMode="auto">
              <a:xfrm>
                <a:off x="480" y="432"/>
                <a:ext cx="240"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74" name="Line 760">
                <a:extLst>
                  <a:ext uri="{FF2B5EF4-FFF2-40B4-BE49-F238E27FC236}">
                    <a16:creationId xmlns:a16="http://schemas.microsoft.com/office/drawing/2014/main" id="{43115DB2-B3B8-59A8-1EE0-E3278B04DCF2}"/>
                  </a:ext>
                </a:extLst>
              </p:cNvPr>
              <p:cNvSpPr>
                <a:spLocks noChangeShapeType="1"/>
              </p:cNvSpPr>
              <p:nvPr/>
            </p:nvSpPr>
            <p:spPr bwMode="auto">
              <a:xfrm>
                <a:off x="720" y="480"/>
                <a:ext cx="192"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75" name="Line 761">
                <a:extLst>
                  <a:ext uri="{FF2B5EF4-FFF2-40B4-BE49-F238E27FC236}">
                    <a16:creationId xmlns:a16="http://schemas.microsoft.com/office/drawing/2014/main" id="{86FE22CC-3EC1-1CFC-511E-38A488E78015}"/>
                  </a:ext>
                </a:extLst>
              </p:cNvPr>
              <p:cNvSpPr>
                <a:spLocks noChangeShapeType="1"/>
              </p:cNvSpPr>
              <p:nvPr/>
            </p:nvSpPr>
            <p:spPr bwMode="auto">
              <a:xfrm>
                <a:off x="576" y="624"/>
                <a:ext cx="2544" cy="32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76" name="Line 762">
                <a:extLst>
                  <a:ext uri="{FF2B5EF4-FFF2-40B4-BE49-F238E27FC236}">
                    <a16:creationId xmlns:a16="http://schemas.microsoft.com/office/drawing/2014/main" id="{4846E208-F952-1430-BCCB-5CCD6DE831EF}"/>
                  </a:ext>
                </a:extLst>
              </p:cNvPr>
              <p:cNvSpPr>
                <a:spLocks noChangeShapeType="1"/>
              </p:cNvSpPr>
              <p:nvPr/>
            </p:nvSpPr>
            <p:spPr bwMode="auto">
              <a:xfrm>
                <a:off x="432" y="768"/>
                <a:ext cx="2064"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77" name="Line 763">
                <a:extLst>
                  <a:ext uri="{FF2B5EF4-FFF2-40B4-BE49-F238E27FC236}">
                    <a16:creationId xmlns:a16="http://schemas.microsoft.com/office/drawing/2014/main" id="{25F5E75E-8307-6B4E-355E-D3EC374E854A}"/>
                  </a:ext>
                </a:extLst>
              </p:cNvPr>
              <p:cNvSpPr>
                <a:spLocks noChangeShapeType="1"/>
              </p:cNvSpPr>
              <p:nvPr/>
            </p:nvSpPr>
            <p:spPr bwMode="auto">
              <a:xfrm>
                <a:off x="288" y="816"/>
                <a:ext cx="240"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78" name="Line 764">
                <a:extLst>
                  <a:ext uri="{FF2B5EF4-FFF2-40B4-BE49-F238E27FC236}">
                    <a16:creationId xmlns:a16="http://schemas.microsoft.com/office/drawing/2014/main" id="{AB23CBA9-271B-9CC1-4B21-3B244FB1C7F6}"/>
                  </a:ext>
                </a:extLst>
              </p:cNvPr>
              <p:cNvSpPr>
                <a:spLocks noChangeShapeType="1"/>
              </p:cNvSpPr>
              <p:nvPr/>
            </p:nvSpPr>
            <p:spPr bwMode="auto">
              <a:xfrm>
                <a:off x="480" y="912"/>
                <a:ext cx="1632" cy="21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79" name="Line 765">
                <a:extLst>
                  <a:ext uri="{FF2B5EF4-FFF2-40B4-BE49-F238E27FC236}">
                    <a16:creationId xmlns:a16="http://schemas.microsoft.com/office/drawing/2014/main" id="{967EE4AF-1740-A5E0-CDD9-E166D7340C58}"/>
                  </a:ext>
                </a:extLst>
              </p:cNvPr>
              <p:cNvSpPr>
                <a:spLocks noChangeShapeType="1"/>
              </p:cNvSpPr>
              <p:nvPr/>
            </p:nvSpPr>
            <p:spPr bwMode="auto">
              <a:xfrm>
                <a:off x="528" y="816"/>
                <a:ext cx="384"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80" name="Line 766">
                <a:extLst>
                  <a:ext uri="{FF2B5EF4-FFF2-40B4-BE49-F238E27FC236}">
                    <a16:creationId xmlns:a16="http://schemas.microsoft.com/office/drawing/2014/main" id="{08E7606A-6880-1114-B009-1D9AEA35018F}"/>
                  </a:ext>
                </a:extLst>
              </p:cNvPr>
              <p:cNvSpPr>
                <a:spLocks noChangeShapeType="1"/>
              </p:cNvSpPr>
              <p:nvPr/>
            </p:nvSpPr>
            <p:spPr bwMode="auto">
              <a:xfrm>
                <a:off x="720" y="864"/>
                <a:ext cx="2256" cy="26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81" name="Line 767">
                <a:extLst>
                  <a:ext uri="{FF2B5EF4-FFF2-40B4-BE49-F238E27FC236}">
                    <a16:creationId xmlns:a16="http://schemas.microsoft.com/office/drawing/2014/main" id="{EAED7A6A-584F-8DCE-7AFD-F72494D7EFE9}"/>
                  </a:ext>
                </a:extLst>
              </p:cNvPr>
              <p:cNvSpPr>
                <a:spLocks noChangeShapeType="1"/>
              </p:cNvSpPr>
              <p:nvPr/>
            </p:nvSpPr>
            <p:spPr bwMode="auto">
              <a:xfrm>
                <a:off x="816" y="768"/>
                <a:ext cx="1008" cy="22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82" name="Line 768">
                <a:extLst>
                  <a:ext uri="{FF2B5EF4-FFF2-40B4-BE49-F238E27FC236}">
                    <a16:creationId xmlns:a16="http://schemas.microsoft.com/office/drawing/2014/main" id="{485E1277-58C5-E3B9-FA3F-98BB353C5DEF}"/>
                  </a:ext>
                </a:extLst>
              </p:cNvPr>
              <p:cNvSpPr>
                <a:spLocks noChangeShapeType="1"/>
              </p:cNvSpPr>
              <p:nvPr/>
            </p:nvSpPr>
            <p:spPr bwMode="auto">
              <a:xfrm>
                <a:off x="240" y="240"/>
                <a:ext cx="144" cy="14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83" name="Line 769">
                <a:extLst>
                  <a:ext uri="{FF2B5EF4-FFF2-40B4-BE49-F238E27FC236}">
                    <a16:creationId xmlns:a16="http://schemas.microsoft.com/office/drawing/2014/main" id="{6C21639C-DBC8-10D2-F262-13E6F3BC5ED9}"/>
                  </a:ext>
                </a:extLst>
              </p:cNvPr>
              <p:cNvSpPr>
                <a:spLocks noChangeShapeType="1"/>
              </p:cNvSpPr>
              <p:nvPr/>
            </p:nvSpPr>
            <p:spPr bwMode="auto">
              <a:xfrm>
                <a:off x="144" y="288"/>
                <a:ext cx="144" cy="14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84" name="Line 770">
                <a:extLst>
                  <a:ext uri="{FF2B5EF4-FFF2-40B4-BE49-F238E27FC236}">
                    <a16:creationId xmlns:a16="http://schemas.microsoft.com/office/drawing/2014/main" id="{EEC5545F-2EAD-5BAD-8613-89356472C90D}"/>
                  </a:ext>
                </a:extLst>
              </p:cNvPr>
              <p:cNvSpPr>
                <a:spLocks noChangeShapeType="1"/>
              </p:cNvSpPr>
              <p:nvPr/>
            </p:nvSpPr>
            <p:spPr bwMode="auto">
              <a:xfrm>
                <a:off x="144" y="336"/>
                <a:ext cx="144" cy="14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85" name="Line 771">
                <a:extLst>
                  <a:ext uri="{FF2B5EF4-FFF2-40B4-BE49-F238E27FC236}">
                    <a16:creationId xmlns:a16="http://schemas.microsoft.com/office/drawing/2014/main" id="{6FA4B286-2AAB-4018-7B17-6711B67D519D}"/>
                  </a:ext>
                </a:extLst>
              </p:cNvPr>
              <p:cNvSpPr>
                <a:spLocks noChangeShapeType="1"/>
              </p:cNvSpPr>
              <p:nvPr/>
            </p:nvSpPr>
            <p:spPr bwMode="auto">
              <a:xfrm>
                <a:off x="288" y="240"/>
                <a:ext cx="192" cy="9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86" name="Line 772">
                <a:extLst>
                  <a:ext uri="{FF2B5EF4-FFF2-40B4-BE49-F238E27FC236}">
                    <a16:creationId xmlns:a16="http://schemas.microsoft.com/office/drawing/2014/main" id="{F0F1A73D-1206-C3EF-817D-C06A9D2BAE92}"/>
                  </a:ext>
                </a:extLst>
              </p:cNvPr>
              <p:cNvSpPr>
                <a:spLocks noChangeShapeType="1"/>
              </p:cNvSpPr>
              <p:nvPr/>
            </p:nvSpPr>
            <p:spPr bwMode="auto">
              <a:xfrm>
                <a:off x="768" y="528"/>
                <a:ext cx="192"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87" name="Line 773">
                <a:extLst>
                  <a:ext uri="{FF2B5EF4-FFF2-40B4-BE49-F238E27FC236}">
                    <a16:creationId xmlns:a16="http://schemas.microsoft.com/office/drawing/2014/main" id="{2872EFA9-BFE3-D2A4-5E98-48EF6FDAF474}"/>
                  </a:ext>
                </a:extLst>
              </p:cNvPr>
              <p:cNvSpPr>
                <a:spLocks noChangeShapeType="1"/>
              </p:cNvSpPr>
              <p:nvPr/>
            </p:nvSpPr>
            <p:spPr bwMode="auto">
              <a:xfrm>
                <a:off x="480" y="336"/>
                <a:ext cx="672"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88" name="Line 774">
                <a:extLst>
                  <a:ext uri="{FF2B5EF4-FFF2-40B4-BE49-F238E27FC236}">
                    <a16:creationId xmlns:a16="http://schemas.microsoft.com/office/drawing/2014/main" id="{F22C209E-236D-1FDA-F435-E4D68642943E}"/>
                  </a:ext>
                </a:extLst>
              </p:cNvPr>
              <p:cNvSpPr>
                <a:spLocks noChangeShapeType="1"/>
              </p:cNvSpPr>
              <p:nvPr/>
            </p:nvSpPr>
            <p:spPr bwMode="auto">
              <a:xfrm>
                <a:off x="384" y="288"/>
                <a:ext cx="144" cy="24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89" name="Line 775">
                <a:extLst>
                  <a:ext uri="{FF2B5EF4-FFF2-40B4-BE49-F238E27FC236}">
                    <a16:creationId xmlns:a16="http://schemas.microsoft.com/office/drawing/2014/main" id="{B0BF4EA3-83D7-EE17-894A-9052FCA07A29}"/>
                  </a:ext>
                </a:extLst>
              </p:cNvPr>
              <p:cNvSpPr>
                <a:spLocks noChangeShapeType="1"/>
              </p:cNvSpPr>
              <p:nvPr/>
            </p:nvSpPr>
            <p:spPr bwMode="auto">
              <a:xfrm>
                <a:off x="336" y="720"/>
                <a:ext cx="624"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90" name="Line 776">
                <a:extLst>
                  <a:ext uri="{FF2B5EF4-FFF2-40B4-BE49-F238E27FC236}">
                    <a16:creationId xmlns:a16="http://schemas.microsoft.com/office/drawing/2014/main" id="{8AAAA966-4F78-D568-D48A-9AD59877BF18}"/>
                  </a:ext>
                </a:extLst>
              </p:cNvPr>
              <p:cNvSpPr>
                <a:spLocks noChangeShapeType="1"/>
              </p:cNvSpPr>
              <p:nvPr/>
            </p:nvSpPr>
            <p:spPr bwMode="auto">
              <a:xfrm>
                <a:off x="288" y="816"/>
                <a:ext cx="240" cy="12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91" name="Line 777">
                <a:extLst>
                  <a:ext uri="{FF2B5EF4-FFF2-40B4-BE49-F238E27FC236}">
                    <a16:creationId xmlns:a16="http://schemas.microsoft.com/office/drawing/2014/main" id="{1FEE9DA8-5CB5-7140-9BD0-5E5F94739F27}"/>
                  </a:ext>
                </a:extLst>
              </p:cNvPr>
              <p:cNvSpPr>
                <a:spLocks noChangeShapeType="1"/>
              </p:cNvSpPr>
              <p:nvPr/>
            </p:nvSpPr>
            <p:spPr bwMode="auto">
              <a:xfrm>
                <a:off x="528" y="1200"/>
                <a:ext cx="432" cy="1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92" name="Line 778">
                <a:extLst>
                  <a:ext uri="{FF2B5EF4-FFF2-40B4-BE49-F238E27FC236}">
                    <a16:creationId xmlns:a16="http://schemas.microsoft.com/office/drawing/2014/main" id="{8C56051E-50D6-AE30-C437-8D6926BF8A68}"/>
                  </a:ext>
                </a:extLst>
              </p:cNvPr>
              <p:cNvSpPr>
                <a:spLocks noChangeShapeType="1"/>
              </p:cNvSpPr>
              <p:nvPr/>
            </p:nvSpPr>
            <p:spPr bwMode="auto">
              <a:xfrm>
                <a:off x="720" y="768"/>
                <a:ext cx="624" cy="2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93" name="Line 779">
                <a:extLst>
                  <a:ext uri="{FF2B5EF4-FFF2-40B4-BE49-F238E27FC236}">
                    <a16:creationId xmlns:a16="http://schemas.microsoft.com/office/drawing/2014/main" id="{628D39F6-C285-F902-A17F-6E046682B1E9}"/>
                  </a:ext>
                </a:extLst>
              </p:cNvPr>
              <p:cNvSpPr>
                <a:spLocks noChangeShapeType="1"/>
              </p:cNvSpPr>
              <p:nvPr/>
            </p:nvSpPr>
            <p:spPr bwMode="auto">
              <a:xfrm>
                <a:off x="912" y="864"/>
                <a:ext cx="2016" cy="14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94" name="Line 780">
                <a:extLst>
                  <a:ext uri="{FF2B5EF4-FFF2-40B4-BE49-F238E27FC236}">
                    <a16:creationId xmlns:a16="http://schemas.microsoft.com/office/drawing/2014/main" id="{F42C93E5-47A7-2CA3-A909-33056600581C}"/>
                  </a:ext>
                </a:extLst>
              </p:cNvPr>
              <p:cNvSpPr>
                <a:spLocks noChangeShapeType="1"/>
              </p:cNvSpPr>
              <p:nvPr/>
            </p:nvSpPr>
            <p:spPr bwMode="auto">
              <a:xfrm>
                <a:off x="192" y="192"/>
                <a:ext cx="144" cy="24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1617" name="Group 781">
              <a:extLst>
                <a:ext uri="{FF2B5EF4-FFF2-40B4-BE49-F238E27FC236}">
                  <a16:creationId xmlns:a16="http://schemas.microsoft.com/office/drawing/2014/main" id="{1E83B783-343A-5FEB-2617-9EE0612E7C33}"/>
                </a:ext>
              </a:extLst>
            </p:cNvPr>
            <p:cNvGrpSpPr>
              <a:grpSpLocks/>
            </p:cNvGrpSpPr>
            <p:nvPr/>
          </p:nvGrpSpPr>
          <p:grpSpPr bwMode="auto">
            <a:xfrm>
              <a:off x="2832" y="3011"/>
              <a:ext cx="579" cy="445"/>
              <a:chOff x="3984" y="1632"/>
              <a:chExt cx="579" cy="445"/>
            </a:xfrm>
          </p:grpSpPr>
          <p:sp>
            <p:nvSpPr>
              <p:cNvPr id="21618" name="Rectangle 782">
                <a:extLst>
                  <a:ext uri="{FF2B5EF4-FFF2-40B4-BE49-F238E27FC236}">
                    <a16:creationId xmlns:a16="http://schemas.microsoft.com/office/drawing/2014/main" id="{C6F7094C-3870-483D-5F92-4BDF99E0C92D}"/>
                  </a:ext>
                </a:extLst>
              </p:cNvPr>
              <p:cNvSpPr>
                <a:spLocks noChangeArrowheads="1"/>
              </p:cNvSpPr>
              <p:nvPr/>
            </p:nvSpPr>
            <p:spPr bwMode="auto">
              <a:xfrm>
                <a:off x="3984" y="1632"/>
                <a:ext cx="579" cy="432"/>
              </a:xfrm>
              <a:prstGeom prst="rect">
                <a:avLst/>
              </a:prstGeom>
              <a:solidFill>
                <a:srgbClr val="3C3B1D"/>
              </a:solidFill>
              <a:ln w="9525">
                <a:miter lim="800000"/>
                <a:headEnd/>
                <a:tailEnd/>
              </a:ln>
              <a:scene3d>
                <a:camera prst="legacyPerspectiveTop"/>
                <a:lightRig rig="legacyFlat3" dir="b"/>
              </a:scene3d>
              <a:sp3d prstMaterial="legacyMatte">
                <a:bevelT w="13500" h="13500" prst="angle"/>
                <a:bevelB w="13500" h="13500" prst="angle"/>
                <a:extrusionClr>
                  <a:srgbClr val="3C3B1D"/>
                </a:extrusionClr>
                <a:contourClr>
                  <a:srgbClr val="3C3B1D"/>
                </a:contourClr>
              </a:sp3d>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omic Sans MS" panose="030F0702030302020204" pitchFamily="66" charset="0"/>
                </a:endParaRPr>
              </a:p>
            </p:txBody>
          </p:sp>
          <p:sp>
            <p:nvSpPr>
              <p:cNvPr id="21619" name="Line 783">
                <a:extLst>
                  <a:ext uri="{FF2B5EF4-FFF2-40B4-BE49-F238E27FC236}">
                    <a16:creationId xmlns:a16="http://schemas.microsoft.com/office/drawing/2014/main" id="{302BB8F0-925E-A1A0-D6A7-6856EFB91696}"/>
                  </a:ext>
                </a:extLst>
              </p:cNvPr>
              <p:cNvSpPr>
                <a:spLocks noChangeShapeType="1"/>
              </p:cNvSpPr>
              <p:nvPr/>
            </p:nvSpPr>
            <p:spPr bwMode="auto">
              <a:xfrm flipV="1">
                <a:off x="3984" y="1632"/>
                <a:ext cx="96" cy="192"/>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620" name="Line 784">
                <a:extLst>
                  <a:ext uri="{FF2B5EF4-FFF2-40B4-BE49-F238E27FC236}">
                    <a16:creationId xmlns:a16="http://schemas.microsoft.com/office/drawing/2014/main" id="{14E189C3-C3B7-9F3C-F94F-2D8D87A56CAC}"/>
                  </a:ext>
                </a:extLst>
              </p:cNvPr>
              <p:cNvSpPr>
                <a:spLocks noChangeShapeType="1"/>
              </p:cNvSpPr>
              <p:nvPr/>
            </p:nvSpPr>
            <p:spPr bwMode="auto">
              <a:xfrm flipV="1">
                <a:off x="4080" y="1632"/>
                <a:ext cx="96" cy="24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621" name="Line 785">
                <a:extLst>
                  <a:ext uri="{FF2B5EF4-FFF2-40B4-BE49-F238E27FC236}">
                    <a16:creationId xmlns:a16="http://schemas.microsoft.com/office/drawing/2014/main" id="{1C65B480-92DB-F37D-D37A-DA272EB1D3C1}"/>
                  </a:ext>
                </a:extLst>
              </p:cNvPr>
              <p:cNvSpPr>
                <a:spLocks noChangeShapeType="1"/>
              </p:cNvSpPr>
              <p:nvPr/>
            </p:nvSpPr>
            <p:spPr bwMode="auto">
              <a:xfrm flipV="1">
                <a:off x="4040" y="1632"/>
                <a:ext cx="184" cy="44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622" name="Line 786">
                <a:extLst>
                  <a:ext uri="{FF2B5EF4-FFF2-40B4-BE49-F238E27FC236}">
                    <a16:creationId xmlns:a16="http://schemas.microsoft.com/office/drawing/2014/main" id="{D7F897FF-BA6F-D57A-2462-31E80C515D05}"/>
                  </a:ext>
                </a:extLst>
              </p:cNvPr>
              <p:cNvSpPr>
                <a:spLocks noChangeShapeType="1"/>
              </p:cNvSpPr>
              <p:nvPr/>
            </p:nvSpPr>
            <p:spPr bwMode="auto">
              <a:xfrm flipV="1">
                <a:off x="4192" y="1632"/>
                <a:ext cx="152" cy="432"/>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623" name="Line 787">
                <a:extLst>
                  <a:ext uri="{FF2B5EF4-FFF2-40B4-BE49-F238E27FC236}">
                    <a16:creationId xmlns:a16="http://schemas.microsoft.com/office/drawing/2014/main" id="{36BBD1C8-8999-863D-19B6-F9E41E087110}"/>
                  </a:ext>
                </a:extLst>
              </p:cNvPr>
              <p:cNvSpPr>
                <a:spLocks noChangeShapeType="1"/>
              </p:cNvSpPr>
              <p:nvPr/>
            </p:nvSpPr>
            <p:spPr bwMode="auto">
              <a:xfrm flipV="1">
                <a:off x="4344" y="1648"/>
                <a:ext cx="96" cy="312"/>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624" name="Line 788">
                <a:extLst>
                  <a:ext uri="{FF2B5EF4-FFF2-40B4-BE49-F238E27FC236}">
                    <a16:creationId xmlns:a16="http://schemas.microsoft.com/office/drawing/2014/main" id="{FAE9AF6E-D7FC-75EB-FAAE-1544067C261F}"/>
                  </a:ext>
                </a:extLst>
              </p:cNvPr>
              <p:cNvSpPr>
                <a:spLocks noChangeShapeType="1"/>
              </p:cNvSpPr>
              <p:nvPr/>
            </p:nvSpPr>
            <p:spPr bwMode="auto">
              <a:xfrm flipV="1">
                <a:off x="4416" y="1632"/>
                <a:ext cx="112" cy="432"/>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grpSp>
            <p:nvGrpSpPr>
              <p:cNvPr id="21625" name="Group 789">
                <a:extLst>
                  <a:ext uri="{FF2B5EF4-FFF2-40B4-BE49-F238E27FC236}">
                    <a16:creationId xmlns:a16="http://schemas.microsoft.com/office/drawing/2014/main" id="{63E05E6A-63CE-DB9F-3CEB-C4CEBE685C1B}"/>
                  </a:ext>
                </a:extLst>
              </p:cNvPr>
              <p:cNvGrpSpPr>
                <a:grpSpLocks/>
              </p:cNvGrpSpPr>
              <p:nvPr/>
            </p:nvGrpSpPr>
            <p:grpSpPr bwMode="auto">
              <a:xfrm>
                <a:off x="4032" y="1632"/>
                <a:ext cx="528" cy="437"/>
                <a:chOff x="1728" y="811"/>
                <a:chExt cx="528" cy="437"/>
              </a:xfrm>
            </p:grpSpPr>
            <p:grpSp>
              <p:nvGrpSpPr>
                <p:cNvPr id="21631" name="Group 790">
                  <a:extLst>
                    <a:ext uri="{FF2B5EF4-FFF2-40B4-BE49-F238E27FC236}">
                      <a16:creationId xmlns:a16="http://schemas.microsoft.com/office/drawing/2014/main" id="{9D56F472-3EAC-EF6F-58E8-B7D784BD38E6}"/>
                    </a:ext>
                  </a:extLst>
                </p:cNvPr>
                <p:cNvGrpSpPr>
                  <a:grpSpLocks/>
                </p:cNvGrpSpPr>
                <p:nvPr/>
              </p:nvGrpSpPr>
              <p:grpSpPr bwMode="auto">
                <a:xfrm>
                  <a:off x="1765" y="811"/>
                  <a:ext cx="480" cy="432"/>
                  <a:chOff x="4389" y="3499"/>
                  <a:chExt cx="480" cy="432"/>
                </a:xfrm>
              </p:grpSpPr>
              <p:sp>
                <p:nvSpPr>
                  <p:cNvPr id="21640" name="Line 791">
                    <a:extLst>
                      <a:ext uri="{FF2B5EF4-FFF2-40B4-BE49-F238E27FC236}">
                        <a16:creationId xmlns:a16="http://schemas.microsoft.com/office/drawing/2014/main" id="{D07A503C-B3C8-1D11-2194-CB5C511F5D3F}"/>
                      </a:ext>
                    </a:extLst>
                  </p:cNvPr>
                  <p:cNvSpPr>
                    <a:spLocks noChangeShapeType="1"/>
                  </p:cNvSpPr>
                  <p:nvPr/>
                </p:nvSpPr>
                <p:spPr bwMode="auto">
                  <a:xfrm>
                    <a:off x="4533" y="3499"/>
                    <a:ext cx="0" cy="336"/>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641" name="Line 792">
                    <a:extLst>
                      <a:ext uri="{FF2B5EF4-FFF2-40B4-BE49-F238E27FC236}">
                        <a16:creationId xmlns:a16="http://schemas.microsoft.com/office/drawing/2014/main" id="{A13A458C-93D3-68BF-519B-00B703DAF9F7}"/>
                      </a:ext>
                    </a:extLst>
                  </p:cNvPr>
                  <p:cNvSpPr>
                    <a:spLocks noChangeShapeType="1"/>
                  </p:cNvSpPr>
                  <p:nvPr/>
                </p:nvSpPr>
                <p:spPr bwMode="auto">
                  <a:xfrm flipH="1">
                    <a:off x="4389" y="3499"/>
                    <a:ext cx="48" cy="432"/>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642" name="Line 793">
                    <a:extLst>
                      <a:ext uri="{FF2B5EF4-FFF2-40B4-BE49-F238E27FC236}">
                        <a16:creationId xmlns:a16="http://schemas.microsoft.com/office/drawing/2014/main" id="{F3B6CE1D-4BC6-5CB1-50B7-6DE385A6A04C}"/>
                      </a:ext>
                    </a:extLst>
                  </p:cNvPr>
                  <p:cNvSpPr>
                    <a:spLocks noChangeShapeType="1"/>
                  </p:cNvSpPr>
                  <p:nvPr/>
                </p:nvSpPr>
                <p:spPr bwMode="auto">
                  <a:xfrm>
                    <a:off x="4629" y="3499"/>
                    <a:ext cx="0" cy="432"/>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643" name="Line 794">
                    <a:extLst>
                      <a:ext uri="{FF2B5EF4-FFF2-40B4-BE49-F238E27FC236}">
                        <a16:creationId xmlns:a16="http://schemas.microsoft.com/office/drawing/2014/main" id="{C18FCFD6-94F8-D0B0-BF0F-4F380923AD55}"/>
                      </a:ext>
                    </a:extLst>
                  </p:cNvPr>
                  <p:cNvSpPr>
                    <a:spLocks noChangeShapeType="1"/>
                  </p:cNvSpPr>
                  <p:nvPr/>
                </p:nvSpPr>
                <p:spPr bwMode="auto">
                  <a:xfrm>
                    <a:off x="4725" y="3547"/>
                    <a:ext cx="96" cy="384"/>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644" name="Line 795">
                    <a:extLst>
                      <a:ext uri="{FF2B5EF4-FFF2-40B4-BE49-F238E27FC236}">
                        <a16:creationId xmlns:a16="http://schemas.microsoft.com/office/drawing/2014/main" id="{3423A7EA-701C-0E41-6DE6-9360B7F00830}"/>
                      </a:ext>
                    </a:extLst>
                  </p:cNvPr>
                  <p:cNvSpPr>
                    <a:spLocks noChangeShapeType="1"/>
                  </p:cNvSpPr>
                  <p:nvPr/>
                </p:nvSpPr>
                <p:spPr bwMode="auto">
                  <a:xfrm>
                    <a:off x="4773" y="3499"/>
                    <a:ext cx="96" cy="288"/>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1632" name="Group 796">
                  <a:extLst>
                    <a:ext uri="{FF2B5EF4-FFF2-40B4-BE49-F238E27FC236}">
                      <a16:creationId xmlns:a16="http://schemas.microsoft.com/office/drawing/2014/main" id="{A34EC749-C748-9006-DD22-EBC9A2196F47}"/>
                    </a:ext>
                  </a:extLst>
                </p:cNvPr>
                <p:cNvGrpSpPr>
                  <a:grpSpLocks/>
                </p:cNvGrpSpPr>
                <p:nvPr/>
              </p:nvGrpSpPr>
              <p:grpSpPr bwMode="auto">
                <a:xfrm>
                  <a:off x="1728" y="816"/>
                  <a:ext cx="528" cy="432"/>
                  <a:chOff x="1872" y="3744"/>
                  <a:chExt cx="528" cy="432"/>
                </a:xfrm>
              </p:grpSpPr>
              <p:sp>
                <p:nvSpPr>
                  <p:cNvPr id="21633" name="Line 797">
                    <a:extLst>
                      <a:ext uri="{FF2B5EF4-FFF2-40B4-BE49-F238E27FC236}">
                        <a16:creationId xmlns:a16="http://schemas.microsoft.com/office/drawing/2014/main" id="{89554BA1-49A1-6534-B4C3-FE5ED3A78CFD}"/>
                      </a:ext>
                    </a:extLst>
                  </p:cNvPr>
                  <p:cNvSpPr>
                    <a:spLocks noChangeShapeType="1"/>
                  </p:cNvSpPr>
                  <p:nvPr/>
                </p:nvSpPr>
                <p:spPr bwMode="auto">
                  <a:xfrm>
                    <a:off x="1872" y="3749"/>
                    <a:ext cx="96" cy="380"/>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634" name="Line 798">
                    <a:extLst>
                      <a:ext uri="{FF2B5EF4-FFF2-40B4-BE49-F238E27FC236}">
                        <a16:creationId xmlns:a16="http://schemas.microsoft.com/office/drawing/2014/main" id="{F486DBB2-6BFA-9327-BC3C-C16BBB67DE29}"/>
                      </a:ext>
                    </a:extLst>
                  </p:cNvPr>
                  <p:cNvSpPr>
                    <a:spLocks noChangeShapeType="1"/>
                  </p:cNvSpPr>
                  <p:nvPr/>
                </p:nvSpPr>
                <p:spPr bwMode="auto">
                  <a:xfrm>
                    <a:off x="2016" y="3749"/>
                    <a:ext cx="144" cy="332"/>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635" name="Line 799">
                    <a:extLst>
                      <a:ext uri="{FF2B5EF4-FFF2-40B4-BE49-F238E27FC236}">
                        <a16:creationId xmlns:a16="http://schemas.microsoft.com/office/drawing/2014/main" id="{2AB38679-FC72-5B7D-795B-4EE7CA499B00}"/>
                      </a:ext>
                    </a:extLst>
                  </p:cNvPr>
                  <p:cNvSpPr>
                    <a:spLocks noChangeShapeType="1"/>
                  </p:cNvSpPr>
                  <p:nvPr/>
                </p:nvSpPr>
                <p:spPr bwMode="auto">
                  <a:xfrm>
                    <a:off x="2112" y="3797"/>
                    <a:ext cx="192" cy="379"/>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636" name="Line 800">
                    <a:extLst>
                      <a:ext uri="{FF2B5EF4-FFF2-40B4-BE49-F238E27FC236}">
                        <a16:creationId xmlns:a16="http://schemas.microsoft.com/office/drawing/2014/main" id="{F8867EAE-5AE8-2CB1-BAC2-418107049183}"/>
                      </a:ext>
                    </a:extLst>
                  </p:cNvPr>
                  <p:cNvSpPr>
                    <a:spLocks noChangeShapeType="1"/>
                  </p:cNvSpPr>
                  <p:nvPr/>
                </p:nvSpPr>
                <p:spPr bwMode="auto">
                  <a:xfrm>
                    <a:off x="1920" y="3749"/>
                    <a:ext cx="144" cy="380"/>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637" name="Line 801">
                    <a:extLst>
                      <a:ext uri="{FF2B5EF4-FFF2-40B4-BE49-F238E27FC236}">
                        <a16:creationId xmlns:a16="http://schemas.microsoft.com/office/drawing/2014/main" id="{F9E1B46F-3C32-B333-4F28-B05E4DC44C2F}"/>
                      </a:ext>
                    </a:extLst>
                  </p:cNvPr>
                  <p:cNvSpPr>
                    <a:spLocks noChangeShapeType="1"/>
                  </p:cNvSpPr>
                  <p:nvPr/>
                </p:nvSpPr>
                <p:spPr bwMode="auto">
                  <a:xfrm>
                    <a:off x="2256" y="3749"/>
                    <a:ext cx="144" cy="237"/>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638" name="Line 802">
                    <a:extLst>
                      <a:ext uri="{FF2B5EF4-FFF2-40B4-BE49-F238E27FC236}">
                        <a16:creationId xmlns:a16="http://schemas.microsoft.com/office/drawing/2014/main" id="{ABB18057-1D35-19F1-5CE0-5BFA165A8C00}"/>
                      </a:ext>
                    </a:extLst>
                  </p:cNvPr>
                  <p:cNvSpPr>
                    <a:spLocks noChangeShapeType="1"/>
                  </p:cNvSpPr>
                  <p:nvPr/>
                </p:nvSpPr>
                <p:spPr bwMode="auto">
                  <a:xfrm flipH="1">
                    <a:off x="1872" y="3792"/>
                    <a:ext cx="240" cy="336"/>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639" name="Line 803">
                    <a:extLst>
                      <a:ext uri="{FF2B5EF4-FFF2-40B4-BE49-F238E27FC236}">
                        <a16:creationId xmlns:a16="http://schemas.microsoft.com/office/drawing/2014/main" id="{2220F55E-F269-EEEA-2D39-6DC7D9084BDD}"/>
                      </a:ext>
                    </a:extLst>
                  </p:cNvPr>
                  <p:cNvSpPr>
                    <a:spLocks noChangeShapeType="1"/>
                  </p:cNvSpPr>
                  <p:nvPr/>
                </p:nvSpPr>
                <p:spPr bwMode="auto">
                  <a:xfrm flipH="1">
                    <a:off x="2112" y="3744"/>
                    <a:ext cx="240" cy="384"/>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21626" name="Group 804">
                <a:extLst>
                  <a:ext uri="{FF2B5EF4-FFF2-40B4-BE49-F238E27FC236}">
                    <a16:creationId xmlns:a16="http://schemas.microsoft.com/office/drawing/2014/main" id="{FF2112D8-A8AD-9C71-2319-9C0B70D0D58F}"/>
                  </a:ext>
                </a:extLst>
              </p:cNvPr>
              <p:cNvGrpSpPr>
                <a:grpSpLocks/>
              </p:cNvGrpSpPr>
              <p:nvPr/>
            </p:nvGrpSpPr>
            <p:grpSpPr bwMode="auto">
              <a:xfrm>
                <a:off x="4032" y="1680"/>
                <a:ext cx="505" cy="397"/>
                <a:chOff x="1416" y="3567"/>
                <a:chExt cx="505" cy="397"/>
              </a:xfrm>
            </p:grpSpPr>
            <p:sp>
              <p:nvSpPr>
                <p:cNvPr id="21627" name="Line 805">
                  <a:extLst>
                    <a:ext uri="{FF2B5EF4-FFF2-40B4-BE49-F238E27FC236}">
                      <a16:creationId xmlns:a16="http://schemas.microsoft.com/office/drawing/2014/main" id="{3D915772-179A-E863-1B56-A947578244FF}"/>
                    </a:ext>
                  </a:extLst>
                </p:cNvPr>
                <p:cNvSpPr>
                  <a:spLocks noChangeShapeType="1"/>
                </p:cNvSpPr>
                <p:nvPr/>
              </p:nvSpPr>
              <p:spPr bwMode="auto">
                <a:xfrm>
                  <a:off x="1416" y="3616"/>
                  <a:ext cx="258" cy="324"/>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628" name="Line 806">
                  <a:extLst>
                    <a:ext uri="{FF2B5EF4-FFF2-40B4-BE49-F238E27FC236}">
                      <a16:creationId xmlns:a16="http://schemas.microsoft.com/office/drawing/2014/main" id="{D529C97F-4F1E-05B8-4A62-DAB69ED283CA}"/>
                    </a:ext>
                  </a:extLst>
                </p:cNvPr>
                <p:cNvSpPr>
                  <a:spLocks noChangeShapeType="1"/>
                </p:cNvSpPr>
                <p:nvPr/>
              </p:nvSpPr>
              <p:spPr bwMode="auto">
                <a:xfrm>
                  <a:off x="1551" y="3585"/>
                  <a:ext cx="229" cy="270"/>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629" name="Line 807">
                  <a:extLst>
                    <a:ext uri="{FF2B5EF4-FFF2-40B4-BE49-F238E27FC236}">
                      <a16:creationId xmlns:a16="http://schemas.microsoft.com/office/drawing/2014/main" id="{FB35E833-0322-10FD-0CFA-8326B03489EC}"/>
                    </a:ext>
                  </a:extLst>
                </p:cNvPr>
                <p:cNvSpPr>
                  <a:spLocks noChangeShapeType="1"/>
                </p:cNvSpPr>
                <p:nvPr/>
              </p:nvSpPr>
              <p:spPr bwMode="auto">
                <a:xfrm>
                  <a:off x="1684" y="3567"/>
                  <a:ext cx="235" cy="270"/>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630" name="Line 808">
                  <a:extLst>
                    <a:ext uri="{FF2B5EF4-FFF2-40B4-BE49-F238E27FC236}">
                      <a16:creationId xmlns:a16="http://schemas.microsoft.com/office/drawing/2014/main" id="{5695CC88-490C-1682-9D77-FB7EFD0B5A30}"/>
                    </a:ext>
                  </a:extLst>
                </p:cNvPr>
                <p:cNvSpPr>
                  <a:spLocks noChangeShapeType="1"/>
                </p:cNvSpPr>
                <p:nvPr/>
              </p:nvSpPr>
              <p:spPr bwMode="auto">
                <a:xfrm>
                  <a:off x="1608" y="3568"/>
                  <a:ext cx="313" cy="396"/>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grpSp>
        </p:grpSp>
      </p:grpSp>
      <p:grpSp>
        <p:nvGrpSpPr>
          <p:cNvPr id="29030" name="Group 809">
            <a:extLst>
              <a:ext uri="{FF2B5EF4-FFF2-40B4-BE49-F238E27FC236}">
                <a16:creationId xmlns:a16="http://schemas.microsoft.com/office/drawing/2014/main" id="{956FF095-A238-75AB-BC60-C7D47E1DA902}"/>
              </a:ext>
            </a:extLst>
          </p:cNvPr>
          <p:cNvGrpSpPr>
            <a:grpSpLocks/>
          </p:cNvGrpSpPr>
          <p:nvPr/>
        </p:nvGrpSpPr>
        <p:grpSpPr bwMode="auto">
          <a:xfrm>
            <a:off x="741363" y="1092200"/>
            <a:ext cx="2895600" cy="6019800"/>
            <a:chOff x="96" y="240"/>
            <a:chExt cx="1824" cy="3792"/>
          </a:xfrm>
        </p:grpSpPr>
        <p:grpSp>
          <p:nvGrpSpPr>
            <p:cNvPr id="21527" name="Group 810">
              <a:extLst>
                <a:ext uri="{FF2B5EF4-FFF2-40B4-BE49-F238E27FC236}">
                  <a16:creationId xmlns:a16="http://schemas.microsoft.com/office/drawing/2014/main" id="{3E7BD042-DD9E-79A4-3D33-C7015A1B745A}"/>
                </a:ext>
              </a:extLst>
            </p:cNvPr>
            <p:cNvGrpSpPr>
              <a:grpSpLocks/>
            </p:cNvGrpSpPr>
            <p:nvPr/>
          </p:nvGrpSpPr>
          <p:grpSpPr bwMode="auto">
            <a:xfrm>
              <a:off x="96" y="240"/>
              <a:ext cx="1824" cy="3792"/>
              <a:chOff x="144" y="0"/>
              <a:chExt cx="4272" cy="4224"/>
            </a:xfrm>
          </p:grpSpPr>
          <p:grpSp>
            <p:nvGrpSpPr>
              <p:cNvPr id="21564" name="Group 811">
                <a:extLst>
                  <a:ext uri="{FF2B5EF4-FFF2-40B4-BE49-F238E27FC236}">
                    <a16:creationId xmlns:a16="http://schemas.microsoft.com/office/drawing/2014/main" id="{06FFB4A7-7224-F280-06E2-564AE82D54C7}"/>
                  </a:ext>
                </a:extLst>
              </p:cNvPr>
              <p:cNvGrpSpPr>
                <a:grpSpLocks/>
              </p:cNvGrpSpPr>
              <p:nvPr/>
            </p:nvGrpSpPr>
            <p:grpSpPr bwMode="auto">
              <a:xfrm>
                <a:off x="288" y="192"/>
                <a:ext cx="4128" cy="4032"/>
                <a:chOff x="288" y="192"/>
                <a:chExt cx="4128" cy="4032"/>
              </a:xfrm>
            </p:grpSpPr>
            <p:sp>
              <p:nvSpPr>
                <p:cNvPr id="21566" name="Line 812">
                  <a:extLst>
                    <a:ext uri="{FF2B5EF4-FFF2-40B4-BE49-F238E27FC236}">
                      <a16:creationId xmlns:a16="http://schemas.microsoft.com/office/drawing/2014/main" id="{B56B3CA0-ADAB-DBBC-9319-1E4597F6ABFE}"/>
                    </a:ext>
                  </a:extLst>
                </p:cNvPr>
                <p:cNvSpPr>
                  <a:spLocks noChangeShapeType="1"/>
                </p:cNvSpPr>
                <p:nvPr/>
              </p:nvSpPr>
              <p:spPr bwMode="auto">
                <a:xfrm>
                  <a:off x="288" y="192"/>
                  <a:ext cx="90" cy="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67" name="Line 813">
                  <a:extLst>
                    <a:ext uri="{FF2B5EF4-FFF2-40B4-BE49-F238E27FC236}">
                      <a16:creationId xmlns:a16="http://schemas.microsoft.com/office/drawing/2014/main" id="{9D70D4D5-A337-92D8-0806-EE2D14CEA7C3}"/>
                    </a:ext>
                  </a:extLst>
                </p:cNvPr>
                <p:cNvSpPr>
                  <a:spLocks noChangeShapeType="1"/>
                </p:cNvSpPr>
                <p:nvPr/>
              </p:nvSpPr>
              <p:spPr bwMode="auto">
                <a:xfrm>
                  <a:off x="378" y="326"/>
                  <a:ext cx="179" cy="9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68" name="Line 814">
                  <a:extLst>
                    <a:ext uri="{FF2B5EF4-FFF2-40B4-BE49-F238E27FC236}">
                      <a16:creationId xmlns:a16="http://schemas.microsoft.com/office/drawing/2014/main" id="{25ADA59A-3A90-ED4C-B97D-F94AB3316B11}"/>
                    </a:ext>
                  </a:extLst>
                </p:cNvPr>
                <p:cNvSpPr>
                  <a:spLocks noChangeShapeType="1"/>
                </p:cNvSpPr>
                <p:nvPr/>
              </p:nvSpPr>
              <p:spPr bwMode="auto">
                <a:xfrm>
                  <a:off x="378" y="326"/>
                  <a:ext cx="134" cy="13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69" name="Line 815">
                  <a:extLst>
                    <a:ext uri="{FF2B5EF4-FFF2-40B4-BE49-F238E27FC236}">
                      <a16:creationId xmlns:a16="http://schemas.microsoft.com/office/drawing/2014/main" id="{B3E5B623-F763-F42A-A300-9D0EFA3056F4}"/>
                    </a:ext>
                  </a:extLst>
                </p:cNvPr>
                <p:cNvSpPr>
                  <a:spLocks noChangeShapeType="1"/>
                </p:cNvSpPr>
                <p:nvPr/>
              </p:nvSpPr>
              <p:spPr bwMode="auto">
                <a:xfrm>
                  <a:off x="378" y="326"/>
                  <a:ext cx="134" cy="224"/>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70" name="Line 816">
                  <a:extLst>
                    <a:ext uri="{FF2B5EF4-FFF2-40B4-BE49-F238E27FC236}">
                      <a16:creationId xmlns:a16="http://schemas.microsoft.com/office/drawing/2014/main" id="{31196C59-9900-C5E8-A225-C24BBC50ECF0}"/>
                    </a:ext>
                  </a:extLst>
                </p:cNvPr>
                <p:cNvSpPr>
                  <a:spLocks noChangeShapeType="1"/>
                </p:cNvSpPr>
                <p:nvPr/>
              </p:nvSpPr>
              <p:spPr bwMode="auto">
                <a:xfrm>
                  <a:off x="378" y="326"/>
                  <a:ext cx="45" cy="18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71" name="Line 817">
                  <a:extLst>
                    <a:ext uri="{FF2B5EF4-FFF2-40B4-BE49-F238E27FC236}">
                      <a16:creationId xmlns:a16="http://schemas.microsoft.com/office/drawing/2014/main" id="{9B1F6F06-87C2-790E-7C26-81A7055A6A90}"/>
                    </a:ext>
                  </a:extLst>
                </p:cNvPr>
                <p:cNvSpPr>
                  <a:spLocks noChangeShapeType="1"/>
                </p:cNvSpPr>
                <p:nvPr/>
              </p:nvSpPr>
              <p:spPr bwMode="auto">
                <a:xfrm>
                  <a:off x="512" y="550"/>
                  <a:ext cx="135" cy="13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72" name="Line 818">
                  <a:extLst>
                    <a:ext uri="{FF2B5EF4-FFF2-40B4-BE49-F238E27FC236}">
                      <a16:creationId xmlns:a16="http://schemas.microsoft.com/office/drawing/2014/main" id="{B904B702-07F3-0F52-72BC-9996B6313F32}"/>
                    </a:ext>
                  </a:extLst>
                </p:cNvPr>
                <p:cNvSpPr>
                  <a:spLocks noChangeShapeType="1"/>
                </p:cNvSpPr>
                <p:nvPr/>
              </p:nvSpPr>
              <p:spPr bwMode="auto">
                <a:xfrm>
                  <a:off x="557" y="416"/>
                  <a:ext cx="135"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73" name="Line 819">
                  <a:extLst>
                    <a:ext uri="{FF2B5EF4-FFF2-40B4-BE49-F238E27FC236}">
                      <a16:creationId xmlns:a16="http://schemas.microsoft.com/office/drawing/2014/main" id="{26BF33D4-40DE-6AE3-DAA0-3323AA40056B}"/>
                    </a:ext>
                  </a:extLst>
                </p:cNvPr>
                <p:cNvSpPr>
                  <a:spLocks noChangeShapeType="1"/>
                </p:cNvSpPr>
                <p:nvPr/>
              </p:nvSpPr>
              <p:spPr bwMode="auto">
                <a:xfrm>
                  <a:off x="467" y="416"/>
                  <a:ext cx="135" cy="179"/>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74" name="Line 820">
                  <a:extLst>
                    <a:ext uri="{FF2B5EF4-FFF2-40B4-BE49-F238E27FC236}">
                      <a16:creationId xmlns:a16="http://schemas.microsoft.com/office/drawing/2014/main" id="{F9226682-6F10-68EB-F432-F2F499B44861}"/>
                    </a:ext>
                  </a:extLst>
                </p:cNvPr>
                <p:cNvSpPr>
                  <a:spLocks noChangeShapeType="1"/>
                </p:cNvSpPr>
                <p:nvPr/>
              </p:nvSpPr>
              <p:spPr bwMode="auto">
                <a:xfrm>
                  <a:off x="423" y="506"/>
                  <a:ext cx="134" cy="179"/>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75" name="Line 821">
                  <a:extLst>
                    <a:ext uri="{FF2B5EF4-FFF2-40B4-BE49-F238E27FC236}">
                      <a16:creationId xmlns:a16="http://schemas.microsoft.com/office/drawing/2014/main" id="{652BA1CC-F27C-89E5-638F-0F7E008B1DA9}"/>
                    </a:ext>
                  </a:extLst>
                </p:cNvPr>
                <p:cNvSpPr>
                  <a:spLocks noChangeShapeType="1"/>
                </p:cNvSpPr>
                <p:nvPr/>
              </p:nvSpPr>
              <p:spPr bwMode="auto">
                <a:xfrm>
                  <a:off x="602" y="595"/>
                  <a:ext cx="180"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76" name="Line 822">
                  <a:extLst>
                    <a:ext uri="{FF2B5EF4-FFF2-40B4-BE49-F238E27FC236}">
                      <a16:creationId xmlns:a16="http://schemas.microsoft.com/office/drawing/2014/main" id="{63BB9619-F591-D495-AE42-13C015D715D0}"/>
                    </a:ext>
                  </a:extLst>
                </p:cNvPr>
                <p:cNvSpPr>
                  <a:spLocks noChangeShapeType="1"/>
                </p:cNvSpPr>
                <p:nvPr/>
              </p:nvSpPr>
              <p:spPr bwMode="auto">
                <a:xfrm>
                  <a:off x="557" y="68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77" name="Line 823">
                  <a:extLst>
                    <a:ext uri="{FF2B5EF4-FFF2-40B4-BE49-F238E27FC236}">
                      <a16:creationId xmlns:a16="http://schemas.microsoft.com/office/drawing/2014/main" id="{CA864787-5A7A-9560-7D23-4728DBEFB00E}"/>
                    </a:ext>
                  </a:extLst>
                </p:cNvPr>
                <p:cNvSpPr>
                  <a:spLocks noChangeShapeType="1"/>
                </p:cNvSpPr>
                <p:nvPr/>
              </p:nvSpPr>
              <p:spPr bwMode="auto">
                <a:xfrm>
                  <a:off x="423" y="506"/>
                  <a:ext cx="134"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78" name="Line 824">
                  <a:extLst>
                    <a:ext uri="{FF2B5EF4-FFF2-40B4-BE49-F238E27FC236}">
                      <a16:creationId xmlns:a16="http://schemas.microsoft.com/office/drawing/2014/main" id="{8F15904F-318E-6F2A-AE41-37CF492CDCF3}"/>
                    </a:ext>
                  </a:extLst>
                </p:cNvPr>
                <p:cNvSpPr>
                  <a:spLocks noChangeShapeType="1"/>
                </p:cNvSpPr>
                <p:nvPr/>
              </p:nvSpPr>
              <p:spPr bwMode="auto">
                <a:xfrm>
                  <a:off x="557" y="506"/>
                  <a:ext cx="180"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79" name="Line 825">
                  <a:extLst>
                    <a:ext uri="{FF2B5EF4-FFF2-40B4-BE49-F238E27FC236}">
                      <a16:creationId xmlns:a16="http://schemas.microsoft.com/office/drawing/2014/main" id="{03B606DE-1CE1-9F6C-073B-D4199E5D38C9}"/>
                    </a:ext>
                  </a:extLst>
                </p:cNvPr>
                <p:cNvSpPr>
                  <a:spLocks noChangeShapeType="1"/>
                </p:cNvSpPr>
                <p:nvPr/>
              </p:nvSpPr>
              <p:spPr bwMode="auto">
                <a:xfrm>
                  <a:off x="467" y="59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80" name="Line 826">
                  <a:extLst>
                    <a:ext uri="{FF2B5EF4-FFF2-40B4-BE49-F238E27FC236}">
                      <a16:creationId xmlns:a16="http://schemas.microsoft.com/office/drawing/2014/main" id="{7E561710-AB82-99F0-666F-04D710B0B1B7}"/>
                    </a:ext>
                  </a:extLst>
                </p:cNvPr>
                <p:cNvSpPr>
                  <a:spLocks noChangeShapeType="1"/>
                </p:cNvSpPr>
                <p:nvPr/>
              </p:nvSpPr>
              <p:spPr bwMode="auto">
                <a:xfrm>
                  <a:off x="647" y="685"/>
                  <a:ext cx="135" cy="2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81" name="Line 827">
                  <a:extLst>
                    <a:ext uri="{FF2B5EF4-FFF2-40B4-BE49-F238E27FC236}">
                      <a16:creationId xmlns:a16="http://schemas.microsoft.com/office/drawing/2014/main" id="{21923443-B264-17BE-4AE9-0D76665E0D23}"/>
                    </a:ext>
                  </a:extLst>
                </p:cNvPr>
                <p:cNvSpPr>
                  <a:spLocks noChangeShapeType="1"/>
                </p:cNvSpPr>
                <p:nvPr/>
              </p:nvSpPr>
              <p:spPr bwMode="auto">
                <a:xfrm>
                  <a:off x="647" y="685"/>
                  <a:ext cx="179"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82" name="Line 828">
                  <a:extLst>
                    <a:ext uri="{FF2B5EF4-FFF2-40B4-BE49-F238E27FC236}">
                      <a16:creationId xmlns:a16="http://schemas.microsoft.com/office/drawing/2014/main" id="{210B72F3-BB20-09A1-59FE-5BFDAE95EDA0}"/>
                    </a:ext>
                  </a:extLst>
                </p:cNvPr>
                <p:cNvSpPr>
                  <a:spLocks noChangeShapeType="1"/>
                </p:cNvSpPr>
                <p:nvPr/>
              </p:nvSpPr>
              <p:spPr bwMode="auto">
                <a:xfrm>
                  <a:off x="782" y="909"/>
                  <a:ext cx="179"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83" name="Line 829">
                  <a:extLst>
                    <a:ext uri="{FF2B5EF4-FFF2-40B4-BE49-F238E27FC236}">
                      <a16:creationId xmlns:a16="http://schemas.microsoft.com/office/drawing/2014/main" id="{401654F7-2EF6-9F0C-F8CD-7F518A8707B5}"/>
                    </a:ext>
                  </a:extLst>
                </p:cNvPr>
                <p:cNvSpPr>
                  <a:spLocks noChangeShapeType="1"/>
                </p:cNvSpPr>
                <p:nvPr/>
              </p:nvSpPr>
              <p:spPr bwMode="auto">
                <a:xfrm>
                  <a:off x="557" y="685"/>
                  <a:ext cx="13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84" name="Line 830">
                  <a:extLst>
                    <a:ext uri="{FF2B5EF4-FFF2-40B4-BE49-F238E27FC236}">
                      <a16:creationId xmlns:a16="http://schemas.microsoft.com/office/drawing/2014/main" id="{A34ED29B-1853-E961-9F71-A0EA9AEFC5C5}"/>
                    </a:ext>
                  </a:extLst>
                </p:cNvPr>
                <p:cNvSpPr>
                  <a:spLocks noChangeShapeType="1"/>
                </p:cNvSpPr>
                <p:nvPr/>
              </p:nvSpPr>
              <p:spPr bwMode="auto">
                <a:xfrm>
                  <a:off x="692" y="640"/>
                  <a:ext cx="134" cy="13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85" name="Line 831">
                  <a:extLst>
                    <a:ext uri="{FF2B5EF4-FFF2-40B4-BE49-F238E27FC236}">
                      <a16:creationId xmlns:a16="http://schemas.microsoft.com/office/drawing/2014/main" id="{3318BEB1-E960-9D6A-8196-F576B7C13F22}"/>
                    </a:ext>
                  </a:extLst>
                </p:cNvPr>
                <p:cNvSpPr>
                  <a:spLocks noChangeShapeType="1"/>
                </p:cNvSpPr>
                <p:nvPr/>
              </p:nvSpPr>
              <p:spPr bwMode="auto">
                <a:xfrm>
                  <a:off x="602" y="864"/>
                  <a:ext cx="180"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86" name="Line 832">
                  <a:extLst>
                    <a:ext uri="{FF2B5EF4-FFF2-40B4-BE49-F238E27FC236}">
                      <a16:creationId xmlns:a16="http://schemas.microsoft.com/office/drawing/2014/main" id="{309AC6DF-FC49-D449-E6B9-16939DE59AC8}"/>
                    </a:ext>
                  </a:extLst>
                </p:cNvPr>
                <p:cNvSpPr>
                  <a:spLocks noChangeShapeType="1"/>
                </p:cNvSpPr>
                <p:nvPr/>
              </p:nvSpPr>
              <p:spPr bwMode="auto">
                <a:xfrm>
                  <a:off x="512" y="774"/>
                  <a:ext cx="45" cy="18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87" name="Line 833">
                  <a:extLst>
                    <a:ext uri="{FF2B5EF4-FFF2-40B4-BE49-F238E27FC236}">
                      <a16:creationId xmlns:a16="http://schemas.microsoft.com/office/drawing/2014/main" id="{C2769280-529C-D6FA-7EBE-A6355FDE9F88}"/>
                    </a:ext>
                  </a:extLst>
                </p:cNvPr>
                <p:cNvSpPr>
                  <a:spLocks noChangeShapeType="1"/>
                </p:cNvSpPr>
                <p:nvPr/>
              </p:nvSpPr>
              <p:spPr bwMode="auto">
                <a:xfrm>
                  <a:off x="602" y="595"/>
                  <a:ext cx="45" cy="17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88" name="Line 834">
                  <a:extLst>
                    <a:ext uri="{FF2B5EF4-FFF2-40B4-BE49-F238E27FC236}">
                      <a16:creationId xmlns:a16="http://schemas.microsoft.com/office/drawing/2014/main" id="{C40DD291-C878-CC82-0390-85573BFF3F63}"/>
                    </a:ext>
                  </a:extLst>
                </p:cNvPr>
                <p:cNvSpPr>
                  <a:spLocks noChangeShapeType="1"/>
                </p:cNvSpPr>
                <p:nvPr/>
              </p:nvSpPr>
              <p:spPr bwMode="auto">
                <a:xfrm>
                  <a:off x="647" y="506"/>
                  <a:ext cx="3769" cy="37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89" name="Line 835">
                  <a:extLst>
                    <a:ext uri="{FF2B5EF4-FFF2-40B4-BE49-F238E27FC236}">
                      <a16:creationId xmlns:a16="http://schemas.microsoft.com/office/drawing/2014/main" id="{6F2FDFD0-BD14-4F2D-353D-3A98877E2BE0}"/>
                    </a:ext>
                  </a:extLst>
                </p:cNvPr>
                <p:cNvSpPr>
                  <a:spLocks noChangeShapeType="1"/>
                </p:cNvSpPr>
                <p:nvPr/>
              </p:nvSpPr>
              <p:spPr bwMode="auto">
                <a:xfrm>
                  <a:off x="782" y="685"/>
                  <a:ext cx="2602" cy="27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90" name="Line 836">
                  <a:extLst>
                    <a:ext uri="{FF2B5EF4-FFF2-40B4-BE49-F238E27FC236}">
                      <a16:creationId xmlns:a16="http://schemas.microsoft.com/office/drawing/2014/main" id="{F25487DA-C193-BCD8-4DB8-BF2526FD410E}"/>
                    </a:ext>
                  </a:extLst>
                </p:cNvPr>
                <p:cNvSpPr>
                  <a:spLocks noChangeShapeType="1"/>
                </p:cNvSpPr>
                <p:nvPr/>
              </p:nvSpPr>
              <p:spPr bwMode="auto">
                <a:xfrm>
                  <a:off x="737" y="819"/>
                  <a:ext cx="179" cy="9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91" name="Line 837">
                  <a:extLst>
                    <a:ext uri="{FF2B5EF4-FFF2-40B4-BE49-F238E27FC236}">
                      <a16:creationId xmlns:a16="http://schemas.microsoft.com/office/drawing/2014/main" id="{30B67174-74DB-ABEF-82F8-ADAEB6073029}"/>
                    </a:ext>
                  </a:extLst>
                </p:cNvPr>
                <p:cNvSpPr>
                  <a:spLocks noChangeShapeType="1"/>
                </p:cNvSpPr>
                <p:nvPr/>
              </p:nvSpPr>
              <p:spPr bwMode="auto">
                <a:xfrm>
                  <a:off x="557" y="954"/>
                  <a:ext cx="180" cy="89"/>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92" name="Line 838">
                  <a:extLst>
                    <a:ext uri="{FF2B5EF4-FFF2-40B4-BE49-F238E27FC236}">
                      <a16:creationId xmlns:a16="http://schemas.microsoft.com/office/drawing/2014/main" id="{999F88A7-B259-F704-D118-B0CD25A995BC}"/>
                    </a:ext>
                  </a:extLst>
                </p:cNvPr>
                <p:cNvSpPr>
                  <a:spLocks noChangeShapeType="1"/>
                </p:cNvSpPr>
                <p:nvPr/>
              </p:nvSpPr>
              <p:spPr bwMode="auto">
                <a:xfrm>
                  <a:off x="826" y="864"/>
                  <a:ext cx="225"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93" name="Line 839">
                  <a:extLst>
                    <a:ext uri="{FF2B5EF4-FFF2-40B4-BE49-F238E27FC236}">
                      <a16:creationId xmlns:a16="http://schemas.microsoft.com/office/drawing/2014/main" id="{F4E4AFB2-D586-1F57-30E2-D676E7783330}"/>
                    </a:ext>
                  </a:extLst>
                </p:cNvPr>
                <p:cNvSpPr>
                  <a:spLocks noChangeShapeType="1"/>
                </p:cNvSpPr>
                <p:nvPr/>
              </p:nvSpPr>
              <p:spPr bwMode="auto">
                <a:xfrm>
                  <a:off x="871" y="730"/>
                  <a:ext cx="225" cy="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94" name="Line 840">
                  <a:extLst>
                    <a:ext uri="{FF2B5EF4-FFF2-40B4-BE49-F238E27FC236}">
                      <a16:creationId xmlns:a16="http://schemas.microsoft.com/office/drawing/2014/main" id="{8C810BB0-8E8F-91C9-DCF5-C7B040D8FA70}"/>
                    </a:ext>
                  </a:extLst>
                </p:cNvPr>
                <p:cNvSpPr>
                  <a:spLocks noChangeShapeType="1"/>
                </p:cNvSpPr>
                <p:nvPr/>
              </p:nvSpPr>
              <p:spPr bwMode="auto">
                <a:xfrm>
                  <a:off x="737" y="595"/>
                  <a:ext cx="224" cy="45"/>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95" name="Line 841">
                  <a:extLst>
                    <a:ext uri="{FF2B5EF4-FFF2-40B4-BE49-F238E27FC236}">
                      <a16:creationId xmlns:a16="http://schemas.microsoft.com/office/drawing/2014/main" id="{08CEEC43-3EFD-0B82-C3FC-BD7DBBB187A9}"/>
                    </a:ext>
                  </a:extLst>
                </p:cNvPr>
                <p:cNvSpPr>
                  <a:spLocks noChangeShapeType="1"/>
                </p:cNvSpPr>
                <p:nvPr/>
              </p:nvSpPr>
              <p:spPr bwMode="auto">
                <a:xfrm>
                  <a:off x="961" y="640"/>
                  <a:ext cx="180" cy="3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96" name="Line 842">
                  <a:extLst>
                    <a:ext uri="{FF2B5EF4-FFF2-40B4-BE49-F238E27FC236}">
                      <a16:creationId xmlns:a16="http://schemas.microsoft.com/office/drawing/2014/main" id="{51590685-96DC-DBEF-4192-1EA0F67B05F2}"/>
                    </a:ext>
                  </a:extLst>
                </p:cNvPr>
                <p:cNvSpPr>
                  <a:spLocks noChangeShapeType="1"/>
                </p:cNvSpPr>
                <p:nvPr/>
              </p:nvSpPr>
              <p:spPr bwMode="auto">
                <a:xfrm>
                  <a:off x="826" y="774"/>
                  <a:ext cx="2379" cy="3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97" name="Line 843">
                  <a:extLst>
                    <a:ext uri="{FF2B5EF4-FFF2-40B4-BE49-F238E27FC236}">
                      <a16:creationId xmlns:a16="http://schemas.microsoft.com/office/drawing/2014/main" id="{30ECC094-818D-E623-FA3F-8D6BBFDFE815}"/>
                    </a:ext>
                  </a:extLst>
                </p:cNvPr>
                <p:cNvSpPr>
                  <a:spLocks noChangeShapeType="1"/>
                </p:cNvSpPr>
                <p:nvPr/>
              </p:nvSpPr>
              <p:spPr bwMode="auto">
                <a:xfrm>
                  <a:off x="692" y="909"/>
                  <a:ext cx="1929" cy="22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98" name="Line 844">
                  <a:extLst>
                    <a:ext uri="{FF2B5EF4-FFF2-40B4-BE49-F238E27FC236}">
                      <a16:creationId xmlns:a16="http://schemas.microsoft.com/office/drawing/2014/main" id="{3A4250E4-F624-7CE2-FA20-C65A26151A8E}"/>
                    </a:ext>
                  </a:extLst>
                </p:cNvPr>
                <p:cNvSpPr>
                  <a:spLocks noChangeShapeType="1"/>
                </p:cNvSpPr>
                <p:nvPr/>
              </p:nvSpPr>
              <p:spPr bwMode="auto">
                <a:xfrm>
                  <a:off x="557" y="954"/>
                  <a:ext cx="225" cy="3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99" name="Line 845">
                  <a:extLst>
                    <a:ext uri="{FF2B5EF4-FFF2-40B4-BE49-F238E27FC236}">
                      <a16:creationId xmlns:a16="http://schemas.microsoft.com/office/drawing/2014/main" id="{2BEABD11-BDB3-7123-CF56-B9FC8B431ED2}"/>
                    </a:ext>
                  </a:extLst>
                </p:cNvPr>
                <p:cNvSpPr>
                  <a:spLocks noChangeShapeType="1"/>
                </p:cNvSpPr>
                <p:nvPr/>
              </p:nvSpPr>
              <p:spPr bwMode="auto">
                <a:xfrm>
                  <a:off x="737" y="1043"/>
                  <a:ext cx="1525" cy="20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00" name="Line 846">
                  <a:extLst>
                    <a:ext uri="{FF2B5EF4-FFF2-40B4-BE49-F238E27FC236}">
                      <a16:creationId xmlns:a16="http://schemas.microsoft.com/office/drawing/2014/main" id="{8A0E6A8D-87FB-1204-0BD1-2ABF5A28171F}"/>
                    </a:ext>
                  </a:extLst>
                </p:cNvPr>
                <p:cNvSpPr>
                  <a:spLocks noChangeShapeType="1"/>
                </p:cNvSpPr>
                <p:nvPr/>
              </p:nvSpPr>
              <p:spPr bwMode="auto">
                <a:xfrm>
                  <a:off x="782" y="954"/>
                  <a:ext cx="359" cy="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01" name="Line 847">
                  <a:extLst>
                    <a:ext uri="{FF2B5EF4-FFF2-40B4-BE49-F238E27FC236}">
                      <a16:creationId xmlns:a16="http://schemas.microsoft.com/office/drawing/2014/main" id="{46FCE54B-41D1-8B19-10BA-19CF487041E4}"/>
                    </a:ext>
                  </a:extLst>
                </p:cNvPr>
                <p:cNvSpPr>
                  <a:spLocks noChangeShapeType="1"/>
                </p:cNvSpPr>
                <p:nvPr/>
              </p:nvSpPr>
              <p:spPr bwMode="auto">
                <a:xfrm>
                  <a:off x="961" y="998"/>
                  <a:ext cx="2109" cy="24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02" name="Line 848">
                  <a:extLst>
                    <a:ext uri="{FF2B5EF4-FFF2-40B4-BE49-F238E27FC236}">
                      <a16:creationId xmlns:a16="http://schemas.microsoft.com/office/drawing/2014/main" id="{CB7C1A4F-7B73-BFF8-DE1C-F456D2CDB589}"/>
                    </a:ext>
                  </a:extLst>
                </p:cNvPr>
                <p:cNvSpPr>
                  <a:spLocks noChangeShapeType="1"/>
                </p:cNvSpPr>
                <p:nvPr/>
              </p:nvSpPr>
              <p:spPr bwMode="auto">
                <a:xfrm>
                  <a:off x="1051" y="909"/>
                  <a:ext cx="942" cy="21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03" name="Line 849">
                  <a:extLst>
                    <a:ext uri="{FF2B5EF4-FFF2-40B4-BE49-F238E27FC236}">
                      <a16:creationId xmlns:a16="http://schemas.microsoft.com/office/drawing/2014/main" id="{D7A054BE-E3CB-4934-880C-22F1F3B81AB1}"/>
                    </a:ext>
                  </a:extLst>
                </p:cNvPr>
                <p:cNvSpPr>
                  <a:spLocks noChangeShapeType="1"/>
                </p:cNvSpPr>
                <p:nvPr/>
              </p:nvSpPr>
              <p:spPr bwMode="auto">
                <a:xfrm>
                  <a:off x="512" y="416"/>
                  <a:ext cx="135"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04" name="Line 850">
                  <a:extLst>
                    <a:ext uri="{FF2B5EF4-FFF2-40B4-BE49-F238E27FC236}">
                      <a16:creationId xmlns:a16="http://schemas.microsoft.com/office/drawing/2014/main" id="{703893B5-3515-95FA-FADC-43914662DF1E}"/>
                    </a:ext>
                  </a:extLst>
                </p:cNvPr>
                <p:cNvSpPr>
                  <a:spLocks noChangeShapeType="1"/>
                </p:cNvSpPr>
                <p:nvPr/>
              </p:nvSpPr>
              <p:spPr bwMode="auto">
                <a:xfrm>
                  <a:off x="423" y="461"/>
                  <a:ext cx="134"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05" name="Line 851">
                  <a:extLst>
                    <a:ext uri="{FF2B5EF4-FFF2-40B4-BE49-F238E27FC236}">
                      <a16:creationId xmlns:a16="http://schemas.microsoft.com/office/drawing/2014/main" id="{03B45522-F608-EC33-7F58-BB11216F296B}"/>
                    </a:ext>
                  </a:extLst>
                </p:cNvPr>
                <p:cNvSpPr>
                  <a:spLocks noChangeShapeType="1"/>
                </p:cNvSpPr>
                <p:nvPr/>
              </p:nvSpPr>
              <p:spPr bwMode="auto">
                <a:xfrm>
                  <a:off x="423" y="506"/>
                  <a:ext cx="134" cy="13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06" name="Line 852">
                  <a:extLst>
                    <a:ext uri="{FF2B5EF4-FFF2-40B4-BE49-F238E27FC236}">
                      <a16:creationId xmlns:a16="http://schemas.microsoft.com/office/drawing/2014/main" id="{C0752CDD-D44C-D421-98E7-DB7EB002B2AE}"/>
                    </a:ext>
                  </a:extLst>
                </p:cNvPr>
                <p:cNvSpPr>
                  <a:spLocks noChangeShapeType="1"/>
                </p:cNvSpPr>
                <p:nvPr/>
              </p:nvSpPr>
              <p:spPr bwMode="auto">
                <a:xfrm>
                  <a:off x="557" y="416"/>
                  <a:ext cx="180" cy="9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07" name="Line 853">
                  <a:extLst>
                    <a:ext uri="{FF2B5EF4-FFF2-40B4-BE49-F238E27FC236}">
                      <a16:creationId xmlns:a16="http://schemas.microsoft.com/office/drawing/2014/main" id="{CCF0A6B2-3DDF-CB85-6BEB-ACFA7CDA5404}"/>
                    </a:ext>
                  </a:extLst>
                </p:cNvPr>
                <p:cNvSpPr>
                  <a:spLocks noChangeShapeType="1"/>
                </p:cNvSpPr>
                <p:nvPr/>
              </p:nvSpPr>
              <p:spPr bwMode="auto">
                <a:xfrm>
                  <a:off x="1006" y="685"/>
                  <a:ext cx="179" cy="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08" name="Line 854">
                  <a:extLst>
                    <a:ext uri="{FF2B5EF4-FFF2-40B4-BE49-F238E27FC236}">
                      <a16:creationId xmlns:a16="http://schemas.microsoft.com/office/drawing/2014/main" id="{C436E96A-1FD1-CEC2-BEE3-CC3BBA973453}"/>
                    </a:ext>
                  </a:extLst>
                </p:cNvPr>
                <p:cNvSpPr>
                  <a:spLocks noChangeShapeType="1"/>
                </p:cNvSpPr>
                <p:nvPr/>
              </p:nvSpPr>
              <p:spPr bwMode="auto">
                <a:xfrm>
                  <a:off x="737" y="506"/>
                  <a:ext cx="628" cy="4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09" name="Line 855">
                  <a:extLst>
                    <a:ext uri="{FF2B5EF4-FFF2-40B4-BE49-F238E27FC236}">
                      <a16:creationId xmlns:a16="http://schemas.microsoft.com/office/drawing/2014/main" id="{70275110-021B-E07A-E9C7-4728B5BC693E}"/>
                    </a:ext>
                  </a:extLst>
                </p:cNvPr>
                <p:cNvSpPr>
                  <a:spLocks noChangeShapeType="1"/>
                </p:cNvSpPr>
                <p:nvPr/>
              </p:nvSpPr>
              <p:spPr bwMode="auto">
                <a:xfrm>
                  <a:off x="647" y="461"/>
                  <a:ext cx="135" cy="2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10" name="Line 856">
                  <a:extLst>
                    <a:ext uri="{FF2B5EF4-FFF2-40B4-BE49-F238E27FC236}">
                      <a16:creationId xmlns:a16="http://schemas.microsoft.com/office/drawing/2014/main" id="{BD61C2BF-7AC6-0144-F1CA-D6C204B66141}"/>
                    </a:ext>
                  </a:extLst>
                </p:cNvPr>
                <p:cNvSpPr>
                  <a:spLocks noChangeShapeType="1"/>
                </p:cNvSpPr>
                <p:nvPr/>
              </p:nvSpPr>
              <p:spPr bwMode="auto">
                <a:xfrm>
                  <a:off x="602" y="864"/>
                  <a:ext cx="583" cy="1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11" name="Line 857">
                  <a:extLst>
                    <a:ext uri="{FF2B5EF4-FFF2-40B4-BE49-F238E27FC236}">
                      <a16:creationId xmlns:a16="http://schemas.microsoft.com/office/drawing/2014/main" id="{10265453-81C2-928F-2F87-763DD07C7BC8}"/>
                    </a:ext>
                  </a:extLst>
                </p:cNvPr>
                <p:cNvSpPr>
                  <a:spLocks noChangeShapeType="1"/>
                </p:cNvSpPr>
                <p:nvPr/>
              </p:nvSpPr>
              <p:spPr bwMode="auto">
                <a:xfrm>
                  <a:off x="557" y="954"/>
                  <a:ext cx="225" cy="11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12" name="Line 858">
                  <a:extLst>
                    <a:ext uri="{FF2B5EF4-FFF2-40B4-BE49-F238E27FC236}">
                      <a16:creationId xmlns:a16="http://schemas.microsoft.com/office/drawing/2014/main" id="{720D1A11-9AE7-565C-6633-F6FCC7CCD2AC}"/>
                    </a:ext>
                  </a:extLst>
                </p:cNvPr>
                <p:cNvSpPr>
                  <a:spLocks noChangeShapeType="1"/>
                </p:cNvSpPr>
                <p:nvPr/>
              </p:nvSpPr>
              <p:spPr bwMode="auto">
                <a:xfrm>
                  <a:off x="782" y="1312"/>
                  <a:ext cx="403" cy="12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13" name="Line 859">
                  <a:extLst>
                    <a:ext uri="{FF2B5EF4-FFF2-40B4-BE49-F238E27FC236}">
                      <a16:creationId xmlns:a16="http://schemas.microsoft.com/office/drawing/2014/main" id="{1CAD5D47-84D9-63AB-58D0-2B54D71B5C74}"/>
                    </a:ext>
                  </a:extLst>
                </p:cNvPr>
                <p:cNvSpPr>
                  <a:spLocks noChangeShapeType="1"/>
                </p:cNvSpPr>
                <p:nvPr/>
              </p:nvSpPr>
              <p:spPr bwMode="auto">
                <a:xfrm>
                  <a:off x="961" y="909"/>
                  <a:ext cx="583" cy="19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14" name="Line 860">
                  <a:extLst>
                    <a:ext uri="{FF2B5EF4-FFF2-40B4-BE49-F238E27FC236}">
                      <a16:creationId xmlns:a16="http://schemas.microsoft.com/office/drawing/2014/main" id="{FAED98D3-12F7-4EC8-6473-9481D69488AC}"/>
                    </a:ext>
                  </a:extLst>
                </p:cNvPr>
                <p:cNvSpPr>
                  <a:spLocks noChangeShapeType="1"/>
                </p:cNvSpPr>
                <p:nvPr/>
              </p:nvSpPr>
              <p:spPr bwMode="auto">
                <a:xfrm>
                  <a:off x="1141" y="998"/>
                  <a:ext cx="1884" cy="13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15" name="Line 861">
                  <a:extLst>
                    <a:ext uri="{FF2B5EF4-FFF2-40B4-BE49-F238E27FC236}">
                      <a16:creationId xmlns:a16="http://schemas.microsoft.com/office/drawing/2014/main" id="{2471A87D-43AB-ABD4-56E7-9E94F599E5F7}"/>
                    </a:ext>
                  </a:extLst>
                </p:cNvPr>
                <p:cNvSpPr>
                  <a:spLocks noChangeShapeType="1"/>
                </p:cNvSpPr>
                <p:nvPr/>
              </p:nvSpPr>
              <p:spPr bwMode="auto">
                <a:xfrm>
                  <a:off x="467" y="371"/>
                  <a:ext cx="135" cy="224"/>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1565" name="Line 862">
                <a:extLst>
                  <a:ext uri="{FF2B5EF4-FFF2-40B4-BE49-F238E27FC236}">
                    <a16:creationId xmlns:a16="http://schemas.microsoft.com/office/drawing/2014/main" id="{9A24BF6C-1594-E5FC-F8E8-C2680627CD07}"/>
                  </a:ext>
                </a:extLst>
              </p:cNvPr>
              <p:cNvSpPr>
                <a:spLocks noChangeShapeType="1"/>
              </p:cNvSpPr>
              <p:nvPr/>
            </p:nvSpPr>
            <p:spPr bwMode="auto">
              <a:xfrm>
                <a:off x="144" y="0"/>
                <a:ext cx="24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1528" name="Group 863">
              <a:extLst>
                <a:ext uri="{FF2B5EF4-FFF2-40B4-BE49-F238E27FC236}">
                  <a16:creationId xmlns:a16="http://schemas.microsoft.com/office/drawing/2014/main" id="{05C0D085-6CF4-CD46-57AB-1838E695E7FC}"/>
                </a:ext>
              </a:extLst>
            </p:cNvPr>
            <p:cNvGrpSpPr>
              <a:grpSpLocks/>
            </p:cNvGrpSpPr>
            <p:nvPr/>
          </p:nvGrpSpPr>
          <p:grpSpPr bwMode="auto">
            <a:xfrm>
              <a:off x="1200" y="3107"/>
              <a:ext cx="579" cy="445"/>
              <a:chOff x="3984" y="1632"/>
              <a:chExt cx="579" cy="445"/>
            </a:xfrm>
          </p:grpSpPr>
          <p:sp>
            <p:nvSpPr>
              <p:cNvPr id="21537" name="Rectangle 864">
                <a:extLst>
                  <a:ext uri="{FF2B5EF4-FFF2-40B4-BE49-F238E27FC236}">
                    <a16:creationId xmlns:a16="http://schemas.microsoft.com/office/drawing/2014/main" id="{659AF486-E9E3-4D47-159E-0CEE0DD473F3}"/>
                  </a:ext>
                </a:extLst>
              </p:cNvPr>
              <p:cNvSpPr>
                <a:spLocks noChangeArrowheads="1"/>
              </p:cNvSpPr>
              <p:nvPr/>
            </p:nvSpPr>
            <p:spPr bwMode="auto">
              <a:xfrm>
                <a:off x="3984" y="1632"/>
                <a:ext cx="579" cy="432"/>
              </a:xfrm>
              <a:prstGeom prst="rect">
                <a:avLst/>
              </a:prstGeom>
              <a:solidFill>
                <a:srgbClr val="3C3B1D"/>
              </a:solidFill>
              <a:ln w="9525">
                <a:miter lim="800000"/>
                <a:headEnd/>
                <a:tailEnd/>
              </a:ln>
              <a:scene3d>
                <a:camera prst="legacyPerspectiveTop"/>
                <a:lightRig rig="legacyFlat3" dir="b"/>
              </a:scene3d>
              <a:sp3d prstMaterial="legacyMatte">
                <a:bevelT w="13500" h="13500" prst="angle"/>
                <a:bevelB w="13500" h="13500" prst="angle"/>
                <a:extrusionClr>
                  <a:srgbClr val="3C3B1D"/>
                </a:extrusionClr>
                <a:contourClr>
                  <a:srgbClr val="3C3B1D"/>
                </a:contourClr>
              </a:sp3d>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omic Sans MS" panose="030F0702030302020204" pitchFamily="66" charset="0"/>
                </a:endParaRPr>
              </a:p>
            </p:txBody>
          </p:sp>
          <p:sp>
            <p:nvSpPr>
              <p:cNvPr id="21538" name="Line 865">
                <a:extLst>
                  <a:ext uri="{FF2B5EF4-FFF2-40B4-BE49-F238E27FC236}">
                    <a16:creationId xmlns:a16="http://schemas.microsoft.com/office/drawing/2014/main" id="{5B8FECD3-AD74-1A38-0852-2AFE66B74511}"/>
                  </a:ext>
                </a:extLst>
              </p:cNvPr>
              <p:cNvSpPr>
                <a:spLocks noChangeShapeType="1"/>
              </p:cNvSpPr>
              <p:nvPr/>
            </p:nvSpPr>
            <p:spPr bwMode="auto">
              <a:xfrm flipV="1">
                <a:off x="3984" y="1632"/>
                <a:ext cx="96" cy="192"/>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539" name="Line 866">
                <a:extLst>
                  <a:ext uri="{FF2B5EF4-FFF2-40B4-BE49-F238E27FC236}">
                    <a16:creationId xmlns:a16="http://schemas.microsoft.com/office/drawing/2014/main" id="{D5A71485-E6B5-8EE6-83F4-AE02B00A7286}"/>
                  </a:ext>
                </a:extLst>
              </p:cNvPr>
              <p:cNvSpPr>
                <a:spLocks noChangeShapeType="1"/>
              </p:cNvSpPr>
              <p:nvPr/>
            </p:nvSpPr>
            <p:spPr bwMode="auto">
              <a:xfrm flipV="1">
                <a:off x="4080" y="1632"/>
                <a:ext cx="96" cy="24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540" name="Line 867">
                <a:extLst>
                  <a:ext uri="{FF2B5EF4-FFF2-40B4-BE49-F238E27FC236}">
                    <a16:creationId xmlns:a16="http://schemas.microsoft.com/office/drawing/2014/main" id="{39899387-60E6-04DF-4274-8C4E540F36C6}"/>
                  </a:ext>
                </a:extLst>
              </p:cNvPr>
              <p:cNvSpPr>
                <a:spLocks noChangeShapeType="1"/>
              </p:cNvSpPr>
              <p:nvPr/>
            </p:nvSpPr>
            <p:spPr bwMode="auto">
              <a:xfrm flipV="1">
                <a:off x="4040" y="1632"/>
                <a:ext cx="184" cy="44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541" name="Line 868">
                <a:extLst>
                  <a:ext uri="{FF2B5EF4-FFF2-40B4-BE49-F238E27FC236}">
                    <a16:creationId xmlns:a16="http://schemas.microsoft.com/office/drawing/2014/main" id="{0F3DB14C-0F5F-F07B-1943-E18934859744}"/>
                  </a:ext>
                </a:extLst>
              </p:cNvPr>
              <p:cNvSpPr>
                <a:spLocks noChangeShapeType="1"/>
              </p:cNvSpPr>
              <p:nvPr/>
            </p:nvSpPr>
            <p:spPr bwMode="auto">
              <a:xfrm flipV="1">
                <a:off x="4192" y="1632"/>
                <a:ext cx="152" cy="432"/>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542" name="Line 869">
                <a:extLst>
                  <a:ext uri="{FF2B5EF4-FFF2-40B4-BE49-F238E27FC236}">
                    <a16:creationId xmlns:a16="http://schemas.microsoft.com/office/drawing/2014/main" id="{1611E393-5E2D-DB49-00CD-5754A6100E71}"/>
                  </a:ext>
                </a:extLst>
              </p:cNvPr>
              <p:cNvSpPr>
                <a:spLocks noChangeShapeType="1"/>
              </p:cNvSpPr>
              <p:nvPr/>
            </p:nvSpPr>
            <p:spPr bwMode="auto">
              <a:xfrm flipV="1">
                <a:off x="4344" y="1648"/>
                <a:ext cx="96" cy="312"/>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543" name="Line 870">
                <a:extLst>
                  <a:ext uri="{FF2B5EF4-FFF2-40B4-BE49-F238E27FC236}">
                    <a16:creationId xmlns:a16="http://schemas.microsoft.com/office/drawing/2014/main" id="{0175CAE1-A9BA-D0C0-98DC-837106D799D4}"/>
                  </a:ext>
                </a:extLst>
              </p:cNvPr>
              <p:cNvSpPr>
                <a:spLocks noChangeShapeType="1"/>
              </p:cNvSpPr>
              <p:nvPr/>
            </p:nvSpPr>
            <p:spPr bwMode="auto">
              <a:xfrm flipV="1">
                <a:off x="4416" y="1632"/>
                <a:ext cx="112" cy="432"/>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grpSp>
            <p:nvGrpSpPr>
              <p:cNvPr id="21544" name="Group 871">
                <a:extLst>
                  <a:ext uri="{FF2B5EF4-FFF2-40B4-BE49-F238E27FC236}">
                    <a16:creationId xmlns:a16="http://schemas.microsoft.com/office/drawing/2014/main" id="{2A91795C-C96E-4F17-20F4-4C1EBBE35232}"/>
                  </a:ext>
                </a:extLst>
              </p:cNvPr>
              <p:cNvGrpSpPr>
                <a:grpSpLocks/>
              </p:cNvGrpSpPr>
              <p:nvPr/>
            </p:nvGrpSpPr>
            <p:grpSpPr bwMode="auto">
              <a:xfrm>
                <a:off x="4032" y="1632"/>
                <a:ext cx="528" cy="437"/>
                <a:chOff x="1728" y="811"/>
                <a:chExt cx="528" cy="437"/>
              </a:xfrm>
            </p:grpSpPr>
            <p:grpSp>
              <p:nvGrpSpPr>
                <p:cNvPr id="21550" name="Group 872">
                  <a:extLst>
                    <a:ext uri="{FF2B5EF4-FFF2-40B4-BE49-F238E27FC236}">
                      <a16:creationId xmlns:a16="http://schemas.microsoft.com/office/drawing/2014/main" id="{868CB1D6-DED2-7D62-169F-2858C8288760}"/>
                    </a:ext>
                  </a:extLst>
                </p:cNvPr>
                <p:cNvGrpSpPr>
                  <a:grpSpLocks/>
                </p:cNvGrpSpPr>
                <p:nvPr/>
              </p:nvGrpSpPr>
              <p:grpSpPr bwMode="auto">
                <a:xfrm>
                  <a:off x="1765" y="811"/>
                  <a:ext cx="480" cy="432"/>
                  <a:chOff x="4389" y="3499"/>
                  <a:chExt cx="480" cy="432"/>
                </a:xfrm>
              </p:grpSpPr>
              <p:sp>
                <p:nvSpPr>
                  <p:cNvPr id="21559" name="Line 873">
                    <a:extLst>
                      <a:ext uri="{FF2B5EF4-FFF2-40B4-BE49-F238E27FC236}">
                        <a16:creationId xmlns:a16="http://schemas.microsoft.com/office/drawing/2014/main" id="{B794BDB8-E7EF-6EE2-8A8C-393F53C78EB0}"/>
                      </a:ext>
                    </a:extLst>
                  </p:cNvPr>
                  <p:cNvSpPr>
                    <a:spLocks noChangeShapeType="1"/>
                  </p:cNvSpPr>
                  <p:nvPr/>
                </p:nvSpPr>
                <p:spPr bwMode="auto">
                  <a:xfrm>
                    <a:off x="4533" y="3499"/>
                    <a:ext cx="0" cy="336"/>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560" name="Line 874">
                    <a:extLst>
                      <a:ext uri="{FF2B5EF4-FFF2-40B4-BE49-F238E27FC236}">
                        <a16:creationId xmlns:a16="http://schemas.microsoft.com/office/drawing/2014/main" id="{33F4331B-CF0A-7507-3230-D7275F8B2C40}"/>
                      </a:ext>
                    </a:extLst>
                  </p:cNvPr>
                  <p:cNvSpPr>
                    <a:spLocks noChangeShapeType="1"/>
                  </p:cNvSpPr>
                  <p:nvPr/>
                </p:nvSpPr>
                <p:spPr bwMode="auto">
                  <a:xfrm flipH="1">
                    <a:off x="4389" y="3499"/>
                    <a:ext cx="48" cy="432"/>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561" name="Line 875">
                    <a:extLst>
                      <a:ext uri="{FF2B5EF4-FFF2-40B4-BE49-F238E27FC236}">
                        <a16:creationId xmlns:a16="http://schemas.microsoft.com/office/drawing/2014/main" id="{C853D094-2EA7-6E34-7404-E23AA01B8E45}"/>
                      </a:ext>
                    </a:extLst>
                  </p:cNvPr>
                  <p:cNvSpPr>
                    <a:spLocks noChangeShapeType="1"/>
                  </p:cNvSpPr>
                  <p:nvPr/>
                </p:nvSpPr>
                <p:spPr bwMode="auto">
                  <a:xfrm>
                    <a:off x="4629" y="3499"/>
                    <a:ext cx="0" cy="432"/>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562" name="Line 876">
                    <a:extLst>
                      <a:ext uri="{FF2B5EF4-FFF2-40B4-BE49-F238E27FC236}">
                        <a16:creationId xmlns:a16="http://schemas.microsoft.com/office/drawing/2014/main" id="{4301F923-31E7-E7E3-2D50-CA08C647A24A}"/>
                      </a:ext>
                    </a:extLst>
                  </p:cNvPr>
                  <p:cNvSpPr>
                    <a:spLocks noChangeShapeType="1"/>
                  </p:cNvSpPr>
                  <p:nvPr/>
                </p:nvSpPr>
                <p:spPr bwMode="auto">
                  <a:xfrm>
                    <a:off x="4725" y="3547"/>
                    <a:ext cx="96" cy="384"/>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563" name="Line 877">
                    <a:extLst>
                      <a:ext uri="{FF2B5EF4-FFF2-40B4-BE49-F238E27FC236}">
                        <a16:creationId xmlns:a16="http://schemas.microsoft.com/office/drawing/2014/main" id="{D9D982A5-4AA2-A370-8579-3CD959719486}"/>
                      </a:ext>
                    </a:extLst>
                  </p:cNvPr>
                  <p:cNvSpPr>
                    <a:spLocks noChangeShapeType="1"/>
                  </p:cNvSpPr>
                  <p:nvPr/>
                </p:nvSpPr>
                <p:spPr bwMode="auto">
                  <a:xfrm>
                    <a:off x="4773" y="3499"/>
                    <a:ext cx="96" cy="288"/>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1551" name="Group 878">
                  <a:extLst>
                    <a:ext uri="{FF2B5EF4-FFF2-40B4-BE49-F238E27FC236}">
                      <a16:creationId xmlns:a16="http://schemas.microsoft.com/office/drawing/2014/main" id="{DF0A6AAA-C9CB-8F9B-29B9-6427674A3459}"/>
                    </a:ext>
                  </a:extLst>
                </p:cNvPr>
                <p:cNvGrpSpPr>
                  <a:grpSpLocks/>
                </p:cNvGrpSpPr>
                <p:nvPr/>
              </p:nvGrpSpPr>
              <p:grpSpPr bwMode="auto">
                <a:xfrm>
                  <a:off x="1728" y="816"/>
                  <a:ext cx="528" cy="432"/>
                  <a:chOff x="1872" y="3744"/>
                  <a:chExt cx="528" cy="432"/>
                </a:xfrm>
              </p:grpSpPr>
              <p:sp>
                <p:nvSpPr>
                  <p:cNvPr id="21552" name="Line 879">
                    <a:extLst>
                      <a:ext uri="{FF2B5EF4-FFF2-40B4-BE49-F238E27FC236}">
                        <a16:creationId xmlns:a16="http://schemas.microsoft.com/office/drawing/2014/main" id="{CA0C8AB2-F1B5-2389-9CFA-B99D8446C661}"/>
                      </a:ext>
                    </a:extLst>
                  </p:cNvPr>
                  <p:cNvSpPr>
                    <a:spLocks noChangeShapeType="1"/>
                  </p:cNvSpPr>
                  <p:nvPr/>
                </p:nvSpPr>
                <p:spPr bwMode="auto">
                  <a:xfrm>
                    <a:off x="1872" y="3749"/>
                    <a:ext cx="96" cy="380"/>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553" name="Line 880">
                    <a:extLst>
                      <a:ext uri="{FF2B5EF4-FFF2-40B4-BE49-F238E27FC236}">
                        <a16:creationId xmlns:a16="http://schemas.microsoft.com/office/drawing/2014/main" id="{CE65130C-DA6B-33EA-9078-DADBE73E4E93}"/>
                      </a:ext>
                    </a:extLst>
                  </p:cNvPr>
                  <p:cNvSpPr>
                    <a:spLocks noChangeShapeType="1"/>
                  </p:cNvSpPr>
                  <p:nvPr/>
                </p:nvSpPr>
                <p:spPr bwMode="auto">
                  <a:xfrm>
                    <a:off x="2016" y="3749"/>
                    <a:ext cx="144" cy="332"/>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554" name="Line 881">
                    <a:extLst>
                      <a:ext uri="{FF2B5EF4-FFF2-40B4-BE49-F238E27FC236}">
                        <a16:creationId xmlns:a16="http://schemas.microsoft.com/office/drawing/2014/main" id="{1F95E4CF-734D-B5E3-C0AD-AC3CE6AE89DE}"/>
                      </a:ext>
                    </a:extLst>
                  </p:cNvPr>
                  <p:cNvSpPr>
                    <a:spLocks noChangeShapeType="1"/>
                  </p:cNvSpPr>
                  <p:nvPr/>
                </p:nvSpPr>
                <p:spPr bwMode="auto">
                  <a:xfrm>
                    <a:off x="2112" y="3797"/>
                    <a:ext cx="192" cy="379"/>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555" name="Line 882">
                    <a:extLst>
                      <a:ext uri="{FF2B5EF4-FFF2-40B4-BE49-F238E27FC236}">
                        <a16:creationId xmlns:a16="http://schemas.microsoft.com/office/drawing/2014/main" id="{BD1895D0-7E1C-68FA-A458-2D8DF7C43B8A}"/>
                      </a:ext>
                    </a:extLst>
                  </p:cNvPr>
                  <p:cNvSpPr>
                    <a:spLocks noChangeShapeType="1"/>
                  </p:cNvSpPr>
                  <p:nvPr/>
                </p:nvSpPr>
                <p:spPr bwMode="auto">
                  <a:xfrm>
                    <a:off x="1920" y="3749"/>
                    <a:ext cx="144" cy="380"/>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556" name="Line 883">
                    <a:extLst>
                      <a:ext uri="{FF2B5EF4-FFF2-40B4-BE49-F238E27FC236}">
                        <a16:creationId xmlns:a16="http://schemas.microsoft.com/office/drawing/2014/main" id="{BB8C5F15-526A-8628-F6F5-18376C51406F}"/>
                      </a:ext>
                    </a:extLst>
                  </p:cNvPr>
                  <p:cNvSpPr>
                    <a:spLocks noChangeShapeType="1"/>
                  </p:cNvSpPr>
                  <p:nvPr/>
                </p:nvSpPr>
                <p:spPr bwMode="auto">
                  <a:xfrm>
                    <a:off x="2256" y="3749"/>
                    <a:ext cx="144" cy="237"/>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557" name="Line 884">
                    <a:extLst>
                      <a:ext uri="{FF2B5EF4-FFF2-40B4-BE49-F238E27FC236}">
                        <a16:creationId xmlns:a16="http://schemas.microsoft.com/office/drawing/2014/main" id="{D635DF08-A02B-ABE8-DAD5-A7892F85A3CD}"/>
                      </a:ext>
                    </a:extLst>
                  </p:cNvPr>
                  <p:cNvSpPr>
                    <a:spLocks noChangeShapeType="1"/>
                  </p:cNvSpPr>
                  <p:nvPr/>
                </p:nvSpPr>
                <p:spPr bwMode="auto">
                  <a:xfrm flipH="1">
                    <a:off x="1872" y="3792"/>
                    <a:ext cx="240" cy="336"/>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558" name="Line 885">
                    <a:extLst>
                      <a:ext uri="{FF2B5EF4-FFF2-40B4-BE49-F238E27FC236}">
                        <a16:creationId xmlns:a16="http://schemas.microsoft.com/office/drawing/2014/main" id="{564C14F2-5903-EEAD-60F8-2E1E7EF799D6}"/>
                      </a:ext>
                    </a:extLst>
                  </p:cNvPr>
                  <p:cNvSpPr>
                    <a:spLocks noChangeShapeType="1"/>
                  </p:cNvSpPr>
                  <p:nvPr/>
                </p:nvSpPr>
                <p:spPr bwMode="auto">
                  <a:xfrm flipH="1">
                    <a:off x="2112" y="3744"/>
                    <a:ext cx="240" cy="384"/>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21545" name="Group 886">
                <a:extLst>
                  <a:ext uri="{FF2B5EF4-FFF2-40B4-BE49-F238E27FC236}">
                    <a16:creationId xmlns:a16="http://schemas.microsoft.com/office/drawing/2014/main" id="{6FF7E618-A2D3-5D81-91FB-DCE2DFAE0B34}"/>
                  </a:ext>
                </a:extLst>
              </p:cNvPr>
              <p:cNvGrpSpPr>
                <a:grpSpLocks/>
              </p:cNvGrpSpPr>
              <p:nvPr/>
            </p:nvGrpSpPr>
            <p:grpSpPr bwMode="auto">
              <a:xfrm>
                <a:off x="4032" y="1680"/>
                <a:ext cx="505" cy="397"/>
                <a:chOff x="1416" y="3567"/>
                <a:chExt cx="505" cy="397"/>
              </a:xfrm>
            </p:grpSpPr>
            <p:sp>
              <p:nvSpPr>
                <p:cNvPr id="21546" name="Line 887">
                  <a:extLst>
                    <a:ext uri="{FF2B5EF4-FFF2-40B4-BE49-F238E27FC236}">
                      <a16:creationId xmlns:a16="http://schemas.microsoft.com/office/drawing/2014/main" id="{1A7FA4CD-63EE-F7F9-866A-B8FB227C3148}"/>
                    </a:ext>
                  </a:extLst>
                </p:cNvPr>
                <p:cNvSpPr>
                  <a:spLocks noChangeShapeType="1"/>
                </p:cNvSpPr>
                <p:nvPr/>
              </p:nvSpPr>
              <p:spPr bwMode="auto">
                <a:xfrm>
                  <a:off x="1416" y="3616"/>
                  <a:ext cx="258" cy="324"/>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547" name="Line 888">
                  <a:extLst>
                    <a:ext uri="{FF2B5EF4-FFF2-40B4-BE49-F238E27FC236}">
                      <a16:creationId xmlns:a16="http://schemas.microsoft.com/office/drawing/2014/main" id="{F3DB31A3-5737-16B4-C51A-FF3DAC7461B4}"/>
                    </a:ext>
                  </a:extLst>
                </p:cNvPr>
                <p:cNvSpPr>
                  <a:spLocks noChangeShapeType="1"/>
                </p:cNvSpPr>
                <p:nvPr/>
              </p:nvSpPr>
              <p:spPr bwMode="auto">
                <a:xfrm>
                  <a:off x="1551" y="3585"/>
                  <a:ext cx="229" cy="270"/>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548" name="Line 889">
                  <a:extLst>
                    <a:ext uri="{FF2B5EF4-FFF2-40B4-BE49-F238E27FC236}">
                      <a16:creationId xmlns:a16="http://schemas.microsoft.com/office/drawing/2014/main" id="{241C768C-253A-801A-0B12-CBFB7C87B5B0}"/>
                    </a:ext>
                  </a:extLst>
                </p:cNvPr>
                <p:cNvSpPr>
                  <a:spLocks noChangeShapeType="1"/>
                </p:cNvSpPr>
                <p:nvPr/>
              </p:nvSpPr>
              <p:spPr bwMode="auto">
                <a:xfrm>
                  <a:off x="1684" y="3567"/>
                  <a:ext cx="235" cy="270"/>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549" name="Line 890">
                  <a:extLst>
                    <a:ext uri="{FF2B5EF4-FFF2-40B4-BE49-F238E27FC236}">
                      <a16:creationId xmlns:a16="http://schemas.microsoft.com/office/drawing/2014/main" id="{2C6C60B2-C6E7-6853-BCDB-0DAA8579CCA9}"/>
                    </a:ext>
                  </a:extLst>
                </p:cNvPr>
                <p:cNvSpPr>
                  <a:spLocks noChangeShapeType="1"/>
                </p:cNvSpPr>
                <p:nvPr/>
              </p:nvSpPr>
              <p:spPr bwMode="auto">
                <a:xfrm>
                  <a:off x="1608" y="3568"/>
                  <a:ext cx="313" cy="396"/>
                </a:xfrm>
                <a:prstGeom prst="line">
                  <a:avLst/>
                </a:prstGeom>
                <a:noFill/>
                <a:ln w="28575">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21529" name="Line 891">
              <a:extLst>
                <a:ext uri="{FF2B5EF4-FFF2-40B4-BE49-F238E27FC236}">
                  <a16:creationId xmlns:a16="http://schemas.microsoft.com/office/drawing/2014/main" id="{47BE9A9F-3446-E3D6-32D2-2E5D3CC50579}"/>
                </a:ext>
              </a:extLst>
            </p:cNvPr>
            <p:cNvSpPr>
              <a:spLocks noChangeShapeType="1"/>
            </p:cNvSpPr>
            <p:nvPr/>
          </p:nvSpPr>
          <p:spPr bwMode="auto">
            <a:xfrm>
              <a:off x="1200" y="3216"/>
              <a:ext cx="144" cy="336"/>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530" name="Line 892">
              <a:extLst>
                <a:ext uri="{FF2B5EF4-FFF2-40B4-BE49-F238E27FC236}">
                  <a16:creationId xmlns:a16="http://schemas.microsoft.com/office/drawing/2014/main" id="{A60437CF-D2CE-DD20-29AD-74B660826BBD}"/>
                </a:ext>
              </a:extLst>
            </p:cNvPr>
            <p:cNvSpPr>
              <a:spLocks noChangeShapeType="1"/>
            </p:cNvSpPr>
            <p:nvPr/>
          </p:nvSpPr>
          <p:spPr bwMode="auto">
            <a:xfrm>
              <a:off x="1248" y="3168"/>
              <a:ext cx="144" cy="336"/>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531" name="Line 893">
              <a:extLst>
                <a:ext uri="{FF2B5EF4-FFF2-40B4-BE49-F238E27FC236}">
                  <a16:creationId xmlns:a16="http://schemas.microsoft.com/office/drawing/2014/main" id="{800A7DEE-41EA-15B9-3ED3-3E9B3C3DB69A}"/>
                </a:ext>
              </a:extLst>
            </p:cNvPr>
            <p:cNvSpPr>
              <a:spLocks noChangeShapeType="1"/>
            </p:cNvSpPr>
            <p:nvPr/>
          </p:nvSpPr>
          <p:spPr bwMode="auto">
            <a:xfrm>
              <a:off x="1392" y="3168"/>
              <a:ext cx="144" cy="336"/>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532" name="Line 894">
              <a:extLst>
                <a:ext uri="{FF2B5EF4-FFF2-40B4-BE49-F238E27FC236}">
                  <a16:creationId xmlns:a16="http://schemas.microsoft.com/office/drawing/2014/main" id="{1F13DDB6-7071-2DF5-338C-4276AB5AE868}"/>
                </a:ext>
              </a:extLst>
            </p:cNvPr>
            <p:cNvSpPr>
              <a:spLocks noChangeShapeType="1"/>
            </p:cNvSpPr>
            <p:nvPr/>
          </p:nvSpPr>
          <p:spPr bwMode="auto">
            <a:xfrm>
              <a:off x="1488" y="3216"/>
              <a:ext cx="144" cy="336"/>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533" name="Line 895">
              <a:extLst>
                <a:ext uri="{FF2B5EF4-FFF2-40B4-BE49-F238E27FC236}">
                  <a16:creationId xmlns:a16="http://schemas.microsoft.com/office/drawing/2014/main" id="{BF70A32C-7569-733D-C417-4DA1F90C88A0}"/>
                </a:ext>
              </a:extLst>
            </p:cNvPr>
            <p:cNvSpPr>
              <a:spLocks noChangeShapeType="1"/>
            </p:cNvSpPr>
            <p:nvPr/>
          </p:nvSpPr>
          <p:spPr bwMode="auto">
            <a:xfrm>
              <a:off x="1536" y="3120"/>
              <a:ext cx="144" cy="336"/>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534" name="Line 896">
              <a:extLst>
                <a:ext uri="{FF2B5EF4-FFF2-40B4-BE49-F238E27FC236}">
                  <a16:creationId xmlns:a16="http://schemas.microsoft.com/office/drawing/2014/main" id="{D6C39974-6B8C-9120-7FC8-39035C7A2007}"/>
                </a:ext>
              </a:extLst>
            </p:cNvPr>
            <p:cNvSpPr>
              <a:spLocks noChangeShapeType="1"/>
            </p:cNvSpPr>
            <p:nvPr/>
          </p:nvSpPr>
          <p:spPr bwMode="auto">
            <a:xfrm>
              <a:off x="1584" y="3120"/>
              <a:ext cx="144" cy="336"/>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535" name="Line 897">
              <a:extLst>
                <a:ext uri="{FF2B5EF4-FFF2-40B4-BE49-F238E27FC236}">
                  <a16:creationId xmlns:a16="http://schemas.microsoft.com/office/drawing/2014/main" id="{BEE2321C-855C-2B02-BBF9-AF51EB1474E3}"/>
                </a:ext>
              </a:extLst>
            </p:cNvPr>
            <p:cNvSpPr>
              <a:spLocks noChangeShapeType="1"/>
            </p:cNvSpPr>
            <p:nvPr/>
          </p:nvSpPr>
          <p:spPr bwMode="auto">
            <a:xfrm>
              <a:off x="1632" y="3120"/>
              <a:ext cx="144" cy="336"/>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1536" name="Line 898">
              <a:extLst>
                <a:ext uri="{FF2B5EF4-FFF2-40B4-BE49-F238E27FC236}">
                  <a16:creationId xmlns:a16="http://schemas.microsoft.com/office/drawing/2014/main" id="{61ACD0CC-4418-4C9D-4DE1-59F42DEE6030}"/>
                </a:ext>
              </a:extLst>
            </p:cNvPr>
            <p:cNvSpPr>
              <a:spLocks noChangeShapeType="1"/>
            </p:cNvSpPr>
            <p:nvPr/>
          </p:nvSpPr>
          <p:spPr bwMode="auto">
            <a:xfrm>
              <a:off x="1200" y="3168"/>
              <a:ext cx="144" cy="336"/>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par>
                          <p:cTn id="8" fill="hold" nodeType="afterGroup">
                            <p:stCondLst>
                              <p:cond delay="500"/>
                            </p:stCondLst>
                            <p:childTnLst>
                              <p:par>
                                <p:cTn id="9" presetID="18"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strips(downLeft)">
                                      <p:cBhvr>
                                        <p:cTn id="11" dur="500"/>
                                        <p:tgtEl>
                                          <p:spTgt spid="17"/>
                                        </p:tgtEl>
                                      </p:cBhvr>
                                    </p:animEffect>
                                  </p:childTnLst>
                                </p:cTn>
                              </p:par>
                            </p:childTnLst>
                          </p:cTn>
                        </p:par>
                        <p:par>
                          <p:cTn id="12" fill="hold" nodeType="afterGroup">
                            <p:stCondLst>
                              <p:cond delay="1000"/>
                            </p:stCondLst>
                            <p:childTnLst>
                              <p:par>
                                <p:cTn id="13" presetID="18" presetClass="entr" presetSubtype="6"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strips(downRight)">
                                      <p:cBhvr>
                                        <p:cTn id="15" dur="500"/>
                                        <p:tgtEl>
                                          <p:spTgt spid="18"/>
                                        </p:tgtEl>
                                      </p:cBhvr>
                                    </p:animEffect>
                                  </p:childTnLst>
                                </p:cTn>
                              </p:par>
                            </p:childTnLst>
                          </p:cTn>
                        </p:par>
                        <p:par>
                          <p:cTn id="16" fill="hold" nodeType="afterGroup">
                            <p:stCondLst>
                              <p:cond delay="1500"/>
                            </p:stCondLst>
                            <p:childTnLst>
                              <p:par>
                                <p:cTn id="17" presetID="18" presetClass="entr" presetSubtype="12"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strips(downLeft)">
                                      <p:cBhvr>
                                        <p:cTn id="19" dur="500"/>
                                        <p:tgtEl>
                                          <p:spTgt spid="20"/>
                                        </p:tgtEl>
                                      </p:cBhvr>
                                    </p:animEffect>
                                  </p:childTnLst>
                                </p:cTn>
                              </p:par>
                            </p:childTnLst>
                          </p:cTn>
                        </p:par>
                        <p:par>
                          <p:cTn id="20" fill="hold" nodeType="afterGroup">
                            <p:stCondLst>
                              <p:cond delay="2000"/>
                            </p:stCondLst>
                            <p:childTnLst>
                              <p:par>
                                <p:cTn id="21" presetID="18" presetClass="entr" presetSubtype="12"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trips(downLeft)">
                                      <p:cBhvr>
                                        <p:cTn id="23" dur="500"/>
                                        <p:tgtEl>
                                          <p:spTgt spid="10"/>
                                        </p:tgtEl>
                                      </p:cBhvr>
                                    </p:animEffect>
                                  </p:childTnLst>
                                </p:cTn>
                              </p:par>
                            </p:childTnLst>
                          </p:cTn>
                        </p:par>
                        <p:par>
                          <p:cTn id="24" fill="hold" nodeType="afterGroup">
                            <p:stCondLst>
                              <p:cond delay="2500"/>
                            </p:stCondLst>
                            <p:childTnLst>
                              <p:par>
                                <p:cTn id="25" presetID="18" presetClass="entr" presetSubtype="12"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trips(downLeft)">
                                      <p:cBhvr>
                                        <p:cTn id="27" dur="500"/>
                                        <p:tgtEl>
                                          <p:spTgt spid="23"/>
                                        </p:tgtEl>
                                      </p:cBhvr>
                                    </p:animEffect>
                                  </p:childTnLst>
                                </p:cTn>
                              </p:par>
                            </p:childTnLst>
                          </p:cTn>
                        </p:par>
                        <p:par>
                          <p:cTn id="28" fill="hold" nodeType="afterGroup">
                            <p:stCondLst>
                              <p:cond delay="3000"/>
                            </p:stCondLst>
                            <p:childTnLst>
                              <p:par>
                                <p:cTn id="29" presetID="18" presetClass="entr" presetSubtype="12"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downLeft)">
                                      <p:cBhvr>
                                        <p:cTn id="31" dur="500"/>
                                        <p:tgtEl>
                                          <p:spTgt spid="4"/>
                                        </p:tgtEl>
                                      </p:cBhvr>
                                    </p:animEffect>
                                  </p:childTnLst>
                                </p:cTn>
                              </p:par>
                            </p:childTnLst>
                          </p:cTn>
                        </p:par>
                        <p:par>
                          <p:cTn id="32" fill="hold" nodeType="afterGroup">
                            <p:stCondLst>
                              <p:cond delay="3500"/>
                            </p:stCondLst>
                            <p:childTnLst>
                              <p:par>
                                <p:cTn id="33" presetID="18" presetClass="entr" presetSubtype="6"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strips(downRight)">
                                      <p:cBhvr>
                                        <p:cTn id="35" dur="500"/>
                                        <p:tgtEl>
                                          <p:spTgt spid="29"/>
                                        </p:tgtEl>
                                      </p:cBhvr>
                                    </p:animEffect>
                                  </p:childTnLst>
                                </p:cTn>
                              </p:par>
                            </p:childTnLst>
                          </p:cTn>
                        </p:par>
                        <p:par>
                          <p:cTn id="36" fill="hold" nodeType="afterGroup">
                            <p:stCondLst>
                              <p:cond delay="4000"/>
                            </p:stCondLst>
                            <p:childTnLst>
                              <p:par>
                                <p:cTn id="37" presetID="18" presetClass="entr" presetSubtype="12"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strips(downLeft)">
                                      <p:cBhvr>
                                        <p:cTn id="39" dur="500"/>
                                        <p:tgtEl>
                                          <p:spTgt spid="2"/>
                                        </p:tgtEl>
                                      </p:cBhvr>
                                    </p:animEffect>
                                  </p:childTnLst>
                                </p:cTn>
                              </p:par>
                            </p:childTnLst>
                          </p:cTn>
                        </p:par>
                        <p:par>
                          <p:cTn id="40" fill="hold" nodeType="afterGroup">
                            <p:stCondLst>
                              <p:cond delay="4500"/>
                            </p:stCondLst>
                            <p:childTnLst>
                              <p:par>
                                <p:cTn id="41" presetID="18" presetClass="entr" presetSubtype="6" fill="hold" nodeType="afterEffect">
                                  <p:stCondLst>
                                    <p:cond delay="0"/>
                                  </p:stCondLst>
                                  <p:childTnLst>
                                    <p:set>
                                      <p:cBhvr>
                                        <p:cTn id="42" dur="1" fill="hold">
                                          <p:stCondLst>
                                            <p:cond delay="0"/>
                                          </p:stCondLst>
                                        </p:cTn>
                                        <p:tgtEl>
                                          <p:spTgt spid="29030"/>
                                        </p:tgtEl>
                                        <p:attrNameLst>
                                          <p:attrName>style.visibility</p:attrName>
                                        </p:attrNameLst>
                                      </p:cBhvr>
                                      <p:to>
                                        <p:strVal val="visible"/>
                                      </p:to>
                                    </p:set>
                                    <p:animEffect transition="in" filter="strips(downRight)">
                                      <p:cBhvr>
                                        <p:cTn id="43" dur="500"/>
                                        <p:tgtEl>
                                          <p:spTgt spid="29030"/>
                                        </p:tgtEl>
                                      </p:cBhvr>
                                    </p:animEffect>
                                  </p:childTnLst>
                                </p:cTn>
                              </p:par>
                            </p:childTnLst>
                          </p:cTn>
                        </p:par>
                        <p:par>
                          <p:cTn id="44" fill="hold" nodeType="afterGroup">
                            <p:stCondLst>
                              <p:cond delay="5000"/>
                            </p:stCondLst>
                            <p:childTnLst>
                              <p:par>
                                <p:cTn id="45" presetID="18" presetClass="entr" presetSubtype="6"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strips(downRight)">
                                      <p:cBhvr>
                                        <p:cTn id="47" dur="500"/>
                                        <p:tgtEl>
                                          <p:spTgt spid="7"/>
                                        </p:tgtEl>
                                      </p:cBhvr>
                                    </p:animEffect>
                                  </p:childTnLst>
                                </p:cTn>
                              </p:par>
                            </p:childTnLst>
                          </p:cTn>
                        </p:par>
                        <p:par>
                          <p:cTn id="48" fill="hold" nodeType="afterGroup">
                            <p:stCondLst>
                              <p:cond delay="5500"/>
                            </p:stCondLst>
                            <p:childTnLst>
                              <p:par>
                                <p:cTn id="49" presetID="18" presetClass="entr" presetSubtype="6"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strips(downRight)">
                                      <p:cBhvr>
                                        <p:cTn id="51" dur="500"/>
                                        <p:tgtEl>
                                          <p:spTgt spid="6"/>
                                        </p:tgtEl>
                                      </p:cBhvr>
                                    </p:animEffect>
                                  </p:childTnLst>
                                </p:cTn>
                              </p:par>
                            </p:childTnLst>
                          </p:cTn>
                        </p:par>
                        <p:par>
                          <p:cTn id="52" fill="hold" nodeType="afterGroup">
                            <p:stCondLst>
                              <p:cond delay="6000"/>
                            </p:stCondLst>
                            <p:childTnLst>
                              <p:par>
                                <p:cTn id="53" presetID="18" presetClass="entr" presetSubtype="12"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strips(downLeft)">
                                      <p:cBhvr>
                                        <p:cTn id="55" dur="500"/>
                                        <p:tgtEl>
                                          <p:spTgt spid="8"/>
                                        </p:tgtEl>
                                      </p:cBhvr>
                                    </p:animEffect>
                                  </p:childTnLst>
                                </p:cTn>
                              </p:par>
                            </p:childTnLst>
                          </p:cTn>
                        </p:par>
                        <p:par>
                          <p:cTn id="56" fill="hold" nodeType="afterGroup">
                            <p:stCondLst>
                              <p:cond delay="6500"/>
                            </p:stCondLst>
                            <p:childTnLst>
                              <p:par>
                                <p:cTn id="57" presetID="18" presetClass="entr" presetSubtype="6"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strips(downRight)">
                                      <p:cBhvr>
                                        <p:cTn id="59" dur="500"/>
                                        <p:tgtEl>
                                          <p:spTgt spid="14"/>
                                        </p:tgtEl>
                                      </p:cBhvr>
                                    </p:animEffect>
                                  </p:childTnLst>
                                </p:cTn>
                              </p:par>
                            </p:childTnLst>
                          </p:cTn>
                        </p:par>
                        <p:par>
                          <p:cTn id="60" fill="hold" nodeType="afterGroup">
                            <p:stCondLst>
                              <p:cond delay="7000"/>
                            </p:stCondLst>
                            <p:childTnLst>
                              <p:par>
                                <p:cTn id="61" presetID="4" presetClass="entr" presetSubtype="32"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ox(out)">
                                      <p:cBhvr>
                                        <p:cTn id="63" dur="500"/>
                                        <p:tgtEl>
                                          <p:spTgt spid="16"/>
                                        </p:tgtEl>
                                      </p:cBhvr>
                                    </p:animEffect>
                                  </p:childTnLst>
                                </p:cTn>
                              </p:par>
                            </p:childTnLst>
                          </p:cTn>
                        </p:par>
                        <p:par>
                          <p:cTn id="64" fill="hold" nodeType="afterGroup">
                            <p:stCondLst>
                              <p:cond delay="7500"/>
                            </p:stCondLst>
                            <p:childTnLst>
                              <p:par>
                                <p:cTn id="65" presetID="23" presetClass="entr" presetSubtype="16" fill="hold" nodeType="afterEffect">
                                  <p:stCondLst>
                                    <p:cond delay="0"/>
                                  </p:stCondLst>
                                  <p:childTnLst>
                                    <p:set>
                                      <p:cBhvr>
                                        <p:cTn id="66" dur="1" fill="hold">
                                          <p:stCondLst>
                                            <p:cond delay="0"/>
                                          </p:stCondLst>
                                        </p:cTn>
                                        <p:tgtEl>
                                          <p:spTgt spid="466350"/>
                                        </p:tgtEl>
                                        <p:attrNameLst>
                                          <p:attrName>style.visibility</p:attrName>
                                        </p:attrNameLst>
                                      </p:cBhvr>
                                      <p:to>
                                        <p:strVal val="visible"/>
                                      </p:to>
                                    </p:set>
                                    <p:anim calcmode="lin" valueType="num">
                                      <p:cBhvr>
                                        <p:cTn id="67" dur="500" fill="hold"/>
                                        <p:tgtEl>
                                          <p:spTgt spid="466350"/>
                                        </p:tgtEl>
                                        <p:attrNameLst>
                                          <p:attrName>ppt_w</p:attrName>
                                        </p:attrNameLst>
                                      </p:cBhvr>
                                      <p:tavLst>
                                        <p:tav tm="0">
                                          <p:val>
                                            <p:fltVal val="0"/>
                                          </p:val>
                                        </p:tav>
                                        <p:tav tm="100000">
                                          <p:val>
                                            <p:strVal val="#ppt_w"/>
                                          </p:val>
                                        </p:tav>
                                      </p:tavLst>
                                    </p:anim>
                                    <p:anim calcmode="lin" valueType="num">
                                      <p:cBhvr>
                                        <p:cTn id="68" dur="500" fill="hold"/>
                                        <p:tgtEl>
                                          <p:spTgt spid="4663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350"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sangiovanni.abruzzo.it/it/wp-content/uploads/2014/06/Laboratori-Nazionali-del-Gran-Sasso.jpg">
            <a:hlinkClick r:id="rId2"/>
            <a:extLst>
              <a:ext uri="{FF2B5EF4-FFF2-40B4-BE49-F238E27FC236}">
                <a16:creationId xmlns:a16="http://schemas.microsoft.com/office/drawing/2014/main" id="{DD6DC412-C23D-1494-A784-C389E47DB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813" y="-530225"/>
            <a:ext cx="7323137" cy="738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7B788367-18D6-7A71-EDC5-79FB8E7ED394}"/>
              </a:ext>
            </a:extLst>
          </p:cNvPr>
          <p:cNvSpPr>
            <a:spLocks noGrp="1" noChangeArrowheads="1"/>
          </p:cNvSpPr>
          <p:nvPr>
            <p:ph type="title"/>
          </p:nvPr>
        </p:nvSpPr>
        <p:spPr/>
        <p:txBody>
          <a:bodyPr/>
          <a:lstStyle/>
          <a:p>
            <a:endParaRPr lang="en-GB" altLang="en-US"/>
          </a:p>
        </p:txBody>
      </p:sp>
      <p:pic>
        <p:nvPicPr>
          <p:cNvPr id="24579" name="Picture 2" descr="Immagine correlata">
            <a:hlinkClick r:id="rId2"/>
            <a:extLst>
              <a:ext uri="{FF2B5EF4-FFF2-40B4-BE49-F238E27FC236}">
                <a16:creationId xmlns:a16="http://schemas.microsoft.com/office/drawing/2014/main" id="{4F2B80F3-56F7-E6D8-1990-6C914AD15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3" y="1052513"/>
            <a:ext cx="9788526"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0310F63D-0C91-0CA7-92DC-AE4CBB08D5F3}"/>
              </a:ext>
            </a:extLst>
          </p:cNvPr>
          <p:cNvSpPr>
            <a:spLocks noGrp="1" noChangeArrowheads="1"/>
          </p:cNvSpPr>
          <p:nvPr>
            <p:ph type="title"/>
          </p:nvPr>
        </p:nvSpPr>
        <p:spPr/>
        <p:txBody>
          <a:bodyPr/>
          <a:lstStyle/>
          <a:p>
            <a:endParaRPr lang="en-GB" altLang="en-US"/>
          </a:p>
        </p:txBody>
      </p:sp>
      <p:sp>
        <p:nvSpPr>
          <p:cNvPr id="25603" name="Text Placeholder 2">
            <a:extLst>
              <a:ext uri="{FF2B5EF4-FFF2-40B4-BE49-F238E27FC236}">
                <a16:creationId xmlns:a16="http://schemas.microsoft.com/office/drawing/2014/main" id="{0B15BD77-822A-9FCB-4230-076DB3DA350F}"/>
              </a:ext>
            </a:extLst>
          </p:cNvPr>
          <p:cNvSpPr>
            <a:spLocks noGrp="1" noChangeArrowheads="1"/>
          </p:cNvSpPr>
          <p:nvPr>
            <p:ph type="body" sz="half" idx="1"/>
          </p:nvPr>
        </p:nvSpPr>
        <p:spPr/>
        <p:txBody>
          <a:bodyPr/>
          <a:lstStyle/>
          <a:p>
            <a:endParaRPr lang="en-GB" altLang="en-US"/>
          </a:p>
        </p:txBody>
      </p:sp>
      <p:pic>
        <p:nvPicPr>
          <p:cNvPr id="25604" name="Content Placeholder 5" descr="A picture containing indoor, building, walking, standing&#10;&#10;Description automatically generated">
            <a:extLst>
              <a:ext uri="{FF2B5EF4-FFF2-40B4-BE49-F238E27FC236}">
                <a16:creationId xmlns:a16="http://schemas.microsoft.com/office/drawing/2014/main" id="{D803A8C4-8146-C79E-42A3-7B22FB05F3C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79388" y="260350"/>
            <a:ext cx="8569325" cy="6427788"/>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a:extLst>
              <a:ext uri="{FF2B5EF4-FFF2-40B4-BE49-F238E27FC236}">
                <a16:creationId xmlns:a16="http://schemas.microsoft.com/office/drawing/2014/main" id="{4988C49E-ECFF-1BA2-92F9-45F0F15BA274}"/>
              </a:ext>
            </a:extLst>
          </p:cNvPr>
          <p:cNvSpPr txBox="1">
            <a:spLocks noChangeArrowheads="1"/>
          </p:cNvSpPr>
          <p:nvPr/>
        </p:nvSpPr>
        <p:spPr bwMode="auto">
          <a:xfrm>
            <a:off x="539552" y="0"/>
            <a:ext cx="8217098" cy="445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50000"/>
              </a:spcBef>
              <a:buFontTx/>
              <a:buNone/>
            </a:pPr>
            <a:r>
              <a:rPr lang="en-US" altLang="en-US" sz="2800" i="1" u="none" dirty="0">
                <a:solidFill>
                  <a:srgbClr val="000000"/>
                </a:solidFill>
                <a:latin typeface="Arial" panose="020B0604020202020204" pitchFamily="34" charset="0"/>
              </a:rPr>
              <a:t>We search for the </a:t>
            </a:r>
            <a:r>
              <a:rPr lang="en-US" altLang="en-US" sz="2800" i="1" u="none" dirty="0">
                <a:solidFill>
                  <a:srgbClr val="FF0000"/>
                </a:solidFill>
                <a:latin typeface="Arial" panose="020B0604020202020204" pitchFamily="34" charset="0"/>
              </a:rPr>
              <a:t>impossible atoms</a:t>
            </a:r>
          </a:p>
          <a:p>
            <a:pPr>
              <a:lnSpc>
                <a:spcPct val="150000"/>
              </a:lnSpc>
              <a:spcBef>
                <a:spcPct val="50000"/>
              </a:spcBef>
              <a:buFontTx/>
              <a:buNone/>
            </a:pPr>
            <a:r>
              <a:rPr lang="en-US" altLang="en-US" sz="2800" i="1" u="none" dirty="0">
                <a:solidFill>
                  <a:srgbClr val="000000"/>
                </a:solidFill>
                <a:latin typeface="Arial" panose="020B0604020202020204" pitchFamily="34" charset="0"/>
              </a:rPr>
              <a:t>An experiment to test the Pauli Exclusion Principle (PEP) for electrons in a clean environment (LNGS) using </a:t>
            </a:r>
            <a:r>
              <a:rPr lang="en-US" altLang="en-US" sz="2800" i="1" u="none" dirty="0">
                <a:solidFill>
                  <a:srgbClr val="0000FF"/>
                </a:solidFill>
                <a:latin typeface="Arial" panose="020B0604020202020204" pitchFamily="34" charset="0"/>
              </a:rPr>
              <a:t>atomic physics methods</a:t>
            </a:r>
            <a:r>
              <a:rPr lang="en-US" altLang="en-US" sz="2800" i="1" u="none" dirty="0">
                <a:solidFill>
                  <a:srgbClr val="000000"/>
                </a:solidFill>
                <a:latin typeface="Arial" panose="020B0604020202020204" pitchFamily="34" charset="0"/>
              </a:rPr>
              <a:t> – </a:t>
            </a:r>
            <a:r>
              <a:rPr lang="en-US" altLang="en-US" sz="2800" i="1" u="none" dirty="0">
                <a:solidFill>
                  <a:srgbClr val="FF0000"/>
                </a:solidFill>
                <a:latin typeface="Arial" panose="020B0604020202020204" pitchFamily="34" charset="0"/>
              </a:rPr>
              <a:t>the VIP experiment</a:t>
            </a:r>
          </a:p>
          <a:p>
            <a:pPr>
              <a:lnSpc>
                <a:spcPct val="190000"/>
              </a:lnSpc>
              <a:spcBef>
                <a:spcPct val="50000"/>
              </a:spcBef>
              <a:buFontTx/>
              <a:buNone/>
            </a:pPr>
            <a:r>
              <a:rPr lang="en-US" altLang="en-US" sz="2800" b="0" u="none" dirty="0">
                <a:solidFill>
                  <a:srgbClr val="000000"/>
                </a:solidFill>
                <a:latin typeface="Arial" panose="020B0604020202020204" pitchFamily="34" charset="0"/>
              </a:rPr>
              <a:t> </a:t>
            </a:r>
          </a:p>
        </p:txBody>
      </p:sp>
      <p:pic>
        <p:nvPicPr>
          <p:cNvPr id="3" name="Picture 2" descr="A person sitting on a sled&#10;&#10;AI-generated content may be incorrect.">
            <a:extLst>
              <a:ext uri="{FF2B5EF4-FFF2-40B4-BE49-F238E27FC236}">
                <a16:creationId xmlns:a16="http://schemas.microsoft.com/office/drawing/2014/main" id="{A9AEC204-CDDC-5C87-511C-EEF3DB19F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5102" y="3422401"/>
            <a:ext cx="4013795" cy="3575313"/>
          </a:xfrm>
          <a:prstGeom prst="rect">
            <a:avLst/>
          </a:prstGeom>
        </p:spPr>
      </p:pic>
    </p:spTree>
    <p:extLst>
      <p:ext uri="{BB962C8B-B14F-4D97-AF65-F5344CB8AC3E}">
        <p14:creationId xmlns:p14="http://schemas.microsoft.com/office/powerpoint/2010/main" val="525054783"/>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1"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1"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1"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1"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Designs\LaVerne.pot</Template>
  <TotalTime>4673</TotalTime>
  <Words>1003</Words>
  <Application>Microsoft Office PowerPoint</Application>
  <PresentationFormat>On-screen Show (4:3)</PresentationFormat>
  <Paragraphs>109</Paragraphs>
  <Slides>46</Slides>
  <Notes>9</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46</vt:i4>
      </vt:variant>
    </vt:vector>
  </HeadingPairs>
  <TitlesOfParts>
    <vt:vector size="66" baseType="lpstr">
      <vt:lpstr>Arial</vt:lpstr>
      <vt:lpstr>Calibri</vt:lpstr>
      <vt:lpstr>Comic Sans MS</vt:lpstr>
      <vt:lpstr>Georgia</vt:lpstr>
      <vt:lpstr>Helvetica</vt:lpstr>
      <vt:lpstr>Helvetica Neue</vt:lpstr>
      <vt:lpstr>Helvetica Neue Light</vt:lpstr>
      <vt:lpstr>Impact</vt:lpstr>
      <vt:lpstr>New Century Schoolbook</vt:lpstr>
      <vt:lpstr>Noto Sans Symbols</vt:lpstr>
      <vt:lpstr>Tahoma</vt:lpstr>
      <vt:lpstr>Times</vt:lpstr>
      <vt:lpstr>Times New Roman</vt:lpstr>
      <vt:lpstr>URW Palladio L</vt:lpstr>
      <vt:lpstr>Verdana</vt:lpstr>
      <vt:lpstr>Default Design</vt:lpstr>
      <vt:lpstr>Tema di Office</vt:lpstr>
      <vt:lpstr>untitled 1</vt:lpstr>
      <vt:lpstr>3_Struttura predefinita</vt:lpstr>
      <vt:lpstr>1_Default Design</vt:lpstr>
      <vt:lpstr>PowerPoint Presentation</vt:lpstr>
      <vt:lpstr>PowerPoint Presentation</vt:lpstr>
      <vt:lpstr>PowerPoint Presentation</vt:lpstr>
      <vt:lpstr>PowerPoint Presentation</vt:lpstr>
      <vt:lpstr>LNGS-INFN – cosmic silence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Spontaneous emission including nuclear protons – data taking at LNGS (ultrapure Ge; Matthias Laubenstein)!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INFN-LNF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DEAR Experiment</dc:creator>
  <cp:lastModifiedBy>Catalina Oana Curceanu</cp:lastModifiedBy>
  <cp:revision>616</cp:revision>
  <dcterms:created xsi:type="dcterms:W3CDTF">2002-05-17T16:35:00Z</dcterms:created>
  <dcterms:modified xsi:type="dcterms:W3CDTF">2025-07-06T08:54:10Z</dcterms:modified>
</cp:coreProperties>
</file>