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6" r:id="rId2"/>
    <p:sldMasterId id="2147483664" r:id="rId3"/>
    <p:sldMasterId id="2147483672" r:id="rId4"/>
    <p:sldMasterId id="2147483680" r:id="rId5"/>
    <p:sldMasterId id="2147483688" r:id="rId6"/>
  </p:sldMasterIdLst>
  <p:notesMasterIdLst>
    <p:notesMasterId r:id="rId12"/>
  </p:notesMasterIdLst>
  <p:sldIdLst>
    <p:sldId id="256" r:id="rId7"/>
    <p:sldId id="265" r:id="rId8"/>
    <p:sldId id="266" r:id="rId9"/>
    <p:sldId id="259" r:id="rId10"/>
    <p:sldId id="258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g3Dw+HZezgOaGc76C509NLzXXvc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on PIERRE" initials="MP" lastIdx="1" clrIdx="0">
    <p:extLst>
      <p:ext uri="{19B8F6BF-5375-455C-9EA6-DF929625EA0E}">
        <p15:presenceInfo xmlns:p15="http://schemas.microsoft.com/office/powerpoint/2012/main" userId="S-1-5-21-2060718226-1440286284-1606240830-12841" providerId="AD"/>
      </p:ext>
    </p:extLst>
  </p:cmAuthor>
  <p:cmAuthor id="2" name="Frederic Gillardo" initials="FG" lastIdx="5" clrIdx="1">
    <p:extLst>
      <p:ext uri="{19B8F6BF-5375-455C-9EA6-DF929625EA0E}">
        <p15:presenceInfo xmlns:p15="http://schemas.microsoft.com/office/powerpoint/2012/main" userId="S-1-5-21-2060718226-1440286284-1606240830-102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C42"/>
    <a:srgbClr val="43087C"/>
    <a:srgbClr val="EBE9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2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customschemas.google.com/relationships/presentationmetadata" Target="metadata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5" y="-9625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5"/>
          <p:cNvSpPr txBox="1">
            <a:spLocks noGrp="1"/>
          </p:cNvSpPr>
          <p:nvPr>
            <p:ph type="ctrTitle"/>
          </p:nvPr>
        </p:nvSpPr>
        <p:spPr>
          <a:xfrm>
            <a:off x="406940" y="3287319"/>
            <a:ext cx="9973101" cy="136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277C"/>
              </a:buClr>
              <a:buSzPts val="4800"/>
              <a:buFont typeface="Calibri"/>
              <a:buNone/>
              <a:defRPr sz="4800" b="1">
                <a:solidFill>
                  <a:srgbClr val="36277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ubTitle" idx="1"/>
          </p:nvPr>
        </p:nvSpPr>
        <p:spPr>
          <a:xfrm>
            <a:off x="406940" y="4903300"/>
            <a:ext cx="9973101" cy="66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2EA0D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8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7078" y="6003279"/>
            <a:ext cx="31115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ernal-3">
  <p:cSld name="1_Internal-3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433137" y="1528763"/>
            <a:ext cx="11271183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5">
  <p:cSld name="Internal-5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4841506" y="1251743"/>
            <a:ext cx="69013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944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848"/>
              <a:buFont typeface="Calibri"/>
              <a:buChar char="•"/>
              <a:defRPr sz="32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684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162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2"/>
          </p:nvPr>
        </p:nvSpPr>
        <p:spPr>
          <a:xfrm>
            <a:off x="423512" y="1251744"/>
            <a:ext cx="4226262" cy="48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6">
  <p:cSld name="Internal-6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>
            <a:spLocks noGrp="1"/>
          </p:cNvSpPr>
          <p:nvPr>
            <p:ph type="pic" idx="2"/>
          </p:nvPr>
        </p:nvSpPr>
        <p:spPr>
          <a:xfrm>
            <a:off x="4908884" y="1396674"/>
            <a:ext cx="6805060" cy="4614394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452387" y="1396674"/>
            <a:ext cx="4197387" cy="462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" y="1388"/>
            <a:ext cx="12187064" cy="685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5" y="-9625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>
            <a:spLocks noGrp="1"/>
          </p:cNvSpPr>
          <p:nvPr>
            <p:ph type="ctrTitle"/>
          </p:nvPr>
        </p:nvSpPr>
        <p:spPr>
          <a:xfrm>
            <a:off x="406940" y="3287319"/>
            <a:ext cx="9973101" cy="136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277C"/>
              </a:buClr>
              <a:buSzPts val="4800"/>
              <a:buFont typeface="Calibri"/>
              <a:buNone/>
              <a:defRPr sz="4800" b="1">
                <a:solidFill>
                  <a:srgbClr val="36277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ubTitle" idx="1"/>
          </p:nvPr>
        </p:nvSpPr>
        <p:spPr>
          <a:xfrm>
            <a:off x="406940" y="4903300"/>
            <a:ext cx="9973101" cy="66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2EA0D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8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7078" y="6003279"/>
            <a:ext cx="31115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_Blank">
  <p:cSld name="Internal_Blan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3">
  <p:cSld name="Internal-3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413886" y="2754312"/>
            <a:ext cx="11367436" cy="337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1D1B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2"/>
          </p:nvPr>
        </p:nvSpPr>
        <p:spPr>
          <a:xfrm>
            <a:off x="413886" y="1340919"/>
            <a:ext cx="11367436" cy="106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277C"/>
              </a:buClr>
              <a:buSzPts val="2492"/>
              <a:buFont typeface="Calibri"/>
              <a:buNone/>
              <a:defRPr sz="2800" b="0" i="0" u="none" strike="noStrike" cap="none">
                <a:solidFill>
                  <a:srgbClr val="3627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None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ernal-3">
  <p:cSld name="1_Internal-3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433137" y="1528763"/>
            <a:ext cx="11271183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5">
  <p:cSld name="Internal-5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4841506" y="1251743"/>
            <a:ext cx="69013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944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848"/>
              <a:buFont typeface="Calibri"/>
              <a:buChar char="•"/>
              <a:defRPr sz="32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684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162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2"/>
          </p:nvPr>
        </p:nvSpPr>
        <p:spPr>
          <a:xfrm>
            <a:off x="423512" y="1251744"/>
            <a:ext cx="4226262" cy="48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6">
  <p:cSld name="Internal-6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>
            <a:spLocks noGrp="1"/>
          </p:cNvSpPr>
          <p:nvPr>
            <p:ph type="pic" idx="2"/>
          </p:nvPr>
        </p:nvSpPr>
        <p:spPr>
          <a:xfrm>
            <a:off x="4908884" y="1396674"/>
            <a:ext cx="6805060" cy="4614394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6"/>
          <p:cNvSpPr txBox="1">
            <a:spLocks noGrp="1"/>
          </p:cNvSpPr>
          <p:nvPr>
            <p:ph type="body" idx="1"/>
          </p:nvPr>
        </p:nvSpPr>
        <p:spPr>
          <a:xfrm>
            <a:off x="452387" y="1396674"/>
            <a:ext cx="4197387" cy="462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25" name="Google Shape;2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" y="1388"/>
            <a:ext cx="12187064" cy="685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151" name="Google Shape;15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" y="1388"/>
            <a:ext cx="12187064" cy="685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5" y="-9625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9"/>
          <p:cNvSpPr txBox="1">
            <a:spLocks noGrp="1"/>
          </p:cNvSpPr>
          <p:nvPr>
            <p:ph type="ctrTitle"/>
          </p:nvPr>
        </p:nvSpPr>
        <p:spPr>
          <a:xfrm>
            <a:off x="406940" y="3287319"/>
            <a:ext cx="9973101" cy="136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277C"/>
              </a:buClr>
              <a:buSzPts val="4800"/>
              <a:buFont typeface="Calibri"/>
              <a:buNone/>
              <a:defRPr sz="4800" b="1">
                <a:solidFill>
                  <a:srgbClr val="36277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9"/>
          <p:cNvSpPr txBox="1">
            <a:spLocks noGrp="1"/>
          </p:cNvSpPr>
          <p:nvPr>
            <p:ph type="subTitle" idx="1"/>
          </p:nvPr>
        </p:nvSpPr>
        <p:spPr>
          <a:xfrm>
            <a:off x="406940" y="4903300"/>
            <a:ext cx="9973101" cy="66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2EA0D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8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2" name="Google Shape;16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7078" y="6003279"/>
            <a:ext cx="31115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_Blank">
  <p:cSld name="Internal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0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3">
  <p:cSld name="Internal-3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body" idx="1"/>
          </p:nvPr>
        </p:nvSpPr>
        <p:spPr>
          <a:xfrm>
            <a:off x="413886" y="2754312"/>
            <a:ext cx="11367436" cy="337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1D1B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body" idx="2"/>
          </p:nvPr>
        </p:nvSpPr>
        <p:spPr>
          <a:xfrm>
            <a:off x="413886" y="1340919"/>
            <a:ext cx="11367436" cy="106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277C"/>
              </a:buClr>
              <a:buSzPts val="2492"/>
              <a:buFont typeface="Calibri"/>
              <a:buNone/>
              <a:defRPr sz="2800" b="0" i="0" u="none" strike="noStrike" cap="none">
                <a:solidFill>
                  <a:srgbClr val="3627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None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31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1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1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ernal-3">
  <p:cSld name="1_Internal-3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>
            <a:spLocks noGrp="1"/>
          </p:cNvSpPr>
          <p:nvPr>
            <p:ph type="body" idx="1"/>
          </p:nvPr>
        </p:nvSpPr>
        <p:spPr>
          <a:xfrm>
            <a:off x="433137" y="1528763"/>
            <a:ext cx="11271183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32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2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2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80" name="Google Shape;180;p32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5">
  <p:cSld name="Internal-5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3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3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85" name="Google Shape;185;p33"/>
          <p:cNvSpPr txBox="1">
            <a:spLocks noGrp="1"/>
          </p:cNvSpPr>
          <p:nvPr>
            <p:ph type="body" idx="1"/>
          </p:nvPr>
        </p:nvSpPr>
        <p:spPr>
          <a:xfrm>
            <a:off x="4841506" y="1251743"/>
            <a:ext cx="69013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944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848"/>
              <a:buFont typeface="Calibri"/>
              <a:buChar char="•"/>
              <a:defRPr sz="32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684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162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33"/>
          <p:cNvSpPr txBox="1">
            <a:spLocks noGrp="1"/>
          </p:cNvSpPr>
          <p:nvPr>
            <p:ph type="body" idx="2"/>
          </p:nvPr>
        </p:nvSpPr>
        <p:spPr>
          <a:xfrm>
            <a:off x="423512" y="1251744"/>
            <a:ext cx="4226262" cy="48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33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6">
  <p:cSld name="Internal-6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>
            <a:spLocks noGrp="1"/>
          </p:cNvSpPr>
          <p:nvPr>
            <p:ph type="pic" idx="2"/>
          </p:nvPr>
        </p:nvSpPr>
        <p:spPr>
          <a:xfrm>
            <a:off x="4908884" y="1396674"/>
            <a:ext cx="6805060" cy="4614394"/>
          </a:xfrm>
          <a:prstGeom prst="rect">
            <a:avLst/>
          </a:prstGeom>
          <a:noFill/>
          <a:ln>
            <a:noFill/>
          </a:ln>
        </p:spPr>
      </p:sp>
      <p:sp>
        <p:nvSpPr>
          <p:cNvPr id="190" name="Google Shape;190;p34"/>
          <p:cNvSpPr txBox="1">
            <a:spLocks noGrp="1"/>
          </p:cNvSpPr>
          <p:nvPr>
            <p:ph type="body" idx="1"/>
          </p:nvPr>
        </p:nvSpPr>
        <p:spPr>
          <a:xfrm>
            <a:off x="452387" y="1396674"/>
            <a:ext cx="4197387" cy="462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34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4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4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94" name="Google Shape;194;p34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5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5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199" name="Google Shape;19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" y="1388"/>
            <a:ext cx="12187064" cy="685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5" y="-9625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7"/>
          <p:cNvSpPr txBox="1">
            <a:spLocks noGrp="1"/>
          </p:cNvSpPr>
          <p:nvPr>
            <p:ph type="ctrTitle"/>
          </p:nvPr>
        </p:nvSpPr>
        <p:spPr>
          <a:xfrm>
            <a:off x="406940" y="3287319"/>
            <a:ext cx="9973101" cy="136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277C"/>
              </a:buClr>
              <a:buSzPts val="4800"/>
              <a:buFont typeface="Calibri"/>
              <a:buNone/>
              <a:defRPr sz="4800" b="1">
                <a:solidFill>
                  <a:srgbClr val="36277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7"/>
          <p:cNvSpPr txBox="1">
            <a:spLocks noGrp="1"/>
          </p:cNvSpPr>
          <p:nvPr>
            <p:ph type="subTitle" idx="1"/>
          </p:nvPr>
        </p:nvSpPr>
        <p:spPr>
          <a:xfrm>
            <a:off x="406940" y="4903300"/>
            <a:ext cx="9973101" cy="66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2EA0D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8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0" name="Google Shape;21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7078" y="6003279"/>
            <a:ext cx="31115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_Blank">
  <p:cSld name="Internal_Blank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8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8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8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8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3">
  <p:cSld name="Internal-3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413886" y="2754312"/>
            <a:ext cx="11367436" cy="337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1D1B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413886" y="1340919"/>
            <a:ext cx="11367436" cy="106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277C"/>
              </a:buClr>
              <a:buSzPts val="2492"/>
              <a:buFont typeface="Calibri"/>
              <a:buNone/>
              <a:defRPr sz="2800" b="0" i="0" u="none" strike="noStrike" cap="none">
                <a:solidFill>
                  <a:srgbClr val="3627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None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3">
  <p:cSld name="Internal-3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9"/>
          <p:cNvSpPr txBox="1">
            <a:spLocks noGrp="1"/>
          </p:cNvSpPr>
          <p:nvPr>
            <p:ph type="body" idx="1"/>
          </p:nvPr>
        </p:nvSpPr>
        <p:spPr>
          <a:xfrm>
            <a:off x="413886" y="2754312"/>
            <a:ext cx="11367436" cy="337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1D1B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39"/>
          <p:cNvSpPr txBox="1">
            <a:spLocks noGrp="1"/>
          </p:cNvSpPr>
          <p:nvPr>
            <p:ph type="body" idx="2"/>
          </p:nvPr>
        </p:nvSpPr>
        <p:spPr>
          <a:xfrm>
            <a:off x="413886" y="1340919"/>
            <a:ext cx="11367436" cy="106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277C"/>
              </a:buClr>
              <a:buSzPts val="2492"/>
              <a:buFont typeface="Calibri"/>
              <a:buNone/>
              <a:defRPr sz="2800" b="0" i="0" u="none" strike="noStrike" cap="none">
                <a:solidFill>
                  <a:srgbClr val="3627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None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39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9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9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ernal-3">
  <p:cSld name="1_Internal-3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 txBox="1">
            <a:spLocks noGrp="1"/>
          </p:cNvSpPr>
          <p:nvPr>
            <p:ph type="body" idx="1"/>
          </p:nvPr>
        </p:nvSpPr>
        <p:spPr>
          <a:xfrm>
            <a:off x="433137" y="1528763"/>
            <a:ext cx="11271183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Google Shape;225;p40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40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0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228" name="Google Shape;228;p40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5">
  <p:cSld name="Internal-5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1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41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41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233" name="Google Shape;233;p41"/>
          <p:cNvSpPr txBox="1">
            <a:spLocks noGrp="1"/>
          </p:cNvSpPr>
          <p:nvPr>
            <p:ph type="body" idx="1"/>
          </p:nvPr>
        </p:nvSpPr>
        <p:spPr>
          <a:xfrm>
            <a:off x="4841506" y="1251743"/>
            <a:ext cx="69013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944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848"/>
              <a:buFont typeface="Calibri"/>
              <a:buChar char="•"/>
              <a:defRPr sz="32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684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162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Google Shape;234;p41"/>
          <p:cNvSpPr txBox="1">
            <a:spLocks noGrp="1"/>
          </p:cNvSpPr>
          <p:nvPr>
            <p:ph type="body" idx="2"/>
          </p:nvPr>
        </p:nvSpPr>
        <p:spPr>
          <a:xfrm>
            <a:off x="423512" y="1251744"/>
            <a:ext cx="4226262" cy="48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Google Shape;235;p41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6">
  <p:cSld name="Internal-6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2"/>
          <p:cNvSpPr>
            <a:spLocks noGrp="1"/>
          </p:cNvSpPr>
          <p:nvPr>
            <p:ph type="pic" idx="2"/>
          </p:nvPr>
        </p:nvSpPr>
        <p:spPr>
          <a:xfrm>
            <a:off x="4908884" y="1396674"/>
            <a:ext cx="6805060" cy="4614394"/>
          </a:xfrm>
          <a:prstGeom prst="rect">
            <a:avLst/>
          </a:prstGeom>
          <a:noFill/>
          <a:ln>
            <a:noFill/>
          </a:ln>
        </p:spPr>
      </p:sp>
      <p:sp>
        <p:nvSpPr>
          <p:cNvPr id="238" name="Google Shape;238;p42"/>
          <p:cNvSpPr txBox="1">
            <a:spLocks noGrp="1"/>
          </p:cNvSpPr>
          <p:nvPr>
            <p:ph type="body" idx="1"/>
          </p:nvPr>
        </p:nvSpPr>
        <p:spPr>
          <a:xfrm>
            <a:off x="452387" y="1396674"/>
            <a:ext cx="4197387" cy="462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Google Shape;239;p42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2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2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242" name="Google Shape;242;p42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3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43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43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247" name="Google Shape;247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" y="1388"/>
            <a:ext cx="12187064" cy="685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5" y="-9625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5"/>
          <p:cNvSpPr txBox="1">
            <a:spLocks noGrp="1"/>
          </p:cNvSpPr>
          <p:nvPr>
            <p:ph type="ctrTitle"/>
          </p:nvPr>
        </p:nvSpPr>
        <p:spPr>
          <a:xfrm>
            <a:off x="406940" y="3287319"/>
            <a:ext cx="9973101" cy="136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277C"/>
              </a:buClr>
              <a:buSzPts val="4800"/>
              <a:buFont typeface="Calibri"/>
              <a:buNone/>
              <a:defRPr sz="4800" b="1" i="0" u="none" strike="noStrike" cap="none">
                <a:solidFill>
                  <a:srgbClr val="3627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7" name="Google Shape;257;p45"/>
          <p:cNvSpPr txBox="1">
            <a:spLocks noGrp="1"/>
          </p:cNvSpPr>
          <p:nvPr>
            <p:ph type="subTitle" idx="1"/>
          </p:nvPr>
        </p:nvSpPr>
        <p:spPr>
          <a:xfrm>
            <a:off x="406940" y="4903300"/>
            <a:ext cx="9973101" cy="66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2EA0D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8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8" name="Google Shape;258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7078" y="6003279"/>
            <a:ext cx="31115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_Blank">
  <p:cSld name="Internal_Blank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6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1" name="Google Shape;261;p46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46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6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3">
  <p:cSld name="Internal-3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7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6" name="Google Shape;266;p47"/>
          <p:cNvSpPr txBox="1">
            <a:spLocks noGrp="1"/>
          </p:cNvSpPr>
          <p:nvPr>
            <p:ph type="body" idx="1"/>
          </p:nvPr>
        </p:nvSpPr>
        <p:spPr>
          <a:xfrm>
            <a:off x="413886" y="2754312"/>
            <a:ext cx="11367436" cy="337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1D1B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7" name="Google Shape;267;p47"/>
          <p:cNvSpPr txBox="1">
            <a:spLocks noGrp="1"/>
          </p:cNvSpPr>
          <p:nvPr>
            <p:ph type="body" idx="2"/>
          </p:nvPr>
        </p:nvSpPr>
        <p:spPr>
          <a:xfrm>
            <a:off x="413886" y="1340919"/>
            <a:ext cx="11367436" cy="106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277C"/>
              </a:buClr>
              <a:buSzPts val="2492"/>
              <a:buFont typeface="Calibri"/>
              <a:buNone/>
              <a:defRPr sz="2800" b="0" i="0" u="none" strike="noStrike" cap="none">
                <a:solidFill>
                  <a:srgbClr val="3627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None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8" name="Google Shape;268;p47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47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7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ernal-3">
  <p:cSld name="1_Internal-3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8"/>
          <p:cNvSpPr txBox="1">
            <a:spLocks noGrp="1"/>
          </p:cNvSpPr>
          <p:nvPr>
            <p:ph type="body" idx="1"/>
          </p:nvPr>
        </p:nvSpPr>
        <p:spPr>
          <a:xfrm>
            <a:off x="433137" y="1528763"/>
            <a:ext cx="11271183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3" name="Google Shape;273;p48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48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48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276" name="Google Shape;276;p48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5">
  <p:cSld name="Internal-5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9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49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49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281" name="Google Shape;281;p49"/>
          <p:cNvSpPr txBox="1">
            <a:spLocks noGrp="1"/>
          </p:cNvSpPr>
          <p:nvPr>
            <p:ph type="body" idx="1"/>
          </p:nvPr>
        </p:nvSpPr>
        <p:spPr>
          <a:xfrm>
            <a:off x="4841506" y="1251743"/>
            <a:ext cx="69013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944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848"/>
              <a:buFont typeface="Calibri"/>
              <a:buChar char="•"/>
              <a:defRPr sz="32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684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162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2" name="Google Shape;282;p49"/>
          <p:cNvSpPr txBox="1">
            <a:spLocks noGrp="1"/>
          </p:cNvSpPr>
          <p:nvPr>
            <p:ph type="body" idx="2"/>
          </p:nvPr>
        </p:nvSpPr>
        <p:spPr>
          <a:xfrm>
            <a:off x="423512" y="1251744"/>
            <a:ext cx="4226262" cy="48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" name="Google Shape;283;p49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ernal-3">
  <p:cSld name="1_Internal-3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433137" y="1528763"/>
            <a:ext cx="11271183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6">
  <p:cSld name="Internal-6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0"/>
          <p:cNvSpPr>
            <a:spLocks noGrp="1"/>
          </p:cNvSpPr>
          <p:nvPr>
            <p:ph type="pic" idx="2"/>
          </p:nvPr>
        </p:nvSpPr>
        <p:spPr>
          <a:xfrm>
            <a:off x="4908884" y="1396674"/>
            <a:ext cx="6805060" cy="4614394"/>
          </a:xfrm>
          <a:prstGeom prst="rect">
            <a:avLst/>
          </a:prstGeom>
          <a:noFill/>
          <a:ln>
            <a:noFill/>
          </a:ln>
        </p:spPr>
      </p:sp>
      <p:sp>
        <p:nvSpPr>
          <p:cNvPr id="286" name="Google Shape;286;p50"/>
          <p:cNvSpPr txBox="1">
            <a:spLocks noGrp="1"/>
          </p:cNvSpPr>
          <p:nvPr>
            <p:ph type="body" idx="1"/>
          </p:nvPr>
        </p:nvSpPr>
        <p:spPr>
          <a:xfrm>
            <a:off x="452387" y="1396674"/>
            <a:ext cx="4197387" cy="462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" name="Google Shape;287;p50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50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50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290" name="Google Shape;290;p50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1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51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51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295" name="Google Shape;295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" y="1388"/>
            <a:ext cx="12187064" cy="685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5">
  <p:cSld name="Internal-5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4841506" y="1251743"/>
            <a:ext cx="69013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944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848"/>
              <a:buFont typeface="Calibri"/>
              <a:buChar char="•"/>
              <a:defRPr sz="32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684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162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2"/>
          </p:nvPr>
        </p:nvSpPr>
        <p:spPr>
          <a:xfrm>
            <a:off x="423512" y="1251744"/>
            <a:ext cx="4226262" cy="48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6">
  <p:cSld name="Internal-6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>
            <a:spLocks noGrp="1"/>
          </p:cNvSpPr>
          <p:nvPr>
            <p:ph type="pic" idx="2"/>
          </p:nvPr>
        </p:nvSpPr>
        <p:spPr>
          <a:xfrm>
            <a:off x="4908884" y="1396674"/>
            <a:ext cx="6805060" cy="4614394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452387" y="1396674"/>
            <a:ext cx="4197387" cy="462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5" y="-9625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406940" y="3287319"/>
            <a:ext cx="9973101" cy="136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277C"/>
              </a:buClr>
              <a:buSzPts val="4800"/>
              <a:buFont typeface="Calibri"/>
              <a:buNone/>
              <a:defRPr sz="4800" b="1">
                <a:solidFill>
                  <a:srgbClr val="36277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406940" y="4903300"/>
            <a:ext cx="9973101" cy="66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2EA0D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8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7078" y="6003279"/>
            <a:ext cx="31115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_Blank">
  <p:cSld name="Internal_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3">
  <p:cSld name="Internal-3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413886" y="2754312"/>
            <a:ext cx="11367436" cy="337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1D1B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2"/>
          </p:nvPr>
        </p:nvSpPr>
        <p:spPr>
          <a:xfrm>
            <a:off x="413886" y="1340919"/>
            <a:ext cx="11367436" cy="106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277C"/>
              </a:buClr>
              <a:buSzPts val="2492"/>
              <a:buFont typeface="Calibri"/>
              <a:buNone/>
              <a:defRPr sz="2800" b="0" i="0" u="none" strike="noStrike" cap="none">
                <a:solidFill>
                  <a:srgbClr val="3627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None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-25550"/>
            <a:ext cx="12182131" cy="68524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4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9">
            <a:alphaModFix amt="15000"/>
          </a:blip>
          <a:srcRect/>
          <a:stretch/>
        </p:blipFill>
        <p:spPr>
          <a:xfrm>
            <a:off x="3178887" y="1780675"/>
            <a:ext cx="5878286" cy="577515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/>
          <p:nvPr/>
        </p:nvSpPr>
        <p:spPr>
          <a:xfrm>
            <a:off x="1456267" y="154520"/>
            <a:ext cx="11159065" cy="647700"/>
          </a:xfrm>
          <a:prstGeom prst="roundRect">
            <a:avLst>
              <a:gd name="adj" fmla="val 50000"/>
            </a:avLst>
          </a:prstGeom>
          <a:solidFill>
            <a:srgbClr val="5D4F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685975" y="273904"/>
            <a:ext cx="1315480" cy="40893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 rotWithShape="1">
          <a:blip r:embed="rId9">
            <a:alphaModFix amt="15000"/>
          </a:blip>
          <a:srcRect/>
          <a:stretch/>
        </p:blipFill>
        <p:spPr>
          <a:xfrm>
            <a:off x="3178887" y="1780675"/>
            <a:ext cx="5878286" cy="5775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685297" y="273906"/>
            <a:ext cx="1315480" cy="40893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57" name="Google Shape;157;p2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85297" y="273906"/>
            <a:ext cx="1315480" cy="40893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36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36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204" name="Google Shape;204;p36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05" name="Google Shape;205;p3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21129" y="6311476"/>
            <a:ext cx="1315480" cy="40893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4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44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Google Shape;251;p44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252" name="Google Shape;252;p44"/>
          <p:cNvSpPr/>
          <p:nvPr/>
        </p:nvSpPr>
        <p:spPr>
          <a:xfrm>
            <a:off x="1456267" y="154520"/>
            <a:ext cx="11159065" cy="647700"/>
          </a:xfrm>
          <a:prstGeom prst="roundRect">
            <a:avLst>
              <a:gd name="adj" fmla="val 50000"/>
            </a:avLst>
          </a:prstGeom>
          <a:solidFill>
            <a:srgbClr val="5D4F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4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85975" y="273904"/>
            <a:ext cx="1315480" cy="40893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escape.eu/services/data-infrastructure-open-science-dio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competence.centre@projectescape.eu" TargetMode="External"/><Relationship Id="rId4" Type="http://schemas.openxmlformats.org/officeDocument/2006/relationships/hyperlink" Target="https://projectescape.eu/services/virtual-observatory-vo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4pxxtIT1lpL2kgr7feg4QufLacjB0luF/edit#heading=h.awmk71ms4vgo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s.google.com/document/d/1LwaiCkCVOlZfsZRuSW4fvwVgrbSZ4Q1U/edi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"/>
          <p:cNvSpPr txBox="1">
            <a:spLocks noGrp="1"/>
          </p:cNvSpPr>
          <p:nvPr>
            <p:ph type="ctrTitle"/>
          </p:nvPr>
        </p:nvSpPr>
        <p:spPr>
          <a:xfrm>
            <a:off x="406940" y="3287319"/>
            <a:ext cx="9973101" cy="136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277C"/>
              </a:buClr>
              <a:buSzPts val="4800"/>
              <a:buFont typeface="Calibri"/>
              <a:buNone/>
            </a:pPr>
            <a:r>
              <a:rPr lang="en-GB"/>
              <a:t>Project overview</a:t>
            </a:r>
            <a:endParaRPr/>
          </a:p>
        </p:txBody>
      </p:sp>
      <p:sp>
        <p:nvSpPr>
          <p:cNvPr id="301" name="Google Shape;301;p1"/>
          <p:cNvSpPr txBox="1">
            <a:spLocks noGrp="1"/>
          </p:cNvSpPr>
          <p:nvPr>
            <p:ph type="subTitle" idx="1"/>
          </p:nvPr>
        </p:nvSpPr>
        <p:spPr>
          <a:xfrm>
            <a:off x="406940" y="4903300"/>
            <a:ext cx="9973101" cy="66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</a:pPr>
            <a:r>
              <a:rPr lang="fr-FR" dirty="0"/>
              <a:t>ESCAPE </a:t>
            </a:r>
            <a:endParaRPr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6DE7B81-C71A-404A-9E4C-C80A39447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719" y="6029024"/>
            <a:ext cx="990097" cy="6164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4F3A24-5D55-497C-8195-10CA81FF7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367" y="1078025"/>
            <a:ext cx="9865787" cy="1516336"/>
          </a:xfrm>
        </p:spPr>
        <p:txBody>
          <a:bodyPr/>
          <a:lstStyle/>
          <a:p>
            <a:pPr marL="228600" indent="0"/>
            <a:r>
              <a:rPr lang="en-US" sz="1800" b="1" dirty="0"/>
              <a:t>The ESCAPE Competence Centre will function as a platform to link the ESCAPE Research Infrastructures (RIs) with the scientific community, driving the adoption of Open Science principles, FAIR data practices.</a:t>
            </a:r>
            <a:br>
              <a:rPr lang="en-US" sz="1800" b="1" dirty="0"/>
            </a:br>
            <a:r>
              <a:rPr lang="en-US" sz="1800" b="1" dirty="0"/>
              <a:t>It includes research infrastructures such as CERN, CTAO, KM3NeT, EGO-Virgo, ESO, EST, FAIR, JIV-ERIC, SKAO and ET.</a:t>
            </a:r>
            <a:endParaRPr lang="fr-FR" sz="1800" b="1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900A2AD-2A99-4EC5-96BE-9F2265078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ESCAPE Open Science Competence Centre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B58BE66-9D38-415B-895B-15316FA21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27" y="149425"/>
            <a:ext cx="1107490" cy="68956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BD7A65D-FFE1-4B59-93CC-6152C29A4B46}"/>
              </a:ext>
            </a:extLst>
          </p:cNvPr>
          <p:cNvSpPr txBox="1"/>
          <p:nvPr/>
        </p:nvSpPr>
        <p:spPr>
          <a:xfrm>
            <a:off x="798872" y="2495321"/>
            <a:ext cx="110974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171616"/>
                </a:solidFill>
                <a:latin typeface="Calibri"/>
                <a:cs typeface="Calibri"/>
                <a:sym typeface="Calibri"/>
              </a:rPr>
              <a:t>Promoting the use of </a:t>
            </a:r>
            <a:r>
              <a:rPr lang="en-US" sz="1800" b="1" dirty="0">
                <a:solidFill>
                  <a:srgbClr val="171616"/>
                </a:solidFill>
                <a:latin typeface="Calibri"/>
                <a:cs typeface="Calibri"/>
              </a:rPr>
              <a:t>:</a:t>
            </a:r>
          </a:p>
          <a:p>
            <a:r>
              <a:rPr lang="en-US" b="1" dirty="0">
                <a:hlinkClick r:id="rId3"/>
              </a:rPr>
              <a:t>The ESCAPE Data Infrastructure for Open Science (DIOS</a:t>
            </a:r>
            <a:r>
              <a:rPr lang="en-US" sz="1800" b="1" dirty="0">
                <a:solidFill>
                  <a:srgbClr val="171616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en-US" sz="1800" b="1" dirty="0">
                <a:solidFill>
                  <a:srgbClr val="171616"/>
                </a:solidFill>
                <a:latin typeface="Calibri"/>
                <a:cs typeface="Calibri"/>
              </a:rPr>
              <a:t>: </a:t>
            </a:r>
            <a:r>
              <a:rPr lang="en-US" sz="1800" b="1" dirty="0">
                <a:solidFill>
                  <a:schemeClr val="bg2"/>
                </a:solidFill>
                <a:latin typeface="Calibri"/>
                <a:cs typeface="Calibri"/>
              </a:rPr>
              <a:t>A federated data lake offering scalable storage and computational resources to manage the large data volumes generated by ESCAPE RIs.</a:t>
            </a:r>
          </a:p>
          <a:p>
            <a:r>
              <a:rPr lang="en-US" b="1" dirty="0">
                <a:hlinkClick r:id="rId4"/>
              </a:rPr>
              <a:t>Virtual Observatory and Science Platforms</a:t>
            </a:r>
            <a:r>
              <a:rPr lang="en-US" dirty="0"/>
              <a:t>: </a:t>
            </a:r>
            <a:r>
              <a:rPr lang="en-US" sz="1800" b="1" dirty="0">
                <a:solidFill>
                  <a:srgbClr val="171616"/>
                </a:solidFill>
                <a:latin typeface="Calibri"/>
                <a:cs typeface="Calibri"/>
              </a:rPr>
              <a:t>Promoting the use of open tools for accessing astronomical and multi-messenger data, enabling researchers to seamlessly explore and </a:t>
            </a:r>
            <a:r>
              <a:rPr lang="en-US" sz="1800" b="1" dirty="0" err="1">
                <a:solidFill>
                  <a:srgbClr val="171616"/>
                </a:solidFill>
                <a:latin typeface="Calibri"/>
                <a:cs typeface="Calibri"/>
              </a:rPr>
              <a:t>analyse</a:t>
            </a:r>
            <a:r>
              <a:rPr lang="en-US" sz="1800" b="1" dirty="0">
                <a:solidFill>
                  <a:srgbClr val="171616"/>
                </a:solidFill>
                <a:latin typeface="Calibri"/>
                <a:cs typeface="Calibri"/>
              </a:rPr>
              <a:t> multi-wavelength.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0AD5BE-6CB0-4751-8D82-16B0A503903A}"/>
              </a:ext>
            </a:extLst>
          </p:cNvPr>
          <p:cNvSpPr/>
          <p:nvPr/>
        </p:nvSpPr>
        <p:spPr>
          <a:xfrm>
            <a:off x="1107344" y="4831302"/>
            <a:ext cx="67476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5"/>
              </a:rPr>
              <a:t>https://projectescape.eu/escape-open-science-competence-centre</a:t>
            </a:r>
            <a:br>
              <a:rPr lang="en-US" b="1" dirty="0">
                <a:hlinkClick r:id="rId5"/>
              </a:rPr>
            </a:br>
            <a:r>
              <a:rPr lang="en-US" b="1" dirty="0">
                <a:hlinkClick r:id="rId5"/>
              </a:rPr>
              <a:t>competence.centre@projectescape.eu</a:t>
            </a:r>
            <a:endParaRPr lang="en-US" b="1" dirty="0"/>
          </a:p>
          <a:p>
            <a:r>
              <a:rPr lang="en-US" b="1" dirty="0"/>
              <a:t>+Demo environment</a:t>
            </a:r>
          </a:p>
        </p:txBody>
      </p:sp>
    </p:spTree>
    <p:extLst>
      <p:ext uri="{BB962C8B-B14F-4D97-AF65-F5344CB8AC3E}">
        <p14:creationId xmlns:p14="http://schemas.microsoft.com/office/powerpoint/2010/main" val="1938438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263417-BDCF-4812-9D93-8722AAD68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technical</a:t>
            </a:r>
            <a:r>
              <a:rPr lang="fr-FR" dirty="0"/>
              <a:t> </a:t>
            </a:r>
            <a:r>
              <a:rPr lang="fr-FR" dirty="0" err="1"/>
              <a:t>tasks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E55FE9A-A30D-4011-904D-59F77C8A7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27" y="149425"/>
            <a:ext cx="1107490" cy="68956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76E1011-77FF-45A7-870C-50A3C985A715}"/>
              </a:ext>
            </a:extLst>
          </p:cNvPr>
          <p:cNvSpPr txBox="1"/>
          <p:nvPr/>
        </p:nvSpPr>
        <p:spPr>
          <a:xfrm rot="10800000" flipH="1" flipV="1">
            <a:off x="1407603" y="1176175"/>
            <a:ext cx="937791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Evaluate the performance of </a:t>
            </a:r>
            <a:r>
              <a:rPr lang="en-US" sz="2000" b="1" dirty="0" err="1"/>
              <a:t>Rucio's</a:t>
            </a:r>
            <a:r>
              <a:rPr lang="en-US" sz="2000" b="1" dirty="0"/>
              <a:t> built-in Metadata plugin with the CTA use case.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Origin</a:t>
            </a:r>
            <a:r>
              <a:rPr lang="en-US" sz="2000" dirty="0"/>
              <a:t>: Initially developed by SKA.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Current Environment</a:t>
            </a:r>
            <a:r>
              <a:rPr lang="en-US" sz="2000" dirty="0"/>
              <a:t>: Testing underway on a VM in MUST; plans to migrate to the official CTA environment at DESY.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Objective</a:t>
            </a:r>
            <a:r>
              <a:rPr lang="en-US" sz="2000" dirty="0"/>
              <a:t>: Establish these performance tests as a standard CI process (to be addressed during the CERN workshop with CTA stakeholders on 13-14 January).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Future Plans</a:t>
            </a:r>
            <a:r>
              <a:rPr lang="en-US" sz="2000" dirty="0"/>
              <a:t>: Expand testing by integrating DIRAC during the Hackathon at CERN (15-16 January), enhancing the </a:t>
            </a:r>
            <a:r>
              <a:rPr lang="en-US" sz="2000" dirty="0" err="1"/>
              <a:t>Rucio</a:t>
            </a:r>
            <a:r>
              <a:rPr lang="en-US" sz="2000" dirty="0"/>
              <a:t>/DIRAC setup—a valuable opportunity to contribute to a widely adopted open-source project.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264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263417-BDCF-4812-9D93-8722AAD68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task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E55FE9A-A30D-4011-904D-59F77C8A7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27" y="149425"/>
            <a:ext cx="1107490" cy="68956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76E1011-77FF-45A7-870C-50A3C985A715}"/>
              </a:ext>
            </a:extLst>
          </p:cNvPr>
          <p:cNvSpPr txBox="1"/>
          <p:nvPr/>
        </p:nvSpPr>
        <p:spPr>
          <a:xfrm rot="10800000" flipH="1" flipV="1">
            <a:off x="1328126" y="1359969"/>
            <a:ext cx="93779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CTA Use Case Presentation: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 the WP2 Hamburg workshop, refer to the document: </a:t>
            </a:r>
            <a:r>
              <a:rPr lang="en-US" sz="2000" dirty="0">
                <a:hlinkClick r:id="rId3"/>
              </a:rPr>
              <a:t>Use Case Presentation for WP2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b="1" dirty="0"/>
              <a:t>Similar Work for WP1: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 WP1, refer to the following document: </a:t>
            </a:r>
            <a:r>
              <a:rPr lang="en-US" sz="2000" dirty="0">
                <a:hlinkClick r:id="rId4"/>
              </a:rPr>
              <a:t>WP1</a:t>
            </a:r>
            <a:r>
              <a:rPr lang="en-U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dirty="0"/>
              <a:t>Next Steps: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Address open questions for an ESCAPE "position paper."</a:t>
            </a:r>
          </a:p>
        </p:txBody>
      </p:sp>
    </p:spTree>
    <p:extLst>
      <p:ext uri="{BB962C8B-B14F-4D97-AF65-F5344CB8AC3E}">
        <p14:creationId xmlns:p14="http://schemas.microsoft.com/office/powerpoint/2010/main" val="2170290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2936</TotalTime>
  <Words>312</Words>
  <Application>Microsoft Office PowerPoint</Application>
  <PresentationFormat>Grand écran</PresentationFormat>
  <Paragraphs>24</Paragraphs>
  <Slides>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Arial</vt:lpstr>
      <vt:lpstr>Calibri</vt:lpstr>
      <vt:lpstr>Tema di Office</vt:lpstr>
      <vt:lpstr>1_Tema di Office</vt:lpstr>
      <vt:lpstr>2_Tema di Office</vt:lpstr>
      <vt:lpstr>3_Tema di Office</vt:lpstr>
      <vt:lpstr>5_Tema di Office</vt:lpstr>
      <vt:lpstr>4_Tema di Office</vt:lpstr>
      <vt:lpstr>Project overview</vt:lpstr>
      <vt:lpstr>ESCAPE Open Science Competence Centre</vt:lpstr>
      <vt:lpstr>technical tasks</vt:lpstr>
      <vt:lpstr>Other task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overview</dc:title>
  <dc:creator>Andrea Greco</dc:creator>
  <cp:lastModifiedBy>Frederic Gillardo</cp:lastModifiedBy>
  <cp:revision>58</cp:revision>
  <dcterms:created xsi:type="dcterms:W3CDTF">2023-12-14T13:12:42Z</dcterms:created>
  <dcterms:modified xsi:type="dcterms:W3CDTF">2024-12-10T16:40:24Z</dcterms:modified>
</cp:coreProperties>
</file>