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4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0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44BFE6-611D-4B5F-9E77-00385734046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587C1A-8E57-4C7B-A795-DD1F5649F302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1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6453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indico.cern.ch/event/1464535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indico.cern.ch/event/146453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indico.cern.ch/event/146453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A99806-07AC-4927-A787-7C565D34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6" y="1264182"/>
            <a:ext cx="9688544" cy="4828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2DE2FBB-5262-4A0B-A7A6-6781A51F8BA4}"/>
              </a:ext>
            </a:extLst>
          </p:cNvPr>
          <p:cNvCxnSpPr>
            <a:cxnSpLocks/>
          </p:cNvCxnSpPr>
          <p:nvPr/>
        </p:nvCxnSpPr>
        <p:spPr>
          <a:xfrm>
            <a:off x="400050" y="742150"/>
            <a:ext cx="4386554" cy="0"/>
          </a:xfrm>
          <a:prstGeom prst="line">
            <a:avLst/>
          </a:prstGeom>
          <a:ln w="38100"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E9B40C3-6465-42D0-8ABC-EBF6F1EE458A}"/>
              </a:ext>
            </a:extLst>
          </p:cNvPr>
          <p:cNvSpPr txBox="1">
            <a:spLocks/>
          </p:cNvSpPr>
          <p:nvPr/>
        </p:nvSpPr>
        <p:spPr>
          <a:xfrm>
            <a:off x="314323" y="324135"/>
            <a:ext cx="7103513" cy="41801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BD582C"/>
                </a:solidFill>
              </a:rPr>
              <a:t>List of Updates </a:t>
            </a:r>
            <a:r>
              <a:rPr lang="fr-FR" sz="2800" dirty="0" err="1">
                <a:solidFill>
                  <a:srgbClr val="BD582C"/>
                </a:solidFill>
              </a:rPr>
              <a:t>taken</a:t>
            </a:r>
            <a:r>
              <a:rPr lang="fr-FR" sz="2800" dirty="0">
                <a:solidFill>
                  <a:srgbClr val="BD582C"/>
                </a:solidFill>
              </a:rPr>
              <a:t> from </a:t>
            </a:r>
            <a:r>
              <a:rPr lang="fr-FR" sz="2800" dirty="0">
                <a:solidFill>
                  <a:srgbClr val="BD582C"/>
                </a:solidFill>
                <a:hlinkClick r:id="rId3"/>
              </a:rPr>
              <a:t>AUW</a:t>
            </a:r>
            <a:r>
              <a:rPr lang="fr-FR" sz="2800" dirty="0">
                <a:solidFill>
                  <a:srgbClr val="BD582C"/>
                </a:solidFill>
              </a:rPr>
              <a:t>:</a:t>
            </a:r>
            <a:endParaRPr lang="en-US" sz="2800" dirty="0">
              <a:solidFill>
                <a:srgbClr val="BD58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72207-011F-402A-8E49-8D8E862E8D06}"/>
              </a:ext>
            </a:extLst>
          </p:cNvPr>
          <p:cNvSpPr/>
          <p:nvPr/>
        </p:nvSpPr>
        <p:spPr>
          <a:xfrm>
            <a:off x="0" y="6453478"/>
            <a:ext cx="1262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Yahya Khwaira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025F-5756-4589-81B8-2F97B344714E}"/>
              </a:ext>
            </a:extLst>
          </p:cNvPr>
          <p:cNvSpPr/>
          <p:nvPr/>
        </p:nvSpPr>
        <p:spPr>
          <a:xfrm>
            <a:off x="11775472" y="6453477"/>
            <a:ext cx="276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29F7008-40C1-4C6A-9A95-74D73E3E0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02" y="-1"/>
            <a:ext cx="1825798" cy="10161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4FBAA9-DA9A-4FA6-8363-D721EF778161}"/>
              </a:ext>
            </a:extLst>
          </p:cNvPr>
          <p:cNvSpPr/>
          <p:nvPr/>
        </p:nvSpPr>
        <p:spPr>
          <a:xfrm>
            <a:off x="565691" y="764983"/>
            <a:ext cx="581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highlight>
                  <a:srgbClr val="FFFF00"/>
                </a:highlight>
              </a:rPr>
              <a:t>Main </a:t>
            </a:r>
            <a:r>
              <a:rPr lang="fr-FR" b="1" dirty="0" err="1">
                <a:highlight>
                  <a:srgbClr val="FFFF00"/>
                </a:highlight>
              </a:rPr>
              <a:t>theme</a:t>
            </a:r>
            <a:r>
              <a:rPr lang="fr-FR" b="1" dirty="0">
                <a:highlight>
                  <a:srgbClr val="FFFF00"/>
                </a:highlight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81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2DE2FBB-5262-4A0B-A7A6-6781A51F8BA4}"/>
              </a:ext>
            </a:extLst>
          </p:cNvPr>
          <p:cNvCxnSpPr>
            <a:cxnSpLocks/>
          </p:cNvCxnSpPr>
          <p:nvPr/>
        </p:nvCxnSpPr>
        <p:spPr>
          <a:xfrm>
            <a:off x="400050" y="742150"/>
            <a:ext cx="4386554" cy="0"/>
          </a:xfrm>
          <a:prstGeom prst="line">
            <a:avLst/>
          </a:prstGeom>
          <a:ln w="38100"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E9B40C3-6465-42D0-8ABC-EBF6F1EE458A}"/>
              </a:ext>
            </a:extLst>
          </p:cNvPr>
          <p:cNvSpPr txBox="1">
            <a:spLocks/>
          </p:cNvSpPr>
          <p:nvPr/>
        </p:nvSpPr>
        <p:spPr>
          <a:xfrm>
            <a:off x="314323" y="324135"/>
            <a:ext cx="7103513" cy="41801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BD582C"/>
                </a:solidFill>
              </a:rPr>
              <a:t>List of Updates </a:t>
            </a:r>
            <a:r>
              <a:rPr lang="fr-FR" sz="2800" dirty="0" err="1">
                <a:solidFill>
                  <a:srgbClr val="BD582C"/>
                </a:solidFill>
              </a:rPr>
              <a:t>taken</a:t>
            </a:r>
            <a:r>
              <a:rPr lang="fr-FR" sz="2800" dirty="0">
                <a:solidFill>
                  <a:srgbClr val="BD582C"/>
                </a:solidFill>
              </a:rPr>
              <a:t> from </a:t>
            </a:r>
            <a:r>
              <a:rPr lang="fr-FR" sz="2800" dirty="0">
                <a:solidFill>
                  <a:srgbClr val="BD582C"/>
                </a:solidFill>
                <a:hlinkClick r:id="rId2"/>
              </a:rPr>
              <a:t>AUW</a:t>
            </a:r>
            <a:r>
              <a:rPr lang="fr-FR" sz="2800" dirty="0">
                <a:solidFill>
                  <a:srgbClr val="BD582C"/>
                </a:solidFill>
              </a:rPr>
              <a:t>:</a:t>
            </a:r>
            <a:endParaRPr lang="en-US" sz="2800" dirty="0">
              <a:solidFill>
                <a:srgbClr val="BD58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72207-011F-402A-8E49-8D8E862E8D06}"/>
              </a:ext>
            </a:extLst>
          </p:cNvPr>
          <p:cNvSpPr/>
          <p:nvPr/>
        </p:nvSpPr>
        <p:spPr>
          <a:xfrm>
            <a:off x="0" y="6453478"/>
            <a:ext cx="1262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Yahya Khwaira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025F-5756-4589-81B8-2F97B344714E}"/>
              </a:ext>
            </a:extLst>
          </p:cNvPr>
          <p:cNvSpPr/>
          <p:nvPr/>
        </p:nvSpPr>
        <p:spPr>
          <a:xfrm>
            <a:off x="11775472" y="6453477"/>
            <a:ext cx="276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29F7008-40C1-4C6A-9A95-74D73E3E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02" y="-1"/>
            <a:ext cx="1825798" cy="10161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4FBAA9-DA9A-4FA6-8363-D721EF778161}"/>
              </a:ext>
            </a:extLst>
          </p:cNvPr>
          <p:cNvSpPr/>
          <p:nvPr/>
        </p:nvSpPr>
        <p:spPr>
          <a:xfrm>
            <a:off x="500376" y="812864"/>
            <a:ext cx="5816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highlight>
                  <a:srgbClr val="FFFF00"/>
                </a:highlight>
              </a:rPr>
              <a:t>Our </a:t>
            </a:r>
            <a:r>
              <a:rPr lang="fr-FR" sz="2400" b="1" dirty="0" err="1">
                <a:highlight>
                  <a:srgbClr val="FFFF00"/>
                </a:highlight>
              </a:rPr>
              <a:t>share</a:t>
            </a:r>
            <a:r>
              <a:rPr lang="fr-FR" sz="2400" b="1" dirty="0">
                <a:highlight>
                  <a:srgbClr val="FFFF00"/>
                </a:highlight>
              </a:rPr>
              <a:t> of OB Pixel: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B8A9CC-E575-414D-ACD4-492AFFCE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29" y="1189801"/>
            <a:ext cx="8475673" cy="50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2DE2FBB-5262-4A0B-A7A6-6781A51F8BA4}"/>
              </a:ext>
            </a:extLst>
          </p:cNvPr>
          <p:cNvCxnSpPr>
            <a:cxnSpLocks/>
          </p:cNvCxnSpPr>
          <p:nvPr/>
        </p:nvCxnSpPr>
        <p:spPr>
          <a:xfrm>
            <a:off x="400050" y="742150"/>
            <a:ext cx="4386554" cy="0"/>
          </a:xfrm>
          <a:prstGeom prst="line">
            <a:avLst/>
          </a:prstGeom>
          <a:ln w="38100"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E9B40C3-6465-42D0-8ABC-EBF6F1EE458A}"/>
              </a:ext>
            </a:extLst>
          </p:cNvPr>
          <p:cNvSpPr txBox="1">
            <a:spLocks/>
          </p:cNvSpPr>
          <p:nvPr/>
        </p:nvSpPr>
        <p:spPr>
          <a:xfrm>
            <a:off x="314323" y="324135"/>
            <a:ext cx="7103513" cy="41801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BD582C"/>
                </a:solidFill>
              </a:rPr>
              <a:t>List of Updates </a:t>
            </a:r>
            <a:r>
              <a:rPr lang="fr-FR" sz="2800" dirty="0" err="1">
                <a:solidFill>
                  <a:srgbClr val="BD582C"/>
                </a:solidFill>
              </a:rPr>
              <a:t>taken</a:t>
            </a:r>
            <a:r>
              <a:rPr lang="fr-FR" sz="2800" dirty="0">
                <a:solidFill>
                  <a:srgbClr val="BD582C"/>
                </a:solidFill>
              </a:rPr>
              <a:t> from </a:t>
            </a:r>
            <a:r>
              <a:rPr lang="fr-FR" sz="2800" dirty="0">
                <a:solidFill>
                  <a:srgbClr val="BD582C"/>
                </a:solidFill>
                <a:hlinkClick r:id="rId2"/>
              </a:rPr>
              <a:t>AUW</a:t>
            </a:r>
            <a:r>
              <a:rPr lang="fr-FR" sz="2800" dirty="0">
                <a:solidFill>
                  <a:srgbClr val="BD582C"/>
                </a:solidFill>
              </a:rPr>
              <a:t>:</a:t>
            </a:r>
            <a:endParaRPr lang="en-US" sz="2800" dirty="0">
              <a:solidFill>
                <a:srgbClr val="BD58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72207-011F-402A-8E49-8D8E862E8D06}"/>
              </a:ext>
            </a:extLst>
          </p:cNvPr>
          <p:cNvSpPr/>
          <p:nvPr/>
        </p:nvSpPr>
        <p:spPr>
          <a:xfrm>
            <a:off x="0" y="6453478"/>
            <a:ext cx="1262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Yahya Khwaira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025F-5756-4589-81B8-2F97B344714E}"/>
              </a:ext>
            </a:extLst>
          </p:cNvPr>
          <p:cNvSpPr/>
          <p:nvPr/>
        </p:nvSpPr>
        <p:spPr>
          <a:xfrm>
            <a:off x="11775472" y="6453477"/>
            <a:ext cx="276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29F7008-40C1-4C6A-9A95-74D73E3E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02" y="-1"/>
            <a:ext cx="1825798" cy="10161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4FBAA9-DA9A-4FA6-8363-D721EF778161}"/>
              </a:ext>
            </a:extLst>
          </p:cNvPr>
          <p:cNvSpPr/>
          <p:nvPr/>
        </p:nvSpPr>
        <p:spPr>
          <a:xfrm>
            <a:off x="565691" y="764983"/>
            <a:ext cx="5816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highlight>
                  <a:srgbClr val="FFFF00"/>
                </a:highlight>
              </a:rPr>
              <a:t>Current </a:t>
            </a:r>
            <a:r>
              <a:rPr lang="fr-FR" sz="2400" b="1" dirty="0" err="1">
                <a:highlight>
                  <a:srgbClr val="FFFF00"/>
                </a:highlight>
              </a:rPr>
              <a:t>status</a:t>
            </a:r>
            <a:r>
              <a:rPr lang="fr-FR" sz="2400" b="1" dirty="0">
                <a:highlight>
                  <a:srgbClr val="FFFF00"/>
                </a:highlight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763DEA-BA1C-4AA9-B823-1B9187F83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87" y="1319899"/>
            <a:ext cx="8071834" cy="367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B8C241-33EB-4895-8CA5-C4F214A6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453" y="3078783"/>
            <a:ext cx="6645856" cy="3179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354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2DE2FBB-5262-4A0B-A7A6-6781A51F8BA4}"/>
              </a:ext>
            </a:extLst>
          </p:cNvPr>
          <p:cNvCxnSpPr>
            <a:cxnSpLocks/>
          </p:cNvCxnSpPr>
          <p:nvPr/>
        </p:nvCxnSpPr>
        <p:spPr>
          <a:xfrm>
            <a:off x="400050" y="742150"/>
            <a:ext cx="4386554" cy="0"/>
          </a:xfrm>
          <a:prstGeom prst="line">
            <a:avLst/>
          </a:prstGeom>
          <a:ln w="38100"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8E9B40C3-6465-42D0-8ABC-EBF6F1EE458A}"/>
              </a:ext>
            </a:extLst>
          </p:cNvPr>
          <p:cNvSpPr txBox="1">
            <a:spLocks/>
          </p:cNvSpPr>
          <p:nvPr/>
        </p:nvSpPr>
        <p:spPr>
          <a:xfrm>
            <a:off x="314323" y="324135"/>
            <a:ext cx="7103513" cy="418015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BD582C"/>
                </a:solidFill>
              </a:rPr>
              <a:t>List of Updates </a:t>
            </a:r>
            <a:r>
              <a:rPr lang="fr-FR" sz="2800" dirty="0" err="1">
                <a:solidFill>
                  <a:srgbClr val="BD582C"/>
                </a:solidFill>
              </a:rPr>
              <a:t>taken</a:t>
            </a:r>
            <a:r>
              <a:rPr lang="fr-FR" sz="2800" dirty="0">
                <a:solidFill>
                  <a:srgbClr val="BD582C"/>
                </a:solidFill>
              </a:rPr>
              <a:t> from </a:t>
            </a:r>
            <a:r>
              <a:rPr lang="fr-FR" sz="2800" dirty="0">
                <a:solidFill>
                  <a:srgbClr val="BD582C"/>
                </a:solidFill>
                <a:hlinkClick r:id="rId2"/>
              </a:rPr>
              <a:t>AUW</a:t>
            </a:r>
            <a:r>
              <a:rPr lang="fr-FR" sz="2800" dirty="0">
                <a:solidFill>
                  <a:srgbClr val="BD582C"/>
                </a:solidFill>
              </a:rPr>
              <a:t>:</a:t>
            </a:r>
            <a:endParaRPr lang="en-US" sz="2800" dirty="0">
              <a:solidFill>
                <a:srgbClr val="BD582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372207-011F-402A-8E49-8D8E862E8D06}"/>
              </a:ext>
            </a:extLst>
          </p:cNvPr>
          <p:cNvSpPr/>
          <p:nvPr/>
        </p:nvSpPr>
        <p:spPr>
          <a:xfrm>
            <a:off x="0" y="6453478"/>
            <a:ext cx="1262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Yahya Khwaira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F1025F-5756-4589-81B8-2F97B344714E}"/>
              </a:ext>
            </a:extLst>
          </p:cNvPr>
          <p:cNvSpPr/>
          <p:nvPr/>
        </p:nvSpPr>
        <p:spPr>
          <a:xfrm>
            <a:off x="11775472" y="6453477"/>
            <a:ext cx="276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29F7008-40C1-4C6A-9A95-74D73E3E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02" y="-1"/>
            <a:ext cx="1825798" cy="101613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4FBAA9-DA9A-4FA6-8363-D721EF778161}"/>
              </a:ext>
            </a:extLst>
          </p:cNvPr>
          <p:cNvSpPr/>
          <p:nvPr/>
        </p:nvSpPr>
        <p:spPr>
          <a:xfrm>
            <a:off x="519037" y="977715"/>
            <a:ext cx="5816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>
                <a:highlight>
                  <a:srgbClr val="FFFF00"/>
                </a:highlight>
              </a:rPr>
              <a:t>Future and </a:t>
            </a:r>
            <a:r>
              <a:rPr lang="fr-FR" sz="2400" dirty="0" err="1">
                <a:highlight>
                  <a:srgbClr val="FFFF00"/>
                </a:highlight>
              </a:rPr>
              <a:t>upcoming</a:t>
            </a:r>
            <a:r>
              <a:rPr lang="fr-FR" sz="2400" dirty="0">
                <a:highlight>
                  <a:srgbClr val="FFFF00"/>
                </a:highlight>
              </a:rPr>
              <a:t> plans: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7E31A9-3F6C-41F1-AEE9-AB143250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182" y="1145698"/>
            <a:ext cx="2387174" cy="27125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87FFA4-C8F4-414B-B0B9-1182C66FF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624047"/>
            <a:ext cx="7609097" cy="41516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E6A671-F6B7-4143-86F2-9726A8E77502}"/>
              </a:ext>
            </a:extLst>
          </p:cNvPr>
          <p:cNvSpPr/>
          <p:nvPr/>
        </p:nvSpPr>
        <p:spPr>
          <a:xfrm>
            <a:off x="8324537" y="4316596"/>
            <a:ext cx="3867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More in the AUW agenda: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SR1 </a:t>
            </a:r>
            <a:r>
              <a:rPr lang="fr-FR" dirty="0" err="1"/>
              <a:t>Activities</a:t>
            </a:r>
            <a:r>
              <a:rPr lang="fr-FR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FELIX DAQ.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Pixel </a:t>
            </a:r>
            <a:r>
              <a:rPr lang="fr-FR" dirty="0" err="1"/>
              <a:t>Integration</a:t>
            </a:r>
            <a:r>
              <a:rPr lang="fr-FR" dirty="0"/>
              <a:t> and </a:t>
            </a:r>
            <a:r>
              <a:rPr lang="fr-FR" dirty="0" err="1"/>
              <a:t>mechanics</a:t>
            </a:r>
            <a:br>
              <a:rPr lang="fr-FR" dirty="0"/>
            </a:b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73577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74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</dc:title>
  <dc:creator>yahya khwaira</dc:creator>
  <cp:lastModifiedBy>yahya khwaira</cp:lastModifiedBy>
  <cp:revision>8</cp:revision>
  <dcterms:created xsi:type="dcterms:W3CDTF">2024-11-18T15:36:30Z</dcterms:created>
  <dcterms:modified xsi:type="dcterms:W3CDTF">2024-11-19T09:12:47Z</dcterms:modified>
</cp:coreProperties>
</file>