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slideLayouts/slideLayout24.xml" ContentType="application/vnd.openxmlformats-officedocument.presentationml.slideLayout+xml"/>
  <Override PartName="/ppt/theme/theme24.xml" ContentType="application/vnd.openxmlformats-officedocument.theme+xml"/>
  <Override PartName="/ppt/slideLayouts/slideLayout25.xml" ContentType="application/vnd.openxmlformats-officedocument.presentationml.slideLayout+xml"/>
  <Override PartName="/ppt/theme/theme25.xml" ContentType="application/vnd.openxmlformats-officedocument.theme+xml"/>
  <Override PartName="/ppt/slideLayouts/slideLayout26.xml" ContentType="application/vnd.openxmlformats-officedocument.presentationml.slideLayout+xml"/>
  <Override PartName="/ppt/theme/theme26.xml" ContentType="application/vnd.openxmlformats-officedocument.theme+xml"/>
  <Override PartName="/ppt/slideLayouts/slideLayout27.xml" ContentType="application/vnd.openxmlformats-officedocument.presentationml.slideLayout+xml"/>
  <Override PartName="/ppt/theme/theme27.xml" ContentType="application/vnd.openxmlformats-officedocument.theme+xml"/>
  <Override PartName="/ppt/slideLayouts/slideLayout28.xml" ContentType="application/vnd.openxmlformats-officedocument.presentationml.slideLayout+xml"/>
  <Override PartName="/ppt/theme/theme28.xml" ContentType="application/vnd.openxmlformats-officedocument.theme+xml"/>
  <Override PartName="/ppt/slideLayouts/slideLayout29.xml" ContentType="application/vnd.openxmlformats-officedocument.presentationml.slideLayout+xml"/>
  <Override PartName="/ppt/theme/theme29.xml" ContentType="application/vnd.openxmlformats-officedocument.theme+xml"/>
  <Override PartName="/ppt/slideLayouts/slideLayout30.xml" ContentType="application/vnd.openxmlformats-officedocument.presentationml.slideLayout+xml"/>
  <Override PartName="/ppt/theme/theme30.xml" ContentType="application/vnd.openxmlformats-officedocument.theme+xml"/>
  <Override PartName="/ppt/slideLayouts/slideLayout31.xml" ContentType="application/vnd.openxmlformats-officedocument.presentationml.slideLayout+xml"/>
  <Override PartName="/ppt/theme/theme31.xml" ContentType="application/vnd.openxmlformats-officedocument.theme+xml"/>
  <Override PartName="/ppt/slideLayouts/slideLayout32.xml" ContentType="application/vnd.openxmlformats-officedocument.presentationml.slideLayout+xml"/>
  <Override PartName="/ppt/theme/theme32.xml" ContentType="application/vnd.openxmlformats-officedocument.theme+xml"/>
  <Override PartName="/ppt/slideLayouts/slideLayout33.xml" ContentType="application/vnd.openxmlformats-officedocument.presentationml.slideLayout+xml"/>
  <Override PartName="/ppt/theme/theme33.xml" ContentType="application/vnd.openxmlformats-officedocument.theme+xml"/>
  <Override PartName="/ppt/slideLayouts/slideLayout34.xml" ContentType="application/vnd.openxmlformats-officedocument.presentationml.slideLayout+xml"/>
  <Override PartName="/ppt/theme/theme34.xml" ContentType="application/vnd.openxmlformats-officedocument.theme+xml"/>
  <Override PartName="/ppt/slideLayouts/slideLayout35.xml" ContentType="application/vnd.openxmlformats-officedocument.presentationml.slideLayout+xml"/>
  <Override PartName="/ppt/theme/theme35.xml" ContentType="application/vnd.openxmlformats-officedocument.theme+xml"/>
  <Override PartName="/ppt/slideLayouts/slideLayout36.xml" ContentType="application/vnd.openxmlformats-officedocument.presentationml.slideLayout+xml"/>
  <Override PartName="/ppt/theme/theme36.xml" ContentType="application/vnd.openxmlformats-officedocument.theme+xml"/>
  <Override PartName="/ppt/slideLayouts/slideLayout37.xml" ContentType="application/vnd.openxmlformats-officedocument.presentationml.slideLayout+xml"/>
  <Override PartName="/ppt/theme/theme37.xml" ContentType="application/vnd.openxmlformats-officedocument.theme+xml"/>
  <Override PartName="/ppt/slideLayouts/slideLayout38.xml" ContentType="application/vnd.openxmlformats-officedocument.presentationml.slideLayout+xml"/>
  <Override PartName="/ppt/theme/theme38.xml" ContentType="application/vnd.openxmlformats-officedocument.theme+xml"/>
  <Override PartName="/ppt/slideLayouts/slideLayout39.xml" ContentType="application/vnd.openxmlformats-officedocument.presentationml.slideLayout+xml"/>
  <Override PartName="/ppt/theme/theme39.xml" ContentType="application/vnd.openxmlformats-officedocument.theme+xml"/>
  <Override PartName="/ppt/slideLayouts/slideLayout40.xml" ContentType="application/vnd.openxmlformats-officedocument.presentationml.slideLayout+xml"/>
  <Override PartName="/ppt/theme/theme40.xml" ContentType="application/vnd.openxmlformats-officedocument.theme+xml"/>
  <Override PartName="/ppt/slideLayouts/slideLayout41.xml" ContentType="application/vnd.openxmlformats-officedocument.presentationml.slideLayout+xml"/>
  <Override PartName="/ppt/theme/theme41.xml" ContentType="application/vnd.openxmlformats-officedocument.theme+xml"/>
  <Override PartName="/ppt/slideLayouts/slideLayout42.xml" ContentType="application/vnd.openxmlformats-officedocument.presentationml.slideLayout+xml"/>
  <Override PartName="/ppt/theme/theme42.xml" ContentType="application/vnd.openxmlformats-officedocument.theme+xml"/>
  <Override PartName="/ppt/slideLayouts/slideLayout43.xml" ContentType="application/vnd.openxmlformats-officedocument.presentationml.slideLayout+xml"/>
  <Override PartName="/ppt/theme/theme4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6" r:id="rId9"/>
    <p:sldMasterId id="2147483668" r:id="rId10"/>
    <p:sldMasterId id="2147483670" r:id="rId11"/>
    <p:sldMasterId id="2147483672" r:id="rId12"/>
    <p:sldMasterId id="2147483674" r:id="rId13"/>
    <p:sldMasterId id="2147483676" r:id="rId14"/>
    <p:sldMasterId id="2147483678" r:id="rId15"/>
    <p:sldMasterId id="2147483680" r:id="rId16"/>
    <p:sldMasterId id="2147483682" r:id="rId17"/>
    <p:sldMasterId id="2147483684" r:id="rId18"/>
    <p:sldMasterId id="2147483686" r:id="rId19"/>
    <p:sldMasterId id="2147483688" r:id="rId20"/>
    <p:sldMasterId id="2147483690" r:id="rId21"/>
    <p:sldMasterId id="2147483692" r:id="rId22"/>
    <p:sldMasterId id="2147483694" r:id="rId23"/>
    <p:sldMasterId id="2147483696" r:id="rId24"/>
    <p:sldMasterId id="2147483698" r:id="rId25"/>
    <p:sldMasterId id="2147483700" r:id="rId26"/>
    <p:sldMasterId id="2147483702" r:id="rId27"/>
    <p:sldMasterId id="2147483704" r:id="rId28"/>
    <p:sldMasterId id="2147483706" r:id="rId29"/>
    <p:sldMasterId id="2147483708" r:id="rId30"/>
    <p:sldMasterId id="2147483710" r:id="rId31"/>
    <p:sldMasterId id="2147483712" r:id="rId32"/>
    <p:sldMasterId id="2147483714" r:id="rId33"/>
    <p:sldMasterId id="2147483716" r:id="rId34"/>
    <p:sldMasterId id="2147483718" r:id="rId35"/>
    <p:sldMasterId id="2147483720" r:id="rId36"/>
    <p:sldMasterId id="2147483724" r:id="rId37"/>
    <p:sldMasterId id="2147483726" r:id="rId38"/>
    <p:sldMasterId id="2147483728" r:id="rId39"/>
    <p:sldMasterId id="2147483730" r:id="rId40"/>
    <p:sldMasterId id="2147483732" r:id="rId41"/>
    <p:sldMasterId id="2147483734" r:id="rId42"/>
    <p:sldMasterId id="2147483736" r:id="rId43"/>
    <p:sldMasterId id="2147483738" r:id="rId44"/>
    <p:sldMasterId id="2147483756" r:id="rId45"/>
  </p:sldMasterIdLst>
  <p:notesMasterIdLst>
    <p:notesMasterId r:id="rId89"/>
  </p:notesMasterIdLst>
  <p:sldIdLst>
    <p:sldId id="256" r:id="rId46"/>
    <p:sldId id="257" r:id="rId47"/>
    <p:sldId id="324" r:id="rId48"/>
    <p:sldId id="326" r:id="rId49"/>
    <p:sldId id="263" r:id="rId50"/>
    <p:sldId id="383" r:id="rId51"/>
    <p:sldId id="384" r:id="rId52"/>
    <p:sldId id="385" r:id="rId53"/>
    <p:sldId id="268" r:id="rId54"/>
    <p:sldId id="269" r:id="rId55"/>
    <p:sldId id="270" r:id="rId56"/>
    <p:sldId id="390" r:id="rId57"/>
    <p:sldId id="368" r:id="rId58"/>
    <p:sldId id="406" r:id="rId59"/>
    <p:sldId id="407" r:id="rId60"/>
    <p:sldId id="405" r:id="rId61"/>
    <p:sldId id="404" r:id="rId62"/>
    <p:sldId id="408" r:id="rId63"/>
    <p:sldId id="409" r:id="rId64"/>
    <p:sldId id="382" r:id="rId65"/>
    <p:sldId id="359" r:id="rId66"/>
    <p:sldId id="300" r:id="rId67"/>
    <p:sldId id="262" r:id="rId68"/>
    <p:sldId id="261" r:id="rId69"/>
    <p:sldId id="360" r:id="rId70"/>
    <p:sldId id="361" r:id="rId71"/>
    <p:sldId id="362" r:id="rId72"/>
    <p:sldId id="264" r:id="rId73"/>
    <p:sldId id="363" r:id="rId74"/>
    <p:sldId id="364" r:id="rId75"/>
    <p:sldId id="403" r:id="rId76"/>
    <p:sldId id="365" r:id="rId77"/>
    <p:sldId id="366" r:id="rId78"/>
    <p:sldId id="367" r:id="rId79"/>
    <p:sldId id="396" r:id="rId80"/>
    <p:sldId id="374" r:id="rId81"/>
    <p:sldId id="375" r:id="rId82"/>
    <p:sldId id="376" r:id="rId83"/>
    <p:sldId id="377" r:id="rId84"/>
    <p:sldId id="378" r:id="rId85"/>
    <p:sldId id="379" r:id="rId86"/>
    <p:sldId id="395" r:id="rId87"/>
    <p:sldId id="38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AIMAR" initials="NA" lastIdx="1" clrIdx="0">
    <p:extLst>
      <p:ext uri="{19B8F6BF-5375-455C-9EA6-DF929625EA0E}">
        <p15:presenceInfo xmlns:p15="http://schemas.microsoft.com/office/powerpoint/2012/main" userId="e2fbf22549c3fc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752"/>
    <a:srgbClr val="898989"/>
    <a:srgbClr val="E8E0EB"/>
    <a:srgbClr val="980000"/>
    <a:srgbClr val="DECB08"/>
    <a:srgbClr val="DDC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4" autoAdjust="0"/>
  </p:normalViewPr>
  <p:slideViewPr>
    <p:cSldViewPr snapToGrid="0">
      <p:cViewPr varScale="1">
        <p:scale>
          <a:sx n="147" d="100"/>
          <a:sy n="147" d="100"/>
        </p:scale>
        <p:origin x="138" y="2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5" Type="http://schemas.openxmlformats.org/officeDocument/2006/relationships/slideMaster" Target="slideMasters/slideMaster5.xml"/><Relationship Id="rId90" Type="http://schemas.openxmlformats.org/officeDocument/2006/relationships/commentAuthors" Target="commentAuthor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80" Type="http://schemas.openxmlformats.org/officeDocument/2006/relationships/slide" Target="slides/slide35.xml"/><Relationship Id="rId85" Type="http://schemas.openxmlformats.org/officeDocument/2006/relationships/slide" Target="slides/slide4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5"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fr-FR" sz="1800" b="0" strike="noStrike" spc="-1">
                <a:solidFill>
                  <a:schemeClr val="dk1"/>
                </a:solidFill>
                <a:latin typeface="Century Gothic"/>
              </a:rPr>
              <a:t>Cliquez pour déplacer la diapo</a:t>
            </a:r>
          </a:p>
        </p:txBody>
      </p:sp>
      <p:sp>
        <p:nvSpPr>
          <p:cNvPr id="506"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fr-FR" sz="2000" b="0" strike="noStrike" spc="-1">
                <a:solidFill>
                  <a:srgbClr val="000000"/>
                </a:solidFill>
                <a:latin typeface="Arial"/>
              </a:rPr>
              <a:t>Cliquez pour modifier le format des notes</a:t>
            </a:r>
          </a:p>
        </p:txBody>
      </p:sp>
      <p:sp>
        <p:nvSpPr>
          <p:cNvPr id="507"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&lt;en-tête&gt;</a:t>
            </a:r>
          </a:p>
        </p:txBody>
      </p:sp>
      <p:sp>
        <p:nvSpPr>
          <p:cNvPr id="508" name="PlaceHolder 4"/>
          <p:cNvSpPr>
            <a:spLocks noGrp="1"/>
          </p:cNvSpPr>
          <p:nvPr>
            <p:ph type="dt" idx="136"/>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&lt;date/heure&gt;</a:t>
            </a:r>
          </a:p>
        </p:txBody>
      </p:sp>
      <p:sp>
        <p:nvSpPr>
          <p:cNvPr id="509" name="PlaceHolder 5"/>
          <p:cNvSpPr>
            <a:spLocks noGrp="1"/>
          </p:cNvSpPr>
          <p:nvPr>
            <p:ph type="ftr" idx="137"/>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&lt;pied de page&gt;</a:t>
            </a:r>
          </a:p>
        </p:txBody>
      </p:sp>
      <p:sp>
        <p:nvSpPr>
          <p:cNvPr id="510" name="PlaceHolder 6"/>
          <p:cNvSpPr>
            <a:spLocks noGrp="1"/>
          </p:cNvSpPr>
          <p:nvPr>
            <p:ph type="sldNum" idx="138"/>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3459FA90-2A66-4BB4-8429-5542C38F92DF}" type="slidenum">
              <a:rPr lang="fr-FR" sz="1400" b="0" strike="noStrike" spc="-1">
                <a:solidFill>
                  <a:srgbClr val="000000"/>
                </a:solidFill>
                <a:latin typeface="Times New Roman"/>
              </a:rPr>
              <a:t>‹N°›</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771062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PlaceHolder 1"/>
          <p:cNvSpPr>
            <a:spLocks noGrp="1" noRot="1" noChangeAspect="1"/>
          </p:cNvSpPr>
          <p:nvPr>
            <p:ph type="sldImg"/>
          </p:nvPr>
        </p:nvSpPr>
        <p:spPr>
          <a:xfrm>
            <a:off x="685800" y="1143000"/>
            <a:ext cx="5486400" cy="3086100"/>
          </a:xfrm>
          <a:prstGeom prst="rect">
            <a:avLst/>
          </a:prstGeom>
          <a:ln w="0">
            <a:noFill/>
          </a:ln>
        </p:spPr>
      </p:sp>
      <p:sp>
        <p:nvSpPr>
          <p:cNvPr id="156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69" name="PlaceHolder 3"/>
          <p:cNvSpPr>
            <a:spLocks noGrp="1"/>
          </p:cNvSpPr>
          <p:nvPr>
            <p:ph type="sldNum" idx="249"/>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8B66BA6C-08BB-4388-BFAB-C0D2A34A26CB}" type="slidenum">
              <a:rPr lang="fr-FR" sz="1200" b="0" strike="noStrike" spc="-1">
                <a:solidFill>
                  <a:schemeClr val="dk1"/>
                </a:solidFill>
                <a:latin typeface="+mn-lt"/>
                <a:ea typeface="+mn-ea"/>
              </a:rPr>
              <a:t>1</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4698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PlaceHolder 1"/>
          <p:cNvSpPr>
            <a:spLocks noGrp="1" noRot="1" noChangeAspect="1"/>
          </p:cNvSpPr>
          <p:nvPr>
            <p:ph type="sldImg"/>
          </p:nvPr>
        </p:nvSpPr>
        <p:spPr>
          <a:xfrm>
            <a:off x="685800" y="1143000"/>
            <a:ext cx="5486400" cy="3086100"/>
          </a:xfrm>
          <a:prstGeom prst="rect">
            <a:avLst/>
          </a:prstGeom>
          <a:ln w="0">
            <a:noFill/>
          </a:ln>
        </p:spPr>
      </p:sp>
      <p:sp>
        <p:nvSpPr>
          <p:cNvPr id="159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9" name="PlaceHolder 3"/>
          <p:cNvSpPr>
            <a:spLocks noGrp="1"/>
          </p:cNvSpPr>
          <p:nvPr>
            <p:ph type="sldNum" idx="259"/>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57986925-EB85-4B15-A295-234CD852673A}" type="slidenum">
              <a:rPr lang="fr-FR" sz="1200" b="0" strike="noStrike" spc="-1">
                <a:solidFill>
                  <a:schemeClr val="dk1"/>
                </a:solidFill>
                <a:latin typeface="+mn-lt"/>
                <a:ea typeface="+mn-ea"/>
              </a:rPr>
              <a:t>11</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1791566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PlaceHolder 1"/>
          <p:cNvSpPr>
            <a:spLocks noGrp="1" noRot="1" noChangeAspect="1"/>
          </p:cNvSpPr>
          <p:nvPr>
            <p:ph type="sldImg"/>
          </p:nvPr>
        </p:nvSpPr>
        <p:spPr>
          <a:xfrm>
            <a:off x="685800" y="1143000"/>
            <a:ext cx="5486400" cy="3086100"/>
          </a:xfrm>
          <a:prstGeom prst="rect">
            <a:avLst/>
          </a:prstGeom>
          <a:ln w="0">
            <a:noFill/>
          </a:ln>
        </p:spPr>
      </p:sp>
      <p:sp>
        <p:nvSpPr>
          <p:cNvPr id="159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9" name="PlaceHolder 3"/>
          <p:cNvSpPr>
            <a:spLocks noGrp="1"/>
          </p:cNvSpPr>
          <p:nvPr>
            <p:ph type="sldNum" idx="259"/>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57986925-EB85-4B15-A295-234CD852673A}" type="slidenum">
              <a:rPr lang="fr-FR" sz="1200" b="0" strike="noStrike" spc="-1">
                <a:solidFill>
                  <a:schemeClr val="dk1"/>
                </a:solidFill>
                <a:latin typeface="+mn-lt"/>
                <a:ea typeface="+mn-ea"/>
              </a:rPr>
              <a:t>12</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3903141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13</a:t>
            </a:fld>
            <a:endParaRPr lang="fr-FR">
              <a:solidFill>
                <a:prstClr val="black"/>
              </a:solidFill>
              <a:latin typeface="Calibri" panose="020F0502020204030204"/>
            </a:endParaRPr>
          </a:p>
        </p:txBody>
      </p:sp>
    </p:spTree>
    <p:extLst>
      <p:ext uri="{BB962C8B-B14F-4D97-AF65-F5344CB8AC3E}">
        <p14:creationId xmlns:p14="http://schemas.microsoft.com/office/powerpoint/2010/main" val="205178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14</a:t>
            </a:fld>
            <a:endParaRPr lang="fr-FR">
              <a:solidFill>
                <a:prstClr val="black"/>
              </a:solidFill>
              <a:latin typeface="Calibri" panose="020F0502020204030204"/>
            </a:endParaRPr>
          </a:p>
        </p:txBody>
      </p:sp>
    </p:spTree>
    <p:extLst>
      <p:ext uri="{BB962C8B-B14F-4D97-AF65-F5344CB8AC3E}">
        <p14:creationId xmlns:p14="http://schemas.microsoft.com/office/powerpoint/2010/main" val="4293327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15</a:t>
            </a:fld>
            <a:endParaRPr lang="fr-FR">
              <a:solidFill>
                <a:prstClr val="black"/>
              </a:solidFill>
              <a:latin typeface="Calibri" panose="020F0502020204030204"/>
            </a:endParaRPr>
          </a:p>
        </p:txBody>
      </p:sp>
    </p:spTree>
    <p:extLst>
      <p:ext uri="{BB962C8B-B14F-4D97-AF65-F5344CB8AC3E}">
        <p14:creationId xmlns:p14="http://schemas.microsoft.com/office/powerpoint/2010/main" val="216944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16</a:t>
            </a:fld>
            <a:endParaRPr lang="fr-FR">
              <a:solidFill>
                <a:prstClr val="black"/>
              </a:solidFill>
              <a:latin typeface="Calibri" panose="020F0502020204030204"/>
            </a:endParaRPr>
          </a:p>
        </p:txBody>
      </p:sp>
    </p:spTree>
    <p:extLst>
      <p:ext uri="{BB962C8B-B14F-4D97-AF65-F5344CB8AC3E}">
        <p14:creationId xmlns:p14="http://schemas.microsoft.com/office/powerpoint/2010/main" val="665770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17</a:t>
            </a:fld>
            <a:endParaRPr lang="fr-FR">
              <a:solidFill>
                <a:prstClr val="black"/>
              </a:solidFill>
              <a:latin typeface="Calibri" panose="020F0502020204030204"/>
            </a:endParaRPr>
          </a:p>
        </p:txBody>
      </p:sp>
    </p:spTree>
    <p:extLst>
      <p:ext uri="{BB962C8B-B14F-4D97-AF65-F5344CB8AC3E}">
        <p14:creationId xmlns:p14="http://schemas.microsoft.com/office/powerpoint/2010/main" val="2363826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18</a:t>
            </a:fld>
            <a:endParaRPr lang="fr-FR">
              <a:solidFill>
                <a:prstClr val="black"/>
              </a:solidFill>
              <a:latin typeface="Calibri" panose="020F0502020204030204"/>
            </a:endParaRPr>
          </a:p>
        </p:txBody>
      </p:sp>
    </p:spTree>
    <p:extLst>
      <p:ext uri="{BB962C8B-B14F-4D97-AF65-F5344CB8AC3E}">
        <p14:creationId xmlns:p14="http://schemas.microsoft.com/office/powerpoint/2010/main" val="30079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19</a:t>
            </a:fld>
            <a:endParaRPr lang="fr-FR">
              <a:solidFill>
                <a:prstClr val="black"/>
              </a:solidFill>
              <a:latin typeface="Calibri" panose="020F0502020204030204"/>
            </a:endParaRPr>
          </a:p>
        </p:txBody>
      </p:sp>
    </p:spTree>
    <p:extLst>
      <p:ext uri="{BB962C8B-B14F-4D97-AF65-F5344CB8AC3E}">
        <p14:creationId xmlns:p14="http://schemas.microsoft.com/office/powerpoint/2010/main" val="433300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 name="PlaceHolder 1"/>
          <p:cNvSpPr>
            <a:spLocks noGrp="1" noRot="1" noChangeAspect="1"/>
          </p:cNvSpPr>
          <p:nvPr>
            <p:ph type="sldImg"/>
          </p:nvPr>
        </p:nvSpPr>
        <p:spPr>
          <a:xfrm>
            <a:off x="685800" y="1143000"/>
            <a:ext cx="5486400" cy="3086100"/>
          </a:xfrm>
          <a:prstGeom prst="rect">
            <a:avLst/>
          </a:prstGeom>
          <a:ln w="0">
            <a:noFill/>
          </a:ln>
        </p:spPr>
      </p:sp>
      <p:sp>
        <p:nvSpPr>
          <p:cNvPr id="164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650" name="PlaceHolder 3"/>
          <p:cNvSpPr>
            <a:spLocks noGrp="1"/>
          </p:cNvSpPr>
          <p:nvPr>
            <p:ph type="sldNum" idx="276"/>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rgbClr val="000000"/>
                </a:solidFill>
                <a:latin typeface="+mn-lt"/>
                <a:ea typeface="+mn-ea"/>
              </a:defRPr>
            </a:lvl1pPr>
          </a:lstStyle>
          <a:p>
            <a:pPr indent="0" algn="r" defTabSz="914400">
              <a:lnSpc>
                <a:spcPct val="100000"/>
              </a:lnSpc>
              <a:buNone/>
            </a:pPr>
            <a:fld id="{7D219AE1-E4CD-430D-A006-713AC8DB28A6}" type="slidenum">
              <a:rPr lang="fr-FR" sz="1200" b="0" strike="noStrike" spc="-1">
                <a:solidFill>
                  <a:srgbClr val="000000"/>
                </a:solidFill>
                <a:latin typeface="+mn-lt"/>
                <a:ea typeface="+mn-ea"/>
              </a:rPr>
              <a:t>22</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454780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PlaceHolder 1"/>
          <p:cNvSpPr>
            <a:spLocks noGrp="1" noRot="1" noChangeAspect="1"/>
          </p:cNvSpPr>
          <p:nvPr>
            <p:ph type="sldImg"/>
          </p:nvPr>
        </p:nvSpPr>
        <p:spPr>
          <a:xfrm>
            <a:off x="685800" y="1143000"/>
            <a:ext cx="5486400" cy="3086100"/>
          </a:xfrm>
          <a:prstGeom prst="rect">
            <a:avLst/>
          </a:prstGeom>
          <a:ln w="0">
            <a:noFill/>
          </a:ln>
        </p:spPr>
      </p:sp>
      <p:sp>
        <p:nvSpPr>
          <p:cNvPr id="157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72" name="PlaceHolder 3"/>
          <p:cNvSpPr>
            <a:spLocks noGrp="1"/>
          </p:cNvSpPr>
          <p:nvPr>
            <p:ph type="sldNum" idx="250"/>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744BB44C-F9E0-4D18-A909-A0B8A805C3F7}" type="slidenum">
              <a:rPr lang="fr-FR" sz="1200" b="0" strike="noStrike" spc="-1">
                <a:solidFill>
                  <a:schemeClr val="dk1"/>
                </a:solidFill>
                <a:latin typeface="+mn-lt"/>
                <a:ea typeface="+mn-ea"/>
              </a:rPr>
              <a:t>2</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68307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 name="PlaceHolder 1"/>
          <p:cNvSpPr>
            <a:spLocks noGrp="1" noRot="1" noChangeAspect="1"/>
          </p:cNvSpPr>
          <p:nvPr>
            <p:ph type="sldImg"/>
          </p:nvPr>
        </p:nvSpPr>
        <p:spPr>
          <a:xfrm>
            <a:off x="685800" y="1143000"/>
            <a:ext cx="5486400" cy="3086100"/>
          </a:xfrm>
          <a:prstGeom prst="rect">
            <a:avLst/>
          </a:prstGeom>
          <a:ln w="0">
            <a:noFill/>
          </a:ln>
        </p:spPr>
      </p:sp>
      <p:sp>
        <p:nvSpPr>
          <p:cNvPr id="158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87" name="PlaceHolder 3"/>
          <p:cNvSpPr>
            <a:spLocks noGrp="1"/>
          </p:cNvSpPr>
          <p:nvPr>
            <p:ph type="sldNum" idx="255"/>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F8E01D08-52EB-48ED-9876-9ADF0FE46468}" type="slidenum">
              <a:rPr lang="fr-FR" sz="1200" b="0" strike="noStrike" spc="-1">
                <a:solidFill>
                  <a:schemeClr val="dk1"/>
                </a:solidFill>
                <a:latin typeface="+mn-lt"/>
                <a:ea typeface="+mn-ea"/>
              </a:rPr>
              <a:t>23</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34850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PlaceHolder 1"/>
          <p:cNvSpPr>
            <a:spLocks noGrp="1" noRot="1" noChangeAspect="1"/>
          </p:cNvSpPr>
          <p:nvPr>
            <p:ph type="sldImg"/>
          </p:nvPr>
        </p:nvSpPr>
        <p:spPr>
          <a:xfrm>
            <a:off x="685800" y="1143000"/>
            <a:ext cx="5486400" cy="3086100"/>
          </a:xfrm>
          <a:prstGeom prst="rect">
            <a:avLst/>
          </a:prstGeom>
          <a:ln w="0">
            <a:noFill/>
          </a:ln>
        </p:spPr>
      </p:sp>
      <p:sp>
        <p:nvSpPr>
          <p:cNvPr id="158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84" name="PlaceHolder 3"/>
          <p:cNvSpPr>
            <a:spLocks noGrp="1"/>
          </p:cNvSpPr>
          <p:nvPr>
            <p:ph type="sldNum" idx="254"/>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FB78C041-6A2A-4CCB-A264-006C7D9DC93C}" type="slidenum">
              <a:rPr lang="fr-FR" sz="1200" b="0" strike="noStrike" spc="-1">
                <a:solidFill>
                  <a:schemeClr val="dk1"/>
                </a:solidFill>
                <a:latin typeface="+mn-lt"/>
                <a:ea typeface="+mn-ea"/>
              </a:rPr>
              <a:t>24</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3645112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25</a:t>
            </a:fld>
            <a:endParaRPr lang="fr-FR">
              <a:solidFill>
                <a:prstClr val="black"/>
              </a:solidFill>
              <a:latin typeface="Calibri" panose="020F0502020204030204"/>
            </a:endParaRPr>
          </a:p>
        </p:txBody>
      </p:sp>
    </p:spTree>
    <p:extLst>
      <p:ext uri="{BB962C8B-B14F-4D97-AF65-F5344CB8AC3E}">
        <p14:creationId xmlns:p14="http://schemas.microsoft.com/office/powerpoint/2010/main" val="823191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26</a:t>
            </a:fld>
            <a:endParaRPr lang="fr-FR">
              <a:solidFill>
                <a:prstClr val="black"/>
              </a:solidFill>
              <a:latin typeface="Calibri" panose="020F0502020204030204"/>
            </a:endParaRPr>
          </a:p>
        </p:txBody>
      </p:sp>
    </p:spTree>
    <p:extLst>
      <p:ext uri="{BB962C8B-B14F-4D97-AF65-F5344CB8AC3E}">
        <p14:creationId xmlns:p14="http://schemas.microsoft.com/office/powerpoint/2010/main" val="3432479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27</a:t>
            </a:fld>
            <a:endParaRPr lang="fr-FR">
              <a:solidFill>
                <a:prstClr val="black"/>
              </a:solidFill>
              <a:latin typeface="Calibri" panose="020F0502020204030204"/>
            </a:endParaRPr>
          </a:p>
        </p:txBody>
      </p:sp>
    </p:spTree>
    <p:extLst>
      <p:ext uri="{BB962C8B-B14F-4D97-AF65-F5344CB8AC3E}">
        <p14:creationId xmlns:p14="http://schemas.microsoft.com/office/powerpoint/2010/main" val="2717663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idx="10"/>
          </p:nvPr>
        </p:nvSpPr>
        <p:spPr/>
        <p:txBody>
          <a:bodyPr/>
          <a:lstStyle/>
          <a:p>
            <a:pPr indent="0" algn="r">
              <a:buNone/>
            </a:pPr>
            <a:fld id="{3459FA90-2A66-4BB4-8429-5542C38F92DF}" type="slidenum">
              <a:rPr lang="fr-FR" sz="1400" b="0" strike="noStrike" spc="-1" smtClean="0">
                <a:solidFill>
                  <a:srgbClr val="000000"/>
                </a:solidFill>
                <a:latin typeface="Times New Roman"/>
              </a:rPr>
              <a:t>28</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1173947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29</a:t>
            </a:fld>
            <a:endParaRPr lang="fr-FR">
              <a:solidFill>
                <a:prstClr val="black"/>
              </a:solidFill>
              <a:latin typeface="Calibri" panose="020F0502020204030204"/>
            </a:endParaRPr>
          </a:p>
        </p:txBody>
      </p:sp>
    </p:spTree>
    <p:extLst>
      <p:ext uri="{BB962C8B-B14F-4D97-AF65-F5344CB8AC3E}">
        <p14:creationId xmlns:p14="http://schemas.microsoft.com/office/powerpoint/2010/main" val="1320182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30</a:t>
            </a:fld>
            <a:endParaRPr lang="fr-FR">
              <a:solidFill>
                <a:prstClr val="black"/>
              </a:solidFill>
              <a:latin typeface="Calibri" panose="020F0502020204030204"/>
            </a:endParaRPr>
          </a:p>
        </p:txBody>
      </p:sp>
    </p:spTree>
    <p:extLst>
      <p:ext uri="{BB962C8B-B14F-4D97-AF65-F5344CB8AC3E}">
        <p14:creationId xmlns:p14="http://schemas.microsoft.com/office/powerpoint/2010/main" val="3758774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PlaceHolder 1"/>
          <p:cNvSpPr>
            <a:spLocks noGrp="1" noRot="1" noChangeAspect="1"/>
          </p:cNvSpPr>
          <p:nvPr>
            <p:ph type="sldImg"/>
          </p:nvPr>
        </p:nvSpPr>
        <p:spPr>
          <a:xfrm>
            <a:off x="685800" y="1143000"/>
            <a:ext cx="5486400" cy="3086100"/>
          </a:xfrm>
          <a:prstGeom prst="rect">
            <a:avLst/>
          </a:prstGeom>
          <a:ln w="0">
            <a:noFill/>
          </a:ln>
        </p:spPr>
      </p:sp>
      <p:sp>
        <p:nvSpPr>
          <p:cNvPr id="159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9" name="PlaceHolder 3"/>
          <p:cNvSpPr>
            <a:spLocks noGrp="1"/>
          </p:cNvSpPr>
          <p:nvPr>
            <p:ph type="sldNum" idx="259"/>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57986925-EB85-4B15-A295-234CD852673A}" type="slidenum">
              <a:rPr lang="fr-FR" sz="1200" b="0" strike="noStrike" spc="-1">
                <a:solidFill>
                  <a:schemeClr val="dk1"/>
                </a:solidFill>
                <a:latin typeface="+mn-lt"/>
                <a:ea typeface="+mn-ea"/>
              </a:rPr>
              <a:t>31</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845286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32</a:t>
            </a:fld>
            <a:endParaRPr lang="fr-FR">
              <a:solidFill>
                <a:prstClr val="black"/>
              </a:solidFill>
              <a:latin typeface="Calibri" panose="020F0502020204030204"/>
            </a:endParaRPr>
          </a:p>
        </p:txBody>
      </p:sp>
    </p:spTree>
    <p:extLst>
      <p:ext uri="{BB962C8B-B14F-4D97-AF65-F5344CB8AC3E}">
        <p14:creationId xmlns:p14="http://schemas.microsoft.com/office/powerpoint/2010/main" val="215562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PlaceHolder 1"/>
          <p:cNvSpPr>
            <a:spLocks noGrp="1" noRot="1" noChangeAspect="1"/>
          </p:cNvSpPr>
          <p:nvPr>
            <p:ph type="sldImg"/>
          </p:nvPr>
        </p:nvSpPr>
        <p:spPr>
          <a:xfrm>
            <a:off x="685800" y="1143000"/>
            <a:ext cx="5486400" cy="3086100"/>
          </a:xfrm>
          <a:prstGeom prst="rect">
            <a:avLst/>
          </a:prstGeom>
          <a:ln w="0">
            <a:noFill/>
          </a:ln>
        </p:spPr>
      </p:sp>
      <p:sp>
        <p:nvSpPr>
          <p:cNvPr id="157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75" name="PlaceHolder 3"/>
          <p:cNvSpPr>
            <a:spLocks noGrp="1"/>
          </p:cNvSpPr>
          <p:nvPr>
            <p:ph type="sldNum" idx="251"/>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90C1B94D-DCB9-4075-89D5-AAEE250D9B1C}" type="slidenum">
              <a:rPr lang="fr-FR" sz="1200" b="0" strike="noStrike" spc="-1">
                <a:solidFill>
                  <a:schemeClr val="dk1"/>
                </a:solidFill>
                <a:latin typeface="+mn-lt"/>
                <a:ea typeface="+mn-ea"/>
              </a:rPr>
              <a:t>3</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779077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33</a:t>
            </a:fld>
            <a:endParaRPr lang="fr-FR">
              <a:solidFill>
                <a:prstClr val="black"/>
              </a:solidFill>
              <a:latin typeface="Calibri" panose="020F0502020204030204"/>
            </a:endParaRPr>
          </a:p>
        </p:txBody>
      </p:sp>
    </p:spTree>
    <p:extLst>
      <p:ext uri="{BB962C8B-B14F-4D97-AF65-F5344CB8AC3E}">
        <p14:creationId xmlns:p14="http://schemas.microsoft.com/office/powerpoint/2010/main" val="150835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34</a:t>
            </a:fld>
            <a:endParaRPr lang="fr-FR">
              <a:solidFill>
                <a:prstClr val="black"/>
              </a:solidFill>
              <a:latin typeface="Calibri" panose="020F0502020204030204"/>
            </a:endParaRPr>
          </a:p>
        </p:txBody>
      </p:sp>
    </p:spTree>
    <p:extLst>
      <p:ext uri="{BB962C8B-B14F-4D97-AF65-F5344CB8AC3E}">
        <p14:creationId xmlns:p14="http://schemas.microsoft.com/office/powerpoint/2010/main" val="1684154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PlaceHolder 1"/>
          <p:cNvSpPr>
            <a:spLocks noGrp="1" noRot="1" noChangeAspect="1"/>
          </p:cNvSpPr>
          <p:nvPr>
            <p:ph type="sldImg"/>
          </p:nvPr>
        </p:nvSpPr>
        <p:spPr>
          <a:xfrm>
            <a:off x="685800" y="1143000"/>
            <a:ext cx="5486400" cy="3086100"/>
          </a:xfrm>
          <a:prstGeom prst="rect">
            <a:avLst/>
          </a:prstGeom>
          <a:ln w="0">
            <a:noFill/>
          </a:ln>
        </p:spPr>
      </p:sp>
      <p:sp>
        <p:nvSpPr>
          <p:cNvPr id="159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9" name="PlaceHolder 3"/>
          <p:cNvSpPr>
            <a:spLocks noGrp="1"/>
          </p:cNvSpPr>
          <p:nvPr>
            <p:ph type="sldNum" idx="259"/>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57986925-EB85-4B15-A295-234CD852673A}" type="slidenum">
              <a:rPr lang="fr-FR" sz="1200" b="0" strike="noStrike" spc="-1">
                <a:solidFill>
                  <a:schemeClr val="dk1"/>
                </a:solidFill>
                <a:latin typeface="+mn-lt"/>
                <a:ea typeface="+mn-ea"/>
              </a:rPr>
              <a:t>35</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3261169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A0B99-2CA3-42D9-93FE-927B3D467377}" type="slidenum">
              <a:rPr lang="fr-FR" smtClean="0">
                <a:solidFill>
                  <a:prstClr val="black"/>
                </a:solidFill>
                <a:latin typeface="Calibri" panose="020F0502020204030204"/>
              </a:rPr>
              <a:pPr/>
              <a:t>41</a:t>
            </a:fld>
            <a:endParaRPr lang="fr-FR">
              <a:solidFill>
                <a:prstClr val="black"/>
              </a:solidFill>
              <a:latin typeface="Calibri" panose="020F0502020204030204"/>
            </a:endParaRPr>
          </a:p>
        </p:txBody>
      </p:sp>
    </p:spTree>
    <p:extLst>
      <p:ext uri="{BB962C8B-B14F-4D97-AF65-F5344CB8AC3E}">
        <p14:creationId xmlns:p14="http://schemas.microsoft.com/office/powerpoint/2010/main" val="3787563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PlaceHolder 1"/>
          <p:cNvSpPr>
            <a:spLocks noGrp="1" noRot="1" noChangeAspect="1"/>
          </p:cNvSpPr>
          <p:nvPr>
            <p:ph type="sldImg"/>
          </p:nvPr>
        </p:nvSpPr>
        <p:spPr>
          <a:xfrm>
            <a:off x="685800" y="1143000"/>
            <a:ext cx="5486400" cy="3086100"/>
          </a:xfrm>
          <a:prstGeom prst="rect">
            <a:avLst/>
          </a:prstGeom>
          <a:ln w="0">
            <a:noFill/>
          </a:ln>
        </p:spPr>
      </p:sp>
      <p:sp>
        <p:nvSpPr>
          <p:cNvPr id="159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9" name="PlaceHolder 3"/>
          <p:cNvSpPr>
            <a:spLocks noGrp="1"/>
          </p:cNvSpPr>
          <p:nvPr>
            <p:ph type="sldNum" idx="259"/>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57986925-EB85-4B15-A295-234CD852673A}" type="slidenum">
              <a:rPr lang="fr-FR" sz="1200" b="0" strike="noStrike" spc="-1">
                <a:solidFill>
                  <a:schemeClr val="dk1"/>
                </a:solidFill>
                <a:latin typeface="+mn-lt"/>
                <a:ea typeface="+mn-ea"/>
              </a:rPr>
              <a:t>42</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86203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PlaceHolder 1"/>
          <p:cNvSpPr>
            <a:spLocks noGrp="1" noRot="1" noChangeAspect="1"/>
          </p:cNvSpPr>
          <p:nvPr>
            <p:ph type="sldImg"/>
          </p:nvPr>
        </p:nvSpPr>
        <p:spPr>
          <a:xfrm>
            <a:off x="685800" y="1143000"/>
            <a:ext cx="5486400" cy="3086100"/>
          </a:xfrm>
          <a:prstGeom prst="rect">
            <a:avLst/>
          </a:prstGeom>
          <a:ln w="0">
            <a:noFill/>
          </a:ln>
        </p:spPr>
      </p:sp>
      <p:sp>
        <p:nvSpPr>
          <p:cNvPr id="157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75" name="PlaceHolder 3"/>
          <p:cNvSpPr>
            <a:spLocks noGrp="1"/>
          </p:cNvSpPr>
          <p:nvPr>
            <p:ph type="sldNum" idx="251"/>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90C1B94D-DCB9-4075-89D5-AAEE250D9B1C}" type="slidenum">
              <a:rPr lang="fr-FR" sz="1200" b="0" strike="noStrike" spc="-1">
                <a:solidFill>
                  <a:schemeClr val="dk1"/>
                </a:solidFill>
                <a:latin typeface="+mn-lt"/>
                <a:ea typeface="+mn-ea"/>
              </a:rPr>
              <a:t>4</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8204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PlaceHolder 1"/>
          <p:cNvSpPr>
            <a:spLocks noGrp="1" noRot="1" noChangeAspect="1"/>
          </p:cNvSpPr>
          <p:nvPr>
            <p:ph type="sldImg"/>
          </p:nvPr>
        </p:nvSpPr>
        <p:spPr>
          <a:xfrm>
            <a:off x="685800" y="1143000"/>
            <a:ext cx="5486400" cy="3086100"/>
          </a:xfrm>
          <a:prstGeom prst="rect">
            <a:avLst/>
          </a:prstGeom>
          <a:ln w="0">
            <a:noFill/>
          </a:ln>
        </p:spPr>
      </p:sp>
      <p:sp>
        <p:nvSpPr>
          <p:cNvPr id="158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0" name="PlaceHolder 3"/>
          <p:cNvSpPr>
            <a:spLocks noGrp="1"/>
          </p:cNvSpPr>
          <p:nvPr>
            <p:ph type="sldNum" idx="256"/>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72131AC4-9C36-4FE2-A050-37D58E94563D}" type="slidenum">
              <a:rPr lang="fr-FR" sz="1200" b="0" strike="noStrike" spc="-1">
                <a:solidFill>
                  <a:schemeClr val="dk1"/>
                </a:solidFill>
                <a:latin typeface="+mn-lt"/>
                <a:ea typeface="+mn-ea"/>
              </a:rPr>
              <a:t>5</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415084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idx="10"/>
          </p:nvPr>
        </p:nvSpPr>
        <p:spPr/>
        <p:txBody>
          <a:bodyPr/>
          <a:lstStyle/>
          <a:p>
            <a:pPr indent="0" algn="r">
              <a:buNone/>
            </a:pPr>
            <a:fld id="{3459FA90-2A66-4BB4-8429-5542C38F92DF}" type="slidenum">
              <a:rPr lang="fr-FR" sz="1400" b="0" strike="noStrike" spc="-1" smtClean="0">
                <a:solidFill>
                  <a:srgbClr val="000000"/>
                </a:solidFill>
                <a:latin typeface="Times New Roman"/>
              </a:rPr>
              <a:t>7</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234084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idx="10"/>
          </p:nvPr>
        </p:nvSpPr>
        <p:spPr/>
        <p:txBody>
          <a:bodyPr/>
          <a:lstStyle/>
          <a:p>
            <a:pPr indent="0" algn="r">
              <a:buNone/>
            </a:pPr>
            <a:fld id="{3459FA90-2A66-4BB4-8429-5542C38F92DF}" type="slidenum">
              <a:rPr lang="fr-FR" sz="1400" b="0" strike="noStrike" spc="-1" smtClean="0">
                <a:solidFill>
                  <a:srgbClr val="000000"/>
                </a:solidFill>
                <a:latin typeface="Times New Roman"/>
              </a:rPr>
              <a:t>8</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404838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PlaceHolder 1"/>
          <p:cNvSpPr>
            <a:spLocks noGrp="1" noRot="1" noChangeAspect="1"/>
          </p:cNvSpPr>
          <p:nvPr>
            <p:ph type="sldImg"/>
          </p:nvPr>
        </p:nvSpPr>
        <p:spPr>
          <a:xfrm>
            <a:off x="685800" y="1143000"/>
            <a:ext cx="5486400" cy="3086100"/>
          </a:xfrm>
          <a:prstGeom prst="rect">
            <a:avLst/>
          </a:prstGeom>
          <a:ln w="0">
            <a:noFill/>
          </a:ln>
        </p:spPr>
      </p:sp>
      <p:sp>
        <p:nvSpPr>
          <p:cNvPr id="159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3" name="PlaceHolder 3"/>
          <p:cNvSpPr>
            <a:spLocks noGrp="1"/>
          </p:cNvSpPr>
          <p:nvPr>
            <p:ph type="sldNum" idx="257"/>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B56A63B6-45A0-4FAA-A8A7-D82D3CB36201}" type="slidenum">
              <a:rPr lang="fr-FR" sz="1200" b="0" strike="noStrike" spc="-1">
                <a:solidFill>
                  <a:schemeClr val="dk1"/>
                </a:solidFill>
                <a:latin typeface="+mn-lt"/>
                <a:ea typeface="+mn-ea"/>
              </a:rPr>
              <a:t>9</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67998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 name="PlaceHolder 1"/>
          <p:cNvSpPr>
            <a:spLocks noGrp="1" noRot="1" noChangeAspect="1"/>
          </p:cNvSpPr>
          <p:nvPr>
            <p:ph type="sldImg"/>
          </p:nvPr>
        </p:nvSpPr>
        <p:spPr>
          <a:xfrm>
            <a:off x="685800" y="1143000"/>
            <a:ext cx="5486400" cy="3086100"/>
          </a:xfrm>
          <a:prstGeom prst="rect">
            <a:avLst/>
          </a:prstGeom>
          <a:ln w="0">
            <a:noFill/>
          </a:ln>
        </p:spPr>
      </p:sp>
      <p:sp>
        <p:nvSpPr>
          <p:cNvPr id="159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596" name="PlaceHolder 3"/>
          <p:cNvSpPr>
            <a:spLocks noGrp="1"/>
          </p:cNvSpPr>
          <p:nvPr>
            <p:ph type="sldNum" idx="258"/>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strike="noStrike" spc="-1">
                <a:solidFill>
                  <a:schemeClr val="dk1"/>
                </a:solidFill>
                <a:latin typeface="+mn-lt"/>
                <a:ea typeface="+mn-ea"/>
              </a:defRPr>
            </a:lvl1pPr>
          </a:lstStyle>
          <a:p>
            <a:pPr indent="0" algn="r" defTabSz="914400">
              <a:lnSpc>
                <a:spcPct val="100000"/>
              </a:lnSpc>
              <a:buNone/>
            </a:pPr>
            <a:fld id="{4816EAD0-5A37-40E7-B5A5-CE1BDDE07C05}" type="slidenum">
              <a:rPr lang="fr-FR" sz="1200" b="0" strike="noStrike" spc="-1">
                <a:solidFill>
                  <a:schemeClr val="dk1"/>
                </a:solidFill>
                <a:latin typeface="+mn-lt"/>
                <a:ea typeface="+mn-ea"/>
              </a:rPr>
              <a:t>10</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95880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5"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6" name="PlaceHolder 2"/>
          <p:cNvSpPr>
            <a:spLocks noGrp="1"/>
          </p:cNvSpPr>
          <p:nvPr>
            <p:ph type="subTitle"/>
          </p:nvPr>
        </p:nvSpPr>
        <p:spPr>
          <a:xfrm>
            <a:off x="1103400" y="2053080"/>
            <a:ext cx="8946360" cy="4195080"/>
          </a:xfrm>
          <a:prstGeom prst="rect">
            <a:avLst/>
          </a:prstGeom>
          <a:noFill/>
          <a:ln w="0">
            <a:noFill/>
          </a:ln>
        </p:spPr>
        <p:txBody>
          <a:bodyPr lIns="0" tIns="0" rIns="0" bIns="0" anchor="ctr">
            <a:noAutofit/>
          </a:bodyPr>
          <a:lstStyle/>
          <a:p>
            <a:pPr indent="0" algn="ctr">
              <a:buNone/>
            </a:pPr>
            <a:endParaRPr lang="fr-FR" sz="3200" b="0" strike="noStrike" spc="-1">
              <a:solidFill>
                <a:srgbClr val="FFFFFF"/>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0E27D019-4269-4C68-B3D2-02D908D417B1}" type="slidenum">
              <a:t>‹N°›</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Image avec légende">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7838FA12-BEC2-42F3-B7EF-90DCFCE7C642}" type="slidenum">
              <a:t>‹N°›</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tandard">
    <p:spTree>
      <p:nvGrpSpPr>
        <p:cNvPr id="1" name=""/>
        <p:cNvGrpSpPr/>
        <p:nvPr/>
      </p:nvGrpSpPr>
      <p:grpSpPr>
        <a:xfrm>
          <a:off x="0" y="0"/>
          <a:ext cx="0" cy="0"/>
          <a:chOff x="0" y="0"/>
          <a:chExt cx="0" cy="0"/>
        </a:xfrm>
      </p:grpSpPr>
      <p:sp>
        <p:nvSpPr>
          <p:cNvPr id="79"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80" name="PlaceHolder 2"/>
          <p:cNvSpPr>
            <a:spLocks noGrp="1"/>
          </p:cNvSpPr>
          <p:nvPr>
            <p:ph type="subTitle"/>
          </p:nvPr>
        </p:nvSpPr>
        <p:spPr>
          <a:xfrm>
            <a:off x="1103400" y="2053080"/>
            <a:ext cx="8946360" cy="4195080"/>
          </a:xfrm>
          <a:prstGeom prst="rect">
            <a:avLst/>
          </a:prstGeom>
          <a:noFill/>
          <a:ln w="0">
            <a:noFill/>
          </a:ln>
        </p:spPr>
        <p:txBody>
          <a:bodyPr lIns="0" tIns="0" rIns="0" bIns="0" anchor="ctr">
            <a:noAutofit/>
          </a:bodyPr>
          <a:lstStyle/>
          <a:p>
            <a:pPr indent="0" algn="ctr">
              <a:buNone/>
            </a:pPr>
            <a:endParaRPr lang="fr-FR" sz="3200" b="0" strike="noStrike" spc="-1">
              <a:solidFill>
                <a:srgbClr val="FFFFFF"/>
              </a:solidFill>
              <a:latin typeface="Arial"/>
            </a:endParaRPr>
          </a:p>
        </p:txBody>
      </p:sp>
      <p:sp>
        <p:nvSpPr>
          <p:cNvPr id="4" name="PlaceHolder 3"/>
          <p:cNvSpPr>
            <a:spLocks noGrp="1"/>
          </p:cNvSpPr>
          <p:nvPr>
            <p:ph type="ftr" idx="35"/>
          </p:nvPr>
        </p:nvSpPr>
        <p:spPr/>
        <p:txBody>
          <a:bodyPr/>
          <a:lstStyle/>
          <a:p>
            <a:r>
              <a:t>Footer</a:t>
            </a:r>
          </a:p>
        </p:txBody>
      </p:sp>
      <p:sp>
        <p:nvSpPr>
          <p:cNvPr id="5" name="PlaceHolder 4"/>
          <p:cNvSpPr>
            <a:spLocks noGrp="1"/>
          </p:cNvSpPr>
          <p:nvPr>
            <p:ph type="sldNum" idx="36"/>
          </p:nvPr>
        </p:nvSpPr>
        <p:spPr/>
        <p:txBody>
          <a:bodyPr/>
          <a:lstStyle/>
          <a:p>
            <a:fld id="{7DF2C608-DC8E-4A93-A553-62F02F13A7C9}" type="slidenum">
              <a:t>‹N°›</a:t>
            </a:fld>
            <a:endParaRPr/>
          </a:p>
        </p:txBody>
      </p:sp>
      <p:sp>
        <p:nvSpPr>
          <p:cNvPr id="6" name="PlaceHolder 5"/>
          <p:cNvSpPr>
            <a:spLocks noGrp="1"/>
          </p:cNvSpPr>
          <p:nvPr>
            <p:ph type="dt" idx="34"/>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Image panoramique avec légende">
    <p:spTree>
      <p:nvGrpSpPr>
        <p:cNvPr id="1" name=""/>
        <p:cNvGrpSpPr/>
        <p:nvPr/>
      </p:nvGrpSpPr>
      <p:grpSpPr>
        <a:xfrm>
          <a:off x="0" y="0"/>
          <a:ext cx="0" cy="0"/>
          <a:chOff x="0" y="0"/>
          <a:chExt cx="0" cy="0"/>
        </a:xfrm>
      </p:grpSpPr>
      <p:sp>
        <p:nvSpPr>
          <p:cNvPr id="2" name="PlaceHolder 1"/>
          <p:cNvSpPr>
            <a:spLocks noGrp="1"/>
          </p:cNvSpPr>
          <p:nvPr>
            <p:ph type="ftr" idx="38"/>
          </p:nvPr>
        </p:nvSpPr>
        <p:spPr/>
        <p:txBody>
          <a:bodyPr/>
          <a:lstStyle/>
          <a:p>
            <a:r>
              <a:t>Footer</a:t>
            </a:r>
          </a:p>
        </p:txBody>
      </p:sp>
      <p:sp>
        <p:nvSpPr>
          <p:cNvPr id="3" name="PlaceHolder 2"/>
          <p:cNvSpPr>
            <a:spLocks noGrp="1"/>
          </p:cNvSpPr>
          <p:nvPr>
            <p:ph type="sldNum" idx="39"/>
          </p:nvPr>
        </p:nvSpPr>
        <p:spPr/>
        <p:txBody>
          <a:bodyPr/>
          <a:lstStyle/>
          <a:p>
            <a:fld id="{97229159-3AE4-499D-AF8A-9366EF4AD7BF}" type="slidenum">
              <a:t>‹N°›</a:t>
            </a:fld>
            <a:endParaRPr/>
          </a:p>
        </p:txBody>
      </p:sp>
      <p:sp>
        <p:nvSpPr>
          <p:cNvPr id="4" name="PlaceHolder 3"/>
          <p:cNvSpPr>
            <a:spLocks noGrp="1"/>
          </p:cNvSpPr>
          <p:nvPr>
            <p:ph type="dt" idx="37"/>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re et légende">
    <p:spTree>
      <p:nvGrpSpPr>
        <p:cNvPr id="1" name=""/>
        <p:cNvGrpSpPr/>
        <p:nvPr/>
      </p:nvGrpSpPr>
      <p:grpSpPr>
        <a:xfrm>
          <a:off x="0" y="0"/>
          <a:ext cx="0" cy="0"/>
          <a:chOff x="0" y="0"/>
          <a:chExt cx="0" cy="0"/>
        </a:xfrm>
      </p:grpSpPr>
      <p:sp>
        <p:nvSpPr>
          <p:cNvPr id="2" name="PlaceHolder 1"/>
          <p:cNvSpPr>
            <a:spLocks noGrp="1"/>
          </p:cNvSpPr>
          <p:nvPr>
            <p:ph type="ftr" idx="41"/>
          </p:nvPr>
        </p:nvSpPr>
        <p:spPr/>
        <p:txBody>
          <a:bodyPr/>
          <a:lstStyle/>
          <a:p>
            <a:r>
              <a:t>Footer</a:t>
            </a:r>
          </a:p>
        </p:txBody>
      </p:sp>
      <p:sp>
        <p:nvSpPr>
          <p:cNvPr id="3" name="PlaceHolder 2"/>
          <p:cNvSpPr>
            <a:spLocks noGrp="1"/>
          </p:cNvSpPr>
          <p:nvPr>
            <p:ph type="sldNum" idx="42"/>
          </p:nvPr>
        </p:nvSpPr>
        <p:spPr/>
        <p:txBody>
          <a:bodyPr/>
          <a:lstStyle/>
          <a:p>
            <a:fld id="{CA430C7E-69BE-44FC-A43B-58A6544E77C0}" type="slidenum">
              <a:t>‹N°›</a:t>
            </a:fld>
            <a:endParaRPr/>
          </a:p>
        </p:txBody>
      </p:sp>
      <p:sp>
        <p:nvSpPr>
          <p:cNvPr id="4" name="PlaceHolder 3"/>
          <p:cNvSpPr>
            <a:spLocks noGrp="1"/>
          </p:cNvSpPr>
          <p:nvPr>
            <p:ph type="dt" idx="40"/>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tation avec légende">
    <p:spTree>
      <p:nvGrpSpPr>
        <p:cNvPr id="1" name=""/>
        <p:cNvGrpSpPr/>
        <p:nvPr/>
      </p:nvGrpSpPr>
      <p:grpSpPr>
        <a:xfrm>
          <a:off x="0" y="0"/>
          <a:ext cx="0" cy="0"/>
          <a:chOff x="0" y="0"/>
          <a:chExt cx="0" cy="0"/>
        </a:xfrm>
      </p:grpSpPr>
      <p:sp>
        <p:nvSpPr>
          <p:cNvPr id="2" name="PlaceHolder 1"/>
          <p:cNvSpPr>
            <a:spLocks noGrp="1"/>
          </p:cNvSpPr>
          <p:nvPr>
            <p:ph type="ftr" idx="44"/>
          </p:nvPr>
        </p:nvSpPr>
        <p:spPr/>
        <p:txBody>
          <a:bodyPr/>
          <a:lstStyle/>
          <a:p>
            <a:r>
              <a:t>Footer</a:t>
            </a:r>
          </a:p>
        </p:txBody>
      </p:sp>
      <p:sp>
        <p:nvSpPr>
          <p:cNvPr id="3" name="PlaceHolder 2"/>
          <p:cNvSpPr>
            <a:spLocks noGrp="1"/>
          </p:cNvSpPr>
          <p:nvPr>
            <p:ph type="sldNum" idx="45"/>
          </p:nvPr>
        </p:nvSpPr>
        <p:spPr/>
        <p:txBody>
          <a:bodyPr/>
          <a:lstStyle/>
          <a:p>
            <a:fld id="{4B5E9CA4-61DF-4CA3-9AAA-219403A7889F}" type="slidenum">
              <a:t>‹N°›</a:t>
            </a:fld>
            <a:endParaRPr/>
          </a:p>
        </p:txBody>
      </p:sp>
      <p:sp>
        <p:nvSpPr>
          <p:cNvPr id="4" name="PlaceHolder 3"/>
          <p:cNvSpPr>
            <a:spLocks noGrp="1"/>
          </p:cNvSpPr>
          <p:nvPr>
            <p:ph type="dt" idx="43"/>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arte nom">
    <p:spTree>
      <p:nvGrpSpPr>
        <p:cNvPr id="1" name=""/>
        <p:cNvGrpSpPr/>
        <p:nvPr/>
      </p:nvGrpSpPr>
      <p:grpSpPr>
        <a:xfrm>
          <a:off x="0" y="0"/>
          <a:ext cx="0" cy="0"/>
          <a:chOff x="0" y="0"/>
          <a:chExt cx="0" cy="0"/>
        </a:xfrm>
      </p:grpSpPr>
      <p:sp>
        <p:nvSpPr>
          <p:cNvPr id="2" name="PlaceHolder 1"/>
          <p:cNvSpPr>
            <a:spLocks noGrp="1"/>
          </p:cNvSpPr>
          <p:nvPr>
            <p:ph type="ftr" idx="47"/>
          </p:nvPr>
        </p:nvSpPr>
        <p:spPr/>
        <p:txBody>
          <a:bodyPr/>
          <a:lstStyle/>
          <a:p>
            <a:r>
              <a:t>Footer</a:t>
            </a:r>
          </a:p>
        </p:txBody>
      </p:sp>
      <p:sp>
        <p:nvSpPr>
          <p:cNvPr id="3" name="PlaceHolder 2"/>
          <p:cNvSpPr>
            <a:spLocks noGrp="1"/>
          </p:cNvSpPr>
          <p:nvPr>
            <p:ph type="sldNum" idx="48"/>
          </p:nvPr>
        </p:nvSpPr>
        <p:spPr/>
        <p:txBody>
          <a:bodyPr/>
          <a:lstStyle/>
          <a:p>
            <a:fld id="{5F2452F1-9CE3-45B4-9D3A-EA1EA68CB5A3}" type="slidenum">
              <a:t>‹N°›</a:t>
            </a:fld>
            <a:endParaRPr/>
          </a:p>
        </p:txBody>
      </p:sp>
      <p:sp>
        <p:nvSpPr>
          <p:cNvPr id="4" name="PlaceHolder 3"/>
          <p:cNvSpPr>
            <a:spLocks noGrp="1"/>
          </p:cNvSpPr>
          <p:nvPr>
            <p:ph type="dt" idx="4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 colonnes">
    <p:spTree>
      <p:nvGrpSpPr>
        <p:cNvPr id="1" name=""/>
        <p:cNvGrpSpPr/>
        <p:nvPr/>
      </p:nvGrpSpPr>
      <p:grpSpPr>
        <a:xfrm>
          <a:off x="0" y="0"/>
          <a:ext cx="0" cy="0"/>
          <a:chOff x="0" y="0"/>
          <a:chExt cx="0" cy="0"/>
        </a:xfrm>
      </p:grpSpPr>
      <p:sp>
        <p:nvSpPr>
          <p:cNvPr id="2" name="PlaceHolder 1"/>
          <p:cNvSpPr>
            <a:spLocks noGrp="1"/>
          </p:cNvSpPr>
          <p:nvPr>
            <p:ph type="ftr" idx="50"/>
          </p:nvPr>
        </p:nvSpPr>
        <p:spPr/>
        <p:txBody>
          <a:bodyPr/>
          <a:lstStyle/>
          <a:p>
            <a:r>
              <a:t>Footer</a:t>
            </a:r>
          </a:p>
        </p:txBody>
      </p:sp>
      <p:sp>
        <p:nvSpPr>
          <p:cNvPr id="3" name="PlaceHolder 2"/>
          <p:cNvSpPr>
            <a:spLocks noGrp="1"/>
          </p:cNvSpPr>
          <p:nvPr>
            <p:ph type="sldNum" idx="51"/>
          </p:nvPr>
        </p:nvSpPr>
        <p:spPr/>
        <p:txBody>
          <a:bodyPr/>
          <a:lstStyle/>
          <a:p>
            <a:fld id="{588A8F57-BA71-4058-8D67-24B1AB0DD8E1}" type="slidenum">
              <a:t>‹N°›</a:t>
            </a:fld>
            <a:endParaRPr/>
          </a:p>
        </p:txBody>
      </p:sp>
      <p:sp>
        <p:nvSpPr>
          <p:cNvPr id="4" name="PlaceHolder 3"/>
          <p:cNvSpPr>
            <a:spLocks noGrp="1"/>
          </p:cNvSpPr>
          <p:nvPr>
            <p:ph type="dt" idx="49"/>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 colonnes d’image">
    <p:spTree>
      <p:nvGrpSpPr>
        <p:cNvPr id="1" name=""/>
        <p:cNvGrpSpPr/>
        <p:nvPr/>
      </p:nvGrpSpPr>
      <p:grpSpPr>
        <a:xfrm>
          <a:off x="0" y="0"/>
          <a:ext cx="0" cy="0"/>
          <a:chOff x="0" y="0"/>
          <a:chExt cx="0" cy="0"/>
        </a:xfrm>
      </p:grpSpPr>
      <p:sp>
        <p:nvSpPr>
          <p:cNvPr id="2" name="PlaceHolder 1"/>
          <p:cNvSpPr>
            <a:spLocks noGrp="1"/>
          </p:cNvSpPr>
          <p:nvPr>
            <p:ph type="ftr" idx="53"/>
          </p:nvPr>
        </p:nvSpPr>
        <p:spPr/>
        <p:txBody>
          <a:bodyPr/>
          <a:lstStyle/>
          <a:p>
            <a:r>
              <a:t>Footer</a:t>
            </a:r>
          </a:p>
        </p:txBody>
      </p:sp>
      <p:sp>
        <p:nvSpPr>
          <p:cNvPr id="3" name="PlaceHolder 2"/>
          <p:cNvSpPr>
            <a:spLocks noGrp="1"/>
          </p:cNvSpPr>
          <p:nvPr>
            <p:ph type="sldNum" idx="54"/>
          </p:nvPr>
        </p:nvSpPr>
        <p:spPr/>
        <p:txBody>
          <a:bodyPr/>
          <a:lstStyle/>
          <a:p>
            <a:fld id="{55A13BF4-C987-4C83-87FC-EB218EC532AF}" type="slidenum">
              <a:t>‹N°›</a:t>
            </a:fld>
            <a:endParaRPr/>
          </a:p>
        </p:txBody>
      </p:sp>
      <p:sp>
        <p:nvSpPr>
          <p:cNvPr id="4" name="PlaceHolder 3"/>
          <p:cNvSpPr>
            <a:spLocks noGrp="1"/>
          </p:cNvSpPr>
          <p:nvPr>
            <p:ph type="dt" idx="52"/>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Standard 1">
    <p:spTree>
      <p:nvGrpSpPr>
        <p:cNvPr id="1" name=""/>
        <p:cNvGrpSpPr/>
        <p:nvPr/>
      </p:nvGrpSpPr>
      <p:grpSpPr>
        <a:xfrm>
          <a:off x="0" y="0"/>
          <a:ext cx="0" cy="0"/>
          <a:chOff x="0" y="0"/>
          <a:chExt cx="0" cy="0"/>
        </a:xfrm>
      </p:grpSpPr>
      <p:sp>
        <p:nvSpPr>
          <p:cNvPr id="2" name="PlaceHolder 1"/>
          <p:cNvSpPr>
            <a:spLocks noGrp="1"/>
          </p:cNvSpPr>
          <p:nvPr>
            <p:ph type="ftr" idx="56"/>
          </p:nvPr>
        </p:nvSpPr>
        <p:spPr/>
        <p:txBody>
          <a:bodyPr/>
          <a:lstStyle/>
          <a:p>
            <a:r>
              <a:t>Footer</a:t>
            </a:r>
          </a:p>
        </p:txBody>
      </p:sp>
      <p:sp>
        <p:nvSpPr>
          <p:cNvPr id="3" name="PlaceHolder 2"/>
          <p:cNvSpPr>
            <a:spLocks noGrp="1"/>
          </p:cNvSpPr>
          <p:nvPr>
            <p:ph type="sldNum" idx="57"/>
          </p:nvPr>
        </p:nvSpPr>
        <p:spPr/>
        <p:txBody>
          <a:bodyPr/>
          <a:lstStyle/>
          <a:p>
            <a:fld id="{5395CC63-961A-4CB6-BB34-10B423FB7E07}" type="slidenum">
              <a:t>‹N°›</a:t>
            </a:fld>
            <a:endParaRPr/>
          </a:p>
        </p:txBody>
      </p:sp>
      <p:sp>
        <p:nvSpPr>
          <p:cNvPr id="4" name="PlaceHolder 3"/>
          <p:cNvSpPr>
            <a:spLocks noGrp="1"/>
          </p:cNvSpPr>
          <p:nvPr>
            <p:ph type="dt" idx="55"/>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Standard 2">
    <p:spTree>
      <p:nvGrpSpPr>
        <p:cNvPr id="1" name=""/>
        <p:cNvGrpSpPr/>
        <p:nvPr/>
      </p:nvGrpSpPr>
      <p:grpSpPr>
        <a:xfrm>
          <a:off x="0" y="0"/>
          <a:ext cx="0" cy="0"/>
          <a:chOff x="0" y="0"/>
          <a:chExt cx="0" cy="0"/>
        </a:xfrm>
      </p:grpSpPr>
      <p:sp>
        <p:nvSpPr>
          <p:cNvPr id="2" name="PlaceHolder 1"/>
          <p:cNvSpPr>
            <a:spLocks noGrp="1"/>
          </p:cNvSpPr>
          <p:nvPr>
            <p:ph type="ftr" idx="59"/>
          </p:nvPr>
        </p:nvSpPr>
        <p:spPr/>
        <p:txBody>
          <a:bodyPr/>
          <a:lstStyle/>
          <a:p>
            <a:r>
              <a:t>Footer</a:t>
            </a:r>
          </a:p>
        </p:txBody>
      </p:sp>
      <p:sp>
        <p:nvSpPr>
          <p:cNvPr id="3" name="PlaceHolder 2"/>
          <p:cNvSpPr>
            <a:spLocks noGrp="1"/>
          </p:cNvSpPr>
          <p:nvPr>
            <p:ph type="sldNum" idx="60"/>
          </p:nvPr>
        </p:nvSpPr>
        <p:spPr/>
        <p:txBody>
          <a:bodyPr/>
          <a:lstStyle/>
          <a:p>
            <a:fld id="{FAE121CD-2D60-4DD3-A984-9FDE806EBD05}" type="slidenum">
              <a:t>‹N°›</a:t>
            </a:fld>
            <a:endParaRPr/>
          </a:p>
        </p:txBody>
      </p:sp>
      <p:sp>
        <p:nvSpPr>
          <p:cNvPr id="4" name="PlaceHolder 3"/>
          <p:cNvSpPr>
            <a:spLocks noGrp="1"/>
          </p:cNvSpPr>
          <p:nvPr>
            <p:ph type="dt" idx="58"/>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450A1333-2F54-46D0-89AF-7310F784F7CF}" type="slidenum">
              <a:t>‹N°›</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3">
    <p:spTree>
      <p:nvGrpSpPr>
        <p:cNvPr id="1" name=""/>
        <p:cNvGrpSpPr/>
        <p:nvPr/>
      </p:nvGrpSpPr>
      <p:grpSpPr>
        <a:xfrm>
          <a:off x="0" y="0"/>
          <a:ext cx="0" cy="0"/>
          <a:chOff x="0" y="0"/>
          <a:chExt cx="0" cy="0"/>
        </a:xfrm>
      </p:grpSpPr>
      <p:sp>
        <p:nvSpPr>
          <p:cNvPr id="201"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202" name="PlaceHolder 2"/>
          <p:cNvSpPr>
            <a:spLocks noGrp="1"/>
          </p:cNvSpPr>
          <p:nvPr>
            <p:ph/>
          </p:nvPr>
        </p:nvSpPr>
        <p:spPr>
          <a:xfrm>
            <a:off x="1103400" y="2053080"/>
            <a:ext cx="894636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4" name="PlaceHolder 3"/>
          <p:cNvSpPr>
            <a:spLocks noGrp="1"/>
          </p:cNvSpPr>
          <p:nvPr>
            <p:ph type="ftr" idx="62"/>
          </p:nvPr>
        </p:nvSpPr>
        <p:spPr/>
        <p:txBody>
          <a:bodyPr/>
          <a:lstStyle/>
          <a:p>
            <a:r>
              <a:t>Footer</a:t>
            </a:r>
          </a:p>
        </p:txBody>
      </p:sp>
      <p:sp>
        <p:nvSpPr>
          <p:cNvPr id="5" name="PlaceHolder 4"/>
          <p:cNvSpPr>
            <a:spLocks noGrp="1"/>
          </p:cNvSpPr>
          <p:nvPr>
            <p:ph type="sldNum" idx="63"/>
          </p:nvPr>
        </p:nvSpPr>
        <p:spPr/>
        <p:txBody>
          <a:bodyPr/>
          <a:lstStyle/>
          <a:p>
            <a:fld id="{9E860A41-4A54-489B-9D25-CA07A336F392}" type="slidenum">
              <a:t>‹N°›</a:t>
            </a:fld>
            <a:endParaRPr/>
          </a:p>
        </p:txBody>
      </p:sp>
      <p:sp>
        <p:nvSpPr>
          <p:cNvPr id="6" name="PlaceHolder 5"/>
          <p:cNvSpPr>
            <a:spLocks noGrp="1"/>
          </p:cNvSpPr>
          <p:nvPr>
            <p:ph type="dt" idx="61"/>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Standard 4">
    <p:spTree>
      <p:nvGrpSpPr>
        <p:cNvPr id="1" name=""/>
        <p:cNvGrpSpPr/>
        <p:nvPr/>
      </p:nvGrpSpPr>
      <p:grpSpPr>
        <a:xfrm>
          <a:off x="0" y="0"/>
          <a:ext cx="0" cy="0"/>
          <a:chOff x="0" y="0"/>
          <a:chExt cx="0" cy="0"/>
        </a:xfrm>
      </p:grpSpPr>
      <p:sp>
        <p:nvSpPr>
          <p:cNvPr id="2" name="PlaceHolder 1"/>
          <p:cNvSpPr>
            <a:spLocks noGrp="1"/>
          </p:cNvSpPr>
          <p:nvPr>
            <p:ph type="ftr" idx="65"/>
          </p:nvPr>
        </p:nvSpPr>
        <p:spPr/>
        <p:txBody>
          <a:bodyPr/>
          <a:lstStyle/>
          <a:p>
            <a:r>
              <a:t>Footer</a:t>
            </a:r>
          </a:p>
        </p:txBody>
      </p:sp>
      <p:sp>
        <p:nvSpPr>
          <p:cNvPr id="3" name="PlaceHolder 2"/>
          <p:cNvSpPr>
            <a:spLocks noGrp="1"/>
          </p:cNvSpPr>
          <p:nvPr>
            <p:ph type="sldNum" idx="66"/>
          </p:nvPr>
        </p:nvSpPr>
        <p:spPr/>
        <p:txBody>
          <a:bodyPr/>
          <a:lstStyle/>
          <a:p>
            <a:fld id="{A1D65989-4475-4C88-9DF3-C6EB02723D1B}" type="slidenum">
              <a:t>‹N°›</a:t>
            </a:fld>
            <a:endParaRPr/>
          </a:p>
        </p:txBody>
      </p:sp>
      <p:sp>
        <p:nvSpPr>
          <p:cNvPr id="4" name="PlaceHolder 3"/>
          <p:cNvSpPr>
            <a:spLocks noGrp="1"/>
          </p:cNvSpPr>
          <p:nvPr>
            <p:ph type="dt" idx="6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Standard 5">
    <p:spTree>
      <p:nvGrpSpPr>
        <p:cNvPr id="1" name=""/>
        <p:cNvGrpSpPr/>
        <p:nvPr/>
      </p:nvGrpSpPr>
      <p:grpSpPr>
        <a:xfrm>
          <a:off x="0" y="0"/>
          <a:ext cx="0" cy="0"/>
          <a:chOff x="0" y="0"/>
          <a:chExt cx="0" cy="0"/>
        </a:xfrm>
      </p:grpSpPr>
      <p:sp>
        <p:nvSpPr>
          <p:cNvPr id="226"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227" name="PlaceHolder 2"/>
          <p:cNvSpPr>
            <a:spLocks noGrp="1"/>
          </p:cNvSpPr>
          <p:nvPr>
            <p:ph/>
          </p:nvPr>
        </p:nvSpPr>
        <p:spPr>
          <a:xfrm>
            <a:off x="1103400" y="2053080"/>
            <a:ext cx="436572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228" name="PlaceHolder 3"/>
          <p:cNvSpPr>
            <a:spLocks noGrp="1"/>
          </p:cNvSpPr>
          <p:nvPr>
            <p:ph/>
          </p:nvPr>
        </p:nvSpPr>
        <p:spPr>
          <a:xfrm>
            <a:off x="5687640" y="2053080"/>
            <a:ext cx="436572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5" name="PlaceHolder 4"/>
          <p:cNvSpPr>
            <a:spLocks noGrp="1"/>
          </p:cNvSpPr>
          <p:nvPr>
            <p:ph type="ftr" idx="68"/>
          </p:nvPr>
        </p:nvSpPr>
        <p:spPr/>
        <p:txBody>
          <a:bodyPr/>
          <a:lstStyle/>
          <a:p>
            <a:r>
              <a:t>Footer</a:t>
            </a:r>
          </a:p>
        </p:txBody>
      </p:sp>
      <p:sp>
        <p:nvSpPr>
          <p:cNvPr id="6" name="PlaceHolder 5"/>
          <p:cNvSpPr>
            <a:spLocks noGrp="1"/>
          </p:cNvSpPr>
          <p:nvPr>
            <p:ph type="sldNum" idx="69"/>
          </p:nvPr>
        </p:nvSpPr>
        <p:spPr/>
        <p:txBody>
          <a:bodyPr/>
          <a:lstStyle/>
          <a:p>
            <a:fld id="{FB2C8F5C-789A-4DB0-AB2F-5DEAD990A550}" type="slidenum">
              <a:t>‹N°›</a:t>
            </a:fld>
            <a:endParaRPr/>
          </a:p>
        </p:txBody>
      </p:sp>
      <p:sp>
        <p:nvSpPr>
          <p:cNvPr id="7" name="PlaceHolder 6"/>
          <p:cNvSpPr>
            <a:spLocks noGrp="1"/>
          </p:cNvSpPr>
          <p:nvPr>
            <p:ph type="dt" idx="67"/>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Standard 6">
    <p:spTree>
      <p:nvGrpSpPr>
        <p:cNvPr id="1" name=""/>
        <p:cNvGrpSpPr/>
        <p:nvPr/>
      </p:nvGrpSpPr>
      <p:grpSpPr>
        <a:xfrm>
          <a:off x="0" y="0"/>
          <a:ext cx="0" cy="0"/>
          <a:chOff x="0" y="0"/>
          <a:chExt cx="0" cy="0"/>
        </a:xfrm>
      </p:grpSpPr>
      <p:sp>
        <p:nvSpPr>
          <p:cNvPr id="2" name="PlaceHolder 1"/>
          <p:cNvSpPr>
            <a:spLocks noGrp="1"/>
          </p:cNvSpPr>
          <p:nvPr>
            <p:ph type="ftr" idx="71"/>
          </p:nvPr>
        </p:nvSpPr>
        <p:spPr/>
        <p:txBody>
          <a:bodyPr/>
          <a:lstStyle/>
          <a:p>
            <a:r>
              <a:t>Footer</a:t>
            </a:r>
          </a:p>
        </p:txBody>
      </p:sp>
      <p:sp>
        <p:nvSpPr>
          <p:cNvPr id="3" name="PlaceHolder 2"/>
          <p:cNvSpPr>
            <a:spLocks noGrp="1"/>
          </p:cNvSpPr>
          <p:nvPr>
            <p:ph type="sldNum" idx="72"/>
          </p:nvPr>
        </p:nvSpPr>
        <p:spPr/>
        <p:txBody>
          <a:bodyPr/>
          <a:lstStyle/>
          <a:p>
            <a:fld id="{944D18E0-ED17-4FAE-A812-6580C8C61578}" type="slidenum">
              <a:t>‹N°›</a:t>
            </a:fld>
            <a:endParaRPr/>
          </a:p>
        </p:txBody>
      </p:sp>
      <p:sp>
        <p:nvSpPr>
          <p:cNvPr id="4" name="PlaceHolder 3"/>
          <p:cNvSpPr>
            <a:spLocks noGrp="1"/>
          </p:cNvSpPr>
          <p:nvPr>
            <p:ph type="dt" idx="70"/>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tandard 7">
    <p:spTree>
      <p:nvGrpSpPr>
        <p:cNvPr id="1" name=""/>
        <p:cNvGrpSpPr/>
        <p:nvPr/>
      </p:nvGrpSpPr>
      <p:grpSpPr>
        <a:xfrm>
          <a:off x="0" y="0"/>
          <a:ext cx="0" cy="0"/>
          <a:chOff x="0" y="0"/>
          <a:chExt cx="0" cy="0"/>
        </a:xfrm>
      </p:grpSpPr>
      <p:sp>
        <p:nvSpPr>
          <p:cNvPr id="253"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3" name="PlaceHolder 2"/>
          <p:cNvSpPr>
            <a:spLocks noGrp="1"/>
          </p:cNvSpPr>
          <p:nvPr>
            <p:ph type="ftr" idx="74"/>
          </p:nvPr>
        </p:nvSpPr>
        <p:spPr/>
        <p:txBody>
          <a:bodyPr/>
          <a:lstStyle/>
          <a:p>
            <a:r>
              <a:t>Footer</a:t>
            </a:r>
          </a:p>
        </p:txBody>
      </p:sp>
      <p:sp>
        <p:nvSpPr>
          <p:cNvPr id="4" name="PlaceHolder 3"/>
          <p:cNvSpPr>
            <a:spLocks noGrp="1"/>
          </p:cNvSpPr>
          <p:nvPr>
            <p:ph type="sldNum" idx="75"/>
          </p:nvPr>
        </p:nvSpPr>
        <p:spPr/>
        <p:txBody>
          <a:bodyPr/>
          <a:lstStyle/>
          <a:p>
            <a:fld id="{2BC094C8-C7B7-4FB8-8503-B8ED36A8B9A9}" type="slidenum">
              <a:t>‹N°›</a:t>
            </a:fld>
            <a:endParaRPr/>
          </a:p>
        </p:txBody>
      </p:sp>
      <p:sp>
        <p:nvSpPr>
          <p:cNvPr id="5" name="PlaceHolder 4"/>
          <p:cNvSpPr>
            <a:spLocks noGrp="1"/>
          </p:cNvSpPr>
          <p:nvPr>
            <p:ph type="dt" idx="7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andard 8">
    <p:spTree>
      <p:nvGrpSpPr>
        <p:cNvPr id="1" name=""/>
        <p:cNvGrpSpPr/>
        <p:nvPr/>
      </p:nvGrpSpPr>
      <p:grpSpPr>
        <a:xfrm>
          <a:off x="0" y="0"/>
          <a:ext cx="0" cy="0"/>
          <a:chOff x="0" y="0"/>
          <a:chExt cx="0" cy="0"/>
        </a:xfrm>
      </p:grpSpPr>
      <p:sp>
        <p:nvSpPr>
          <p:cNvPr id="2" name="PlaceHolder 1"/>
          <p:cNvSpPr>
            <a:spLocks noGrp="1"/>
          </p:cNvSpPr>
          <p:nvPr>
            <p:ph type="ftr" idx="77"/>
          </p:nvPr>
        </p:nvSpPr>
        <p:spPr/>
        <p:txBody>
          <a:bodyPr/>
          <a:lstStyle/>
          <a:p>
            <a:r>
              <a:t>Footer</a:t>
            </a:r>
          </a:p>
        </p:txBody>
      </p:sp>
      <p:sp>
        <p:nvSpPr>
          <p:cNvPr id="3" name="PlaceHolder 2"/>
          <p:cNvSpPr>
            <a:spLocks noGrp="1"/>
          </p:cNvSpPr>
          <p:nvPr>
            <p:ph type="sldNum" idx="78"/>
          </p:nvPr>
        </p:nvSpPr>
        <p:spPr/>
        <p:txBody>
          <a:bodyPr/>
          <a:lstStyle/>
          <a:p>
            <a:fld id="{4B94FF97-5A76-4A72-AFDF-B3165B3C4D13}" type="slidenum">
              <a:t>‹N°›</a:t>
            </a:fld>
            <a:endParaRPr/>
          </a:p>
        </p:txBody>
      </p:sp>
      <p:sp>
        <p:nvSpPr>
          <p:cNvPr id="4" name="PlaceHolder 3"/>
          <p:cNvSpPr>
            <a:spLocks noGrp="1"/>
          </p:cNvSpPr>
          <p:nvPr>
            <p:ph type="dt" idx="76"/>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tandard 9">
    <p:spTree>
      <p:nvGrpSpPr>
        <p:cNvPr id="1" name=""/>
        <p:cNvGrpSpPr/>
        <p:nvPr/>
      </p:nvGrpSpPr>
      <p:grpSpPr>
        <a:xfrm>
          <a:off x="0" y="0"/>
          <a:ext cx="0" cy="0"/>
          <a:chOff x="0" y="0"/>
          <a:chExt cx="0" cy="0"/>
        </a:xfrm>
      </p:grpSpPr>
      <p:sp>
        <p:nvSpPr>
          <p:cNvPr id="2" name="PlaceHolder 1"/>
          <p:cNvSpPr>
            <a:spLocks noGrp="1"/>
          </p:cNvSpPr>
          <p:nvPr>
            <p:ph type="ftr" idx="80"/>
          </p:nvPr>
        </p:nvSpPr>
        <p:spPr/>
        <p:txBody>
          <a:bodyPr/>
          <a:lstStyle/>
          <a:p>
            <a:r>
              <a:t>Footer</a:t>
            </a:r>
          </a:p>
        </p:txBody>
      </p:sp>
      <p:sp>
        <p:nvSpPr>
          <p:cNvPr id="3" name="PlaceHolder 2"/>
          <p:cNvSpPr>
            <a:spLocks noGrp="1"/>
          </p:cNvSpPr>
          <p:nvPr>
            <p:ph type="sldNum" idx="81"/>
          </p:nvPr>
        </p:nvSpPr>
        <p:spPr/>
        <p:txBody>
          <a:bodyPr/>
          <a:lstStyle/>
          <a:p>
            <a:fld id="{7AB392CE-0F80-4C04-9565-4E1DAE0CDF7A}" type="slidenum">
              <a:t>‹N°›</a:t>
            </a:fld>
            <a:endParaRPr/>
          </a:p>
        </p:txBody>
      </p:sp>
      <p:sp>
        <p:nvSpPr>
          <p:cNvPr id="4" name="PlaceHolder 3"/>
          <p:cNvSpPr>
            <a:spLocks noGrp="1"/>
          </p:cNvSpPr>
          <p:nvPr>
            <p:ph type="dt" idx="7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Standard 10">
    <p:spTree>
      <p:nvGrpSpPr>
        <p:cNvPr id="1" name=""/>
        <p:cNvGrpSpPr/>
        <p:nvPr/>
      </p:nvGrpSpPr>
      <p:grpSpPr>
        <a:xfrm>
          <a:off x="0" y="0"/>
          <a:ext cx="0" cy="0"/>
          <a:chOff x="0" y="0"/>
          <a:chExt cx="0" cy="0"/>
        </a:xfrm>
      </p:grpSpPr>
      <p:sp>
        <p:nvSpPr>
          <p:cNvPr id="2" name="PlaceHolder 1"/>
          <p:cNvSpPr>
            <a:spLocks noGrp="1"/>
          </p:cNvSpPr>
          <p:nvPr>
            <p:ph type="ftr" idx="83"/>
          </p:nvPr>
        </p:nvSpPr>
        <p:spPr/>
        <p:txBody>
          <a:bodyPr/>
          <a:lstStyle/>
          <a:p>
            <a:r>
              <a:t>Footer</a:t>
            </a:r>
          </a:p>
        </p:txBody>
      </p:sp>
      <p:sp>
        <p:nvSpPr>
          <p:cNvPr id="3" name="PlaceHolder 2"/>
          <p:cNvSpPr>
            <a:spLocks noGrp="1"/>
          </p:cNvSpPr>
          <p:nvPr>
            <p:ph type="sldNum" idx="84"/>
          </p:nvPr>
        </p:nvSpPr>
        <p:spPr/>
        <p:txBody>
          <a:bodyPr/>
          <a:lstStyle/>
          <a:p>
            <a:fld id="{5A029C71-525B-4B71-90AB-373FE6ECFEE8}" type="slidenum">
              <a:t>‹N°›</a:t>
            </a:fld>
            <a:endParaRPr/>
          </a:p>
        </p:txBody>
      </p:sp>
      <p:sp>
        <p:nvSpPr>
          <p:cNvPr id="4" name="PlaceHolder 3"/>
          <p:cNvSpPr>
            <a:spLocks noGrp="1"/>
          </p:cNvSpPr>
          <p:nvPr>
            <p:ph type="dt" idx="82"/>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tandard 11">
    <p:spTree>
      <p:nvGrpSpPr>
        <p:cNvPr id="1" name=""/>
        <p:cNvGrpSpPr/>
        <p:nvPr/>
      </p:nvGrpSpPr>
      <p:grpSpPr>
        <a:xfrm>
          <a:off x="0" y="0"/>
          <a:ext cx="0" cy="0"/>
          <a:chOff x="0" y="0"/>
          <a:chExt cx="0" cy="0"/>
        </a:xfrm>
      </p:grpSpPr>
      <p:sp>
        <p:nvSpPr>
          <p:cNvPr id="297"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298" name="PlaceHolder 2"/>
          <p:cNvSpPr>
            <a:spLocks noGrp="1"/>
          </p:cNvSpPr>
          <p:nvPr>
            <p:ph type="subTitle"/>
          </p:nvPr>
        </p:nvSpPr>
        <p:spPr>
          <a:xfrm>
            <a:off x="1103400" y="2053080"/>
            <a:ext cx="8946360" cy="4195080"/>
          </a:xfrm>
          <a:prstGeom prst="rect">
            <a:avLst/>
          </a:prstGeom>
          <a:noFill/>
          <a:ln w="0">
            <a:noFill/>
          </a:ln>
        </p:spPr>
        <p:txBody>
          <a:bodyPr lIns="0" tIns="0" rIns="0" bIns="0" anchor="ctr">
            <a:noAutofit/>
          </a:bodyPr>
          <a:lstStyle/>
          <a:p>
            <a:pPr indent="0" algn="ctr">
              <a:buNone/>
            </a:pPr>
            <a:endParaRPr lang="fr-FR" sz="3200" b="0" strike="noStrike" spc="-1">
              <a:solidFill>
                <a:srgbClr val="FFFFFF"/>
              </a:solidFill>
              <a:latin typeface="Arial"/>
            </a:endParaRPr>
          </a:p>
        </p:txBody>
      </p:sp>
      <p:sp>
        <p:nvSpPr>
          <p:cNvPr id="4" name="PlaceHolder 3"/>
          <p:cNvSpPr>
            <a:spLocks noGrp="1"/>
          </p:cNvSpPr>
          <p:nvPr>
            <p:ph type="ftr" idx="86"/>
          </p:nvPr>
        </p:nvSpPr>
        <p:spPr/>
        <p:txBody>
          <a:bodyPr/>
          <a:lstStyle/>
          <a:p>
            <a:r>
              <a:t>Footer</a:t>
            </a:r>
          </a:p>
        </p:txBody>
      </p:sp>
      <p:sp>
        <p:nvSpPr>
          <p:cNvPr id="5" name="PlaceHolder 4"/>
          <p:cNvSpPr>
            <a:spLocks noGrp="1"/>
          </p:cNvSpPr>
          <p:nvPr>
            <p:ph type="sldNum" idx="87"/>
          </p:nvPr>
        </p:nvSpPr>
        <p:spPr/>
        <p:txBody>
          <a:bodyPr/>
          <a:lstStyle/>
          <a:p>
            <a:fld id="{70FFBE1F-EEFE-4705-86A9-924705A4CD97}" type="slidenum">
              <a:t>‹N°›</a:t>
            </a:fld>
            <a:endParaRPr/>
          </a:p>
        </p:txBody>
      </p:sp>
      <p:sp>
        <p:nvSpPr>
          <p:cNvPr id="6" name="PlaceHolder 5"/>
          <p:cNvSpPr>
            <a:spLocks noGrp="1"/>
          </p:cNvSpPr>
          <p:nvPr>
            <p:ph type="dt" idx="85"/>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Standard 12">
    <p:spTree>
      <p:nvGrpSpPr>
        <p:cNvPr id="1" name=""/>
        <p:cNvGrpSpPr/>
        <p:nvPr/>
      </p:nvGrpSpPr>
      <p:grpSpPr>
        <a:xfrm>
          <a:off x="0" y="0"/>
          <a:ext cx="0" cy="0"/>
          <a:chOff x="0" y="0"/>
          <a:chExt cx="0" cy="0"/>
        </a:xfrm>
      </p:grpSpPr>
      <p:sp>
        <p:nvSpPr>
          <p:cNvPr id="2" name="PlaceHolder 1"/>
          <p:cNvSpPr>
            <a:spLocks noGrp="1"/>
          </p:cNvSpPr>
          <p:nvPr>
            <p:ph type="ftr" idx="89"/>
          </p:nvPr>
        </p:nvSpPr>
        <p:spPr/>
        <p:txBody>
          <a:bodyPr/>
          <a:lstStyle/>
          <a:p>
            <a:r>
              <a:t>Footer</a:t>
            </a:r>
          </a:p>
        </p:txBody>
      </p:sp>
      <p:sp>
        <p:nvSpPr>
          <p:cNvPr id="3" name="PlaceHolder 2"/>
          <p:cNvSpPr>
            <a:spLocks noGrp="1"/>
          </p:cNvSpPr>
          <p:nvPr>
            <p:ph type="sldNum" idx="90"/>
          </p:nvPr>
        </p:nvSpPr>
        <p:spPr/>
        <p:txBody>
          <a:bodyPr/>
          <a:lstStyle/>
          <a:p>
            <a:fld id="{AEE5854C-B125-40DE-9217-A39E94C645F6}" type="slidenum">
              <a:t>‹N°›</a:t>
            </a:fld>
            <a:endParaRPr/>
          </a:p>
        </p:txBody>
      </p:sp>
      <p:sp>
        <p:nvSpPr>
          <p:cNvPr id="4" name="PlaceHolder 3"/>
          <p:cNvSpPr>
            <a:spLocks noGrp="1"/>
          </p:cNvSpPr>
          <p:nvPr>
            <p:ph type="dt" idx="88"/>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0A677B43-3F3C-4124-831D-DA1F104301E4}" type="slidenum">
              <a:t>‹N°›</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Standard 13">
    <p:spTree>
      <p:nvGrpSpPr>
        <p:cNvPr id="1" name=""/>
        <p:cNvGrpSpPr/>
        <p:nvPr/>
      </p:nvGrpSpPr>
      <p:grpSpPr>
        <a:xfrm>
          <a:off x="0" y="0"/>
          <a:ext cx="0" cy="0"/>
          <a:chOff x="0" y="0"/>
          <a:chExt cx="0" cy="0"/>
        </a:xfrm>
      </p:grpSpPr>
      <p:sp>
        <p:nvSpPr>
          <p:cNvPr id="2" name="PlaceHolder 1"/>
          <p:cNvSpPr>
            <a:spLocks noGrp="1"/>
          </p:cNvSpPr>
          <p:nvPr>
            <p:ph type="ftr" idx="92"/>
          </p:nvPr>
        </p:nvSpPr>
        <p:spPr/>
        <p:txBody>
          <a:bodyPr/>
          <a:lstStyle/>
          <a:p>
            <a:r>
              <a:t>Footer</a:t>
            </a:r>
          </a:p>
        </p:txBody>
      </p:sp>
      <p:sp>
        <p:nvSpPr>
          <p:cNvPr id="3" name="PlaceHolder 2"/>
          <p:cNvSpPr>
            <a:spLocks noGrp="1"/>
          </p:cNvSpPr>
          <p:nvPr>
            <p:ph type="sldNum" idx="93"/>
          </p:nvPr>
        </p:nvSpPr>
        <p:spPr/>
        <p:txBody>
          <a:bodyPr/>
          <a:lstStyle/>
          <a:p>
            <a:fld id="{19FA0AD5-5223-4E13-8F46-C4EC48458BB5}" type="slidenum">
              <a:t>‹N°›</a:t>
            </a:fld>
            <a:endParaRPr/>
          </a:p>
        </p:txBody>
      </p:sp>
      <p:sp>
        <p:nvSpPr>
          <p:cNvPr id="4" name="PlaceHolder 3"/>
          <p:cNvSpPr>
            <a:spLocks noGrp="1"/>
          </p:cNvSpPr>
          <p:nvPr>
            <p:ph type="dt" idx="91"/>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Standard 14">
    <p:spTree>
      <p:nvGrpSpPr>
        <p:cNvPr id="1" name=""/>
        <p:cNvGrpSpPr/>
        <p:nvPr/>
      </p:nvGrpSpPr>
      <p:grpSpPr>
        <a:xfrm>
          <a:off x="0" y="0"/>
          <a:ext cx="0" cy="0"/>
          <a:chOff x="0" y="0"/>
          <a:chExt cx="0" cy="0"/>
        </a:xfrm>
      </p:grpSpPr>
      <p:sp>
        <p:nvSpPr>
          <p:cNvPr id="2" name="PlaceHolder 1"/>
          <p:cNvSpPr>
            <a:spLocks noGrp="1"/>
          </p:cNvSpPr>
          <p:nvPr>
            <p:ph type="ftr" idx="95"/>
          </p:nvPr>
        </p:nvSpPr>
        <p:spPr/>
        <p:txBody>
          <a:bodyPr/>
          <a:lstStyle/>
          <a:p>
            <a:r>
              <a:t>Footer</a:t>
            </a:r>
          </a:p>
        </p:txBody>
      </p:sp>
      <p:sp>
        <p:nvSpPr>
          <p:cNvPr id="3" name="PlaceHolder 2"/>
          <p:cNvSpPr>
            <a:spLocks noGrp="1"/>
          </p:cNvSpPr>
          <p:nvPr>
            <p:ph type="sldNum" idx="96"/>
          </p:nvPr>
        </p:nvSpPr>
        <p:spPr/>
        <p:txBody>
          <a:bodyPr/>
          <a:lstStyle/>
          <a:p>
            <a:fld id="{509A6C71-E082-4FB1-A3A7-FB719CD9F99C}" type="slidenum">
              <a:t>‹N°›</a:t>
            </a:fld>
            <a:endParaRPr/>
          </a:p>
        </p:txBody>
      </p:sp>
      <p:sp>
        <p:nvSpPr>
          <p:cNvPr id="4" name="PlaceHolder 3"/>
          <p:cNvSpPr>
            <a:spLocks noGrp="1"/>
          </p:cNvSpPr>
          <p:nvPr>
            <p:ph type="dt" idx="94"/>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Standard 15">
    <p:spTree>
      <p:nvGrpSpPr>
        <p:cNvPr id="1" name=""/>
        <p:cNvGrpSpPr/>
        <p:nvPr/>
      </p:nvGrpSpPr>
      <p:grpSpPr>
        <a:xfrm>
          <a:off x="0" y="0"/>
          <a:ext cx="0" cy="0"/>
          <a:chOff x="0" y="0"/>
          <a:chExt cx="0" cy="0"/>
        </a:xfrm>
      </p:grpSpPr>
      <p:sp>
        <p:nvSpPr>
          <p:cNvPr id="2" name="PlaceHolder 1"/>
          <p:cNvSpPr>
            <a:spLocks noGrp="1"/>
          </p:cNvSpPr>
          <p:nvPr>
            <p:ph type="ftr" idx="98"/>
          </p:nvPr>
        </p:nvSpPr>
        <p:spPr/>
        <p:txBody>
          <a:bodyPr/>
          <a:lstStyle/>
          <a:p>
            <a:r>
              <a:t>Footer</a:t>
            </a:r>
          </a:p>
        </p:txBody>
      </p:sp>
      <p:sp>
        <p:nvSpPr>
          <p:cNvPr id="3" name="PlaceHolder 2"/>
          <p:cNvSpPr>
            <a:spLocks noGrp="1"/>
          </p:cNvSpPr>
          <p:nvPr>
            <p:ph type="sldNum" idx="99"/>
          </p:nvPr>
        </p:nvSpPr>
        <p:spPr/>
        <p:txBody>
          <a:bodyPr/>
          <a:lstStyle/>
          <a:p>
            <a:fld id="{3E13B2B2-5CF3-492E-9938-8215235FFB9F}" type="slidenum">
              <a:t>‹N°›</a:t>
            </a:fld>
            <a:endParaRPr/>
          </a:p>
        </p:txBody>
      </p:sp>
      <p:sp>
        <p:nvSpPr>
          <p:cNvPr id="4" name="PlaceHolder 3"/>
          <p:cNvSpPr>
            <a:spLocks noGrp="1"/>
          </p:cNvSpPr>
          <p:nvPr>
            <p:ph type="dt" idx="9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tandard 16">
    <p:spTree>
      <p:nvGrpSpPr>
        <p:cNvPr id="1" name=""/>
        <p:cNvGrpSpPr/>
        <p:nvPr/>
      </p:nvGrpSpPr>
      <p:grpSpPr>
        <a:xfrm>
          <a:off x="0" y="0"/>
          <a:ext cx="0" cy="0"/>
          <a:chOff x="0" y="0"/>
          <a:chExt cx="0" cy="0"/>
        </a:xfrm>
      </p:grpSpPr>
      <p:sp>
        <p:nvSpPr>
          <p:cNvPr id="2" name="PlaceHolder 1"/>
          <p:cNvSpPr>
            <a:spLocks noGrp="1"/>
          </p:cNvSpPr>
          <p:nvPr>
            <p:ph type="ftr" idx="101"/>
          </p:nvPr>
        </p:nvSpPr>
        <p:spPr/>
        <p:txBody>
          <a:bodyPr/>
          <a:lstStyle/>
          <a:p>
            <a:r>
              <a:t>Footer</a:t>
            </a:r>
          </a:p>
        </p:txBody>
      </p:sp>
      <p:sp>
        <p:nvSpPr>
          <p:cNvPr id="3" name="PlaceHolder 2"/>
          <p:cNvSpPr>
            <a:spLocks noGrp="1"/>
          </p:cNvSpPr>
          <p:nvPr>
            <p:ph type="sldNum" idx="102"/>
          </p:nvPr>
        </p:nvSpPr>
        <p:spPr/>
        <p:txBody>
          <a:bodyPr/>
          <a:lstStyle/>
          <a:p>
            <a:fld id="{46684FC4-BD95-4992-858F-0AD6599B6CA9}" type="slidenum">
              <a:t>‹N°›</a:t>
            </a:fld>
            <a:endParaRPr/>
          </a:p>
        </p:txBody>
      </p:sp>
      <p:sp>
        <p:nvSpPr>
          <p:cNvPr id="4" name="PlaceHolder 3"/>
          <p:cNvSpPr>
            <a:spLocks noGrp="1"/>
          </p:cNvSpPr>
          <p:nvPr>
            <p:ph type="dt" idx="100"/>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tandard 17">
    <p:spTree>
      <p:nvGrpSpPr>
        <p:cNvPr id="1" name=""/>
        <p:cNvGrpSpPr/>
        <p:nvPr/>
      </p:nvGrpSpPr>
      <p:grpSpPr>
        <a:xfrm>
          <a:off x="0" y="0"/>
          <a:ext cx="0" cy="0"/>
          <a:chOff x="0" y="0"/>
          <a:chExt cx="0" cy="0"/>
        </a:xfrm>
      </p:grpSpPr>
      <p:sp>
        <p:nvSpPr>
          <p:cNvPr id="2" name="PlaceHolder 1"/>
          <p:cNvSpPr>
            <a:spLocks noGrp="1"/>
          </p:cNvSpPr>
          <p:nvPr>
            <p:ph type="ftr" idx="104"/>
          </p:nvPr>
        </p:nvSpPr>
        <p:spPr/>
        <p:txBody>
          <a:bodyPr/>
          <a:lstStyle/>
          <a:p>
            <a:r>
              <a:t>Footer</a:t>
            </a:r>
          </a:p>
        </p:txBody>
      </p:sp>
      <p:sp>
        <p:nvSpPr>
          <p:cNvPr id="3" name="PlaceHolder 2"/>
          <p:cNvSpPr>
            <a:spLocks noGrp="1"/>
          </p:cNvSpPr>
          <p:nvPr>
            <p:ph type="sldNum" idx="105"/>
          </p:nvPr>
        </p:nvSpPr>
        <p:spPr/>
        <p:txBody>
          <a:bodyPr/>
          <a:lstStyle/>
          <a:p>
            <a:fld id="{9DA85B38-7824-46C8-838C-5E298205CD08}" type="slidenum">
              <a:t>‹N°›</a:t>
            </a:fld>
            <a:endParaRPr/>
          </a:p>
        </p:txBody>
      </p:sp>
      <p:sp>
        <p:nvSpPr>
          <p:cNvPr id="4" name="PlaceHolder 3"/>
          <p:cNvSpPr>
            <a:spLocks noGrp="1"/>
          </p:cNvSpPr>
          <p:nvPr>
            <p:ph type="dt" idx="103"/>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Standard 18">
    <p:spTree>
      <p:nvGrpSpPr>
        <p:cNvPr id="1" name=""/>
        <p:cNvGrpSpPr/>
        <p:nvPr/>
      </p:nvGrpSpPr>
      <p:grpSpPr>
        <a:xfrm>
          <a:off x="0" y="0"/>
          <a:ext cx="0" cy="0"/>
          <a:chOff x="0" y="0"/>
          <a:chExt cx="0" cy="0"/>
        </a:xfrm>
      </p:grpSpPr>
      <p:sp>
        <p:nvSpPr>
          <p:cNvPr id="2" name="PlaceHolder 1"/>
          <p:cNvSpPr>
            <a:spLocks noGrp="1"/>
          </p:cNvSpPr>
          <p:nvPr>
            <p:ph type="ftr" idx="107"/>
          </p:nvPr>
        </p:nvSpPr>
        <p:spPr/>
        <p:txBody>
          <a:bodyPr/>
          <a:lstStyle/>
          <a:p>
            <a:r>
              <a:t>Footer</a:t>
            </a:r>
          </a:p>
        </p:txBody>
      </p:sp>
      <p:sp>
        <p:nvSpPr>
          <p:cNvPr id="3" name="PlaceHolder 2"/>
          <p:cNvSpPr>
            <a:spLocks noGrp="1"/>
          </p:cNvSpPr>
          <p:nvPr>
            <p:ph type="sldNum" idx="108"/>
          </p:nvPr>
        </p:nvSpPr>
        <p:spPr/>
        <p:txBody>
          <a:bodyPr/>
          <a:lstStyle/>
          <a:p>
            <a:fld id="{46FF5FB2-22D7-4D47-BAFA-6BD3A0D3A6B3}" type="slidenum">
              <a:t>‹N°›</a:t>
            </a:fld>
            <a:endParaRPr/>
          </a:p>
        </p:txBody>
      </p:sp>
      <p:sp>
        <p:nvSpPr>
          <p:cNvPr id="4" name="PlaceHolder 3"/>
          <p:cNvSpPr>
            <a:spLocks noGrp="1"/>
          </p:cNvSpPr>
          <p:nvPr>
            <p:ph type="dt" idx="106"/>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Standard 19">
    <p:spTree>
      <p:nvGrpSpPr>
        <p:cNvPr id="1" name=""/>
        <p:cNvGrpSpPr/>
        <p:nvPr/>
      </p:nvGrpSpPr>
      <p:grpSpPr>
        <a:xfrm>
          <a:off x="0" y="0"/>
          <a:ext cx="0" cy="0"/>
          <a:chOff x="0" y="0"/>
          <a:chExt cx="0" cy="0"/>
        </a:xfrm>
      </p:grpSpPr>
      <p:sp>
        <p:nvSpPr>
          <p:cNvPr id="2" name="PlaceHolder 1"/>
          <p:cNvSpPr>
            <a:spLocks noGrp="1"/>
          </p:cNvSpPr>
          <p:nvPr>
            <p:ph type="ftr" idx="110"/>
          </p:nvPr>
        </p:nvSpPr>
        <p:spPr/>
        <p:txBody>
          <a:bodyPr/>
          <a:lstStyle/>
          <a:p>
            <a:r>
              <a:t>Footer</a:t>
            </a:r>
          </a:p>
        </p:txBody>
      </p:sp>
      <p:sp>
        <p:nvSpPr>
          <p:cNvPr id="3" name="PlaceHolder 2"/>
          <p:cNvSpPr>
            <a:spLocks noGrp="1"/>
          </p:cNvSpPr>
          <p:nvPr>
            <p:ph type="sldNum" idx="111"/>
          </p:nvPr>
        </p:nvSpPr>
        <p:spPr/>
        <p:txBody>
          <a:bodyPr/>
          <a:lstStyle/>
          <a:p>
            <a:fld id="{CDEC6BE5-35D1-4A1C-BAFC-727D6C93CFBB}" type="slidenum">
              <a:t>‹N°›</a:t>
            </a:fld>
            <a:endParaRPr/>
          </a:p>
        </p:txBody>
      </p:sp>
      <p:sp>
        <p:nvSpPr>
          <p:cNvPr id="4" name="PlaceHolder 3"/>
          <p:cNvSpPr>
            <a:spLocks noGrp="1"/>
          </p:cNvSpPr>
          <p:nvPr>
            <p:ph type="dt" idx="10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Standard 21">
    <p:spTree>
      <p:nvGrpSpPr>
        <p:cNvPr id="1" name=""/>
        <p:cNvGrpSpPr/>
        <p:nvPr/>
      </p:nvGrpSpPr>
      <p:grpSpPr>
        <a:xfrm>
          <a:off x="0" y="0"/>
          <a:ext cx="0" cy="0"/>
          <a:chOff x="0" y="0"/>
          <a:chExt cx="0" cy="0"/>
        </a:xfrm>
      </p:grpSpPr>
      <p:sp>
        <p:nvSpPr>
          <p:cNvPr id="2" name="PlaceHolder 1"/>
          <p:cNvSpPr>
            <a:spLocks noGrp="1"/>
          </p:cNvSpPr>
          <p:nvPr>
            <p:ph type="ftr" idx="116"/>
          </p:nvPr>
        </p:nvSpPr>
        <p:spPr/>
        <p:txBody>
          <a:bodyPr/>
          <a:lstStyle/>
          <a:p>
            <a:r>
              <a:t>Footer</a:t>
            </a:r>
          </a:p>
        </p:txBody>
      </p:sp>
      <p:sp>
        <p:nvSpPr>
          <p:cNvPr id="3" name="PlaceHolder 2"/>
          <p:cNvSpPr>
            <a:spLocks noGrp="1"/>
          </p:cNvSpPr>
          <p:nvPr>
            <p:ph type="sldNum" idx="117"/>
          </p:nvPr>
        </p:nvSpPr>
        <p:spPr/>
        <p:txBody>
          <a:bodyPr/>
          <a:lstStyle/>
          <a:p>
            <a:fld id="{CBCE0685-AE14-4A41-966C-BE70CA99E001}" type="slidenum">
              <a:t>‹N°›</a:t>
            </a:fld>
            <a:endParaRPr/>
          </a:p>
        </p:txBody>
      </p:sp>
      <p:sp>
        <p:nvSpPr>
          <p:cNvPr id="4" name="PlaceHolder 3"/>
          <p:cNvSpPr>
            <a:spLocks noGrp="1"/>
          </p:cNvSpPr>
          <p:nvPr>
            <p:ph type="dt" idx="115"/>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Standard 22">
    <p:spTree>
      <p:nvGrpSpPr>
        <p:cNvPr id="1" name=""/>
        <p:cNvGrpSpPr/>
        <p:nvPr/>
      </p:nvGrpSpPr>
      <p:grpSpPr>
        <a:xfrm>
          <a:off x="0" y="0"/>
          <a:ext cx="0" cy="0"/>
          <a:chOff x="0" y="0"/>
          <a:chExt cx="0" cy="0"/>
        </a:xfrm>
      </p:grpSpPr>
      <p:sp>
        <p:nvSpPr>
          <p:cNvPr id="444"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445" name="PlaceHolder 2"/>
          <p:cNvSpPr>
            <a:spLocks noGrp="1"/>
          </p:cNvSpPr>
          <p:nvPr>
            <p:ph/>
          </p:nvPr>
        </p:nvSpPr>
        <p:spPr>
          <a:xfrm>
            <a:off x="1103400" y="2053080"/>
            <a:ext cx="436572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446" name="PlaceHolder 3"/>
          <p:cNvSpPr>
            <a:spLocks noGrp="1"/>
          </p:cNvSpPr>
          <p:nvPr>
            <p:ph/>
          </p:nvPr>
        </p:nvSpPr>
        <p:spPr>
          <a:xfrm>
            <a:off x="5687640" y="2053080"/>
            <a:ext cx="436572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5" name="PlaceHolder 4"/>
          <p:cNvSpPr>
            <a:spLocks noGrp="1"/>
          </p:cNvSpPr>
          <p:nvPr>
            <p:ph type="ftr" idx="119"/>
          </p:nvPr>
        </p:nvSpPr>
        <p:spPr/>
        <p:txBody>
          <a:bodyPr/>
          <a:lstStyle/>
          <a:p>
            <a:r>
              <a:t>Footer</a:t>
            </a:r>
          </a:p>
        </p:txBody>
      </p:sp>
      <p:sp>
        <p:nvSpPr>
          <p:cNvPr id="6" name="PlaceHolder 5"/>
          <p:cNvSpPr>
            <a:spLocks noGrp="1"/>
          </p:cNvSpPr>
          <p:nvPr>
            <p:ph type="sldNum" idx="120"/>
          </p:nvPr>
        </p:nvSpPr>
        <p:spPr/>
        <p:txBody>
          <a:bodyPr/>
          <a:lstStyle/>
          <a:p>
            <a:fld id="{5A3D6A99-77AF-4CA7-A4BB-D22F34A5CD51}" type="slidenum">
              <a:t>‹N°›</a:t>
            </a:fld>
            <a:endParaRPr/>
          </a:p>
        </p:txBody>
      </p:sp>
      <p:sp>
        <p:nvSpPr>
          <p:cNvPr id="7" name="PlaceHolder 6"/>
          <p:cNvSpPr>
            <a:spLocks noGrp="1"/>
          </p:cNvSpPr>
          <p:nvPr>
            <p:ph type="dt" idx="118"/>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Standard 23">
    <p:spTree>
      <p:nvGrpSpPr>
        <p:cNvPr id="1" name=""/>
        <p:cNvGrpSpPr/>
        <p:nvPr/>
      </p:nvGrpSpPr>
      <p:grpSpPr>
        <a:xfrm>
          <a:off x="0" y="0"/>
          <a:ext cx="0" cy="0"/>
          <a:chOff x="0" y="0"/>
          <a:chExt cx="0" cy="0"/>
        </a:xfrm>
      </p:grpSpPr>
      <p:sp>
        <p:nvSpPr>
          <p:cNvPr id="2" name="PlaceHolder 1"/>
          <p:cNvSpPr>
            <a:spLocks noGrp="1"/>
          </p:cNvSpPr>
          <p:nvPr>
            <p:ph type="ftr" idx="122"/>
          </p:nvPr>
        </p:nvSpPr>
        <p:spPr/>
        <p:txBody>
          <a:bodyPr/>
          <a:lstStyle/>
          <a:p>
            <a:r>
              <a:t>Footer</a:t>
            </a:r>
          </a:p>
        </p:txBody>
      </p:sp>
      <p:sp>
        <p:nvSpPr>
          <p:cNvPr id="3" name="PlaceHolder 2"/>
          <p:cNvSpPr>
            <a:spLocks noGrp="1"/>
          </p:cNvSpPr>
          <p:nvPr>
            <p:ph type="sldNum" idx="123"/>
          </p:nvPr>
        </p:nvSpPr>
        <p:spPr/>
        <p:txBody>
          <a:bodyPr/>
          <a:lstStyle/>
          <a:p>
            <a:fld id="{89339250-C32B-4409-874C-CE6787CA07B2}" type="slidenum">
              <a:t>‹N°›</a:t>
            </a:fld>
            <a:endParaRPr/>
          </a:p>
        </p:txBody>
      </p:sp>
      <p:sp>
        <p:nvSpPr>
          <p:cNvPr id="4" name="PlaceHolder 3"/>
          <p:cNvSpPr>
            <a:spLocks noGrp="1"/>
          </p:cNvSpPr>
          <p:nvPr>
            <p:ph type="dt" idx="12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23" name="PlaceHolder 2"/>
          <p:cNvSpPr>
            <a:spLocks noGrp="1"/>
          </p:cNvSpPr>
          <p:nvPr>
            <p:ph/>
          </p:nvPr>
        </p:nvSpPr>
        <p:spPr>
          <a:xfrm>
            <a:off x="1103400" y="2053080"/>
            <a:ext cx="894636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BC0D600B-D774-4416-BCA3-F57719A93F5A}" type="slidenum">
              <a:t>‹N°›</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tandard 24">
    <p:spTree>
      <p:nvGrpSpPr>
        <p:cNvPr id="1" name=""/>
        <p:cNvGrpSpPr/>
        <p:nvPr/>
      </p:nvGrpSpPr>
      <p:grpSpPr>
        <a:xfrm>
          <a:off x="0" y="0"/>
          <a:ext cx="0" cy="0"/>
          <a:chOff x="0" y="0"/>
          <a:chExt cx="0" cy="0"/>
        </a:xfrm>
      </p:grpSpPr>
      <p:sp>
        <p:nvSpPr>
          <p:cNvPr id="471"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3" name="PlaceHolder 2"/>
          <p:cNvSpPr>
            <a:spLocks noGrp="1"/>
          </p:cNvSpPr>
          <p:nvPr>
            <p:ph type="ftr" idx="125"/>
          </p:nvPr>
        </p:nvSpPr>
        <p:spPr/>
        <p:txBody>
          <a:bodyPr/>
          <a:lstStyle/>
          <a:p>
            <a:r>
              <a:t>Footer</a:t>
            </a:r>
          </a:p>
        </p:txBody>
      </p:sp>
      <p:sp>
        <p:nvSpPr>
          <p:cNvPr id="4" name="PlaceHolder 3"/>
          <p:cNvSpPr>
            <a:spLocks noGrp="1"/>
          </p:cNvSpPr>
          <p:nvPr>
            <p:ph type="sldNum" idx="126"/>
          </p:nvPr>
        </p:nvSpPr>
        <p:spPr/>
        <p:txBody>
          <a:bodyPr/>
          <a:lstStyle/>
          <a:p>
            <a:fld id="{2362CAC6-84FE-43F2-A5B7-83848F2A3C75}" type="slidenum">
              <a:t>‹N°›</a:t>
            </a:fld>
            <a:endParaRPr/>
          </a:p>
        </p:txBody>
      </p:sp>
      <p:sp>
        <p:nvSpPr>
          <p:cNvPr id="5" name="PlaceHolder 4"/>
          <p:cNvSpPr>
            <a:spLocks noGrp="1"/>
          </p:cNvSpPr>
          <p:nvPr>
            <p:ph type="dt" idx="124"/>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Standard 25">
    <p:spTree>
      <p:nvGrpSpPr>
        <p:cNvPr id="1" name=""/>
        <p:cNvGrpSpPr/>
        <p:nvPr/>
      </p:nvGrpSpPr>
      <p:grpSpPr>
        <a:xfrm>
          <a:off x="0" y="0"/>
          <a:ext cx="0" cy="0"/>
          <a:chOff x="0" y="0"/>
          <a:chExt cx="0" cy="0"/>
        </a:xfrm>
      </p:grpSpPr>
      <p:sp>
        <p:nvSpPr>
          <p:cNvPr id="2" name="PlaceHolder 1"/>
          <p:cNvSpPr>
            <a:spLocks noGrp="1"/>
          </p:cNvSpPr>
          <p:nvPr>
            <p:ph type="ftr" idx="128"/>
          </p:nvPr>
        </p:nvSpPr>
        <p:spPr/>
        <p:txBody>
          <a:bodyPr/>
          <a:lstStyle/>
          <a:p>
            <a:r>
              <a:t>Footer</a:t>
            </a:r>
          </a:p>
        </p:txBody>
      </p:sp>
      <p:sp>
        <p:nvSpPr>
          <p:cNvPr id="3" name="PlaceHolder 2"/>
          <p:cNvSpPr>
            <a:spLocks noGrp="1"/>
          </p:cNvSpPr>
          <p:nvPr>
            <p:ph type="sldNum" idx="129"/>
          </p:nvPr>
        </p:nvSpPr>
        <p:spPr/>
        <p:txBody>
          <a:bodyPr/>
          <a:lstStyle/>
          <a:p>
            <a:fld id="{19007B5A-11D3-4D44-A5D9-49031B3E7EDB}" type="slidenum">
              <a:t>‹N°›</a:t>
            </a:fld>
            <a:endParaRPr/>
          </a:p>
        </p:txBody>
      </p:sp>
      <p:sp>
        <p:nvSpPr>
          <p:cNvPr id="4" name="PlaceHolder 3"/>
          <p:cNvSpPr>
            <a:spLocks noGrp="1"/>
          </p:cNvSpPr>
          <p:nvPr>
            <p:ph type="dt" idx="127"/>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Standard 26">
    <p:spTree>
      <p:nvGrpSpPr>
        <p:cNvPr id="1" name=""/>
        <p:cNvGrpSpPr/>
        <p:nvPr/>
      </p:nvGrpSpPr>
      <p:grpSpPr>
        <a:xfrm>
          <a:off x="0" y="0"/>
          <a:ext cx="0" cy="0"/>
          <a:chOff x="0" y="0"/>
          <a:chExt cx="0" cy="0"/>
        </a:xfrm>
      </p:grpSpPr>
      <p:sp>
        <p:nvSpPr>
          <p:cNvPr id="2" name="PlaceHolder 1"/>
          <p:cNvSpPr>
            <a:spLocks noGrp="1"/>
          </p:cNvSpPr>
          <p:nvPr>
            <p:ph type="ftr" idx="131"/>
          </p:nvPr>
        </p:nvSpPr>
        <p:spPr/>
        <p:txBody>
          <a:bodyPr/>
          <a:lstStyle/>
          <a:p>
            <a:r>
              <a:t>Footer</a:t>
            </a:r>
          </a:p>
        </p:txBody>
      </p:sp>
      <p:sp>
        <p:nvSpPr>
          <p:cNvPr id="3" name="PlaceHolder 2"/>
          <p:cNvSpPr>
            <a:spLocks noGrp="1"/>
          </p:cNvSpPr>
          <p:nvPr>
            <p:ph type="sldNum" idx="132"/>
          </p:nvPr>
        </p:nvSpPr>
        <p:spPr/>
        <p:txBody>
          <a:bodyPr/>
          <a:lstStyle/>
          <a:p>
            <a:fld id="{521DA62D-2BF2-4DF8-8A6D-346783CBF64C}" type="slidenum">
              <a:t>‹N°›</a:t>
            </a:fld>
            <a:endParaRPr/>
          </a:p>
        </p:txBody>
      </p:sp>
      <p:sp>
        <p:nvSpPr>
          <p:cNvPr id="4" name="PlaceHolder 3"/>
          <p:cNvSpPr>
            <a:spLocks noGrp="1"/>
          </p:cNvSpPr>
          <p:nvPr>
            <p:ph type="dt" idx="130"/>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Standard 27">
    <p:spTree>
      <p:nvGrpSpPr>
        <p:cNvPr id="1" name=""/>
        <p:cNvGrpSpPr/>
        <p:nvPr/>
      </p:nvGrpSpPr>
      <p:grpSpPr>
        <a:xfrm>
          <a:off x="0" y="0"/>
          <a:ext cx="0" cy="0"/>
          <a:chOff x="0" y="0"/>
          <a:chExt cx="0" cy="0"/>
        </a:xfrm>
      </p:grpSpPr>
      <p:sp>
        <p:nvSpPr>
          <p:cNvPr id="2" name="PlaceHolder 1"/>
          <p:cNvSpPr>
            <a:spLocks noGrp="1"/>
          </p:cNvSpPr>
          <p:nvPr>
            <p:ph type="ftr" idx="134"/>
          </p:nvPr>
        </p:nvSpPr>
        <p:spPr/>
        <p:txBody>
          <a:bodyPr/>
          <a:lstStyle/>
          <a:p>
            <a:r>
              <a:t>Footer</a:t>
            </a:r>
          </a:p>
        </p:txBody>
      </p:sp>
      <p:sp>
        <p:nvSpPr>
          <p:cNvPr id="3" name="PlaceHolder 2"/>
          <p:cNvSpPr>
            <a:spLocks noGrp="1"/>
          </p:cNvSpPr>
          <p:nvPr>
            <p:ph type="sldNum" idx="135"/>
          </p:nvPr>
        </p:nvSpPr>
        <p:spPr/>
        <p:txBody>
          <a:bodyPr/>
          <a:lstStyle/>
          <a:p>
            <a:fld id="{8F2DF833-FE2C-4093-8158-BFD2BB088F63}" type="slidenum">
              <a:t>‹N°›</a:t>
            </a:fld>
            <a:endParaRPr/>
          </a:p>
        </p:txBody>
      </p:sp>
      <p:sp>
        <p:nvSpPr>
          <p:cNvPr id="4" name="PlaceHolder 3"/>
          <p:cNvSpPr>
            <a:spLocks noGrp="1"/>
          </p:cNvSpPr>
          <p:nvPr>
            <p:ph type="dt" idx="133"/>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492808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872628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2526747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5155108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fr-FR">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6080859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45658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re de section">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D0A4322C-1644-4C5F-B0E9-C6C94CC62C02}" type="slidenum">
              <a:t>‹N°›</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739385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02240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266753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577629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045126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798682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9616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88025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057403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97334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5"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36" name="PlaceHolder 2"/>
          <p:cNvSpPr>
            <a:spLocks noGrp="1"/>
          </p:cNvSpPr>
          <p:nvPr>
            <p:ph/>
          </p:nvPr>
        </p:nvSpPr>
        <p:spPr>
          <a:xfrm>
            <a:off x="1103400" y="2053080"/>
            <a:ext cx="436572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37" name="PlaceHolder 3"/>
          <p:cNvSpPr>
            <a:spLocks noGrp="1"/>
          </p:cNvSpPr>
          <p:nvPr>
            <p:ph/>
          </p:nvPr>
        </p:nvSpPr>
        <p:spPr>
          <a:xfrm>
            <a:off x="5687640" y="2053080"/>
            <a:ext cx="4365720" cy="4195080"/>
          </a:xfrm>
          <a:prstGeom prst="rect">
            <a:avLst/>
          </a:prstGeom>
          <a:noFill/>
          <a:ln w="0">
            <a:noFill/>
          </a:ln>
        </p:spPr>
        <p:txBody>
          <a:bodyPr lIns="0" tIns="0" rIns="0" bIns="0" anchor="t">
            <a:normAutofit/>
          </a:bodyPr>
          <a:lstStyle/>
          <a:p>
            <a:pPr indent="0">
              <a:spcBef>
                <a:spcPts val="1417"/>
              </a:spcBef>
              <a:buNone/>
            </a:pPr>
            <a:endParaRPr lang="fr-FR" sz="2000" b="0" strike="noStrike" spc="-1">
              <a:solidFill>
                <a:schemeClr val="dk1"/>
              </a:solidFill>
              <a:latin typeface="Century Gothic"/>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D808CC11-0864-45B3-9733-B7BE68895AB1}" type="slidenum">
              <a:t>‹N°›</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4104631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749079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4020934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2353106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42354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fr-FR">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132881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3643402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671250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547331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12720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mpara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E95CF854-559A-4996-9481-3AE7601281CB}" type="slidenum">
              <a:t>‹N°›</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r-F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645089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3385043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1725282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29449350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8286112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25823275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41003654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r-F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748533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50" name="PlaceHolder 1"/>
          <p:cNvSpPr>
            <a:spLocks noGrp="1"/>
          </p:cNvSpPr>
          <p:nvPr>
            <p:ph type="title"/>
          </p:nvPr>
        </p:nvSpPr>
        <p:spPr>
          <a:xfrm>
            <a:off x="646200" y="452880"/>
            <a:ext cx="9404280" cy="14000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Century Gothic"/>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5117E0C6-781E-475E-AFA6-9D59F4D50149}" type="slidenum">
              <a:t>‹N°›</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ontenu avec légend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3B42E7E6-3F1C-4205-943C-DB6292D18ACC}" type="slidenum">
              <a:t>‹N°›</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6.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7.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8.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19.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0.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1.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3.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4.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5.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6.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7.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8.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29.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0.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1.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2.xml"/><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3.xml"/><Relationship Id="rId1" Type="http://schemas.openxmlformats.org/officeDocument/2006/relationships/slideLayout" Target="../slideLayouts/slideLayout3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4.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5.xml"/><Relationship Id="rId1" Type="http://schemas.openxmlformats.org/officeDocument/2006/relationships/slideLayout" Target="../slideLayouts/slideLayout3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6.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7.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8.xml"/><Relationship Id="rId1" Type="http://schemas.openxmlformats.org/officeDocument/2006/relationships/slideLayout" Target="../slideLayouts/slideLayout3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39.xml"/><Relationship Id="rId1" Type="http://schemas.openxmlformats.org/officeDocument/2006/relationships/slideLayout" Target="../slideLayouts/slideLayout3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40.xml"/><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41.xml"/><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42.xml"/><Relationship Id="rId1" Type="http://schemas.openxmlformats.org/officeDocument/2006/relationships/slideLayout" Target="../slideLayouts/slideLayout4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theme" Target="../theme/theme43.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44.xml"/><Relationship Id="rId3" Type="http://schemas.openxmlformats.org/officeDocument/2006/relationships/slideLayout" Target="../slideLayouts/slideLayout46.xml"/><Relationship Id="rId21" Type="http://schemas.openxmlformats.org/officeDocument/2006/relationships/image" Target="../media/image4.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6.png"/><Relationship Id="rId10" Type="http://schemas.openxmlformats.org/officeDocument/2006/relationships/slideLayout" Target="../slideLayouts/slideLayout53.xml"/><Relationship Id="rId19" Type="http://schemas.openxmlformats.org/officeDocument/2006/relationships/image" Target="../media/image1.jpe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5.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45.xml"/><Relationship Id="rId3" Type="http://schemas.openxmlformats.org/officeDocument/2006/relationships/slideLayout" Target="../slideLayouts/slideLayout63.xml"/><Relationship Id="rId21" Type="http://schemas.openxmlformats.org/officeDocument/2006/relationships/image" Target="../media/image4.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image" Target="../media/image3.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image" Target="../media/image6.png"/><Relationship Id="rId10" Type="http://schemas.openxmlformats.org/officeDocument/2006/relationships/slideLayout" Target="../slideLayouts/slideLayout70.xml"/><Relationship Id="rId19" Type="http://schemas.openxmlformats.org/officeDocument/2006/relationships/image" Target="../media/image1.jpe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fr-FR" sz="6000" b="0" strike="noStrike" spc="-1">
                <a:solidFill>
                  <a:schemeClr val="dk1"/>
                </a:solidFill>
                <a:latin typeface="Calibri Light"/>
              </a:rPr>
              <a:t>Modifiez le style du titre</a:t>
            </a:r>
            <a:endParaRPr lang="fr-FR" sz="6000" b="0" strike="noStrike" spc="-1">
              <a:solidFill>
                <a:schemeClr val="dk1"/>
              </a:solidFill>
              <a:latin typeface="Calibri"/>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6DC0B372-C761-41E0-AA38-07EBE11EAD2F}"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fr-FR" sz="2800" b="0" strike="noStrike" spc="-1">
                <a:solidFill>
                  <a:schemeClr val="dk1"/>
                </a:solidFill>
                <a:latin typeface="Calibri"/>
              </a:rPr>
              <a:t>Cliquez pour éditer le format du plan de texte</a:t>
            </a:r>
          </a:p>
          <a:p>
            <a:pPr marL="864000" lvl="1" indent="-324000">
              <a:lnSpc>
                <a:spcPct val="90000"/>
              </a:lnSpc>
              <a:spcBef>
                <a:spcPts val="1134"/>
              </a:spcBef>
              <a:buClr>
                <a:srgbClr val="FFFFFF"/>
              </a:buClr>
              <a:buSzPct val="75000"/>
              <a:buFont typeface="Symbol" charset="2"/>
              <a:buChar char=""/>
            </a:pPr>
            <a:r>
              <a:rPr lang="fr-FR" sz="2000" b="0" strike="noStrike" spc="-1">
                <a:solidFill>
                  <a:schemeClr val="dk1"/>
                </a:solidFill>
                <a:latin typeface="Calibri"/>
              </a:rPr>
              <a:t>Second niveau de plan</a:t>
            </a:r>
          </a:p>
          <a:p>
            <a:pPr marL="1296000" lvl="2" indent="-288000">
              <a:lnSpc>
                <a:spcPct val="90000"/>
              </a:lnSpc>
              <a:spcBef>
                <a:spcPts val="850"/>
              </a:spcBef>
              <a:buClr>
                <a:srgbClr val="FFFFFF"/>
              </a:buClr>
              <a:buSzPct val="45000"/>
              <a:buFont typeface="Wingdings" charset="2"/>
              <a:buChar char=""/>
            </a:pPr>
            <a:r>
              <a:rPr lang="fr-FR" sz="1800" b="0" strike="noStrike" spc="-1">
                <a:solidFill>
                  <a:schemeClr val="dk1"/>
                </a:solidFill>
                <a:latin typeface="Calibri"/>
              </a:rPr>
              <a:t>Troisième niveau de plan</a:t>
            </a:r>
          </a:p>
          <a:p>
            <a:pPr marL="1728000" lvl="3" indent="-216000">
              <a:lnSpc>
                <a:spcPct val="90000"/>
              </a:lnSpc>
              <a:spcBef>
                <a:spcPts val="567"/>
              </a:spcBef>
              <a:buClr>
                <a:srgbClr val="FFFFFF"/>
              </a:buClr>
              <a:buSzPct val="75000"/>
              <a:buFont typeface="Symbol" charset="2"/>
              <a:buChar char=""/>
            </a:pPr>
            <a:r>
              <a:rPr lang="fr-FR" sz="1800" b="0" strike="noStrike" spc="-1">
                <a:solidFill>
                  <a:schemeClr val="dk1"/>
                </a:solidFill>
                <a:latin typeface="Calibri"/>
              </a:rPr>
              <a:t>Quatrième niveau de plan</a:t>
            </a:r>
          </a:p>
          <a:p>
            <a:pPr marL="2160000" lvl="4" indent="-216000">
              <a:lnSpc>
                <a:spcPct val="90000"/>
              </a:lnSpc>
              <a:spcBef>
                <a:spcPts val="283"/>
              </a:spcBef>
              <a:buClr>
                <a:srgbClr val="FFFFFF"/>
              </a:buClr>
              <a:buSzPct val="45000"/>
              <a:buFont typeface="Wingdings" charset="2"/>
              <a:buChar char=""/>
            </a:pPr>
            <a:r>
              <a:rPr lang="fr-FR" sz="2000" b="0" strike="noStrike" spc="-1">
                <a:solidFill>
                  <a:schemeClr val="dk1"/>
                </a:solidFill>
                <a:latin typeface="Calibri"/>
              </a:rPr>
              <a:t>Cinquième niveau de plan</a:t>
            </a:r>
          </a:p>
          <a:p>
            <a:pPr marL="2592000" lvl="5" indent="-216000">
              <a:lnSpc>
                <a:spcPct val="90000"/>
              </a:lnSpc>
              <a:spcBef>
                <a:spcPts val="283"/>
              </a:spcBef>
              <a:buClr>
                <a:srgbClr val="FFFFFF"/>
              </a:buClr>
              <a:buSzPct val="45000"/>
              <a:buFont typeface="Wingdings" charset="2"/>
              <a:buChar char=""/>
            </a:pPr>
            <a:r>
              <a:rPr lang="fr-FR" sz="2000" b="0" strike="noStrike" spc="-1">
                <a:solidFill>
                  <a:schemeClr val="dk1"/>
                </a:solidFill>
                <a:latin typeface="Calibri"/>
              </a:rPr>
              <a:t>Sixième niveau de plan</a:t>
            </a:r>
          </a:p>
          <a:p>
            <a:pPr marL="3024000" lvl="6" indent="-216000">
              <a:lnSpc>
                <a:spcPct val="90000"/>
              </a:lnSpc>
              <a:spcBef>
                <a:spcPts val="283"/>
              </a:spcBef>
              <a:buClr>
                <a:srgbClr val="FFFFFF"/>
              </a:buClr>
              <a:buSzPct val="45000"/>
              <a:buFont typeface="Wingdings" charset="2"/>
              <a:buChar char=""/>
            </a:pPr>
            <a:r>
              <a:rPr lang="fr-FR" sz="2000" b="0" strike="noStrike" spc="-1">
                <a:solidFill>
                  <a:schemeClr val="dk1"/>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62"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fr-FR" sz="3200" b="0" strike="noStrike" spc="-1">
                <a:solidFill>
                  <a:schemeClr val="dk1"/>
                </a:solidFill>
                <a:latin typeface="Calibri Light"/>
              </a:rPr>
              <a:t>Modifiez le style du titre</a:t>
            </a:r>
            <a:endParaRPr lang="fr-FR" sz="3200" b="0" strike="noStrike" spc="-1">
              <a:solidFill>
                <a:schemeClr val="dk1"/>
              </a:solidFill>
              <a:latin typeface="Calibri"/>
            </a:endParaRPr>
          </a:p>
        </p:txBody>
      </p:sp>
      <p:sp>
        <p:nvSpPr>
          <p:cNvPr id="63"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FFFFFF"/>
              </a:buClr>
              <a:buSzPct val="45000"/>
              <a:buFont typeface="Wingdings" charset="2"/>
              <a:buChar char=""/>
            </a:pPr>
            <a:r>
              <a:rPr lang="fr-FR" sz="3200" b="0" strike="noStrike" spc="-1">
                <a:solidFill>
                  <a:schemeClr val="dk1"/>
                </a:solidFill>
                <a:latin typeface="Calibri"/>
              </a:rPr>
              <a:t>Cliquez pour éditer le format du plan de texte</a:t>
            </a:r>
          </a:p>
          <a:p>
            <a:pPr marL="864000" lvl="1" indent="-324000">
              <a:lnSpc>
                <a:spcPct val="90000"/>
              </a:lnSpc>
              <a:spcBef>
                <a:spcPts val="1134"/>
              </a:spcBef>
              <a:buClr>
                <a:srgbClr val="FFFFFF"/>
              </a:buClr>
              <a:buSzPct val="75000"/>
              <a:buFont typeface="Symbol" charset="2"/>
              <a:buChar char=""/>
            </a:pPr>
            <a:r>
              <a:rPr lang="fr-FR" sz="3200" b="0" strike="noStrike" spc="-1">
                <a:solidFill>
                  <a:schemeClr val="dk1"/>
                </a:solidFill>
                <a:latin typeface="Calibri"/>
              </a:rPr>
              <a:t>Second niveau de plan</a:t>
            </a:r>
          </a:p>
          <a:p>
            <a:pPr marL="1296000" lvl="2" indent="-288000">
              <a:lnSpc>
                <a:spcPct val="90000"/>
              </a:lnSpc>
              <a:spcBef>
                <a:spcPts val="850"/>
              </a:spcBef>
              <a:buClr>
                <a:srgbClr val="FFFFFF"/>
              </a:buClr>
              <a:buSzPct val="45000"/>
              <a:buFont typeface="Wingdings" charset="2"/>
              <a:buChar char=""/>
            </a:pPr>
            <a:r>
              <a:rPr lang="fr-FR" sz="3200" b="0" strike="noStrike" spc="-1">
                <a:solidFill>
                  <a:schemeClr val="dk1"/>
                </a:solidFill>
                <a:latin typeface="Calibri"/>
              </a:rPr>
              <a:t>Troisième niveau de plan</a:t>
            </a:r>
          </a:p>
          <a:p>
            <a:pPr marL="1728000" lvl="3" indent="-216000">
              <a:lnSpc>
                <a:spcPct val="90000"/>
              </a:lnSpc>
              <a:spcBef>
                <a:spcPts val="567"/>
              </a:spcBef>
              <a:buClr>
                <a:srgbClr val="FFFFFF"/>
              </a:buClr>
              <a:buSzPct val="75000"/>
              <a:buFont typeface="Symbol" charset="2"/>
              <a:buChar char=""/>
            </a:pPr>
            <a:r>
              <a:rPr lang="fr-FR" sz="3200" b="0" strike="noStrike" spc="-1">
                <a:solidFill>
                  <a:schemeClr val="dk1"/>
                </a:solidFill>
                <a:latin typeface="Calibri"/>
              </a:rPr>
              <a:t>Quatrième niveau de plan</a:t>
            </a:r>
          </a:p>
          <a:p>
            <a:pPr marL="2160000" lvl="4" indent="-216000">
              <a:lnSpc>
                <a:spcPct val="90000"/>
              </a:lnSpc>
              <a:spcBef>
                <a:spcPts val="283"/>
              </a:spcBef>
              <a:buClr>
                <a:srgbClr val="FFFFFF"/>
              </a:buClr>
              <a:buSzPct val="45000"/>
              <a:buFont typeface="Wingdings" charset="2"/>
              <a:buChar char=""/>
            </a:pPr>
            <a:r>
              <a:rPr lang="fr-FR" sz="3200" b="0" strike="noStrike" spc="-1">
                <a:solidFill>
                  <a:schemeClr val="dk1"/>
                </a:solidFill>
                <a:latin typeface="Calibri"/>
              </a:rPr>
              <a:t>Cinquième niveau de plan</a:t>
            </a:r>
          </a:p>
          <a:p>
            <a:pPr marL="2592000" lvl="5" indent="-216000">
              <a:lnSpc>
                <a:spcPct val="90000"/>
              </a:lnSpc>
              <a:spcBef>
                <a:spcPts val="283"/>
              </a:spcBef>
              <a:buClr>
                <a:srgbClr val="FFFFFF"/>
              </a:buClr>
              <a:buSzPct val="45000"/>
              <a:buFont typeface="Wingdings" charset="2"/>
              <a:buChar char=""/>
            </a:pPr>
            <a:r>
              <a:rPr lang="fr-FR" sz="3200" b="0" strike="noStrike" spc="-1">
                <a:solidFill>
                  <a:schemeClr val="dk1"/>
                </a:solidFill>
                <a:latin typeface="Calibri"/>
              </a:rPr>
              <a:t>Sixième niveau de plan</a:t>
            </a:r>
          </a:p>
          <a:p>
            <a:pPr marL="3024000" lvl="6" indent="-216000">
              <a:lnSpc>
                <a:spcPct val="90000"/>
              </a:lnSpc>
              <a:spcBef>
                <a:spcPts val="283"/>
              </a:spcBef>
              <a:buClr>
                <a:srgbClr val="FFFFFF"/>
              </a:buClr>
              <a:buSzPct val="45000"/>
              <a:buFont typeface="Wingdings" charset="2"/>
              <a:buChar char=""/>
            </a:pPr>
            <a:r>
              <a:rPr lang="fr-FR" sz="3200" b="0" strike="noStrike" spc="-1">
                <a:solidFill>
                  <a:schemeClr val="dk1"/>
                </a:solidFill>
                <a:latin typeface="Calibri"/>
              </a:rPr>
              <a:t>Septième niveau de plan</a:t>
            </a:r>
          </a:p>
        </p:txBody>
      </p:sp>
      <p:sp>
        <p:nvSpPr>
          <p:cNvPr id="64"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600" b="0" strike="noStrike" spc="-1">
                <a:solidFill>
                  <a:schemeClr val="dk1"/>
                </a:solidFill>
                <a:latin typeface="Calibri"/>
              </a:rPr>
              <a:t>Modifiez les styles du texte du masque</a:t>
            </a:r>
          </a:p>
        </p:txBody>
      </p:sp>
      <p:sp>
        <p:nvSpPr>
          <p:cNvPr id="65"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66"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67"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EA824107-ED92-4FE6-88DE-8C73C164A459}"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68" name="Picture 7"/>
          <p:cNvPicPr/>
          <p:nvPr/>
        </p:nvPicPr>
        <p:blipFill>
          <a:blip r:embed="rId4"/>
          <a:srcRect l="3610"/>
          <a:stretch/>
        </p:blipFill>
        <p:spPr>
          <a:xfrm>
            <a:off x="0" y="2669760"/>
            <a:ext cx="4036680" cy="4187880"/>
          </a:xfrm>
          <a:prstGeom prst="rect">
            <a:avLst/>
          </a:prstGeom>
          <a:ln w="0">
            <a:noFill/>
          </a:ln>
        </p:spPr>
      </p:pic>
      <p:pic>
        <p:nvPicPr>
          <p:cNvPr id="69" name="Picture 6"/>
          <p:cNvPicPr/>
          <p:nvPr/>
        </p:nvPicPr>
        <p:blipFill>
          <a:blip r:embed="rId5"/>
          <a:srcRect l="35647"/>
          <a:stretch/>
        </p:blipFill>
        <p:spPr>
          <a:xfrm>
            <a:off x="0" y="2892240"/>
            <a:ext cx="1522080" cy="2365200"/>
          </a:xfrm>
          <a:prstGeom prst="rect">
            <a:avLst/>
          </a:prstGeom>
          <a:ln w="0">
            <a:noFill/>
          </a:ln>
        </p:spPr>
      </p:pic>
      <p:sp>
        <p:nvSpPr>
          <p:cNvPr id="70"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71" name="Picture 8"/>
          <p:cNvPicPr/>
          <p:nvPr/>
        </p:nvPicPr>
        <p:blipFill>
          <a:blip r:embed="rId6"/>
          <a:srcRect t="28812"/>
          <a:stretch/>
        </p:blipFill>
        <p:spPr>
          <a:xfrm>
            <a:off x="7999560" y="0"/>
            <a:ext cx="1603080" cy="1141200"/>
          </a:xfrm>
          <a:prstGeom prst="rect">
            <a:avLst/>
          </a:prstGeom>
          <a:ln w="0">
            <a:noFill/>
          </a:ln>
        </p:spPr>
      </p:pic>
      <p:pic>
        <p:nvPicPr>
          <p:cNvPr id="72" name="Picture 9"/>
          <p:cNvPicPr/>
          <p:nvPr/>
        </p:nvPicPr>
        <p:blipFill>
          <a:blip r:embed="rId7"/>
          <a:srcRect b="23333"/>
          <a:stretch/>
        </p:blipFill>
        <p:spPr>
          <a:xfrm>
            <a:off x="8605800" y="6095880"/>
            <a:ext cx="993240" cy="761760"/>
          </a:xfrm>
          <a:prstGeom prst="rect">
            <a:avLst/>
          </a:prstGeom>
          <a:ln w="0">
            <a:noFill/>
          </a:ln>
        </p:spPr>
      </p:pic>
      <p:sp>
        <p:nvSpPr>
          <p:cNvPr id="73"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74" name="PlaceHolder 1"/>
          <p:cNvSpPr>
            <a:spLocks noGrp="1"/>
          </p:cNvSpPr>
          <p:nvPr>
            <p:ph type="title"/>
          </p:nvPr>
        </p:nvSpPr>
        <p:spPr>
          <a:xfrm>
            <a:off x="1154880" y="1447920"/>
            <a:ext cx="8825400" cy="3329280"/>
          </a:xfrm>
          <a:prstGeom prst="rect">
            <a:avLst/>
          </a:prstGeom>
          <a:noFill/>
          <a:ln w="0">
            <a:noFill/>
          </a:ln>
        </p:spPr>
        <p:txBody>
          <a:bodyPr lIns="91440" tIns="45720" rIns="91440" bIns="45720" anchor="b">
            <a:noAutofit/>
          </a:bodyPr>
          <a:lstStyle/>
          <a:p>
            <a:pPr indent="0" defTabSz="457200">
              <a:lnSpc>
                <a:spcPct val="100000"/>
              </a:lnSpc>
              <a:buNone/>
            </a:pPr>
            <a:r>
              <a:rPr lang="fr-FR" sz="7200" b="0" strike="noStrike" spc="-1">
                <a:solidFill>
                  <a:schemeClr val="dk2"/>
                </a:solidFill>
                <a:latin typeface="Century Gothic"/>
              </a:rPr>
              <a:t>Modifiez le style du titre</a:t>
            </a:r>
            <a:endParaRPr lang="fr-FR" sz="7200" b="0" strike="noStrike" spc="-1">
              <a:solidFill>
                <a:schemeClr val="dk1"/>
              </a:solidFill>
              <a:latin typeface="Century Gothic"/>
            </a:endParaRPr>
          </a:p>
        </p:txBody>
      </p:sp>
      <p:sp>
        <p:nvSpPr>
          <p:cNvPr id="75" name="PlaceHolder 2"/>
          <p:cNvSpPr>
            <a:spLocks noGrp="1"/>
          </p:cNvSpPr>
          <p:nvPr>
            <p:ph type="dt" idx="34"/>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76" name="PlaceHolder 3"/>
          <p:cNvSpPr>
            <a:spLocks noGrp="1"/>
          </p:cNvSpPr>
          <p:nvPr>
            <p:ph type="ftr" idx="35"/>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77" name="PlaceHolder 4"/>
          <p:cNvSpPr>
            <a:spLocks noGrp="1"/>
          </p:cNvSpPr>
          <p:nvPr>
            <p:ph type="sldNum" idx="36"/>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2B22E083-2D6F-4C7A-BFFE-893A1A98B431}"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
        <p:nvSpPr>
          <p:cNvPr id="78"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fr-FR" sz="2000" b="0" strike="noStrike" spc="-1">
                <a:solidFill>
                  <a:schemeClr val="dk1"/>
                </a:solidFill>
                <a:latin typeface="Century Gothic"/>
              </a:rPr>
              <a:t>Cliquez pour éditer le format du plan de texte</a:t>
            </a:r>
          </a:p>
          <a:p>
            <a:pPr marL="864000" lvl="1" indent="-324000">
              <a:spcBef>
                <a:spcPts val="1134"/>
              </a:spcBef>
              <a:buClr>
                <a:srgbClr val="FFFFFF"/>
              </a:buClr>
              <a:buSzPct val="75000"/>
              <a:buFont typeface="Symbol" charset="2"/>
              <a:buChar char=""/>
            </a:pPr>
            <a:r>
              <a:rPr lang="fr-FR" sz="1600" b="0" strike="noStrike" spc="-1">
                <a:solidFill>
                  <a:schemeClr val="dk1"/>
                </a:solidFill>
                <a:latin typeface="Century Gothic"/>
              </a:rPr>
              <a:t>Second niveau de plan</a:t>
            </a:r>
          </a:p>
          <a:p>
            <a:pPr marL="1296000" lvl="2" indent="-288000">
              <a:spcBef>
                <a:spcPts val="850"/>
              </a:spcBef>
              <a:buClr>
                <a:srgbClr val="FFFFFF"/>
              </a:buClr>
              <a:buSzPct val="45000"/>
              <a:buFont typeface="Wingdings" charset="2"/>
              <a:buChar char=""/>
            </a:pPr>
            <a:r>
              <a:rPr lang="fr-FR" sz="1400" b="0" strike="noStrike" spc="-1">
                <a:solidFill>
                  <a:schemeClr val="dk1"/>
                </a:solidFill>
                <a:latin typeface="Century Gothic"/>
              </a:rPr>
              <a:t>Troisième niveau de plan</a:t>
            </a:r>
          </a:p>
          <a:p>
            <a:pPr marL="1728000" lvl="3" indent="-216000">
              <a:spcBef>
                <a:spcPts val="567"/>
              </a:spcBef>
              <a:buClr>
                <a:srgbClr val="FFFFFF"/>
              </a:buClr>
              <a:buSzPct val="75000"/>
              <a:buFont typeface="Symbol" charset="2"/>
              <a:buChar char=""/>
            </a:pPr>
            <a:r>
              <a:rPr lang="fr-FR" sz="1400" b="0" strike="noStrike" spc="-1">
                <a:solidFill>
                  <a:schemeClr val="dk1"/>
                </a:solidFill>
                <a:latin typeface="Century Gothic"/>
              </a:rPr>
              <a:t>Quatrième niveau de plan</a:t>
            </a:r>
          </a:p>
          <a:p>
            <a:pPr marL="2160000" lvl="4" indent="-216000">
              <a:spcBef>
                <a:spcPts val="283"/>
              </a:spcBef>
              <a:buClr>
                <a:srgbClr val="FFFFFF"/>
              </a:buClr>
              <a:buSzPct val="45000"/>
              <a:buFont typeface="Wingdings" charset="2"/>
              <a:buChar char=""/>
            </a:pPr>
            <a:r>
              <a:rPr lang="fr-FR" sz="2000" b="0" strike="noStrike" spc="-1">
                <a:solidFill>
                  <a:schemeClr val="dk1"/>
                </a:solidFill>
                <a:latin typeface="Century Gothic"/>
              </a:rPr>
              <a:t>Cinquième niveau de plan</a:t>
            </a:r>
          </a:p>
          <a:p>
            <a:pPr marL="2592000" lvl="5" indent="-216000">
              <a:spcBef>
                <a:spcPts val="283"/>
              </a:spcBef>
              <a:buClr>
                <a:srgbClr val="FFFFFF"/>
              </a:buClr>
              <a:buSzPct val="45000"/>
              <a:buFont typeface="Wingdings" charset="2"/>
              <a:buChar char=""/>
            </a:pPr>
            <a:r>
              <a:rPr lang="fr-FR" sz="2000" b="0" strike="noStrike" spc="-1">
                <a:solidFill>
                  <a:schemeClr val="dk1"/>
                </a:solidFill>
                <a:latin typeface="Century Gothic"/>
              </a:rPr>
              <a:t>Sixième niveau de plan</a:t>
            </a:r>
          </a:p>
          <a:p>
            <a:pPr marL="3024000" lvl="6" indent="-216000">
              <a:spcBef>
                <a:spcPts val="283"/>
              </a:spcBef>
              <a:buClr>
                <a:srgbClr val="FFFFFF"/>
              </a:buClr>
              <a:buSzPct val="45000"/>
              <a:buFont typeface="Wingdings" charset="2"/>
              <a:buChar char=""/>
            </a:pPr>
            <a:r>
              <a:rPr lang="fr-FR" sz="2000" b="0" strike="noStrike" spc="-1">
                <a:solidFill>
                  <a:schemeClr val="dk1"/>
                </a:solidFill>
                <a:latin typeface="Century Gothic"/>
              </a:rPr>
              <a:t>Septième niveau de plan</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81" name="Picture 7"/>
          <p:cNvPicPr/>
          <p:nvPr/>
        </p:nvPicPr>
        <p:blipFill>
          <a:blip r:embed="rId4"/>
          <a:srcRect l="3610"/>
          <a:stretch/>
        </p:blipFill>
        <p:spPr>
          <a:xfrm>
            <a:off x="0" y="2669760"/>
            <a:ext cx="4036680" cy="4187880"/>
          </a:xfrm>
          <a:prstGeom prst="rect">
            <a:avLst/>
          </a:prstGeom>
          <a:ln w="0">
            <a:noFill/>
          </a:ln>
        </p:spPr>
      </p:pic>
      <p:pic>
        <p:nvPicPr>
          <p:cNvPr id="82" name="Picture 6"/>
          <p:cNvPicPr/>
          <p:nvPr/>
        </p:nvPicPr>
        <p:blipFill>
          <a:blip r:embed="rId5"/>
          <a:srcRect l="35647"/>
          <a:stretch/>
        </p:blipFill>
        <p:spPr>
          <a:xfrm>
            <a:off x="0" y="2892240"/>
            <a:ext cx="1522080" cy="2365200"/>
          </a:xfrm>
          <a:prstGeom prst="rect">
            <a:avLst/>
          </a:prstGeom>
          <a:ln w="0">
            <a:noFill/>
          </a:ln>
        </p:spPr>
      </p:pic>
      <p:sp>
        <p:nvSpPr>
          <p:cNvPr id="83"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84" name="Picture 8"/>
          <p:cNvPicPr/>
          <p:nvPr/>
        </p:nvPicPr>
        <p:blipFill>
          <a:blip r:embed="rId6"/>
          <a:srcRect t="28812"/>
          <a:stretch/>
        </p:blipFill>
        <p:spPr>
          <a:xfrm>
            <a:off x="7999560" y="0"/>
            <a:ext cx="1603080" cy="1141200"/>
          </a:xfrm>
          <a:prstGeom prst="rect">
            <a:avLst/>
          </a:prstGeom>
          <a:ln w="0">
            <a:noFill/>
          </a:ln>
        </p:spPr>
      </p:pic>
      <p:pic>
        <p:nvPicPr>
          <p:cNvPr id="85" name="Picture 9"/>
          <p:cNvPicPr/>
          <p:nvPr/>
        </p:nvPicPr>
        <p:blipFill>
          <a:blip r:embed="rId7"/>
          <a:srcRect b="23333"/>
          <a:stretch/>
        </p:blipFill>
        <p:spPr>
          <a:xfrm>
            <a:off x="8605800" y="6095880"/>
            <a:ext cx="993240" cy="761760"/>
          </a:xfrm>
          <a:prstGeom prst="rect">
            <a:avLst/>
          </a:prstGeom>
          <a:ln w="0">
            <a:noFill/>
          </a:ln>
        </p:spPr>
      </p:pic>
      <p:sp>
        <p:nvSpPr>
          <p:cNvPr id="86"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87" name="PlaceHolder 1"/>
          <p:cNvSpPr>
            <a:spLocks noGrp="1"/>
          </p:cNvSpPr>
          <p:nvPr>
            <p:ph type="title"/>
          </p:nvPr>
        </p:nvSpPr>
        <p:spPr>
          <a:xfrm>
            <a:off x="1154880" y="4800600"/>
            <a:ext cx="8825400" cy="566280"/>
          </a:xfrm>
          <a:prstGeom prst="rect">
            <a:avLst/>
          </a:prstGeom>
          <a:noFill/>
          <a:ln w="0">
            <a:noFill/>
          </a:ln>
        </p:spPr>
        <p:txBody>
          <a:bodyPr lIns="91440" tIns="45720" rIns="91440" bIns="45720" anchor="b">
            <a:normAutofit/>
          </a:bodyPr>
          <a:lstStyle/>
          <a:p>
            <a:pPr indent="0" defTabSz="457200">
              <a:lnSpc>
                <a:spcPct val="100000"/>
              </a:lnSpc>
              <a:buNone/>
            </a:pPr>
            <a:r>
              <a:rPr lang="fr-FR" sz="2400" b="0" strike="noStrike" spc="-1">
                <a:solidFill>
                  <a:schemeClr val="dk2"/>
                </a:solidFill>
                <a:latin typeface="Century Gothic"/>
              </a:rPr>
              <a:t>Modifiez le style du titre</a:t>
            </a:r>
            <a:endParaRPr lang="fr-FR" sz="2400" b="0" strike="noStrike" spc="-1">
              <a:solidFill>
                <a:schemeClr val="dk1"/>
              </a:solidFill>
              <a:latin typeface="Century Gothic"/>
            </a:endParaRPr>
          </a:p>
        </p:txBody>
      </p:sp>
      <p:sp>
        <p:nvSpPr>
          <p:cNvPr id="88" name="PlaceHolder 2"/>
          <p:cNvSpPr>
            <a:spLocks noGrp="1"/>
          </p:cNvSpPr>
          <p:nvPr>
            <p:ph type="body"/>
          </p:nvPr>
        </p:nvSpPr>
        <p:spPr>
          <a:xfrm>
            <a:off x="1154880" y="685800"/>
            <a:ext cx="8825400" cy="36403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89" name="PlaceHolder 3"/>
          <p:cNvSpPr>
            <a:spLocks noGrp="1"/>
          </p:cNvSpPr>
          <p:nvPr>
            <p:ph type="body"/>
          </p:nvPr>
        </p:nvSpPr>
        <p:spPr>
          <a:xfrm>
            <a:off x="1154880" y="5367240"/>
            <a:ext cx="8825400" cy="4932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200" b="0" strike="noStrike" spc="-1">
                <a:solidFill>
                  <a:schemeClr val="dk1"/>
                </a:solidFill>
                <a:latin typeface="Century Gothic"/>
              </a:rPr>
              <a:t>Modifiez les styles du texte du masque</a:t>
            </a:r>
          </a:p>
        </p:txBody>
      </p:sp>
      <p:sp>
        <p:nvSpPr>
          <p:cNvPr id="90" name="PlaceHolder 4"/>
          <p:cNvSpPr>
            <a:spLocks noGrp="1"/>
          </p:cNvSpPr>
          <p:nvPr>
            <p:ph type="dt" idx="37"/>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91" name="PlaceHolder 5"/>
          <p:cNvSpPr>
            <a:spLocks noGrp="1"/>
          </p:cNvSpPr>
          <p:nvPr>
            <p:ph type="ftr" idx="38"/>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92" name="PlaceHolder 6"/>
          <p:cNvSpPr>
            <a:spLocks noGrp="1"/>
          </p:cNvSpPr>
          <p:nvPr>
            <p:ph type="sldNum" idx="39"/>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4D7BC897-579A-4965-9ECF-706705918185}"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93" name="Picture 7"/>
          <p:cNvPicPr/>
          <p:nvPr/>
        </p:nvPicPr>
        <p:blipFill>
          <a:blip r:embed="rId4"/>
          <a:srcRect l="3610"/>
          <a:stretch/>
        </p:blipFill>
        <p:spPr>
          <a:xfrm>
            <a:off x="0" y="2669760"/>
            <a:ext cx="4036680" cy="4187880"/>
          </a:xfrm>
          <a:prstGeom prst="rect">
            <a:avLst/>
          </a:prstGeom>
          <a:ln w="0">
            <a:noFill/>
          </a:ln>
        </p:spPr>
      </p:pic>
      <p:pic>
        <p:nvPicPr>
          <p:cNvPr id="94" name="Picture 6"/>
          <p:cNvPicPr/>
          <p:nvPr/>
        </p:nvPicPr>
        <p:blipFill>
          <a:blip r:embed="rId5"/>
          <a:srcRect l="35647"/>
          <a:stretch/>
        </p:blipFill>
        <p:spPr>
          <a:xfrm>
            <a:off x="0" y="2892240"/>
            <a:ext cx="1522080" cy="2365200"/>
          </a:xfrm>
          <a:prstGeom prst="rect">
            <a:avLst/>
          </a:prstGeom>
          <a:ln w="0">
            <a:noFill/>
          </a:ln>
        </p:spPr>
      </p:pic>
      <p:sp>
        <p:nvSpPr>
          <p:cNvPr id="95"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96" name="Picture 8"/>
          <p:cNvPicPr/>
          <p:nvPr/>
        </p:nvPicPr>
        <p:blipFill>
          <a:blip r:embed="rId6"/>
          <a:srcRect t="28812"/>
          <a:stretch/>
        </p:blipFill>
        <p:spPr>
          <a:xfrm>
            <a:off x="7999560" y="0"/>
            <a:ext cx="1603080" cy="1141200"/>
          </a:xfrm>
          <a:prstGeom prst="rect">
            <a:avLst/>
          </a:prstGeom>
          <a:ln w="0">
            <a:noFill/>
          </a:ln>
        </p:spPr>
      </p:pic>
      <p:pic>
        <p:nvPicPr>
          <p:cNvPr id="97" name="Picture 9"/>
          <p:cNvPicPr/>
          <p:nvPr/>
        </p:nvPicPr>
        <p:blipFill>
          <a:blip r:embed="rId7"/>
          <a:srcRect b="23333"/>
          <a:stretch/>
        </p:blipFill>
        <p:spPr>
          <a:xfrm>
            <a:off x="8605800" y="6095880"/>
            <a:ext cx="993240" cy="761760"/>
          </a:xfrm>
          <a:prstGeom prst="rect">
            <a:avLst/>
          </a:prstGeom>
          <a:ln w="0">
            <a:noFill/>
          </a:ln>
        </p:spPr>
      </p:pic>
      <p:sp>
        <p:nvSpPr>
          <p:cNvPr id="98"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99" name="PlaceHolder 1"/>
          <p:cNvSpPr>
            <a:spLocks noGrp="1"/>
          </p:cNvSpPr>
          <p:nvPr>
            <p:ph type="title"/>
          </p:nvPr>
        </p:nvSpPr>
        <p:spPr>
          <a:xfrm>
            <a:off x="1154880" y="1447920"/>
            <a:ext cx="8825400" cy="1980720"/>
          </a:xfrm>
          <a:prstGeom prst="rect">
            <a:avLst/>
          </a:prstGeom>
          <a:noFill/>
          <a:ln w="0">
            <a:noFill/>
          </a:ln>
        </p:spPr>
        <p:txBody>
          <a:bodyPr lIns="91440" tIns="45720" rIns="91440" bIns="45720" anchor="t">
            <a:noAutofit/>
          </a:bodyPr>
          <a:lstStyle/>
          <a:p>
            <a:pPr indent="0" defTabSz="457200">
              <a:lnSpc>
                <a:spcPct val="100000"/>
              </a:lnSpc>
              <a:buNone/>
            </a:pPr>
            <a:r>
              <a:rPr lang="fr-FR" sz="4800" b="0" strike="noStrike" spc="-1">
                <a:solidFill>
                  <a:schemeClr val="dk2"/>
                </a:solidFill>
                <a:latin typeface="Century Gothic"/>
              </a:rPr>
              <a:t>Modifiez le style du titre</a:t>
            </a:r>
            <a:endParaRPr lang="fr-FR" sz="4800" b="0" strike="noStrike" spc="-1">
              <a:solidFill>
                <a:schemeClr val="dk1"/>
              </a:solidFill>
              <a:latin typeface="Century Gothic"/>
            </a:endParaRPr>
          </a:p>
        </p:txBody>
      </p:sp>
      <p:sp>
        <p:nvSpPr>
          <p:cNvPr id="100" name="PlaceHolder 2"/>
          <p:cNvSpPr>
            <a:spLocks noGrp="1"/>
          </p:cNvSpPr>
          <p:nvPr>
            <p:ph type="body"/>
          </p:nvPr>
        </p:nvSpPr>
        <p:spPr>
          <a:xfrm>
            <a:off x="1154880" y="3657600"/>
            <a:ext cx="8825400" cy="2361960"/>
          </a:xfrm>
          <a:prstGeom prst="rect">
            <a:avLst/>
          </a:prstGeom>
          <a:noFill/>
          <a:ln w="0">
            <a:noFill/>
          </a:ln>
        </p:spPr>
        <p:txBody>
          <a:bodyPr lIns="91440" tIns="45720" rIns="91440" bIns="45720" anchor="ctr">
            <a:normAutofit/>
          </a:bodyPr>
          <a:lstStyle/>
          <a:p>
            <a:pPr indent="0" defTabSz="457200">
              <a:lnSpc>
                <a:spcPct val="100000"/>
              </a:lnSpc>
              <a:spcBef>
                <a:spcPts val="1001"/>
              </a:spcBef>
              <a:buNone/>
              <a:tabLst>
                <a:tab pos="0" algn="l"/>
              </a:tabLst>
            </a:pPr>
            <a:r>
              <a:rPr lang="fr-FR" sz="1800" b="0" strike="noStrike" spc="-1">
                <a:solidFill>
                  <a:schemeClr val="dk1"/>
                </a:solidFill>
                <a:latin typeface="Century Gothic"/>
              </a:rPr>
              <a:t>Modifiez les styles du texte du masque</a:t>
            </a:r>
          </a:p>
        </p:txBody>
      </p:sp>
      <p:sp>
        <p:nvSpPr>
          <p:cNvPr id="101" name="PlaceHolder 3"/>
          <p:cNvSpPr>
            <a:spLocks noGrp="1"/>
          </p:cNvSpPr>
          <p:nvPr>
            <p:ph type="dt" idx="40"/>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02" name="PlaceHolder 4"/>
          <p:cNvSpPr>
            <a:spLocks noGrp="1"/>
          </p:cNvSpPr>
          <p:nvPr>
            <p:ph type="ftr" idx="41"/>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03" name="PlaceHolder 5"/>
          <p:cNvSpPr>
            <a:spLocks noGrp="1"/>
          </p:cNvSpPr>
          <p:nvPr>
            <p:ph type="sldNum" idx="42"/>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2A2520ED-8705-4E45-A56A-51F5B3A5D1BE}"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04" name="Picture 7"/>
          <p:cNvPicPr/>
          <p:nvPr/>
        </p:nvPicPr>
        <p:blipFill>
          <a:blip r:embed="rId4"/>
          <a:srcRect l="3610"/>
          <a:stretch/>
        </p:blipFill>
        <p:spPr>
          <a:xfrm>
            <a:off x="0" y="2669760"/>
            <a:ext cx="4036680" cy="4187880"/>
          </a:xfrm>
          <a:prstGeom prst="rect">
            <a:avLst/>
          </a:prstGeom>
          <a:ln w="0">
            <a:noFill/>
          </a:ln>
        </p:spPr>
      </p:pic>
      <p:pic>
        <p:nvPicPr>
          <p:cNvPr id="105" name="Picture 6"/>
          <p:cNvPicPr/>
          <p:nvPr/>
        </p:nvPicPr>
        <p:blipFill>
          <a:blip r:embed="rId5"/>
          <a:srcRect l="35647"/>
          <a:stretch/>
        </p:blipFill>
        <p:spPr>
          <a:xfrm>
            <a:off x="0" y="2892240"/>
            <a:ext cx="1522080" cy="2365200"/>
          </a:xfrm>
          <a:prstGeom prst="rect">
            <a:avLst/>
          </a:prstGeom>
          <a:ln w="0">
            <a:noFill/>
          </a:ln>
        </p:spPr>
      </p:pic>
      <p:sp>
        <p:nvSpPr>
          <p:cNvPr id="106"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107" name="Picture 8"/>
          <p:cNvPicPr/>
          <p:nvPr/>
        </p:nvPicPr>
        <p:blipFill>
          <a:blip r:embed="rId6"/>
          <a:srcRect t="28812"/>
          <a:stretch/>
        </p:blipFill>
        <p:spPr>
          <a:xfrm>
            <a:off x="7999560" y="0"/>
            <a:ext cx="1603080" cy="1141200"/>
          </a:xfrm>
          <a:prstGeom prst="rect">
            <a:avLst/>
          </a:prstGeom>
          <a:ln w="0">
            <a:noFill/>
          </a:ln>
        </p:spPr>
      </p:pic>
      <p:pic>
        <p:nvPicPr>
          <p:cNvPr id="108" name="Picture 9"/>
          <p:cNvPicPr/>
          <p:nvPr/>
        </p:nvPicPr>
        <p:blipFill>
          <a:blip r:embed="rId7"/>
          <a:srcRect b="23333"/>
          <a:stretch/>
        </p:blipFill>
        <p:spPr>
          <a:xfrm>
            <a:off x="8605800" y="6095880"/>
            <a:ext cx="993240" cy="761760"/>
          </a:xfrm>
          <a:prstGeom prst="rect">
            <a:avLst/>
          </a:prstGeom>
          <a:ln w="0">
            <a:noFill/>
          </a:ln>
        </p:spPr>
      </p:pic>
      <p:sp>
        <p:nvSpPr>
          <p:cNvPr id="109"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110" name="PlaceHolder 1"/>
          <p:cNvSpPr>
            <a:spLocks noGrp="1"/>
          </p:cNvSpPr>
          <p:nvPr>
            <p:ph type="title"/>
          </p:nvPr>
        </p:nvSpPr>
        <p:spPr>
          <a:xfrm>
            <a:off x="1574640" y="1447920"/>
            <a:ext cx="7998840" cy="2323080"/>
          </a:xfrm>
          <a:prstGeom prst="rect">
            <a:avLst/>
          </a:prstGeom>
          <a:noFill/>
          <a:ln w="0">
            <a:noFill/>
          </a:ln>
        </p:spPr>
        <p:txBody>
          <a:bodyPr lIns="91440" tIns="45720" rIns="91440" bIns="45720" anchor="t">
            <a:noAutofit/>
          </a:bodyPr>
          <a:lstStyle/>
          <a:p>
            <a:pPr indent="0" defTabSz="457200">
              <a:lnSpc>
                <a:spcPct val="100000"/>
              </a:lnSpc>
              <a:buNone/>
            </a:pPr>
            <a:r>
              <a:rPr lang="fr-FR" sz="4800" b="0" strike="noStrike" spc="-1">
                <a:solidFill>
                  <a:schemeClr val="dk2"/>
                </a:solidFill>
                <a:latin typeface="Century Gothic"/>
              </a:rPr>
              <a:t>Modifiez le style du titre</a:t>
            </a:r>
            <a:endParaRPr lang="fr-FR" sz="4800" b="0" strike="noStrike" spc="-1">
              <a:solidFill>
                <a:schemeClr val="dk1"/>
              </a:solidFill>
              <a:latin typeface="Century Gothic"/>
            </a:endParaRPr>
          </a:p>
        </p:txBody>
      </p:sp>
      <p:sp>
        <p:nvSpPr>
          <p:cNvPr id="111" name="PlaceHolder 2"/>
          <p:cNvSpPr>
            <a:spLocks noGrp="1"/>
          </p:cNvSpPr>
          <p:nvPr>
            <p:ph type="body"/>
          </p:nvPr>
        </p:nvSpPr>
        <p:spPr>
          <a:xfrm>
            <a:off x="1930320" y="3771000"/>
            <a:ext cx="7279200" cy="3416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cap="small" spc="-1">
                <a:solidFill>
                  <a:schemeClr val="lt2">
                    <a:lumMod val="40000"/>
                    <a:lumOff val="60000"/>
                  </a:schemeClr>
                </a:solidFill>
                <a:latin typeface="Century Gothic"/>
              </a:rPr>
              <a:t>Modifiez les styles du texte du masque</a:t>
            </a:r>
            <a:endParaRPr lang="fr-FR" sz="1400" b="0" strike="noStrike" spc="-1">
              <a:solidFill>
                <a:schemeClr val="dk1"/>
              </a:solidFill>
              <a:latin typeface="Century Gothic"/>
            </a:endParaRPr>
          </a:p>
        </p:txBody>
      </p:sp>
      <p:sp>
        <p:nvSpPr>
          <p:cNvPr id="112" name="PlaceHolder 3"/>
          <p:cNvSpPr>
            <a:spLocks noGrp="1"/>
          </p:cNvSpPr>
          <p:nvPr>
            <p:ph type="body"/>
          </p:nvPr>
        </p:nvSpPr>
        <p:spPr>
          <a:xfrm>
            <a:off x="1154880" y="4350600"/>
            <a:ext cx="8825400" cy="1676160"/>
          </a:xfrm>
          <a:prstGeom prst="rect">
            <a:avLst/>
          </a:prstGeom>
          <a:noFill/>
          <a:ln w="0">
            <a:noFill/>
          </a:ln>
        </p:spPr>
        <p:txBody>
          <a:bodyPr lIns="91440" tIns="45720" rIns="91440" bIns="45720" anchor="ctr">
            <a:normAutofit/>
          </a:bodyPr>
          <a:lstStyle/>
          <a:p>
            <a:pPr indent="0" defTabSz="457200">
              <a:lnSpc>
                <a:spcPct val="100000"/>
              </a:lnSpc>
              <a:spcBef>
                <a:spcPts val="1001"/>
              </a:spcBef>
              <a:buNone/>
              <a:tabLst>
                <a:tab pos="0" algn="l"/>
              </a:tabLst>
            </a:pPr>
            <a:r>
              <a:rPr lang="fr-FR" sz="1800" b="0" strike="noStrike" spc="-1">
                <a:solidFill>
                  <a:schemeClr val="dk1"/>
                </a:solidFill>
                <a:latin typeface="Century Gothic"/>
              </a:rPr>
              <a:t>Modifiez les styles du texte du masque</a:t>
            </a:r>
          </a:p>
        </p:txBody>
      </p:sp>
      <p:sp>
        <p:nvSpPr>
          <p:cNvPr id="113" name="PlaceHolder 4"/>
          <p:cNvSpPr>
            <a:spLocks noGrp="1"/>
          </p:cNvSpPr>
          <p:nvPr>
            <p:ph type="dt" idx="43"/>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14" name="PlaceHolder 5"/>
          <p:cNvSpPr>
            <a:spLocks noGrp="1"/>
          </p:cNvSpPr>
          <p:nvPr>
            <p:ph type="ftr" idx="44"/>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15" name="PlaceHolder 6"/>
          <p:cNvSpPr>
            <a:spLocks noGrp="1"/>
          </p:cNvSpPr>
          <p:nvPr>
            <p:ph type="sldNum" idx="45"/>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3818415E-6FF7-4F40-9DB9-CA1106BA8557}"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
        <p:nvSpPr>
          <p:cNvPr id="116" name="TextBox 11"/>
          <p:cNvSpPr/>
          <p:nvPr/>
        </p:nvSpPr>
        <p:spPr>
          <a:xfrm>
            <a:off x="898200" y="971280"/>
            <a:ext cx="801720" cy="194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200" b="0" strike="noStrike" spc="-1">
                <a:solidFill>
                  <a:schemeClr val="lt2">
                    <a:lumMod val="40000"/>
                    <a:lumOff val="60000"/>
                  </a:schemeClr>
                </a:solidFill>
                <a:latin typeface="Arial"/>
              </a:rPr>
              <a:t>“</a:t>
            </a:r>
            <a:endParaRPr lang="fr-FR" sz="12200" b="0" strike="noStrike" spc="-1">
              <a:solidFill>
                <a:srgbClr val="FFFFFF"/>
              </a:solidFill>
              <a:latin typeface="Arial"/>
            </a:endParaRPr>
          </a:p>
        </p:txBody>
      </p:sp>
      <p:sp>
        <p:nvSpPr>
          <p:cNvPr id="117" name="TextBox 14"/>
          <p:cNvSpPr/>
          <p:nvPr/>
        </p:nvSpPr>
        <p:spPr>
          <a:xfrm>
            <a:off x="9330480" y="2613960"/>
            <a:ext cx="801720" cy="194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200" b="0" strike="noStrike" spc="-1">
                <a:solidFill>
                  <a:schemeClr val="lt2">
                    <a:lumMod val="40000"/>
                    <a:lumOff val="60000"/>
                  </a:schemeClr>
                </a:solidFill>
                <a:latin typeface="Arial"/>
              </a:rPr>
              <a:t>”</a:t>
            </a:r>
            <a:endParaRPr lang="fr-FR" sz="12200" b="0" strike="noStrike" spc="-1">
              <a:solidFill>
                <a:srgbClr val="FFFFFF"/>
              </a:solidFill>
              <a:latin typeface="Aria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18" name="Picture 7"/>
          <p:cNvPicPr/>
          <p:nvPr/>
        </p:nvPicPr>
        <p:blipFill>
          <a:blip r:embed="rId4"/>
          <a:srcRect l="3610"/>
          <a:stretch/>
        </p:blipFill>
        <p:spPr>
          <a:xfrm>
            <a:off x="0" y="2669760"/>
            <a:ext cx="4036680" cy="4187880"/>
          </a:xfrm>
          <a:prstGeom prst="rect">
            <a:avLst/>
          </a:prstGeom>
          <a:ln w="0">
            <a:noFill/>
          </a:ln>
        </p:spPr>
      </p:pic>
      <p:pic>
        <p:nvPicPr>
          <p:cNvPr id="119" name="Picture 6"/>
          <p:cNvPicPr/>
          <p:nvPr/>
        </p:nvPicPr>
        <p:blipFill>
          <a:blip r:embed="rId5"/>
          <a:srcRect l="35647"/>
          <a:stretch/>
        </p:blipFill>
        <p:spPr>
          <a:xfrm>
            <a:off x="0" y="2892240"/>
            <a:ext cx="1522080" cy="2365200"/>
          </a:xfrm>
          <a:prstGeom prst="rect">
            <a:avLst/>
          </a:prstGeom>
          <a:ln w="0">
            <a:noFill/>
          </a:ln>
        </p:spPr>
      </p:pic>
      <p:sp>
        <p:nvSpPr>
          <p:cNvPr id="120"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121" name="Picture 8"/>
          <p:cNvPicPr/>
          <p:nvPr/>
        </p:nvPicPr>
        <p:blipFill>
          <a:blip r:embed="rId6"/>
          <a:srcRect t="28812"/>
          <a:stretch/>
        </p:blipFill>
        <p:spPr>
          <a:xfrm>
            <a:off x="7999560" y="0"/>
            <a:ext cx="1603080" cy="1141200"/>
          </a:xfrm>
          <a:prstGeom prst="rect">
            <a:avLst/>
          </a:prstGeom>
          <a:ln w="0">
            <a:noFill/>
          </a:ln>
        </p:spPr>
      </p:pic>
      <p:pic>
        <p:nvPicPr>
          <p:cNvPr id="122" name="Picture 9"/>
          <p:cNvPicPr/>
          <p:nvPr/>
        </p:nvPicPr>
        <p:blipFill>
          <a:blip r:embed="rId7"/>
          <a:srcRect b="23333"/>
          <a:stretch/>
        </p:blipFill>
        <p:spPr>
          <a:xfrm>
            <a:off x="8605800" y="6095880"/>
            <a:ext cx="993240" cy="761760"/>
          </a:xfrm>
          <a:prstGeom prst="rect">
            <a:avLst/>
          </a:prstGeom>
          <a:ln w="0">
            <a:noFill/>
          </a:ln>
        </p:spPr>
      </p:pic>
      <p:sp>
        <p:nvSpPr>
          <p:cNvPr id="123"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124" name="PlaceHolder 1"/>
          <p:cNvSpPr>
            <a:spLocks noGrp="1"/>
          </p:cNvSpPr>
          <p:nvPr>
            <p:ph type="title"/>
          </p:nvPr>
        </p:nvSpPr>
        <p:spPr>
          <a:xfrm>
            <a:off x="1154880" y="3124080"/>
            <a:ext cx="8825400" cy="1652760"/>
          </a:xfrm>
          <a:prstGeom prst="rect">
            <a:avLst/>
          </a:prstGeom>
          <a:noFill/>
          <a:ln w="0">
            <a:noFill/>
          </a:ln>
        </p:spPr>
        <p:txBody>
          <a:bodyPr lIns="91440" tIns="45720" rIns="91440" bIns="45720" anchor="b">
            <a:noAutofit/>
          </a:bodyPr>
          <a:lstStyle/>
          <a:p>
            <a:pPr indent="0" defTabSz="457200">
              <a:lnSpc>
                <a:spcPct val="100000"/>
              </a:lnSpc>
              <a:buNone/>
            </a:pPr>
            <a:r>
              <a:rPr lang="fr-FR" sz="4000" b="0" strike="noStrike" spc="-1">
                <a:solidFill>
                  <a:schemeClr val="dk2"/>
                </a:solidFill>
                <a:latin typeface="Century Gothic"/>
              </a:rPr>
              <a:t>Modifiez le style du titre</a:t>
            </a:r>
            <a:endParaRPr lang="fr-FR" sz="4000" b="0" strike="noStrike" spc="-1">
              <a:solidFill>
                <a:schemeClr val="dk1"/>
              </a:solidFill>
              <a:latin typeface="Century Gothic"/>
            </a:endParaRPr>
          </a:p>
        </p:txBody>
      </p:sp>
      <p:sp>
        <p:nvSpPr>
          <p:cNvPr id="125" name="PlaceHolder 2"/>
          <p:cNvSpPr>
            <a:spLocks noGrp="1"/>
          </p:cNvSpPr>
          <p:nvPr>
            <p:ph type="body"/>
          </p:nvPr>
        </p:nvSpPr>
        <p:spPr>
          <a:xfrm>
            <a:off x="1154880" y="4777560"/>
            <a:ext cx="8825400" cy="860040"/>
          </a:xfrm>
          <a:prstGeom prst="rect">
            <a:avLst/>
          </a:prstGeom>
          <a:noFill/>
          <a:ln w="0">
            <a:noFill/>
          </a:ln>
        </p:spPr>
        <p:txBody>
          <a:bodyPr lIns="91440" tIns="45720" rIns="91440" bIns="45720" anchor="t">
            <a:noAutofit/>
          </a:bodyPr>
          <a:lstStyle/>
          <a:p>
            <a:pPr indent="0" defTabSz="457200">
              <a:lnSpc>
                <a:spcPct val="100000"/>
              </a:lnSpc>
              <a:spcBef>
                <a:spcPts val="1001"/>
              </a:spcBef>
              <a:buNone/>
              <a:tabLst>
                <a:tab pos="0" algn="l"/>
              </a:tabLst>
            </a:pPr>
            <a:r>
              <a:rPr lang="fr-FR" sz="2000" b="0" strike="noStrike" spc="-1">
                <a:solidFill>
                  <a:schemeClr val="lt2">
                    <a:lumMod val="40000"/>
                    <a:lumOff val="60000"/>
                  </a:schemeClr>
                </a:solidFill>
                <a:latin typeface="Century Gothic"/>
              </a:rPr>
              <a:t>Modifiez les styles du texte du masque</a:t>
            </a:r>
            <a:endParaRPr lang="fr-FR" sz="2000" b="0" strike="noStrike" spc="-1">
              <a:solidFill>
                <a:schemeClr val="dk1"/>
              </a:solidFill>
              <a:latin typeface="Century Gothic"/>
            </a:endParaRPr>
          </a:p>
        </p:txBody>
      </p:sp>
      <p:sp>
        <p:nvSpPr>
          <p:cNvPr id="126" name="PlaceHolder 3"/>
          <p:cNvSpPr>
            <a:spLocks noGrp="1"/>
          </p:cNvSpPr>
          <p:nvPr>
            <p:ph type="dt" idx="46"/>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27" name="PlaceHolder 4"/>
          <p:cNvSpPr>
            <a:spLocks noGrp="1"/>
          </p:cNvSpPr>
          <p:nvPr>
            <p:ph type="ftr" idx="47"/>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28" name="PlaceHolder 5"/>
          <p:cNvSpPr>
            <a:spLocks noGrp="1"/>
          </p:cNvSpPr>
          <p:nvPr>
            <p:ph type="sldNum" idx="48"/>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91871A68-DA37-42F4-9BA1-7E6BBD919B22}"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29" name="Picture 7"/>
          <p:cNvPicPr/>
          <p:nvPr/>
        </p:nvPicPr>
        <p:blipFill>
          <a:blip r:embed="rId4"/>
          <a:srcRect l="3610"/>
          <a:stretch/>
        </p:blipFill>
        <p:spPr>
          <a:xfrm>
            <a:off x="0" y="2669760"/>
            <a:ext cx="4036680" cy="4187880"/>
          </a:xfrm>
          <a:prstGeom prst="rect">
            <a:avLst/>
          </a:prstGeom>
          <a:ln w="0">
            <a:noFill/>
          </a:ln>
        </p:spPr>
      </p:pic>
      <p:pic>
        <p:nvPicPr>
          <p:cNvPr id="130" name="Picture 6"/>
          <p:cNvPicPr/>
          <p:nvPr/>
        </p:nvPicPr>
        <p:blipFill>
          <a:blip r:embed="rId5"/>
          <a:srcRect l="35647"/>
          <a:stretch/>
        </p:blipFill>
        <p:spPr>
          <a:xfrm>
            <a:off x="0" y="2892240"/>
            <a:ext cx="1522080" cy="2365200"/>
          </a:xfrm>
          <a:prstGeom prst="rect">
            <a:avLst/>
          </a:prstGeom>
          <a:ln w="0">
            <a:noFill/>
          </a:ln>
        </p:spPr>
      </p:pic>
      <p:sp>
        <p:nvSpPr>
          <p:cNvPr id="131"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132" name="Picture 8"/>
          <p:cNvPicPr/>
          <p:nvPr/>
        </p:nvPicPr>
        <p:blipFill>
          <a:blip r:embed="rId6"/>
          <a:srcRect t="28812"/>
          <a:stretch/>
        </p:blipFill>
        <p:spPr>
          <a:xfrm>
            <a:off x="7999560" y="0"/>
            <a:ext cx="1603080" cy="1141200"/>
          </a:xfrm>
          <a:prstGeom prst="rect">
            <a:avLst/>
          </a:prstGeom>
          <a:ln w="0">
            <a:noFill/>
          </a:ln>
        </p:spPr>
      </p:pic>
      <p:pic>
        <p:nvPicPr>
          <p:cNvPr id="133" name="Picture 9"/>
          <p:cNvPicPr/>
          <p:nvPr/>
        </p:nvPicPr>
        <p:blipFill>
          <a:blip r:embed="rId7"/>
          <a:srcRect b="23333"/>
          <a:stretch/>
        </p:blipFill>
        <p:spPr>
          <a:xfrm>
            <a:off x="8605800" y="6095880"/>
            <a:ext cx="993240" cy="761760"/>
          </a:xfrm>
          <a:prstGeom prst="rect">
            <a:avLst/>
          </a:prstGeom>
          <a:ln w="0">
            <a:noFill/>
          </a:ln>
        </p:spPr>
      </p:pic>
      <p:sp>
        <p:nvSpPr>
          <p:cNvPr id="134"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135"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136" name="PlaceHolder 2"/>
          <p:cNvSpPr>
            <a:spLocks noGrp="1"/>
          </p:cNvSpPr>
          <p:nvPr>
            <p:ph type="body"/>
          </p:nvPr>
        </p:nvSpPr>
        <p:spPr>
          <a:xfrm>
            <a:off x="632880" y="1981080"/>
            <a:ext cx="294660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137" name="PlaceHolder 3"/>
          <p:cNvSpPr>
            <a:spLocks noGrp="1"/>
          </p:cNvSpPr>
          <p:nvPr>
            <p:ph type="body"/>
          </p:nvPr>
        </p:nvSpPr>
        <p:spPr>
          <a:xfrm>
            <a:off x="652320" y="2666880"/>
            <a:ext cx="2927160" cy="35888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138" name="PlaceHolder 4"/>
          <p:cNvSpPr>
            <a:spLocks noGrp="1"/>
          </p:cNvSpPr>
          <p:nvPr>
            <p:ph type="body"/>
          </p:nvPr>
        </p:nvSpPr>
        <p:spPr>
          <a:xfrm>
            <a:off x="3883680" y="1981080"/>
            <a:ext cx="293580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139" name="PlaceHolder 5"/>
          <p:cNvSpPr>
            <a:spLocks noGrp="1"/>
          </p:cNvSpPr>
          <p:nvPr>
            <p:ph type="body"/>
          </p:nvPr>
        </p:nvSpPr>
        <p:spPr>
          <a:xfrm>
            <a:off x="3873240" y="2666880"/>
            <a:ext cx="2946600" cy="35888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140" name="PlaceHolder 6"/>
          <p:cNvSpPr>
            <a:spLocks noGrp="1"/>
          </p:cNvSpPr>
          <p:nvPr>
            <p:ph type="body"/>
          </p:nvPr>
        </p:nvSpPr>
        <p:spPr>
          <a:xfrm>
            <a:off x="7124760" y="1981080"/>
            <a:ext cx="293184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141" name="PlaceHolder 7"/>
          <p:cNvSpPr>
            <a:spLocks noGrp="1"/>
          </p:cNvSpPr>
          <p:nvPr>
            <p:ph type="body"/>
          </p:nvPr>
        </p:nvSpPr>
        <p:spPr>
          <a:xfrm>
            <a:off x="7124760" y="2666880"/>
            <a:ext cx="2931840" cy="35888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cxnSp>
        <p:nvCxnSpPr>
          <p:cNvPr id="142" name="Straight Connector 16"/>
          <p:cNvCxnSpPr/>
          <p:nvPr/>
        </p:nvCxnSpPr>
        <p:spPr>
          <a:xfrm>
            <a:off x="3726000" y="2133360"/>
            <a:ext cx="360" cy="3962880"/>
          </a:xfrm>
          <a:prstGeom prst="straightConnector1">
            <a:avLst/>
          </a:prstGeom>
          <a:ln w="12700" cap="rnd">
            <a:solidFill>
              <a:srgbClr val="1E5155">
                <a:lumMod val="40000"/>
                <a:lumOff val="60000"/>
                <a:alpha val="40000"/>
              </a:srgbClr>
            </a:solidFill>
            <a:round/>
          </a:ln>
        </p:spPr>
      </p:cxnSp>
      <p:cxnSp>
        <p:nvCxnSpPr>
          <p:cNvPr id="143" name="Straight Connector 17"/>
          <p:cNvCxnSpPr/>
          <p:nvPr/>
        </p:nvCxnSpPr>
        <p:spPr>
          <a:xfrm>
            <a:off x="6962040" y="2133360"/>
            <a:ext cx="360" cy="3967200"/>
          </a:xfrm>
          <a:prstGeom prst="straightConnector1">
            <a:avLst/>
          </a:prstGeom>
          <a:ln w="12700" cap="rnd">
            <a:solidFill>
              <a:srgbClr val="1E5155">
                <a:lumMod val="40000"/>
                <a:lumOff val="60000"/>
                <a:alpha val="40000"/>
              </a:srgbClr>
            </a:solidFill>
            <a:round/>
          </a:ln>
        </p:spPr>
      </p:cxnSp>
      <p:sp>
        <p:nvSpPr>
          <p:cNvPr id="144" name="PlaceHolder 8"/>
          <p:cNvSpPr>
            <a:spLocks noGrp="1"/>
          </p:cNvSpPr>
          <p:nvPr>
            <p:ph type="dt" idx="49"/>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45" name="PlaceHolder 9"/>
          <p:cNvSpPr>
            <a:spLocks noGrp="1"/>
          </p:cNvSpPr>
          <p:nvPr>
            <p:ph type="ftr" idx="50"/>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46" name="PlaceHolder 10"/>
          <p:cNvSpPr>
            <a:spLocks noGrp="1"/>
          </p:cNvSpPr>
          <p:nvPr>
            <p:ph type="sldNum" idx="51"/>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BD05898B-982C-41D1-82C1-26DBCAE68B38}"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47" name="Picture 7"/>
          <p:cNvPicPr/>
          <p:nvPr/>
        </p:nvPicPr>
        <p:blipFill>
          <a:blip r:embed="rId4"/>
          <a:srcRect l="3610"/>
          <a:stretch/>
        </p:blipFill>
        <p:spPr>
          <a:xfrm>
            <a:off x="0" y="2669760"/>
            <a:ext cx="4036680" cy="4187880"/>
          </a:xfrm>
          <a:prstGeom prst="rect">
            <a:avLst/>
          </a:prstGeom>
          <a:ln w="0">
            <a:noFill/>
          </a:ln>
        </p:spPr>
      </p:pic>
      <p:pic>
        <p:nvPicPr>
          <p:cNvPr id="148" name="Picture 6"/>
          <p:cNvPicPr/>
          <p:nvPr/>
        </p:nvPicPr>
        <p:blipFill>
          <a:blip r:embed="rId5"/>
          <a:srcRect l="35647"/>
          <a:stretch/>
        </p:blipFill>
        <p:spPr>
          <a:xfrm>
            <a:off x="0" y="2892240"/>
            <a:ext cx="1522080" cy="2365200"/>
          </a:xfrm>
          <a:prstGeom prst="rect">
            <a:avLst/>
          </a:prstGeom>
          <a:ln w="0">
            <a:noFill/>
          </a:ln>
        </p:spPr>
      </p:pic>
      <p:sp>
        <p:nvSpPr>
          <p:cNvPr id="149"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150" name="Picture 8"/>
          <p:cNvPicPr/>
          <p:nvPr/>
        </p:nvPicPr>
        <p:blipFill>
          <a:blip r:embed="rId6"/>
          <a:srcRect t="28812"/>
          <a:stretch/>
        </p:blipFill>
        <p:spPr>
          <a:xfrm>
            <a:off x="7999560" y="0"/>
            <a:ext cx="1603080" cy="1141200"/>
          </a:xfrm>
          <a:prstGeom prst="rect">
            <a:avLst/>
          </a:prstGeom>
          <a:ln w="0">
            <a:noFill/>
          </a:ln>
        </p:spPr>
      </p:pic>
      <p:pic>
        <p:nvPicPr>
          <p:cNvPr id="151" name="Picture 9"/>
          <p:cNvPicPr/>
          <p:nvPr/>
        </p:nvPicPr>
        <p:blipFill>
          <a:blip r:embed="rId7"/>
          <a:srcRect b="23333"/>
          <a:stretch/>
        </p:blipFill>
        <p:spPr>
          <a:xfrm>
            <a:off x="8605800" y="6095880"/>
            <a:ext cx="993240" cy="761760"/>
          </a:xfrm>
          <a:prstGeom prst="rect">
            <a:avLst/>
          </a:prstGeom>
          <a:ln w="0">
            <a:noFill/>
          </a:ln>
        </p:spPr>
      </p:pic>
      <p:sp>
        <p:nvSpPr>
          <p:cNvPr id="152"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153"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154" name="PlaceHolder 2"/>
          <p:cNvSpPr>
            <a:spLocks noGrp="1"/>
          </p:cNvSpPr>
          <p:nvPr>
            <p:ph type="body"/>
          </p:nvPr>
        </p:nvSpPr>
        <p:spPr>
          <a:xfrm>
            <a:off x="652320" y="4250880"/>
            <a:ext cx="293976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155" name="PlaceHolder 3"/>
          <p:cNvSpPr>
            <a:spLocks noGrp="1"/>
          </p:cNvSpPr>
          <p:nvPr>
            <p:ph type="body"/>
          </p:nvPr>
        </p:nvSpPr>
        <p:spPr>
          <a:xfrm>
            <a:off x="652320" y="2209680"/>
            <a:ext cx="2939760" cy="15235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156" name="PlaceHolder 4"/>
          <p:cNvSpPr>
            <a:spLocks noGrp="1"/>
          </p:cNvSpPr>
          <p:nvPr>
            <p:ph type="body"/>
          </p:nvPr>
        </p:nvSpPr>
        <p:spPr>
          <a:xfrm>
            <a:off x="652320" y="4827240"/>
            <a:ext cx="2939760" cy="6588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157" name="PlaceHolder 5"/>
          <p:cNvSpPr>
            <a:spLocks noGrp="1"/>
          </p:cNvSpPr>
          <p:nvPr>
            <p:ph type="body"/>
          </p:nvPr>
        </p:nvSpPr>
        <p:spPr>
          <a:xfrm>
            <a:off x="3889440" y="4250880"/>
            <a:ext cx="293004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158" name="PlaceHolder 6"/>
          <p:cNvSpPr>
            <a:spLocks noGrp="1"/>
          </p:cNvSpPr>
          <p:nvPr>
            <p:ph type="body"/>
          </p:nvPr>
        </p:nvSpPr>
        <p:spPr>
          <a:xfrm>
            <a:off x="3889440" y="2209680"/>
            <a:ext cx="2930040" cy="15235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159" name="PlaceHolder 7"/>
          <p:cNvSpPr>
            <a:spLocks noGrp="1"/>
          </p:cNvSpPr>
          <p:nvPr>
            <p:ph type="body"/>
          </p:nvPr>
        </p:nvSpPr>
        <p:spPr>
          <a:xfrm>
            <a:off x="3888000" y="4827240"/>
            <a:ext cx="2934000" cy="6588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160" name="PlaceHolder 8"/>
          <p:cNvSpPr>
            <a:spLocks noGrp="1"/>
          </p:cNvSpPr>
          <p:nvPr>
            <p:ph type="body"/>
          </p:nvPr>
        </p:nvSpPr>
        <p:spPr>
          <a:xfrm>
            <a:off x="7124760" y="4250880"/>
            <a:ext cx="293184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161" name="PlaceHolder 9"/>
          <p:cNvSpPr>
            <a:spLocks noGrp="1"/>
          </p:cNvSpPr>
          <p:nvPr>
            <p:ph type="body"/>
          </p:nvPr>
        </p:nvSpPr>
        <p:spPr>
          <a:xfrm>
            <a:off x="7124760" y="2209680"/>
            <a:ext cx="2931840" cy="15235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162" name="PlaceHolder 10"/>
          <p:cNvSpPr>
            <a:spLocks noGrp="1"/>
          </p:cNvSpPr>
          <p:nvPr>
            <p:ph type="body"/>
          </p:nvPr>
        </p:nvSpPr>
        <p:spPr>
          <a:xfrm>
            <a:off x="7124400" y="4827240"/>
            <a:ext cx="2935800" cy="6588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cxnSp>
        <p:nvCxnSpPr>
          <p:cNvPr id="163" name="Straight Connector 18"/>
          <p:cNvCxnSpPr/>
          <p:nvPr/>
        </p:nvCxnSpPr>
        <p:spPr>
          <a:xfrm>
            <a:off x="3726000" y="2133360"/>
            <a:ext cx="360" cy="3962880"/>
          </a:xfrm>
          <a:prstGeom prst="straightConnector1">
            <a:avLst/>
          </a:prstGeom>
          <a:ln w="12700" cap="rnd">
            <a:solidFill>
              <a:srgbClr val="1E5155">
                <a:lumMod val="40000"/>
                <a:lumOff val="60000"/>
                <a:alpha val="40000"/>
              </a:srgbClr>
            </a:solidFill>
            <a:round/>
          </a:ln>
        </p:spPr>
      </p:cxnSp>
      <p:cxnSp>
        <p:nvCxnSpPr>
          <p:cNvPr id="164" name="Straight Connector 19"/>
          <p:cNvCxnSpPr/>
          <p:nvPr/>
        </p:nvCxnSpPr>
        <p:spPr>
          <a:xfrm>
            <a:off x="6962040" y="2133360"/>
            <a:ext cx="360" cy="3967200"/>
          </a:xfrm>
          <a:prstGeom prst="straightConnector1">
            <a:avLst/>
          </a:prstGeom>
          <a:ln w="12700" cap="rnd">
            <a:solidFill>
              <a:srgbClr val="1E5155">
                <a:lumMod val="40000"/>
                <a:lumOff val="60000"/>
                <a:alpha val="40000"/>
              </a:srgbClr>
            </a:solidFill>
            <a:round/>
          </a:ln>
        </p:spPr>
      </p:cxnSp>
      <p:sp>
        <p:nvSpPr>
          <p:cNvPr id="165" name="PlaceHolder 11"/>
          <p:cNvSpPr>
            <a:spLocks noGrp="1"/>
          </p:cNvSpPr>
          <p:nvPr>
            <p:ph type="dt" idx="52"/>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66" name="PlaceHolder 12"/>
          <p:cNvSpPr>
            <a:spLocks noGrp="1"/>
          </p:cNvSpPr>
          <p:nvPr>
            <p:ph type="ftr" idx="53"/>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67" name="PlaceHolder 13"/>
          <p:cNvSpPr>
            <a:spLocks noGrp="1"/>
          </p:cNvSpPr>
          <p:nvPr>
            <p:ph type="sldNum" idx="54"/>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EA8EA3D1-C078-488D-BF0B-15DAD2AF3829}"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68" name="Picture 7"/>
          <p:cNvPicPr/>
          <p:nvPr/>
        </p:nvPicPr>
        <p:blipFill>
          <a:blip r:embed="rId4"/>
          <a:srcRect l="3610"/>
          <a:stretch/>
        </p:blipFill>
        <p:spPr>
          <a:xfrm>
            <a:off x="0" y="2669760"/>
            <a:ext cx="4036680" cy="4187880"/>
          </a:xfrm>
          <a:prstGeom prst="rect">
            <a:avLst/>
          </a:prstGeom>
          <a:ln w="0">
            <a:noFill/>
          </a:ln>
        </p:spPr>
      </p:pic>
      <p:pic>
        <p:nvPicPr>
          <p:cNvPr id="169" name="Picture 6"/>
          <p:cNvPicPr/>
          <p:nvPr/>
        </p:nvPicPr>
        <p:blipFill>
          <a:blip r:embed="rId5"/>
          <a:srcRect l="35647"/>
          <a:stretch/>
        </p:blipFill>
        <p:spPr>
          <a:xfrm>
            <a:off x="0" y="2892240"/>
            <a:ext cx="1522080" cy="2365200"/>
          </a:xfrm>
          <a:prstGeom prst="rect">
            <a:avLst/>
          </a:prstGeom>
          <a:ln w="0">
            <a:noFill/>
          </a:ln>
        </p:spPr>
      </p:pic>
      <p:sp>
        <p:nvSpPr>
          <p:cNvPr id="170"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171" name="Picture 8"/>
          <p:cNvPicPr/>
          <p:nvPr/>
        </p:nvPicPr>
        <p:blipFill>
          <a:blip r:embed="rId6"/>
          <a:srcRect t="28812"/>
          <a:stretch/>
        </p:blipFill>
        <p:spPr>
          <a:xfrm>
            <a:off x="7999560" y="0"/>
            <a:ext cx="1603080" cy="1141200"/>
          </a:xfrm>
          <a:prstGeom prst="rect">
            <a:avLst/>
          </a:prstGeom>
          <a:ln w="0">
            <a:noFill/>
          </a:ln>
        </p:spPr>
      </p:pic>
      <p:pic>
        <p:nvPicPr>
          <p:cNvPr id="172" name="Picture 9"/>
          <p:cNvPicPr/>
          <p:nvPr/>
        </p:nvPicPr>
        <p:blipFill>
          <a:blip r:embed="rId7"/>
          <a:srcRect b="23333"/>
          <a:stretch/>
        </p:blipFill>
        <p:spPr>
          <a:xfrm>
            <a:off x="8605800" y="6095880"/>
            <a:ext cx="993240" cy="761760"/>
          </a:xfrm>
          <a:prstGeom prst="rect">
            <a:avLst/>
          </a:prstGeom>
          <a:ln w="0">
            <a:noFill/>
          </a:ln>
        </p:spPr>
      </p:pic>
      <p:sp>
        <p:nvSpPr>
          <p:cNvPr id="173"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174"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175" name="PlaceHolder 2"/>
          <p:cNvSpPr>
            <a:spLocks noGrp="1"/>
          </p:cNvSpPr>
          <p:nvPr>
            <p:ph type="body"/>
          </p:nvPr>
        </p:nvSpPr>
        <p:spPr>
          <a:xfrm>
            <a:off x="1103400" y="2053080"/>
            <a:ext cx="8946360" cy="4195080"/>
          </a:xfrm>
          <a:prstGeom prst="rect">
            <a:avLst/>
          </a:prstGeom>
          <a:noFill/>
          <a:ln w="0">
            <a:noFill/>
          </a:ln>
        </p:spPr>
        <p:txBody>
          <a:bodyPr vert="eaVert" lIns="91440" tIns="45720" rIns="91440" bIns="45720" anchor="t">
            <a:noAutofit/>
          </a:bodyPr>
          <a:lstStyle/>
          <a:p>
            <a:pPr marL="343080" indent="-343080" defTabSz="457200">
              <a:lnSpc>
                <a:spcPct val="100000"/>
              </a:lnSpc>
              <a:spcBef>
                <a:spcPts val="1001"/>
              </a:spcBef>
              <a:buClr>
                <a:srgbClr val="8AD0D6"/>
              </a:buClr>
              <a:buSzPct val="80000"/>
              <a:buFont typeface="Wingdings 3" charset="2"/>
              <a:buChar char=""/>
            </a:pPr>
            <a:r>
              <a:rPr lang="fr-FR" sz="20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Cinquième niveau</a:t>
            </a:r>
          </a:p>
        </p:txBody>
      </p:sp>
      <p:sp>
        <p:nvSpPr>
          <p:cNvPr id="176" name="PlaceHolder 3"/>
          <p:cNvSpPr>
            <a:spLocks noGrp="1"/>
          </p:cNvSpPr>
          <p:nvPr>
            <p:ph type="dt" idx="55"/>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77" name="PlaceHolder 4"/>
          <p:cNvSpPr>
            <a:spLocks noGrp="1"/>
          </p:cNvSpPr>
          <p:nvPr>
            <p:ph type="ftr" idx="56"/>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78" name="PlaceHolder 5"/>
          <p:cNvSpPr>
            <a:spLocks noGrp="1"/>
          </p:cNvSpPr>
          <p:nvPr>
            <p:ph type="sldNum" idx="57"/>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328B3577-DD65-49F0-897D-3F86B53D5647}"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79" name="Picture 7"/>
          <p:cNvPicPr/>
          <p:nvPr/>
        </p:nvPicPr>
        <p:blipFill>
          <a:blip r:embed="rId4"/>
          <a:srcRect l="3610"/>
          <a:stretch/>
        </p:blipFill>
        <p:spPr>
          <a:xfrm>
            <a:off x="0" y="2669760"/>
            <a:ext cx="4036680" cy="4187880"/>
          </a:xfrm>
          <a:prstGeom prst="rect">
            <a:avLst/>
          </a:prstGeom>
          <a:ln w="0">
            <a:noFill/>
          </a:ln>
        </p:spPr>
      </p:pic>
      <p:pic>
        <p:nvPicPr>
          <p:cNvPr id="180" name="Picture 6"/>
          <p:cNvPicPr/>
          <p:nvPr/>
        </p:nvPicPr>
        <p:blipFill>
          <a:blip r:embed="rId5"/>
          <a:srcRect l="35647"/>
          <a:stretch/>
        </p:blipFill>
        <p:spPr>
          <a:xfrm>
            <a:off x="0" y="2892240"/>
            <a:ext cx="1522080" cy="2365200"/>
          </a:xfrm>
          <a:prstGeom prst="rect">
            <a:avLst/>
          </a:prstGeom>
          <a:ln w="0">
            <a:noFill/>
          </a:ln>
        </p:spPr>
      </p:pic>
      <p:sp>
        <p:nvSpPr>
          <p:cNvPr id="181"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182" name="Picture 8"/>
          <p:cNvPicPr/>
          <p:nvPr/>
        </p:nvPicPr>
        <p:blipFill>
          <a:blip r:embed="rId6"/>
          <a:srcRect t="28812"/>
          <a:stretch/>
        </p:blipFill>
        <p:spPr>
          <a:xfrm>
            <a:off x="7999560" y="0"/>
            <a:ext cx="1603080" cy="1141200"/>
          </a:xfrm>
          <a:prstGeom prst="rect">
            <a:avLst/>
          </a:prstGeom>
          <a:ln w="0">
            <a:noFill/>
          </a:ln>
        </p:spPr>
      </p:pic>
      <p:pic>
        <p:nvPicPr>
          <p:cNvPr id="183" name="Picture 9"/>
          <p:cNvPicPr/>
          <p:nvPr/>
        </p:nvPicPr>
        <p:blipFill>
          <a:blip r:embed="rId7"/>
          <a:srcRect b="23333"/>
          <a:stretch/>
        </p:blipFill>
        <p:spPr>
          <a:xfrm>
            <a:off x="8605800" y="6095880"/>
            <a:ext cx="993240" cy="761760"/>
          </a:xfrm>
          <a:prstGeom prst="rect">
            <a:avLst/>
          </a:prstGeom>
          <a:ln w="0">
            <a:noFill/>
          </a:ln>
        </p:spPr>
      </p:pic>
      <p:sp>
        <p:nvSpPr>
          <p:cNvPr id="184"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185" name="PlaceHolder 1"/>
          <p:cNvSpPr>
            <a:spLocks noGrp="1"/>
          </p:cNvSpPr>
          <p:nvPr>
            <p:ph type="title"/>
          </p:nvPr>
        </p:nvSpPr>
        <p:spPr>
          <a:xfrm>
            <a:off x="8304120" y="430200"/>
            <a:ext cx="1752120" cy="5825880"/>
          </a:xfrm>
          <a:prstGeom prst="rect">
            <a:avLst/>
          </a:prstGeom>
          <a:noFill/>
          <a:ln w="0">
            <a:noFill/>
          </a:ln>
        </p:spPr>
        <p:txBody>
          <a:bodyPr vert="eaVert" lIns="91440" tIns="45720" rIns="91440" bIns="45720" anchor="b">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186" name="PlaceHolder 2"/>
          <p:cNvSpPr>
            <a:spLocks noGrp="1"/>
          </p:cNvSpPr>
          <p:nvPr>
            <p:ph type="body"/>
          </p:nvPr>
        </p:nvSpPr>
        <p:spPr>
          <a:xfrm>
            <a:off x="652320" y="887400"/>
            <a:ext cx="7422840" cy="5368680"/>
          </a:xfrm>
          <a:prstGeom prst="rect">
            <a:avLst/>
          </a:prstGeom>
          <a:noFill/>
          <a:ln w="0">
            <a:noFill/>
          </a:ln>
        </p:spPr>
        <p:txBody>
          <a:bodyPr vert="eaVert" lIns="91440" tIns="45720" rIns="91440" bIns="45720" anchor="t">
            <a:noAutofit/>
          </a:bodyPr>
          <a:lstStyle/>
          <a:p>
            <a:pPr marL="343080" indent="-343080" defTabSz="457200">
              <a:lnSpc>
                <a:spcPct val="100000"/>
              </a:lnSpc>
              <a:spcBef>
                <a:spcPts val="1001"/>
              </a:spcBef>
              <a:buClr>
                <a:srgbClr val="8AD0D6"/>
              </a:buClr>
              <a:buSzPct val="80000"/>
              <a:buFont typeface="Wingdings 3" charset="2"/>
              <a:buChar char=""/>
            </a:pPr>
            <a:r>
              <a:rPr lang="fr-FR" sz="20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Cinquième niveau</a:t>
            </a:r>
          </a:p>
        </p:txBody>
      </p:sp>
      <p:sp>
        <p:nvSpPr>
          <p:cNvPr id="187" name="PlaceHolder 3"/>
          <p:cNvSpPr>
            <a:spLocks noGrp="1"/>
          </p:cNvSpPr>
          <p:nvPr>
            <p:ph type="dt" idx="58"/>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88" name="PlaceHolder 4"/>
          <p:cNvSpPr>
            <a:spLocks noGrp="1"/>
          </p:cNvSpPr>
          <p:nvPr>
            <p:ph type="ftr" idx="59"/>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89" name="PlaceHolder 5"/>
          <p:cNvSpPr>
            <a:spLocks noGrp="1"/>
          </p:cNvSpPr>
          <p:nvPr>
            <p:ph type="sldNum" idx="60"/>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2E559473-9D04-4038-966E-01DB8980C20F}"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FR" sz="4400" b="0" strike="noStrike" spc="-1">
              <a:solidFill>
                <a:schemeClr val="dk1"/>
              </a:solidFill>
              <a:latin typeface="Calibri"/>
            </a:endParaRPr>
          </a:p>
        </p:txBody>
      </p:sp>
      <p:sp>
        <p:nvSpPr>
          <p:cNvPr id="8"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p>
        </p:txBody>
      </p:sp>
      <p:sp>
        <p:nvSpPr>
          <p:cNvPr id="9"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10"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1"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7BA0A180-4E90-4D9A-80E5-AB4BDA0DA016}"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90" name="Picture 7"/>
          <p:cNvPicPr/>
          <p:nvPr/>
        </p:nvPicPr>
        <p:blipFill>
          <a:blip r:embed="rId4"/>
          <a:srcRect l="3610"/>
          <a:stretch/>
        </p:blipFill>
        <p:spPr>
          <a:xfrm>
            <a:off x="0" y="2669760"/>
            <a:ext cx="4036680" cy="4187880"/>
          </a:xfrm>
          <a:prstGeom prst="rect">
            <a:avLst/>
          </a:prstGeom>
          <a:ln w="0">
            <a:noFill/>
          </a:ln>
        </p:spPr>
      </p:pic>
      <p:pic>
        <p:nvPicPr>
          <p:cNvPr id="191" name="Picture 6"/>
          <p:cNvPicPr/>
          <p:nvPr/>
        </p:nvPicPr>
        <p:blipFill>
          <a:blip r:embed="rId5"/>
          <a:srcRect l="35647"/>
          <a:stretch/>
        </p:blipFill>
        <p:spPr>
          <a:xfrm>
            <a:off x="0" y="2892240"/>
            <a:ext cx="1522080" cy="2365200"/>
          </a:xfrm>
          <a:prstGeom prst="rect">
            <a:avLst/>
          </a:prstGeom>
          <a:ln w="0">
            <a:noFill/>
          </a:ln>
        </p:spPr>
      </p:pic>
      <p:sp>
        <p:nvSpPr>
          <p:cNvPr id="192"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193" name="Picture 8"/>
          <p:cNvPicPr/>
          <p:nvPr/>
        </p:nvPicPr>
        <p:blipFill>
          <a:blip r:embed="rId6"/>
          <a:srcRect t="28812"/>
          <a:stretch/>
        </p:blipFill>
        <p:spPr>
          <a:xfrm>
            <a:off x="7999560" y="0"/>
            <a:ext cx="1603080" cy="1141200"/>
          </a:xfrm>
          <a:prstGeom prst="rect">
            <a:avLst/>
          </a:prstGeom>
          <a:ln w="0">
            <a:noFill/>
          </a:ln>
        </p:spPr>
      </p:pic>
      <p:pic>
        <p:nvPicPr>
          <p:cNvPr id="194" name="Picture 9"/>
          <p:cNvPicPr/>
          <p:nvPr/>
        </p:nvPicPr>
        <p:blipFill>
          <a:blip r:embed="rId7"/>
          <a:srcRect b="23333"/>
          <a:stretch/>
        </p:blipFill>
        <p:spPr>
          <a:xfrm>
            <a:off x="8605800" y="6095880"/>
            <a:ext cx="993240" cy="761760"/>
          </a:xfrm>
          <a:prstGeom prst="rect">
            <a:avLst/>
          </a:prstGeom>
          <a:ln w="0">
            <a:noFill/>
          </a:ln>
        </p:spPr>
      </p:pic>
      <p:sp>
        <p:nvSpPr>
          <p:cNvPr id="195"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196"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197" name="PlaceHolder 2"/>
          <p:cNvSpPr>
            <a:spLocks noGrp="1"/>
          </p:cNvSpPr>
          <p:nvPr>
            <p:ph type="body"/>
          </p:nvPr>
        </p:nvSpPr>
        <p:spPr>
          <a:xfrm>
            <a:off x="1103400" y="2053080"/>
            <a:ext cx="8946360" cy="4195080"/>
          </a:xfrm>
          <a:prstGeom prst="rect">
            <a:avLst/>
          </a:prstGeom>
          <a:noFill/>
          <a:ln w="0">
            <a:noFill/>
          </a:ln>
        </p:spPr>
        <p:txBody>
          <a:bodyPr lIns="91440" tIns="45720" rIns="91440" bIns="45720" anchor="t">
            <a:noAutofit/>
          </a:bodyPr>
          <a:lstStyle/>
          <a:p>
            <a:pPr marL="343080" indent="-343080" defTabSz="457200">
              <a:lnSpc>
                <a:spcPct val="100000"/>
              </a:lnSpc>
              <a:spcBef>
                <a:spcPts val="1001"/>
              </a:spcBef>
              <a:buClr>
                <a:srgbClr val="8AD0D6"/>
              </a:buClr>
              <a:buSzPct val="80000"/>
              <a:buFont typeface="Wingdings 3" charset="2"/>
              <a:buChar char=""/>
            </a:pPr>
            <a:r>
              <a:rPr lang="fr-FR" sz="20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Cinquième niveau</a:t>
            </a:r>
          </a:p>
        </p:txBody>
      </p:sp>
      <p:sp>
        <p:nvSpPr>
          <p:cNvPr id="198" name="PlaceHolder 3"/>
          <p:cNvSpPr>
            <a:spLocks noGrp="1"/>
          </p:cNvSpPr>
          <p:nvPr>
            <p:ph type="dt" idx="61"/>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199" name="PlaceHolder 4"/>
          <p:cNvSpPr>
            <a:spLocks noGrp="1"/>
          </p:cNvSpPr>
          <p:nvPr>
            <p:ph type="ftr" idx="62"/>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00" name="PlaceHolder 5"/>
          <p:cNvSpPr>
            <a:spLocks noGrp="1"/>
          </p:cNvSpPr>
          <p:nvPr>
            <p:ph type="sldNum" idx="63"/>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AD69C84C-DE71-4718-8D5D-651FD016B9C7}"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03" name="Picture 7"/>
          <p:cNvPicPr/>
          <p:nvPr/>
        </p:nvPicPr>
        <p:blipFill>
          <a:blip r:embed="rId4"/>
          <a:srcRect l="3610"/>
          <a:stretch/>
        </p:blipFill>
        <p:spPr>
          <a:xfrm>
            <a:off x="0" y="2669760"/>
            <a:ext cx="4036680" cy="4187880"/>
          </a:xfrm>
          <a:prstGeom prst="rect">
            <a:avLst/>
          </a:prstGeom>
          <a:ln w="0">
            <a:noFill/>
          </a:ln>
        </p:spPr>
      </p:pic>
      <p:pic>
        <p:nvPicPr>
          <p:cNvPr id="204" name="Picture 6"/>
          <p:cNvPicPr/>
          <p:nvPr/>
        </p:nvPicPr>
        <p:blipFill>
          <a:blip r:embed="rId5"/>
          <a:srcRect l="35647"/>
          <a:stretch/>
        </p:blipFill>
        <p:spPr>
          <a:xfrm>
            <a:off x="0" y="2892240"/>
            <a:ext cx="1522080" cy="2365200"/>
          </a:xfrm>
          <a:prstGeom prst="rect">
            <a:avLst/>
          </a:prstGeom>
          <a:ln w="0">
            <a:noFill/>
          </a:ln>
        </p:spPr>
      </p:pic>
      <p:sp>
        <p:nvSpPr>
          <p:cNvPr id="205"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06" name="Picture 8"/>
          <p:cNvPicPr/>
          <p:nvPr/>
        </p:nvPicPr>
        <p:blipFill>
          <a:blip r:embed="rId6"/>
          <a:srcRect t="28812"/>
          <a:stretch/>
        </p:blipFill>
        <p:spPr>
          <a:xfrm>
            <a:off x="7999560" y="0"/>
            <a:ext cx="1603080" cy="1141200"/>
          </a:xfrm>
          <a:prstGeom prst="rect">
            <a:avLst/>
          </a:prstGeom>
          <a:ln w="0">
            <a:noFill/>
          </a:ln>
        </p:spPr>
      </p:pic>
      <p:pic>
        <p:nvPicPr>
          <p:cNvPr id="207" name="Picture 9"/>
          <p:cNvPicPr/>
          <p:nvPr/>
        </p:nvPicPr>
        <p:blipFill>
          <a:blip r:embed="rId7"/>
          <a:srcRect b="23333"/>
          <a:stretch/>
        </p:blipFill>
        <p:spPr>
          <a:xfrm>
            <a:off x="8605800" y="6095880"/>
            <a:ext cx="993240" cy="761760"/>
          </a:xfrm>
          <a:prstGeom prst="rect">
            <a:avLst/>
          </a:prstGeom>
          <a:ln w="0">
            <a:noFill/>
          </a:ln>
        </p:spPr>
      </p:pic>
      <p:sp>
        <p:nvSpPr>
          <p:cNvPr id="208"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09" name="PlaceHolder 1"/>
          <p:cNvSpPr>
            <a:spLocks noGrp="1"/>
          </p:cNvSpPr>
          <p:nvPr>
            <p:ph type="title"/>
          </p:nvPr>
        </p:nvSpPr>
        <p:spPr>
          <a:xfrm>
            <a:off x="1154880" y="2861640"/>
            <a:ext cx="8825400" cy="1915200"/>
          </a:xfrm>
          <a:prstGeom prst="rect">
            <a:avLst/>
          </a:prstGeom>
          <a:noFill/>
          <a:ln w="0">
            <a:noFill/>
          </a:ln>
        </p:spPr>
        <p:txBody>
          <a:bodyPr lIns="91440" tIns="45720" rIns="91440" bIns="45720" anchor="b">
            <a:noAutofit/>
          </a:bodyPr>
          <a:lstStyle/>
          <a:p>
            <a:pPr indent="0" defTabSz="457200">
              <a:lnSpc>
                <a:spcPct val="100000"/>
              </a:lnSpc>
              <a:buNone/>
            </a:pPr>
            <a:r>
              <a:rPr lang="fr-FR" sz="4000" b="0" strike="noStrike" spc="-1">
                <a:solidFill>
                  <a:schemeClr val="dk2"/>
                </a:solidFill>
                <a:latin typeface="Century Gothic"/>
              </a:rPr>
              <a:t>Modifiez le style du titre</a:t>
            </a:r>
            <a:endParaRPr lang="fr-FR" sz="4000" b="0" strike="noStrike" spc="-1">
              <a:solidFill>
                <a:schemeClr val="dk1"/>
              </a:solidFill>
              <a:latin typeface="Century Gothic"/>
            </a:endParaRPr>
          </a:p>
        </p:txBody>
      </p:sp>
      <p:sp>
        <p:nvSpPr>
          <p:cNvPr id="210" name="PlaceHolder 2"/>
          <p:cNvSpPr>
            <a:spLocks noGrp="1"/>
          </p:cNvSpPr>
          <p:nvPr>
            <p:ph type="body"/>
          </p:nvPr>
        </p:nvSpPr>
        <p:spPr>
          <a:xfrm>
            <a:off x="1154880" y="4777560"/>
            <a:ext cx="8825400" cy="860040"/>
          </a:xfrm>
          <a:prstGeom prst="rect">
            <a:avLst/>
          </a:prstGeom>
          <a:noFill/>
          <a:ln w="0">
            <a:noFill/>
          </a:ln>
        </p:spPr>
        <p:txBody>
          <a:bodyPr lIns="91440" tIns="45720" rIns="91440" bIns="45720" anchor="t">
            <a:noAutofit/>
          </a:bodyPr>
          <a:lstStyle/>
          <a:p>
            <a:pPr indent="0" defTabSz="457200">
              <a:lnSpc>
                <a:spcPct val="100000"/>
              </a:lnSpc>
              <a:spcBef>
                <a:spcPts val="1001"/>
              </a:spcBef>
              <a:buNone/>
              <a:tabLst>
                <a:tab pos="0" algn="l"/>
              </a:tabLst>
            </a:pPr>
            <a:r>
              <a:rPr lang="fr-FR" sz="2000" b="0" strike="noStrike" cap="all" spc="-1">
                <a:solidFill>
                  <a:schemeClr val="lt2">
                    <a:lumMod val="40000"/>
                    <a:lumOff val="60000"/>
                  </a:schemeClr>
                </a:solidFill>
                <a:latin typeface="Century Gothic"/>
              </a:rPr>
              <a:t>Modifiez les styles du texte du masque</a:t>
            </a:r>
            <a:endParaRPr lang="fr-FR" sz="2000" b="0" strike="noStrike" spc="-1">
              <a:solidFill>
                <a:schemeClr val="dk1"/>
              </a:solidFill>
              <a:latin typeface="Century Gothic"/>
            </a:endParaRPr>
          </a:p>
        </p:txBody>
      </p:sp>
      <p:sp>
        <p:nvSpPr>
          <p:cNvPr id="211" name="PlaceHolder 3"/>
          <p:cNvSpPr>
            <a:spLocks noGrp="1"/>
          </p:cNvSpPr>
          <p:nvPr>
            <p:ph type="dt" idx="64"/>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212" name="PlaceHolder 4"/>
          <p:cNvSpPr>
            <a:spLocks noGrp="1"/>
          </p:cNvSpPr>
          <p:nvPr>
            <p:ph type="ftr" idx="65"/>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13" name="PlaceHolder 5"/>
          <p:cNvSpPr>
            <a:spLocks noGrp="1"/>
          </p:cNvSpPr>
          <p:nvPr>
            <p:ph type="sldNum" idx="66"/>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F3E36558-DE8D-41A9-8CA7-195EE2058FCF}"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14" name="Picture 7"/>
          <p:cNvPicPr/>
          <p:nvPr/>
        </p:nvPicPr>
        <p:blipFill>
          <a:blip r:embed="rId4"/>
          <a:srcRect l="3610"/>
          <a:stretch/>
        </p:blipFill>
        <p:spPr>
          <a:xfrm>
            <a:off x="0" y="2669760"/>
            <a:ext cx="4036680" cy="4187880"/>
          </a:xfrm>
          <a:prstGeom prst="rect">
            <a:avLst/>
          </a:prstGeom>
          <a:ln w="0">
            <a:noFill/>
          </a:ln>
        </p:spPr>
      </p:pic>
      <p:pic>
        <p:nvPicPr>
          <p:cNvPr id="215" name="Picture 6"/>
          <p:cNvPicPr/>
          <p:nvPr/>
        </p:nvPicPr>
        <p:blipFill>
          <a:blip r:embed="rId5"/>
          <a:srcRect l="35647"/>
          <a:stretch/>
        </p:blipFill>
        <p:spPr>
          <a:xfrm>
            <a:off x="0" y="2892240"/>
            <a:ext cx="1522080" cy="2365200"/>
          </a:xfrm>
          <a:prstGeom prst="rect">
            <a:avLst/>
          </a:prstGeom>
          <a:ln w="0">
            <a:noFill/>
          </a:ln>
        </p:spPr>
      </p:pic>
      <p:sp>
        <p:nvSpPr>
          <p:cNvPr id="216"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17" name="Picture 8"/>
          <p:cNvPicPr/>
          <p:nvPr/>
        </p:nvPicPr>
        <p:blipFill>
          <a:blip r:embed="rId6"/>
          <a:srcRect t="28812"/>
          <a:stretch/>
        </p:blipFill>
        <p:spPr>
          <a:xfrm>
            <a:off x="7999560" y="0"/>
            <a:ext cx="1603080" cy="1141200"/>
          </a:xfrm>
          <a:prstGeom prst="rect">
            <a:avLst/>
          </a:prstGeom>
          <a:ln w="0">
            <a:noFill/>
          </a:ln>
        </p:spPr>
      </p:pic>
      <p:pic>
        <p:nvPicPr>
          <p:cNvPr id="218" name="Picture 9"/>
          <p:cNvPicPr/>
          <p:nvPr/>
        </p:nvPicPr>
        <p:blipFill>
          <a:blip r:embed="rId7"/>
          <a:srcRect b="23333"/>
          <a:stretch/>
        </p:blipFill>
        <p:spPr>
          <a:xfrm>
            <a:off x="8605800" y="6095880"/>
            <a:ext cx="993240" cy="761760"/>
          </a:xfrm>
          <a:prstGeom prst="rect">
            <a:avLst/>
          </a:prstGeom>
          <a:ln w="0">
            <a:noFill/>
          </a:ln>
        </p:spPr>
      </p:pic>
      <p:sp>
        <p:nvSpPr>
          <p:cNvPr id="219"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20"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221" name="PlaceHolder 2"/>
          <p:cNvSpPr>
            <a:spLocks noGrp="1"/>
          </p:cNvSpPr>
          <p:nvPr>
            <p:ph type="body"/>
          </p:nvPr>
        </p:nvSpPr>
        <p:spPr>
          <a:xfrm>
            <a:off x="1103400" y="2060640"/>
            <a:ext cx="4395960" cy="419544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222" name="PlaceHolder 3"/>
          <p:cNvSpPr>
            <a:spLocks noGrp="1"/>
          </p:cNvSpPr>
          <p:nvPr>
            <p:ph type="body"/>
          </p:nvPr>
        </p:nvSpPr>
        <p:spPr>
          <a:xfrm>
            <a:off x="5654520" y="2055960"/>
            <a:ext cx="4395960" cy="419976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223" name="PlaceHolder 4"/>
          <p:cNvSpPr>
            <a:spLocks noGrp="1"/>
          </p:cNvSpPr>
          <p:nvPr>
            <p:ph type="dt" idx="67"/>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224" name="PlaceHolder 5"/>
          <p:cNvSpPr>
            <a:spLocks noGrp="1"/>
          </p:cNvSpPr>
          <p:nvPr>
            <p:ph type="ftr" idx="68"/>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25" name="PlaceHolder 6"/>
          <p:cNvSpPr>
            <a:spLocks noGrp="1"/>
          </p:cNvSpPr>
          <p:nvPr>
            <p:ph type="sldNum" idx="69"/>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D7F5BB64-12C6-44FC-942A-3AF3F8BBBB31}"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29" name="Picture 7"/>
          <p:cNvPicPr/>
          <p:nvPr/>
        </p:nvPicPr>
        <p:blipFill>
          <a:blip r:embed="rId4"/>
          <a:srcRect l="3610"/>
          <a:stretch/>
        </p:blipFill>
        <p:spPr>
          <a:xfrm>
            <a:off x="0" y="2669760"/>
            <a:ext cx="4036680" cy="4187880"/>
          </a:xfrm>
          <a:prstGeom prst="rect">
            <a:avLst/>
          </a:prstGeom>
          <a:ln w="0">
            <a:noFill/>
          </a:ln>
        </p:spPr>
      </p:pic>
      <p:pic>
        <p:nvPicPr>
          <p:cNvPr id="230" name="Picture 6"/>
          <p:cNvPicPr/>
          <p:nvPr/>
        </p:nvPicPr>
        <p:blipFill>
          <a:blip r:embed="rId5"/>
          <a:srcRect l="35647"/>
          <a:stretch/>
        </p:blipFill>
        <p:spPr>
          <a:xfrm>
            <a:off x="0" y="2892240"/>
            <a:ext cx="1522080" cy="2365200"/>
          </a:xfrm>
          <a:prstGeom prst="rect">
            <a:avLst/>
          </a:prstGeom>
          <a:ln w="0">
            <a:noFill/>
          </a:ln>
        </p:spPr>
      </p:pic>
      <p:sp>
        <p:nvSpPr>
          <p:cNvPr id="231"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32" name="Picture 8"/>
          <p:cNvPicPr/>
          <p:nvPr/>
        </p:nvPicPr>
        <p:blipFill>
          <a:blip r:embed="rId6"/>
          <a:srcRect t="28812"/>
          <a:stretch/>
        </p:blipFill>
        <p:spPr>
          <a:xfrm>
            <a:off x="7999560" y="0"/>
            <a:ext cx="1603080" cy="1141200"/>
          </a:xfrm>
          <a:prstGeom prst="rect">
            <a:avLst/>
          </a:prstGeom>
          <a:ln w="0">
            <a:noFill/>
          </a:ln>
        </p:spPr>
      </p:pic>
      <p:pic>
        <p:nvPicPr>
          <p:cNvPr id="233" name="Picture 9"/>
          <p:cNvPicPr/>
          <p:nvPr/>
        </p:nvPicPr>
        <p:blipFill>
          <a:blip r:embed="rId7"/>
          <a:srcRect b="23333"/>
          <a:stretch/>
        </p:blipFill>
        <p:spPr>
          <a:xfrm>
            <a:off x="8605800" y="6095880"/>
            <a:ext cx="993240" cy="761760"/>
          </a:xfrm>
          <a:prstGeom prst="rect">
            <a:avLst/>
          </a:prstGeom>
          <a:ln w="0">
            <a:noFill/>
          </a:ln>
        </p:spPr>
      </p:pic>
      <p:sp>
        <p:nvSpPr>
          <p:cNvPr id="234"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35"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236" name="PlaceHolder 2"/>
          <p:cNvSpPr>
            <a:spLocks noGrp="1"/>
          </p:cNvSpPr>
          <p:nvPr>
            <p:ph type="body"/>
          </p:nvPr>
        </p:nvSpPr>
        <p:spPr>
          <a:xfrm>
            <a:off x="1103400" y="1905120"/>
            <a:ext cx="439596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237" name="PlaceHolder 3"/>
          <p:cNvSpPr>
            <a:spLocks noGrp="1"/>
          </p:cNvSpPr>
          <p:nvPr>
            <p:ph type="body"/>
          </p:nvPr>
        </p:nvSpPr>
        <p:spPr>
          <a:xfrm>
            <a:off x="1103400" y="2514600"/>
            <a:ext cx="4395960" cy="374148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238" name="PlaceHolder 4"/>
          <p:cNvSpPr>
            <a:spLocks noGrp="1"/>
          </p:cNvSpPr>
          <p:nvPr>
            <p:ph type="body"/>
          </p:nvPr>
        </p:nvSpPr>
        <p:spPr>
          <a:xfrm>
            <a:off x="5654520" y="1905120"/>
            <a:ext cx="439596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239" name="PlaceHolder 5"/>
          <p:cNvSpPr>
            <a:spLocks noGrp="1"/>
          </p:cNvSpPr>
          <p:nvPr>
            <p:ph type="body"/>
          </p:nvPr>
        </p:nvSpPr>
        <p:spPr>
          <a:xfrm>
            <a:off x="5654520" y="2514600"/>
            <a:ext cx="4395960" cy="374148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240" name="PlaceHolder 6"/>
          <p:cNvSpPr>
            <a:spLocks noGrp="1"/>
          </p:cNvSpPr>
          <p:nvPr>
            <p:ph type="dt" idx="70"/>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241" name="PlaceHolder 7"/>
          <p:cNvSpPr>
            <a:spLocks noGrp="1"/>
          </p:cNvSpPr>
          <p:nvPr>
            <p:ph type="ftr" idx="71"/>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42" name="PlaceHolder 8"/>
          <p:cNvSpPr>
            <a:spLocks noGrp="1"/>
          </p:cNvSpPr>
          <p:nvPr>
            <p:ph type="sldNum" idx="72"/>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273A47A0-C582-41B0-82E0-3D0F798D50DF}"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43" name="Picture 7"/>
          <p:cNvPicPr/>
          <p:nvPr/>
        </p:nvPicPr>
        <p:blipFill>
          <a:blip r:embed="rId4"/>
          <a:srcRect l="3610"/>
          <a:stretch/>
        </p:blipFill>
        <p:spPr>
          <a:xfrm>
            <a:off x="0" y="2669760"/>
            <a:ext cx="4036680" cy="4187880"/>
          </a:xfrm>
          <a:prstGeom prst="rect">
            <a:avLst/>
          </a:prstGeom>
          <a:ln w="0">
            <a:noFill/>
          </a:ln>
        </p:spPr>
      </p:pic>
      <p:pic>
        <p:nvPicPr>
          <p:cNvPr id="244" name="Picture 6"/>
          <p:cNvPicPr/>
          <p:nvPr/>
        </p:nvPicPr>
        <p:blipFill>
          <a:blip r:embed="rId5"/>
          <a:srcRect l="35647"/>
          <a:stretch/>
        </p:blipFill>
        <p:spPr>
          <a:xfrm>
            <a:off x="0" y="2892240"/>
            <a:ext cx="1522080" cy="2365200"/>
          </a:xfrm>
          <a:prstGeom prst="rect">
            <a:avLst/>
          </a:prstGeom>
          <a:ln w="0">
            <a:noFill/>
          </a:ln>
        </p:spPr>
      </p:pic>
      <p:sp>
        <p:nvSpPr>
          <p:cNvPr id="245"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46" name="Picture 8"/>
          <p:cNvPicPr/>
          <p:nvPr/>
        </p:nvPicPr>
        <p:blipFill>
          <a:blip r:embed="rId6"/>
          <a:srcRect t="28812"/>
          <a:stretch/>
        </p:blipFill>
        <p:spPr>
          <a:xfrm>
            <a:off x="7999560" y="0"/>
            <a:ext cx="1603080" cy="1141200"/>
          </a:xfrm>
          <a:prstGeom prst="rect">
            <a:avLst/>
          </a:prstGeom>
          <a:ln w="0">
            <a:noFill/>
          </a:ln>
        </p:spPr>
      </p:pic>
      <p:pic>
        <p:nvPicPr>
          <p:cNvPr id="247" name="Picture 9"/>
          <p:cNvPicPr/>
          <p:nvPr/>
        </p:nvPicPr>
        <p:blipFill>
          <a:blip r:embed="rId7"/>
          <a:srcRect b="23333"/>
          <a:stretch/>
        </p:blipFill>
        <p:spPr>
          <a:xfrm>
            <a:off x="8605800" y="6095880"/>
            <a:ext cx="993240" cy="761760"/>
          </a:xfrm>
          <a:prstGeom prst="rect">
            <a:avLst/>
          </a:prstGeom>
          <a:ln w="0">
            <a:noFill/>
          </a:ln>
        </p:spPr>
      </p:pic>
      <p:sp>
        <p:nvSpPr>
          <p:cNvPr id="248"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49"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250" name="PlaceHolder 2"/>
          <p:cNvSpPr>
            <a:spLocks noGrp="1"/>
          </p:cNvSpPr>
          <p:nvPr>
            <p:ph type="dt" idx="73"/>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251" name="PlaceHolder 3"/>
          <p:cNvSpPr>
            <a:spLocks noGrp="1"/>
          </p:cNvSpPr>
          <p:nvPr>
            <p:ph type="ftr" idx="74"/>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52" name="PlaceHolder 4"/>
          <p:cNvSpPr>
            <a:spLocks noGrp="1"/>
          </p:cNvSpPr>
          <p:nvPr>
            <p:ph type="sldNum" idx="75"/>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20D299A3-9F1B-4F86-9834-EC7F29AC488D}"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54" name="Picture 7"/>
          <p:cNvPicPr/>
          <p:nvPr/>
        </p:nvPicPr>
        <p:blipFill>
          <a:blip r:embed="rId4"/>
          <a:srcRect l="3610"/>
          <a:stretch/>
        </p:blipFill>
        <p:spPr>
          <a:xfrm>
            <a:off x="0" y="2669760"/>
            <a:ext cx="4036680" cy="4187880"/>
          </a:xfrm>
          <a:prstGeom prst="rect">
            <a:avLst/>
          </a:prstGeom>
          <a:ln w="0">
            <a:noFill/>
          </a:ln>
        </p:spPr>
      </p:pic>
      <p:pic>
        <p:nvPicPr>
          <p:cNvPr id="255" name="Picture 6"/>
          <p:cNvPicPr/>
          <p:nvPr/>
        </p:nvPicPr>
        <p:blipFill>
          <a:blip r:embed="rId5"/>
          <a:srcRect l="35647"/>
          <a:stretch/>
        </p:blipFill>
        <p:spPr>
          <a:xfrm>
            <a:off x="0" y="2892240"/>
            <a:ext cx="1522080" cy="2365200"/>
          </a:xfrm>
          <a:prstGeom prst="rect">
            <a:avLst/>
          </a:prstGeom>
          <a:ln w="0">
            <a:noFill/>
          </a:ln>
        </p:spPr>
      </p:pic>
      <p:sp>
        <p:nvSpPr>
          <p:cNvPr id="256"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57" name="Picture 8"/>
          <p:cNvPicPr/>
          <p:nvPr/>
        </p:nvPicPr>
        <p:blipFill>
          <a:blip r:embed="rId6"/>
          <a:srcRect t="28812"/>
          <a:stretch/>
        </p:blipFill>
        <p:spPr>
          <a:xfrm>
            <a:off x="7999560" y="0"/>
            <a:ext cx="1603080" cy="1141200"/>
          </a:xfrm>
          <a:prstGeom prst="rect">
            <a:avLst/>
          </a:prstGeom>
          <a:ln w="0">
            <a:noFill/>
          </a:ln>
        </p:spPr>
      </p:pic>
      <p:pic>
        <p:nvPicPr>
          <p:cNvPr id="258" name="Picture 9"/>
          <p:cNvPicPr/>
          <p:nvPr/>
        </p:nvPicPr>
        <p:blipFill>
          <a:blip r:embed="rId7"/>
          <a:srcRect b="23333"/>
          <a:stretch/>
        </p:blipFill>
        <p:spPr>
          <a:xfrm>
            <a:off x="8605800" y="6095880"/>
            <a:ext cx="993240" cy="761760"/>
          </a:xfrm>
          <a:prstGeom prst="rect">
            <a:avLst/>
          </a:prstGeom>
          <a:ln w="0">
            <a:noFill/>
          </a:ln>
        </p:spPr>
      </p:pic>
      <p:sp>
        <p:nvSpPr>
          <p:cNvPr id="259"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60" name="PlaceHolder 1"/>
          <p:cNvSpPr>
            <a:spLocks noGrp="1"/>
          </p:cNvSpPr>
          <p:nvPr>
            <p:ph type="dt" idx="76"/>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261" name="PlaceHolder 2"/>
          <p:cNvSpPr>
            <a:spLocks noGrp="1"/>
          </p:cNvSpPr>
          <p:nvPr>
            <p:ph type="ftr" idx="77"/>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62" name="PlaceHolder 3"/>
          <p:cNvSpPr>
            <a:spLocks noGrp="1"/>
          </p:cNvSpPr>
          <p:nvPr>
            <p:ph type="sldNum" idx="78"/>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308B893E-EBCE-4BA2-AEBE-51D98D559BC7}"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63" name="Picture 7"/>
          <p:cNvPicPr/>
          <p:nvPr/>
        </p:nvPicPr>
        <p:blipFill>
          <a:blip r:embed="rId4"/>
          <a:srcRect l="3610"/>
          <a:stretch/>
        </p:blipFill>
        <p:spPr>
          <a:xfrm>
            <a:off x="0" y="2669760"/>
            <a:ext cx="4036680" cy="4187880"/>
          </a:xfrm>
          <a:prstGeom prst="rect">
            <a:avLst/>
          </a:prstGeom>
          <a:ln w="0">
            <a:noFill/>
          </a:ln>
        </p:spPr>
      </p:pic>
      <p:pic>
        <p:nvPicPr>
          <p:cNvPr id="264" name="Picture 6"/>
          <p:cNvPicPr/>
          <p:nvPr/>
        </p:nvPicPr>
        <p:blipFill>
          <a:blip r:embed="rId5"/>
          <a:srcRect l="35647"/>
          <a:stretch/>
        </p:blipFill>
        <p:spPr>
          <a:xfrm>
            <a:off x="0" y="2892240"/>
            <a:ext cx="1522080" cy="2365200"/>
          </a:xfrm>
          <a:prstGeom prst="rect">
            <a:avLst/>
          </a:prstGeom>
          <a:ln w="0">
            <a:noFill/>
          </a:ln>
        </p:spPr>
      </p:pic>
      <p:sp>
        <p:nvSpPr>
          <p:cNvPr id="265"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66" name="Picture 8"/>
          <p:cNvPicPr/>
          <p:nvPr/>
        </p:nvPicPr>
        <p:blipFill>
          <a:blip r:embed="rId6"/>
          <a:srcRect t="28812"/>
          <a:stretch/>
        </p:blipFill>
        <p:spPr>
          <a:xfrm>
            <a:off x="7999560" y="0"/>
            <a:ext cx="1603080" cy="1141200"/>
          </a:xfrm>
          <a:prstGeom prst="rect">
            <a:avLst/>
          </a:prstGeom>
          <a:ln w="0">
            <a:noFill/>
          </a:ln>
        </p:spPr>
      </p:pic>
      <p:pic>
        <p:nvPicPr>
          <p:cNvPr id="267" name="Picture 9"/>
          <p:cNvPicPr/>
          <p:nvPr/>
        </p:nvPicPr>
        <p:blipFill>
          <a:blip r:embed="rId7"/>
          <a:srcRect b="23333"/>
          <a:stretch/>
        </p:blipFill>
        <p:spPr>
          <a:xfrm>
            <a:off x="8605800" y="6095880"/>
            <a:ext cx="993240" cy="761760"/>
          </a:xfrm>
          <a:prstGeom prst="rect">
            <a:avLst/>
          </a:prstGeom>
          <a:ln w="0">
            <a:noFill/>
          </a:ln>
        </p:spPr>
      </p:pic>
      <p:sp>
        <p:nvSpPr>
          <p:cNvPr id="268"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69" name="PlaceHolder 1"/>
          <p:cNvSpPr>
            <a:spLocks noGrp="1"/>
          </p:cNvSpPr>
          <p:nvPr>
            <p:ph type="title"/>
          </p:nvPr>
        </p:nvSpPr>
        <p:spPr>
          <a:xfrm>
            <a:off x="1154880" y="1447920"/>
            <a:ext cx="3400560" cy="1447560"/>
          </a:xfrm>
          <a:prstGeom prst="rect">
            <a:avLst/>
          </a:prstGeom>
          <a:noFill/>
          <a:ln w="0">
            <a:noFill/>
          </a:ln>
        </p:spPr>
        <p:txBody>
          <a:bodyPr lIns="91440" tIns="45720" rIns="91440" bIns="45720" anchor="b">
            <a:noAutofit/>
          </a:bodyPr>
          <a:lstStyle/>
          <a:p>
            <a:pPr indent="0" defTabSz="457200">
              <a:lnSpc>
                <a:spcPct val="100000"/>
              </a:lnSpc>
              <a:buNone/>
            </a:pPr>
            <a:r>
              <a:rPr lang="fr-FR" sz="2400" b="0" strike="noStrike" spc="-1">
                <a:solidFill>
                  <a:schemeClr val="dk2"/>
                </a:solidFill>
                <a:latin typeface="Century Gothic"/>
              </a:rPr>
              <a:t>Modifiez le style du titre</a:t>
            </a:r>
            <a:endParaRPr lang="fr-FR" sz="2400" b="0" strike="noStrike" spc="-1">
              <a:solidFill>
                <a:schemeClr val="dk1"/>
              </a:solidFill>
              <a:latin typeface="Century Gothic"/>
            </a:endParaRPr>
          </a:p>
        </p:txBody>
      </p:sp>
      <p:sp>
        <p:nvSpPr>
          <p:cNvPr id="270" name="PlaceHolder 2"/>
          <p:cNvSpPr>
            <a:spLocks noGrp="1"/>
          </p:cNvSpPr>
          <p:nvPr>
            <p:ph type="body"/>
          </p:nvPr>
        </p:nvSpPr>
        <p:spPr>
          <a:xfrm>
            <a:off x="4784760" y="1447920"/>
            <a:ext cx="5195520" cy="4571640"/>
          </a:xfrm>
          <a:prstGeom prst="rect">
            <a:avLst/>
          </a:prstGeom>
          <a:noFill/>
          <a:ln w="0">
            <a:noFill/>
          </a:ln>
        </p:spPr>
        <p:txBody>
          <a:bodyPr lIns="91440" tIns="45720" rIns="91440" bIns="45720" anchor="ctr">
            <a:normAutofit/>
          </a:bodyPr>
          <a:lstStyle/>
          <a:p>
            <a:pPr marL="343080" indent="-343080" defTabSz="457200">
              <a:lnSpc>
                <a:spcPct val="100000"/>
              </a:lnSpc>
              <a:spcBef>
                <a:spcPts val="1001"/>
              </a:spcBef>
              <a:buClr>
                <a:srgbClr val="8AD0D6"/>
              </a:buClr>
              <a:buSzPct val="80000"/>
              <a:buFont typeface="Wingdings 3" charset="2"/>
              <a:buChar char=""/>
            </a:pPr>
            <a:r>
              <a:rPr lang="fr-FR" sz="20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Cinquième niveau</a:t>
            </a:r>
          </a:p>
        </p:txBody>
      </p:sp>
      <p:sp>
        <p:nvSpPr>
          <p:cNvPr id="271" name="PlaceHolder 3"/>
          <p:cNvSpPr>
            <a:spLocks noGrp="1"/>
          </p:cNvSpPr>
          <p:nvPr>
            <p:ph type="body"/>
          </p:nvPr>
        </p:nvSpPr>
        <p:spPr>
          <a:xfrm>
            <a:off x="1154880" y="3129120"/>
            <a:ext cx="3400560" cy="2895120"/>
          </a:xfrm>
          <a:prstGeom prst="rect">
            <a:avLst/>
          </a:prstGeom>
          <a:noFill/>
          <a:ln w="0">
            <a:noFill/>
          </a:ln>
        </p:spPr>
        <p:txBody>
          <a:bodyPr lIns="91440" tIns="45720" rIns="91440" bIns="45720" anchor="t">
            <a:no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272" name="PlaceHolder 4"/>
          <p:cNvSpPr>
            <a:spLocks noGrp="1"/>
          </p:cNvSpPr>
          <p:nvPr>
            <p:ph type="dt" idx="79"/>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273" name="PlaceHolder 5"/>
          <p:cNvSpPr>
            <a:spLocks noGrp="1"/>
          </p:cNvSpPr>
          <p:nvPr>
            <p:ph type="ftr" idx="80"/>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74" name="PlaceHolder 6"/>
          <p:cNvSpPr>
            <a:spLocks noGrp="1"/>
          </p:cNvSpPr>
          <p:nvPr>
            <p:ph type="sldNum" idx="81"/>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D47D1429-177E-4868-BEC0-16ECF7B19257}"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75" name="Picture 7"/>
          <p:cNvPicPr/>
          <p:nvPr/>
        </p:nvPicPr>
        <p:blipFill>
          <a:blip r:embed="rId4"/>
          <a:srcRect l="3610"/>
          <a:stretch/>
        </p:blipFill>
        <p:spPr>
          <a:xfrm>
            <a:off x="0" y="2669760"/>
            <a:ext cx="4036680" cy="4187880"/>
          </a:xfrm>
          <a:prstGeom prst="rect">
            <a:avLst/>
          </a:prstGeom>
          <a:ln w="0">
            <a:noFill/>
          </a:ln>
        </p:spPr>
      </p:pic>
      <p:pic>
        <p:nvPicPr>
          <p:cNvPr id="276" name="Picture 6"/>
          <p:cNvPicPr/>
          <p:nvPr/>
        </p:nvPicPr>
        <p:blipFill>
          <a:blip r:embed="rId5"/>
          <a:srcRect l="35647"/>
          <a:stretch/>
        </p:blipFill>
        <p:spPr>
          <a:xfrm>
            <a:off x="0" y="2892240"/>
            <a:ext cx="1522080" cy="2365200"/>
          </a:xfrm>
          <a:prstGeom prst="rect">
            <a:avLst/>
          </a:prstGeom>
          <a:ln w="0">
            <a:noFill/>
          </a:ln>
        </p:spPr>
      </p:pic>
      <p:sp>
        <p:nvSpPr>
          <p:cNvPr id="277"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78" name="Picture 8"/>
          <p:cNvPicPr/>
          <p:nvPr/>
        </p:nvPicPr>
        <p:blipFill>
          <a:blip r:embed="rId6"/>
          <a:srcRect t="28812"/>
          <a:stretch/>
        </p:blipFill>
        <p:spPr>
          <a:xfrm>
            <a:off x="7999560" y="0"/>
            <a:ext cx="1603080" cy="1141200"/>
          </a:xfrm>
          <a:prstGeom prst="rect">
            <a:avLst/>
          </a:prstGeom>
          <a:ln w="0">
            <a:noFill/>
          </a:ln>
        </p:spPr>
      </p:pic>
      <p:pic>
        <p:nvPicPr>
          <p:cNvPr id="279" name="Picture 9"/>
          <p:cNvPicPr/>
          <p:nvPr/>
        </p:nvPicPr>
        <p:blipFill>
          <a:blip r:embed="rId7"/>
          <a:srcRect b="23333"/>
          <a:stretch/>
        </p:blipFill>
        <p:spPr>
          <a:xfrm>
            <a:off x="8605800" y="6095880"/>
            <a:ext cx="993240" cy="761760"/>
          </a:xfrm>
          <a:prstGeom prst="rect">
            <a:avLst/>
          </a:prstGeom>
          <a:ln w="0">
            <a:noFill/>
          </a:ln>
        </p:spPr>
      </p:pic>
      <p:sp>
        <p:nvSpPr>
          <p:cNvPr id="280"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81" name="PlaceHolder 1"/>
          <p:cNvSpPr>
            <a:spLocks noGrp="1"/>
          </p:cNvSpPr>
          <p:nvPr>
            <p:ph type="title"/>
          </p:nvPr>
        </p:nvSpPr>
        <p:spPr>
          <a:xfrm>
            <a:off x="1153800" y="1854360"/>
            <a:ext cx="5092560" cy="1574280"/>
          </a:xfrm>
          <a:prstGeom prst="rect">
            <a:avLst/>
          </a:prstGeom>
          <a:noFill/>
          <a:ln w="0">
            <a:noFill/>
          </a:ln>
        </p:spPr>
        <p:txBody>
          <a:bodyPr lIns="91440" tIns="45720" rIns="91440" bIns="45720" anchor="b">
            <a:normAutofit/>
          </a:bodyPr>
          <a:lstStyle/>
          <a:p>
            <a:pPr indent="0" defTabSz="457200">
              <a:lnSpc>
                <a:spcPct val="100000"/>
              </a:lnSpc>
              <a:buNone/>
            </a:pPr>
            <a:r>
              <a:rPr lang="fr-FR" sz="3600" b="0" strike="noStrike" spc="-1">
                <a:solidFill>
                  <a:schemeClr val="dk2"/>
                </a:solidFill>
                <a:latin typeface="Century Gothic"/>
              </a:rPr>
              <a:t>Modifiez le style du titre</a:t>
            </a:r>
            <a:endParaRPr lang="fr-FR" sz="3600" b="0" strike="noStrike" spc="-1">
              <a:solidFill>
                <a:schemeClr val="dk1"/>
              </a:solidFill>
              <a:latin typeface="Century Gothic"/>
            </a:endParaRPr>
          </a:p>
        </p:txBody>
      </p:sp>
      <p:sp>
        <p:nvSpPr>
          <p:cNvPr id="282" name="PlaceHolder 2"/>
          <p:cNvSpPr>
            <a:spLocks noGrp="1"/>
          </p:cNvSpPr>
          <p:nvPr>
            <p:ph type="body"/>
          </p:nvPr>
        </p:nvSpPr>
        <p:spPr>
          <a:xfrm>
            <a:off x="6949440" y="1143000"/>
            <a:ext cx="3200040" cy="457164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283" name="PlaceHolder 3"/>
          <p:cNvSpPr>
            <a:spLocks noGrp="1"/>
          </p:cNvSpPr>
          <p:nvPr>
            <p:ph type="body"/>
          </p:nvPr>
        </p:nvSpPr>
        <p:spPr>
          <a:xfrm>
            <a:off x="1154880" y="3657600"/>
            <a:ext cx="5084640" cy="13712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284" name="PlaceHolder 4"/>
          <p:cNvSpPr>
            <a:spLocks noGrp="1"/>
          </p:cNvSpPr>
          <p:nvPr>
            <p:ph type="dt" idx="82"/>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chemeClr val="dk1">
                    <a:tint val="75000"/>
                    <a:alpha val="60000"/>
                  </a:schemeClr>
                </a:solidFill>
                <a:latin typeface="Century Gothic"/>
              </a:defRPr>
            </a:lvl1pPr>
          </a:lstStyle>
          <a:p>
            <a:pPr indent="0" defTabSz="914400">
              <a:lnSpc>
                <a:spcPct val="100000"/>
              </a:lnSpc>
              <a:buNone/>
            </a:pPr>
            <a:r>
              <a:rPr lang="fr-FR" sz="1100" b="0" strike="noStrike" spc="-1">
                <a:solidFill>
                  <a:schemeClr val="dk1">
                    <a:tint val="75000"/>
                    <a:alpha val="60000"/>
                  </a:schemeClr>
                </a:solidFill>
                <a:latin typeface="Century Gothic"/>
              </a:rPr>
              <a:t>&lt;date/heure&gt;</a:t>
            </a:r>
            <a:endParaRPr lang="fr-FR" sz="1100" b="0" strike="noStrike" spc="-1">
              <a:solidFill>
                <a:srgbClr val="FFFFFF"/>
              </a:solidFill>
              <a:latin typeface="Times New Roman"/>
            </a:endParaRPr>
          </a:p>
        </p:txBody>
      </p:sp>
      <p:sp>
        <p:nvSpPr>
          <p:cNvPr id="285" name="PlaceHolder 5"/>
          <p:cNvSpPr>
            <a:spLocks noGrp="1"/>
          </p:cNvSpPr>
          <p:nvPr>
            <p:ph type="ftr" idx="83"/>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86" name="PlaceHolder 6"/>
          <p:cNvSpPr>
            <a:spLocks noGrp="1"/>
          </p:cNvSpPr>
          <p:nvPr>
            <p:ph type="sldNum" idx="84"/>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chemeClr val="dk1">
                    <a:tint val="75000"/>
                  </a:schemeClr>
                </a:solidFill>
                <a:latin typeface="Century Gothic"/>
              </a:defRPr>
            </a:lvl1pPr>
          </a:lstStyle>
          <a:p>
            <a:pPr indent="0" algn="ctr" defTabSz="914400">
              <a:lnSpc>
                <a:spcPct val="100000"/>
              </a:lnSpc>
              <a:buNone/>
            </a:pPr>
            <a:fld id="{7555CFEB-A136-4D66-BA17-D1669BF33639}" type="slidenum">
              <a:rPr lang="fr-FR" sz="2800" b="0" strike="noStrike" spc="-1">
                <a:solidFill>
                  <a:schemeClr val="dk1">
                    <a:tint val="75000"/>
                  </a:schemeClr>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87" name="Picture 7"/>
          <p:cNvPicPr/>
          <p:nvPr/>
        </p:nvPicPr>
        <p:blipFill>
          <a:blip r:embed="rId4"/>
          <a:srcRect l="3610"/>
          <a:stretch/>
        </p:blipFill>
        <p:spPr>
          <a:xfrm>
            <a:off x="0" y="2669760"/>
            <a:ext cx="4036680" cy="4187880"/>
          </a:xfrm>
          <a:prstGeom prst="rect">
            <a:avLst/>
          </a:prstGeom>
          <a:ln w="0">
            <a:noFill/>
          </a:ln>
        </p:spPr>
      </p:pic>
      <p:pic>
        <p:nvPicPr>
          <p:cNvPr id="288" name="Picture 6"/>
          <p:cNvPicPr/>
          <p:nvPr/>
        </p:nvPicPr>
        <p:blipFill>
          <a:blip r:embed="rId5"/>
          <a:srcRect l="35647"/>
          <a:stretch/>
        </p:blipFill>
        <p:spPr>
          <a:xfrm>
            <a:off x="0" y="2892240"/>
            <a:ext cx="1522080" cy="2365200"/>
          </a:xfrm>
          <a:prstGeom prst="rect">
            <a:avLst/>
          </a:prstGeom>
          <a:ln w="0">
            <a:noFill/>
          </a:ln>
        </p:spPr>
      </p:pic>
      <p:sp>
        <p:nvSpPr>
          <p:cNvPr id="289"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290" name="Picture 8"/>
          <p:cNvPicPr/>
          <p:nvPr/>
        </p:nvPicPr>
        <p:blipFill>
          <a:blip r:embed="rId6"/>
          <a:srcRect t="28812"/>
          <a:stretch/>
        </p:blipFill>
        <p:spPr>
          <a:xfrm>
            <a:off x="7999560" y="0"/>
            <a:ext cx="1603080" cy="1141200"/>
          </a:xfrm>
          <a:prstGeom prst="rect">
            <a:avLst/>
          </a:prstGeom>
          <a:ln w="0">
            <a:noFill/>
          </a:ln>
        </p:spPr>
      </p:pic>
      <p:pic>
        <p:nvPicPr>
          <p:cNvPr id="291" name="Picture 9"/>
          <p:cNvPicPr/>
          <p:nvPr/>
        </p:nvPicPr>
        <p:blipFill>
          <a:blip r:embed="rId7"/>
          <a:srcRect b="23333"/>
          <a:stretch/>
        </p:blipFill>
        <p:spPr>
          <a:xfrm>
            <a:off x="8605800" y="6095880"/>
            <a:ext cx="993240" cy="761760"/>
          </a:xfrm>
          <a:prstGeom prst="rect">
            <a:avLst/>
          </a:prstGeom>
          <a:ln w="0">
            <a:noFill/>
          </a:ln>
        </p:spPr>
      </p:pic>
      <p:sp>
        <p:nvSpPr>
          <p:cNvPr id="292"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293" name="PlaceHolder 1"/>
          <p:cNvSpPr>
            <a:spLocks noGrp="1"/>
          </p:cNvSpPr>
          <p:nvPr>
            <p:ph type="title"/>
          </p:nvPr>
        </p:nvSpPr>
        <p:spPr>
          <a:xfrm>
            <a:off x="1154880" y="1447920"/>
            <a:ext cx="8825400" cy="3329280"/>
          </a:xfrm>
          <a:prstGeom prst="rect">
            <a:avLst/>
          </a:prstGeom>
          <a:noFill/>
          <a:ln w="0">
            <a:noFill/>
          </a:ln>
        </p:spPr>
        <p:txBody>
          <a:bodyPr lIns="91440" tIns="45720" rIns="91440" bIns="45720" anchor="b">
            <a:noAutofit/>
          </a:bodyPr>
          <a:lstStyle/>
          <a:p>
            <a:pPr indent="0" defTabSz="457200">
              <a:lnSpc>
                <a:spcPct val="100000"/>
              </a:lnSpc>
              <a:buNone/>
            </a:pPr>
            <a:r>
              <a:rPr lang="fr-FR" sz="7200" b="0" strike="noStrike" spc="-1">
                <a:solidFill>
                  <a:schemeClr val="dk2"/>
                </a:solidFill>
                <a:latin typeface="Century Gothic"/>
              </a:rPr>
              <a:t>Modifiez le style du titre</a:t>
            </a:r>
            <a:endParaRPr lang="fr-FR" sz="7200" b="0" strike="noStrike" spc="-1">
              <a:solidFill>
                <a:schemeClr val="dk1"/>
              </a:solidFill>
              <a:latin typeface="Century Gothic"/>
            </a:endParaRPr>
          </a:p>
        </p:txBody>
      </p:sp>
      <p:sp>
        <p:nvSpPr>
          <p:cNvPr id="294" name="PlaceHolder 2"/>
          <p:cNvSpPr>
            <a:spLocks noGrp="1"/>
          </p:cNvSpPr>
          <p:nvPr>
            <p:ph type="dt" idx="85"/>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295" name="PlaceHolder 3"/>
          <p:cNvSpPr>
            <a:spLocks noGrp="1"/>
          </p:cNvSpPr>
          <p:nvPr>
            <p:ph type="ftr" idx="86"/>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96" name="PlaceHolder 4"/>
          <p:cNvSpPr>
            <a:spLocks noGrp="1"/>
          </p:cNvSpPr>
          <p:nvPr>
            <p:ph type="sldNum" idx="87"/>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50015D4E-244F-4592-9F70-A53DE5B0401D}"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299" name="Picture 7"/>
          <p:cNvPicPr/>
          <p:nvPr/>
        </p:nvPicPr>
        <p:blipFill>
          <a:blip r:embed="rId4"/>
          <a:srcRect l="3610"/>
          <a:stretch/>
        </p:blipFill>
        <p:spPr>
          <a:xfrm>
            <a:off x="0" y="2669760"/>
            <a:ext cx="4036680" cy="4187880"/>
          </a:xfrm>
          <a:prstGeom prst="rect">
            <a:avLst/>
          </a:prstGeom>
          <a:ln w="0">
            <a:noFill/>
          </a:ln>
        </p:spPr>
      </p:pic>
      <p:pic>
        <p:nvPicPr>
          <p:cNvPr id="300" name="Picture 6"/>
          <p:cNvPicPr/>
          <p:nvPr/>
        </p:nvPicPr>
        <p:blipFill>
          <a:blip r:embed="rId5"/>
          <a:srcRect l="35647"/>
          <a:stretch/>
        </p:blipFill>
        <p:spPr>
          <a:xfrm>
            <a:off x="0" y="2892240"/>
            <a:ext cx="1522080" cy="2365200"/>
          </a:xfrm>
          <a:prstGeom prst="rect">
            <a:avLst/>
          </a:prstGeom>
          <a:ln w="0">
            <a:noFill/>
          </a:ln>
        </p:spPr>
      </p:pic>
      <p:sp>
        <p:nvSpPr>
          <p:cNvPr id="301"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302" name="Picture 8"/>
          <p:cNvPicPr/>
          <p:nvPr/>
        </p:nvPicPr>
        <p:blipFill>
          <a:blip r:embed="rId6"/>
          <a:srcRect t="28812"/>
          <a:stretch/>
        </p:blipFill>
        <p:spPr>
          <a:xfrm>
            <a:off x="7999560" y="0"/>
            <a:ext cx="1603080" cy="1141200"/>
          </a:xfrm>
          <a:prstGeom prst="rect">
            <a:avLst/>
          </a:prstGeom>
          <a:ln w="0">
            <a:noFill/>
          </a:ln>
        </p:spPr>
      </p:pic>
      <p:pic>
        <p:nvPicPr>
          <p:cNvPr id="303" name="Picture 9"/>
          <p:cNvPicPr/>
          <p:nvPr/>
        </p:nvPicPr>
        <p:blipFill>
          <a:blip r:embed="rId7"/>
          <a:srcRect b="23333"/>
          <a:stretch/>
        </p:blipFill>
        <p:spPr>
          <a:xfrm>
            <a:off x="8605800" y="6095880"/>
            <a:ext cx="993240" cy="761760"/>
          </a:xfrm>
          <a:prstGeom prst="rect">
            <a:avLst/>
          </a:prstGeom>
          <a:ln w="0">
            <a:noFill/>
          </a:ln>
        </p:spPr>
      </p:pic>
      <p:sp>
        <p:nvSpPr>
          <p:cNvPr id="304"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305" name="PlaceHolder 1"/>
          <p:cNvSpPr>
            <a:spLocks noGrp="1"/>
          </p:cNvSpPr>
          <p:nvPr>
            <p:ph type="title"/>
          </p:nvPr>
        </p:nvSpPr>
        <p:spPr>
          <a:xfrm>
            <a:off x="1154880" y="4800600"/>
            <a:ext cx="8825400" cy="566280"/>
          </a:xfrm>
          <a:prstGeom prst="rect">
            <a:avLst/>
          </a:prstGeom>
          <a:noFill/>
          <a:ln w="0">
            <a:noFill/>
          </a:ln>
        </p:spPr>
        <p:txBody>
          <a:bodyPr lIns="91440" tIns="45720" rIns="91440" bIns="45720" anchor="b">
            <a:normAutofit/>
          </a:bodyPr>
          <a:lstStyle/>
          <a:p>
            <a:pPr indent="0" defTabSz="457200">
              <a:lnSpc>
                <a:spcPct val="100000"/>
              </a:lnSpc>
              <a:buNone/>
            </a:pPr>
            <a:r>
              <a:rPr lang="fr-FR" sz="2400" b="0" strike="noStrike" spc="-1">
                <a:solidFill>
                  <a:schemeClr val="dk2"/>
                </a:solidFill>
                <a:latin typeface="Century Gothic"/>
              </a:rPr>
              <a:t>Modifiez le style du titre</a:t>
            </a:r>
            <a:endParaRPr lang="fr-FR" sz="2400" b="0" strike="noStrike" spc="-1">
              <a:solidFill>
                <a:schemeClr val="dk1"/>
              </a:solidFill>
              <a:latin typeface="Century Gothic"/>
            </a:endParaRPr>
          </a:p>
        </p:txBody>
      </p:sp>
      <p:sp>
        <p:nvSpPr>
          <p:cNvPr id="306" name="PlaceHolder 2"/>
          <p:cNvSpPr>
            <a:spLocks noGrp="1"/>
          </p:cNvSpPr>
          <p:nvPr>
            <p:ph type="body"/>
          </p:nvPr>
        </p:nvSpPr>
        <p:spPr>
          <a:xfrm>
            <a:off x="1154880" y="685800"/>
            <a:ext cx="8825400" cy="36403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307" name="PlaceHolder 3"/>
          <p:cNvSpPr>
            <a:spLocks noGrp="1"/>
          </p:cNvSpPr>
          <p:nvPr>
            <p:ph type="body"/>
          </p:nvPr>
        </p:nvSpPr>
        <p:spPr>
          <a:xfrm>
            <a:off x="1154880" y="5367240"/>
            <a:ext cx="8825400" cy="4932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200" b="0" strike="noStrike" spc="-1">
                <a:solidFill>
                  <a:schemeClr val="dk1"/>
                </a:solidFill>
                <a:latin typeface="Century Gothic"/>
              </a:rPr>
              <a:t>Modifiez les styles du texte du masque</a:t>
            </a:r>
          </a:p>
        </p:txBody>
      </p:sp>
      <p:sp>
        <p:nvSpPr>
          <p:cNvPr id="308" name="PlaceHolder 4"/>
          <p:cNvSpPr>
            <a:spLocks noGrp="1"/>
          </p:cNvSpPr>
          <p:nvPr>
            <p:ph type="dt" idx="88"/>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309" name="PlaceHolder 5"/>
          <p:cNvSpPr>
            <a:spLocks noGrp="1"/>
          </p:cNvSpPr>
          <p:nvPr>
            <p:ph type="ftr" idx="89"/>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10" name="PlaceHolder 6"/>
          <p:cNvSpPr>
            <a:spLocks noGrp="1"/>
          </p:cNvSpPr>
          <p:nvPr>
            <p:ph type="sldNum" idx="90"/>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681390CC-1F42-44B0-9B62-921055397739}"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FR" sz="4400" b="0" strike="noStrike" spc="-1">
              <a:solidFill>
                <a:schemeClr val="dk1"/>
              </a:solidFill>
              <a:latin typeface="Calibri"/>
            </a:endParaRPr>
          </a:p>
        </p:txBody>
      </p:sp>
      <p:sp>
        <p:nvSpPr>
          <p:cNvPr id="13"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p>
        </p:txBody>
      </p:sp>
      <p:sp>
        <p:nvSpPr>
          <p:cNvPr id="14"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15"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16"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033387B7-9A77-402B-8874-50E8C6E1A693}"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11" name="Picture 7"/>
          <p:cNvPicPr/>
          <p:nvPr/>
        </p:nvPicPr>
        <p:blipFill>
          <a:blip r:embed="rId4"/>
          <a:srcRect l="3610"/>
          <a:stretch/>
        </p:blipFill>
        <p:spPr>
          <a:xfrm>
            <a:off x="0" y="2669760"/>
            <a:ext cx="4036680" cy="4187880"/>
          </a:xfrm>
          <a:prstGeom prst="rect">
            <a:avLst/>
          </a:prstGeom>
          <a:ln w="0">
            <a:noFill/>
          </a:ln>
        </p:spPr>
      </p:pic>
      <p:pic>
        <p:nvPicPr>
          <p:cNvPr id="312" name="Picture 6"/>
          <p:cNvPicPr/>
          <p:nvPr/>
        </p:nvPicPr>
        <p:blipFill>
          <a:blip r:embed="rId5"/>
          <a:srcRect l="35647"/>
          <a:stretch/>
        </p:blipFill>
        <p:spPr>
          <a:xfrm>
            <a:off x="0" y="2892240"/>
            <a:ext cx="1522080" cy="2365200"/>
          </a:xfrm>
          <a:prstGeom prst="rect">
            <a:avLst/>
          </a:prstGeom>
          <a:ln w="0">
            <a:noFill/>
          </a:ln>
        </p:spPr>
      </p:pic>
      <p:sp>
        <p:nvSpPr>
          <p:cNvPr id="313"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314" name="Picture 8"/>
          <p:cNvPicPr/>
          <p:nvPr/>
        </p:nvPicPr>
        <p:blipFill>
          <a:blip r:embed="rId6"/>
          <a:srcRect t="28812"/>
          <a:stretch/>
        </p:blipFill>
        <p:spPr>
          <a:xfrm>
            <a:off x="7999560" y="0"/>
            <a:ext cx="1603080" cy="1141200"/>
          </a:xfrm>
          <a:prstGeom prst="rect">
            <a:avLst/>
          </a:prstGeom>
          <a:ln w="0">
            <a:noFill/>
          </a:ln>
        </p:spPr>
      </p:pic>
      <p:pic>
        <p:nvPicPr>
          <p:cNvPr id="315" name="Picture 9"/>
          <p:cNvPicPr/>
          <p:nvPr/>
        </p:nvPicPr>
        <p:blipFill>
          <a:blip r:embed="rId7"/>
          <a:srcRect b="23333"/>
          <a:stretch/>
        </p:blipFill>
        <p:spPr>
          <a:xfrm>
            <a:off x="8605800" y="6095880"/>
            <a:ext cx="993240" cy="761760"/>
          </a:xfrm>
          <a:prstGeom prst="rect">
            <a:avLst/>
          </a:prstGeom>
          <a:ln w="0">
            <a:noFill/>
          </a:ln>
        </p:spPr>
      </p:pic>
      <p:sp>
        <p:nvSpPr>
          <p:cNvPr id="316"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317" name="PlaceHolder 1"/>
          <p:cNvSpPr>
            <a:spLocks noGrp="1"/>
          </p:cNvSpPr>
          <p:nvPr>
            <p:ph type="title"/>
          </p:nvPr>
        </p:nvSpPr>
        <p:spPr>
          <a:xfrm>
            <a:off x="1154880" y="1447920"/>
            <a:ext cx="8825400" cy="1980720"/>
          </a:xfrm>
          <a:prstGeom prst="rect">
            <a:avLst/>
          </a:prstGeom>
          <a:noFill/>
          <a:ln w="0">
            <a:noFill/>
          </a:ln>
        </p:spPr>
        <p:txBody>
          <a:bodyPr lIns="91440" tIns="45720" rIns="91440" bIns="45720" anchor="t">
            <a:noAutofit/>
          </a:bodyPr>
          <a:lstStyle/>
          <a:p>
            <a:pPr indent="0" defTabSz="457200">
              <a:lnSpc>
                <a:spcPct val="100000"/>
              </a:lnSpc>
              <a:buNone/>
            </a:pPr>
            <a:r>
              <a:rPr lang="fr-FR" sz="4800" b="0" strike="noStrike" spc="-1">
                <a:solidFill>
                  <a:schemeClr val="dk2"/>
                </a:solidFill>
                <a:latin typeface="Century Gothic"/>
              </a:rPr>
              <a:t>Modifiez le style du titre</a:t>
            </a:r>
            <a:endParaRPr lang="fr-FR" sz="4800" b="0" strike="noStrike" spc="-1">
              <a:solidFill>
                <a:schemeClr val="dk1"/>
              </a:solidFill>
              <a:latin typeface="Century Gothic"/>
            </a:endParaRPr>
          </a:p>
        </p:txBody>
      </p:sp>
      <p:sp>
        <p:nvSpPr>
          <p:cNvPr id="318" name="PlaceHolder 2"/>
          <p:cNvSpPr>
            <a:spLocks noGrp="1"/>
          </p:cNvSpPr>
          <p:nvPr>
            <p:ph type="body"/>
          </p:nvPr>
        </p:nvSpPr>
        <p:spPr>
          <a:xfrm>
            <a:off x="1154880" y="3657600"/>
            <a:ext cx="8825400" cy="2361960"/>
          </a:xfrm>
          <a:prstGeom prst="rect">
            <a:avLst/>
          </a:prstGeom>
          <a:noFill/>
          <a:ln w="0">
            <a:noFill/>
          </a:ln>
        </p:spPr>
        <p:txBody>
          <a:bodyPr lIns="91440" tIns="45720" rIns="91440" bIns="45720" anchor="ctr">
            <a:normAutofit/>
          </a:bodyPr>
          <a:lstStyle/>
          <a:p>
            <a:pPr indent="0" defTabSz="457200">
              <a:lnSpc>
                <a:spcPct val="100000"/>
              </a:lnSpc>
              <a:spcBef>
                <a:spcPts val="1001"/>
              </a:spcBef>
              <a:buNone/>
              <a:tabLst>
                <a:tab pos="0" algn="l"/>
              </a:tabLst>
            </a:pPr>
            <a:r>
              <a:rPr lang="fr-FR" sz="1800" b="0" strike="noStrike" spc="-1">
                <a:solidFill>
                  <a:schemeClr val="dk1"/>
                </a:solidFill>
                <a:latin typeface="Century Gothic"/>
              </a:rPr>
              <a:t>Modifiez les styles du texte du masque</a:t>
            </a:r>
          </a:p>
        </p:txBody>
      </p:sp>
      <p:sp>
        <p:nvSpPr>
          <p:cNvPr id="319" name="PlaceHolder 3"/>
          <p:cNvSpPr>
            <a:spLocks noGrp="1"/>
          </p:cNvSpPr>
          <p:nvPr>
            <p:ph type="dt" idx="91"/>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320" name="PlaceHolder 4"/>
          <p:cNvSpPr>
            <a:spLocks noGrp="1"/>
          </p:cNvSpPr>
          <p:nvPr>
            <p:ph type="ftr" idx="92"/>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21" name="PlaceHolder 5"/>
          <p:cNvSpPr>
            <a:spLocks noGrp="1"/>
          </p:cNvSpPr>
          <p:nvPr>
            <p:ph type="sldNum" idx="93"/>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88700778-666F-46A2-B098-AF243AE51ACA}"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22" name="Picture 7"/>
          <p:cNvPicPr/>
          <p:nvPr/>
        </p:nvPicPr>
        <p:blipFill>
          <a:blip r:embed="rId4"/>
          <a:srcRect l="3610"/>
          <a:stretch/>
        </p:blipFill>
        <p:spPr>
          <a:xfrm>
            <a:off x="0" y="2669760"/>
            <a:ext cx="4036680" cy="4187880"/>
          </a:xfrm>
          <a:prstGeom prst="rect">
            <a:avLst/>
          </a:prstGeom>
          <a:ln w="0">
            <a:noFill/>
          </a:ln>
        </p:spPr>
      </p:pic>
      <p:pic>
        <p:nvPicPr>
          <p:cNvPr id="323" name="Picture 6"/>
          <p:cNvPicPr/>
          <p:nvPr/>
        </p:nvPicPr>
        <p:blipFill>
          <a:blip r:embed="rId5"/>
          <a:srcRect l="35647"/>
          <a:stretch/>
        </p:blipFill>
        <p:spPr>
          <a:xfrm>
            <a:off x="0" y="2892240"/>
            <a:ext cx="1522080" cy="2365200"/>
          </a:xfrm>
          <a:prstGeom prst="rect">
            <a:avLst/>
          </a:prstGeom>
          <a:ln w="0">
            <a:noFill/>
          </a:ln>
        </p:spPr>
      </p:pic>
      <p:sp>
        <p:nvSpPr>
          <p:cNvPr id="324"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325" name="Picture 8"/>
          <p:cNvPicPr/>
          <p:nvPr/>
        </p:nvPicPr>
        <p:blipFill>
          <a:blip r:embed="rId6"/>
          <a:srcRect t="28812"/>
          <a:stretch/>
        </p:blipFill>
        <p:spPr>
          <a:xfrm>
            <a:off x="7999560" y="0"/>
            <a:ext cx="1603080" cy="1141200"/>
          </a:xfrm>
          <a:prstGeom prst="rect">
            <a:avLst/>
          </a:prstGeom>
          <a:ln w="0">
            <a:noFill/>
          </a:ln>
        </p:spPr>
      </p:pic>
      <p:pic>
        <p:nvPicPr>
          <p:cNvPr id="326" name="Picture 9"/>
          <p:cNvPicPr/>
          <p:nvPr/>
        </p:nvPicPr>
        <p:blipFill>
          <a:blip r:embed="rId7"/>
          <a:srcRect b="23333"/>
          <a:stretch/>
        </p:blipFill>
        <p:spPr>
          <a:xfrm>
            <a:off x="8605800" y="6095880"/>
            <a:ext cx="993240" cy="761760"/>
          </a:xfrm>
          <a:prstGeom prst="rect">
            <a:avLst/>
          </a:prstGeom>
          <a:ln w="0">
            <a:noFill/>
          </a:ln>
        </p:spPr>
      </p:pic>
      <p:sp>
        <p:nvSpPr>
          <p:cNvPr id="327"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328" name="PlaceHolder 1"/>
          <p:cNvSpPr>
            <a:spLocks noGrp="1"/>
          </p:cNvSpPr>
          <p:nvPr>
            <p:ph type="title"/>
          </p:nvPr>
        </p:nvSpPr>
        <p:spPr>
          <a:xfrm>
            <a:off x="1574640" y="1447920"/>
            <a:ext cx="7998840" cy="2323080"/>
          </a:xfrm>
          <a:prstGeom prst="rect">
            <a:avLst/>
          </a:prstGeom>
          <a:noFill/>
          <a:ln w="0">
            <a:noFill/>
          </a:ln>
        </p:spPr>
        <p:txBody>
          <a:bodyPr lIns="91440" tIns="45720" rIns="91440" bIns="45720" anchor="t">
            <a:noAutofit/>
          </a:bodyPr>
          <a:lstStyle/>
          <a:p>
            <a:pPr indent="0" defTabSz="457200">
              <a:lnSpc>
                <a:spcPct val="100000"/>
              </a:lnSpc>
              <a:buNone/>
            </a:pPr>
            <a:r>
              <a:rPr lang="fr-FR" sz="4800" b="0" strike="noStrike" spc="-1">
                <a:solidFill>
                  <a:schemeClr val="dk2"/>
                </a:solidFill>
                <a:latin typeface="Century Gothic"/>
              </a:rPr>
              <a:t>Modifiez le style du titre</a:t>
            </a:r>
            <a:endParaRPr lang="fr-FR" sz="4800" b="0" strike="noStrike" spc="-1">
              <a:solidFill>
                <a:schemeClr val="dk1"/>
              </a:solidFill>
              <a:latin typeface="Century Gothic"/>
            </a:endParaRPr>
          </a:p>
        </p:txBody>
      </p:sp>
      <p:sp>
        <p:nvSpPr>
          <p:cNvPr id="329" name="PlaceHolder 2"/>
          <p:cNvSpPr>
            <a:spLocks noGrp="1"/>
          </p:cNvSpPr>
          <p:nvPr>
            <p:ph type="body"/>
          </p:nvPr>
        </p:nvSpPr>
        <p:spPr>
          <a:xfrm>
            <a:off x="1930320" y="3771000"/>
            <a:ext cx="7279200" cy="3416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cap="small" spc="-1">
                <a:solidFill>
                  <a:schemeClr val="lt2">
                    <a:lumMod val="40000"/>
                    <a:lumOff val="60000"/>
                  </a:schemeClr>
                </a:solidFill>
                <a:latin typeface="Century Gothic"/>
              </a:rPr>
              <a:t>Modifiez les styles du texte du masque</a:t>
            </a:r>
            <a:endParaRPr lang="fr-FR" sz="1400" b="0" strike="noStrike" spc="-1">
              <a:solidFill>
                <a:schemeClr val="dk1"/>
              </a:solidFill>
              <a:latin typeface="Century Gothic"/>
            </a:endParaRPr>
          </a:p>
        </p:txBody>
      </p:sp>
      <p:sp>
        <p:nvSpPr>
          <p:cNvPr id="330" name="PlaceHolder 3"/>
          <p:cNvSpPr>
            <a:spLocks noGrp="1"/>
          </p:cNvSpPr>
          <p:nvPr>
            <p:ph type="body"/>
          </p:nvPr>
        </p:nvSpPr>
        <p:spPr>
          <a:xfrm>
            <a:off x="1154880" y="4350600"/>
            <a:ext cx="8825400" cy="1676160"/>
          </a:xfrm>
          <a:prstGeom prst="rect">
            <a:avLst/>
          </a:prstGeom>
          <a:noFill/>
          <a:ln w="0">
            <a:noFill/>
          </a:ln>
        </p:spPr>
        <p:txBody>
          <a:bodyPr lIns="91440" tIns="45720" rIns="91440" bIns="45720" anchor="ctr">
            <a:normAutofit/>
          </a:bodyPr>
          <a:lstStyle/>
          <a:p>
            <a:pPr indent="0" defTabSz="457200">
              <a:lnSpc>
                <a:spcPct val="100000"/>
              </a:lnSpc>
              <a:spcBef>
                <a:spcPts val="1001"/>
              </a:spcBef>
              <a:buNone/>
              <a:tabLst>
                <a:tab pos="0" algn="l"/>
              </a:tabLst>
            </a:pPr>
            <a:r>
              <a:rPr lang="fr-FR" sz="1800" b="0" strike="noStrike" spc="-1">
                <a:solidFill>
                  <a:schemeClr val="dk1"/>
                </a:solidFill>
                <a:latin typeface="Century Gothic"/>
              </a:rPr>
              <a:t>Modifiez les styles du texte du masque</a:t>
            </a:r>
          </a:p>
        </p:txBody>
      </p:sp>
      <p:sp>
        <p:nvSpPr>
          <p:cNvPr id="331" name="PlaceHolder 4"/>
          <p:cNvSpPr>
            <a:spLocks noGrp="1"/>
          </p:cNvSpPr>
          <p:nvPr>
            <p:ph type="dt" idx="94"/>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332" name="PlaceHolder 5"/>
          <p:cNvSpPr>
            <a:spLocks noGrp="1"/>
          </p:cNvSpPr>
          <p:nvPr>
            <p:ph type="ftr" idx="95"/>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33" name="PlaceHolder 6"/>
          <p:cNvSpPr>
            <a:spLocks noGrp="1"/>
          </p:cNvSpPr>
          <p:nvPr>
            <p:ph type="sldNum" idx="96"/>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7ECE7550-CFC6-447B-9EC0-BDB28DA2D40C}"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
        <p:nvSpPr>
          <p:cNvPr id="334" name="TextBox 11"/>
          <p:cNvSpPr/>
          <p:nvPr/>
        </p:nvSpPr>
        <p:spPr>
          <a:xfrm>
            <a:off x="898200" y="971280"/>
            <a:ext cx="801720" cy="194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200" b="0" strike="noStrike" spc="-1">
                <a:solidFill>
                  <a:srgbClr val="8AD0D6"/>
                </a:solidFill>
                <a:latin typeface="Arial"/>
              </a:rPr>
              <a:t>“</a:t>
            </a:r>
            <a:endParaRPr lang="fr-FR" sz="12200" b="0" strike="noStrike" spc="-1">
              <a:solidFill>
                <a:srgbClr val="FFFFFF"/>
              </a:solidFill>
              <a:latin typeface="Arial"/>
            </a:endParaRPr>
          </a:p>
        </p:txBody>
      </p:sp>
      <p:sp>
        <p:nvSpPr>
          <p:cNvPr id="335" name="TextBox 14"/>
          <p:cNvSpPr/>
          <p:nvPr/>
        </p:nvSpPr>
        <p:spPr>
          <a:xfrm>
            <a:off x="9330480" y="2613960"/>
            <a:ext cx="801720" cy="194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200" b="0" strike="noStrike" spc="-1">
                <a:solidFill>
                  <a:srgbClr val="8AD0D6"/>
                </a:solidFill>
                <a:latin typeface="Arial"/>
              </a:rPr>
              <a:t>”</a:t>
            </a:r>
            <a:endParaRPr lang="fr-FR" sz="12200" b="0" strike="noStrike" spc="-1">
              <a:solidFill>
                <a:srgbClr val="FFFFFF"/>
              </a:solidFill>
              <a:latin typeface="Arial"/>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36" name="Picture 7"/>
          <p:cNvPicPr/>
          <p:nvPr/>
        </p:nvPicPr>
        <p:blipFill>
          <a:blip r:embed="rId4"/>
          <a:srcRect l="3610"/>
          <a:stretch/>
        </p:blipFill>
        <p:spPr>
          <a:xfrm>
            <a:off x="0" y="2669760"/>
            <a:ext cx="4036680" cy="4187880"/>
          </a:xfrm>
          <a:prstGeom prst="rect">
            <a:avLst/>
          </a:prstGeom>
          <a:ln w="0">
            <a:noFill/>
          </a:ln>
        </p:spPr>
      </p:pic>
      <p:pic>
        <p:nvPicPr>
          <p:cNvPr id="337" name="Picture 6"/>
          <p:cNvPicPr/>
          <p:nvPr/>
        </p:nvPicPr>
        <p:blipFill>
          <a:blip r:embed="rId5"/>
          <a:srcRect l="35647"/>
          <a:stretch/>
        </p:blipFill>
        <p:spPr>
          <a:xfrm>
            <a:off x="0" y="2892240"/>
            <a:ext cx="1522080" cy="2365200"/>
          </a:xfrm>
          <a:prstGeom prst="rect">
            <a:avLst/>
          </a:prstGeom>
          <a:ln w="0">
            <a:noFill/>
          </a:ln>
        </p:spPr>
      </p:pic>
      <p:sp>
        <p:nvSpPr>
          <p:cNvPr id="338"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339" name="Picture 8"/>
          <p:cNvPicPr/>
          <p:nvPr/>
        </p:nvPicPr>
        <p:blipFill>
          <a:blip r:embed="rId6"/>
          <a:srcRect t="28812"/>
          <a:stretch/>
        </p:blipFill>
        <p:spPr>
          <a:xfrm>
            <a:off x="7999560" y="0"/>
            <a:ext cx="1603080" cy="1141200"/>
          </a:xfrm>
          <a:prstGeom prst="rect">
            <a:avLst/>
          </a:prstGeom>
          <a:ln w="0">
            <a:noFill/>
          </a:ln>
        </p:spPr>
      </p:pic>
      <p:pic>
        <p:nvPicPr>
          <p:cNvPr id="340" name="Picture 9"/>
          <p:cNvPicPr/>
          <p:nvPr/>
        </p:nvPicPr>
        <p:blipFill>
          <a:blip r:embed="rId7"/>
          <a:srcRect b="23333"/>
          <a:stretch/>
        </p:blipFill>
        <p:spPr>
          <a:xfrm>
            <a:off x="8605800" y="6095880"/>
            <a:ext cx="993240" cy="761760"/>
          </a:xfrm>
          <a:prstGeom prst="rect">
            <a:avLst/>
          </a:prstGeom>
          <a:ln w="0">
            <a:noFill/>
          </a:ln>
        </p:spPr>
      </p:pic>
      <p:sp>
        <p:nvSpPr>
          <p:cNvPr id="341"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342" name="PlaceHolder 1"/>
          <p:cNvSpPr>
            <a:spLocks noGrp="1"/>
          </p:cNvSpPr>
          <p:nvPr>
            <p:ph type="title"/>
          </p:nvPr>
        </p:nvSpPr>
        <p:spPr>
          <a:xfrm>
            <a:off x="1154880" y="3124080"/>
            <a:ext cx="8825400" cy="1652760"/>
          </a:xfrm>
          <a:prstGeom prst="rect">
            <a:avLst/>
          </a:prstGeom>
          <a:noFill/>
          <a:ln w="0">
            <a:noFill/>
          </a:ln>
        </p:spPr>
        <p:txBody>
          <a:bodyPr lIns="91440" tIns="45720" rIns="91440" bIns="45720" anchor="b">
            <a:noAutofit/>
          </a:bodyPr>
          <a:lstStyle/>
          <a:p>
            <a:pPr indent="0" defTabSz="457200">
              <a:lnSpc>
                <a:spcPct val="100000"/>
              </a:lnSpc>
              <a:buNone/>
            </a:pPr>
            <a:r>
              <a:rPr lang="fr-FR" sz="4000" b="0" strike="noStrike" spc="-1">
                <a:solidFill>
                  <a:schemeClr val="dk2"/>
                </a:solidFill>
                <a:latin typeface="Century Gothic"/>
              </a:rPr>
              <a:t>Modifiez le style du titre</a:t>
            </a:r>
            <a:endParaRPr lang="fr-FR" sz="4000" b="0" strike="noStrike" spc="-1">
              <a:solidFill>
                <a:schemeClr val="dk1"/>
              </a:solidFill>
              <a:latin typeface="Century Gothic"/>
            </a:endParaRPr>
          </a:p>
        </p:txBody>
      </p:sp>
      <p:sp>
        <p:nvSpPr>
          <p:cNvPr id="343" name="PlaceHolder 2"/>
          <p:cNvSpPr>
            <a:spLocks noGrp="1"/>
          </p:cNvSpPr>
          <p:nvPr>
            <p:ph type="body"/>
          </p:nvPr>
        </p:nvSpPr>
        <p:spPr>
          <a:xfrm>
            <a:off x="1154880" y="4777560"/>
            <a:ext cx="8825400" cy="860040"/>
          </a:xfrm>
          <a:prstGeom prst="rect">
            <a:avLst/>
          </a:prstGeom>
          <a:noFill/>
          <a:ln w="0">
            <a:noFill/>
          </a:ln>
        </p:spPr>
        <p:txBody>
          <a:bodyPr lIns="91440" tIns="45720" rIns="91440" bIns="45720" anchor="t">
            <a:noAutofit/>
          </a:bodyPr>
          <a:lstStyle/>
          <a:p>
            <a:pPr indent="0" defTabSz="457200">
              <a:lnSpc>
                <a:spcPct val="100000"/>
              </a:lnSpc>
              <a:spcBef>
                <a:spcPts val="1001"/>
              </a:spcBef>
              <a:buNone/>
              <a:tabLst>
                <a:tab pos="0" algn="l"/>
              </a:tabLst>
            </a:pPr>
            <a:r>
              <a:rPr lang="fr-FR" sz="2000" b="0" strike="noStrike" spc="-1">
                <a:solidFill>
                  <a:schemeClr val="lt2">
                    <a:lumMod val="40000"/>
                    <a:lumOff val="60000"/>
                  </a:schemeClr>
                </a:solidFill>
                <a:latin typeface="Century Gothic"/>
              </a:rPr>
              <a:t>Modifiez les styles du texte du masque</a:t>
            </a:r>
            <a:endParaRPr lang="fr-FR" sz="2000" b="0" strike="noStrike" spc="-1">
              <a:solidFill>
                <a:schemeClr val="dk1"/>
              </a:solidFill>
              <a:latin typeface="Century Gothic"/>
            </a:endParaRPr>
          </a:p>
        </p:txBody>
      </p:sp>
      <p:sp>
        <p:nvSpPr>
          <p:cNvPr id="344" name="PlaceHolder 3"/>
          <p:cNvSpPr>
            <a:spLocks noGrp="1"/>
          </p:cNvSpPr>
          <p:nvPr>
            <p:ph type="dt" idx="97"/>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345" name="PlaceHolder 4"/>
          <p:cNvSpPr>
            <a:spLocks noGrp="1"/>
          </p:cNvSpPr>
          <p:nvPr>
            <p:ph type="ftr" idx="98"/>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46" name="PlaceHolder 5"/>
          <p:cNvSpPr>
            <a:spLocks noGrp="1"/>
          </p:cNvSpPr>
          <p:nvPr>
            <p:ph type="sldNum" idx="99"/>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E2F5941E-9ACE-4AC3-BD82-836ABECCD31E}"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47" name="Picture 7"/>
          <p:cNvPicPr/>
          <p:nvPr/>
        </p:nvPicPr>
        <p:blipFill>
          <a:blip r:embed="rId4"/>
          <a:srcRect l="3610"/>
          <a:stretch/>
        </p:blipFill>
        <p:spPr>
          <a:xfrm>
            <a:off x="0" y="2669760"/>
            <a:ext cx="4036680" cy="4187880"/>
          </a:xfrm>
          <a:prstGeom prst="rect">
            <a:avLst/>
          </a:prstGeom>
          <a:ln w="0">
            <a:noFill/>
          </a:ln>
        </p:spPr>
      </p:pic>
      <p:pic>
        <p:nvPicPr>
          <p:cNvPr id="348" name="Picture 6"/>
          <p:cNvPicPr/>
          <p:nvPr/>
        </p:nvPicPr>
        <p:blipFill>
          <a:blip r:embed="rId5"/>
          <a:srcRect l="35647"/>
          <a:stretch/>
        </p:blipFill>
        <p:spPr>
          <a:xfrm>
            <a:off x="0" y="2892240"/>
            <a:ext cx="1522080" cy="2365200"/>
          </a:xfrm>
          <a:prstGeom prst="rect">
            <a:avLst/>
          </a:prstGeom>
          <a:ln w="0">
            <a:noFill/>
          </a:ln>
        </p:spPr>
      </p:pic>
      <p:sp>
        <p:nvSpPr>
          <p:cNvPr id="349"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350" name="Picture 8"/>
          <p:cNvPicPr/>
          <p:nvPr/>
        </p:nvPicPr>
        <p:blipFill>
          <a:blip r:embed="rId6"/>
          <a:srcRect t="28812"/>
          <a:stretch/>
        </p:blipFill>
        <p:spPr>
          <a:xfrm>
            <a:off x="7999560" y="0"/>
            <a:ext cx="1603080" cy="1141200"/>
          </a:xfrm>
          <a:prstGeom prst="rect">
            <a:avLst/>
          </a:prstGeom>
          <a:ln w="0">
            <a:noFill/>
          </a:ln>
        </p:spPr>
      </p:pic>
      <p:pic>
        <p:nvPicPr>
          <p:cNvPr id="351" name="Picture 9"/>
          <p:cNvPicPr/>
          <p:nvPr/>
        </p:nvPicPr>
        <p:blipFill>
          <a:blip r:embed="rId7"/>
          <a:srcRect b="23333"/>
          <a:stretch/>
        </p:blipFill>
        <p:spPr>
          <a:xfrm>
            <a:off x="8605800" y="6095880"/>
            <a:ext cx="993240" cy="761760"/>
          </a:xfrm>
          <a:prstGeom prst="rect">
            <a:avLst/>
          </a:prstGeom>
          <a:ln w="0">
            <a:noFill/>
          </a:ln>
        </p:spPr>
      </p:pic>
      <p:sp>
        <p:nvSpPr>
          <p:cNvPr id="352"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353"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354" name="PlaceHolder 2"/>
          <p:cNvSpPr>
            <a:spLocks noGrp="1"/>
          </p:cNvSpPr>
          <p:nvPr>
            <p:ph type="body"/>
          </p:nvPr>
        </p:nvSpPr>
        <p:spPr>
          <a:xfrm>
            <a:off x="632880" y="1981080"/>
            <a:ext cx="294660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355" name="PlaceHolder 3"/>
          <p:cNvSpPr>
            <a:spLocks noGrp="1"/>
          </p:cNvSpPr>
          <p:nvPr>
            <p:ph type="body"/>
          </p:nvPr>
        </p:nvSpPr>
        <p:spPr>
          <a:xfrm>
            <a:off x="652320" y="2666880"/>
            <a:ext cx="2927160" cy="35888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356" name="PlaceHolder 4"/>
          <p:cNvSpPr>
            <a:spLocks noGrp="1"/>
          </p:cNvSpPr>
          <p:nvPr>
            <p:ph type="body"/>
          </p:nvPr>
        </p:nvSpPr>
        <p:spPr>
          <a:xfrm>
            <a:off x="3883680" y="1981080"/>
            <a:ext cx="293580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357" name="PlaceHolder 5"/>
          <p:cNvSpPr>
            <a:spLocks noGrp="1"/>
          </p:cNvSpPr>
          <p:nvPr>
            <p:ph type="body"/>
          </p:nvPr>
        </p:nvSpPr>
        <p:spPr>
          <a:xfrm>
            <a:off x="3873240" y="2666880"/>
            <a:ext cx="2946600" cy="35888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358" name="PlaceHolder 6"/>
          <p:cNvSpPr>
            <a:spLocks noGrp="1"/>
          </p:cNvSpPr>
          <p:nvPr>
            <p:ph type="body"/>
          </p:nvPr>
        </p:nvSpPr>
        <p:spPr>
          <a:xfrm>
            <a:off x="7124760" y="1981080"/>
            <a:ext cx="293184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359" name="PlaceHolder 7"/>
          <p:cNvSpPr>
            <a:spLocks noGrp="1"/>
          </p:cNvSpPr>
          <p:nvPr>
            <p:ph type="body"/>
          </p:nvPr>
        </p:nvSpPr>
        <p:spPr>
          <a:xfrm>
            <a:off x="7124760" y="2666880"/>
            <a:ext cx="2931840" cy="35888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cxnSp>
        <p:nvCxnSpPr>
          <p:cNvPr id="360" name="Straight Connector 16"/>
          <p:cNvCxnSpPr/>
          <p:nvPr/>
        </p:nvCxnSpPr>
        <p:spPr>
          <a:xfrm>
            <a:off x="3726000" y="2133360"/>
            <a:ext cx="360" cy="3962880"/>
          </a:xfrm>
          <a:prstGeom prst="straightConnector1">
            <a:avLst/>
          </a:prstGeom>
          <a:ln w="12700" cap="rnd">
            <a:solidFill>
              <a:srgbClr val="1E5155">
                <a:lumMod val="40000"/>
                <a:lumOff val="60000"/>
                <a:alpha val="40000"/>
              </a:srgbClr>
            </a:solidFill>
            <a:round/>
          </a:ln>
        </p:spPr>
      </p:cxnSp>
      <p:cxnSp>
        <p:nvCxnSpPr>
          <p:cNvPr id="361" name="Straight Connector 17"/>
          <p:cNvCxnSpPr/>
          <p:nvPr/>
        </p:nvCxnSpPr>
        <p:spPr>
          <a:xfrm>
            <a:off x="6962040" y="2133360"/>
            <a:ext cx="360" cy="3967200"/>
          </a:xfrm>
          <a:prstGeom prst="straightConnector1">
            <a:avLst/>
          </a:prstGeom>
          <a:ln w="12700" cap="rnd">
            <a:solidFill>
              <a:srgbClr val="1E5155">
                <a:lumMod val="40000"/>
                <a:lumOff val="60000"/>
                <a:alpha val="40000"/>
              </a:srgbClr>
            </a:solidFill>
            <a:round/>
          </a:ln>
        </p:spPr>
      </p:cxnSp>
      <p:sp>
        <p:nvSpPr>
          <p:cNvPr id="362" name="PlaceHolder 8"/>
          <p:cNvSpPr>
            <a:spLocks noGrp="1"/>
          </p:cNvSpPr>
          <p:nvPr>
            <p:ph type="dt" idx="100"/>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363" name="PlaceHolder 9"/>
          <p:cNvSpPr>
            <a:spLocks noGrp="1"/>
          </p:cNvSpPr>
          <p:nvPr>
            <p:ph type="ftr" idx="101"/>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64" name="PlaceHolder 10"/>
          <p:cNvSpPr>
            <a:spLocks noGrp="1"/>
          </p:cNvSpPr>
          <p:nvPr>
            <p:ph type="sldNum" idx="102"/>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A5CE54C8-7B08-4B46-B4F3-F83BE77BC1F9}"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65" name="Picture 7"/>
          <p:cNvPicPr/>
          <p:nvPr/>
        </p:nvPicPr>
        <p:blipFill>
          <a:blip r:embed="rId4"/>
          <a:srcRect l="3610"/>
          <a:stretch/>
        </p:blipFill>
        <p:spPr>
          <a:xfrm>
            <a:off x="0" y="2669760"/>
            <a:ext cx="4036680" cy="4187880"/>
          </a:xfrm>
          <a:prstGeom prst="rect">
            <a:avLst/>
          </a:prstGeom>
          <a:ln w="0">
            <a:noFill/>
          </a:ln>
        </p:spPr>
      </p:pic>
      <p:pic>
        <p:nvPicPr>
          <p:cNvPr id="366" name="Picture 6"/>
          <p:cNvPicPr/>
          <p:nvPr/>
        </p:nvPicPr>
        <p:blipFill>
          <a:blip r:embed="rId5"/>
          <a:srcRect l="35647"/>
          <a:stretch/>
        </p:blipFill>
        <p:spPr>
          <a:xfrm>
            <a:off x="0" y="2892240"/>
            <a:ext cx="1522080" cy="2365200"/>
          </a:xfrm>
          <a:prstGeom prst="rect">
            <a:avLst/>
          </a:prstGeom>
          <a:ln w="0">
            <a:noFill/>
          </a:ln>
        </p:spPr>
      </p:pic>
      <p:sp>
        <p:nvSpPr>
          <p:cNvPr id="367"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368" name="Picture 8"/>
          <p:cNvPicPr/>
          <p:nvPr/>
        </p:nvPicPr>
        <p:blipFill>
          <a:blip r:embed="rId6"/>
          <a:srcRect t="28812"/>
          <a:stretch/>
        </p:blipFill>
        <p:spPr>
          <a:xfrm>
            <a:off x="7999560" y="0"/>
            <a:ext cx="1603080" cy="1141200"/>
          </a:xfrm>
          <a:prstGeom prst="rect">
            <a:avLst/>
          </a:prstGeom>
          <a:ln w="0">
            <a:noFill/>
          </a:ln>
        </p:spPr>
      </p:pic>
      <p:pic>
        <p:nvPicPr>
          <p:cNvPr id="369" name="Picture 9"/>
          <p:cNvPicPr/>
          <p:nvPr/>
        </p:nvPicPr>
        <p:blipFill>
          <a:blip r:embed="rId7"/>
          <a:srcRect b="23333"/>
          <a:stretch/>
        </p:blipFill>
        <p:spPr>
          <a:xfrm>
            <a:off x="8605800" y="6095880"/>
            <a:ext cx="993240" cy="761760"/>
          </a:xfrm>
          <a:prstGeom prst="rect">
            <a:avLst/>
          </a:prstGeom>
          <a:ln w="0">
            <a:noFill/>
          </a:ln>
        </p:spPr>
      </p:pic>
      <p:sp>
        <p:nvSpPr>
          <p:cNvPr id="370"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371"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372" name="PlaceHolder 2"/>
          <p:cNvSpPr>
            <a:spLocks noGrp="1"/>
          </p:cNvSpPr>
          <p:nvPr>
            <p:ph type="body"/>
          </p:nvPr>
        </p:nvSpPr>
        <p:spPr>
          <a:xfrm>
            <a:off x="652320" y="4250880"/>
            <a:ext cx="293976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373" name="PlaceHolder 3"/>
          <p:cNvSpPr>
            <a:spLocks noGrp="1"/>
          </p:cNvSpPr>
          <p:nvPr>
            <p:ph type="body"/>
          </p:nvPr>
        </p:nvSpPr>
        <p:spPr>
          <a:xfrm>
            <a:off x="652320" y="2209680"/>
            <a:ext cx="2939760" cy="15235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374" name="PlaceHolder 4"/>
          <p:cNvSpPr>
            <a:spLocks noGrp="1"/>
          </p:cNvSpPr>
          <p:nvPr>
            <p:ph type="body"/>
          </p:nvPr>
        </p:nvSpPr>
        <p:spPr>
          <a:xfrm>
            <a:off x="652320" y="4827240"/>
            <a:ext cx="2939760" cy="6588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375" name="PlaceHolder 5"/>
          <p:cNvSpPr>
            <a:spLocks noGrp="1"/>
          </p:cNvSpPr>
          <p:nvPr>
            <p:ph type="body"/>
          </p:nvPr>
        </p:nvSpPr>
        <p:spPr>
          <a:xfrm>
            <a:off x="3889440" y="4250880"/>
            <a:ext cx="293004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376" name="PlaceHolder 6"/>
          <p:cNvSpPr>
            <a:spLocks noGrp="1"/>
          </p:cNvSpPr>
          <p:nvPr>
            <p:ph type="body"/>
          </p:nvPr>
        </p:nvSpPr>
        <p:spPr>
          <a:xfrm>
            <a:off x="3889440" y="2209680"/>
            <a:ext cx="2930040" cy="15235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377" name="PlaceHolder 7"/>
          <p:cNvSpPr>
            <a:spLocks noGrp="1"/>
          </p:cNvSpPr>
          <p:nvPr>
            <p:ph type="body"/>
          </p:nvPr>
        </p:nvSpPr>
        <p:spPr>
          <a:xfrm>
            <a:off x="3888000" y="4827240"/>
            <a:ext cx="2934000" cy="6588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378" name="PlaceHolder 8"/>
          <p:cNvSpPr>
            <a:spLocks noGrp="1"/>
          </p:cNvSpPr>
          <p:nvPr>
            <p:ph type="body"/>
          </p:nvPr>
        </p:nvSpPr>
        <p:spPr>
          <a:xfrm>
            <a:off x="7124760" y="4250880"/>
            <a:ext cx="293184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379" name="PlaceHolder 9"/>
          <p:cNvSpPr>
            <a:spLocks noGrp="1"/>
          </p:cNvSpPr>
          <p:nvPr>
            <p:ph type="body"/>
          </p:nvPr>
        </p:nvSpPr>
        <p:spPr>
          <a:xfrm>
            <a:off x="7124760" y="2209680"/>
            <a:ext cx="2931840" cy="152352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380" name="PlaceHolder 10"/>
          <p:cNvSpPr>
            <a:spLocks noGrp="1"/>
          </p:cNvSpPr>
          <p:nvPr>
            <p:ph type="body"/>
          </p:nvPr>
        </p:nvSpPr>
        <p:spPr>
          <a:xfrm>
            <a:off x="7124400" y="4827240"/>
            <a:ext cx="2935800" cy="65880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cxnSp>
        <p:nvCxnSpPr>
          <p:cNvPr id="381" name="Straight Connector 18"/>
          <p:cNvCxnSpPr/>
          <p:nvPr/>
        </p:nvCxnSpPr>
        <p:spPr>
          <a:xfrm>
            <a:off x="3726000" y="2133360"/>
            <a:ext cx="360" cy="3962880"/>
          </a:xfrm>
          <a:prstGeom prst="straightConnector1">
            <a:avLst/>
          </a:prstGeom>
          <a:ln w="12700" cap="rnd">
            <a:solidFill>
              <a:srgbClr val="1E5155">
                <a:lumMod val="40000"/>
                <a:lumOff val="60000"/>
                <a:alpha val="40000"/>
              </a:srgbClr>
            </a:solidFill>
            <a:round/>
          </a:ln>
        </p:spPr>
      </p:cxnSp>
      <p:cxnSp>
        <p:nvCxnSpPr>
          <p:cNvPr id="382" name="Straight Connector 19"/>
          <p:cNvCxnSpPr/>
          <p:nvPr/>
        </p:nvCxnSpPr>
        <p:spPr>
          <a:xfrm>
            <a:off x="6962040" y="2133360"/>
            <a:ext cx="360" cy="3967200"/>
          </a:xfrm>
          <a:prstGeom prst="straightConnector1">
            <a:avLst/>
          </a:prstGeom>
          <a:ln w="12700" cap="rnd">
            <a:solidFill>
              <a:srgbClr val="1E5155">
                <a:lumMod val="40000"/>
                <a:lumOff val="60000"/>
                <a:alpha val="40000"/>
              </a:srgbClr>
            </a:solidFill>
            <a:round/>
          </a:ln>
        </p:spPr>
      </p:cxnSp>
      <p:sp>
        <p:nvSpPr>
          <p:cNvPr id="383" name="PlaceHolder 11"/>
          <p:cNvSpPr>
            <a:spLocks noGrp="1"/>
          </p:cNvSpPr>
          <p:nvPr>
            <p:ph type="dt" idx="103"/>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384" name="PlaceHolder 12"/>
          <p:cNvSpPr>
            <a:spLocks noGrp="1"/>
          </p:cNvSpPr>
          <p:nvPr>
            <p:ph type="ftr" idx="104"/>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85" name="PlaceHolder 13"/>
          <p:cNvSpPr>
            <a:spLocks noGrp="1"/>
          </p:cNvSpPr>
          <p:nvPr>
            <p:ph type="sldNum" idx="105"/>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F4613845-1499-44BC-B291-95702EDC19D1}"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86" name="Picture 7"/>
          <p:cNvPicPr/>
          <p:nvPr/>
        </p:nvPicPr>
        <p:blipFill>
          <a:blip r:embed="rId4"/>
          <a:srcRect l="3610"/>
          <a:stretch/>
        </p:blipFill>
        <p:spPr>
          <a:xfrm>
            <a:off x="0" y="2669760"/>
            <a:ext cx="4036680" cy="4187880"/>
          </a:xfrm>
          <a:prstGeom prst="rect">
            <a:avLst/>
          </a:prstGeom>
          <a:ln w="0">
            <a:noFill/>
          </a:ln>
        </p:spPr>
      </p:pic>
      <p:pic>
        <p:nvPicPr>
          <p:cNvPr id="387" name="Picture 6"/>
          <p:cNvPicPr/>
          <p:nvPr/>
        </p:nvPicPr>
        <p:blipFill>
          <a:blip r:embed="rId5"/>
          <a:srcRect l="35647"/>
          <a:stretch/>
        </p:blipFill>
        <p:spPr>
          <a:xfrm>
            <a:off x="0" y="2892240"/>
            <a:ext cx="1522080" cy="2365200"/>
          </a:xfrm>
          <a:prstGeom prst="rect">
            <a:avLst/>
          </a:prstGeom>
          <a:ln w="0">
            <a:noFill/>
          </a:ln>
        </p:spPr>
      </p:pic>
      <p:sp>
        <p:nvSpPr>
          <p:cNvPr id="388"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389" name="Picture 8"/>
          <p:cNvPicPr/>
          <p:nvPr/>
        </p:nvPicPr>
        <p:blipFill>
          <a:blip r:embed="rId6"/>
          <a:srcRect t="28812"/>
          <a:stretch/>
        </p:blipFill>
        <p:spPr>
          <a:xfrm>
            <a:off x="7999560" y="0"/>
            <a:ext cx="1603080" cy="1141200"/>
          </a:xfrm>
          <a:prstGeom prst="rect">
            <a:avLst/>
          </a:prstGeom>
          <a:ln w="0">
            <a:noFill/>
          </a:ln>
        </p:spPr>
      </p:pic>
      <p:pic>
        <p:nvPicPr>
          <p:cNvPr id="390" name="Picture 9"/>
          <p:cNvPicPr/>
          <p:nvPr/>
        </p:nvPicPr>
        <p:blipFill>
          <a:blip r:embed="rId7"/>
          <a:srcRect b="23333"/>
          <a:stretch/>
        </p:blipFill>
        <p:spPr>
          <a:xfrm>
            <a:off x="8605800" y="6095880"/>
            <a:ext cx="993240" cy="761760"/>
          </a:xfrm>
          <a:prstGeom prst="rect">
            <a:avLst/>
          </a:prstGeom>
          <a:ln w="0">
            <a:noFill/>
          </a:ln>
        </p:spPr>
      </p:pic>
      <p:sp>
        <p:nvSpPr>
          <p:cNvPr id="391"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392"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393" name="PlaceHolder 2"/>
          <p:cNvSpPr>
            <a:spLocks noGrp="1"/>
          </p:cNvSpPr>
          <p:nvPr>
            <p:ph type="body"/>
          </p:nvPr>
        </p:nvSpPr>
        <p:spPr>
          <a:xfrm>
            <a:off x="1103400" y="2053080"/>
            <a:ext cx="8946360" cy="4195080"/>
          </a:xfrm>
          <a:prstGeom prst="rect">
            <a:avLst/>
          </a:prstGeom>
          <a:noFill/>
          <a:ln w="0">
            <a:noFill/>
          </a:ln>
        </p:spPr>
        <p:txBody>
          <a:bodyPr vert="eaVert" lIns="91440" tIns="45720" rIns="91440" bIns="45720" anchor="t">
            <a:noAutofit/>
          </a:bodyPr>
          <a:lstStyle/>
          <a:p>
            <a:pPr marL="343080" indent="-343080" defTabSz="457200">
              <a:lnSpc>
                <a:spcPct val="100000"/>
              </a:lnSpc>
              <a:spcBef>
                <a:spcPts val="1001"/>
              </a:spcBef>
              <a:buClr>
                <a:srgbClr val="8AD0D6"/>
              </a:buClr>
              <a:buSzPct val="80000"/>
              <a:buFont typeface="Wingdings 3" charset="2"/>
              <a:buChar char=""/>
            </a:pPr>
            <a:r>
              <a:rPr lang="fr-FR" sz="20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Cinquième niveau</a:t>
            </a:r>
          </a:p>
        </p:txBody>
      </p:sp>
      <p:sp>
        <p:nvSpPr>
          <p:cNvPr id="394" name="PlaceHolder 3"/>
          <p:cNvSpPr>
            <a:spLocks noGrp="1"/>
          </p:cNvSpPr>
          <p:nvPr>
            <p:ph type="dt" idx="106"/>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395" name="PlaceHolder 4"/>
          <p:cNvSpPr>
            <a:spLocks noGrp="1"/>
          </p:cNvSpPr>
          <p:nvPr>
            <p:ph type="ftr" idx="107"/>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96" name="PlaceHolder 5"/>
          <p:cNvSpPr>
            <a:spLocks noGrp="1"/>
          </p:cNvSpPr>
          <p:nvPr>
            <p:ph type="sldNum" idx="108"/>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05C4E417-63DD-4C29-B10D-8EFE52C85E19}"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97" name="Picture 7"/>
          <p:cNvPicPr/>
          <p:nvPr/>
        </p:nvPicPr>
        <p:blipFill>
          <a:blip r:embed="rId4"/>
          <a:srcRect l="3610"/>
          <a:stretch/>
        </p:blipFill>
        <p:spPr>
          <a:xfrm>
            <a:off x="0" y="2669760"/>
            <a:ext cx="4036680" cy="4187880"/>
          </a:xfrm>
          <a:prstGeom prst="rect">
            <a:avLst/>
          </a:prstGeom>
          <a:ln w="0">
            <a:noFill/>
          </a:ln>
        </p:spPr>
      </p:pic>
      <p:pic>
        <p:nvPicPr>
          <p:cNvPr id="398" name="Picture 6"/>
          <p:cNvPicPr/>
          <p:nvPr/>
        </p:nvPicPr>
        <p:blipFill>
          <a:blip r:embed="rId5"/>
          <a:srcRect l="35647"/>
          <a:stretch/>
        </p:blipFill>
        <p:spPr>
          <a:xfrm>
            <a:off x="0" y="2892240"/>
            <a:ext cx="1522080" cy="2365200"/>
          </a:xfrm>
          <a:prstGeom prst="rect">
            <a:avLst/>
          </a:prstGeom>
          <a:ln w="0">
            <a:noFill/>
          </a:ln>
        </p:spPr>
      </p:pic>
      <p:sp>
        <p:nvSpPr>
          <p:cNvPr id="399"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00" name="Picture 8"/>
          <p:cNvPicPr/>
          <p:nvPr/>
        </p:nvPicPr>
        <p:blipFill>
          <a:blip r:embed="rId6"/>
          <a:srcRect t="28812"/>
          <a:stretch/>
        </p:blipFill>
        <p:spPr>
          <a:xfrm>
            <a:off x="7999560" y="0"/>
            <a:ext cx="1603080" cy="1141200"/>
          </a:xfrm>
          <a:prstGeom prst="rect">
            <a:avLst/>
          </a:prstGeom>
          <a:ln w="0">
            <a:noFill/>
          </a:ln>
        </p:spPr>
      </p:pic>
      <p:pic>
        <p:nvPicPr>
          <p:cNvPr id="401" name="Picture 9"/>
          <p:cNvPicPr/>
          <p:nvPr/>
        </p:nvPicPr>
        <p:blipFill>
          <a:blip r:embed="rId7"/>
          <a:srcRect b="23333"/>
          <a:stretch/>
        </p:blipFill>
        <p:spPr>
          <a:xfrm>
            <a:off x="8605800" y="6095880"/>
            <a:ext cx="993240" cy="761760"/>
          </a:xfrm>
          <a:prstGeom prst="rect">
            <a:avLst/>
          </a:prstGeom>
          <a:ln w="0">
            <a:noFill/>
          </a:ln>
        </p:spPr>
      </p:pic>
      <p:sp>
        <p:nvSpPr>
          <p:cNvPr id="402"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03" name="PlaceHolder 1"/>
          <p:cNvSpPr>
            <a:spLocks noGrp="1"/>
          </p:cNvSpPr>
          <p:nvPr>
            <p:ph type="title"/>
          </p:nvPr>
        </p:nvSpPr>
        <p:spPr>
          <a:xfrm>
            <a:off x="8304120" y="430200"/>
            <a:ext cx="1752120" cy="5825880"/>
          </a:xfrm>
          <a:prstGeom prst="rect">
            <a:avLst/>
          </a:prstGeom>
          <a:noFill/>
          <a:ln w="0">
            <a:noFill/>
          </a:ln>
        </p:spPr>
        <p:txBody>
          <a:bodyPr vert="eaVert" lIns="91440" tIns="45720" rIns="91440" bIns="45720" anchor="b">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404" name="PlaceHolder 2"/>
          <p:cNvSpPr>
            <a:spLocks noGrp="1"/>
          </p:cNvSpPr>
          <p:nvPr>
            <p:ph type="body"/>
          </p:nvPr>
        </p:nvSpPr>
        <p:spPr>
          <a:xfrm>
            <a:off x="652320" y="887400"/>
            <a:ext cx="7422840" cy="5368680"/>
          </a:xfrm>
          <a:prstGeom prst="rect">
            <a:avLst/>
          </a:prstGeom>
          <a:noFill/>
          <a:ln w="0">
            <a:noFill/>
          </a:ln>
        </p:spPr>
        <p:txBody>
          <a:bodyPr vert="eaVert" lIns="91440" tIns="45720" rIns="91440" bIns="45720" anchor="t">
            <a:noAutofit/>
          </a:bodyPr>
          <a:lstStyle/>
          <a:p>
            <a:pPr marL="343080" indent="-343080" defTabSz="457200">
              <a:lnSpc>
                <a:spcPct val="100000"/>
              </a:lnSpc>
              <a:spcBef>
                <a:spcPts val="1001"/>
              </a:spcBef>
              <a:buClr>
                <a:srgbClr val="8AD0D6"/>
              </a:buClr>
              <a:buSzPct val="80000"/>
              <a:buFont typeface="Wingdings 3" charset="2"/>
              <a:buChar char=""/>
            </a:pPr>
            <a:r>
              <a:rPr lang="fr-FR" sz="20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Cinquième niveau</a:t>
            </a:r>
          </a:p>
        </p:txBody>
      </p:sp>
      <p:sp>
        <p:nvSpPr>
          <p:cNvPr id="405" name="PlaceHolder 3"/>
          <p:cNvSpPr>
            <a:spLocks noGrp="1"/>
          </p:cNvSpPr>
          <p:nvPr>
            <p:ph type="dt" idx="109"/>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406" name="PlaceHolder 4"/>
          <p:cNvSpPr>
            <a:spLocks noGrp="1"/>
          </p:cNvSpPr>
          <p:nvPr>
            <p:ph type="ftr" idx="110"/>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07" name="PlaceHolder 5"/>
          <p:cNvSpPr>
            <a:spLocks noGrp="1"/>
          </p:cNvSpPr>
          <p:nvPr>
            <p:ph type="sldNum" idx="111"/>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AC14E596-9ED4-4ED1-8A28-1028A8B7531B}"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421" name="Picture 7"/>
          <p:cNvPicPr/>
          <p:nvPr/>
        </p:nvPicPr>
        <p:blipFill>
          <a:blip r:embed="rId4"/>
          <a:srcRect l="3610"/>
          <a:stretch/>
        </p:blipFill>
        <p:spPr>
          <a:xfrm>
            <a:off x="0" y="2669760"/>
            <a:ext cx="4036680" cy="4187880"/>
          </a:xfrm>
          <a:prstGeom prst="rect">
            <a:avLst/>
          </a:prstGeom>
          <a:ln w="0">
            <a:noFill/>
          </a:ln>
        </p:spPr>
      </p:pic>
      <p:pic>
        <p:nvPicPr>
          <p:cNvPr id="422" name="Picture 6"/>
          <p:cNvPicPr/>
          <p:nvPr/>
        </p:nvPicPr>
        <p:blipFill>
          <a:blip r:embed="rId5"/>
          <a:srcRect l="35647"/>
          <a:stretch/>
        </p:blipFill>
        <p:spPr>
          <a:xfrm>
            <a:off x="0" y="2892240"/>
            <a:ext cx="1522080" cy="2365200"/>
          </a:xfrm>
          <a:prstGeom prst="rect">
            <a:avLst/>
          </a:prstGeom>
          <a:ln w="0">
            <a:noFill/>
          </a:ln>
        </p:spPr>
      </p:pic>
      <p:sp>
        <p:nvSpPr>
          <p:cNvPr id="423"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24" name="Picture 8"/>
          <p:cNvPicPr/>
          <p:nvPr/>
        </p:nvPicPr>
        <p:blipFill>
          <a:blip r:embed="rId6"/>
          <a:srcRect t="28812"/>
          <a:stretch/>
        </p:blipFill>
        <p:spPr>
          <a:xfrm>
            <a:off x="7999560" y="0"/>
            <a:ext cx="1603080" cy="1141200"/>
          </a:xfrm>
          <a:prstGeom prst="rect">
            <a:avLst/>
          </a:prstGeom>
          <a:ln w="0">
            <a:noFill/>
          </a:ln>
        </p:spPr>
      </p:pic>
      <p:pic>
        <p:nvPicPr>
          <p:cNvPr id="425" name="Picture 9"/>
          <p:cNvPicPr/>
          <p:nvPr/>
        </p:nvPicPr>
        <p:blipFill>
          <a:blip r:embed="rId7"/>
          <a:srcRect b="23333"/>
          <a:stretch/>
        </p:blipFill>
        <p:spPr>
          <a:xfrm>
            <a:off x="8605800" y="6095880"/>
            <a:ext cx="993240" cy="761760"/>
          </a:xfrm>
          <a:prstGeom prst="rect">
            <a:avLst/>
          </a:prstGeom>
          <a:ln w="0">
            <a:noFill/>
          </a:ln>
        </p:spPr>
      </p:pic>
      <p:sp>
        <p:nvSpPr>
          <p:cNvPr id="426"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27" name="PlaceHolder 1"/>
          <p:cNvSpPr>
            <a:spLocks noGrp="1"/>
          </p:cNvSpPr>
          <p:nvPr>
            <p:ph type="title"/>
          </p:nvPr>
        </p:nvSpPr>
        <p:spPr>
          <a:xfrm>
            <a:off x="1154880" y="2861640"/>
            <a:ext cx="8825400" cy="1915200"/>
          </a:xfrm>
          <a:prstGeom prst="rect">
            <a:avLst/>
          </a:prstGeom>
          <a:noFill/>
          <a:ln w="0">
            <a:noFill/>
          </a:ln>
        </p:spPr>
        <p:txBody>
          <a:bodyPr lIns="91440" tIns="45720" rIns="91440" bIns="45720" anchor="b">
            <a:noAutofit/>
          </a:bodyPr>
          <a:lstStyle/>
          <a:p>
            <a:pPr indent="0" defTabSz="457200">
              <a:lnSpc>
                <a:spcPct val="100000"/>
              </a:lnSpc>
              <a:buNone/>
            </a:pPr>
            <a:r>
              <a:rPr lang="fr-FR" sz="4000" b="0" strike="noStrike" spc="-1">
                <a:solidFill>
                  <a:schemeClr val="dk2"/>
                </a:solidFill>
                <a:latin typeface="Century Gothic"/>
              </a:rPr>
              <a:t>Modifiez le style du titre</a:t>
            </a:r>
            <a:endParaRPr lang="fr-FR" sz="4000" b="0" strike="noStrike" spc="-1">
              <a:solidFill>
                <a:schemeClr val="dk1"/>
              </a:solidFill>
              <a:latin typeface="Century Gothic"/>
            </a:endParaRPr>
          </a:p>
        </p:txBody>
      </p:sp>
      <p:sp>
        <p:nvSpPr>
          <p:cNvPr id="428" name="PlaceHolder 2"/>
          <p:cNvSpPr>
            <a:spLocks noGrp="1"/>
          </p:cNvSpPr>
          <p:nvPr>
            <p:ph type="body"/>
          </p:nvPr>
        </p:nvSpPr>
        <p:spPr>
          <a:xfrm>
            <a:off x="1154880" y="4777560"/>
            <a:ext cx="8825400" cy="860040"/>
          </a:xfrm>
          <a:prstGeom prst="rect">
            <a:avLst/>
          </a:prstGeom>
          <a:noFill/>
          <a:ln w="0">
            <a:noFill/>
          </a:ln>
        </p:spPr>
        <p:txBody>
          <a:bodyPr lIns="91440" tIns="45720" rIns="91440" bIns="45720" anchor="t">
            <a:noAutofit/>
          </a:bodyPr>
          <a:lstStyle/>
          <a:p>
            <a:pPr indent="0" defTabSz="457200">
              <a:lnSpc>
                <a:spcPct val="100000"/>
              </a:lnSpc>
              <a:spcBef>
                <a:spcPts val="1001"/>
              </a:spcBef>
              <a:buNone/>
              <a:tabLst>
                <a:tab pos="0" algn="l"/>
              </a:tabLst>
            </a:pPr>
            <a:r>
              <a:rPr lang="fr-FR" sz="2000" b="0" strike="noStrike" cap="all" spc="-1">
                <a:solidFill>
                  <a:schemeClr val="lt2">
                    <a:lumMod val="40000"/>
                    <a:lumOff val="60000"/>
                  </a:schemeClr>
                </a:solidFill>
                <a:latin typeface="Century Gothic"/>
              </a:rPr>
              <a:t>Modifiez les styles du texte du masque</a:t>
            </a:r>
            <a:endParaRPr lang="fr-FR" sz="2000" b="0" strike="noStrike" spc="-1">
              <a:solidFill>
                <a:schemeClr val="dk1"/>
              </a:solidFill>
              <a:latin typeface="Century Gothic"/>
            </a:endParaRPr>
          </a:p>
        </p:txBody>
      </p:sp>
      <p:sp>
        <p:nvSpPr>
          <p:cNvPr id="429" name="PlaceHolder 3"/>
          <p:cNvSpPr>
            <a:spLocks noGrp="1"/>
          </p:cNvSpPr>
          <p:nvPr>
            <p:ph type="dt" idx="115"/>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430" name="PlaceHolder 4"/>
          <p:cNvSpPr>
            <a:spLocks noGrp="1"/>
          </p:cNvSpPr>
          <p:nvPr>
            <p:ph type="ftr" idx="116"/>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31" name="PlaceHolder 5"/>
          <p:cNvSpPr>
            <a:spLocks noGrp="1"/>
          </p:cNvSpPr>
          <p:nvPr>
            <p:ph type="sldNum" idx="117"/>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F8B042EA-5A5C-4A28-A66D-784A44EE26A4}"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432" name="Picture 7"/>
          <p:cNvPicPr/>
          <p:nvPr/>
        </p:nvPicPr>
        <p:blipFill>
          <a:blip r:embed="rId4"/>
          <a:srcRect l="3610"/>
          <a:stretch/>
        </p:blipFill>
        <p:spPr>
          <a:xfrm>
            <a:off x="0" y="2669760"/>
            <a:ext cx="4036680" cy="4187880"/>
          </a:xfrm>
          <a:prstGeom prst="rect">
            <a:avLst/>
          </a:prstGeom>
          <a:ln w="0">
            <a:noFill/>
          </a:ln>
        </p:spPr>
      </p:pic>
      <p:pic>
        <p:nvPicPr>
          <p:cNvPr id="433" name="Picture 6"/>
          <p:cNvPicPr/>
          <p:nvPr/>
        </p:nvPicPr>
        <p:blipFill>
          <a:blip r:embed="rId5"/>
          <a:srcRect l="35647"/>
          <a:stretch/>
        </p:blipFill>
        <p:spPr>
          <a:xfrm>
            <a:off x="0" y="2892240"/>
            <a:ext cx="1522080" cy="2365200"/>
          </a:xfrm>
          <a:prstGeom prst="rect">
            <a:avLst/>
          </a:prstGeom>
          <a:ln w="0">
            <a:noFill/>
          </a:ln>
        </p:spPr>
      </p:pic>
      <p:sp>
        <p:nvSpPr>
          <p:cNvPr id="434"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35" name="Picture 8"/>
          <p:cNvPicPr/>
          <p:nvPr/>
        </p:nvPicPr>
        <p:blipFill>
          <a:blip r:embed="rId6"/>
          <a:srcRect t="28812"/>
          <a:stretch/>
        </p:blipFill>
        <p:spPr>
          <a:xfrm>
            <a:off x="7999560" y="0"/>
            <a:ext cx="1603080" cy="1141200"/>
          </a:xfrm>
          <a:prstGeom prst="rect">
            <a:avLst/>
          </a:prstGeom>
          <a:ln w="0">
            <a:noFill/>
          </a:ln>
        </p:spPr>
      </p:pic>
      <p:pic>
        <p:nvPicPr>
          <p:cNvPr id="436" name="Picture 9"/>
          <p:cNvPicPr/>
          <p:nvPr/>
        </p:nvPicPr>
        <p:blipFill>
          <a:blip r:embed="rId7"/>
          <a:srcRect b="23333"/>
          <a:stretch/>
        </p:blipFill>
        <p:spPr>
          <a:xfrm>
            <a:off x="8605800" y="6095880"/>
            <a:ext cx="993240" cy="761760"/>
          </a:xfrm>
          <a:prstGeom prst="rect">
            <a:avLst/>
          </a:prstGeom>
          <a:ln w="0">
            <a:noFill/>
          </a:ln>
        </p:spPr>
      </p:pic>
      <p:sp>
        <p:nvSpPr>
          <p:cNvPr id="437"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38"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439" name="PlaceHolder 2"/>
          <p:cNvSpPr>
            <a:spLocks noGrp="1"/>
          </p:cNvSpPr>
          <p:nvPr>
            <p:ph type="body"/>
          </p:nvPr>
        </p:nvSpPr>
        <p:spPr>
          <a:xfrm>
            <a:off x="1103400" y="2060640"/>
            <a:ext cx="4395960" cy="419544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440" name="PlaceHolder 3"/>
          <p:cNvSpPr>
            <a:spLocks noGrp="1"/>
          </p:cNvSpPr>
          <p:nvPr>
            <p:ph type="body"/>
          </p:nvPr>
        </p:nvSpPr>
        <p:spPr>
          <a:xfrm>
            <a:off x="5654520" y="2055960"/>
            <a:ext cx="4395960" cy="419976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441" name="PlaceHolder 4"/>
          <p:cNvSpPr>
            <a:spLocks noGrp="1"/>
          </p:cNvSpPr>
          <p:nvPr>
            <p:ph type="dt" idx="118"/>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442" name="PlaceHolder 5"/>
          <p:cNvSpPr>
            <a:spLocks noGrp="1"/>
          </p:cNvSpPr>
          <p:nvPr>
            <p:ph type="ftr" idx="119"/>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43" name="PlaceHolder 6"/>
          <p:cNvSpPr>
            <a:spLocks noGrp="1"/>
          </p:cNvSpPr>
          <p:nvPr>
            <p:ph type="sldNum" idx="120"/>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A7CDE94D-6C36-4461-913B-D23CBD3807A3}"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447" name="Picture 7"/>
          <p:cNvPicPr/>
          <p:nvPr/>
        </p:nvPicPr>
        <p:blipFill>
          <a:blip r:embed="rId4"/>
          <a:srcRect l="3610"/>
          <a:stretch/>
        </p:blipFill>
        <p:spPr>
          <a:xfrm>
            <a:off x="0" y="2669760"/>
            <a:ext cx="4036680" cy="4187880"/>
          </a:xfrm>
          <a:prstGeom prst="rect">
            <a:avLst/>
          </a:prstGeom>
          <a:ln w="0">
            <a:noFill/>
          </a:ln>
        </p:spPr>
      </p:pic>
      <p:pic>
        <p:nvPicPr>
          <p:cNvPr id="448" name="Picture 6"/>
          <p:cNvPicPr/>
          <p:nvPr/>
        </p:nvPicPr>
        <p:blipFill>
          <a:blip r:embed="rId5"/>
          <a:srcRect l="35647"/>
          <a:stretch/>
        </p:blipFill>
        <p:spPr>
          <a:xfrm>
            <a:off x="0" y="2892240"/>
            <a:ext cx="1522080" cy="2365200"/>
          </a:xfrm>
          <a:prstGeom prst="rect">
            <a:avLst/>
          </a:prstGeom>
          <a:ln w="0">
            <a:noFill/>
          </a:ln>
        </p:spPr>
      </p:pic>
      <p:sp>
        <p:nvSpPr>
          <p:cNvPr id="449"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50" name="Picture 8"/>
          <p:cNvPicPr/>
          <p:nvPr/>
        </p:nvPicPr>
        <p:blipFill>
          <a:blip r:embed="rId6"/>
          <a:srcRect t="28812"/>
          <a:stretch/>
        </p:blipFill>
        <p:spPr>
          <a:xfrm>
            <a:off x="7999560" y="0"/>
            <a:ext cx="1603080" cy="1141200"/>
          </a:xfrm>
          <a:prstGeom prst="rect">
            <a:avLst/>
          </a:prstGeom>
          <a:ln w="0">
            <a:noFill/>
          </a:ln>
        </p:spPr>
      </p:pic>
      <p:pic>
        <p:nvPicPr>
          <p:cNvPr id="451" name="Picture 9"/>
          <p:cNvPicPr/>
          <p:nvPr/>
        </p:nvPicPr>
        <p:blipFill>
          <a:blip r:embed="rId7"/>
          <a:srcRect b="23333"/>
          <a:stretch/>
        </p:blipFill>
        <p:spPr>
          <a:xfrm>
            <a:off x="8605800" y="6095880"/>
            <a:ext cx="993240" cy="761760"/>
          </a:xfrm>
          <a:prstGeom prst="rect">
            <a:avLst/>
          </a:prstGeom>
          <a:ln w="0">
            <a:noFill/>
          </a:ln>
        </p:spPr>
      </p:pic>
      <p:sp>
        <p:nvSpPr>
          <p:cNvPr id="452"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53"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454" name="PlaceHolder 2"/>
          <p:cNvSpPr>
            <a:spLocks noGrp="1"/>
          </p:cNvSpPr>
          <p:nvPr>
            <p:ph type="body"/>
          </p:nvPr>
        </p:nvSpPr>
        <p:spPr>
          <a:xfrm>
            <a:off x="1103400" y="1905120"/>
            <a:ext cx="439596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455" name="PlaceHolder 3"/>
          <p:cNvSpPr>
            <a:spLocks noGrp="1"/>
          </p:cNvSpPr>
          <p:nvPr>
            <p:ph type="body"/>
          </p:nvPr>
        </p:nvSpPr>
        <p:spPr>
          <a:xfrm>
            <a:off x="1103400" y="2514600"/>
            <a:ext cx="4395960" cy="374148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456" name="PlaceHolder 4"/>
          <p:cNvSpPr>
            <a:spLocks noGrp="1"/>
          </p:cNvSpPr>
          <p:nvPr>
            <p:ph type="body"/>
          </p:nvPr>
        </p:nvSpPr>
        <p:spPr>
          <a:xfrm>
            <a:off x="5654520" y="1905120"/>
            <a:ext cx="4395960" cy="576000"/>
          </a:xfrm>
          <a:prstGeom prst="rect">
            <a:avLst/>
          </a:prstGeom>
          <a:noFill/>
          <a:ln w="0">
            <a:noFill/>
          </a:ln>
        </p:spPr>
        <p:txBody>
          <a:bodyPr lIns="91440" tIns="45720" rIns="91440" bIns="45720" anchor="b">
            <a:noAutofit/>
          </a:bodyPr>
          <a:lstStyle/>
          <a:p>
            <a:pPr indent="0" defTabSz="457200">
              <a:lnSpc>
                <a:spcPct val="100000"/>
              </a:lnSpc>
              <a:spcBef>
                <a:spcPts val="1001"/>
              </a:spcBef>
              <a:buNone/>
              <a:tabLst>
                <a:tab pos="0" algn="l"/>
              </a:tabLst>
            </a:pPr>
            <a:r>
              <a:rPr lang="fr-FR" sz="2400" b="0" strike="noStrike" spc="-1">
                <a:solidFill>
                  <a:schemeClr val="lt2">
                    <a:lumMod val="40000"/>
                    <a:lumOff val="60000"/>
                  </a:schemeClr>
                </a:solidFill>
                <a:latin typeface="Century Gothic"/>
              </a:rPr>
              <a:t>Modifiez les styles du texte du masque</a:t>
            </a:r>
            <a:endParaRPr lang="fr-FR" sz="2400" b="0" strike="noStrike" spc="-1">
              <a:solidFill>
                <a:schemeClr val="dk1"/>
              </a:solidFill>
              <a:latin typeface="Century Gothic"/>
            </a:endParaRPr>
          </a:p>
        </p:txBody>
      </p:sp>
      <p:sp>
        <p:nvSpPr>
          <p:cNvPr id="457" name="PlaceHolder 5"/>
          <p:cNvSpPr>
            <a:spLocks noGrp="1"/>
          </p:cNvSpPr>
          <p:nvPr>
            <p:ph type="body"/>
          </p:nvPr>
        </p:nvSpPr>
        <p:spPr>
          <a:xfrm>
            <a:off x="5654520" y="2514600"/>
            <a:ext cx="4395960" cy="3741480"/>
          </a:xfrm>
          <a:prstGeom prst="rect">
            <a:avLst/>
          </a:prstGeom>
          <a:noFill/>
          <a:ln w="0">
            <a:noFill/>
          </a:ln>
        </p:spPr>
        <p:txBody>
          <a:bodyPr lIns="91440" tIns="45720" rIns="91440" bIns="45720" anchor="t">
            <a:normAutofit/>
          </a:bodyPr>
          <a:lstStyle/>
          <a:p>
            <a:pPr marL="343080" indent="-34308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200" b="0" strike="noStrike" spc="-1">
                <a:solidFill>
                  <a:schemeClr val="dk1"/>
                </a:solidFill>
                <a:latin typeface="Century Gothic"/>
              </a:rPr>
              <a:t>Cinquième niveau</a:t>
            </a:r>
          </a:p>
        </p:txBody>
      </p:sp>
      <p:sp>
        <p:nvSpPr>
          <p:cNvPr id="458" name="PlaceHolder 6"/>
          <p:cNvSpPr>
            <a:spLocks noGrp="1"/>
          </p:cNvSpPr>
          <p:nvPr>
            <p:ph type="dt" idx="121"/>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459" name="PlaceHolder 7"/>
          <p:cNvSpPr>
            <a:spLocks noGrp="1"/>
          </p:cNvSpPr>
          <p:nvPr>
            <p:ph type="ftr" idx="122"/>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60" name="PlaceHolder 8"/>
          <p:cNvSpPr>
            <a:spLocks noGrp="1"/>
          </p:cNvSpPr>
          <p:nvPr>
            <p:ph type="sldNum" idx="123"/>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4BB9FFCE-1CFE-4441-A19E-1C64E3033444}"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FR" sz="4400" b="0" strike="noStrike" spc="-1">
              <a:solidFill>
                <a:schemeClr val="dk1"/>
              </a:solidFill>
              <a:latin typeface="Calibri"/>
            </a:endParaRPr>
          </a:p>
        </p:txBody>
      </p:sp>
      <p:sp>
        <p:nvSpPr>
          <p:cNvPr id="18"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p>
        </p:txBody>
      </p:sp>
      <p:sp>
        <p:nvSpPr>
          <p:cNvPr id="19"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20"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1"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FB41C071-F88F-41CC-9C06-CF19C3F89087}"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461" name="Picture 7"/>
          <p:cNvPicPr/>
          <p:nvPr/>
        </p:nvPicPr>
        <p:blipFill>
          <a:blip r:embed="rId4"/>
          <a:srcRect l="3610"/>
          <a:stretch/>
        </p:blipFill>
        <p:spPr>
          <a:xfrm>
            <a:off x="0" y="2669760"/>
            <a:ext cx="4036680" cy="4187880"/>
          </a:xfrm>
          <a:prstGeom prst="rect">
            <a:avLst/>
          </a:prstGeom>
          <a:ln w="0">
            <a:noFill/>
          </a:ln>
        </p:spPr>
      </p:pic>
      <p:pic>
        <p:nvPicPr>
          <p:cNvPr id="462" name="Picture 6"/>
          <p:cNvPicPr/>
          <p:nvPr/>
        </p:nvPicPr>
        <p:blipFill>
          <a:blip r:embed="rId5"/>
          <a:srcRect l="35647"/>
          <a:stretch/>
        </p:blipFill>
        <p:spPr>
          <a:xfrm>
            <a:off x="0" y="2892240"/>
            <a:ext cx="1522080" cy="2365200"/>
          </a:xfrm>
          <a:prstGeom prst="rect">
            <a:avLst/>
          </a:prstGeom>
          <a:ln w="0">
            <a:noFill/>
          </a:ln>
        </p:spPr>
      </p:pic>
      <p:sp>
        <p:nvSpPr>
          <p:cNvPr id="463"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64" name="Picture 8"/>
          <p:cNvPicPr/>
          <p:nvPr/>
        </p:nvPicPr>
        <p:blipFill>
          <a:blip r:embed="rId6"/>
          <a:srcRect t="28812"/>
          <a:stretch/>
        </p:blipFill>
        <p:spPr>
          <a:xfrm>
            <a:off x="7999560" y="0"/>
            <a:ext cx="1603080" cy="1141200"/>
          </a:xfrm>
          <a:prstGeom prst="rect">
            <a:avLst/>
          </a:prstGeom>
          <a:ln w="0">
            <a:noFill/>
          </a:ln>
        </p:spPr>
      </p:pic>
      <p:pic>
        <p:nvPicPr>
          <p:cNvPr id="465" name="Picture 9"/>
          <p:cNvPicPr/>
          <p:nvPr/>
        </p:nvPicPr>
        <p:blipFill>
          <a:blip r:embed="rId7"/>
          <a:srcRect b="23333"/>
          <a:stretch/>
        </p:blipFill>
        <p:spPr>
          <a:xfrm>
            <a:off x="8605800" y="6095880"/>
            <a:ext cx="993240" cy="761760"/>
          </a:xfrm>
          <a:prstGeom prst="rect">
            <a:avLst/>
          </a:prstGeom>
          <a:ln w="0">
            <a:noFill/>
          </a:ln>
        </p:spPr>
      </p:pic>
      <p:sp>
        <p:nvSpPr>
          <p:cNvPr id="466"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67" name="PlaceHolder 1"/>
          <p:cNvSpPr>
            <a:spLocks noGrp="1"/>
          </p:cNvSpPr>
          <p:nvPr>
            <p:ph type="title"/>
          </p:nvPr>
        </p:nvSpPr>
        <p:spPr>
          <a:xfrm>
            <a:off x="646200" y="452880"/>
            <a:ext cx="9404280" cy="1400040"/>
          </a:xfrm>
          <a:prstGeom prst="rect">
            <a:avLst/>
          </a:prstGeom>
          <a:noFill/>
          <a:ln w="0">
            <a:noFill/>
          </a:ln>
        </p:spPr>
        <p:txBody>
          <a:bodyPr lIns="91440" tIns="45720" rIns="91440" bIns="45720" anchor="t">
            <a:noAutofit/>
          </a:bodyPr>
          <a:lstStyle/>
          <a:p>
            <a:pPr indent="0" defTabSz="457200">
              <a:lnSpc>
                <a:spcPct val="100000"/>
              </a:lnSpc>
              <a:buNone/>
            </a:pPr>
            <a:r>
              <a:rPr lang="fr-FR" sz="4200" b="0" strike="noStrike" spc="-1">
                <a:solidFill>
                  <a:schemeClr val="dk2"/>
                </a:solidFill>
                <a:latin typeface="Century Gothic"/>
              </a:rPr>
              <a:t>Modifiez le style du titre</a:t>
            </a:r>
            <a:endParaRPr lang="fr-FR" sz="4200" b="0" strike="noStrike" spc="-1">
              <a:solidFill>
                <a:schemeClr val="dk1"/>
              </a:solidFill>
              <a:latin typeface="Century Gothic"/>
            </a:endParaRPr>
          </a:p>
        </p:txBody>
      </p:sp>
      <p:sp>
        <p:nvSpPr>
          <p:cNvPr id="468" name="PlaceHolder 2"/>
          <p:cNvSpPr>
            <a:spLocks noGrp="1"/>
          </p:cNvSpPr>
          <p:nvPr>
            <p:ph type="dt" idx="124"/>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469" name="PlaceHolder 3"/>
          <p:cNvSpPr>
            <a:spLocks noGrp="1"/>
          </p:cNvSpPr>
          <p:nvPr>
            <p:ph type="ftr" idx="125"/>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70" name="PlaceHolder 4"/>
          <p:cNvSpPr>
            <a:spLocks noGrp="1"/>
          </p:cNvSpPr>
          <p:nvPr>
            <p:ph type="sldNum" idx="126"/>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6C8F76FE-142D-4A3E-B7F4-4B9A179EEF8B}"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472" name="Picture 7"/>
          <p:cNvPicPr/>
          <p:nvPr/>
        </p:nvPicPr>
        <p:blipFill>
          <a:blip r:embed="rId4"/>
          <a:srcRect l="3610"/>
          <a:stretch/>
        </p:blipFill>
        <p:spPr>
          <a:xfrm>
            <a:off x="0" y="2669760"/>
            <a:ext cx="4036680" cy="4187880"/>
          </a:xfrm>
          <a:prstGeom prst="rect">
            <a:avLst/>
          </a:prstGeom>
          <a:ln w="0">
            <a:noFill/>
          </a:ln>
        </p:spPr>
      </p:pic>
      <p:pic>
        <p:nvPicPr>
          <p:cNvPr id="473" name="Picture 6"/>
          <p:cNvPicPr/>
          <p:nvPr/>
        </p:nvPicPr>
        <p:blipFill>
          <a:blip r:embed="rId5"/>
          <a:srcRect l="35647"/>
          <a:stretch/>
        </p:blipFill>
        <p:spPr>
          <a:xfrm>
            <a:off x="0" y="2892240"/>
            <a:ext cx="1522080" cy="2365200"/>
          </a:xfrm>
          <a:prstGeom prst="rect">
            <a:avLst/>
          </a:prstGeom>
          <a:ln w="0">
            <a:noFill/>
          </a:ln>
        </p:spPr>
      </p:pic>
      <p:sp>
        <p:nvSpPr>
          <p:cNvPr id="474"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75" name="Picture 8"/>
          <p:cNvPicPr/>
          <p:nvPr/>
        </p:nvPicPr>
        <p:blipFill>
          <a:blip r:embed="rId6"/>
          <a:srcRect t="28812"/>
          <a:stretch/>
        </p:blipFill>
        <p:spPr>
          <a:xfrm>
            <a:off x="7999560" y="0"/>
            <a:ext cx="1603080" cy="1141200"/>
          </a:xfrm>
          <a:prstGeom prst="rect">
            <a:avLst/>
          </a:prstGeom>
          <a:ln w="0">
            <a:noFill/>
          </a:ln>
        </p:spPr>
      </p:pic>
      <p:pic>
        <p:nvPicPr>
          <p:cNvPr id="476" name="Picture 9"/>
          <p:cNvPicPr/>
          <p:nvPr/>
        </p:nvPicPr>
        <p:blipFill>
          <a:blip r:embed="rId7"/>
          <a:srcRect b="23333"/>
          <a:stretch/>
        </p:blipFill>
        <p:spPr>
          <a:xfrm>
            <a:off x="8605800" y="6095880"/>
            <a:ext cx="993240" cy="761760"/>
          </a:xfrm>
          <a:prstGeom prst="rect">
            <a:avLst/>
          </a:prstGeom>
          <a:ln w="0">
            <a:noFill/>
          </a:ln>
        </p:spPr>
      </p:pic>
      <p:sp>
        <p:nvSpPr>
          <p:cNvPr id="477"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78" name="PlaceHolder 1"/>
          <p:cNvSpPr>
            <a:spLocks noGrp="1"/>
          </p:cNvSpPr>
          <p:nvPr>
            <p:ph type="dt" idx="127"/>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479" name="PlaceHolder 2"/>
          <p:cNvSpPr>
            <a:spLocks noGrp="1"/>
          </p:cNvSpPr>
          <p:nvPr>
            <p:ph type="ftr" idx="128"/>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80" name="PlaceHolder 3"/>
          <p:cNvSpPr>
            <a:spLocks noGrp="1"/>
          </p:cNvSpPr>
          <p:nvPr>
            <p:ph type="sldNum" idx="129"/>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50BF11B7-EB34-4B99-A63F-B939C2E26F1C}"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481" name="Picture 7"/>
          <p:cNvPicPr/>
          <p:nvPr/>
        </p:nvPicPr>
        <p:blipFill>
          <a:blip r:embed="rId4"/>
          <a:srcRect l="3610"/>
          <a:stretch/>
        </p:blipFill>
        <p:spPr>
          <a:xfrm>
            <a:off x="0" y="2669760"/>
            <a:ext cx="4036680" cy="4187880"/>
          </a:xfrm>
          <a:prstGeom prst="rect">
            <a:avLst/>
          </a:prstGeom>
          <a:ln w="0">
            <a:noFill/>
          </a:ln>
        </p:spPr>
      </p:pic>
      <p:pic>
        <p:nvPicPr>
          <p:cNvPr id="482" name="Picture 6"/>
          <p:cNvPicPr/>
          <p:nvPr/>
        </p:nvPicPr>
        <p:blipFill>
          <a:blip r:embed="rId5"/>
          <a:srcRect l="35647"/>
          <a:stretch/>
        </p:blipFill>
        <p:spPr>
          <a:xfrm>
            <a:off x="0" y="2892240"/>
            <a:ext cx="1522080" cy="2365200"/>
          </a:xfrm>
          <a:prstGeom prst="rect">
            <a:avLst/>
          </a:prstGeom>
          <a:ln w="0">
            <a:noFill/>
          </a:ln>
        </p:spPr>
      </p:pic>
      <p:sp>
        <p:nvSpPr>
          <p:cNvPr id="483"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84" name="Picture 8"/>
          <p:cNvPicPr/>
          <p:nvPr/>
        </p:nvPicPr>
        <p:blipFill>
          <a:blip r:embed="rId6"/>
          <a:srcRect t="28812"/>
          <a:stretch/>
        </p:blipFill>
        <p:spPr>
          <a:xfrm>
            <a:off x="7999560" y="0"/>
            <a:ext cx="1603080" cy="1141200"/>
          </a:xfrm>
          <a:prstGeom prst="rect">
            <a:avLst/>
          </a:prstGeom>
          <a:ln w="0">
            <a:noFill/>
          </a:ln>
        </p:spPr>
      </p:pic>
      <p:pic>
        <p:nvPicPr>
          <p:cNvPr id="485" name="Picture 9"/>
          <p:cNvPicPr/>
          <p:nvPr/>
        </p:nvPicPr>
        <p:blipFill>
          <a:blip r:embed="rId7"/>
          <a:srcRect b="23333"/>
          <a:stretch/>
        </p:blipFill>
        <p:spPr>
          <a:xfrm>
            <a:off x="8605800" y="6095880"/>
            <a:ext cx="993240" cy="761760"/>
          </a:xfrm>
          <a:prstGeom prst="rect">
            <a:avLst/>
          </a:prstGeom>
          <a:ln w="0">
            <a:noFill/>
          </a:ln>
        </p:spPr>
      </p:pic>
      <p:sp>
        <p:nvSpPr>
          <p:cNvPr id="486"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87" name="PlaceHolder 1"/>
          <p:cNvSpPr>
            <a:spLocks noGrp="1"/>
          </p:cNvSpPr>
          <p:nvPr>
            <p:ph type="title"/>
          </p:nvPr>
        </p:nvSpPr>
        <p:spPr>
          <a:xfrm>
            <a:off x="1154880" y="1447920"/>
            <a:ext cx="3400560" cy="1447560"/>
          </a:xfrm>
          <a:prstGeom prst="rect">
            <a:avLst/>
          </a:prstGeom>
          <a:noFill/>
          <a:ln w="0">
            <a:noFill/>
          </a:ln>
        </p:spPr>
        <p:txBody>
          <a:bodyPr lIns="91440" tIns="45720" rIns="91440" bIns="45720" anchor="b">
            <a:noAutofit/>
          </a:bodyPr>
          <a:lstStyle/>
          <a:p>
            <a:pPr indent="0" defTabSz="457200">
              <a:lnSpc>
                <a:spcPct val="100000"/>
              </a:lnSpc>
              <a:buNone/>
            </a:pPr>
            <a:r>
              <a:rPr lang="fr-FR" sz="2400" b="0" strike="noStrike" spc="-1">
                <a:solidFill>
                  <a:schemeClr val="dk2"/>
                </a:solidFill>
                <a:latin typeface="Century Gothic"/>
              </a:rPr>
              <a:t>Modifiez le style du titre</a:t>
            </a:r>
            <a:endParaRPr lang="fr-FR" sz="2400" b="0" strike="noStrike" spc="-1">
              <a:solidFill>
                <a:schemeClr val="dk1"/>
              </a:solidFill>
              <a:latin typeface="Century Gothic"/>
            </a:endParaRPr>
          </a:p>
        </p:txBody>
      </p:sp>
      <p:sp>
        <p:nvSpPr>
          <p:cNvPr id="488" name="PlaceHolder 2"/>
          <p:cNvSpPr>
            <a:spLocks noGrp="1"/>
          </p:cNvSpPr>
          <p:nvPr>
            <p:ph type="body"/>
          </p:nvPr>
        </p:nvSpPr>
        <p:spPr>
          <a:xfrm>
            <a:off x="4784760" y="1447920"/>
            <a:ext cx="5195520" cy="4571640"/>
          </a:xfrm>
          <a:prstGeom prst="rect">
            <a:avLst/>
          </a:prstGeom>
          <a:noFill/>
          <a:ln w="0">
            <a:noFill/>
          </a:ln>
        </p:spPr>
        <p:txBody>
          <a:bodyPr lIns="91440" tIns="45720" rIns="91440" bIns="45720" anchor="ctr">
            <a:normAutofit/>
          </a:bodyPr>
          <a:lstStyle/>
          <a:p>
            <a:pPr marL="343080" indent="-343080" defTabSz="457200">
              <a:lnSpc>
                <a:spcPct val="100000"/>
              </a:lnSpc>
              <a:spcBef>
                <a:spcPts val="1001"/>
              </a:spcBef>
              <a:buClr>
                <a:srgbClr val="8AD0D6"/>
              </a:buClr>
              <a:buSzPct val="80000"/>
              <a:buFont typeface="Wingdings 3" charset="2"/>
              <a:buChar char=""/>
            </a:pPr>
            <a:r>
              <a:rPr lang="fr-FR" sz="2000" b="0" strike="noStrike" spc="-1">
                <a:solidFill>
                  <a:schemeClr val="dk1"/>
                </a:solidFill>
                <a:latin typeface="Century Gothic"/>
              </a:rPr>
              <a:t>Modifiez les styles du texte du masque</a:t>
            </a:r>
          </a:p>
          <a:p>
            <a:pPr marL="743040" lvl="1" indent="-285840" defTabSz="457200">
              <a:lnSpc>
                <a:spcPct val="100000"/>
              </a:lnSpc>
              <a:spcBef>
                <a:spcPts val="1001"/>
              </a:spcBef>
              <a:buClr>
                <a:srgbClr val="8AD0D6"/>
              </a:buClr>
              <a:buSzPct val="80000"/>
              <a:buFont typeface="Wingdings 3" charset="2"/>
              <a:buChar char=""/>
            </a:pPr>
            <a:r>
              <a:rPr lang="fr-FR" sz="1800" b="0" strike="noStrike" spc="-1">
                <a:solidFill>
                  <a:schemeClr val="dk1"/>
                </a:solidFill>
                <a:latin typeface="Century Gothic"/>
              </a:rPr>
              <a:t>Deuxième niveau</a:t>
            </a:r>
          </a:p>
          <a:p>
            <a:pPr marL="1143000" lvl="2" indent="-228600" defTabSz="457200">
              <a:lnSpc>
                <a:spcPct val="100000"/>
              </a:lnSpc>
              <a:spcBef>
                <a:spcPts val="1001"/>
              </a:spcBef>
              <a:buClr>
                <a:srgbClr val="8AD0D6"/>
              </a:buClr>
              <a:buSzPct val="80000"/>
              <a:buFont typeface="Wingdings 3" charset="2"/>
              <a:buChar char=""/>
            </a:pPr>
            <a:r>
              <a:rPr lang="fr-FR" sz="1600" b="0" strike="noStrike" spc="-1">
                <a:solidFill>
                  <a:schemeClr val="dk1"/>
                </a:solidFill>
                <a:latin typeface="Century Gothic"/>
              </a:rPr>
              <a:t>Troisième niveau</a:t>
            </a:r>
          </a:p>
          <a:p>
            <a:pPr marL="1600200" lvl="3"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Quatrième niveau</a:t>
            </a:r>
          </a:p>
          <a:p>
            <a:pPr marL="2057400" lvl="4" indent="-228600" defTabSz="457200">
              <a:lnSpc>
                <a:spcPct val="100000"/>
              </a:lnSpc>
              <a:spcBef>
                <a:spcPts val="1001"/>
              </a:spcBef>
              <a:buClr>
                <a:srgbClr val="8AD0D6"/>
              </a:buClr>
              <a:buSzPct val="80000"/>
              <a:buFont typeface="Wingdings 3" charset="2"/>
              <a:buChar char=""/>
            </a:pPr>
            <a:r>
              <a:rPr lang="fr-FR" sz="1400" b="0" strike="noStrike" spc="-1">
                <a:solidFill>
                  <a:schemeClr val="dk1"/>
                </a:solidFill>
                <a:latin typeface="Century Gothic"/>
              </a:rPr>
              <a:t>Cinquième niveau</a:t>
            </a:r>
          </a:p>
        </p:txBody>
      </p:sp>
      <p:sp>
        <p:nvSpPr>
          <p:cNvPr id="489" name="PlaceHolder 3"/>
          <p:cNvSpPr>
            <a:spLocks noGrp="1"/>
          </p:cNvSpPr>
          <p:nvPr>
            <p:ph type="body"/>
          </p:nvPr>
        </p:nvSpPr>
        <p:spPr>
          <a:xfrm>
            <a:off x="1154880" y="3129120"/>
            <a:ext cx="3400560" cy="2895120"/>
          </a:xfrm>
          <a:prstGeom prst="rect">
            <a:avLst/>
          </a:prstGeom>
          <a:noFill/>
          <a:ln w="0">
            <a:noFill/>
          </a:ln>
        </p:spPr>
        <p:txBody>
          <a:bodyPr lIns="91440" tIns="45720" rIns="91440" bIns="45720" anchor="t">
            <a:no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490" name="PlaceHolder 4"/>
          <p:cNvSpPr>
            <a:spLocks noGrp="1"/>
          </p:cNvSpPr>
          <p:nvPr>
            <p:ph type="dt" idx="130"/>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491" name="PlaceHolder 5"/>
          <p:cNvSpPr>
            <a:spLocks noGrp="1"/>
          </p:cNvSpPr>
          <p:nvPr>
            <p:ph type="ftr" idx="131"/>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92" name="PlaceHolder 6"/>
          <p:cNvSpPr>
            <a:spLocks noGrp="1"/>
          </p:cNvSpPr>
          <p:nvPr>
            <p:ph type="sldNum" idx="132"/>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4B7A69CC-1230-4568-830F-9F19D8E0C784}"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493" name="Picture 7"/>
          <p:cNvPicPr/>
          <p:nvPr/>
        </p:nvPicPr>
        <p:blipFill>
          <a:blip r:embed="rId4"/>
          <a:srcRect l="3610"/>
          <a:stretch/>
        </p:blipFill>
        <p:spPr>
          <a:xfrm>
            <a:off x="0" y="2669760"/>
            <a:ext cx="4036680" cy="4187880"/>
          </a:xfrm>
          <a:prstGeom prst="rect">
            <a:avLst/>
          </a:prstGeom>
          <a:ln w="0">
            <a:noFill/>
          </a:ln>
        </p:spPr>
      </p:pic>
      <p:pic>
        <p:nvPicPr>
          <p:cNvPr id="494" name="Picture 6"/>
          <p:cNvPicPr/>
          <p:nvPr/>
        </p:nvPicPr>
        <p:blipFill>
          <a:blip r:embed="rId5"/>
          <a:srcRect l="35647"/>
          <a:stretch/>
        </p:blipFill>
        <p:spPr>
          <a:xfrm>
            <a:off x="0" y="2892240"/>
            <a:ext cx="1522080" cy="2365200"/>
          </a:xfrm>
          <a:prstGeom prst="rect">
            <a:avLst/>
          </a:prstGeom>
          <a:ln w="0">
            <a:noFill/>
          </a:ln>
        </p:spPr>
      </p:pic>
      <p:sp>
        <p:nvSpPr>
          <p:cNvPr id="495" name="Oval 15"/>
          <p:cNvSpPr/>
          <p:nvPr/>
        </p:nvSpPr>
        <p:spPr>
          <a:xfrm>
            <a:off x="8609040" y="1676520"/>
            <a:ext cx="2819160" cy="2819160"/>
          </a:xfrm>
          <a:prstGeom prst="ellipse">
            <a:avLst/>
          </a:prstGeom>
          <a:gradFill rotWithShape="0">
            <a:gsLst>
              <a:gs pos="0">
                <a:srgbClr val="50B9C1">
                  <a:alpha val="7000"/>
                </a:srgbClr>
              </a:gs>
              <a:gs pos="36000">
                <a:srgbClr val="50B9C1">
                  <a:alpha val="6000"/>
                </a:srgbClr>
              </a:gs>
              <a:gs pos="69000">
                <a:srgbClr val="50B9C1">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496" name="Picture 8"/>
          <p:cNvPicPr/>
          <p:nvPr/>
        </p:nvPicPr>
        <p:blipFill>
          <a:blip r:embed="rId6"/>
          <a:srcRect t="28812"/>
          <a:stretch/>
        </p:blipFill>
        <p:spPr>
          <a:xfrm>
            <a:off x="7999560" y="0"/>
            <a:ext cx="1603080" cy="1141200"/>
          </a:xfrm>
          <a:prstGeom prst="rect">
            <a:avLst/>
          </a:prstGeom>
          <a:ln w="0">
            <a:noFill/>
          </a:ln>
        </p:spPr>
      </p:pic>
      <p:pic>
        <p:nvPicPr>
          <p:cNvPr id="497" name="Picture 9"/>
          <p:cNvPicPr/>
          <p:nvPr/>
        </p:nvPicPr>
        <p:blipFill>
          <a:blip r:embed="rId7"/>
          <a:srcRect b="23333"/>
          <a:stretch/>
        </p:blipFill>
        <p:spPr>
          <a:xfrm>
            <a:off x="8605800" y="6095880"/>
            <a:ext cx="993240" cy="761760"/>
          </a:xfrm>
          <a:prstGeom prst="rect">
            <a:avLst/>
          </a:prstGeom>
          <a:ln w="0">
            <a:noFill/>
          </a:ln>
        </p:spPr>
      </p:pic>
      <p:sp>
        <p:nvSpPr>
          <p:cNvPr id="498" name="Rectangle 13"/>
          <p:cNvSpPr/>
          <p:nvPr/>
        </p:nvSpPr>
        <p:spPr>
          <a:xfrm>
            <a:off x="10437840" y="0"/>
            <a:ext cx="685440" cy="114264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t">
            <a:noAutofit/>
          </a:bodyPr>
          <a:lstStyle/>
          <a:p>
            <a:endParaRPr lang="fr-FR" sz="1800" b="0" strike="noStrike" spc="-1">
              <a:solidFill>
                <a:srgbClr val="FFFFFF"/>
              </a:solidFill>
              <a:latin typeface="Arial"/>
            </a:endParaRPr>
          </a:p>
        </p:txBody>
      </p:sp>
      <p:sp>
        <p:nvSpPr>
          <p:cNvPr id="499" name="PlaceHolder 1"/>
          <p:cNvSpPr>
            <a:spLocks noGrp="1"/>
          </p:cNvSpPr>
          <p:nvPr>
            <p:ph type="title"/>
          </p:nvPr>
        </p:nvSpPr>
        <p:spPr>
          <a:xfrm>
            <a:off x="1153800" y="1854360"/>
            <a:ext cx="5092560" cy="1574280"/>
          </a:xfrm>
          <a:prstGeom prst="rect">
            <a:avLst/>
          </a:prstGeom>
          <a:noFill/>
          <a:ln w="0">
            <a:noFill/>
          </a:ln>
        </p:spPr>
        <p:txBody>
          <a:bodyPr lIns="91440" tIns="45720" rIns="91440" bIns="45720" anchor="b">
            <a:normAutofit/>
          </a:bodyPr>
          <a:lstStyle/>
          <a:p>
            <a:pPr indent="0" defTabSz="457200">
              <a:lnSpc>
                <a:spcPct val="100000"/>
              </a:lnSpc>
              <a:buNone/>
            </a:pPr>
            <a:r>
              <a:rPr lang="fr-FR" sz="3600" b="0" strike="noStrike" spc="-1">
                <a:solidFill>
                  <a:schemeClr val="dk2"/>
                </a:solidFill>
                <a:latin typeface="Century Gothic"/>
              </a:rPr>
              <a:t>Modifiez le style du titre</a:t>
            </a:r>
            <a:endParaRPr lang="fr-FR" sz="3600" b="0" strike="noStrike" spc="-1">
              <a:solidFill>
                <a:schemeClr val="dk1"/>
              </a:solidFill>
              <a:latin typeface="Century Gothic"/>
            </a:endParaRPr>
          </a:p>
        </p:txBody>
      </p:sp>
      <p:sp>
        <p:nvSpPr>
          <p:cNvPr id="500" name="PlaceHolder 2"/>
          <p:cNvSpPr>
            <a:spLocks noGrp="1"/>
          </p:cNvSpPr>
          <p:nvPr>
            <p:ph type="body"/>
          </p:nvPr>
        </p:nvSpPr>
        <p:spPr>
          <a:xfrm>
            <a:off x="6949440" y="1143000"/>
            <a:ext cx="3200040" cy="4571640"/>
          </a:xfrm>
          <a:prstGeom prst="rect">
            <a:avLst/>
          </a:prstGeom>
          <a:noFill/>
          <a:ln w="0">
            <a:noFill/>
          </a:ln>
          <a:effectLst>
            <a:outerShdw blurRad="50760" dist="50760" dir="5400000" rotWithShape="0">
              <a:srgbClr val="000000">
                <a:alpha val="43000"/>
              </a:srgbClr>
            </a:outerShdw>
          </a:effectLst>
        </p:spPr>
        <p:txBody>
          <a:bodyPr lIns="90000" tIns="45000" rIns="90000" bIns="45000" anchor="t">
            <a:normAutofit/>
          </a:bodyPr>
          <a:lstStyle/>
          <a:p>
            <a:pPr indent="0" algn="ctr" defTabSz="914400">
              <a:lnSpc>
                <a:spcPct val="100000"/>
              </a:lnSpc>
              <a:buNone/>
              <a:tabLst>
                <a:tab pos="0" algn="l"/>
              </a:tabLst>
            </a:pPr>
            <a:r>
              <a:rPr lang="fr-FR" sz="1600" b="0" strike="noStrike" spc="-1">
                <a:solidFill>
                  <a:schemeClr val="dk1"/>
                </a:solidFill>
                <a:latin typeface="Century Gothic"/>
              </a:rPr>
              <a:t>Cliquez sur l'icône pour ajouter une image</a:t>
            </a:r>
          </a:p>
        </p:txBody>
      </p:sp>
      <p:sp>
        <p:nvSpPr>
          <p:cNvPr id="501" name="PlaceHolder 3"/>
          <p:cNvSpPr>
            <a:spLocks noGrp="1"/>
          </p:cNvSpPr>
          <p:nvPr>
            <p:ph type="body"/>
          </p:nvPr>
        </p:nvSpPr>
        <p:spPr>
          <a:xfrm>
            <a:off x="1154880" y="3657600"/>
            <a:ext cx="5084640" cy="1371240"/>
          </a:xfrm>
          <a:prstGeom prst="rect">
            <a:avLst/>
          </a:prstGeom>
          <a:noFill/>
          <a:ln w="0">
            <a:noFill/>
          </a:ln>
        </p:spPr>
        <p:txBody>
          <a:bodyPr lIns="91440" tIns="45720" rIns="91440" bIns="45720" anchor="t">
            <a:normAutofit/>
          </a:bodyPr>
          <a:lstStyle/>
          <a:p>
            <a:pPr indent="0" defTabSz="457200">
              <a:lnSpc>
                <a:spcPct val="100000"/>
              </a:lnSpc>
              <a:spcBef>
                <a:spcPts val="1001"/>
              </a:spcBef>
              <a:buNone/>
              <a:tabLst>
                <a:tab pos="0" algn="l"/>
              </a:tabLst>
            </a:pPr>
            <a:r>
              <a:rPr lang="fr-FR" sz="1400" b="0" strike="noStrike" spc="-1">
                <a:solidFill>
                  <a:schemeClr val="dk1"/>
                </a:solidFill>
                <a:latin typeface="Century Gothic"/>
              </a:rPr>
              <a:t>Modifiez les styles du texte du masque</a:t>
            </a:r>
          </a:p>
        </p:txBody>
      </p:sp>
      <p:sp>
        <p:nvSpPr>
          <p:cNvPr id="502" name="PlaceHolder 4"/>
          <p:cNvSpPr>
            <a:spLocks noGrp="1"/>
          </p:cNvSpPr>
          <p:nvPr>
            <p:ph type="dt" idx="133"/>
          </p:nvPr>
        </p:nvSpPr>
        <p:spPr>
          <a:xfrm rot="5400000">
            <a:off x="10155600" y="1790640"/>
            <a:ext cx="990360" cy="304560"/>
          </a:xfrm>
          <a:prstGeom prst="rect">
            <a:avLst/>
          </a:prstGeom>
          <a:noFill/>
          <a:ln w="0">
            <a:noFill/>
          </a:ln>
        </p:spPr>
        <p:txBody>
          <a:bodyPr lIns="91440" tIns="45720" rIns="91440" bIns="45720" anchor="t">
            <a:noAutofit/>
          </a:bodyPr>
          <a:lstStyle>
            <a:lvl1pPr indent="0" defTabSz="914400">
              <a:lnSpc>
                <a:spcPct val="100000"/>
              </a:lnSpc>
              <a:buNone/>
              <a:defRPr lang="fr-FR" sz="1100" b="0" strike="noStrike" spc="-1">
                <a:solidFill>
                  <a:srgbClr val="FFFFFF">
                    <a:alpha val="60000"/>
                  </a:srgbClr>
                </a:solidFill>
                <a:latin typeface="Century Gothic"/>
              </a:defRPr>
            </a:lvl1pPr>
          </a:lstStyle>
          <a:p>
            <a:pPr indent="0" defTabSz="914400">
              <a:lnSpc>
                <a:spcPct val="100000"/>
              </a:lnSpc>
              <a:buNone/>
            </a:pPr>
            <a:r>
              <a:rPr lang="fr-FR" sz="1100" b="0" strike="noStrike" spc="-1">
                <a:solidFill>
                  <a:srgbClr val="FFFFFF">
                    <a:alpha val="60000"/>
                  </a:srgbClr>
                </a:solidFill>
                <a:latin typeface="Century Gothic"/>
              </a:rPr>
              <a:t>&lt;date/heure&gt;</a:t>
            </a:r>
            <a:endParaRPr lang="fr-FR" sz="1100" b="0" strike="noStrike" spc="-1">
              <a:solidFill>
                <a:srgbClr val="FFFFFF"/>
              </a:solidFill>
              <a:latin typeface="Times New Roman"/>
            </a:endParaRPr>
          </a:p>
        </p:txBody>
      </p:sp>
      <p:sp>
        <p:nvSpPr>
          <p:cNvPr id="503" name="PlaceHolder 5"/>
          <p:cNvSpPr>
            <a:spLocks noGrp="1"/>
          </p:cNvSpPr>
          <p:nvPr>
            <p:ph type="ftr" idx="134"/>
          </p:nvPr>
        </p:nvSpPr>
        <p:spPr>
          <a:xfrm rot="5400000">
            <a:off x="8951760" y="3225240"/>
            <a:ext cx="3859560" cy="304560"/>
          </a:xfrm>
          <a:prstGeom prst="rect">
            <a:avLst/>
          </a:prstGeom>
          <a:noFill/>
          <a:ln w="0">
            <a:noFill/>
          </a:ln>
        </p:spPr>
        <p:txBody>
          <a:bodyPr lIns="91440" tIns="45720" rIns="91440" bIns="45720" anchor="b">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504" name="PlaceHolder 6"/>
          <p:cNvSpPr>
            <a:spLocks noGrp="1"/>
          </p:cNvSpPr>
          <p:nvPr>
            <p:ph type="sldNum" idx="135"/>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336B2078-1232-4191-B2A7-41C2EB7985FE}" type="slidenum">
              <a:rPr lang="fr-FR" sz="2800" b="0" strike="noStrike" spc="-1">
                <a:solidFill>
                  <a:srgbClr val="FFFFFF"/>
                </a:solidFill>
                <a:latin typeface="Century Gothic"/>
              </a:rPr>
              <a:t>‹N°›</a:t>
            </a:fld>
            <a:endParaRPr lang="fr-FR" sz="28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alphaModFix amt="20000"/>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431930444"/>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alphaModFix amt="20000"/>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C287281-1E82-4D6C-BEEC-F1EA48006ADB}" type="datetimeFigureOut">
              <a:rPr lang="fr-FR" smtClean="0">
                <a:solidFill>
                  <a:prstClr val="white">
                    <a:tint val="75000"/>
                    <a:alpha val="60000"/>
                  </a:prstClr>
                </a:solidFill>
              </a:rPr>
              <a:pPr/>
              <a:t>20/11/2024</a:t>
            </a:fld>
            <a:endParaRPr lang="fr-FR">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DAD48E4-E2DF-41C4-BE4D-3A645FD38559}" type="slidenum">
              <a:rPr lang="fr-FR" smtClean="0">
                <a:solidFill>
                  <a:prstClr val="white">
                    <a:tint val="75000"/>
                  </a:prstClr>
                </a:solidFill>
              </a:rPr>
              <a:pPr/>
              <a:t>‹N°›</a:t>
            </a:fld>
            <a:endParaRPr lang="fr-FR">
              <a:solidFill>
                <a:prstClr val="white">
                  <a:tint val="75000"/>
                </a:prstClr>
              </a:solidFill>
            </a:endParaRPr>
          </a:p>
        </p:txBody>
      </p:sp>
    </p:spTree>
    <p:extLst>
      <p:ext uri="{BB962C8B-B14F-4D97-AF65-F5344CB8AC3E}">
        <p14:creationId xmlns:p14="http://schemas.microsoft.com/office/powerpoint/2010/main" val="1479744328"/>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fr-FR" sz="6000" b="0" strike="noStrike" spc="-1">
                <a:solidFill>
                  <a:schemeClr val="dk1"/>
                </a:solidFill>
                <a:latin typeface="Calibri Light"/>
              </a:rPr>
              <a:t>Modifiez le style du titre</a:t>
            </a:r>
            <a:endParaRPr lang="fr-FR" sz="6000" b="0" strike="noStrike" spc="-1">
              <a:solidFill>
                <a:schemeClr val="dk1"/>
              </a:solidFill>
              <a:latin typeface="Calibri"/>
            </a:endParaRPr>
          </a:p>
        </p:txBody>
      </p:sp>
      <p:sp>
        <p:nvSpPr>
          <p:cNvPr id="25"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400" b="0" strike="noStrike" spc="-1">
                <a:solidFill>
                  <a:schemeClr val="dk1">
                    <a:tint val="75000"/>
                  </a:schemeClr>
                </a:solidFill>
                <a:latin typeface="Calibri"/>
              </a:rPr>
              <a:t>Modifiez les styles du texte du masque</a:t>
            </a:r>
            <a:endParaRPr lang="fr-FR" sz="2400" b="0" strike="noStrike" spc="-1">
              <a:solidFill>
                <a:schemeClr val="dk1"/>
              </a:solidFill>
              <a:latin typeface="Calibri"/>
            </a:endParaRPr>
          </a:p>
        </p:txBody>
      </p:sp>
      <p:sp>
        <p:nvSpPr>
          <p:cNvPr id="26"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27"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28"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9438935E-B2D0-41E5-AB10-B66E35E46C93}"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FR" sz="4400" b="0" strike="noStrike" spc="-1">
              <a:solidFill>
                <a:schemeClr val="dk1"/>
              </a:solidFill>
              <a:latin typeface="Calibri"/>
            </a:endParaRPr>
          </a:p>
        </p:txBody>
      </p:sp>
      <p:sp>
        <p:nvSpPr>
          <p:cNvPr id="30"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p>
        </p:txBody>
      </p:sp>
      <p:sp>
        <p:nvSpPr>
          <p:cNvPr id="31"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p>
        </p:txBody>
      </p:sp>
      <p:sp>
        <p:nvSpPr>
          <p:cNvPr id="32"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33"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34"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DC5917A1-CACC-4473-81E5-BCD63C5E81A3}"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FR" sz="4400" b="0" strike="noStrike" spc="-1">
              <a:solidFill>
                <a:schemeClr val="dk1"/>
              </a:solidFill>
              <a:latin typeface="Calibri"/>
            </a:endParaRPr>
          </a:p>
        </p:txBody>
      </p:sp>
      <p:sp>
        <p:nvSpPr>
          <p:cNvPr id="39"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chemeClr val="dk1"/>
                </a:solidFill>
                <a:latin typeface="Calibri"/>
              </a:rPr>
              <a:t>Modifiez les styles du texte du masque</a:t>
            </a:r>
            <a:endParaRPr lang="fr-FR" sz="2400" b="0" strike="noStrike" spc="-1">
              <a:solidFill>
                <a:schemeClr val="dk1"/>
              </a:solidFill>
              <a:latin typeface="Calibri"/>
            </a:endParaRPr>
          </a:p>
        </p:txBody>
      </p:sp>
      <p:sp>
        <p:nvSpPr>
          <p:cNvPr id="40"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p>
        </p:txBody>
      </p:sp>
      <p:sp>
        <p:nvSpPr>
          <p:cNvPr id="41"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chemeClr val="dk1"/>
                </a:solidFill>
                <a:latin typeface="Calibri"/>
              </a:rPr>
              <a:t>Modifiez les styles du texte du masque</a:t>
            </a:r>
            <a:endParaRPr lang="fr-FR" sz="2400" b="0" strike="noStrike" spc="-1">
              <a:solidFill>
                <a:schemeClr val="dk1"/>
              </a:solidFill>
              <a:latin typeface="Calibri"/>
            </a:endParaRPr>
          </a:p>
        </p:txBody>
      </p:sp>
      <p:sp>
        <p:nvSpPr>
          <p:cNvPr id="42"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p>
        </p:txBody>
      </p:sp>
      <p:sp>
        <p:nvSpPr>
          <p:cNvPr id="43"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44"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5"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16CC4B34-FAFF-432C-90AC-2E366E1D2F3F}"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FR" sz="4400" b="0" strike="noStrike" spc="-1">
              <a:solidFill>
                <a:schemeClr val="dk1"/>
              </a:solidFill>
              <a:latin typeface="Calibri"/>
            </a:endParaRPr>
          </a:p>
        </p:txBody>
      </p:sp>
      <p:sp>
        <p:nvSpPr>
          <p:cNvPr id="47"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48"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49"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81760EB3-FDD4-46B8-A0F6-5D1F0582294A}"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6"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fr-FR" sz="3200" b="0" strike="noStrike" spc="-1">
                <a:solidFill>
                  <a:schemeClr val="dk1"/>
                </a:solidFill>
                <a:latin typeface="Calibri Light"/>
              </a:rPr>
              <a:t>Modifiez le style du titre</a:t>
            </a:r>
            <a:endParaRPr lang="fr-FR" sz="3200" b="0" strike="noStrike" spc="-1">
              <a:solidFill>
                <a:schemeClr val="dk1"/>
              </a:solidFill>
              <a:latin typeface="Calibri"/>
            </a:endParaRPr>
          </a:p>
        </p:txBody>
      </p:sp>
      <p:sp>
        <p:nvSpPr>
          <p:cNvPr id="57"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3200" b="0" strike="noStrike" spc="-1">
                <a:solidFill>
                  <a:schemeClr val="dk1"/>
                </a:solidFill>
                <a:latin typeface="Calibri"/>
              </a:rPr>
              <a:t>Modifiez les styles du texte du masque</a:t>
            </a:r>
          </a:p>
          <a:p>
            <a:pPr marL="685800" lvl="1" indent="-228600" defTabSz="914400">
              <a:lnSpc>
                <a:spcPct val="90000"/>
              </a:lnSpc>
              <a:spcBef>
                <a:spcPts val="499"/>
              </a:spcBef>
              <a:buClr>
                <a:srgbClr val="000000"/>
              </a:buClr>
              <a:buFont typeface="Arial"/>
              <a:buChar char="•"/>
            </a:pPr>
            <a:r>
              <a:rPr lang="fr-FR" sz="2800" b="0" strike="noStrike" spc="-1">
                <a:solidFill>
                  <a:schemeClr val="dk1"/>
                </a:solidFill>
                <a:latin typeface="Calibri"/>
              </a:rPr>
              <a:t>Deuxième niveau</a:t>
            </a:r>
          </a:p>
          <a:p>
            <a:pPr marL="1143000" lvl="2"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Troisième niveau</a:t>
            </a:r>
          </a:p>
          <a:p>
            <a:pPr marL="1600200" lvl="3"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Quatrième niveau</a:t>
            </a:r>
          </a:p>
          <a:p>
            <a:pPr marL="2057400" lvl="4"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Cinquième niveau</a:t>
            </a:r>
          </a:p>
        </p:txBody>
      </p:sp>
      <p:sp>
        <p:nvSpPr>
          <p:cNvPr id="58"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600" b="0" strike="noStrike" spc="-1">
                <a:solidFill>
                  <a:schemeClr val="dk1"/>
                </a:solidFill>
                <a:latin typeface="Calibri"/>
              </a:rPr>
              <a:t>Modifiez les styles du texte du masque</a:t>
            </a:r>
          </a:p>
        </p:txBody>
      </p:sp>
      <p:sp>
        <p:nvSpPr>
          <p:cNvPr id="59"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FR" sz="1200" b="0" strike="noStrike" spc="-1">
                <a:solidFill>
                  <a:schemeClr val="dk1">
                    <a:tint val="75000"/>
                  </a:schemeClr>
                </a:solidFill>
                <a:latin typeface="Calibri"/>
              </a:defRPr>
            </a:lvl1pPr>
          </a:lstStyle>
          <a:p>
            <a:pPr indent="0" defTabSz="914400">
              <a:lnSpc>
                <a:spcPct val="100000"/>
              </a:lnSpc>
              <a:buNone/>
            </a:pPr>
            <a:r>
              <a:rPr lang="fr-FR" sz="1200" b="0" strike="noStrike" spc="-1">
                <a:solidFill>
                  <a:schemeClr val="dk1">
                    <a:tint val="75000"/>
                  </a:schemeClr>
                </a:solidFill>
                <a:latin typeface="Calibri"/>
              </a:rPr>
              <a:t>&lt;date/heure&gt;</a:t>
            </a:r>
            <a:endParaRPr lang="fr-FR" sz="1200" b="0" strike="noStrike" spc="-1">
              <a:solidFill>
                <a:srgbClr val="FFFFFF"/>
              </a:solidFill>
              <a:latin typeface="Times New Roman"/>
            </a:endParaRPr>
          </a:p>
        </p:txBody>
      </p:sp>
      <p:sp>
        <p:nvSpPr>
          <p:cNvPr id="60"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FFFFFF"/>
                </a:solidFill>
                <a:latin typeface="Times New Roman"/>
              </a:defRPr>
            </a:lvl1pPr>
          </a:lstStyle>
          <a:p>
            <a:pPr indent="0" algn="ctr">
              <a:buNone/>
            </a:pPr>
            <a:r>
              <a:rPr lang="fr-FR" sz="1400" b="0" strike="noStrike" spc="-1">
                <a:solidFill>
                  <a:srgbClr val="FFFFFF"/>
                </a:solidFill>
                <a:latin typeface="Times New Roman"/>
              </a:rPr>
              <a:t>&lt;pied de page&gt;</a:t>
            </a:r>
          </a:p>
        </p:txBody>
      </p:sp>
      <p:sp>
        <p:nvSpPr>
          <p:cNvPr id="61"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strike="noStrike" spc="-1">
                <a:solidFill>
                  <a:schemeClr val="dk1">
                    <a:tint val="75000"/>
                  </a:schemeClr>
                </a:solidFill>
                <a:latin typeface="Calibri"/>
              </a:defRPr>
            </a:lvl1pPr>
          </a:lstStyle>
          <a:p>
            <a:pPr indent="0" algn="r" defTabSz="914400">
              <a:lnSpc>
                <a:spcPct val="100000"/>
              </a:lnSpc>
              <a:buNone/>
            </a:pPr>
            <a:fld id="{3DAC9869-2A32-48C6-84F7-3E5A4EEA0101}" type="slidenum">
              <a:rPr lang="fr-FR" sz="1200" b="0" strike="noStrike" spc="-1">
                <a:solidFill>
                  <a:schemeClr val="dk1">
                    <a:tint val="75000"/>
                  </a:schemeClr>
                </a:solidFill>
                <a:latin typeface="Calibri"/>
              </a:rPr>
              <a:t>‹N°›</a:t>
            </a:fld>
            <a:endParaRPr lang="fr-FR" sz="12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6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3.jpeg"/><Relationship Id="rId4"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62.xml"/><Relationship Id="rId5" Type="http://schemas.openxmlformats.org/officeDocument/2006/relationships/image" Target="../media/image85.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59.gif"/></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2.xml"/><Relationship Id="rId6" Type="http://schemas.openxmlformats.org/officeDocument/2006/relationships/image" Target="../media/image125.png"/><Relationship Id="rId5" Type="http://schemas.openxmlformats.org/officeDocument/2006/relationships/image" Target="../media/image93.png"/><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2.xml"/><Relationship Id="rId5" Type="http://schemas.openxmlformats.org/officeDocument/2006/relationships/image" Target="../media/image130.png"/><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5.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62.xml"/><Relationship Id="rId5" Type="http://schemas.microsoft.com/office/2007/relationships/hdphoto" Target="../media/hdphoto1.wdp"/><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0.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8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p:cNvSpPr>
          <p:nvPr>
            <p:ph type="title"/>
          </p:nvPr>
        </p:nvSpPr>
        <p:spPr>
          <a:xfrm>
            <a:off x="410400" y="1856520"/>
            <a:ext cx="11371320" cy="1525507"/>
          </a:xfrm>
          <a:prstGeom prst="rect">
            <a:avLst/>
          </a:prstGeom>
          <a:noFill/>
          <a:ln w="0">
            <a:noFill/>
          </a:ln>
        </p:spPr>
        <p:txBody>
          <a:bodyPr lIns="91440" tIns="45720" rIns="91440" bIns="45720" anchor="b">
            <a:noAutofit/>
          </a:bodyPr>
          <a:lstStyle/>
          <a:p>
            <a:pPr algn="ctr" defTabSz="457200">
              <a:lnSpc>
                <a:spcPct val="100000"/>
              </a:lnSpc>
            </a:pPr>
            <a:r>
              <a:rPr lang="en-US" b="1" spc="-1" dirty="0" smtClean="0"/>
              <a:t>Polarized flares from Sagittarius A*:</a:t>
            </a:r>
            <a:br>
              <a:rPr lang="en-US" b="1" spc="-1" dirty="0" smtClean="0"/>
            </a:br>
            <a:r>
              <a:rPr lang="en-US" b="1" spc="-1" dirty="0" smtClean="0"/>
              <a:t>Modeling and beyond</a:t>
            </a:r>
            <a:endParaRPr lang="en-US" sz="4400" b="0" strike="noStrike" spc="-1" dirty="0">
              <a:latin typeface="Century Gothic"/>
            </a:endParaRPr>
          </a:p>
        </p:txBody>
      </p:sp>
      <p:cxnSp>
        <p:nvCxnSpPr>
          <p:cNvPr id="513" name="Connecteur droit 16"/>
          <p:cNvCxnSpPr/>
          <p:nvPr/>
        </p:nvCxnSpPr>
        <p:spPr>
          <a:xfrm>
            <a:off x="0" y="6211440"/>
            <a:ext cx="12192120" cy="360"/>
          </a:xfrm>
          <a:prstGeom prst="straightConnector1">
            <a:avLst/>
          </a:prstGeom>
          <a:ln w="25400" cap="rnd">
            <a:solidFill>
              <a:srgbClr val="B01513"/>
            </a:solidFill>
            <a:round/>
          </a:ln>
        </p:spPr>
      </p:cxnSp>
      <p:sp>
        <p:nvSpPr>
          <p:cNvPr id="514" name="ZoneTexte 23"/>
          <p:cNvSpPr/>
          <p:nvPr/>
        </p:nvSpPr>
        <p:spPr>
          <a:xfrm>
            <a:off x="0" y="4496522"/>
            <a:ext cx="12192120"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defTabSz="914400">
              <a:lnSpc>
                <a:spcPct val="100000"/>
              </a:lnSpc>
            </a:pPr>
            <a:r>
              <a:rPr lang="fr-FR" sz="2400" b="1" strike="noStrike" spc="-1" dirty="0" smtClean="0">
                <a:latin typeface="Century Gothic"/>
              </a:rPr>
              <a:t>GRAVITY+ workshop, </a:t>
            </a:r>
          </a:p>
          <a:p>
            <a:pPr algn="ctr" defTabSz="914400">
              <a:lnSpc>
                <a:spcPct val="100000"/>
              </a:lnSpc>
            </a:pPr>
            <a:r>
              <a:rPr lang="fr-FR" sz="2400" b="1" strike="noStrike" spc="-1" dirty="0" smtClean="0">
                <a:latin typeface="Century Gothic"/>
              </a:rPr>
              <a:t>Observatoire de Paris-Meudon</a:t>
            </a:r>
            <a:endParaRPr lang="fr-FR" sz="2400" b="0" strike="noStrike" spc="-1" dirty="0">
              <a:latin typeface="Arial"/>
            </a:endParaRPr>
          </a:p>
          <a:p>
            <a:pPr algn="ctr" defTabSz="914400">
              <a:lnSpc>
                <a:spcPct val="100000"/>
              </a:lnSpc>
            </a:pPr>
            <a:r>
              <a:rPr lang="fr-FR" sz="2400" b="1" spc="-1" dirty="0" smtClean="0">
                <a:latin typeface="Century Gothic"/>
              </a:rPr>
              <a:t>20</a:t>
            </a:r>
            <a:r>
              <a:rPr lang="fr-FR" sz="2400" b="1" strike="noStrike" spc="-1" dirty="0" smtClean="0">
                <a:latin typeface="Century Gothic"/>
              </a:rPr>
              <a:t> Novembre </a:t>
            </a:r>
            <a:r>
              <a:rPr lang="fr-FR" sz="2400" b="1" strike="noStrike" spc="-1" dirty="0">
                <a:latin typeface="Century Gothic"/>
              </a:rPr>
              <a:t>2024</a:t>
            </a:r>
            <a:endParaRPr lang="fr-FR" sz="2400" b="0" strike="noStrike" spc="-1" dirty="0">
              <a:latin typeface="Arial"/>
            </a:endParaRPr>
          </a:p>
          <a:p>
            <a:pPr algn="ctr" defTabSz="914400">
              <a:lnSpc>
                <a:spcPct val="100000"/>
              </a:lnSpc>
              <a:spcAft>
                <a:spcPts val="601"/>
              </a:spcAft>
            </a:pPr>
            <a:r>
              <a:rPr lang="fr-FR" sz="2400" b="1" u="sng" strike="noStrike" spc="-1" dirty="0" smtClean="0">
                <a:solidFill>
                  <a:srgbClr val="0070C0"/>
                </a:solidFill>
                <a:uFillTx/>
                <a:latin typeface="Century Gothic"/>
              </a:rPr>
              <a:t>ndaimar@fe.up.pt</a:t>
            </a:r>
            <a:endParaRPr lang="fr-FR" sz="2400" b="0" strike="noStrike" spc="-1" dirty="0">
              <a:solidFill>
                <a:srgbClr val="FFFFFF"/>
              </a:solidFill>
              <a:latin typeface="Arial"/>
            </a:endParaRPr>
          </a:p>
        </p:txBody>
      </p:sp>
      <p:sp>
        <p:nvSpPr>
          <p:cNvPr id="515"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
        <p:nvSpPr>
          <p:cNvPr id="516" name="Rectangle 24"/>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pic>
        <p:nvPicPr>
          <p:cNvPr id="518" name="Image 517"/>
          <p:cNvPicPr/>
          <p:nvPr/>
        </p:nvPicPr>
        <p:blipFill>
          <a:blip r:embed="rId3"/>
          <a:stretch/>
        </p:blipFill>
        <p:spPr>
          <a:xfrm>
            <a:off x="4018220" y="0"/>
            <a:ext cx="1416408" cy="1856520"/>
          </a:xfrm>
          <a:prstGeom prst="rect">
            <a:avLst/>
          </a:prstGeom>
          <a:ln w="0">
            <a:noFill/>
          </a:ln>
        </p:spPr>
      </p:pic>
      <p:pic>
        <p:nvPicPr>
          <p:cNvPr id="519" name="Image 518"/>
          <p:cNvPicPr/>
          <p:nvPr/>
        </p:nvPicPr>
        <p:blipFill>
          <a:blip r:embed="rId4"/>
          <a:stretch/>
        </p:blipFill>
        <p:spPr>
          <a:xfrm>
            <a:off x="5407469" y="0"/>
            <a:ext cx="5015520" cy="1880640"/>
          </a:xfrm>
          <a:prstGeom prst="rect">
            <a:avLst/>
          </a:prstGeom>
          <a:ln w="0">
            <a:noFill/>
          </a:ln>
        </p:spPr>
      </p:pic>
      <p:sp>
        <p:nvSpPr>
          <p:cNvPr id="4" name="PlaceHolder 3"/>
          <p:cNvSpPr>
            <a:spLocks noGrp="1"/>
          </p:cNvSpPr>
          <p:nvPr>
            <p:ph type="sldNum" idx="36"/>
          </p:nvPr>
        </p:nvSpPr>
        <p:spPr/>
        <p:txBody>
          <a:bodyPr/>
          <a:lstStyle/>
          <a:p>
            <a:fld id="{99D85221-FC81-4B4A-8308-A0F985F20538}" type="slidenum">
              <a:t>1</a:t>
            </a:fld>
            <a:endParaRPr/>
          </a:p>
        </p:txBody>
      </p:sp>
      <p:sp>
        <p:nvSpPr>
          <p:cNvPr id="12"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1" name="ZoneTexte 23"/>
          <p:cNvSpPr/>
          <p:nvPr/>
        </p:nvSpPr>
        <p:spPr>
          <a:xfrm>
            <a:off x="-180" y="3520267"/>
            <a:ext cx="12192120"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r>
              <a:rPr lang="en-US" sz="2400" b="1" spc="-1" dirty="0" smtClean="0">
                <a:latin typeface="Century Gothic"/>
              </a:rPr>
              <a:t>Collaborators : </a:t>
            </a:r>
            <a:r>
              <a:rPr lang="en-US" sz="2400" spc="-1" dirty="0" smtClean="0"/>
              <a:t>F. Vincent, A. </a:t>
            </a:r>
            <a:r>
              <a:rPr lang="en-US" sz="2400" spc="-1" dirty="0" err="1" smtClean="0"/>
              <a:t>Dmytriiev</a:t>
            </a:r>
            <a:r>
              <a:rPr lang="en-US" sz="2400" spc="-1" dirty="0" smtClean="0"/>
              <a:t>, I. El </a:t>
            </a:r>
            <a:r>
              <a:rPr lang="en-US" sz="2400" spc="-1" dirty="0" err="1" smtClean="0"/>
              <a:t>Mellah</a:t>
            </a:r>
            <a:r>
              <a:rPr lang="en-US" sz="2400" spc="-1" dirty="0" smtClean="0"/>
              <a:t>, T. </a:t>
            </a:r>
            <a:r>
              <a:rPr lang="en-US" sz="2400" spc="-1" dirty="0" err="1" smtClean="0"/>
              <a:t>Paumard</a:t>
            </a:r>
            <a:r>
              <a:rPr lang="en-US" sz="2400" spc="-1" dirty="0" smtClean="0"/>
              <a:t>,</a:t>
            </a:r>
            <a:r>
              <a:rPr lang="en-US" sz="2400" spc="-1" dirty="0"/>
              <a:t> </a:t>
            </a:r>
            <a:r>
              <a:rPr lang="en-US" sz="2400" spc="-1" dirty="0" smtClean="0"/>
              <a:t>G. Perrin, A. </a:t>
            </a:r>
            <a:r>
              <a:rPr lang="en-US" sz="2400" spc="-1" dirty="0" err="1" smtClean="0"/>
              <a:t>Zech</a:t>
            </a:r>
            <a:r>
              <a:rPr lang="en-US" sz="2400" spc="-1" dirty="0"/>
              <a:t>, </a:t>
            </a:r>
            <a:r>
              <a:rPr lang="en-US" sz="2400" spc="-1" dirty="0" smtClean="0"/>
              <a:t>J. Luis Rosa, H. </a:t>
            </a:r>
            <a:r>
              <a:rPr lang="en-US" sz="2400" spc="-1" dirty="0" err="1" smtClean="0"/>
              <a:t>Liis</a:t>
            </a:r>
            <a:r>
              <a:rPr lang="en-US" sz="2400" spc="-1" dirty="0" smtClean="0"/>
              <a:t> Tamm, P. </a:t>
            </a:r>
            <a:r>
              <a:rPr lang="en-US" sz="2400" spc="-1" dirty="0" err="1" smtClean="0"/>
              <a:t>garcia</a:t>
            </a:r>
            <a:endParaRPr lang="en-US" sz="2400" spc="-1" dirty="0" smtClean="0"/>
          </a:p>
        </p:txBody>
      </p:sp>
      <p:pic>
        <p:nvPicPr>
          <p:cNvPr id="1026" name="Picture 2" descr="Observatoire de Paris - PSL | PS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696" b="13743"/>
          <a:stretch/>
        </p:blipFill>
        <p:spPr bwMode="auto">
          <a:xfrm>
            <a:off x="-76153" y="-1"/>
            <a:ext cx="4067214" cy="1853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S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4979" y="720366"/>
            <a:ext cx="1124950" cy="112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2" name="Connecteur droit 16"/>
          <p:cNvCxnSpPr/>
          <p:nvPr/>
        </p:nvCxnSpPr>
        <p:spPr>
          <a:xfrm>
            <a:off x="0" y="6211440"/>
            <a:ext cx="12192120" cy="360"/>
          </a:xfrm>
          <a:prstGeom prst="straightConnector1">
            <a:avLst/>
          </a:prstGeom>
          <a:ln w="25400" cap="rnd">
            <a:solidFill>
              <a:srgbClr val="B01513"/>
            </a:solidFill>
            <a:round/>
          </a:ln>
        </p:spPr>
      </p:cxnSp>
      <p:sp>
        <p:nvSpPr>
          <p:cNvPr id="684"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latin typeface="Century Gothic"/>
              </a:rPr>
              <a:t>Nicolas</a:t>
            </a:r>
            <a:r>
              <a:rPr lang="fr-FR" sz="1800" b="0" strike="noStrike" spc="-1">
                <a:latin typeface="Century Gothic"/>
              </a:rPr>
              <a:t> Aimar</a:t>
            </a:r>
            <a:endParaRPr lang="fr-FR" sz="1800" b="0" strike="noStrike" spc="-1">
              <a:latin typeface="Arial"/>
            </a:endParaRPr>
          </a:p>
        </p:txBody>
      </p:sp>
      <p:sp>
        <p:nvSpPr>
          <p:cNvPr id="686" name="ZoneTexte 14"/>
          <p:cNvSpPr/>
          <p:nvPr/>
        </p:nvSpPr>
        <p:spPr>
          <a:xfrm>
            <a:off x="321840" y="3945775"/>
            <a:ext cx="1047996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Aft>
                <a:spcPts val="1199"/>
              </a:spcAft>
            </a:pPr>
            <a:r>
              <a:rPr lang="en-US" sz="2400" b="1" u="sng" spc="-1" dirty="0" smtClean="0">
                <a:latin typeface="Century Gothic"/>
              </a:rPr>
              <a:t>Short terms o</a:t>
            </a:r>
            <a:r>
              <a:rPr lang="en-US" sz="2400" b="1" u="sng" strike="noStrike" spc="-1" dirty="0" smtClean="0">
                <a:uFillTx/>
                <a:latin typeface="Century Gothic"/>
              </a:rPr>
              <a:t>bjectives :</a:t>
            </a:r>
            <a:endParaRPr lang="en-US" sz="2400" b="0" strike="noStrike" spc="-1" dirty="0" smtClean="0">
              <a:latin typeface="Arial"/>
            </a:endParaRPr>
          </a:p>
          <a:p>
            <a:pPr marL="343080" indent="-343080" defTabSz="914400">
              <a:lnSpc>
                <a:spcPct val="100000"/>
              </a:lnSpc>
              <a:spcAft>
                <a:spcPts val="601"/>
              </a:spcAft>
              <a:buClr>
                <a:srgbClr val="000000"/>
              </a:buClr>
              <a:buFont typeface="Wingdings" charset="2"/>
              <a:buChar char=""/>
            </a:pPr>
            <a:r>
              <a:rPr lang="en-US" sz="2400" b="0" strike="noStrike" spc="-1" dirty="0" smtClean="0">
                <a:latin typeface="Century Gothic"/>
              </a:rPr>
              <a:t>Better constrain plasma physics in the strong gravity regime</a:t>
            </a:r>
            <a:endParaRPr lang="en-US" sz="2400" b="0" strike="noStrike" spc="-1" dirty="0" smtClean="0">
              <a:latin typeface="Arial"/>
            </a:endParaRPr>
          </a:p>
          <a:p>
            <a:pPr marL="343080" indent="-343080">
              <a:spcAft>
                <a:spcPts val="601"/>
              </a:spcAft>
              <a:buClr>
                <a:srgbClr val="000000"/>
              </a:buClr>
              <a:buFont typeface="Wingdings" charset="2"/>
              <a:buChar char=""/>
            </a:pPr>
            <a:r>
              <a:rPr lang="en-US" sz="2400" spc="-1" dirty="0"/>
              <a:t>Decipher the origin of Sgr A* </a:t>
            </a:r>
            <a:r>
              <a:rPr lang="en-US" sz="2400" spc="-1" dirty="0" smtClean="0"/>
              <a:t>flares</a:t>
            </a:r>
            <a:endParaRPr lang="en-US" sz="2400" b="0" strike="noStrike" spc="-1" dirty="0" smtClean="0">
              <a:latin typeface="Century Gothic"/>
            </a:endParaRPr>
          </a:p>
          <a:p>
            <a:pPr marL="343080" indent="-343080" defTabSz="914400">
              <a:lnSpc>
                <a:spcPct val="100000"/>
              </a:lnSpc>
              <a:spcAft>
                <a:spcPts val="601"/>
              </a:spcAft>
              <a:buClr>
                <a:srgbClr val="000000"/>
              </a:buClr>
              <a:buFont typeface="Wingdings" charset="2"/>
              <a:buChar char=""/>
            </a:pPr>
            <a:r>
              <a:rPr lang="en-US" sz="2400" b="0" strike="noStrike" spc="-1" dirty="0" smtClean="0">
                <a:latin typeface="Century Gothic"/>
              </a:rPr>
              <a:t>Create a model capable of explaining the astrometry, light curves and polarization observables of flares</a:t>
            </a:r>
          </a:p>
        </p:txBody>
      </p:sp>
      <p:grpSp>
        <p:nvGrpSpPr>
          <p:cNvPr id="687" name="Groupe 7"/>
          <p:cNvGrpSpPr/>
          <p:nvPr/>
        </p:nvGrpSpPr>
        <p:grpSpPr>
          <a:xfrm>
            <a:off x="192240" y="1572480"/>
            <a:ext cx="4853160" cy="2236100"/>
            <a:chOff x="192240" y="1572480"/>
            <a:chExt cx="4853160" cy="2236100"/>
          </a:xfrm>
        </p:grpSpPr>
        <p:pic>
          <p:nvPicPr>
            <p:cNvPr id="688" name="Image 5"/>
            <p:cNvPicPr/>
            <p:nvPr/>
          </p:nvPicPr>
          <p:blipFill>
            <a:blip r:embed="rId3"/>
            <a:srcRect r="323"/>
            <a:stretch/>
          </p:blipFill>
          <p:spPr>
            <a:xfrm flipH="1">
              <a:off x="192600" y="1572480"/>
              <a:ext cx="4852800" cy="1898280"/>
            </a:xfrm>
            <a:prstGeom prst="rect">
              <a:avLst/>
            </a:prstGeom>
            <a:ln w="0">
              <a:noFill/>
            </a:ln>
          </p:spPr>
        </p:pic>
        <p:sp>
          <p:nvSpPr>
            <p:cNvPr id="689" name="ZoneTexte 21"/>
            <p:cNvSpPr/>
            <p:nvPr/>
          </p:nvSpPr>
          <p:spPr>
            <a:xfrm>
              <a:off x="192240" y="3471480"/>
              <a:ext cx="48528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dirty="0">
                  <a:latin typeface="Century Gothic"/>
                </a:rPr>
                <a:t>Credit : </a:t>
              </a:r>
              <a:r>
                <a:rPr lang="en-GB" sz="1600" b="0" i="1" strike="noStrike" spc="-1" dirty="0">
                  <a:latin typeface="Century Gothic"/>
                </a:rPr>
                <a:t>National Science Foundation</a:t>
              </a:r>
              <a:endParaRPr lang="fr-FR" sz="1600" b="0" strike="noStrike" spc="-1" dirty="0">
                <a:latin typeface="Arial"/>
              </a:endParaRPr>
            </a:p>
          </p:txBody>
        </p:sp>
      </p:grpSp>
      <p:grpSp>
        <p:nvGrpSpPr>
          <p:cNvPr id="690" name="Groupe 27"/>
          <p:cNvGrpSpPr/>
          <p:nvPr/>
        </p:nvGrpSpPr>
        <p:grpSpPr>
          <a:xfrm>
            <a:off x="5280120" y="907560"/>
            <a:ext cx="2840760" cy="3163820"/>
            <a:chOff x="5280120" y="907560"/>
            <a:chExt cx="2840760" cy="3163820"/>
          </a:xfrm>
        </p:grpSpPr>
        <p:grpSp>
          <p:nvGrpSpPr>
            <p:cNvPr id="691" name="Groupe 19"/>
            <p:cNvGrpSpPr/>
            <p:nvPr/>
          </p:nvGrpSpPr>
          <p:grpSpPr>
            <a:xfrm>
              <a:off x="5290200" y="1242000"/>
              <a:ext cx="2830680" cy="2829380"/>
              <a:chOff x="5290200" y="1242000"/>
              <a:chExt cx="2830680" cy="2829380"/>
            </a:xfrm>
          </p:grpSpPr>
          <p:pic>
            <p:nvPicPr>
              <p:cNvPr id="692" name="Image 10"/>
              <p:cNvPicPr/>
              <p:nvPr/>
            </p:nvPicPr>
            <p:blipFill>
              <a:blip r:embed="rId4"/>
              <a:srcRect l="355"/>
              <a:stretch/>
            </p:blipFill>
            <p:spPr>
              <a:xfrm>
                <a:off x="5290200" y="1242000"/>
                <a:ext cx="2830680" cy="2512440"/>
              </a:xfrm>
              <a:prstGeom prst="rect">
                <a:avLst/>
              </a:prstGeom>
              <a:ln w="0">
                <a:noFill/>
              </a:ln>
            </p:spPr>
          </p:pic>
          <p:sp>
            <p:nvSpPr>
              <p:cNvPr id="693" name="ZoneTexte 24"/>
              <p:cNvSpPr/>
              <p:nvPr/>
            </p:nvSpPr>
            <p:spPr>
              <a:xfrm>
                <a:off x="5413680" y="3734280"/>
                <a:ext cx="22060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dirty="0">
                    <a:latin typeface="Century Gothic"/>
                  </a:rPr>
                  <a:t>Credit : </a:t>
                </a:r>
                <a:r>
                  <a:rPr lang="en-GB" sz="1600" b="0" i="1" strike="noStrike" spc="-1" dirty="0">
                    <a:latin typeface="Century Gothic"/>
                  </a:rPr>
                  <a:t>B. </a:t>
                </a:r>
                <a:r>
                  <a:rPr lang="en-GB" sz="1600" b="0" i="1" strike="noStrike" spc="-1" dirty="0" err="1">
                    <a:latin typeface="Century Gothic"/>
                  </a:rPr>
                  <a:t>Cerutti</a:t>
                </a:r>
                <a:endParaRPr lang="fr-FR" sz="1600" b="0" strike="noStrike" spc="-1" dirty="0">
                  <a:latin typeface="Arial"/>
                </a:endParaRPr>
              </a:p>
            </p:txBody>
          </p:sp>
        </p:grpSp>
        <p:sp>
          <p:nvSpPr>
            <p:cNvPr id="694" name="ZoneTexte 28"/>
            <p:cNvSpPr/>
            <p:nvPr/>
          </p:nvSpPr>
          <p:spPr>
            <a:xfrm>
              <a:off x="5280120" y="907560"/>
              <a:ext cx="284076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0" strike="noStrike" spc="-1" dirty="0">
                  <a:latin typeface="Century Gothic"/>
                </a:rPr>
                <a:t>Particles-in-Cells (PIC)</a:t>
              </a:r>
              <a:endParaRPr lang="fr-FR" sz="1800" b="0" strike="noStrike" spc="-1" dirty="0">
                <a:latin typeface="Arial"/>
              </a:endParaRPr>
            </a:p>
          </p:txBody>
        </p:sp>
      </p:grpSp>
      <p:grpSp>
        <p:nvGrpSpPr>
          <p:cNvPr id="695" name="Groupe 30"/>
          <p:cNvGrpSpPr/>
          <p:nvPr/>
        </p:nvGrpSpPr>
        <p:grpSpPr>
          <a:xfrm>
            <a:off x="8236080" y="1257120"/>
            <a:ext cx="3789000" cy="2834420"/>
            <a:chOff x="8236080" y="1257120"/>
            <a:chExt cx="3789000" cy="2834420"/>
          </a:xfrm>
        </p:grpSpPr>
        <p:grpSp>
          <p:nvGrpSpPr>
            <p:cNvPr id="696" name="Groupe 23"/>
            <p:cNvGrpSpPr/>
            <p:nvPr/>
          </p:nvGrpSpPr>
          <p:grpSpPr>
            <a:xfrm>
              <a:off x="8236080" y="1628280"/>
              <a:ext cx="3789000" cy="2463260"/>
              <a:chOff x="8236080" y="1628280"/>
              <a:chExt cx="3789000" cy="2463260"/>
            </a:xfrm>
          </p:grpSpPr>
          <p:pic>
            <p:nvPicPr>
              <p:cNvPr id="697" name="Image 15"/>
              <p:cNvPicPr/>
              <p:nvPr/>
            </p:nvPicPr>
            <p:blipFill>
              <a:blip r:embed="rId5"/>
              <a:srcRect r="49832" b="50024"/>
              <a:stretch/>
            </p:blipFill>
            <p:spPr>
              <a:xfrm>
                <a:off x="8236080" y="1628280"/>
                <a:ext cx="3789000" cy="2126160"/>
              </a:xfrm>
              <a:prstGeom prst="rect">
                <a:avLst/>
              </a:prstGeom>
              <a:ln w="0">
                <a:noFill/>
              </a:ln>
            </p:spPr>
          </p:pic>
          <p:sp>
            <p:nvSpPr>
              <p:cNvPr id="698" name="ZoneTexte 25"/>
              <p:cNvSpPr/>
              <p:nvPr/>
            </p:nvSpPr>
            <p:spPr>
              <a:xfrm>
                <a:off x="8236080" y="3754440"/>
                <a:ext cx="37890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dirty="0">
                    <a:latin typeface="Century Gothic"/>
                  </a:rPr>
                  <a:t>Credit : </a:t>
                </a:r>
                <a:r>
                  <a:rPr lang="en-GB" sz="1600" b="0" i="1" strike="noStrike" spc="-1" dirty="0">
                    <a:latin typeface="Century Gothic"/>
                  </a:rPr>
                  <a:t>B. </a:t>
                </a:r>
                <a:r>
                  <a:rPr lang="en-GB" sz="1600" b="0" i="1" strike="noStrike" spc="-1" dirty="0" err="1">
                    <a:latin typeface="Century Gothic"/>
                  </a:rPr>
                  <a:t>Ripperda</a:t>
                </a:r>
                <a:r>
                  <a:rPr lang="en-GB" sz="1600" b="0" i="1" strike="noStrike" spc="-1" dirty="0">
                    <a:latin typeface="Century Gothic"/>
                  </a:rPr>
                  <a:t>, 2022</a:t>
                </a:r>
                <a:endParaRPr lang="fr-FR" sz="1600" b="0" strike="noStrike" spc="-1" dirty="0">
                  <a:latin typeface="Arial"/>
                </a:endParaRPr>
              </a:p>
            </p:txBody>
          </p:sp>
        </p:grpSp>
        <p:sp>
          <p:nvSpPr>
            <p:cNvPr id="699" name="ZoneTexte 29"/>
            <p:cNvSpPr/>
            <p:nvPr/>
          </p:nvSpPr>
          <p:spPr>
            <a:xfrm>
              <a:off x="8236080" y="1257120"/>
              <a:ext cx="378900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0" strike="noStrike" spc="-1" dirty="0" err="1">
                  <a:latin typeface="Century Gothic"/>
                </a:rPr>
                <a:t>MagnetoHydroDynamic</a:t>
              </a:r>
              <a:r>
                <a:rPr lang="en-GB" sz="1800" b="0" strike="noStrike" spc="-1" dirty="0">
                  <a:latin typeface="Century Gothic"/>
                </a:rPr>
                <a:t> (MHD)</a:t>
              </a:r>
              <a:endParaRPr lang="fr-FR" sz="1800" b="0" strike="noStrike" spc="-1" dirty="0">
                <a:latin typeface="Arial"/>
              </a:endParaRPr>
            </a:p>
          </p:txBody>
        </p:sp>
      </p:grpSp>
      <p:sp>
        <p:nvSpPr>
          <p:cNvPr id="3" name="PlaceHolder 2"/>
          <p:cNvSpPr>
            <a:spLocks noGrp="1"/>
          </p:cNvSpPr>
          <p:nvPr>
            <p:ph type="sldNum" idx="63"/>
          </p:nvPr>
        </p:nvSpPr>
        <p:spPr/>
        <p:txBody>
          <a:bodyPr/>
          <a:lstStyle/>
          <a:p>
            <a:fld id="{C606B417-A501-4B3F-8033-95DF69BA93F5}" type="slidenum">
              <a:t>10</a:t>
            </a:fld>
            <a:endParaRPr/>
          </a:p>
        </p:txBody>
      </p:sp>
      <p:sp>
        <p:nvSpPr>
          <p:cNvPr id="23"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24" name="Titre 6"/>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dirty="0">
                <a:solidFill>
                  <a:schemeClr val="accent1"/>
                </a:solidFill>
                <a:latin typeface="Century Gothic"/>
              </a:rPr>
              <a:t>Introduction</a:t>
            </a:r>
            <a:endParaRPr lang="fr-FR" sz="3200" b="0" strike="noStrike" spc="-1" dirty="0">
              <a:solidFill>
                <a:srgbClr val="FFFFFF"/>
              </a:solidFill>
              <a:latin typeface="Arial"/>
            </a:endParaRPr>
          </a:p>
        </p:txBody>
      </p:sp>
      <p:sp>
        <p:nvSpPr>
          <p:cNvPr id="26"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86">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6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6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6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68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6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3" name="Connecteur droit 16"/>
          <p:cNvCxnSpPr/>
          <p:nvPr/>
        </p:nvCxnSpPr>
        <p:spPr>
          <a:xfrm>
            <a:off x="0" y="6211440"/>
            <a:ext cx="12192120" cy="360"/>
          </a:xfrm>
          <a:prstGeom prst="straightConnector1">
            <a:avLst/>
          </a:prstGeom>
          <a:ln w="25400" cap="rnd">
            <a:solidFill>
              <a:srgbClr val="B01513"/>
            </a:solidFill>
            <a:round/>
          </a:ln>
        </p:spPr>
      </p:cxnSp>
      <p:sp>
        <p:nvSpPr>
          <p:cNvPr id="705"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4" name="PlaceHolder 3"/>
          <p:cNvSpPr>
            <a:spLocks noGrp="1"/>
          </p:cNvSpPr>
          <p:nvPr>
            <p:ph type="sldNum" idx="63"/>
          </p:nvPr>
        </p:nvSpPr>
        <p:spPr/>
        <p:txBody>
          <a:bodyPr/>
          <a:lstStyle/>
          <a:p>
            <a:fld id="{BBE1FB3E-FA28-4BE3-886D-6EBBE29D363F}" type="slidenum">
              <a:t>11</a:t>
            </a:fld>
            <a:endParaRPr/>
          </a:p>
        </p:txBody>
      </p:sp>
      <p:sp>
        <p:nvSpPr>
          <p:cNvPr id="24" name="Titre 13"/>
          <p:cNvSpPr/>
          <p:nvPr/>
        </p:nvSpPr>
        <p:spPr>
          <a:xfrm>
            <a:off x="1649505" y="830880"/>
            <a:ext cx="626633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350" indent="-514350" defTabSz="457200">
              <a:lnSpc>
                <a:spcPct val="100000"/>
              </a:lnSpc>
              <a:buFont typeface="+mj-lt"/>
              <a:buAutoNum type="arabicParenR"/>
            </a:pPr>
            <a:r>
              <a:rPr lang="en-US" sz="2800" b="0" strike="noStrike" spc="-1" dirty="0" smtClean="0">
                <a:latin typeface="Century Gothic"/>
              </a:rPr>
              <a:t>GRMHD simulations</a:t>
            </a:r>
            <a:endParaRPr lang="en-US" sz="2800" b="0" strike="noStrike" spc="-1" dirty="0">
              <a:latin typeface="Arial"/>
            </a:endParaRPr>
          </a:p>
        </p:txBody>
      </p:sp>
      <p:sp>
        <p:nvSpPr>
          <p:cNvPr id="2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2" name="ZoneTexte 11"/>
          <p:cNvSpPr txBox="1"/>
          <p:nvPr/>
        </p:nvSpPr>
        <p:spPr>
          <a:xfrm>
            <a:off x="4562854" y="5803925"/>
            <a:ext cx="7548605" cy="338554"/>
          </a:xfrm>
          <a:prstGeom prst="rect">
            <a:avLst/>
          </a:prstGeom>
          <a:noFill/>
        </p:spPr>
        <p:txBody>
          <a:bodyPr wrap="square" rtlCol="0">
            <a:spAutoFit/>
          </a:bodyPr>
          <a:lstStyle/>
          <a:p>
            <a:pPr algn="ctr"/>
            <a:r>
              <a:rPr lang="en-GB" sz="1600" dirty="0" smtClean="0"/>
              <a:t>Credit </a:t>
            </a:r>
            <a:r>
              <a:rPr lang="en-GB" sz="1600" dirty="0"/>
              <a:t>: </a:t>
            </a:r>
            <a:r>
              <a:rPr lang="en-GB" sz="1600" i="1" dirty="0" err="1"/>
              <a:t>Ripperda</a:t>
            </a:r>
            <a:r>
              <a:rPr lang="en-GB" sz="1600" i="1" dirty="0"/>
              <a:t> et al., 2022</a:t>
            </a: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855" y="1368841"/>
            <a:ext cx="7548605" cy="4435084"/>
          </a:xfrm>
          <a:prstGeom prst="rect">
            <a:avLst/>
          </a:prstGeom>
        </p:spPr>
      </p:pic>
      <p:sp>
        <p:nvSpPr>
          <p:cNvPr id="14" name="ZoneTexte 13"/>
          <p:cNvSpPr txBox="1"/>
          <p:nvPr/>
        </p:nvSpPr>
        <p:spPr>
          <a:xfrm>
            <a:off x="129297" y="1462724"/>
            <a:ext cx="4433557" cy="4185761"/>
          </a:xfrm>
          <a:prstGeom prst="rect">
            <a:avLst/>
          </a:prstGeom>
          <a:noFill/>
        </p:spPr>
        <p:txBody>
          <a:bodyPr wrap="square" rtlCol="0">
            <a:spAutoFit/>
          </a:bodyPr>
          <a:lstStyle/>
          <a:p>
            <a:pPr>
              <a:lnSpc>
                <a:spcPct val="150000"/>
              </a:lnSpc>
              <a:spcAft>
                <a:spcPts val="600"/>
              </a:spcAft>
            </a:pPr>
            <a:r>
              <a:rPr lang="en-US" sz="2000" b="1" u="sng" dirty="0" smtClean="0">
                <a:solidFill>
                  <a:prstClr val="black"/>
                </a:solidFill>
              </a:rPr>
              <a:t>GRMHD simulations :</a:t>
            </a:r>
            <a:endParaRPr lang="en-US" b="1" u="sng" dirty="0" smtClean="0">
              <a:solidFill>
                <a:prstClr val="black"/>
              </a:solidFill>
            </a:endParaRPr>
          </a:p>
          <a:p>
            <a:pPr>
              <a:lnSpc>
                <a:spcPct val="150000"/>
              </a:lnSpc>
            </a:pPr>
            <a:r>
              <a:rPr lang="en-US" b="1" dirty="0" smtClean="0">
                <a:solidFill>
                  <a:prstClr val="black"/>
                </a:solidFill>
              </a:rPr>
              <a:t>Pro :</a:t>
            </a:r>
          </a:p>
          <a:p>
            <a:pPr marL="285750" indent="-285750">
              <a:spcAft>
                <a:spcPts val="600"/>
              </a:spcAft>
              <a:buFont typeface="Wingdings" panose="05000000000000000000" pitchFamily="2" charset="2"/>
              <a:buChar char="Ø"/>
            </a:pPr>
            <a:r>
              <a:rPr lang="en-GB" b="1" dirty="0">
                <a:solidFill>
                  <a:prstClr val="black"/>
                </a:solidFill>
              </a:rPr>
              <a:t>Fluid approach </a:t>
            </a:r>
            <a:r>
              <a:rPr lang="en-GB" dirty="0">
                <a:solidFill>
                  <a:prstClr val="black"/>
                </a:solidFill>
              </a:rPr>
              <a:t>-&gt; reduced number of variables (density, velocity, energy, magnetic field</a:t>
            </a:r>
            <a:r>
              <a:rPr lang="en-GB" dirty="0" smtClean="0">
                <a:solidFill>
                  <a:prstClr val="black"/>
                </a:solidFill>
              </a:rPr>
              <a:t>)</a:t>
            </a:r>
          </a:p>
          <a:p>
            <a:pPr marL="285750" indent="-285750">
              <a:spcAft>
                <a:spcPts val="600"/>
              </a:spcAft>
              <a:buFont typeface="Wingdings" panose="05000000000000000000" pitchFamily="2" charset="2"/>
              <a:buChar char="Ø"/>
            </a:pPr>
            <a:r>
              <a:rPr lang="en-GB" b="1" dirty="0" smtClean="0">
                <a:solidFill>
                  <a:prstClr val="black"/>
                </a:solidFill>
              </a:rPr>
              <a:t>Large-scale</a:t>
            </a:r>
            <a:r>
              <a:rPr lang="en-GB" dirty="0" smtClean="0">
                <a:solidFill>
                  <a:prstClr val="black"/>
                </a:solidFill>
              </a:rPr>
              <a:t> evolution</a:t>
            </a:r>
          </a:p>
          <a:p>
            <a:pPr marL="285750" indent="-285750">
              <a:spcAft>
                <a:spcPts val="600"/>
              </a:spcAft>
              <a:buFont typeface="Wingdings" panose="05000000000000000000" pitchFamily="2" charset="2"/>
              <a:buChar char="Ø"/>
            </a:pPr>
            <a:r>
              <a:rPr lang="en-GB" b="1" dirty="0" smtClean="0">
                <a:solidFill>
                  <a:prstClr val="black"/>
                </a:solidFill>
              </a:rPr>
              <a:t>Long-term</a:t>
            </a:r>
            <a:r>
              <a:rPr lang="en-GB" dirty="0" smtClean="0">
                <a:solidFill>
                  <a:prstClr val="black"/>
                </a:solidFill>
              </a:rPr>
              <a:t> simulations</a:t>
            </a:r>
          </a:p>
          <a:p>
            <a:endParaRPr lang="en-GB" b="1" dirty="0">
              <a:solidFill>
                <a:prstClr val="black"/>
              </a:solidFill>
            </a:endParaRPr>
          </a:p>
          <a:p>
            <a:r>
              <a:rPr lang="en-US" b="1" dirty="0" smtClean="0">
                <a:solidFill>
                  <a:prstClr val="black"/>
                </a:solidFill>
              </a:rPr>
              <a:t>Cons :</a:t>
            </a:r>
          </a:p>
          <a:p>
            <a:pPr marL="285750" indent="-285750">
              <a:buFont typeface="Wingdings" panose="05000000000000000000" pitchFamily="2" charset="2"/>
              <a:buChar char="Ø"/>
            </a:pPr>
            <a:r>
              <a:rPr lang="en-US" dirty="0" smtClean="0">
                <a:solidFill>
                  <a:prstClr val="black"/>
                </a:solidFill>
              </a:rPr>
              <a:t>Fluid approach-&gt; </a:t>
            </a:r>
            <a:r>
              <a:rPr lang="en-US" b="1" dirty="0" smtClean="0">
                <a:solidFill>
                  <a:prstClr val="black"/>
                </a:solidFill>
              </a:rPr>
              <a:t>non</a:t>
            </a:r>
            <a:r>
              <a:rPr lang="en-US" dirty="0" smtClean="0">
                <a:solidFill>
                  <a:prstClr val="black"/>
                </a:solidFill>
              </a:rPr>
              <a:t> valid for </a:t>
            </a:r>
            <a:r>
              <a:rPr lang="en-US" b="1" dirty="0" smtClean="0">
                <a:solidFill>
                  <a:prstClr val="black"/>
                </a:solidFill>
              </a:rPr>
              <a:t>collisionless plasma</a:t>
            </a:r>
            <a:endParaRPr lang="en-US" dirty="0" smtClean="0">
              <a:solidFill>
                <a:prstClr val="black"/>
              </a:solidFill>
            </a:endParaRPr>
          </a:p>
          <a:p>
            <a:pPr marL="285750" indent="-285750">
              <a:lnSpc>
                <a:spcPct val="150000"/>
              </a:lnSpc>
              <a:buFont typeface="Wingdings" panose="05000000000000000000" pitchFamily="2" charset="2"/>
              <a:buChar char="Ø"/>
            </a:pPr>
            <a:r>
              <a:rPr lang="en-US" b="1" dirty="0" smtClean="0">
                <a:solidFill>
                  <a:prstClr val="black"/>
                </a:solidFill>
              </a:rPr>
              <a:t>No microphysics</a:t>
            </a:r>
            <a:endParaRPr lang="en-US" b="1" dirty="0">
              <a:solidFill>
                <a:prstClr val="black"/>
              </a:solidFill>
            </a:endParaRPr>
          </a:p>
        </p:txBody>
      </p:sp>
      <p:sp>
        <p:nvSpPr>
          <p:cNvPr id="16"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mj-lt"/>
              <a:buAutoNum type="arabicPeriod" startAt="2"/>
            </a:pPr>
            <a:r>
              <a:rPr lang="en-US" sz="3200" spc="-1" dirty="0" smtClean="0">
                <a:solidFill>
                  <a:srgbClr val="B01513"/>
                </a:solidFill>
              </a:rPr>
              <a:t>Magnetic reconnection in BH environments</a:t>
            </a:r>
            <a:endParaRPr lang="en-US" sz="3200" spc="-1" dirty="0">
              <a:solidFill>
                <a:srgbClr val="B01513"/>
              </a:solidFill>
            </a:endParaRPr>
          </a:p>
        </p:txBody>
      </p:sp>
      <p:sp>
        <p:nvSpPr>
          <p:cNvPr id="17"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3" name="Connecteur droit 16"/>
          <p:cNvCxnSpPr/>
          <p:nvPr/>
        </p:nvCxnSpPr>
        <p:spPr>
          <a:xfrm>
            <a:off x="0" y="6211440"/>
            <a:ext cx="12192120" cy="360"/>
          </a:xfrm>
          <a:prstGeom prst="straightConnector1">
            <a:avLst/>
          </a:prstGeom>
          <a:ln w="25400" cap="rnd">
            <a:solidFill>
              <a:srgbClr val="B01513"/>
            </a:solidFill>
            <a:round/>
          </a:ln>
        </p:spPr>
      </p:cxnSp>
      <p:sp>
        <p:nvSpPr>
          <p:cNvPr id="705"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4" name="PlaceHolder 3"/>
          <p:cNvSpPr>
            <a:spLocks noGrp="1"/>
          </p:cNvSpPr>
          <p:nvPr>
            <p:ph type="sldNum" idx="63"/>
          </p:nvPr>
        </p:nvSpPr>
        <p:spPr/>
        <p:txBody>
          <a:bodyPr/>
          <a:lstStyle/>
          <a:p>
            <a:fld id="{BBE1FB3E-FA28-4BE3-886D-6EBBE29D363F}" type="slidenum">
              <a:t>12</a:t>
            </a:fld>
            <a:endParaRPr/>
          </a:p>
        </p:txBody>
      </p:sp>
      <p:sp>
        <p:nvSpPr>
          <p:cNvPr id="24" name="Titre 13"/>
          <p:cNvSpPr/>
          <p:nvPr/>
        </p:nvSpPr>
        <p:spPr>
          <a:xfrm>
            <a:off x="1649505" y="830880"/>
            <a:ext cx="626633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350" indent="-514350" defTabSz="457200">
              <a:lnSpc>
                <a:spcPct val="100000"/>
              </a:lnSpc>
              <a:buFont typeface="+mj-lt"/>
              <a:buAutoNum type="arabicParenR" startAt="2"/>
            </a:pPr>
            <a:r>
              <a:rPr lang="en-US" sz="2800" b="0" strike="noStrike" spc="-1" dirty="0" smtClean="0">
                <a:latin typeface="Century Gothic"/>
              </a:rPr>
              <a:t>(GR)PIC simulations</a:t>
            </a:r>
            <a:endParaRPr lang="en-US" sz="2800" b="0" strike="noStrike" spc="-1" dirty="0">
              <a:latin typeface="Arial"/>
            </a:endParaRPr>
          </a:p>
        </p:txBody>
      </p:sp>
      <p:sp>
        <p:nvSpPr>
          <p:cNvPr id="2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pic>
        <p:nvPicPr>
          <p:cNvPr id="9" name="Espace réservé du contenu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96388" y="1342952"/>
            <a:ext cx="4606436" cy="4487211"/>
          </a:xfrm>
          <a:prstGeom prst="rect">
            <a:avLst/>
          </a:prstGeom>
        </p:spPr>
      </p:pic>
      <p:sp>
        <p:nvSpPr>
          <p:cNvPr id="10" name="ZoneTexte 9"/>
          <p:cNvSpPr txBox="1"/>
          <p:nvPr/>
        </p:nvSpPr>
        <p:spPr>
          <a:xfrm>
            <a:off x="5210649" y="1593704"/>
            <a:ext cx="6756589" cy="3985706"/>
          </a:xfrm>
          <a:prstGeom prst="rect">
            <a:avLst/>
          </a:prstGeom>
          <a:noFill/>
        </p:spPr>
        <p:txBody>
          <a:bodyPr wrap="square" rtlCol="0">
            <a:spAutoFit/>
          </a:bodyPr>
          <a:lstStyle/>
          <a:p>
            <a:pPr>
              <a:lnSpc>
                <a:spcPct val="150000"/>
              </a:lnSpc>
              <a:spcAft>
                <a:spcPts val="600"/>
              </a:spcAft>
            </a:pPr>
            <a:r>
              <a:rPr lang="en-US" sz="2000" b="1" u="sng" dirty="0" smtClean="0">
                <a:solidFill>
                  <a:prstClr val="black"/>
                </a:solidFill>
              </a:rPr>
              <a:t>GRPIC simulations :</a:t>
            </a:r>
            <a:endParaRPr lang="en-US" b="1" u="sng" dirty="0" smtClean="0">
              <a:solidFill>
                <a:prstClr val="black"/>
              </a:solidFill>
            </a:endParaRPr>
          </a:p>
          <a:p>
            <a:pPr>
              <a:lnSpc>
                <a:spcPct val="150000"/>
              </a:lnSpc>
            </a:pPr>
            <a:r>
              <a:rPr lang="en-US" b="1" dirty="0" smtClean="0">
                <a:solidFill>
                  <a:prstClr val="black"/>
                </a:solidFill>
              </a:rPr>
              <a:t>Pro :</a:t>
            </a:r>
          </a:p>
          <a:p>
            <a:pPr marL="285750" indent="-285750">
              <a:lnSpc>
                <a:spcPct val="150000"/>
              </a:lnSpc>
              <a:spcAft>
                <a:spcPts val="600"/>
              </a:spcAft>
              <a:buFont typeface="Wingdings" panose="05000000000000000000" pitchFamily="2" charset="2"/>
              <a:buChar char="Ø"/>
            </a:pPr>
            <a:r>
              <a:rPr lang="en-US" dirty="0" smtClean="0">
                <a:solidFill>
                  <a:prstClr val="black"/>
                </a:solidFill>
              </a:rPr>
              <a:t>Capture all the </a:t>
            </a:r>
            <a:r>
              <a:rPr lang="en-US" b="1" dirty="0" smtClean="0">
                <a:solidFill>
                  <a:prstClr val="black"/>
                </a:solidFill>
              </a:rPr>
              <a:t>microphysics</a:t>
            </a:r>
          </a:p>
          <a:p>
            <a:pPr marL="285750" indent="-285750">
              <a:spcAft>
                <a:spcPts val="600"/>
              </a:spcAft>
              <a:buFont typeface="Wingdings" panose="05000000000000000000" pitchFamily="2" charset="2"/>
              <a:buChar char="Ø"/>
            </a:pPr>
            <a:r>
              <a:rPr lang="en-US" dirty="0" smtClean="0">
                <a:solidFill>
                  <a:prstClr val="black"/>
                </a:solidFill>
              </a:rPr>
              <a:t>Evolution of the particles </a:t>
            </a:r>
            <a:r>
              <a:rPr lang="en-US" b="1" dirty="0" smtClean="0">
                <a:solidFill>
                  <a:prstClr val="black"/>
                </a:solidFill>
              </a:rPr>
              <a:t>distribution function</a:t>
            </a:r>
            <a:r>
              <a:rPr lang="en-US" dirty="0" smtClean="0">
                <a:solidFill>
                  <a:prstClr val="black"/>
                </a:solidFill>
              </a:rPr>
              <a:t> and of the  electromagnetic field</a:t>
            </a:r>
          </a:p>
          <a:p>
            <a:pPr marL="285750" indent="-285750">
              <a:lnSpc>
                <a:spcPct val="150000"/>
              </a:lnSpc>
              <a:buFont typeface="Wingdings" panose="05000000000000000000" pitchFamily="2" charset="2"/>
              <a:buChar char="Ø"/>
            </a:pPr>
            <a:r>
              <a:rPr lang="en-US" dirty="0" smtClean="0">
                <a:solidFill>
                  <a:prstClr val="black"/>
                </a:solidFill>
              </a:rPr>
              <a:t>Self-consistent </a:t>
            </a:r>
            <a:r>
              <a:rPr lang="en-US" b="1" dirty="0" smtClean="0">
                <a:solidFill>
                  <a:prstClr val="black"/>
                </a:solidFill>
              </a:rPr>
              <a:t>pair production</a:t>
            </a:r>
            <a:endParaRPr lang="en-US" sz="1200" dirty="0" smtClean="0">
              <a:solidFill>
                <a:prstClr val="black"/>
              </a:solidFill>
            </a:endParaRPr>
          </a:p>
          <a:p>
            <a:pPr>
              <a:lnSpc>
                <a:spcPct val="150000"/>
              </a:lnSpc>
            </a:pPr>
            <a:r>
              <a:rPr lang="en-US" b="1" dirty="0" smtClean="0">
                <a:solidFill>
                  <a:prstClr val="black"/>
                </a:solidFill>
              </a:rPr>
              <a:t>Cons :</a:t>
            </a:r>
          </a:p>
          <a:p>
            <a:pPr marL="285750" indent="-285750">
              <a:spcAft>
                <a:spcPts val="600"/>
              </a:spcAft>
              <a:buFont typeface="Wingdings" panose="05000000000000000000" pitchFamily="2" charset="2"/>
              <a:buChar char="Ø"/>
            </a:pPr>
            <a:r>
              <a:rPr lang="en-US" b="1" dirty="0" smtClean="0">
                <a:solidFill>
                  <a:prstClr val="black"/>
                </a:solidFill>
              </a:rPr>
              <a:t>Computationally expensive: </a:t>
            </a:r>
            <a:r>
              <a:rPr lang="en-US" dirty="0" smtClean="0">
                <a:solidFill>
                  <a:prstClr val="black"/>
                </a:solidFill>
              </a:rPr>
              <a:t>limited</a:t>
            </a:r>
            <a:r>
              <a:rPr lang="en-US" b="1" dirty="0" smtClean="0">
                <a:solidFill>
                  <a:prstClr val="black"/>
                </a:solidFill>
              </a:rPr>
              <a:t> </a:t>
            </a:r>
            <a:r>
              <a:rPr lang="en-US" dirty="0" smtClean="0">
                <a:solidFill>
                  <a:prstClr val="black"/>
                </a:solidFill>
              </a:rPr>
              <a:t>number of particles</a:t>
            </a:r>
          </a:p>
          <a:p>
            <a:pPr marL="285750" indent="-285750">
              <a:spcAft>
                <a:spcPts val="600"/>
              </a:spcAft>
              <a:buFont typeface="Wingdings" panose="05000000000000000000" pitchFamily="2" charset="2"/>
              <a:buChar char="Ø"/>
            </a:pPr>
            <a:r>
              <a:rPr lang="en-US" b="1" dirty="0" smtClean="0">
                <a:solidFill>
                  <a:prstClr val="black"/>
                </a:solidFill>
              </a:rPr>
              <a:t>Scale separation </a:t>
            </a:r>
          </a:p>
          <a:p>
            <a:pPr marL="285750" indent="-285750">
              <a:spcAft>
                <a:spcPts val="600"/>
              </a:spcAft>
              <a:buFont typeface="Wingdings" panose="05000000000000000000" pitchFamily="2" charset="2"/>
              <a:buChar char="Ø"/>
            </a:pPr>
            <a:r>
              <a:rPr lang="en-US" b="1" dirty="0" smtClean="0">
                <a:solidFill>
                  <a:prstClr val="black"/>
                </a:solidFill>
              </a:rPr>
              <a:t>No global </a:t>
            </a:r>
            <a:r>
              <a:rPr lang="en-US" dirty="0" smtClean="0">
                <a:solidFill>
                  <a:prstClr val="black"/>
                </a:solidFill>
              </a:rPr>
              <a:t>kinetic evolution of the accretion disk</a:t>
            </a:r>
            <a:endParaRPr lang="en-US" dirty="0">
              <a:solidFill>
                <a:prstClr val="black"/>
              </a:solidFill>
            </a:endParaRPr>
          </a:p>
        </p:txBody>
      </p:sp>
      <p:sp>
        <p:nvSpPr>
          <p:cNvPr id="11" name="ZoneTexte 10"/>
          <p:cNvSpPr txBox="1"/>
          <p:nvPr/>
        </p:nvSpPr>
        <p:spPr>
          <a:xfrm>
            <a:off x="396387" y="5842335"/>
            <a:ext cx="4606437" cy="338554"/>
          </a:xfrm>
          <a:prstGeom prst="rect">
            <a:avLst/>
          </a:prstGeom>
          <a:noFill/>
        </p:spPr>
        <p:txBody>
          <a:bodyPr wrap="square" rtlCol="0">
            <a:spAutoFit/>
          </a:bodyPr>
          <a:lstStyle/>
          <a:p>
            <a:pPr algn="ctr"/>
            <a:r>
              <a:rPr lang="en-GB" sz="1600" dirty="0" smtClean="0"/>
              <a:t>Credit </a:t>
            </a:r>
            <a:r>
              <a:rPr lang="en-GB" sz="1600" dirty="0"/>
              <a:t>: </a:t>
            </a:r>
            <a:r>
              <a:rPr lang="en-GB" sz="1600" i="1" dirty="0"/>
              <a:t>El </a:t>
            </a:r>
            <a:r>
              <a:rPr lang="en-GB" sz="1600" i="1" dirty="0" err="1"/>
              <a:t>Mellah</a:t>
            </a:r>
            <a:r>
              <a:rPr lang="en-GB" sz="1600" i="1" dirty="0"/>
              <a:t> et al., 2022</a:t>
            </a:r>
          </a:p>
        </p:txBody>
      </p:sp>
      <p:sp>
        <p:nvSpPr>
          <p:cNvPr id="13"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mj-lt"/>
              <a:buAutoNum type="arabicPeriod" startAt="2"/>
            </a:pPr>
            <a:r>
              <a:rPr lang="en-US" sz="3200" spc="-1" dirty="0" smtClean="0">
                <a:solidFill>
                  <a:srgbClr val="B01513"/>
                </a:solidFill>
              </a:rPr>
              <a:t>Magnetic reconnection in BH environments</a:t>
            </a:r>
            <a:endParaRPr lang="en-US" sz="3200" spc="-1" dirty="0">
              <a:solidFill>
                <a:srgbClr val="B01513"/>
              </a:solidFill>
            </a:endParaRPr>
          </a:p>
        </p:txBody>
      </p:sp>
      <p:sp>
        <p:nvSpPr>
          <p:cNvPr id="14"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2500594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13</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startAt="3"/>
            </a:pPr>
            <a:r>
              <a:rPr lang="en-US" sz="3200" spc="-1" dirty="0" smtClean="0">
                <a:solidFill>
                  <a:srgbClr val="B01513"/>
                </a:solidFill>
              </a:rPr>
              <a:t>Hotspot model from MR</a:t>
            </a:r>
            <a:endParaRPr lang="en-US" sz="3200" spc="-1" dirty="0">
              <a:solidFill>
                <a:srgbClr val="B01513"/>
              </a:solidFill>
            </a:endParaRPr>
          </a:p>
        </p:txBody>
      </p:sp>
      <p:sp>
        <p:nvSpPr>
          <p:cNvPr id="14" name="Titre 13"/>
          <p:cNvSpPr/>
          <p:nvPr/>
        </p:nvSpPr>
        <p:spPr>
          <a:xfrm>
            <a:off x="1649505" y="830880"/>
            <a:ext cx="626633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350" indent="-514350" defTabSz="457200">
              <a:lnSpc>
                <a:spcPct val="100000"/>
              </a:lnSpc>
              <a:buFont typeface="+mj-lt"/>
              <a:buAutoNum type="arabicParenR"/>
            </a:pPr>
            <a:r>
              <a:rPr lang="en-US" sz="2800" b="0" strike="noStrike" spc="-1" dirty="0" smtClean="0">
                <a:solidFill>
                  <a:schemeClr val="bg1"/>
                </a:solidFill>
                <a:latin typeface="Century Gothic"/>
              </a:rPr>
              <a:t>Model properties</a:t>
            </a:r>
            <a:endParaRPr lang="en-US" sz="2800" b="0" strike="noStrike" spc="-1" dirty="0">
              <a:solidFill>
                <a:schemeClr val="bg1"/>
              </a:solidFill>
              <a:latin typeface="Arial"/>
            </a:endParaRPr>
          </a:p>
        </p:txBody>
      </p:sp>
      <p:sp>
        <p:nvSpPr>
          <p:cNvPr id="19" name="ZoneTexte 18"/>
          <p:cNvSpPr txBox="1"/>
          <p:nvPr/>
        </p:nvSpPr>
        <p:spPr>
          <a:xfrm>
            <a:off x="467640" y="1628838"/>
            <a:ext cx="10861088" cy="4016484"/>
          </a:xfrm>
          <a:prstGeom prst="rect">
            <a:avLst/>
          </a:prstGeom>
          <a:noFill/>
        </p:spPr>
        <p:txBody>
          <a:bodyPr wrap="square" rtlCol="0">
            <a:spAutoFit/>
          </a:bodyPr>
          <a:lstStyle/>
          <a:p>
            <a:pPr>
              <a:lnSpc>
                <a:spcPct val="150000"/>
              </a:lnSpc>
              <a:spcAft>
                <a:spcPts val="600"/>
              </a:spcAft>
            </a:pPr>
            <a:r>
              <a:rPr lang="en-US" sz="2000" b="1" dirty="0" smtClean="0">
                <a:solidFill>
                  <a:schemeClr val="bg1"/>
                </a:solidFill>
              </a:rPr>
              <a:t>How build a model from magnetic reconnection simulations?</a:t>
            </a:r>
          </a:p>
          <a:p>
            <a:pPr marL="285750" indent="-285750">
              <a:lnSpc>
                <a:spcPct val="200000"/>
              </a:lnSpc>
              <a:spcAft>
                <a:spcPts val="600"/>
              </a:spcAft>
              <a:buFont typeface="Wingdings" panose="05000000000000000000" pitchFamily="2" charset="2"/>
              <a:buChar char="Ø"/>
            </a:pPr>
            <a:r>
              <a:rPr lang="en-US" sz="2000" dirty="0" smtClean="0">
                <a:solidFill>
                  <a:schemeClr val="bg1"/>
                </a:solidFill>
              </a:rPr>
              <a:t>Size, shape</a:t>
            </a:r>
          </a:p>
          <a:p>
            <a:pPr marL="285750" indent="-285750">
              <a:lnSpc>
                <a:spcPct val="200000"/>
              </a:lnSpc>
              <a:spcAft>
                <a:spcPts val="600"/>
              </a:spcAft>
              <a:buFont typeface="Wingdings" panose="05000000000000000000" pitchFamily="2" charset="2"/>
              <a:buChar char="Ø"/>
            </a:pPr>
            <a:r>
              <a:rPr lang="en-US" sz="2000" b="1" dirty="0" smtClean="0">
                <a:solidFill>
                  <a:schemeClr val="bg1"/>
                </a:solidFill>
              </a:rPr>
              <a:t>Motion</a:t>
            </a:r>
            <a:endParaRPr lang="en-US" sz="2000" dirty="0" smtClean="0">
              <a:solidFill>
                <a:schemeClr val="bg1"/>
              </a:solidFill>
            </a:endParaRPr>
          </a:p>
          <a:p>
            <a:pPr marL="285750" indent="-285750">
              <a:lnSpc>
                <a:spcPct val="200000"/>
              </a:lnSpc>
              <a:spcAft>
                <a:spcPts val="600"/>
              </a:spcAft>
              <a:buFont typeface="Wingdings" panose="05000000000000000000" pitchFamily="2" charset="2"/>
              <a:buChar char="Ø"/>
            </a:pPr>
            <a:r>
              <a:rPr lang="en-US" sz="2000" dirty="0" smtClean="0">
                <a:solidFill>
                  <a:schemeClr val="bg1"/>
                </a:solidFill>
              </a:rPr>
              <a:t>Number density, temperature, magnetic field and their </a:t>
            </a:r>
            <a:r>
              <a:rPr lang="en-US" sz="2000" b="1" dirty="0" smtClean="0">
                <a:solidFill>
                  <a:schemeClr val="bg1"/>
                </a:solidFill>
              </a:rPr>
              <a:t>profiles</a:t>
            </a:r>
            <a:r>
              <a:rPr lang="en-US" sz="2000" dirty="0" smtClean="0">
                <a:solidFill>
                  <a:schemeClr val="bg1"/>
                </a:solidFill>
              </a:rPr>
              <a:t> (uniform</a:t>
            </a:r>
            <a:r>
              <a:rPr lang="en-US" sz="2000" dirty="0">
                <a:solidFill>
                  <a:schemeClr val="bg1"/>
                </a:solidFill>
              </a:rPr>
              <a:t> </a:t>
            </a:r>
            <a:r>
              <a:rPr lang="en-US" sz="2000" dirty="0" smtClean="0">
                <a:solidFill>
                  <a:schemeClr val="bg1"/>
                </a:solidFill>
              </a:rPr>
              <a:t>or Gaussian)</a:t>
            </a:r>
          </a:p>
          <a:p>
            <a:pPr marL="285750" indent="-285750">
              <a:lnSpc>
                <a:spcPct val="200000"/>
              </a:lnSpc>
              <a:spcAft>
                <a:spcPts val="600"/>
              </a:spcAft>
              <a:buFont typeface="Wingdings" panose="05000000000000000000" pitchFamily="2" charset="2"/>
              <a:buChar char="Ø"/>
            </a:pPr>
            <a:r>
              <a:rPr lang="en-US" sz="2000" b="1" dirty="0" smtClean="0">
                <a:solidFill>
                  <a:schemeClr val="bg1"/>
                </a:solidFill>
              </a:rPr>
              <a:t>Electron distribution function </a:t>
            </a:r>
            <a:r>
              <a:rPr lang="en-US" sz="2000" dirty="0" smtClean="0">
                <a:solidFill>
                  <a:schemeClr val="bg1"/>
                </a:solidFill>
              </a:rPr>
              <a:t>(thermal, power-law, kappa, …)</a:t>
            </a:r>
          </a:p>
          <a:p>
            <a:pPr marL="285750" indent="-285750">
              <a:lnSpc>
                <a:spcPct val="200000"/>
              </a:lnSpc>
              <a:spcAft>
                <a:spcPts val="600"/>
              </a:spcAft>
              <a:buFont typeface="Wingdings" panose="05000000000000000000" pitchFamily="2" charset="2"/>
              <a:buChar char="Ø"/>
            </a:pPr>
            <a:r>
              <a:rPr lang="en-US" sz="2000" b="1" dirty="0" smtClean="0">
                <a:solidFill>
                  <a:schemeClr val="bg1"/>
                </a:solidFill>
              </a:rPr>
              <a:t>Magnetic field configuration</a:t>
            </a:r>
            <a:r>
              <a:rPr lang="en-US" sz="2000" dirty="0" smtClean="0">
                <a:solidFill>
                  <a:schemeClr val="bg1"/>
                </a:solidFill>
              </a:rPr>
              <a:t> (important for polarization)</a:t>
            </a:r>
            <a:endParaRPr lang="en-US" sz="2000" b="1" dirty="0">
              <a:solidFill>
                <a:schemeClr val="bg1"/>
              </a:solidFill>
            </a:endParaRPr>
          </a:p>
        </p:txBody>
      </p:sp>
      <p:sp>
        <p:nvSpPr>
          <p:cNvPr id="15"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142759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14</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startAt="3"/>
            </a:pPr>
            <a:r>
              <a:rPr lang="en-US" sz="3200" spc="-1" dirty="0" smtClean="0">
                <a:solidFill>
                  <a:srgbClr val="B01513"/>
                </a:solidFill>
              </a:rPr>
              <a:t>Hotspot model from MR</a:t>
            </a:r>
            <a:endParaRPr lang="en-US" sz="3200" spc="-1" dirty="0">
              <a:solidFill>
                <a:srgbClr val="B01513"/>
              </a:solidFill>
            </a:endParaRPr>
          </a:p>
        </p:txBody>
      </p:sp>
      <p:sp>
        <p:nvSpPr>
          <p:cNvPr id="14" name="Titre 13"/>
          <p:cNvSpPr/>
          <p:nvPr/>
        </p:nvSpPr>
        <p:spPr>
          <a:xfrm>
            <a:off x="1649505" y="830880"/>
            <a:ext cx="626633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350" indent="-514350" defTabSz="457200">
              <a:lnSpc>
                <a:spcPct val="100000"/>
              </a:lnSpc>
              <a:buFont typeface="+mj-lt"/>
              <a:buAutoNum type="arabicParenR"/>
            </a:pPr>
            <a:r>
              <a:rPr lang="en-US" sz="2800" b="0" strike="noStrike" spc="-1" dirty="0" smtClean="0">
                <a:solidFill>
                  <a:schemeClr val="bg1"/>
                </a:solidFill>
                <a:latin typeface="Century Gothic"/>
              </a:rPr>
              <a:t>Model properties</a:t>
            </a:r>
            <a:endParaRPr lang="en-US" sz="2800" b="0" strike="noStrike" spc="-1" dirty="0">
              <a:solidFill>
                <a:schemeClr val="bg1"/>
              </a:solidFill>
              <a:latin typeface="Arial"/>
            </a:endParaRPr>
          </a:p>
        </p:txBody>
      </p:sp>
      <mc:AlternateContent xmlns:mc="http://schemas.openxmlformats.org/markup-compatibility/2006" xmlns:a14="http://schemas.microsoft.com/office/drawing/2010/main">
        <mc:Choice Requires="a14">
          <p:sp>
            <p:nvSpPr>
              <p:cNvPr id="12" name="Espace réservé du contenu 1"/>
              <p:cNvSpPr>
                <a:spLocks noGrp="1"/>
              </p:cNvSpPr>
              <p:nvPr>
                <p:ph idx="1"/>
              </p:nvPr>
            </p:nvSpPr>
            <p:spPr>
              <a:xfrm>
                <a:off x="4181231" y="1358819"/>
                <a:ext cx="7692497" cy="4698996"/>
              </a:xfrm>
            </p:spPr>
            <p:txBody>
              <a:bodyPr>
                <a:noAutofit/>
              </a:bodyPr>
              <a:lstStyle/>
              <a:p>
                <a:pPr marL="0" indent="0">
                  <a:buClrTx/>
                  <a:buNone/>
                </a:pPr>
                <a:r>
                  <a:rPr lang="en-GB" sz="2400" dirty="0" smtClean="0">
                    <a:solidFill>
                      <a:schemeClr val="bg1"/>
                    </a:solidFill>
                  </a:rPr>
                  <a:t>Model composed of :</a:t>
                </a:r>
              </a:p>
              <a:p>
                <a:pPr>
                  <a:buClrTx/>
                  <a:buFont typeface="Wingdings" panose="05000000000000000000" pitchFamily="2" charset="2"/>
                  <a:buChar char="Ø"/>
                </a:pPr>
                <a:r>
                  <a:rPr lang="en-GB" dirty="0" smtClean="0">
                    <a:solidFill>
                      <a:schemeClr val="bg1"/>
                    </a:solidFill>
                  </a:rPr>
                  <a:t>A </a:t>
                </a:r>
                <a:r>
                  <a:rPr lang="en-GB" b="1" dirty="0" smtClean="0">
                    <a:solidFill>
                      <a:schemeClr val="bg1"/>
                    </a:solidFill>
                  </a:rPr>
                  <a:t>jet</a:t>
                </a:r>
                <a:r>
                  <a:rPr lang="en-GB" dirty="0" smtClean="0">
                    <a:solidFill>
                      <a:schemeClr val="bg1"/>
                    </a:solidFill>
                  </a:rPr>
                  <a:t> </a:t>
                </a:r>
                <a14:m>
                  <m:oMath xmlns:m="http://schemas.openxmlformats.org/officeDocument/2006/math">
                    <m:r>
                      <a:rPr lang="en-GB" i="1" smtClean="0">
                        <a:solidFill>
                          <a:schemeClr val="bg1"/>
                        </a:solidFill>
                        <a:latin typeface="Cambria Math" panose="02040503050406030204" pitchFamily="18" charset="0"/>
                        <a:ea typeface="Cambria Math" panose="02040503050406030204" pitchFamily="18" charset="0"/>
                      </a:rPr>
                      <m:t>⟺</m:t>
                    </m:r>
                  </m:oMath>
                </a14:m>
                <a:r>
                  <a:rPr lang="en-GB" dirty="0" smtClean="0">
                    <a:solidFill>
                      <a:schemeClr val="bg1"/>
                    </a:solidFill>
                  </a:rPr>
                  <a:t> quiescent state</a:t>
                </a:r>
              </a:p>
              <a:p>
                <a:pPr>
                  <a:buClrTx/>
                  <a:buFont typeface="Wingdings" panose="05000000000000000000" pitchFamily="2" charset="2"/>
                  <a:buChar char="Ø"/>
                </a:pPr>
                <a:r>
                  <a:rPr lang="en-GB" dirty="0" smtClean="0">
                    <a:solidFill>
                      <a:schemeClr val="bg1"/>
                    </a:solidFill>
                  </a:rPr>
                  <a:t>A </a:t>
                </a:r>
                <a:r>
                  <a:rPr lang="en-GB" b="1" dirty="0" smtClean="0">
                    <a:solidFill>
                      <a:schemeClr val="bg1"/>
                    </a:solidFill>
                  </a:rPr>
                  <a:t>hotspot </a:t>
                </a:r>
                <a14:m>
                  <m:oMath xmlns:m="http://schemas.openxmlformats.org/officeDocument/2006/math">
                    <m:r>
                      <a:rPr lang="en-GB" i="1">
                        <a:solidFill>
                          <a:schemeClr val="bg1"/>
                        </a:solidFill>
                        <a:latin typeface="Cambria Math" panose="02040503050406030204" pitchFamily="18" charset="0"/>
                        <a:ea typeface="Cambria Math" panose="02040503050406030204" pitchFamily="18" charset="0"/>
                      </a:rPr>
                      <m:t>⟺</m:t>
                    </m:r>
                  </m:oMath>
                </a14:m>
                <a:r>
                  <a:rPr lang="en-GB" dirty="0">
                    <a:solidFill>
                      <a:schemeClr val="bg1"/>
                    </a:solidFill>
                  </a:rPr>
                  <a:t> </a:t>
                </a:r>
                <a:r>
                  <a:rPr lang="en-GB" dirty="0" smtClean="0">
                    <a:solidFill>
                      <a:schemeClr val="bg1"/>
                    </a:solidFill>
                  </a:rPr>
                  <a:t>source of the flare</a:t>
                </a:r>
              </a:p>
              <a:p>
                <a:pPr marL="0" indent="0">
                  <a:buClrTx/>
                  <a:buNone/>
                </a:pPr>
                <a:endParaRPr lang="en-GB" dirty="0" smtClean="0">
                  <a:solidFill>
                    <a:schemeClr val="bg1"/>
                  </a:solidFill>
                </a:endParaRPr>
              </a:p>
              <a:p>
                <a:pPr marL="0" indent="0">
                  <a:buClrTx/>
                  <a:buNone/>
                </a:pPr>
                <a:r>
                  <a:rPr lang="en-GB" b="1" dirty="0" smtClean="0">
                    <a:solidFill>
                      <a:schemeClr val="bg1"/>
                    </a:solidFill>
                  </a:rPr>
                  <a:t>Hotspot in GYOTO</a:t>
                </a:r>
                <a:r>
                  <a:rPr lang="en-GB" dirty="0" smtClean="0">
                    <a:solidFill>
                      <a:schemeClr val="bg1"/>
                    </a:solidFill>
                  </a:rPr>
                  <a:t>: </a:t>
                </a:r>
              </a:p>
              <a:p>
                <a:pPr>
                  <a:buClrTx/>
                  <a:buFont typeface="Wingdings" panose="05000000000000000000" pitchFamily="2" charset="2"/>
                  <a:buChar char="Ø"/>
                </a:pPr>
                <a:r>
                  <a:rPr lang="en-GB" dirty="0" smtClean="0">
                    <a:solidFill>
                      <a:schemeClr val="bg1"/>
                    </a:solidFill>
                  </a:rPr>
                  <a:t>Uniform sphere</a:t>
                </a:r>
              </a:p>
              <a:p>
                <a:pPr>
                  <a:buClrTx/>
                  <a:buFont typeface="Wingdings" panose="05000000000000000000" pitchFamily="2" charset="2"/>
                  <a:buChar char="Ø"/>
                </a:pPr>
                <a:r>
                  <a:rPr lang="en-GB" dirty="0" smtClean="0">
                    <a:solidFill>
                      <a:schemeClr val="bg1"/>
                    </a:solidFill>
                  </a:rPr>
                  <a:t>Conical ejection, i.e. </a:t>
                </a:r>
                <a14:m>
                  <m:oMath xmlns:m="http://schemas.openxmlformats.org/officeDocument/2006/math">
                    <m:sSub>
                      <m:sSubPr>
                        <m:ctrlPr>
                          <a:rPr lang="en-GB" b="1" i="1">
                            <a:solidFill>
                              <a:schemeClr val="bg1"/>
                            </a:solidFill>
                            <a:latin typeface="Cambria Math" panose="02040503050406030204" pitchFamily="18" charset="0"/>
                          </a:rPr>
                        </m:ctrlPr>
                      </m:sSubPr>
                      <m:e>
                        <m:r>
                          <a:rPr lang="fr-FR" b="1" i="1">
                            <a:solidFill>
                              <a:schemeClr val="bg1"/>
                            </a:solidFill>
                            <a:latin typeface="Cambria Math" panose="02040503050406030204" pitchFamily="18" charset="0"/>
                          </a:rPr>
                          <m:t>𝒗</m:t>
                        </m:r>
                      </m:e>
                      <m:sub>
                        <m:r>
                          <a:rPr lang="fr-FR" b="1" i="1">
                            <a:solidFill>
                              <a:schemeClr val="bg1"/>
                            </a:solidFill>
                            <a:latin typeface="Cambria Math" panose="02040503050406030204" pitchFamily="18" charset="0"/>
                          </a:rPr>
                          <m:t>𝒓</m:t>
                        </m:r>
                      </m:sub>
                    </m:sSub>
                    <m:r>
                      <a:rPr lang="en-GB" b="1" i="1">
                        <a:solidFill>
                          <a:schemeClr val="bg1"/>
                        </a:solidFill>
                        <a:latin typeface="Cambria Math" panose="02040503050406030204" pitchFamily="18" charset="0"/>
                        <a:ea typeface="Cambria Math" panose="02040503050406030204" pitchFamily="18" charset="0"/>
                      </a:rPr>
                      <m:t>&gt;</m:t>
                    </m:r>
                    <m:r>
                      <a:rPr lang="fr-FR" b="1" i="1">
                        <a:solidFill>
                          <a:schemeClr val="bg1"/>
                        </a:solidFill>
                        <a:latin typeface="Cambria Math" panose="02040503050406030204" pitchFamily="18" charset="0"/>
                        <a:ea typeface="Cambria Math" panose="02040503050406030204" pitchFamily="18" charset="0"/>
                      </a:rPr>
                      <m:t>𝟎</m:t>
                    </m:r>
                  </m:oMath>
                </a14:m>
                <a:r>
                  <a:rPr lang="en-GB" dirty="0" smtClean="0">
                    <a:solidFill>
                      <a:schemeClr val="bg1"/>
                    </a:solidFill>
                  </a:rPr>
                  <a:t>, at </a:t>
                </a:r>
                <a14:m>
                  <m:oMath xmlns:m="http://schemas.openxmlformats.org/officeDocument/2006/math">
                    <m:r>
                      <a:rPr lang="en-GB" b="1" i="1" smtClean="0">
                        <a:solidFill>
                          <a:schemeClr val="bg1"/>
                        </a:solidFill>
                        <a:latin typeface="Cambria Math" panose="02040503050406030204" pitchFamily="18" charset="0"/>
                        <a:ea typeface="Cambria Math" panose="02040503050406030204" pitchFamily="18" charset="0"/>
                      </a:rPr>
                      <m:t>𝜽</m:t>
                    </m:r>
                    <m:r>
                      <a:rPr lang="fr-FR" b="1" i="1" smtClean="0">
                        <a:solidFill>
                          <a:schemeClr val="bg1"/>
                        </a:solidFill>
                        <a:latin typeface="Cambria Math" panose="02040503050406030204" pitchFamily="18" charset="0"/>
                        <a:ea typeface="Cambria Math" panose="02040503050406030204" pitchFamily="18" charset="0"/>
                      </a:rPr>
                      <m:t>=</m:t>
                    </m:r>
                    <m:r>
                      <a:rPr lang="fr-FR" b="1" i="1" smtClean="0">
                        <a:solidFill>
                          <a:schemeClr val="bg1"/>
                        </a:solidFill>
                        <a:latin typeface="Cambria Math" panose="02040503050406030204" pitchFamily="18" charset="0"/>
                        <a:ea typeface="Cambria Math" panose="02040503050406030204" pitchFamily="18" charset="0"/>
                      </a:rPr>
                      <m:t>𝒄𝒔𝒕</m:t>
                    </m:r>
                  </m:oMath>
                </a14:m>
                <a:endParaRPr lang="en-GB" b="1" dirty="0" smtClean="0">
                  <a:solidFill>
                    <a:schemeClr val="bg1"/>
                  </a:solidFill>
                </a:endParaRPr>
              </a:p>
              <a:p>
                <a:pPr>
                  <a:buClrTx/>
                  <a:buFont typeface="Wingdings" panose="05000000000000000000" pitchFamily="2" charset="2"/>
                  <a:buChar char="Ø"/>
                </a:pPr>
                <a14:m>
                  <m:oMath xmlns:m="http://schemas.openxmlformats.org/officeDocument/2006/math">
                    <m:sSub>
                      <m:sSubPr>
                        <m:ctrlPr>
                          <a:rPr lang="en-GB" b="1" i="1" smtClean="0">
                            <a:solidFill>
                              <a:schemeClr val="bg1"/>
                            </a:solidFill>
                            <a:latin typeface="Cambria Math" panose="02040503050406030204" pitchFamily="18" charset="0"/>
                          </a:rPr>
                        </m:ctrlPr>
                      </m:sSubPr>
                      <m:e>
                        <m:r>
                          <a:rPr lang="fr-FR" b="1" i="1" smtClean="0">
                            <a:solidFill>
                              <a:schemeClr val="bg1"/>
                            </a:solidFill>
                            <a:latin typeface="Cambria Math" panose="02040503050406030204" pitchFamily="18" charset="0"/>
                          </a:rPr>
                          <m:t>𝒗</m:t>
                        </m:r>
                      </m:e>
                      <m:sub>
                        <m:r>
                          <a:rPr lang="en-GB" b="1" i="1" smtClean="0">
                            <a:solidFill>
                              <a:schemeClr val="bg1"/>
                            </a:solidFill>
                            <a:latin typeface="Cambria Math" panose="02040503050406030204" pitchFamily="18" charset="0"/>
                            <a:ea typeface="Cambria Math" panose="02040503050406030204" pitchFamily="18" charset="0"/>
                          </a:rPr>
                          <m:t>𝝋</m:t>
                        </m:r>
                      </m:sub>
                    </m:sSub>
                  </m:oMath>
                </a14:m>
                <a:r>
                  <a:rPr lang="en-GB" dirty="0" smtClean="0">
                    <a:solidFill>
                      <a:schemeClr val="bg1"/>
                    </a:solidFill>
                  </a:rPr>
                  <a:t> is a </a:t>
                </a:r>
                <a:r>
                  <a:rPr lang="en-GB" b="1" dirty="0" smtClean="0">
                    <a:solidFill>
                      <a:schemeClr val="bg1"/>
                    </a:solidFill>
                  </a:rPr>
                  <a:t>free parameter </a:t>
                </a:r>
                <a:r>
                  <a:rPr lang="en-GB" dirty="0" smtClean="0">
                    <a:solidFill>
                      <a:schemeClr val="bg1"/>
                    </a:solidFill>
                  </a:rPr>
                  <a:t>(not necessary Keplerian)</a:t>
                </a:r>
              </a:p>
              <a:p>
                <a:pPr>
                  <a:buClrTx/>
                  <a:buFont typeface="Wingdings" panose="05000000000000000000" pitchFamily="2" charset="2"/>
                  <a:buChar char="Ø"/>
                </a:pPr>
                <a:r>
                  <a:rPr lang="en-GB" b="1" dirty="0" smtClean="0">
                    <a:solidFill>
                      <a:schemeClr val="bg1"/>
                    </a:solidFill>
                  </a:rPr>
                  <a:t>Time dependant </a:t>
                </a:r>
                <a:r>
                  <a:rPr lang="en-GB" dirty="0" smtClean="0">
                    <a:solidFill>
                      <a:schemeClr val="bg1"/>
                    </a:solidFill>
                  </a:rPr>
                  <a:t>electron energy distribution</a:t>
                </a:r>
              </a:p>
              <a:p>
                <a:pPr>
                  <a:buClrTx/>
                  <a:buFont typeface="Wingdings" panose="05000000000000000000" pitchFamily="2" charset="2"/>
                  <a:buChar char="Ø"/>
                </a:pPr>
                <a:r>
                  <a:rPr lang="en-GB" dirty="0" smtClean="0">
                    <a:solidFill>
                      <a:schemeClr val="bg1"/>
                    </a:solidFill>
                  </a:rPr>
                  <a:t>Tangled magnetic field (work in progress for Vertical configuration)</a:t>
                </a:r>
                <a:endParaRPr lang="en-GB" dirty="0">
                  <a:solidFill>
                    <a:schemeClr val="bg1"/>
                  </a:solidFill>
                </a:endParaRPr>
              </a:p>
            </p:txBody>
          </p:sp>
        </mc:Choice>
        <mc:Fallback xmlns="">
          <p:sp>
            <p:nvSpPr>
              <p:cNvPr id="12" name="Espace réservé du contenu 1"/>
              <p:cNvSpPr>
                <a:spLocks noGrp="1" noRot="1" noChangeAspect="1" noMove="1" noResize="1" noEditPoints="1" noAdjustHandles="1" noChangeArrowheads="1" noChangeShapeType="1" noTextEdit="1"/>
              </p:cNvSpPr>
              <p:nvPr>
                <p:ph idx="1"/>
              </p:nvPr>
            </p:nvSpPr>
            <p:spPr>
              <a:xfrm>
                <a:off x="4181231" y="1358819"/>
                <a:ext cx="7692497" cy="4698996"/>
              </a:xfrm>
              <a:blipFill rotWithShape="0">
                <a:blip r:embed="rId3"/>
                <a:stretch>
                  <a:fillRect l="-1268" t="-1038" b="-1816"/>
                </a:stretch>
              </a:blipFill>
            </p:spPr>
            <p:txBody>
              <a:bodyPr/>
              <a:lstStyle/>
              <a:p>
                <a:r>
                  <a:rPr lang="en-GB">
                    <a:noFill/>
                  </a:rPr>
                  <a:t> </a:t>
                </a:r>
              </a:p>
            </p:txBody>
          </p:sp>
        </mc:Fallback>
      </mc:AlternateContent>
      <p:sp>
        <p:nvSpPr>
          <p:cNvPr id="15"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grpSp>
        <p:nvGrpSpPr>
          <p:cNvPr id="3" name="Groupe 2"/>
          <p:cNvGrpSpPr/>
          <p:nvPr/>
        </p:nvGrpSpPr>
        <p:grpSpPr>
          <a:xfrm>
            <a:off x="554981" y="1344960"/>
            <a:ext cx="2851797" cy="4852848"/>
            <a:chOff x="554981" y="1344960"/>
            <a:chExt cx="2851797" cy="4852848"/>
          </a:xfrm>
        </p:grpSpPr>
        <p:pic>
          <p:nvPicPr>
            <p:cNvPr id="20" name="Image 19"/>
            <p:cNvPicPr>
              <a:picLocks noChangeAspect="1"/>
            </p:cNvPicPr>
            <p:nvPr/>
          </p:nvPicPr>
          <p:blipFill rotWithShape="1">
            <a:blip r:embed="rId4">
              <a:extLst>
                <a:ext uri="{28A0092B-C50C-407E-A947-70E740481C1C}">
                  <a14:useLocalDpi xmlns:a14="http://schemas.microsoft.com/office/drawing/2010/main" val="0"/>
                </a:ext>
              </a:extLst>
            </a:blip>
            <a:srcRect t="436"/>
            <a:stretch/>
          </p:blipFill>
          <p:spPr>
            <a:xfrm>
              <a:off x="554981" y="1344960"/>
              <a:ext cx="2851797" cy="4852848"/>
            </a:xfrm>
            <a:prstGeom prst="rect">
              <a:avLst/>
            </a:prstGeom>
          </p:spPr>
        </p:pic>
        <p:sp>
          <p:nvSpPr>
            <p:cNvPr id="2" name="Rectangle 1"/>
            <p:cNvSpPr/>
            <p:nvPr/>
          </p:nvSpPr>
          <p:spPr>
            <a:xfrm>
              <a:off x="1872641" y="3150296"/>
              <a:ext cx="1058449" cy="1127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10783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15</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startAt="3"/>
            </a:pPr>
            <a:r>
              <a:rPr lang="en-US" sz="3200" spc="-1" dirty="0" smtClean="0">
                <a:solidFill>
                  <a:srgbClr val="B01513"/>
                </a:solidFill>
              </a:rPr>
              <a:t>Hotspot model from MR</a:t>
            </a:r>
            <a:endParaRPr lang="en-US" sz="3200" spc="-1" dirty="0">
              <a:solidFill>
                <a:srgbClr val="B01513"/>
              </a:solidFill>
            </a:endParaRPr>
          </a:p>
        </p:txBody>
      </p:sp>
      <p:sp>
        <p:nvSpPr>
          <p:cNvPr id="14" name="Titre 13"/>
          <p:cNvSpPr/>
          <p:nvPr/>
        </p:nvSpPr>
        <p:spPr>
          <a:xfrm>
            <a:off x="1649505" y="830880"/>
            <a:ext cx="626633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350" indent="-514350" defTabSz="457200">
              <a:lnSpc>
                <a:spcPct val="100000"/>
              </a:lnSpc>
              <a:buFont typeface="+mj-lt"/>
              <a:buAutoNum type="arabicParenR"/>
            </a:pPr>
            <a:r>
              <a:rPr lang="en-US" sz="2800" b="0" strike="noStrike" spc="-1" dirty="0" smtClean="0">
                <a:solidFill>
                  <a:schemeClr val="bg1"/>
                </a:solidFill>
                <a:latin typeface="Century Gothic"/>
              </a:rPr>
              <a:t>Model properties</a:t>
            </a:r>
            <a:endParaRPr lang="en-US" sz="2800" b="0" strike="noStrike" spc="-1" dirty="0">
              <a:solidFill>
                <a:schemeClr val="bg1"/>
              </a:solidFill>
              <a:latin typeface="Arial"/>
            </a:endParaRPr>
          </a:p>
        </p:txBody>
      </p:sp>
      <p:sp>
        <p:nvSpPr>
          <p:cNvPr id="15" name="ZoneTexte 14"/>
          <p:cNvSpPr txBox="1"/>
          <p:nvPr/>
        </p:nvSpPr>
        <p:spPr>
          <a:xfrm>
            <a:off x="7087609" y="1475681"/>
            <a:ext cx="5104391" cy="830997"/>
          </a:xfrm>
          <a:prstGeom prst="rect">
            <a:avLst/>
          </a:prstGeom>
          <a:noFill/>
        </p:spPr>
        <p:txBody>
          <a:bodyPr wrap="square" rtlCol="0">
            <a:spAutoFit/>
          </a:bodyPr>
          <a:lstStyle/>
          <a:p>
            <a:r>
              <a:rPr lang="en-GB" sz="2400" b="1" dirty="0" smtClean="0">
                <a:solidFill>
                  <a:schemeClr val="bg1"/>
                </a:solidFill>
              </a:rPr>
              <a:t>2 phases in a kinetic approach (A. </a:t>
            </a:r>
            <a:r>
              <a:rPr lang="en-GB" sz="2400" b="1" dirty="0" err="1" smtClean="0">
                <a:solidFill>
                  <a:schemeClr val="bg1"/>
                </a:solidFill>
              </a:rPr>
              <a:t>Dmytriiev</a:t>
            </a:r>
            <a:r>
              <a:rPr lang="en-GB" sz="2400" b="1" dirty="0" smtClean="0">
                <a:solidFill>
                  <a:schemeClr val="bg1"/>
                </a:solidFill>
              </a:rPr>
              <a:t>):</a:t>
            </a:r>
          </a:p>
        </p:txBody>
      </p:sp>
      <p:sp>
        <p:nvSpPr>
          <p:cNvPr id="16" name="Rectangle 15"/>
          <p:cNvSpPr/>
          <p:nvPr/>
        </p:nvSpPr>
        <p:spPr>
          <a:xfrm>
            <a:off x="7087608" y="4318667"/>
            <a:ext cx="4297571" cy="957121"/>
          </a:xfrm>
          <a:prstGeom prst="rect">
            <a:avLst/>
          </a:prstGeom>
        </p:spPr>
        <p:txBody>
          <a:bodyPr wrap="square">
            <a:spAutoFit/>
          </a:bodyPr>
          <a:lstStyle/>
          <a:p>
            <a:pPr marL="342900" indent="-342900">
              <a:lnSpc>
                <a:spcPct val="150000"/>
              </a:lnSpc>
              <a:buFont typeface="Arial" panose="020B0604020202020204" pitchFamily="34" charset="0"/>
              <a:buChar char="•"/>
            </a:pPr>
            <a:r>
              <a:rPr lang="en-GB" sz="2000" b="1" dirty="0">
                <a:solidFill>
                  <a:schemeClr val="bg1"/>
                </a:solidFill>
              </a:rPr>
              <a:t>Cooling phase </a:t>
            </a:r>
            <a:r>
              <a:rPr lang="en-GB" sz="2000" dirty="0">
                <a:solidFill>
                  <a:schemeClr val="bg1"/>
                </a:solidFill>
              </a:rPr>
              <a:t>: cooling through synchrotron </a:t>
            </a:r>
            <a:r>
              <a:rPr lang="en-GB" sz="2000" dirty="0" smtClean="0">
                <a:solidFill>
                  <a:schemeClr val="bg1"/>
                </a:solidFill>
              </a:rPr>
              <a:t>radiation</a:t>
            </a:r>
          </a:p>
        </p:txBody>
      </p:sp>
      <p:sp>
        <p:nvSpPr>
          <p:cNvPr id="17" name="Rectangle 16"/>
          <p:cNvSpPr/>
          <p:nvPr/>
        </p:nvSpPr>
        <p:spPr>
          <a:xfrm>
            <a:off x="7087609" y="2481104"/>
            <a:ext cx="4064000" cy="1938992"/>
          </a:xfrm>
          <a:prstGeom prst="rect">
            <a:avLst/>
          </a:prstGeom>
        </p:spPr>
        <p:txBody>
          <a:bodyPr wrap="square">
            <a:spAutoFit/>
          </a:bodyPr>
          <a:lstStyle/>
          <a:p>
            <a:pPr marL="342900" indent="-342900">
              <a:lnSpc>
                <a:spcPct val="150000"/>
              </a:lnSpc>
              <a:buFont typeface="Arial" panose="020B0604020202020204" pitchFamily="34" charset="0"/>
              <a:buChar char="•"/>
            </a:pPr>
            <a:r>
              <a:rPr lang="en-GB" sz="2000" b="1" dirty="0" smtClean="0">
                <a:solidFill>
                  <a:schemeClr val="bg1"/>
                </a:solidFill>
              </a:rPr>
              <a:t>Growth </a:t>
            </a:r>
            <a:r>
              <a:rPr lang="en-GB" sz="2000" b="1" dirty="0">
                <a:solidFill>
                  <a:schemeClr val="bg1"/>
                </a:solidFill>
              </a:rPr>
              <a:t>phase </a:t>
            </a:r>
            <a:r>
              <a:rPr lang="en-GB" sz="2000" dirty="0">
                <a:solidFill>
                  <a:schemeClr val="bg1"/>
                </a:solidFill>
              </a:rPr>
              <a:t>: injection of accelerated </a:t>
            </a:r>
            <a:r>
              <a:rPr lang="en-GB" sz="2000" dirty="0" smtClean="0">
                <a:solidFill>
                  <a:schemeClr val="bg1"/>
                </a:solidFill>
              </a:rPr>
              <a:t>e</a:t>
            </a:r>
            <a:r>
              <a:rPr lang="en-GB" sz="2000" baseline="30000" dirty="0" smtClean="0">
                <a:solidFill>
                  <a:schemeClr val="bg1"/>
                </a:solidFill>
              </a:rPr>
              <a:t>-</a:t>
            </a:r>
            <a:r>
              <a:rPr lang="en-GB" sz="2000" dirty="0" smtClean="0">
                <a:solidFill>
                  <a:schemeClr val="bg1"/>
                </a:solidFill>
              </a:rPr>
              <a:t> following </a:t>
            </a:r>
            <a:r>
              <a:rPr lang="en-GB" sz="2000" dirty="0">
                <a:solidFill>
                  <a:schemeClr val="bg1"/>
                </a:solidFill>
              </a:rPr>
              <a:t>a </a:t>
            </a:r>
            <a:r>
              <a:rPr lang="el-GR" sz="2000" dirty="0" smtClean="0">
                <a:solidFill>
                  <a:schemeClr val="bg1"/>
                </a:solidFill>
              </a:rPr>
              <a:t>κ</a:t>
            </a:r>
            <a:r>
              <a:rPr lang="fr-FR" sz="2000" dirty="0" smtClean="0">
                <a:solidFill>
                  <a:schemeClr val="bg1"/>
                </a:solidFill>
              </a:rPr>
              <a:t>-distribution </a:t>
            </a:r>
            <a:r>
              <a:rPr lang="fr-FR" sz="2000" dirty="0" err="1" smtClean="0">
                <a:solidFill>
                  <a:schemeClr val="bg1"/>
                </a:solidFill>
              </a:rPr>
              <a:t>at</a:t>
            </a:r>
            <a:r>
              <a:rPr lang="fr-FR" sz="2000" dirty="0" smtClean="0">
                <a:solidFill>
                  <a:schemeClr val="bg1"/>
                </a:solidFill>
              </a:rPr>
              <a:t> a constant rate</a:t>
            </a:r>
            <a:endParaRPr lang="en-GB" sz="2000" dirty="0">
              <a:solidFill>
                <a:schemeClr val="bg1"/>
              </a:solidFill>
            </a:endParaRPr>
          </a:p>
        </p:txBody>
      </p:sp>
      <p:grpSp>
        <p:nvGrpSpPr>
          <p:cNvPr id="21" name="Groupe 20"/>
          <p:cNvGrpSpPr/>
          <p:nvPr/>
        </p:nvGrpSpPr>
        <p:grpSpPr>
          <a:xfrm>
            <a:off x="184314" y="1637157"/>
            <a:ext cx="6887304" cy="3974926"/>
            <a:chOff x="2974407" y="3279204"/>
            <a:chExt cx="5011350" cy="2892241"/>
          </a:xfrm>
        </p:grpSpPr>
        <p:sp>
          <p:nvSpPr>
            <p:cNvPr id="22" name="ZoneTexte 21"/>
            <p:cNvSpPr txBox="1"/>
            <p:nvPr/>
          </p:nvSpPr>
          <p:spPr>
            <a:xfrm>
              <a:off x="2974408" y="5802113"/>
              <a:ext cx="5011349" cy="369332"/>
            </a:xfrm>
            <a:prstGeom prst="rect">
              <a:avLst/>
            </a:prstGeom>
            <a:noFill/>
          </p:spPr>
          <p:txBody>
            <a:bodyPr wrap="square" rtlCol="0">
              <a:spAutoFit/>
            </a:bodyPr>
            <a:lstStyle/>
            <a:p>
              <a:pPr algn="ctr"/>
              <a:r>
                <a:rPr lang="en-GB" i="1" dirty="0" smtClean="0">
                  <a:solidFill>
                    <a:schemeClr val="bg1"/>
                  </a:solidFill>
                </a:rPr>
                <a:t>Aimar et al., 2023</a:t>
              </a:r>
              <a:endParaRPr lang="en-GB" i="1" dirty="0">
                <a:solidFill>
                  <a:schemeClr val="bg1"/>
                </a:solidFill>
              </a:endParaRPr>
            </a:p>
          </p:txBody>
        </p:sp>
        <p:pic>
          <p:nvPicPr>
            <p:cNvPr id="23" name="Image 22"/>
            <p:cNvPicPr>
              <a:picLocks noChangeAspect="1"/>
            </p:cNvPicPr>
            <p:nvPr/>
          </p:nvPicPr>
          <p:blipFill rotWithShape="1">
            <a:blip r:embed="rId3">
              <a:extLst>
                <a:ext uri="{28A0092B-C50C-407E-A947-70E740481C1C}">
                  <a14:useLocalDpi xmlns:a14="http://schemas.microsoft.com/office/drawing/2010/main" val="0"/>
                </a:ext>
              </a:extLst>
            </a:blip>
            <a:srcRect t="6554" r="49120" b="47360"/>
            <a:stretch/>
          </p:blipFill>
          <p:spPr>
            <a:xfrm>
              <a:off x="2974407" y="3279204"/>
              <a:ext cx="5011347" cy="2754666"/>
            </a:xfrm>
            <a:prstGeom prst="rect">
              <a:avLst/>
            </a:prstGeom>
          </p:spPr>
        </p:pic>
        <mc:AlternateContent xmlns:mc="http://schemas.openxmlformats.org/markup-compatibility/2006" xmlns:a14="http://schemas.microsoft.com/office/drawing/2010/main">
          <mc:Choice Requires="a14">
            <p:sp>
              <p:nvSpPr>
                <p:cNvPr id="24" name="ZoneTexte 23"/>
                <p:cNvSpPr txBox="1"/>
                <p:nvPr/>
              </p:nvSpPr>
              <p:spPr>
                <a:xfrm>
                  <a:off x="5383997" y="5769449"/>
                  <a:ext cx="185640" cy="268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400" i="1" smtClean="0">
                            <a:solidFill>
                              <a:schemeClr val="bg1"/>
                            </a:solidFill>
                            <a:latin typeface="Cambria Math" panose="02040503050406030204" pitchFamily="18" charset="0"/>
                            <a:ea typeface="Cambria Math" panose="02040503050406030204" pitchFamily="18" charset="0"/>
                          </a:rPr>
                          <m:t>𝛾</m:t>
                        </m:r>
                      </m:oMath>
                    </m:oMathPara>
                  </a14:m>
                  <a:endParaRPr lang="fr-FR" sz="2400" dirty="0">
                    <a:solidFill>
                      <a:schemeClr val="bg1"/>
                    </a:solidFill>
                  </a:endParaRPr>
                </a:p>
              </p:txBody>
            </p:sp>
          </mc:Choice>
          <mc:Fallback xmlns="">
            <p:sp>
              <p:nvSpPr>
                <p:cNvPr id="24" name="ZoneTexte 23"/>
                <p:cNvSpPr txBox="1">
                  <a:spLocks noRot="1" noChangeAspect="1" noMove="1" noResize="1" noEditPoints="1" noAdjustHandles="1" noChangeArrowheads="1" noChangeShapeType="1" noTextEdit="1"/>
                </p:cNvSpPr>
                <p:nvPr/>
              </p:nvSpPr>
              <p:spPr>
                <a:xfrm>
                  <a:off x="5383997" y="5769449"/>
                  <a:ext cx="185640" cy="268734"/>
                </a:xfrm>
                <a:prstGeom prst="rect">
                  <a:avLst/>
                </a:prstGeom>
                <a:blipFill rotWithShape="0">
                  <a:blip r:embed="rId4"/>
                  <a:stretch>
                    <a:fillRect l="-23810" r="-21429" b="-24590"/>
                  </a:stretch>
                </a:blipFill>
              </p:spPr>
              <p:txBody>
                <a:bodyPr/>
                <a:lstStyle/>
                <a:p>
                  <a:r>
                    <a:rPr lang="fr-FR">
                      <a:noFill/>
                    </a:rPr>
                    <a:t> </a:t>
                  </a:r>
                </a:p>
              </p:txBody>
            </p:sp>
          </mc:Fallback>
        </mc:AlternateContent>
      </p:grpSp>
      <p:sp>
        <p:nvSpPr>
          <p:cNvPr id="19" name="ZoneTexte 18"/>
          <p:cNvSpPr txBox="1"/>
          <p:nvPr/>
        </p:nvSpPr>
        <p:spPr>
          <a:xfrm>
            <a:off x="188231" y="5429896"/>
            <a:ext cx="688338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dirty="0" smtClean="0">
                <a:ln>
                  <a:noFill/>
                </a:ln>
                <a:solidFill>
                  <a:prstClr val="black"/>
                </a:solidFill>
                <a:effectLst/>
                <a:uLnTx/>
                <a:uFillTx/>
              </a:rPr>
              <a:t>Aimar et al.,</a:t>
            </a:r>
            <a:r>
              <a:rPr kumimoji="0" lang="en-US" sz="1600" b="0" i="0" u="none" strike="noStrike" kern="0" cap="none" spc="0" normalizeH="0" dirty="0" smtClean="0">
                <a:ln>
                  <a:noFill/>
                </a:ln>
                <a:solidFill>
                  <a:prstClr val="black"/>
                </a:solidFill>
                <a:effectLst/>
                <a:uLnTx/>
                <a:uFillTx/>
              </a:rPr>
              <a:t> 2023</a:t>
            </a:r>
            <a:endParaRPr kumimoji="0" lang="en-US" sz="1600" b="0" i="1" u="none" strike="noStrike" kern="0" cap="none" spc="0" normalizeH="0" baseline="0" dirty="0" smtClean="0">
              <a:ln>
                <a:noFill/>
              </a:ln>
              <a:solidFill>
                <a:prstClr val="black"/>
              </a:solidFill>
              <a:effectLst/>
              <a:uLnTx/>
              <a:uFillTx/>
            </a:endParaRPr>
          </a:p>
        </p:txBody>
      </p:sp>
      <p:sp>
        <p:nvSpPr>
          <p:cNvPr id="20"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2161073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16</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startAt="3"/>
            </a:pPr>
            <a:r>
              <a:rPr lang="en-US" sz="3200" spc="-1" dirty="0" smtClean="0">
                <a:solidFill>
                  <a:srgbClr val="B01513"/>
                </a:solidFill>
              </a:rPr>
              <a:t>Hotspot model from MR</a:t>
            </a:r>
            <a:endParaRPr lang="en-US" sz="3200" spc="-1" dirty="0">
              <a:solidFill>
                <a:srgbClr val="B01513"/>
              </a:solidFill>
            </a:endParaRPr>
          </a:p>
        </p:txBody>
      </p:sp>
      <p:sp>
        <p:nvSpPr>
          <p:cNvPr id="14" name="Titre 13"/>
          <p:cNvSpPr/>
          <p:nvPr/>
        </p:nvSpPr>
        <p:spPr>
          <a:xfrm>
            <a:off x="1649505" y="830880"/>
            <a:ext cx="626633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350" indent="-514350" defTabSz="457200">
              <a:lnSpc>
                <a:spcPct val="100000"/>
              </a:lnSpc>
              <a:buFont typeface="+mj-lt"/>
              <a:buAutoNum type="arabicParenR" startAt="2"/>
            </a:pPr>
            <a:r>
              <a:rPr lang="en-US" sz="2800" b="0" strike="noStrike" spc="-1" dirty="0" smtClean="0">
                <a:solidFill>
                  <a:schemeClr val="bg1"/>
                </a:solidFill>
                <a:latin typeface="Century Gothic"/>
              </a:rPr>
              <a:t>Comparison with observations</a:t>
            </a:r>
            <a:endParaRPr lang="en-US" sz="2800" b="0" strike="noStrike" spc="-1" dirty="0">
              <a:solidFill>
                <a:schemeClr val="bg1"/>
              </a:solidFill>
              <a:latin typeface="Arial"/>
            </a:endParaRPr>
          </a:p>
        </p:txBody>
      </p:sp>
      <p:sp>
        <p:nvSpPr>
          <p:cNvPr id="3" name="Rectangle 1"/>
          <p:cNvSpPr>
            <a:spLocks noChangeArrowheads="1"/>
          </p:cNvSpPr>
          <p:nvPr/>
        </p:nvSpPr>
        <p:spPr bwMode="auto">
          <a:xfrm>
            <a:off x="8359711" y="1384739"/>
            <a:ext cx="3941703"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eaLnBrk="0" fontAlgn="base" hangingPunct="0">
              <a:spcBef>
                <a:spcPct val="0"/>
              </a:spcBef>
              <a:spcAft>
                <a:spcPct val="0"/>
              </a:spcAft>
            </a:pPr>
            <a:r>
              <a:rPr lang="en-US" sz="2000" dirty="0" smtClean="0">
                <a:solidFill>
                  <a:prstClr val="black"/>
                </a:solidFill>
              </a:rPr>
              <a:t>Total number parameters of the hotspot model : 13</a:t>
            </a:r>
          </a:p>
          <a:p>
            <a:pPr eaLnBrk="0" fontAlgn="base" hangingPunct="0">
              <a:spcBef>
                <a:spcPct val="0"/>
              </a:spcBef>
              <a:spcAft>
                <a:spcPct val="0"/>
              </a:spcAft>
            </a:pPr>
            <a:endParaRPr lang="en-US" sz="2000" b="1" u="sng" dirty="0">
              <a:solidFill>
                <a:prstClr val="black"/>
              </a:solidFill>
            </a:endParaRPr>
          </a:p>
          <a:p>
            <a:pPr eaLnBrk="0" fontAlgn="base" hangingPunct="0">
              <a:spcBef>
                <a:spcPct val="0"/>
              </a:spcBef>
              <a:spcAft>
                <a:spcPct val="0"/>
              </a:spcAft>
            </a:pPr>
            <a:r>
              <a:rPr lang="en-US" sz="2000" b="1" u="sng" dirty="0" smtClean="0">
                <a:solidFill>
                  <a:prstClr val="black"/>
                </a:solidFill>
              </a:rPr>
              <a:t>22 </a:t>
            </a:r>
            <a:r>
              <a:rPr lang="en-US" sz="2000" b="1" u="sng" dirty="0">
                <a:solidFill>
                  <a:prstClr val="black"/>
                </a:solidFill>
              </a:rPr>
              <a:t>J</a:t>
            </a:r>
            <a:r>
              <a:rPr lang="en-US" sz="2000" b="1" u="sng" dirty="0" smtClean="0">
                <a:solidFill>
                  <a:prstClr val="black"/>
                </a:solidFill>
              </a:rPr>
              <a:t>uly flare comparison :</a:t>
            </a:r>
            <a:endParaRPr lang="en-US" sz="2000" b="1" u="sng" dirty="0">
              <a:solidFill>
                <a:prstClr val="black"/>
              </a:solidFill>
            </a:endParaRPr>
          </a:p>
          <a:p>
            <a:pPr marR="0" lvl="0" algn="l" defTabSz="914400" rtl="0" eaLnBrk="0" fontAlgn="base" latinLnBrk="0" hangingPunct="0">
              <a:lnSpc>
                <a:spcPct val="100000"/>
              </a:lnSpc>
              <a:spcBef>
                <a:spcPct val="0"/>
              </a:spcBef>
              <a:spcAft>
                <a:spcPct val="0"/>
              </a:spcAft>
              <a:buClrTx/>
              <a:buSzTx/>
              <a:tabLst/>
            </a:pPr>
            <a:endParaRPr kumimoji="0" lang="fr-FR" sz="2000" b="1" i="0" u="none" strike="noStrike" cap="none" normalizeH="0" baseline="0" dirty="0" smtClean="0">
              <a:ln>
                <a:noFill/>
              </a:ln>
              <a:solidFill>
                <a:srgbClr val="000000"/>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sz="2000" b="1" i="0" u="none" strike="noStrike" cap="none" normalizeH="0" baseline="0" dirty="0" smtClean="0">
                <a:ln>
                  <a:noFill/>
                </a:ln>
                <a:solidFill>
                  <a:srgbClr val="000000"/>
                </a:solidFill>
                <a:effectLst/>
              </a:rPr>
              <a:t>Orbital </a:t>
            </a:r>
            <a:r>
              <a:rPr kumimoji="0" lang="fr-FR" sz="2000" b="1" i="0" u="none" strike="noStrike" cap="none" normalizeH="0" baseline="0" dirty="0" err="1" smtClean="0">
                <a:ln>
                  <a:noFill/>
                </a:ln>
                <a:solidFill>
                  <a:srgbClr val="000000"/>
                </a:solidFill>
                <a:effectLst/>
              </a:rPr>
              <a:t>velocity</a:t>
            </a:r>
            <a:r>
              <a:rPr kumimoji="0" lang="fr-FR" sz="2000" b="1" i="0" u="none" strike="noStrike" cap="none" normalizeH="0" baseline="0" dirty="0" smtClean="0">
                <a:ln>
                  <a:noFill/>
                </a:ln>
                <a:solidFill>
                  <a:srgbClr val="000000"/>
                </a:solidFill>
                <a:effectLst/>
              </a:rPr>
              <a:t> compatible </a:t>
            </a:r>
            <a:r>
              <a:rPr kumimoji="0" lang="fr-FR" sz="2000" b="0" i="0" u="none" strike="noStrike" cap="none" normalizeH="0" baseline="0" dirty="0" err="1" smtClean="0">
                <a:ln>
                  <a:noFill/>
                </a:ln>
                <a:solidFill>
                  <a:srgbClr val="000000"/>
                </a:solidFill>
                <a:effectLst/>
              </a:rPr>
              <a:t>with</a:t>
            </a:r>
            <a:r>
              <a:rPr kumimoji="0" lang="fr-FR" sz="2000" b="0" i="0" u="none" strike="noStrike" cap="none" normalizeH="0" baseline="0" dirty="0" smtClean="0">
                <a:ln>
                  <a:noFill/>
                </a:ln>
                <a:solidFill>
                  <a:srgbClr val="000000"/>
                </a:solidFill>
                <a:effectLst/>
              </a:rPr>
              <a:t> </a:t>
            </a:r>
            <a:r>
              <a:rPr kumimoji="0" lang="fr-FR" sz="2000" b="0" i="0" u="none" strike="noStrike" cap="none" normalizeH="0" baseline="0" dirty="0" err="1" smtClean="0">
                <a:ln>
                  <a:noFill/>
                </a:ln>
                <a:solidFill>
                  <a:srgbClr val="000000"/>
                </a:solidFill>
                <a:effectLst/>
              </a:rPr>
              <a:t>constrains</a:t>
            </a:r>
            <a:r>
              <a:rPr kumimoji="0" lang="fr-FR" sz="2000" b="0" i="0" u="none" strike="noStrike" cap="none" normalizeH="0" baseline="0" dirty="0" smtClean="0">
                <a:ln>
                  <a:noFill/>
                </a:ln>
                <a:solidFill>
                  <a:srgbClr val="000000"/>
                </a:solidFill>
                <a:effectLst/>
              </a:rPr>
              <a:t> </a:t>
            </a:r>
            <a:r>
              <a:rPr kumimoji="0" lang="fr-FR" sz="2000" b="0" i="0" u="none" strike="noStrike" cap="none" normalizeH="0" baseline="0" dirty="0" err="1" smtClean="0">
                <a:ln>
                  <a:noFill/>
                </a:ln>
                <a:solidFill>
                  <a:srgbClr val="000000"/>
                </a:solidFill>
                <a:effectLst/>
              </a:rPr>
              <a:t>from</a:t>
            </a:r>
            <a:r>
              <a:rPr kumimoji="0" lang="fr-FR" sz="2000" b="0" i="0" u="none" strike="noStrike" cap="none" normalizeH="0" baseline="0" dirty="0" smtClean="0">
                <a:ln>
                  <a:noFill/>
                </a:ln>
                <a:solidFill>
                  <a:srgbClr val="000000"/>
                </a:solidFill>
                <a:effectLst/>
              </a:rPr>
              <a:t> El Mellah et al., 2022</a:t>
            </a:r>
          </a:p>
          <a:p>
            <a:pPr marR="0" lvl="0" algn="l" defTabSz="914400" rtl="0" eaLnBrk="0" fontAlgn="base" latinLnBrk="0" hangingPunct="0">
              <a:lnSpc>
                <a:spcPct val="100000"/>
              </a:lnSpc>
              <a:spcBef>
                <a:spcPct val="0"/>
              </a:spcBef>
              <a:spcAft>
                <a:spcPct val="0"/>
              </a:spcAft>
              <a:buClrTx/>
              <a:buSzTx/>
              <a:tabLst/>
            </a:pPr>
            <a:endParaRPr kumimoji="0" lang="fr-FR" sz="2000" b="0" i="0" u="none" strike="noStrike" cap="none" normalizeH="0" baseline="0" dirty="0" smtClean="0">
              <a:ln>
                <a:noFill/>
              </a:ln>
              <a:solidFill>
                <a:srgbClr val="000000"/>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sz="2000" b="0" i="0" u="none" strike="noStrike" cap="none" normalizeH="0" baseline="0" dirty="0" err="1" smtClean="0">
                <a:ln>
                  <a:noFill/>
                </a:ln>
                <a:solidFill>
                  <a:srgbClr val="000000"/>
                </a:solidFill>
                <a:effectLst/>
              </a:rPr>
              <a:t>Strong</a:t>
            </a:r>
            <a:r>
              <a:rPr kumimoji="0" lang="fr-FR" sz="2000" b="0" i="0" u="none" strike="noStrike" cap="none" normalizeH="0" baseline="0" dirty="0" smtClean="0">
                <a:ln>
                  <a:noFill/>
                </a:ln>
                <a:solidFill>
                  <a:srgbClr val="000000"/>
                </a:solidFill>
                <a:effectLst/>
              </a:rPr>
              <a:t> influence of the </a:t>
            </a:r>
            <a:r>
              <a:rPr kumimoji="0" lang="fr-FR" sz="2000" b="1" i="0" u="none" strike="noStrike" cap="none" normalizeH="0" baseline="0" dirty="0" err="1" smtClean="0">
                <a:ln>
                  <a:noFill/>
                </a:ln>
                <a:solidFill>
                  <a:srgbClr val="000000"/>
                </a:solidFill>
                <a:effectLst/>
              </a:rPr>
              <a:t>beaming</a:t>
            </a:r>
            <a:r>
              <a:rPr kumimoji="0" lang="fr-FR" sz="2000" b="0" i="0" u="none" strike="noStrike" cap="none" normalizeH="0" baseline="0" dirty="0" smtClean="0">
                <a:ln>
                  <a:noFill/>
                </a:ln>
                <a:solidFill>
                  <a:srgbClr val="000000"/>
                </a:solidFill>
                <a:effectLst/>
              </a:rPr>
              <a:t> </a:t>
            </a:r>
            <a:r>
              <a:rPr kumimoji="0" lang="fr-FR" sz="2000" b="0" i="0" u="none" strike="noStrike" cap="none" normalizeH="0" baseline="0" dirty="0" err="1" smtClean="0">
                <a:ln>
                  <a:noFill/>
                </a:ln>
                <a:solidFill>
                  <a:srgbClr val="000000"/>
                </a:solidFill>
                <a:effectLst/>
              </a:rPr>
              <a:t>effect</a:t>
            </a:r>
            <a:endParaRPr lang="fr-FR" sz="2000" dirty="0">
              <a:solidFill>
                <a:srgbClr val="000000"/>
              </a:solidFill>
            </a:endParaRPr>
          </a:p>
          <a:p>
            <a:pPr marR="0" lvl="0" algn="l" defTabSz="914400" rtl="0" eaLnBrk="0" fontAlgn="base" latinLnBrk="0" hangingPunct="0">
              <a:lnSpc>
                <a:spcPct val="100000"/>
              </a:lnSpc>
              <a:spcBef>
                <a:spcPct val="0"/>
              </a:spcBef>
              <a:spcAft>
                <a:spcPct val="0"/>
              </a:spcAft>
              <a:buClrTx/>
              <a:buSzTx/>
              <a:tabLst/>
            </a:pPr>
            <a:endParaRPr kumimoji="0" lang="fr-FR" sz="2000" b="0" i="0" u="none" strike="noStrike" cap="none" normalizeH="0" baseline="0" dirty="0" smtClean="0">
              <a:ln>
                <a:noFill/>
              </a:ln>
              <a:solidFill>
                <a:srgbClr val="000000"/>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sz="2000" b="0" i="0" u="none" strike="noStrike" cap="none" normalizeH="0" baseline="0" dirty="0" smtClean="0">
                <a:ln>
                  <a:noFill/>
                </a:ln>
                <a:solidFill>
                  <a:srgbClr val="000000"/>
                </a:solidFill>
                <a:effectLst/>
              </a:rPr>
              <a:t>Shows good agreement </a:t>
            </a:r>
            <a:r>
              <a:rPr kumimoji="0" lang="fr-FR" sz="2000" b="0" i="0" u="none" strike="noStrike" cap="none" normalizeH="0" baseline="0" dirty="0" err="1" smtClean="0">
                <a:ln>
                  <a:noFill/>
                </a:ln>
                <a:solidFill>
                  <a:srgbClr val="000000"/>
                </a:solidFill>
                <a:effectLst/>
              </a:rPr>
              <a:t>with</a:t>
            </a:r>
            <a:r>
              <a:rPr kumimoji="0" lang="fr-FR" sz="2000" b="0" i="0" u="none" strike="noStrike" cap="none" normalizeH="0" baseline="0" dirty="0" smtClean="0">
                <a:ln>
                  <a:noFill/>
                </a:ln>
                <a:solidFill>
                  <a:srgbClr val="000000"/>
                </a:solidFill>
                <a:effectLst/>
              </a:rPr>
              <a:t> the data (</a:t>
            </a:r>
            <a:r>
              <a:rPr kumimoji="0" lang="fr-FR" sz="2000" b="1" i="0" u="none" strike="noStrike" cap="none" normalizeH="0" baseline="0" dirty="0" smtClean="0">
                <a:ln>
                  <a:noFill/>
                </a:ln>
                <a:solidFill>
                  <a:srgbClr val="000000"/>
                </a:solidFill>
                <a:effectLst/>
              </a:rPr>
              <a:t>not a fit !</a:t>
            </a:r>
            <a:r>
              <a:rPr kumimoji="0" lang="fr-FR" sz="2000" b="0" i="0" u="none" strike="noStrike" cap="none" normalizeH="0" baseline="0" dirty="0" smtClean="0">
                <a:ln>
                  <a:noFill/>
                </a:ln>
                <a:solidFill>
                  <a:srgbClr val="000000"/>
                </a:solidFill>
                <a:effectLst/>
              </a:rPr>
              <a:t>)</a:t>
            </a:r>
            <a:endParaRPr kumimoji="0" lang="fr-FR"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s://lh7-rt.googleusercontent.com/slidesz/AGV_vUfi_KAT9FJGAaACVVagEY1sx9V1fb6D7hvRGjMGyCVh9_dH8zlFkkFVcT-VKvet4ChWJAPG7bC862UQdeyZ3r_90rS30BjG8QDbxyNs-SLgqySHHXnUsIUWCN6bvR_fNlWh7qkH8CrbyrkyaqbiQL--el91ELslV7UP6ul3ydYF1VMD9HaPSQ=s2048?key=FqrdaDijuW5MFW8I9uF0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1" y="1384739"/>
            <a:ext cx="8316101" cy="416418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43610" y="5548923"/>
            <a:ext cx="831610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dirty="0" smtClean="0">
                <a:ln>
                  <a:noFill/>
                </a:ln>
                <a:solidFill>
                  <a:prstClr val="black"/>
                </a:solidFill>
                <a:effectLst/>
                <a:uLnTx/>
                <a:uFillTx/>
              </a:rPr>
              <a:t>Aimar et al.,</a:t>
            </a:r>
            <a:r>
              <a:rPr kumimoji="0" lang="en-US" sz="1600" b="0" i="0" u="none" strike="noStrike" kern="0" cap="none" spc="0" normalizeH="0" dirty="0" smtClean="0">
                <a:ln>
                  <a:noFill/>
                </a:ln>
                <a:solidFill>
                  <a:prstClr val="black"/>
                </a:solidFill>
                <a:effectLst/>
                <a:uLnTx/>
                <a:uFillTx/>
              </a:rPr>
              <a:t> 2023</a:t>
            </a:r>
            <a:endParaRPr kumimoji="0" lang="en-US" sz="1600" b="0" i="1" u="none" strike="noStrike" kern="0" cap="none" spc="0" normalizeH="0" baseline="0" dirty="0" smtClean="0">
              <a:ln>
                <a:noFill/>
              </a:ln>
              <a:solidFill>
                <a:prstClr val="black"/>
              </a:solidFill>
              <a:effectLst/>
              <a:uLnTx/>
              <a:uFillTx/>
            </a:endParaRPr>
          </a:p>
        </p:txBody>
      </p:sp>
      <p:sp>
        <p:nvSpPr>
          <p:cNvPr id="12"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402428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17</a:t>
            </a:fld>
            <a:endParaRPr lang="fr-FR" dirty="0">
              <a:solidFill>
                <a:srgbClr val="898989"/>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7" y="1384739"/>
            <a:ext cx="8312000" cy="4546642"/>
          </a:xfrm>
          <a:prstGeom prst="rect">
            <a:avLst/>
          </a:prstGeom>
        </p:spPr>
      </p:pic>
      <mc:AlternateContent xmlns:mc="http://schemas.openxmlformats.org/markup-compatibility/2006" xmlns:a14="http://schemas.microsoft.com/office/drawing/2010/main">
        <mc:Choice Requires="a14">
          <p:sp>
            <p:nvSpPr>
              <p:cNvPr id="4" name="ZoneTexte 3"/>
              <p:cNvSpPr txBox="1"/>
              <p:nvPr/>
            </p:nvSpPr>
            <p:spPr>
              <a:xfrm>
                <a:off x="8363427" y="1303569"/>
                <a:ext cx="3604823" cy="4401205"/>
              </a:xfrm>
              <a:prstGeom prst="rect">
                <a:avLst/>
              </a:prstGeom>
              <a:noFill/>
            </p:spPr>
            <p:txBody>
              <a:bodyPr wrap="square" rtlCol="0">
                <a:spAutoFit/>
              </a:bodyPr>
              <a:lstStyle/>
              <a:p>
                <a:r>
                  <a:rPr lang="en-US" sz="2000" b="1" u="sng" dirty="0" smtClean="0">
                    <a:solidFill>
                      <a:prstClr val="black"/>
                    </a:solidFill>
                  </a:rPr>
                  <a:t>Double peak light curve :</a:t>
                </a:r>
                <a:endParaRPr lang="en-US" sz="2000" b="1" u="sng" dirty="0">
                  <a:solidFill>
                    <a:prstClr val="black"/>
                  </a:solidFill>
                </a:endParaRPr>
              </a:p>
              <a:p>
                <a:endParaRPr lang="en-US" sz="2000" b="1" dirty="0">
                  <a:solidFill>
                    <a:prstClr val="black"/>
                  </a:solidFill>
                </a:endParaRPr>
              </a:p>
              <a:p>
                <a:pPr marL="342900" indent="-342900">
                  <a:buFont typeface="Wingdings" panose="05000000000000000000" pitchFamily="2" charset="2"/>
                  <a:buChar char="Ø"/>
                </a:pPr>
                <a:r>
                  <a:rPr lang="en-US" sz="2000" b="1" dirty="0" smtClean="0">
                    <a:solidFill>
                      <a:prstClr val="black"/>
                    </a:solidFill>
                  </a:rPr>
                  <a:t>1</a:t>
                </a:r>
                <a:r>
                  <a:rPr lang="en-US" sz="2000" b="1" baseline="30000" dirty="0" smtClean="0">
                    <a:solidFill>
                      <a:prstClr val="black"/>
                    </a:solidFill>
                  </a:rPr>
                  <a:t>st</a:t>
                </a:r>
                <a:r>
                  <a:rPr lang="en-US" sz="2000" b="1" dirty="0" smtClean="0">
                    <a:solidFill>
                      <a:prstClr val="black"/>
                    </a:solidFill>
                  </a:rPr>
                  <a:t> peak </a:t>
                </a:r>
                <a:r>
                  <a:rPr lang="en-US" sz="2000" dirty="0">
                    <a:solidFill>
                      <a:prstClr val="black"/>
                    </a:solidFill>
                  </a:rPr>
                  <a:t>: injection </a:t>
                </a:r>
                <a:r>
                  <a:rPr lang="en-US" sz="2000" dirty="0" smtClean="0">
                    <a:solidFill>
                      <a:prstClr val="black"/>
                    </a:solidFill>
                  </a:rPr>
                  <a:t>of accelerated electrons</a:t>
                </a:r>
                <a:endParaRPr lang="en-US" sz="2000" dirty="0">
                  <a:solidFill>
                    <a:prstClr val="black"/>
                  </a:solidFill>
                </a:endParaRPr>
              </a:p>
              <a:p>
                <a:endParaRPr lang="en-US" sz="2000" dirty="0">
                  <a:solidFill>
                    <a:prstClr val="black"/>
                  </a:solidFill>
                </a:endParaRPr>
              </a:p>
              <a:p>
                <a:pPr marL="342900" indent="-342900">
                  <a:buFont typeface="Wingdings" panose="05000000000000000000" pitchFamily="2" charset="2"/>
                  <a:buChar char="Ø"/>
                </a:pPr>
                <a:r>
                  <a:rPr lang="en-US" sz="2000" b="1" dirty="0">
                    <a:solidFill>
                      <a:prstClr val="black"/>
                    </a:solidFill>
                  </a:rPr>
                  <a:t>2</a:t>
                </a:r>
                <a:r>
                  <a:rPr lang="en-US" sz="2000" b="1" baseline="30000" dirty="0">
                    <a:solidFill>
                      <a:prstClr val="black"/>
                    </a:solidFill>
                  </a:rPr>
                  <a:t>nd</a:t>
                </a:r>
                <a:r>
                  <a:rPr lang="en-US" sz="2000" b="1" dirty="0">
                    <a:solidFill>
                      <a:prstClr val="black"/>
                    </a:solidFill>
                  </a:rPr>
                  <a:t> </a:t>
                </a:r>
                <a:r>
                  <a:rPr lang="en-US" sz="2000" b="1" dirty="0" smtClean="0">
                    <a:solidFill>
                      <a:prstClr val="black"/>
                    </a:solidFill>
                  </a:rPr>
                  <a:t>peak </a:t>
                </a:r>
                <a:r>
                  <a:rPr lang="en-US" sz="2000" dirty="0">
                    <a:solidFill>
                      <a:prstClr val="black"/>
                    </a:solidFill>
                  </a:rPr>
                  <a:t>: beaming + </a:t>
                </a:r>
                <a:r>
                  <a:rPr lang="en-US" sz="2000" dirty="0" smtClean="0">
                    <a:solidFill>
                      <a:prstClr val="black"/>
                    </a:solidFill>
                  </a:rPr>
                  <a:t>lensing</a:t>
                </a:r>
                <a:endParaRPr lang="en-US" sz="2000" dirty="0">
                  <a:solidFill>
                    <a:prstClr val="black"/>
                  </a:solidFill>
                </a:endParaRPr>
              </a:p>
              <a:p>
                <a:pPr marL="800100" lvl="1" indent="-342900">
                  <a:buFont typeface="Arial" panose="020B0604020202020204" pitchFamily="34" charset="0"/>
                  <a:buChar char="•"/>
                </a:pPr>
                <a14:m>
                  <m:oMath xmlns:m="http://schemas.openxmlformats.org/officeDocument/2006/math">
                    <m:r>
                      <a:rPr lang="en-US" sz="2000" i="1" smtClean="0">
                        <a:solidFill>
                          <a:prstClr val="black"/>
                        </a:solidFill>
                        <a:latin typeface="Cambria Math" panose="02040503050406030204" pitchFamily="18" charset="0"/>
                        <a:ea typeface="Cambria Math" panose="02040503050406030204" pitchFamily="18" charset="0"/>
                      </a:rPr>
                      <m:t>𝜃</m:t>
                    </m:r>
                    <m:r>
                      <a:rPr lang="en-US" sz="2000" i="1" smtClean="0">
                        <a:solidFill>
                          <a:prstClr val="black"/>
                        </a:solidFill>
                        <a:latin typeface="Cambria Math" panose="02040503050406030204" pitchFamily="18" charset="0"/>
                        <a:ea typeface="Cambria Math" panose="02040503050406030204" pitchFamily="18" charset="0"/>
                      </a:rPr>
                      <m:t>≈</m:t>
                    </m:r>
                  </m:oMath>
                </a14:m>
                <a:r>
                  <a:rPr lang="en-US" sz="2000" dirty="0">
                    <a:solidFill>
                      <a:prstClr val="black"/>
                    </a:solidFill>
                  </a:rPr>
                  <a:t> inclination</a:t>
                </a:r>
              </a:p>
              <a:p>
                <a:pPr marL="800100" lvl="1" indent="-342900">
                  <a:buFont typeface="Arial" panose="020B0604020202020204" pitchFamily="34" charset="0"/>
                  <a:buChar char="•"/>
                </a:pPr>
                <a:r>
                  <a:rPr lang="en-US" sz="2000" dirty="0" err="1" smtClean="0">
                    <a:solidFill>
                      <a:prstClr val="black"/>
                    </a:solidFill>
                  </a:rPr>
                  <a:t>Plasmoïd</a:t>
                </a:r>
                <a:r>
                  <a:rPr lang="en-US" sz="2000" dirty="0" smtClean="0">
                    <a:solidFill>
                      <a:prstClr val="black"/>
                    </a:solidFill>
                  </a:rPr>
                  <a:t> is behind the black hole</a:t>
                </a:r>
                <a:endParaRPr lang="en-US" sz="2000" dirty="0">
                  <a:solidFill>
                    <a:prstClr val="black"/>
                  </a:solidFill>
                </a:endParaRPr>
              </a:p>
              <a:p>
                <a:pPr marL="800100" lvl="1" indent="-342900">
                  <a:buFont typeface="Arial" panose="020B0604020202020204" pitchFamily="34" charset="0"/>
                  <a:buChar char="•"/>
                </a:pPr>
                <a:endParaRPr lang="en-US" sz="2000" dirty="0">
                  <a:solidFill>
                    <a:prstClr val="black"/>
                  </a:solidFill>
                </a:endParaRPr>
              </a:p>
              <a:p>
                <a:r>
                  <a:rPr lang="en-US" sz="2000" dirty="0" smtClean="0">
                    <a:solidFill>
                      <a:prstClr val="black"/>
                    </a:solidFill>
                  </a:rPr>
                  <a:t>The alignment constrains the maximum and shape of the second peak</a:t>
                </a:r>
                <a:endParaRPr lang="en-US" sz="2000" dirty="0">
                  <a:solidFill>
                    <a:prstClr val="black"/>
                  </a:solidFill>
                </a:endParaRPr>
              </a:p>
            </p:txBody>
          </p:sp>
        </mc:Choice>
        <mc:Fallback xmlns="">
          <p:sp>
            <p:nvSpPr>
              <p:cNvPr id="4" name="ZoneTexte 3"/>
              <p:cNvSpPr txBox="1">
                <a:spLocks noRot="1" noChangeAspect="1" noMove="1" noResize="1" noEditPoints="1" noAdjustHandles="1" noChangeArrowheads="1" noChangeShapeType="1" noTextEdit="1"/>
              </p:cNvSpPr>
              <p:nvPr/>
            </p:nvSpPr>
            <p:spPr>
              <a:xfrm>
                <a:off x="8363427" y="1303569"/>
                <a:ext cx="3604823" cy="4401205"/>
              </a:xfrm>
              <a:prstGeom prst="rect">
                <a:avLst/>
              </a:prstGeom>
              <a:blipFill rotWithShape="0">
                <a:blip r:embed="rId4"/>
                <a:stretch>
                  <a:fillRect l="-1861" t="-831" r="-3553" b="-1524"/>
                </a:stretch>
              </a:blipFill>
            </p:spPr>
            <p:txBody>
              <a:bodyPr/>
              <a:lstStyle/>
              <a:p>
                <a:r>
                  <a:rPr lang="en-GB">
                    <a:noFill/>
                  </a:rPr>
                  <a:t> </a:t>
                </a:r>
              </a:p>
            </p:txBody>
          </p:sp>
        </mc:Fallback>
      </mc:AlternateContent>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startAt="3"/>
            </a:pPr>
            <a:r>
              <a:rPr lang="en-US" sz="3200" spc="-1" dirty="0" smtClean="0">
                <a:solidFill>
                  <a:srgbClr val="B01513"/>
                </a:solidFill>
              </a:rPr>
              <a:t>Hotspot model from MR</a:t>
            </a:r>
            <a:endParaRPr lang="en-US" sz="3200" spc="-1" dirty="0">
              <a:solidFill>
                <a:srgbClr val="B01513"/>
              </a:solidFill>
            </a:endParaRPr>
          </a:p>
        </p:txBody>
      </p:sp>
      <p:sp>
        <p:nvSpPr>
          <p:cNvPr id="14" name="Titre 13"/>
          <p:cNvSpPr/>
          <p:nvPr/>
        </p:nvSpPr>
        <p:spPr>
          <a:xfrm>
            <a:off x="1649505" y="830880"/>
            <a:ext cx="626633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350" indent="-514350" defTabSz="457200">
              <a:lnSpc>
                <a:spcPct val="100000"/>
              </a:lnSpc>
              <a:buFont typeface="+mj-lt"/>
              <a:buAutoNum type="arabicParenR" startAt="2"/>
            </a:pPr>
            <a:r>
              <a:rPr lang="en-US" sz="2800" b="0" strike="noStrike" spc="-1" dirty="0" smtClean="0">
                <a:solidFill>
                  <a:schemeClr val="bg1"/>
                </a:solidFill>
                <a:latin typeface="Century Gothic"/>
              </a:rPr>
              <a:t>Comparison with observations</a:t>
            </a:r>
            <a:endParaRPr lang="en-US" sz="2800" b="0" strike="noStrike" spc="-1" dirty="0">
              <a:solidFill>
                <a:schemeClr val="bg1"/>
              </a:solidFill>
              <a:latin typeface="Arial"/>
            </a:endParaRPr>
          </a:p>
        </p:txBody>
      </p:sp>
      <p:sp>
        <p:nvSpPr>
          <p:cNvPr id="12"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924651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18</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mj-lt"/>
              <a:buAutoNum type="arabicPeriod" startAt="4"/>
            </a:pPr>
            <a:r>
              <a:rPr lang="en-US" sz="3200" spc="-1" dirty="0" smtClean="0">
                <a:solidFill>
                  <a:srgbClr val="B01513"/>
                </a:solidFill>
              </a:rPr>
              <a:t>Flares polarization as probe of space-time</a:t>
            </a:r>
            <a:endParaRPr lang="en-US" sz="3200" spc="-1" dirty="0">
              <a:solidFill>
                <a:srgbClr val="B01513"/>
              </a:solidFill>
            </a:endParaRPr>
          </a:p>
        </p:txBody>
      </p:sp>
      <p:sp>
        <p:nvSpPr>
          <p:cNvPr id="12"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grpSp>
        <p:nvGrpSpPr>
          <p:cNvPr id="5" name="Groupe 4"/>
          <p:cNvGrpSpPr/>
          <p:nvPr/>
        </p:nvGrpSpPr>
        <p:grpSpPr>
          <a:xfrm>
            <a:off x="721457" y="3739026"/>
            <a:ext cx="9506740" cy="2371351"/>
            <a:chOff x="396387" y="1185985"/>
            <a:chExt cx="11629363" cy="2900816"/>
          </a:xfrm>
        </p:grpSpPr>
        <p:pic>
          <p:nvPicPr>
            <p:cNvPr id="3" name="Image 2"/>
            <p:cNvPicPr>
              <a:picLocks noChangeAspect="1"/>
            </p:cNvPicPr>
            <p:nvPr/>
          </p:nvPicPr>
          <p:blipFill>
            <a:blip r:embed="rId3"/>
            <a:stretch>
              <a:fillRect/>
            </a:stretch>
          </p:blipFill>
          <p:spPr>
            <a:xfrm>
              <a:off x="396387" y="1185985"/>
              <a:ext cx="11629363" cy="2562262"/>
            </a:xfrm>
            <a:prstGeom prst="rect">
              <a:avLst/>
            </a:prstGeom>
          </p:spPr>
        </p:pic>
        <p:sp>
          <p:nvSpPr>
            <p:cNvPr id="15" name="ZoneTexte 14"/>
            <p:cNvSpPr txBox="1"/>
            <p:nvPr/>
          </p:nvSpPr>
          <p:spPr>
            <a:xfrm>
              <a:off x="396388" y="3748247"/>
              <a:ext cx="11629362"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dirty="0" smtClean="0">
                  <a:ln>
                    <a:noFill/>
                  </a:ln>
                  <a:solidFill>
                    <a:prstClr val="black"/>
                  </a:solidFill>
                  <a:effectLst/>
                  <a:uLnTx/>
                  <a:uFillTx/>
                </a:rPr>
                <a:t>Vincent et al.,</a:t>
              </a:r>
              <a:r>
                <a:rPr kumimoji="0" lang="en-US" sz="1600" b="0" i="0" u="none" strike="noStrike" kern="0" cap="none" spc="0" normalizeH="0" dirty="0" smtClean="0">
                  <a:ln>
                    <a:noFill/>
                  </a:ln>
                  <a:solidFill>
                    <a:prstClr val="black"/>
                  </a:solidFill>
                  <a:effectLst/>
                  <a:uLnTx/>
                  <a:uFillTx/>
                </a:rPr>
                <a:t> 2024</a:t>
              </a:r>
              <a:endParaRPr kumimoji="0" lang="en-US" sz="1600" b="0" i="1" u="none" strike="noStrike" kern="0" cap="none" spc="0" normalizeH="0" baseline="0" dirty="0" smtClean="0">
                <a:ln>
                  <a:noFill/>
                </a:ln>
                <a:solidFill>
                  <a:prstClr val="black"/>
                </a:solidFill>
                <a:effectLst/>
                <a:uLnTx/>
                <a:uFillTx/>
              </a:endParaRPr>
            </a:p>
          </p:txBody>
        </p:sp>
      </p:gr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57" y="830880"/>
            <a:ext cx="5247892" cy="2771084"/>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3703" y="830880"/>
            <a:ext cx="3724494" cy="2773304"/>
          </a:xfrm>
          <a:prstGeom prst="rect">
            <a:avLst/>
          </a:prstGeom>
        </p:spPr>
      </p:pic>
    </p:spTree>
    <p:extLst>
      <p:ext uri="{BB962C8B-B14F-4D97-AF65-F5344CB8AC3E}">
        <p14:creationId xmlns:p14="http://schemas.microsoft.com/office/powerpoint/2010/main" val="231263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19</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mj-lt"/>
              <a:buAutoNum type="arabicPeriod" startAt="4"/>
            </a:pPr>
            <a:r>
              <a:rPr lang="en-US" sz="3200" spc="-1" dirty="0" smtClean="0">
                <a:solidFill>
                  <a:srgbClr val="B01513"/>
                </a:solidFill>
              </a:rPr>
              <a:t>Flares polarization as probe of space-time</a:t>
            </a:r>
            <a:endParaRPr lang="en-US" sz="3200" spc="-1" dirty="0">
              <a:solidFill>
                <a:srgbClr val="B01513"/>
              </a:solidFill>
            </a:endParaRPr>
          </a:p>
        </p:txBody>
      </p:sp>
      <p:sp>
        <p:nvSpPr>
          <p:cNvPr id="12"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
        <p:nvSpPr>
          <p:cNvPr id="10" name="ZoneTexte 9"/>
          <p:cNvSpPr txBox="1"/>
          <p:nvPr/>
        </p:nvSpPr>
        <p:spPr>
          <a:xfrm>
            <a:off x="7052153" y="1303569"/>
            <a:ext cx="4916097" cy="4478149"/>
          </a:xfrm>
          <a:prstGeom prst="rect">
            <a:avLst/>
          </a:prstGeom>
          <a:noFill/>
        </p:spPr>
        <p:txBody>
          <a:bodyPr wrap="square" rtlCol="0">
            <a:spAutoFit/>
          </a:bodyPr>
          <a:lstStyle/>
          <a:p>
            <a:r>
              <a:rPr lang="en-US" sz="2000" b="1" u="sng" dirty="0" smtClean="0">
                <a:solidFill>
                  <a:prstClr val="black"/>
                </a:solidFill>
              </a:rPr>
              <a:t>Deviation from Schwarzschild :</a:t>
            </a:r>
            <a:endParaRPr lang="en-US" sz="2000" b="1" u="sng" dirty="0">
              <a:solidFill>
                <a:prstClr val="black"/>
              </a:solidFill>
            </a:endParaRPr>
          </a:p>
          <a:p>
            <a:endParaRPr lang="en-US" sz="2000" b="1" dirty="0">
              <a:solidFill>
                <a:prstClr val="black"/>
              </a:solidFill>
            </a:endParaRPr>
          </a:p>
          <a:p>
            <a:pPr marL="342900" indent="-342900">
              <a:spcAft>
                <a:spcPts val="600"/>
              </a:spcAft>
              <a:buFont typeface="Wingdings" panose="05000000000000000000" pitchFamily="2" charset="2"/>
              <a:buChar char="Ø"/>
            </a:pPr>
            <a:r>
              <a:rPr lang="en-US" sz="2000" b="1" dirty="0" smtClean="0">
                <a:solidFill>
                  <a:prstClr val="black"/>
                </a:solidFill>
              </a:rPr>
              <a:t>Fit </a:t>
            </a:r>
            <a:r>
              <a:rPr lang="en-US" sz="2000" dirty="0" smtClean="0">
                <a:solidFill>
                  <a:prstClr val="black"/>
                </a:solidFill>
              </a:rPr>
              <a:t>the data in </a:t>
            </a:r>
            <a:r>
              <a:rPr lang="en-US" sz="2000" b="1" dirty="0" smtClean="0">
                <a:solidFill>
                  <a:prstClr val="black"/>
                </a:solidFill>
              </a:rPr>
              <a:t>Schwarzschild</a:t>
            </a:r>
          </a:p>
          <a:p>
            <a:pPr marL="342900" indent="-342900">
              <a:spcAft>
                <a:spcPts val="600"/>
              </a:spcAft>
              <a:buFont typeface="Wingdings" panose="05000000000000000000" pitchFamily="2" charset="2"/>
              <a:buChar char="Ø"/>
            </a:pPr>
            <a:r>
              <a:rPr lang="en-US" sz="2000" b="1" dirty="0" smtClean="0">
                <a:solidFill>
                  <a:prstClr val="black"/>
                </a:solidFill>
              </a:rPr>
              <a:t>Subtract</a:t>
            </a:r>
            <a:r>
              <a:rPr lang="en-US" sz="2000" dirty="0" smtClean="0">
                <a:solidFill>
                  <a:prstClr val="black"/>
                </a:solidFill>
              </a:rPr>
              <a:t> the </a:t>
            </a:r>
            <a:r>
              <a:rPr lang="en-US" sz="2000" b="1" dirty="0" smtClean="0">
                <a:solidFill>
                  <a:prstClr val="black"/>
                </a:solidFill>
              </a:rPr>
              <a:t>model</a:t>
            </a:r>
            <a:r>
              <a:rPr lang="en-US" sz="2000" dirty="0" smtClean="0">
                <a:solidFill>
                  <a:prstClr val="black"/>
                </a:solidFill>
              </a:rPr>
              <a:t> from the </a:t>
            </a:r>
            <a:r>
              <a:rPr lang="en-US" sz="2000" b="1" dirty="0" smtClean="0">
                <a:solidFill>
                  <a:prstClr val="black"/>
                </a:solidFill>
              </a:rPr>
              <a:t>data</a:t>
            </a:r>
          </a:p>
          <a:p>
            <a:pPr marL="342900" indent="-342900">
              <a:spcAft>
                <a:spcPts val="600"/>
              </a:spcAft>
              <a:buFont typeface="Wingdings" panose="05000000000000000000" pitchFamily="2" charset="2"/>
              <a:buChar char="Ø"/>
            </a:pPr>
            <a:r>
              <a:rPr lang="en-US" sz="2000" b="1" dirty="0" smtClean="0">
                <a:solidFill>
                  <a:prstClr val="black"/>
                </a:solidFill>
              </a:rPr>
              <a:t>Search ECO signal </a:t>
            </a:r>
            <a:r>
              <a:rPr lang="en-US" sz="2000" dirty="0" smtClean="0">
                <a:solidFill>
                  <a:prstClr val="black"/>
                </a:solidFill>
              </a:rPr>
              <a:t>in the residuals</a:t>
            </a:r>
          </a:p>
          <a:p>
            <a:pPr>
              <a:spcAft>
                <a:spcPts val="600"/>
              </a:spcAft>
            </a:pPr>
            <a:endParaRPr lang="en-US" sz="2000" dirty="0">
              <a:solidFill>
                <a:prstClr val="black"/>
              </a:solidFill>
            </a:endParaRPr>
          </a:p>
          <a:p>
            <a:pPr>
              <a:spcAft>
                <a:spcPts val="600"/>
              </a:spcAft>
            </a:pPr>
            <a:r>
              <a:rPr lang="en-US" sz="2000" dirty="0" smtClean="0">
                <a:solidFill>
                  <a:prstClr val="black"/>
                </a:solidFill>
              </a:rPr>
              <a:t>3 ECOs </a:t>
            </a:r>
            <a:r>
              <a:rPr lang="en-US" sz="2000" dirty="0" smtClean="0">
                <a:solidFill>
                  <a:prstClr val="black"/>
                </a:solidFill>
              </a:rPr>
              <a:t>families </a:t>
            </a:r>
            <a:r>
              <a:rPr lang="en-US" sz="2000" dirty="0" smtClean="0">
                <a:solidFill>
                  <a:prstClr val="black"/>
                </a:solidFill>
              </a:rPr>
              <a:t>of models :</a:t>
            </a:r>
          </a:p>
          <a:p>
            <a:pPr marL="342900" indent="-342900">
              <a:spcAft>
                <a:spcPts val="600"/>
              </a:spcAft>
              <a:buFont typeface="Arial" panose="020B0604020202020204" pitchFamily="34" charset="0"/>
              <a:buChar char="•"/>
            </a:pPr>
            <a:r>
              <a:rPr lang="en-US" sz="2000" dirty="0" err="1" smtClean="0">
                <a:solidFill>
                  <a:prstClr val="black"/>
                </a:solidFill>
              </a:rPr>
              <a:t>Solitonic</a:t>
            </a:r>
            <a:r>
              <a:rPr lang="en-US" sz="2000" dirty="0" smtClean="0">
                <a:solidFill>
                  <a:prstClr val="black"/>
                </a:solidFill>
              </a:rPr>
              <a:t> Boson Stars</a:t>
            </a:r>
          </a:p>
          <a:p>
            <a:pPr marL="342900" indent="-342900">
              <a:spcAft>
                <a:spcPts val="600"/>
              </a:spcAft>
              <a:buFont typeface="Arial" panose="020B0604020202020204" pitchFamily="34" charset="0"/>
              <a:buChar char="•"/>
            </a:pPr>
            <a:r>
              <a:rPr lang="en-US" sz="2000" dirty="0" smtClean="0">
                <a:solidFill>
                  <a:prstClr val="black"/>
                </a:solidFill>
              </a:rPr>
              <a:t>Grava Stars</a:t>
            </a:r>
          </a:p>
          <a:p>
            <a:pPr marL="342900" indent="-342900">
              <a:spcAft>
                <a:spcPts val="600"/>
              </a:spcAft>
              <a:buFont typeface="Arial" panose="020B0604020202020204" pitchFamily="34" charset="0"/>
              <a:buChar char="•"/>
            </a:pPr>
            <a:r>
              <a:rPr lang="en-US" sz="2000" dirty="0" smtClean="0">
                <a:solidFill>
                  <a:prstClr val="black"/>
                </a:solidFill>
              </a:rPr>
              <a:t>Fluid Sphere</a:t>
            </a:r>
          </a:p>
          <a:p>
            <a:pPr>
              <a:spcAft>
                <a:spcPts val="600"/>
              </a:spcAft>
            </a:pPr>
            <a:endParaRPr lang="en-US" sz="2000" dirty="0">
              <a:solidFill>
                <a:prstClr val="black"/>
              </a:solidFill>
            </a:endParaRPr>
          </a:p>
          <a:p>
            <a:pPr>
              <a:spcAft>
                <a:spcPts val="600"/>
              </a:spcAft>
            </a:pPr>
            <a:r>
              <a:rPr lang="en-US" sz="2000" dirty="0" smtClean="0">
                <a:solidFill>
                  <a:prstClr val="black"/>
                </a:solidFill>
              </a:rPr>
              <a:t>Fake data generated in Kerr (a=0.9)</a:t>
            </a:r>
            <a:endParaRPr lang="en-US" sz="2000" dirty="0">
              <a:solidFill>
                <a:prstClr val="black"/>
              </a:solidFill>
            </a:endParaRPr>
          </a:p>
        </p:txBody>
      </p:sp>
      <p:sp>
        <p:nvSpPr>
          <p:cNvPr id="4" name="Rectangle 3"/>
          <p:cNvSpPr/>
          <p:nvPr/>
        </p:nvSpPr>
        <p:spPr>
          <a:xfrm>
            <a:off x="313151" y="890787"/>
            <a:ext cx="10039009" cy="369332"/>
          </a:xfrm>
          <a:prstGeom prst="rect">
            <a:avLst/>
          </a:prstGeom>
        </p:spPr>
        <p:txBody>
          <a:bodyPr wrap="square">
            <a:spAutoFit/>
          </a:bodyPr>
          <a:lstStyle/>
          <a:p>
            <a:r>
              <a:rPr lang="en-US" dirty="0" smtClean="0">
                <a:solidFill>
                  <a:schemeClr val="bg1"/>
                </a:solidFill>
              </a:rPr>
              <a:t>Can we detect </a:t>
            </a:r>
            <a:r>
              <a:rPr lang="en-US" dirty="0">
                <a:solidFill>
                  <a:schemeClr val="bg1"/>
                </a:solidFill>
              </a:rPr>
              <a:t>exotic compact object </a:t>
            </a:r>
            <a:r>
              <a:rPr lang="en-US" b="1" dirty="0">
                <a:solidFill>
                  <a:schemeClr val="bg1"/>
                </a:solidFill>
              </a:rPr>
              <a:t>(ECO) </a:t>
            </a:r>
            <a:r>
              <a:rPr lang="en-US" b="1" dirty="0" smtClean="0">
                <a:solidFill>
                  <a:schemeClr val="bg1"/>
                </a:solidFill>
              </a:rPr>
              <a:t>signatures </a:t>
            </a:r>
            <a:r>
              <a:rPr lang="en-US" dirty="0" smtClean="0">
                <a:solidFill>
                  <a:schemeClr val="bg1"/>
                </a:solidFill>
              </a:rPr>
              <a:t>in </a:t>
            </a:r>
            <a:r>
              <a:rPr lang="en-US" dirty="0" err="1" smtClean="0">
                <a:solidFill>
                  <a:schemeClr val="bg1"/>
                </a:solidFill>
              </a:rPr>
              <a:t>Sgr</a:t>
            </a:r>
            <a:r>
              <a:rPr lang="en-US" dirty="0" smtClean="0">
                <a:solidFill>
                  <a:schemeClr val="bg1"/>
                </a:solidFill>
              </a:rPr>
              <a:t> A* flares polarization </a:t>
            </a:r>
            <a:r>
              <a:rPr lang="en-US" dirty="0" smtClean="0">
                <a:solidFill>
                  <a:schemeClr val="bg1"/>
                </a:solidFill>
                <a:latin typeface="Arial" panose="020B0604020202020204" pitchFamily="34" charset="0"/>
                <a:cs typeface="Arial" panose="020B0604020202020204" pitchFamily="34" charset="0"/>
              </a:rPr>
              <a:t>?</a:t>
            </a:r>
            <a:r>
              <a:rPr lang="en-US" dirty="0" smtClean="0">
                <a:solidFill>
                  <a:schemeClr val="bg1"/>
                </a:solidFill>
              </a:rPr>
              <a:t> </a:t>
            </a:r>
            <a:endParaRPr lang="en-GB" dirty="0"/>
          </a:p>
        </p:txBody>
      </p:sp>
      <p:grpSp>
        <p:nvGrpSpPr>
          <p:cNvPr id="3" name="Groupe 2"/>
          <p:cNvGrpSpPr/>
          <p:nvPr/>
        </p:nvGrpSpPr>
        <p:grpSpPr>
          <a:xfrm>
            <a:off x="137785" y="1260119"/>
            <a:ext cx="6839212" cy="4854818"/>
            <a:chOff x="137785" y="1260119"/>
            <a:chExt cx="6839212" cy="4854818"/>
          </a:xfrm>
        </p:grpSpPr>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7306"/>
            <a:stretch/>
          </p:blipFill>
          <p:spPr>
            <a:xfrm>
              <a:off x="137785" y="1260119"/>
              <a:ext cx="6839212" cy="4854818"/>
            </a:xfrm>
            <a:prstGeom prst="rect">
              <a:avLst/>
            </a:prstGeom>
          </p:spPr>
        </p:pic>
        <p:sp>
          <p:nvSpPr>
            <p:cNvPr id="5" name="ZoneTexte 4"/>
            <p:cNvSpPr txBox="1"/>
            <p:nvPr/>
          </p:nvSpPr>
          <p:spPr>
            <a:xfrm rot="-2700000">
              <a:off x="890635" y="3127144"/>
              <a:ext cx="5333511" cy="830997"/>
            </a:xfrm>
            <a:prstGeom prst="rect">
              <a:avLst/>
            </a:prstGeom>
            <a:noFill/>
          </p:spPr>
          <p:txBody>
            <a:bodyPr wrap="none" rtlCol="0">
              <a:spAutoFit/>
            </a:bodyPr>
            <a:lstStyle/>
            <a:p>
              <a:r>
                <a:rPr lang="en-GB" sz="4800" dirty="0" smtClean="0">
                  <a:solidFill>
                    <a:srgbClr val="FF0000">
                      <a:alpha val="15000"/>
                    </a:srgbClr>
                  </a:solidFill>
                </a:rPr>
                <a:t>Preliminary results</a:t>
              </a:r>
              <a:endParaRPr lang="en-GB" sz="4800" dirty="0">
                <a:solidFill>
                  <a:srgbClr val="FF0000">
                    <a:alpha val="15000"/>
                  </a:srgbClr>
                </a:solidFill>
              </a:endParaRPr>
            </a:p>
          </p:txBody>
        </p:sp>
      </p:grpSp>
    </p:spTree>
    <p:extLst>
      <p:ext uri="{BB962C8B-B14F-4D97-AF65-F5344CB8AC3E}">
        <p14:creationId xmlns:p14="http://schemas.microsoft.com/office/powerpoint/2010/main" val="70175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p:cNvSpPr>
          <p:nvPr>
            <p:ph type="title"/>
          </p:nvPr>
        </p:nvSpPr>
        <p:spPr>
          <a:xfrm>
            <a:off x="3305520" y="295560"/>
            <a:ext cx="5586480" cy="657720"/>
          </a:xfrm>
          <a:prstGeom prst="rect">
            <a:avLst/>
          </a:prstGeom>
          <a:noFill/>
          <a:ln w="0">
            <a:noFill/>
          </a:ln>
        </p:spPr>
        <p:txBody>
          <a:bodyPr lIns="91440" tIns="45720" rIns="91440" bIns="45720" anchor="ctr">
            <a:noAutofit/>
          </a:bodyPr>
          <a:lstStyle/>
          <a:p>
            <a:pPr indent="0" algn="ctr" defTabSz="457200">
              <a:lnSpc>
                <a:spcPct val="100000"/>
              </a:lnSpc>
              <a:buNone/>
            </a:pPr>
            <a:r>
              <a:rPr lang="fr-FR" sz="4000" b="0" strike="noStrike" spc="-1">
                <a:solidFill>
                  <a:schemeClr val="accent1"/>
                </a:solidFill>
                <a:latin typeface="Century Gothic"/>
              </a:rPr>
              <a:t>Table of content</a:t>
            </a:r>
            <a:endParaRPr lang="fr-FR" sz="4000" b="0" strike="noStrike" spc="-1">
              <a:solidFill>
                <a:schemeClr val="dk1"/>
              </a:solidFill>
              <a:latin typeface="Century Gothic"/>
            </a:endParaRPr>
          </a:p>
        </p:txBody>
      </p:sp>
      <p:cxnSp>
        <p:nvCxnSpPr>
          <p:cNvPr id="522" name="Connecteur droit 16"/>
          <p:cNvCxnSpPr/>
          <p:nvPr/>
        </p:nvCxnSpPr>
        <p:spPr>
          <a:xfrm>
            <a:off x="0" y="6211440"/>
            <a:ext cx="12192120" cy="360"/>
          </a:xfrm>
          <a:prstGeom prst="straightConnector1">
            <a:avLst/>
          </a:prstGeom>
          <a:ln w="25400" cap="rnd">
            <a:solidFill>
              <a:srgbClr val="B01513"/>
            </a:solidFill>
            <a:round/>
          </a:ln>
        </p:spPr>
      </p:cxnSp>
      <p:sp>
        <p:nvSpPr>
          <p:cNvPr id="523"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latin typeface="Century Gothic"/>
              </a:rPr>
              <a:t>Nicolas</a:t>
            </a:r>
            <a:r>
              <a:rPr lang="fr-FR" sz="1800" b="0" strike="noStrike" spc="-1">
                <a:latin typeface="Century Gothic"/>
              </a:rPr>
              <a:t> Aimar</a:t>
            </a:r>
            <a:endParaRPr lang="fr-FR" sz="1800" b="0" strike="noStrike" spc="-1">
              <a:latin typeface="Arial"/>
            </a:endParaRPr>
          </a:p>
        </p:txBody>
      </p:sp>
      <p:sp>
        <p:nvSpPr>
          <p:cNvPr id="525" name="ZoneTexte 3"/>
          <p:cNvSpPr/>
          <p:nvPr/>
        </p:nvSpPr>
        <p:spPr>
          <a:xfrm>
            <a:off x="535547" y="1244347"/>
            <a:ext cx="10555560" cy="43997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defTabSz="914400">
              <a:lnSpc>
                <a:spcPct val="100000"/>
              </a:lnSpc>
              <a:spcBef>
                <a:spcPts val="567"/>
              </a:spcBef>
              <a:spcAft>
                <a:spcPts val="567"/>
              </a:spcAft>
              <a:buClr>
                <a:srgbClr val="000000"/>
              </a:buClr>
              <a:buFont typeface="+mj-lt"/>
              <a:buAutoNum type="arabicPeriod"/>
            </a:pPr>
            <a:r>
              <a:rPr lang="en-US" sz="2400" b="1" strike="noStrike" spc="-1" dirty="0" smtClean="0">
                <a:latin typeface="Century Gothic"/>
              </a:rPr>
              <a:t>Introduction</a:t>
            </a:r>
            <a:endParaRPr lang="en-US" sz="2400" b="0" strike="noStrike" spc="-1" dirty="0" smtClean="0">
              <a:latin typeface="Arial"/>
              <a:ea typeface="Microsoft YaHei"/>
            </a:endParaRPr>
          </a:p>
          <a:p>
            <a:pPr marL="457200" indent="-457200" defTabSz="914400">
              <a:lnSpc>
                <a:spcPct val="100000"/>
              </a:lnSpc>
              <a:spcBef>
                <a:spcPts val="567"/>
              </a:spcBef>
              <a:spcAft>
                <a:spcPts val="567"/>
              </a:spcAft>
              <a:buClr>
                <a:srgbClr val="000000"/>
              </a:buClr>
              <a:buFont typeface="+mj-lt"/>
              <a:buAutoNum type="arabicPeriod"/>
            </a:pPr>
            <a:r>
              <a:rPr lang="en-US" sz="2400" b="1" strike="noStrike" spc="-1" dirty="0" smtClean="0">
                <a:latin typeface="Century Gothic"/>
              </a:rPr>
              <a:t>Magnetic reconnection in black holes environment</a:t>
            </a:r>
          </a:p>
          <a:p>
            <a:pPr marL="914400" lvl="1" indent="-457200">
              <a:spcBef>
                <a:spcPts val="567"/>
              </a:spcBef>
              <a:spcAft>
                <a:spcPts val="567"/>
              </a:spcAft>
              <a:buClr>
                <a:srgbClr val="000000"/>
              </a:buClr>
              <a:buFont typeface="+mj-lt"/>
              <a:buAutoNum type="arabicParenR"/>
            </a:pPr>
            <a:r>
              <a:rPr lang="en-US" sz="2000" b="1" spc="-1" dirty="0" smtClean="0">
                <a:ea typeface="Microsoft YaHei"/>
              </a:rPr>
              <a:t>GRMHD simulations</a:t>
            </a:r>
          </a:p>
          <a:p>
            <a:pPr marL="914400" lvl="1" indent="-457200">
              <a:spcBef>
                <a:spcPts val="567"/>
              </a:spcBef>
              <a:spcAft>
                <a:spcPts val="567"/>
              </a:spcAft>
              <a:buClr>
                <a:srgbClr val="000000"/>
              </a:buClr>
              <a:buFont typeface="+mj-lt"/>
              <a:buAutoNum type="arabicParenR"/>
            </a:pPr>
            <a:r>
              <a:rPr lang="en-US" sz="2000" b="1" strike="noStrike" spc="-1" dirty="0" smtClean="0">
                <a:ea typeface="Microsoft YaHei"/>
              </a:rPr>
              <a:t>(GR)PIC simulations</a:t>
            </a:r>
          </a:p>
          <a:p>
            <a:pPr marL="457200" indent="-457200">
              <a:spcBef>
                <a:spcPts val="567"/>
              </a:spcBef>
              <a:spcAft>
                <a:spcPts val="567"/>
              </a:spcAft>
              <a:buClr>
                <a:srgbClr val="000000"/>
              </a:buClr>
              <a:buFont typeface="+mj-lt"/>
              <a:buAutoNum type="arabicPeriod"/>
            </a:pPr>
            <a:r>
              <a:rPr lang="en-US" sz="2400" b="1" spc="-1" dirty="0" smtClean="0">
                <a:ea typeface="Microsoft YaHei"/>
              </a:rPr>
              <a:t>Hotspot model from magnetic reconnection</a:t>
            </a:r>
          </a:p>
          <a:p>
            <a:pPr marL="914400" lvl="1" indent="-457200">
              <a:spcBef>
                <a:spcPts val="567"/>
              </a:spcBef>
              <a:spcAft>
                <a:spcPts val="567"/>
              </a:spcAft>
              <a:buClr>
                <a:srgbClr val="000000"/>
              </a:buClr>
              <a:buFont typeface="+mj-lt"/>
              <a:buAutoNum type="arabicParenR"/>
            </a:pPr>
            <a:r>
              <a:rPr lang="en-US" sz="2000" b="1" spc="-1" dirty="0" smtClean="0">
                <a:ea typeface="Microsoft YaHei"/>
              </a:rPr>
              <a:t>Model properties</a:t>
            </a:r>
          </a:p>
          <a:p>
            <a:pPr marL="914400" lvl="1" indent="-457200">
              <a:spcBef>
                <a:spcPts val="567"/>
              </a:spcBef>
              <a:spcAft>
                <a:spcPts val="567"/>
              </a:spcAft>
              <a:buClr>
                <a:srgbClr val="000000"/>
              </a:buClr>
              <a:buFont typeface="+mj-lt"/>
              <a:buAutoNum type="arabicParenR"/>
            </a:pPr>
            <a:r>
              <a:rPr lang="en-US" sz="2000" b="1" strike="noStrike" spc="-1" dirty="0" smtClean="0">
                <a:ea typeface="Microsoft YaHei"/>
              </a:rPr>
              <a:t>Comparison with observations</a:t>
            </a:r>
          </a:p>
          <a:p>
            <a:pPr marL="457200" indent="-457200" defTabSz="914400">
              <a:lnSpc>
                <a:spcPct val="100000"/>
              </a:lnSpc>
              <a:spcBef>
                <a:spcPts val="567"/>
              </a:spcBef>
              <a:spcAft>
                <a:spcPts val="567"/>
              </a:spcAft>
              <a:buClr>
                <a:srgbClr val="000000"/>
              </a:buClr>
              <a:buFont typeface="+mj-lt"/>
              <a:buAutoNum type="arabicPeriod"/>
            </a:pPr>
            <a:r>
              <a:rPr lang="en-US" sz="2400" b="1" spc="-1" dirty="0" smtClean="0">
                <a:latin typeface="Century Gothic"/>
              </a:rPr>
              <a:t>Flares polarization as probe of space-time</a:t>
            </a:r>
            <a:endParaRPr lang="en-US" sz="2400" b="0" strike="noStrike" spc="-1" dirty="0" smtClean="0">
              <a:latin typeface="Arial"/>
              <a:ea typeface="Microsoft YaHei"/>
            </a:endParaRPr>
          </a:p>
          <a:p>
            <a:pPr defTabSz="914400">
              <a:lnSpc>
                <a:spcPct val="100000"/>
              </a:lnSpc>
              <a:spcBef>
                <a:spcPts val="567"/>
              </a:spcBef>
              <a:spcAft>
                <a:spcPts val="567"/>
              </a:spcAft>
            </a:pPr>
            <a:r>
              <a:rPr lang="en-US" sz="2400" b="1" strike="noStrike" spc="-1" dirty="0" smtClean="0">
                <a:latin typeface="Century Gothic"/>
              </a:rPr>
              <a:t>Conclusion</a:t>
            </a:r>
            <a:endParaRPr lang="en-US" sz="2400" b="0" strike="noStrike" spc="-1" dirty="0">
              <a:latin typeface="Arial"/>
              <a:ea typeface="Microsoft YaHei"/>
            </a:endParaRPr>
          </a:p>
        </p:txBody>
      </p:sp>
      <p:sp>
        <p:nvSpPr>
          <p:cNvPr id="4" name="PlaceHolder 3"/>
          <p:cNvSpPr>
            <a:spLocks noGrp="1"/>
          </p:cNvSpPr>
          <p:nvPr>
            <p:ph type="sldNum" idx="63"/>
          </p:nvPr>
        </p:nvSpPr>
        <p:spPr/>
        <p:txBody>
          <a:bodyPr/>
          <a:lstStyle/>
          <a:p>
            <a:fld id="{B6290ED1-093D-46FC-B834-3483F8EE7980}" type="slidenum">
              <a:t>2</a:t>
            </a:fld>
            <a:endParaRPr/>
          </a:p>
        </p:txBody>
      </p:sp>
      <p:sp>
        <p:nvSpPr>
          <p:cNvPr id="11"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9"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20</a:t>
            </a:fld>
            <a:endParaRPr lang="fr-FR">
              <a:solidFill>
                <a:srgbClr val="898989"/>
              </a:solidFill>
            </a:endParaRPr>
          </a:p>
        </p:txBody>
      </p:sp>
      <p:cxnSp>
        <p:nvCxnSpPr>
          <p:cNvPr id="10" name="Connecteur droit 9"/>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2" name="Espace réservé du contenu 1"/>
          <p:cNvSpPr>
            <a:spLocks noGrp="1"/>
          </p:cNvSpPr>
          <p:nvPr>
            <p:ph idx="1"/>
          </p:nvPr>
        </p:nvSpPr>
        <p:spPr>
          <a:xfrm>
            <a:off x="554891" y="1185984"/>
            <a:ext cx="10300677" cy="4887183"/>
          </a:xfrm>
        </p:spPr>
        <p:txBody>
          <a:bodyPr>
            <a:normAutofit/>
          </a:bodyPr>
          <a:lstStyle/>
          <a:p>
            <a:pPr>
              <a:lnSpc>
                <a:spcPct val="150000"/>
              </a:lnSpc>
              <a:buClrTx/>
              <a:buFont typeface="Wingdings" panose="05000000000000000000" pitchFamily="2" charset="2"/>
              <a:buChar char="Ø"/>
            </a:pPr>
            <a:r>
              <a:rPr lang="en-US" sz="2400" dirty="0" smtClean="0">
                <a:solidFill>
                  <a:schemeClr val="bg1"/>
                </a:solidFill>
              </a:rPr>
              <a:t>Improve the model:</a:t>
            </a:r>
          </a:p>
          <a:p>
            <a:pPr lvl="1">
              <a:lnSpc>
                <a:spcPct val="150000"/>
              </a:lnSpc>
              <a:buClrTx/>
              <a:buFont typeface="Arial" panose="020B0604020202020204" pitchFamily="34" charset="0"/>
              <a:buChar char="•"/>
            </a:pPr>
            <a:r>
              <a:rPr lang="en-US" sz="2200" dirty="0" smtClean="0">
                <a:solidFill>
                  <a:schemeClr val="bg1"/>
                </a:solidFill>
              </a:rPr>
              <a:t>Better </a:t>
            </a:r>
            <a:r>
              <a:rPr lang="en-US" sz="2200" b="1" dirty="0" smtClean="0">
                <a:solidFill>
                  <a:schemeClr val="bg1"/>
                </a:solidFill>
              </a:rPr>
              <a:t>orbital motion </a:t>
            </a:r>
            <a:r>
              <a:rPr lang="en-US" sz="2200" dirty="0" smtClean="0">
                <a:solidFill>
                  <a:schemeClr val="bg1"/>
                </a:solidFill>
              </a:rPr>
              <a:t>prescription (work in progress)</a:t>
            </a:r>
          </a:p>
          <a:p>
            <a:pPr lvl="1">
              <a:lnSpc>
                <a:spcPct val="150000"/>
              </a:lnSpc>
              <a:buClrTx/>
              <a:buFont typeface="Arial" panose="020B0604020202020204" pitchFamily="34" charset="0"/>
              <a:buChar char="•"/>
            </a:pPr>
            <a:r>
              <a:rPr lang="en-US" sz="2200" dirty="0" smtClean="0">
                <a:solidFill>
                  <a:schemeClr val="bg1"/>
                </a:solidFill>
              </a:rPr>
              <a:t>Use </a:t>
            </a:r>
            <a:r>
              <a:rPr lang="en-US" sz="2200" b="1" dirty="0" smtClean="0">
                <a:solidFill>
                  <a:schemeClr val="bg1"/>
                </a:solidFill>
              </a:rPr>
              <a:t>well-defined </a:t>
            </a:r>
            <a:r>
              <a:rPr lang="en-US" sz="2200" dirty="0" smtClean="0">
                <a:solidFill>
                  <a:schemeClr val="bg1"/>
                </a:solidFill>
              </a:rPr>
              <a:t>magnetic field </a:t>
            </a:r>
            <a:r>
              <a:rPr lang="en-US" sz="2200" b="1" dirty="0" smtClean="0">
                <a:solidFill>
                  <a:schemeClr val="bg1"/>
                </a:solidFill>
              </a:rPr>
              <a:t>configuration</a:t>
            </a:r>
            <a:r>
              <a:rPr lang="en-US" sz="2200" dirty="0" smtClean="0">
                <a:solidFill>
                  <a:schemeClr val="bg1"/>
                </a:solidFill>
              </a:rPr>
              <a:t> </a:t>
            </a:r>
            <a:r>
              <a:rPr lang="en-US" sz="2200" dirty="0">
                <a:solidFill>
                  <a:schemeClr val="bg1"/>
                </a:solidFill>
              </a:rPr>
              <a:t>(work in progress</a:t>
            </a:r>
            <a:r>
              <a:rPr lang="en-US" sz="2200" dirty="0" smtClean="0">
                <a:solidFill>
                  <a:schemeClr val="bg1"/>
                </a:solidFill>
              </a:rPr>
              <a:t>)</a:t>
            </a:r>
          </a:p>
          <a:p>
            <a:pPr lvl="1">
              <a:lnSpc>
                <a:spcPct val="150000"/>
              </a:lnSpc>
              <a:buClrTx/>
              <a:buFont typeface="Arial" panose="020B0604020202020204" pitchFamily="34" charset="0"/>
              <a:buChar char="•"/>
            </a:pPr>
            <a:r>
              <a:rPr lang="en-US" sz="2200" dirty="0" smtClean="0">
                <a:solidFill>
                  <a:schemeClr val="bg1"/>
                </a:solidFill>
              </a:rPr>
              <a:t>Compute </a:t>
            </a:r>
            <a:r>
              <a:rPr lang="en-US" sz="2200" b="1" dirty="0" smtClean="0">
                <a:solidFill>
                  <a:schemeClr val="bg1"/>
                </a:solidFill>
              </a:rPr>
              <a:t>polarized coefficients </a:t>
            </a:r>
            <a:r>
              <a:rPr lang="en-US" sz="2200" dirty="0" smtClean="0">
                <a:solidFill>
                  <a:schemeClr val="bg1"/>
                </a:solidFill>
              </a:rPr>
              <a:t>from non-well-defined EED </a:t>
            </a:r>
            <a:r>
              <a:rPr lang="en-US" sz="2200" dirty="0">
                <a:solidFill>
                  <a:schemeClr val="bg1"/>
                </a:solidFill>
              </a:rPr>
              <a:t>(work in progress</a:t>
            </a:r>
            <a:r>
              <a:rPr lang="en-US" sz="2200" dirty="0" smtClean="0">
                <a:solidFill>
                  <a:schemeClr val="bg1"/>
                </a:solidFill>
              </a:rPr>
              <a:t>)</a:t>
            </a:r>
          </a:p>
          <a:p>
            <a:pPr lvl="1">
              <a:lnSpc>
                <a:spcPct val="150000"/>
              </a:lnSpc>
              <a:buClrTx/>
              <a:buFont typeface="Arial" panose="020B0604020202020204" pitchFamily="34" charset="0"/>
              <a:buChar char="•"/>
            </a:pPr>
            <a:r>
              <a:rPr lang="en-US" sz="2200" dirty="0" smtClean="0">
                <a:solidFill>
                  <a:schemeClr val="bg1"/>
                </a:solidFill>
              </a:rPr>
              <a:t>Study the </a:t>
            </a:r>
            <a:r>
              <a:rPr lang="en-US" sz="2200" b="1" dirty="0" smtClean="0">
                <a:solidFill>
                  <a:schemeClr val="bg1"/>
                </a:solidFill>
              </a:rPr>
              <a:t>multi-wavelength</a:t>
            </a:r>
            <a:r>
              <a:rPr lang="en-US" sz="2200" dirty="0" smtClean="0">
                <a:solidFill>
                  <a:schemeClr val="bg1"/>
                </a:solidFill>
              </a:rPr>
              <a:t> properties (future work)</a:t>
            </a:r>
          </a:p>
          <a:p>
            <a:pPr lvl="1">
              <a:lnSpc>
                <a:spcPct val="150000"/>
              </a:lnSpc>
              <a:buClrTx/>
              <a:buFont typeface="Arial" panose="020B0604020202020204" pitchFamily="34" charset="0"/>
              <a:buChar char="•"/>
            </a:pPr>
            <a:r>
              <a:rPr lang="en-US" sz="2200" b="1" dirty="0" smtClean="0">
                <a:solidFill>
                  <a:schemeClr val="bg1"/>
                </a:solidFill>
              </a:rPr>
              <a:t>Fit</a:t>
            </a:r>
            <a:r>
              <a:rPr lang="en-US" sz="2200" dirty="0" smtClean="0">
                <a:solidFill>
                  <a:schemeClr val="bg1"/>
                </a:solidFill>
              </a:rPr>
              <a:t> the model to data (future work)</a:t>
            </a:r>
          </a:p>
        </p:txBody>
      </p:sp>
      <p:sp>
        <p:nvSpPr>
          <p:cNvPr id="9"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
        <p:nvSpPr>
          <p:cNvPr id="11" name="Titre 13"/>
          <p:cNvSpPr>
            <a:spLocks noGrp="1"/>
          </p:cNvSpPr>
          <p:nvPr>
            <p:ph type="title"/>
          </p:nvPr>
        </p:nvSpPr>
        <p:spPr>
          <a:xfrm>
            <a:off x="396386" y="405516"/>
            <a:ext cx="9956154" cy="657900"/>
          </a:xfrm>
        </p:spPr>
        <p:txBody>
          <a:bodyPr anchor="b"/>
          <a:lstStyle/>
          <a:p>
            <a:r>
              <a:rPr lang="en-US" sz="4000" b="1" dirty="0" smtClean="0">
                <a:solidFill>
                  <a:schemeClr val="accent1"/>
                </a:solidFill>
              </a:rPr>
              <a:t>Future Prospects</a:t>
            </a:r>
            <a:endParaRPr lang="en-US" sz="4000" b="1" dirty="0">
              <a:solidFill>
                <a:schemeClr val="accent1"/>
              </a:solidFill>
            </a:endParaRPr>
          </a:p>
        </p:txBody>
      </p:sp>
    </p:spTree>
    <p:extLst>
      <p:ext uri="{BB962C8B-B14F-4D97-AF65-F5344CB8AC3E}">
        <p14:creationId xmlns:p14="http://schemas.microsoft.com/office/powerpoint/2010/main" val="53279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21</a:t>
            </a:fld>
            <a:endParaRPr lang="fr-FR" dirty="0">
              <a:solidFill>
                <a:srgbClr val="898989"/>
              </a:solidFill>
            </a:endParaRPr>
          </a:p>
        </p:txBody>
      </p:sp>
      <p:cxnSp>
        <p:nvCxnSpPr>
          <p:cNvPr id="10" name="Connecteur droit 9"/>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9" name="Titre 13"/>
          <p:cNvSpPr>
            <a:spLocks noGrp="1"/>
          </p:cNvSpPr>
          <p:nvPr>
            <p:ph type="title"/>
          </p:nvPr>
        </p:nvSpPr>
        <p:spPr>
          <a:xfrm>
            <a:off x="396386" y="405516"/>
            <a:ext cx="9956154" cy="657900"/>
          </a:xfrm>
        </p:spPr>
        <p:txBody>
          <a:bodyPr anchor="b"/>
          <a:lstStyle/>
          <a:p>
            <a:r>
              <a:rPr lang="fr-FR" sz="4000" b="1" dirty="0">
                <a:solidFill>
                  <a:schemeClr val="accent1"/>
                </a:solidFill>
              </a:rPr>
              <a:t>Conclusion</a:t>
            </a:r>
          </a:p>
        </p:txBody>
      </p:sp>
      <p:sp>
        <p:nvSpPr>
          <p:cNvPr id="14" name="ZoneTexte 13"/>
          <p:cNvSpPr txBox="1"/>
          <p:nvPr/>
        </p:nvSpPr>
        <p:spPr>
          <a:xfrm>
            <a:off x="396386" y="1381330"/>
            <a:ext cx="10660420" cy="4401205"/>
          </a:xfrm>
          <a:prstGeom prst="rect">
            <a:avLst/>
          </a:prstGeom>
          <a:noFill/>
        </p:spPr>
        <p:txBody>
          <a:bodyPr wrap="square" rtlCol="0">
            <a:spAutoFit/>
          </a:bodyPr>
          <a:lstStyle/>
          <a:p>
            <a:pPr marL="342900" indent="-342900" algn="just">
              <a:spcAft>
                <a:spcPts val="1800"/>
              </a:spcAft>
              <a:buFont typeface="Wingdings" panose="05000000000000000000" pitchFamily="2" charset="2"/>
              <a:buChar char="Ø"/>
            </a:pPr>
            <a:r>
              <a:rPr lang="en-GB" sz="2000" dirty="0">
                <a:solidFill>
                  <a:prstClr val="black"/>
                </a:solidFill>
              </a:rPr>
              <a:t>Sagittarius A* flares is an ideal subject for </a:t>
            </a:r>
            <a:r>
              <a:rPr lang="en-GB" sz="2000" b="1" dirty="0">
                <a:solidFill>
                  <a:prstClr val="black"/>
                </a:solidFill>
              </a:rPr>
              <a:t>testing general relativity </a:t>
            </a:r>
            <a:r>
              <a:rPr lang="en-GB" sz="2000" dirty="0">
                <a:solidFill>
                  <a:prstClr val="black"/>
                </a:solidFill>
              </a:rPr>
              <a:t>and the black hole </a:t>
            </a:r>
            <a:r>
              <a:rPr lang="en-GB" sz="2000" b="1" dirty="0" smtClean="0">
                <a:solidFill>
                  <a:prstClr val="black"/>
                </a:solidFill>
              </a:rPr>
              <a:t>no hair theorem</a:t>
            </a:r>
            <a:r>
              <a:rPr lang="en-GB" sz="2000" dirty="0" smtClean="0">
                <a:solidFill>
                  <a:prstClr val="black"/>
                </a:solidFill>
              </a:rPr>
              <a:t>.</a:t>
            </a:r>
          </a:p>
          <a:p>
            <a:pPr marL="342900" indent="-342900" algn="just">
              <a:spcAft>
                <a:spcPts val="1800"/>
              </a:spcAft>
              <a:buFont typeface="Wingdings" panose="05000000000000000000" pitchFamily="2" charset="2"/>
              <a:buChar char="Ø"/>
            </a:pPr>
            <a:r>
              <a:rPr lang="en-GB" sz="2000" dirty="0" smtClean="0">
                <a:solidFill>
                  <a:prstClr val="black"/>
                </a:solidFill>
              </a:rPr>
              <a:t>But the physical origin of flares is still under debate. Nevertheless, magnetic reconnection is very promising to explain Sgr A* flares origin. </a:t>
            </a:r>
          </a:p>
          <a:p>
            <a:pPr marL="342900" indent="-342900" algn="just">
              <a:spcAft>
                <a:spcPts val="1800"/>
              </a:spcAft>
              <a:buFont typeface="Wingdings" panose="05000000000000000000" pitchFamily="2" charset="2"/>
              <a:buChar char="Ø"/>
            </a:pPr>
            <a:r>
              <a:rPr lang="en-US" sz="2000" dirty="0">
                <a:solidFill>
                  <a:prstClr val="black"/>
                </a:solidFill>
              </a:rPr>
              <a:t>We have developed a </a:t>
            </a:r>
            <a:r>
              <a:rPr lang="en-US" sz="2000" b="1" dirty="0" smtClean="0">
                <a:solidFill>
                  <a:prstClr val="black"/>
                </a:solidFill>
              </a:rPr>
              <a:t>hotspot</a:t>
            </a:r>
            <a:r>
              <a:rPr lang="en-US" sz="2000" dirty="0" smtClean="0">
                <a:solidFill>
                  <a:prstClr val="black"/>
                </a:solidFill>
              </a:rPr>
              <a:t> model using kinetic simulations mimicking magnetic </a:t>
            </a:r>
            <a:r>
              <a:rPr lang="en-US" sz="2000" dirty="0">
                <a:solidFill>
                  <a:prstClr val="black"/>
                </a:solidFill>
              </a:rPr>
              <a:t>reconnection based on GRMHD and (GR)PIC </a:t>
            </a:r>
            <a:r>
              <a:rPr lang="en-US" sz="2000" dirty="0" smtClean="0">
                <a:solidFill>
                  <a:prstClr val="black"/>
                </a:solidFill>
              </a:rPr>
              <a:t>results. The hotspot model </a:t>
            </a:r>
            <a:r>
              <a:rPr lang="en-US" sz="2000" dirty="0">
                <a:solidFill>
                  <a:prstClr val="black"/>
                </a:solidFill>
              </a:rPr>
              <a:t>shows very promising </a:t>
            </a:r>
            <a:r>
              <a:rPr lang="en-US" sz="2000" dirty="0" smtClean="0">
                <a:solidFill>
                  <a:prstClr val="black"/>
                </a:solidFill>
              </a:rPr>
              <a:t>results compared to data</a:t>
            </a:r>
            <a:r>
              <a:rPr lang="en-US" sz="2000" dirty="0" smtClean="0">
                <a:solidFill>
                  <a:prstClr val="black"/>
                </a:solidFill>
              </a:rPr>
              <a:t>.</a:t>
            </a:r>
          </a:p>
          <a:p>
            <a:pPr marL="342900" indent="-342900" algn="just">
              <a:spcAft>
                <a:spcPts val="1800"/>
              </a:spcAft>
              <a:buFont typeface="Wingdings" panose="05000000000000000000" pitchFamily="2" charset="2"/>
              <a:buChar char="Ø"/>
            </a:pPr>
            <a:r>
              <a:rPr lang="en-US" sz="2000" dirty="0" smtClean="0">
                <a:solidFill>
                  <a:prstClr val="black"/>
                </a:solidFill>
              </a:rPr>
              <a:t>Polarization signal contains information about the space-time which can be detected</a:t>
            </a:r>
            <a:endParaRPr lang="en-US" sz="2000" dirty="0" smtClean="0">
              <a:solidFill>
                <a:prstClr val="black"/>
              </a:solidFill>
            </a:endParaRPr>
          </a:p>
          <a:p>
            <a:pPr marL="342900" indent="-342900" algn="just">
              <a:spcAft>
                <a:spcPts val="1800"/>
              </a:spcAft>
              <a:buFont typeface="Wingdings" panose="05000000000000000000" pitchFamily="2" charset="2"/>
              <a:buChar char="Ø"/>
            </a:pPr>
            <a:r>
              <a:rPr lang="en-US" sz="2000" dirty="0">
                <a:solidFill>
                  <a:prstClr val="black"/>
                </a:solidFill>
              </a:rPr>
              <a:t>Next </a:t>
            </a:r>
            <a:r>
              <a:rPr lang="en-US" sz="2000" dirty="0" smtClean="0">
                <a:solidFill>
                  <a:prstClr val="black"/>
                </a:solidFill>
              </a:rPr>
              <a:t>steps : </a:t>
            </a:r>
            <a:r>
              <a:rPr lang="en-US" sz="2000" dirty="0">
                <a:solidFill>
                  <a:prstClr val="black"/>
                </a:solidFill>
              </a:rPr>
              <a:t>fit the data, </a:t>
            </a:r>
            <a:r>
              <a:rPr lang="en-US" sz="2000" dirty="0" smtClean="0">
                <a:solidFill>
                  <a:prstClr val="black"/>
                </a:solidFill>
              </a:rPr>
              <a:t>include the </a:t>
            </a:r>
            <a:r>
              <a:rPr lang="en-US" sz="2000" b="1" dirty="0">
                <a:solidFill>
                  <a:prstClr val="black"/>
                </a:solidFill>
              </a:rPr>
              <a:t>polarization</a:t>
            </a:r>
            <a:r>
              <a:rPr lang="en-US" sz="2000" dirty="0">
                <a:solidFill>
                  <a:prstClr val="black"/>
                </a:solidFill>
              </a:rPr>
              <a:t> and make a </a:t>
            </a:r>
            <a:r>
              <a:rPr lang="en-US" sz="2000" b="1" dirty="0" smtClean="0">
                <a:solidFill>
                  <a:prstClr val="black"/>
                </a:solidFill>
              </a:rPr>
              <a:t>multi-wavelength</a:t>
            </a:r>
            <a:r>
              <a:rPr lang="en-US" sz="2000" dirty="0" smtClean="0">
                <a:solidFill>
                  <a:prstClr val="black"/>
                </a:solidFill>
              </a:rPr>
              <a:t> </a:t>
            </a:r>
            <a:r>
              <a:rPr lang="en-US" sz="2000" dirty="0">
                <a:solidFill>
                  <a:prstClr val="black"/>
                </a:solidFill>
              </a:rPr>
              <a:t>analysis</a:t>
            </a:r>
            <a:r>
              <a:rPr lang="en-US" sz="2000" dirty="0" smtClean="0">
                <a:solidFill>
                  <a:prstClr val="black"/>
                </a:solidFill>
              </a:rPr>
              <a:t>.</a:t>
            </a:r>
            <a:endParaRPr lang="en-US" sz="2000" dirty="0">
              <a:solidFill>
                <a:prstClr val="black"/>
              </a:solidFill>
            </a:endParaRPr>
          </a:p>
        </p:txBody>
      </p:sp>
      <p:sp>
        <p:nvSpPr>
          <p:cNvPr id="16"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3"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155132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1" name="PlaceHolder 2"/>
          <p:cNvSpPr>
            <a:spLocks noGrp="1"/>
          </p:cNvSpPr>
          <p:nvPr>
            <p:ph type="sldNum" idx="204"/>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D4E0AB6C-C06B-4BD9-BEB8-86A097D8D798}" type="slidenum">
              <a:rPr lang="fr-FR" sz="2800" b="0" strike="noStrike" spc="-1">
                <a:solidFill>
                  <a:srgbClr val="898989"/>
                </a:solidFill>
              </a:rPr>
              <a:t>22</a:t>
            </a:fld>
            <a:endParaRPr lang="fr-FR" sz="2800" b="0" strike="noStrike" spc="-1" dirty="0">
              <a:solidFill>
                <a:srgbClr val="898989"/>
              </a:solidFill>
              <a:latin typeface="Times New Roman"/>
            </a:endParaRPr>
          </a:p>
        </p:txBody>
      </p:sp>
      <p:cxnSp>
        <p:nvCxnSpPr>
          <p:cNvPr id="1102" name="Connecteur droit 16"/>
          <p:cNvCxnSpPr/>
          <p:nvPr/>
        </p:nvCxnSpPr>
        <p:spPr>
          <a:xfrm>
            <a:off x="0" y="6211440"/>
            <a:ext cx="12192120" cy="360"/>
          </a:xfrm>
          <a:prstGeom prst="straightConnector1">
            <a:avLst/>
          </a:prstGeom>
          <a:ln w="25400" cap="rnd">
            <a:solidFill>
              <a:srgbClr val="B01513"/>
            </a:solidFill>
            <a:round/>
          </a:ln>
        </p:spPr>
      </p:cxnSp>
      <p:sp>
        <p:nvSpPr>
          <p:cNvPr id="1103"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1104"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93" y="883894"/>
            <a:ext cx="7666267" cy="5189306"/>
          </a:xfrm>
          <a:prstGeom prst="rect">
            <a:avLst/>
          </a:prstGeom>
        </p:spPr>
      </p:pic>
      <p:sp>
        <p:nvSpPr>
          <p:cNvPr id="4" name="Rectangle 3"/>
          <p:cNvSpPr/>
          <p:nvPr/>
        </p:nvSpPr>
        <p:spPr>
          <a:xfrm>
            <a:off x="7857460" y="2462884"/>
            <a:ext cx="4199861" cy="2031325"/>
          </a:xfrm>
          <a:prstGeom prst="rect">
            <a:avLst/>
          </a:prstGeom>
        </p:spPr>
        <p:txBody>
          <a:bodyPr wrap="square">
            <a:spAutoFit/>
          </a:bodyPr>
          <a:lstStyle/>
          <a:p>
            <a:r>
              <a:rPr lang="en-GB" dirty="0" smtClean="0"/>
              <a:t>Diagram illustrating the shift of the same wave plane due to the atmosphere between different telescopes. By summing the phases of three telescopes (combined two by two), these shifts cancel each other out. Credit: Guy Perrin</a:t>
            </a:r>
            <a:endParaRPr lang="en-GB" dirty="0"/>
          </a:p>
        </p:txBody>
      </p:sp>
      <p:sp>
        <p:nvSpPr>
          <p:cNvPr id="12" name="PlaceHolder 1"/>
          <p:cNvSpPr txBox="1">
            <a:spLocks/>
          </p:cNvSpPr>
          <p:nvPr/>
        </p:nvSpPr>
        <p:spPr>
          <a:xfrm>
            <a:off x="10627358" y="6365520"/>
            <a:ext cx="1308893" cy="352398"/>
          </a:xfrm>
          <a:prstGeom prst="rect">
            <a:avLst/>
          </a:prstGeom>
          <a:noFill/>
          <a:ln w="0">
            <a:noFill/>
          </a:ln>
        </p:spPr>
        <p:txBody>
          <a:bodyPr vert="horz" lIns="91440" tIns="45720" rIns="91440" bIns="45720" rtlCol="0" anchor="t">
            <a:noAutofit/>
          </a:bodyPr>
          <a:lstStyle>
            <a:defPPr>
              <a:defRPr lang="en-US"/>
            </a:defPPr>
            <a:lvl1pPr marL="0" indent="0" algn="l" defTabSz="914400" rtl="0" eaLnBrk="1" latinLnBrk="0" hangingPunct="1">
              <a:lnSpc>
                <a:spcPct val="100000"/>
              </a:lnSpc>
              <a:buNone/>
              <a:defRPr lang="fr-FR" sz="1200" b="0" i="0" strike="noStrike" kern="1200" spc="-1">
                <a:solidFill>
                  <a:schemeClr val="dk1">
                    <a:tint val="75000"/>
                    <a:alpha val="60000"/>
                  </a:schemeClr>
                </a:solidFill>
                <a:latin typeface="Century Gothic"/>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8F4ECDA-8D77-4C31-81F2-074575B507CA}" type="datetime1">
              <a:rPr kumimoji="0" lang="en-GB" sz="1400" b="0" i="0" u="none" strike="noStrike" kern="1200" cap="none" spc="-1" normalizeH="0" baseline="0" noProof="0" smtClean="0">
                <a:ln>
                  <a:noFill/>
                </a:ln>
                <a:solidFill>
                  <a:prstClr val="black"/>
                </a:solidFill>
                <a:effectLst/>
                <a:uLnTx/>
                <a:uFillTx/>
                <a:latin typeface="Century Gothic"/>
              </a:rPr>
              <a:pPr marL="0" marR="0" lvl="0" indent="0" algn="l" defTabSz="914400" rtl="0" eaLnBrk="1" fontAlgn="auto" latinLnBrk="0" hangingPunct="1">
                <a:lnSpc>
                  <a:spcPct val="100000"/>
                </a:lnSpc>
                <a:spcBef>
                  <a:spcPts val="0"/>
                </a:spcBef>
                <a:spcAft>
                  <a:spcPts val="0"/>
                </a:spcAft>
                <a:buClrTx/>
                <a:buSzTx/>
                <a:buFontTx/>
                <a:buNone/>
                <a:tabLst/>
                <a:defRPr/>
              </a:pPr>
              <a:t>20/11/2024</a:t>
            </a:fld>
            <a:endParaRPr kumimoji="0" lang="en-GB" sz="1400" b="0" i="0" u="none" strike="noStrike" kern="1200" cap="none" spc="-1" normalizeH="0" baseline="0" noProof="0" dirty="0">
              <a:ln>
                <a:noFill/>
              </a:ln>
              <a:solidFill>
                <a:prstClr val="black"/>
              </a:solidFill>
              <a:effectLst/>
              <a:uLnTx/>
              <a:uFillTx/>
              <a:latin typeface="Times New Roman"/>
            </a:endParaRPr>
          </a:p>
        </p:txBody>
      </p:sp>
      <p:sp>
        <p:nvSpPr>
          <p:cNvPr id="11"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76" name="Connecteur droit 16"/>
          <p:cNvCxnSpPr/>
          <p:nvPr/>
        </p:nvCxnSpPr>
        <p:spPr>
          <a:xfrm>
            <a:off x="0" y="6211440"/>
            <a:ext cx="12192120" cy="360"/>
          </a:xfrm>
          <a:prstGeom prst="straightConnector1">
            <a:avLst/>
          </a:prstGeom>
          <a:ln w="25400" cap="rnd">
            <a:solidFill>
              <a:srgbClr val="B01513"/>
            </a:solidFill>
            <a:round/>
          </a:ln>
        </p:spPr>
      </p:cxnSp>
      <p:sp>
        <p:nvSpPr>
          <p:cNvPr id="578"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latin typeface="Century Gothic"/>
              </a:rPr>
              <a:t>Nicolas</a:t>
            </a:r>
            <a:r>
              <a:rPr lang="fr-FR" sz="1800" b="0" strike="noStrike" spc="-1">
                <a:latin typeface="Century Gothic"/>
              </a:rPr>
              <a:t> Aimar</a:t>
            </a:r>
            <a:endParaRPr lang="fr-FR" sz="1800" b="0" strike="noStrike" spc="-1">
              <a:latin typeface="Arial"/>
            </a:endParaRPr>
          </a:p>
        </p:txBody>
      </p:sp>
      <p:grpSp>
        <p:nvGrpSpPr>
          <p:cNvPr id="579" name="Groupe 1"/>
          <p:cNvGrpSpPr/>
          <p:nvPr/>
        </p:nvGrpSpPr>
        <p:grpSpPr>
          <a:xfrm>
            <a:off x="4930560" y="1354680"/>
            <a:ext cx="7194240" cy="4301037"/>
            <a:chOff x="4930560" y="1354680"/>
            <a:chExt cx="7194240" cy="4301037"/>
          </a:xfrm>
        </p:grpSpPr>
        <p:pic>
          <p:nvPicPr>
            <p:cNvPr id="580" name="Image 4"/>
            <p:cNvPicPr/>
            <p:nvPr/>
          </p:nvPicPr>
          <p:blipFill>
            <a:blip r:embed="rId3"/>
            <a:srcRect l="3113" t="50283" r="1861" b="1392"/>
            <a:stretch/>
          </p:blipFill>
          <p:spPr>
            <a:xfrm>
              <a:off x="4930560" y="1354680"/>
              <a:ext cx="7194240" cy="3654720"/>
            </a:xfrm>
            <a:prstGeom prst="rect">
              <a:avLst/>
            </a:prstGeom>
            <a:ln w="0">
              <a:noFill/>
            </a:ln>
          </p:spPr>
        </p:pic>
        <p:sp>
          <p:nvSpPr>
            <p:cNvPr id="581" name="Rectangle 6"/>
            <p:cNvSpPr/>
            <p:nvPr/>
          </p:nvSpPr>
          <p:spPr>
            <a:xfrm>
              <a:off x="4930560" y="5010840"/>
              <a:ext cx="719424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800" b="0" strike="noStrike" spc="-1" dirty="0">
                  <a:latin typeface="Century Gothic"/>
                </a:rPr>
                <a:t>Exemple d’ajustement de données GRAVITY du 05 Mai 2018 avec Sgr A* et S2</a:t>
              </a:r>
              <a:r>
                <a:rPr lang="fr-FR" sz="1800" b="0" strike="noStrike" spc="-1" dirty="0" smtClean="0">
                  <a:latin typeface="Century Gothic"/>
                </a:rPr>
                <a:t>.</a:t>
              </a:r>
              <a:endParaRPr lang="fr-FR" sz="1800" b="0" strike="noStrike" spc="-1" dirty="0">
                <a:latin typeface="Arial"/>
              </a:endParaRPr>
            </a:p>
          </p:txBody>
        </p:sp>
      </p:grpSp>
      <p:grpSp>
        <p:nvGrpSpPr>
          <p:cNvPr id="582" name="Groupe 14"/>
          <p:cNvGrpSpPr/>
          <p:nvPr/>
        </p:nvGrpSpPr>
        <p:grpSpPr>
          <a:xfrm>
            <a:off x="137880" y="-2296440"/>
            <a:ext cx="4686480" cy="8230320"/>
            <a:chOff x="137880" y="-2296440"/>
            <a:chExt cx="4686480" cy="8230320"/>
          </a:xfrm>
        </p:grpSpPr>
        <p:pic>
          <p:nvPicPr>
            <p:cNvPr id="583" name="Image 15"/>
            <p:cNvPicPr/>
            <p:nvPr/>
          </p:nvPicPr>
          <p:blipFill>
            <a:blip r:embed="rId4"/>
            <a:srcRect l="198"/>
            <a:stretch/>
          </p:blipFill>
          <p:spPr>
            <a:xfrm>
              <a:off x="137880" y="1077840"/>
              <a:ext cx="4686480" cy="4856040"/>
            </a:xfrm>
            <a:prstGeom prst="rect">
              <a:avLst/>
            </a:prstGeom>
            <a:ln w="0">
              <a:noFill/>
            </a:ln>
          </p:spPr>
        </p:pic>
        <p:sp>
          <p:nvSpPr>
            <p:cNvPr id="584" name="Arc 17"/>
            <p:cNvSpPr/>
            <p:nvPr/>
          </p:nvSpPr>
          <p:spPr>
            <a:xfrm>
              <a:off x="1660680" y="-2296440"/>
              <a:ext cx="1764720" cy="6916680"/>
            </a:xfrm>
            <a:prstGeom prst="arc">
              <a:avLst>
                <a:gd name="adj1" fmla="val 988613"/>
                <a:gd name="adj2" fmla="val 5134942"/>
              </a:avLst>
            </a:prstGeom>
            <a:noFill/>
            <a:ln w="19050" cap="rnd">
              <a:solidFill>
                <a:srgbClr val="FF3737"/>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strike="noStrike" spc="-1">
                <a:solidFill>
                  <a:schemeClr val="dk1"/>
                </a:solidFill>
                <a:latin typeface="Century Gothic"/>
              </a:endParaRPr>
            </a:p>
          </p:txBody>
        </p:sp>
        <p:sp>
          <p:nvSpPr>
            <p:cNvPr id="585" name="ZoneTexte 18"/>
            <p:cNvSpPr/>
            <p:nvPr/>
          </p:nvSpPr>
          <p:spPr>
            <a:xfrm>
              <a:off x="3234960" y="3354120"/>
              <a:ext cx="8899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800" b="1" strike="noStrike" spc="-1">
                  <a:solidFill>
                    <a:srgbClr val="FF0000"/>
                  </a:solidFill>
                  <a:latin typeface="Century Gothic"/>
                </a:rPr>
                <a:t>S-Star</a:t>
              </a:r>
              <a:endParaRPr lang="fr-FR" sz="1800" b="0" strike="noStrike" spc="-1">
                <a:solidFill>
                  <a:srgbClr val="FFFFFF"/>
                </a:solidFill>
                <a:latin typeface="Arial"/>
              </a:endParaRPr>
            </a:p>
          </p:txBody>
        </p:sp>
        <p:sp>
          <p:nvSpPr>
            <p:cNvPr id="586" name="ZoneTexte 19"/>
            <p:cNvSpPr/>
            <p:nvPr/>
          </p:nvSpPr>
          <p:spPr>
            <a:xfrm>
              <a:off x="1660680" y="3369600"/>
              <a:ext cx="8899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800" b="1" strike="noStrike" spc="-1">
                  <a:solidFill>
                    <a:srgbClr val="0404FF"/>
                  </a:solidFill>
                  <a:latin typeface="Century Gothic"/>
                </a:rPr>
                <a:t>Sgr A*</a:t>
              </a:r>
              <a:endParaRPr lang="fr-FR" sz="1800" b="0" strike="noStrike" spc="-1">
                <a:solidFill>
                  <a:srgbClr val="FFFFFF"/>
                </a:solidFill>
                <a:latin typeface="Arial"/>
              </a:endParaRPr>
            </a:p>
          </p:txBody>
        </p:sp>
      </p:grpSp>
      <p:sp>
        <p:nvSpPr>
          <p:cNvPr id="3" name="PlaceHolder 2"/>
          <p:cNvSpPr>
            <a:spLocks noGrp="1"/>
          </p:cNvSpPr>
          <p:nvPr>
            <p:ph type="sldNum" idx="63"/>
          </p:nvPr>
        </p:nvSpPr>
        <p:spPr/>
        <p:txBody>
          <a:bodyPr/>
          <a:lstStyle/>
          <a:p>
            <a:fld id="{B41A3BE2-ACA3-4A81-8D1D-2A255DBB2C58}" type="slidenum">
              <a:t>23</a:t>
            </a:fld>
            <a:endParaRPr/>
          </a:p>
        </p:txBody>
      </p:sp>
      <p:sp>
        <p:nvSpPr>
          <p:cNvPr id="17"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8"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9"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66" name="Groupe 1"/>
          <p:cNvGrpSpPr/>
          <p:nvPr/>
        </p:nvGrpSpPr>
        <p:grpSpPr>
          <a:xfrm>
            <a:off x="4732200" y="1261080"/>
            <a:ext cx="7263000" cy="4918460"/>
            <a:chOff x="4732200" y="1261080"/>
            <a:chExt cx="7263000" cy="4918460"/>
          </a:xfrm>
        </p:grpSpPr>
        <p:pic>
          <p:nvPicPr>
            <p:cNvPr id="567" name="Image 7"/>
            <p:cNvPicPr/>
            <p:nvPr/>
          </p:nvPicPr>
          <p:blipFill>
            <a:blip r:embed="rId3"/>
            <a:stretch/>
          </p:blipFill>
          <p:spPr>
            <a:xfrm>
              <a:off x="4894200" y="1261080"/>
              <a:ext cx="6318360" cy="4580280"/>
            </a:xfrm>
            <a:prstGeom prst="rect">
              <a:avLst/>
            </a:prstGeom>
            <a:ln w="0">
              <a:noFill/>
            </a:ln>
          </p:spPr>
        </p:pic>
        <p:sp>
          <p:nvSpPr>
            <p:cNvPr id="568" name="ZoneTexte 10"/>
            <p:cNvSpPr/>
            <p:nvPr/>
          </p:nvSpPr>
          <p:spPr>
            <a:xfrm>
              <a:off x="4732200" y="5842440"/>
              <a:ext cx="72630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dirty="0">
                  <a:latin typeface="Century Gothic"/>
                </a:rPr>
                <a:t>Credit</a:t>
              </a:r>
              <a:r>
                <a:rPr lang="en-GB" sz="1600" b="0" i="1" strike="noStrike" spc="-1" dirty="0">
                  <a:latin typeface="Century Gothic"/>
                </a:rPr>
                <a:t> : G. Rojas/ESO</a:t>
              </a:r>
              <a:endParaRPr lang="fr-FR" sz="1600" b="0" strike="noStrike" spc="-1" dirty="0">
                <a:latin typeface="Arial"/>
              </a:endParaRPr>
            </a:p>
          </p:txBody>
        </p:sp>
      </p:grpSp>
      <p:sp>
        <p:nvSpPr>
          <p:cNvPr id="569" name="Rectangle 13"/>
          <p:cNvSpPr/>
          <p:nvPr/>
        </p:nvSpPr>
        <p:spPr>
          <a:xfrm>
            <a:off x="0" y="1504440"/>
            <a:ext cx="4893840" cy="405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spcAft>
                <a:spcPts val="2401"/>
              </a:spcAft>
              <a:buClr>
                <a:srgbClr val="000000"/>
              </a:buClr>
              <a:buFont typeface="Wingdings" charset="2"/>
              <a:buChar char=""/>
            </a:pPr>
            <a:r>
              <a:rPr lang="en-US" sz="2000" b="1" strike="noStrike" spc="-1" dirty="0" smtClean="0">
                <a:latin typeface="Century Gothic"/>
              </a:rPr>
              <a:t>Very Large Telescope Interferometer (VLTI) </a:t>
            </a:r>
            <a:r>
              <a:rPr lang="en-US" sz="2000" b="0" strike="noStrike" spc="-1" dirty="0" smtClean="0">
                <a:latin typeface="Century Gothic"/>
              </a:rPr>
              <a:t>:</a:t>
            </a:r>
            <a:endParaRPr lang="en-US" sz="2000" b="0" strike="noStrike" spc="-1" dirty="0" smtClean="0">
              <a:latin typeface="Arial"/>
            </a:endParaRPr>
          </a:p>
          <a:p>
            <a:pPr marL="648000" lvl="1" indent="-343080" defTabSz="914400">
              <a:lnSpc>
                <a:spcPct val="100000"/>
              </a:lnSpc>
              <a:spcAft>
                <a:spcPts val="1199"/>
              </a:spcAft>
              <a:buClr>
                <a:srgbClr val="000000"/>
              </a:buClr>
              <a:buFont typeface="Wingdings" charset="2"/>
              <a:buChar char=""/>
            </a:pPr>
            <a:r>
              <a:rPr lang="fr-FR" sz="2000" b="0" strike="noStrike" spc="-1" dirty="0" smtClean="0">
                <a:latin typeface="Century Gothic"/>
              </a:rPr>
              <a:t>4 </a:t>
            </a:r>
            <a:r>
              <a:rPr lang="fr-FR" sz="2000" b="0" strike="noStrike" spc="-1" dirty="0">
                <a:latin typeface="Century Gothic"/>
              </a:rPr>
              <a:t>télescopes de 8.2m (UT)</a:t>
            </a:r>
            <a:endParaRPr lang="fr-FR" sz="2000" b="0" strike="noStrike" spc="-1" dirty="0">
              <a:latin typeface="Arial"/>
            </a:endParaRPr>
          </a:p>
          <a:p>
            <a:pPr marL="648000" lvl="1" indent="-343080" defTabSz="914400">
              <a:lnSpc>
                <a:spcPct val="100000"/>
              </a:lnSpc>
              <a:spcAft>
                <a:spcPts val="1199"/>
              </a:spcAft>
              <a:buClr>
                <a:srgbClr val="000000"/>
              </a:buClr>
              <a:buFont typeface="Wingdings" charset="2"/>
              <a:buChar char=""/>
            </a:pPr>
            <a:r>
              <a:rPr lang="fr-FR" sz="2000" b="0" strike="noStrike" spc="-1" dirty="0">
                <a:latin typeface="Century Gothic"/>
              </a:rPr>
              <a:t>Distance max : ~140 m</a:t>
            </a:r>
            <a:endParaRPr lang="fr-FR" sz="2000" b="0" strike="noStrike" spc="-1" dirty="0">
              <a:latin typeface="Arial"/>
            </a:endParaRPr>
          </a:p>
          <a:p>
            <a:pPr defTabSz="914400">
              <a:lnSpc>
                <a:spcPct val="100000"/>
              </a:lnSpc>
            </a:pPr>
            <a:endParaRPr lang="fr-FR" sz="2000" b="0" strike="noStrike" spc="-1" dirty="0">
              <a:latin typeface="Arial"/>
            </a:endParaRPr>
          </a:p>
          <a:p>
            <a:pPr marL="343080" indent="-343080" defTabSz="914400">
              <a:lnSpc>
                <a:spcPct val="100000"/>
              </a:lnSpc>
              <a:spcAft>
                <a:spcPts val="2401"/>
              </a:spcAft>
              <a:buClr>
                <a:srgbClr val="000000"/>
              </a:buClr>
              <a:buFont typeface="Wingdings" charset="2"/>
              <a:buChar char=""/>
            </a:pPr>
            <a:r>
              <a:rPr lang="fr-FR" sz="2000" b="0" strike="noStrike" spc="-1" dirty="0">
                <a:latin typeface="Century Gothic"/>
              </a:rPr>
              <a:t>L’instrument </a:t>
            </a:r>
            <a:r>
              <a:rPr lang="fr-FR" sz="2000" b="1" strike="noStrike" spc="-1" dirty="0">
                <a:latin typeface="Century Gothic"/>
              </a:rPr>
              <a:t>GRAVITY</a:t>
            </a:r>
            <a:r>
              <a:rPr lang="fr-FR" sz="2000" b="0" strike="noStrike" spc="-1" dirty="0">
                <a:latin typeface="Century Gothic"/>
              </a:rPr>
              <a:t> :</a:t>
            </a:r>
            <a:endParaRPr lang="fr-FR" sz="2000" b="0" strike="noStrike" spc="-1" dirty="0">
              <a:latin typeface="Arial"/>
            </a:endParaRPr>
          </a:p>
          <a:p>
            <a:pPr marL="648000" lvl="1" indent="-343080" defTabSz="914400">
              <a:lnSpc>
                <a:spcPct val="100000"/>
              </a:lnSpc>
              <a:spcAft>
                <a:spcPts val="1199"/>
              </a:spcAft>
              <a:buClr>
                <a:srgbClr val="000000"/>
              </a:buClr>
              <a:buFont typeface="Wingdings" charset="2"/>
              <a:buChar char=""/>
            </a:pPr>
            <a:r>
              <a:rPr lang="fr-FR" sz="2000" b="0" strike="noStrike" spc="-1" dirty="0">
                <a:latin typeface="Century Gothic"/>
              </a:rPr>
              <a:t>Bande K (2.0-2.4 </a:t>
            </a:r>
            <a:r>
              <a:rPr lang="fr-FR" sz="2000" b="0" strike="noStrike" spc="-1" dirty="0" err="1">
                <a:latin typeface="Century Gothic"/>
              </a:rPr>
              <a:t>μm</a:t>
            </a:r>
            <a:r>
              <a:rPr lang="fr-FR" sz="2000" b="0" strike="noStrike" spc="-1" dirty="0">
                <a:latin typeface="Century Gothic"/>
              </a:rPr>
              <a:t>)</a:t>
            </a:r>
            <a:endParaRPr lang="fr-FR" sz="2000" b="0" strike="noStrike" spc="-1" dirty="0">
              <a:latin typeface="Arial"/>
            </a:endParaRPr>
          </a:p>
          <a:p>
            <a:pPr marL="648000" lvl="1" indent="-343080" defTabSz="914400">
              <a:lnSpc>
                <a:spcPct val="100000"/>
              </a:lnSpc>
              <a:spcAft>
                <a:spcPts val="1199"/>
              </a:spcAft>
              <a:buClr>
                <a:srgbClr val="000000"/>
              </a:buClr>
              <a:buFont typeface="Wingdings" charset="2"/>
              <a:buChar char=""/>
            </a:pPr>
            <a:r>
              <a:rPr lang="fr-FR" sz="2000" b="0" strike="noStrike" spc="-1" dirty="0">
                <a:latin typeface="Century Gothic"/>
              </a:rPr>
              <a:t>Résolution spatiale : ~3 mas</a:t>
            </a:r>
            <a:endParaRPr lang="fr-FR" sz="2000" b="0" strike="noStrike" spc="-1" dirty="0">
              <a:latin typeface="Arial"/>
            </a:endParaRPr>
          </a:p>
          <a:p>
            <a:pPr marL="648000" lvl="1" indent="-343080" defTabSz="914400">
              <a:lnSpc>
                <a:spcPct val="100000"/>
              </a:lnSpc>
              <a:spcAft>
                <a:spcPts val="1199"/>
              </a:spcAft>
              <a:buClr>
                <a:srgbClr val="000000"/>
              </a:buClr>
              <a:buFont typeface="Wingdings" charset="2"/>
              <a:buChar char=""/>
            </a:pPr>
            <a:r>
              <a:rPr lang="fr-FR" sz="2000" b="0" strike="noStrike" spc="-1" dirty="0">
                <a:latin typeface="Century Gothic"/>
              </a:rPr>
              <a:t>Précision Astrométrique : ~10 </a:t>
            </a:r>
            <a:r>
              <a:rPr lang="fr-FR" sz="2000" b="0" strike="noStrike" spc="-1" dirty="0" err="1">
                <a:latin typeface="Century Gothic"/>
              </a:rPr>
              <a:t>μas</a:t>
            </a:r>
            <a:endParaRPr lang="fr-FR" sz="2000" b="0" strike="noStrike" spc="-1" dirty="0">
              <a:latin typeface="Arial"/>
            </a:endParaRPr>
          </a:p>
        </p:txBody>
      </p:sp>
      <p:cxnSp>
        <p:nvCxnSpPr>
          <p:cNvPr id="570" name="Connecteur droit 14"/>
          <p:cNvCxnSpPr/>
          <p:nvPr/>
        </p:nvCxnSpPr>
        <p:spPr>
          <a:xfrm>
            <a:off x="0" y="6211440"/>
            <a:ext cx="12192120" cy="360"/>
          </a:xfrm>
          <a:prstGeom prst="straightConnector1">
            <a:avLst/>
          </a:prstGeom>
          <a:ln w="25400" cap="rnd">
            <a:solidFill>
              <a:srgbClr val="B01513"/>
            </a:solidFill>
            <a:round/>
          </a:ln>
        </p:spPr>
      </p:cxnSp>
      <p:sp>
        <p:nvSpPr>
          <p:cNvPr id="572" name="Rectangle 16"/>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3" name="PlaceHolder 2"/>
          <p:cNvSpPr>
            <a:spLocks noGrp="1"/>
          </p:cNvSpPr>
          <p:nvPr>
            <p:ph type="sldNum" idx="69"/>
          </p:nvPr>
        </p:nvSpPr>
        <p:spPr/>
        <p:txBody>
          <a:bodyPr/>
          <a:lstStyle/>
          <a:p>
            <a:fld id="{81EB0F8A-186B-47DD-BE82-D69B09E70EF9}" type="slidenum">
              <a:t>24</a:t>
            </a:fld>
            <a:endParaRPr/>
          </a:p>
        </p:txBody>
      </p:sp>
      <p:sp>
        <p:nvSpPr>
          <p:cNvPr id="13"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4"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5"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69">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69">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56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69">
                                            <p:txEl>
                                              <p:pRg st="4" end="4"/>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566"/>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569">
                                            <p:txEl>
                                              <p:pRg st="5" end="5"/>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69">
                                            <p:txEl>
                                              <p:pRg st="6" end="6"/>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6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25</a:t>
            </a:fld>
            <a:endParaRPr lang="fr-FR" dirty="0">
              <a:solidFill>
                <a:srgbClr val="898989"/>
              </a:solidFill>
            </a:endParaRPr>
          </a:p>
        </p:txBody>
      </p:sp>
      <p:cxnSp>
        <p:nvCxnSpPr>
          <p:cNvPr id="17" name="Connecteur droit 1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grpSp>
        <p:nvGrpSpPr>
          <p:cNvPr id="2" name="Groupe 1"/>
          <p:cNvGrpSpPr/>
          <p:nvPr/>
        </p:nvGrpSpPr>
        <p:grpSpPr>
          <a:xfrm>
            <a:off x="348220" y="1217304"/>
            <a:ext cx="6079734" cy="4894778"/>
            <a:chOff x="348220" y="1217304"/>
            <a:chExt cx="6079734" cy="4894778"/>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20" y="1217304"/>
              <a:ext cx="6079734" cy="4556224"/>
            </a:xfrm>
            <a:prstGeom prst="rect">
              <a:avLst/>
            </a:prstGeom>
          </p:spPr>
        </p:pic>
        <p:sp>
          <p:nvSpPr>
            <p:cNvPr id="102" name="ZoneTexte 101"/>
            <p:cNvSpPr txBox="1"/>
            <p:nvPr/>
          </p:nvSpPr>
          <p:spPr>
            <a:xfrm>
              <a:off x="348220" y="5773528"/>
              <a:ext cx="6079734" cy="338554"/>
            </a:xfrm>
            <a:prstGeom prst="rect">
              <a:avLst/>
            </a:prstGeom>
            <a:noFill/>
          </p:spPr>
          <p:txBody>
            <a:bodyPr wrap="square" rtlCol="0">
              <a:spAutoFit/>
            </a:bodyPr>
            <a:lstStyle/>
            <a:p>
              <a:pPr algn="ctr"/>
              <a:r>
                <a:rPr lang="en-GB" sz="1600" dirty="0" smtClean="0">
                  <a:solidFill>
                    <a:prstClr val="black"/>
                  </a:solidFill>
                </a:rPr>
                <a:t>Credit </a:t>
              </a:r>
              <a:r>
                <a:rPr lang="en-GB" sz="1600" dirty="0">
                  <a:solidFill>
                    <a:prstClr val="black"/>
                  </a:solidFill>
                </a:rPr>
                <a:t>: </a:t>
              </a:r>
              <a:r>
                <a:rPr lang="en-GB" sz="1600" i="1" dirty="0" err="1">
                  <a:solidFill>
                    <a:prstClr val="black"/>
                  </a:solidFill>
                </a:rPr>
                <a:t>Murchikova</a:t>
              </a:r>
              <a:r>
                <a:rPr lang="en-GB" sz="1600" i="1" dirty="0">
                  <a:solidFill>
                    <a:prstClr val="black"/>
                  </a:solidFill>
                </a:rPr>
                <a:t> et al., 2019</a:t>
              </a:r>
            </a:p>
          </p:txBody>
        </p:sp>
      </p:grpSp>
      <p:grpSp>
        <p:nvGrpSpPr>
          <p:cNvPr id="3" name="Groupe 2"/>
          <p:cNvGrpSpPr/>
          <p:nvPr/>
        </p:nvGrpSpPr>
        <p:grpSpPr>
          <a:xfrm>
            <a:off x="7087239" y="1217304"/>
            <a:ext cx="4598800" cy="4914301"/>
            <a:chOff x="7087239" y="1217304"/>
            <a:chExt cx="4598800" cy="4914301"/>
          </a:xfrm>
        </p:grpSpPr>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239" y="1217304"/>
              <a:ext cx="4598799" cy="4575747"/>
            </a:xfrm>
            <a:prstGeom prst="rect">
              <a:avLst/>
            </a:prstGeom>
          </p:spPr>
        </p:pic>
        <p:sp>
          <p:nvSpPr>
            <p:cNvPr id="103" name="ZoneTexte 102"/>
            <p:cNvSpPr txBox="1"/>
            <p:nvPr/>
          </p:nvSpPr>
          <p:spPr>
            <a:xfrm>
              <a:off x="7087239" y="5793051"/>
              <a:ext cx="4598800" cy="338554"/>
            </a:xfrm>
            <a:prstGeom prst="rect">
              <a:avLst/>
            </a:prstGeom>
            <a:noFill/>
          </p:spPr>
          <p:txBody>
            <a:bodyPr wrap="square" rtlCol="0">
              <a:spAutoFit/>
            </a:bodyPr>
            <a:lstStyle/>
            <a:p>
              <a:pPr algn="ctr"/>
              <a:r>
                <a:rPr lang="en-GB" sz="1600" dirty="0" smtClean="0">
                  <a:solidFill>
                    <a:prstClr val="black"/>
                  </a:solidFill>
                </a:rPr>
                <a:t>Credit </a:t>
              </a:r>
              <a:r>
                <a:rPr lang="en-GB" sz="1600" dirty="0">
                  <a:solidFill>
                    <a:prstClr val="black"/>
                  </a:solidFill>
                </a:rPr>
                <a:t>: </a:t>
              </a:r>
              <a:r>
                <a:rPr lang="en-GB" sz="1600" i="1" dirty="0">
                  <a:solidFill>
                    <a:prstClr val="black"/>
                  </a:solidFill>
                </a:rPr>
                <a:t>Ressler et al., 2019</a:t>
              </a:r>
            </a:p>
          </p:txBody>
        </p:sp>
      </p:grpSp>
      <p:sp>
        <p:nvSpPr>
          <p:cNvPr id="18"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9"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6"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410870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26</a:t>
            </a:fld>
            <a:endParaRPr lang="fr-FR" dirty="0">
              <a:solidFill>
                <a:srgbClr val="898989"/>
              </a:solidFill>
            </a:endParaRPr>
          </a:p>
        </p:txBody>
      </p:sp>
      <p:cxnSp>
        <p:nvCxnSpPr>
          <p:cNvPr id="17" name="Connecteur droit 1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89" y="1175974"/>
            <a:ext cx="10480619" cy="4985572"/>
          </a:xfrm>
          <a:prstGeom prst="rect">
            <a:avLst/>
          </a:prstGeom>
        </p:spPr>
      </p:pic>
      <p:sp>
        <p:nvSpPr>
          <p:cNvPr id="15"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6"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3278996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27</a:t>
            </a:fld>
            <a:endParaRPr lang="fr-FR" dirty="0">
              <a:solidFill>
                <a:srgbClr val="898989"/>
              </a:solidFill>
            </a:endParaRPr>
          </a:p>
        </p:txBody>
      </p:sp>
      <p:cxnSp>
        <p:nvCxnSpPr>
          <p:cNvPr id="17" name="Connecteur droit 1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pic>
        <p:nvPicPr>
          <p:cNvPr id="22" name="Espace réservé du contenu 8"/>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14"/>
          <a:stretch/>
        </p:blipFill>
        <p:spPr>
          <a:xfrm>
            <a:off x="66651" y="2140616"/>
            <a:ext cx="8161396" cy="3684660"/>
          </a:xfrm>
        </p:spPr>
      </p:pic>
      <p:sp>
        <p:nvSpPr>
          <p:cNvPr id="24" name="ZoneTexte 23"/>
          <p:cNvSpPr txBox="1"/>
          <p:nvPr/>
        </p:nvSpPr>
        <p:spPr>
          <a:xfrm>
            <a:off x="66651" y="5842335"/>
            <a:ext cx="12000226" cy="338554"/>
          </a:xfrm>
          <a:prstGeom prst="rect">
            <a:avLst/>
          </a:prstGeom>
          <a:noFill/>
        </p:spPr>
        <p:txBody>
          <a:bodyPr wrap="square" rtlCol="0">
            <a:spAutoFit/>
          </a:bodyPr>
          <a:lstStyle/>
          <a:p>
            <a:pPr algn="ctr"/>
            <a:r>
              <a:rPr lang="en-GB" sz="1600" dirty="0" smtClean="0">
                <a:solidFill>
                  <a:prstClr val="black"/>
                </a:solidFill>
              </a:rPr>
              <a:t>Credit</a:t>
            </a:r>
            <a:r>
              <a:rPr lang="en-GB" sz="1600" i="1" dirty="0" smtClean="0">
                <a:solidFill>
                  <a:prstClr val="black"/>
                </a:solidFill>
              </a:rPr>
              <a:t> </a:t>
            </a:r>
            <a:r>
              <a:rPr lang="en-GB" sz="1600" i="1" dirty="0">
                <a:solidFill>
                  <a:prstClr val="black"/>
                </a:solidFill>
              </a:rPr>
              <a:t>: GRAVITY Collaboration, 2020</a:t>
            </a:r>
          </a:p>
        </p:txBody>
      </p:sp>
      <p:pic>
        <p:nvPicPr>
          <p:cNvPr id="25" name="Espace réservé du contenu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436" y="2140616"/>
            <a:ext cx="3838831" cy="3684661"/>
          </a:xfrm>
          <a:prstGeom prst="rect">
            <a:avLst/>
          </a:prstGeom>
        </p:spPr>
      </p:pic>
      <p:sp>
        <p:nvSpPr>
          <p:cNvPr id="26" name="ZoneTexte 25"/>
          <p:cNvSpPr txBox="1"/>
          <p:nvPr/>
        </p:nvSpPr>
        <p:spPr>
          <a:xfrm>
            <a:off x="396437" y="1485755"/>
            <a:ext cx="9955723" cy="461665"/>
          </a:xfrm>
          <a:prstGeom prst="rect">
            <a:avLst/>
          </a:prstGeom>
          <a:noFill/>
        </p:spPr>
        <p:txBody>
          <a:bodyPr wrap="square" rtlCol="0">
            <a:spAutoFit/>
          </a:bodyPr>
          <a:lstStyle/>
          <a:p>
            <a:r>
              <a:rPr lang="en-GB" sz="2400" dirty="0">
                <a:solidFill>
                  <a:prstClr val="black"/>
                </a:solidFill>
              </a:rPr>
              <a:t>GRAVITY observed 3 bright </a:t>
            </a:r>
            <a:r>
              <a:rPr lang="en-GB" sz="2400" dirty="0" smtClean="0">
                <a:solidFill>
                  <a:prstClr val="black"/>
                </a:solidFill>
              </a:rPr>
              <a:t>flares in </a:t>
            </a:r>
            <a:r>
              <a:rPr lang="en-GB" sz="2400" dirty="0">
                <a:solidFill>
                  <a:prstClr val="black"/>
                </a:solidFill>
              </a:rPr>
              <a:t>2018 showing orbital motion </a:t>
            </a:r>
            <a:endParaRPr lang="fr-FR" sz="2400" dirty="0">
              <a:solidFill>
                <a:prstClr val="black"/>
              </a:solidFill>
            </a:endParaRPr>
          </a:p>
        </p:txBody>
      </p:sp>
      <p:sp>
        <p:nvSpPr>
          <p:cNvPr id="16"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5"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231584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1" name="PlaceHolder 1"/>
          <p:cNvSpPr>
            <a:spLocks noGrp="1"/>
          </p:cNvSpPr>
          <p:nvPr>
            <p:ph type="sldNum" idx="147"/>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3620CC35-451B-4E3C-BC97-9B8F616604CE}" type="slidenum">
              <a:rPr lang="fr-FR" sz="2800" b="0" strike="noStrike" spc="-1">
                <a:solidFill>
                  <a:srgbClr val="898989"/>
                </a:solidFill>
              </a:rPr>
              <a:t>28</a:t>
            </a:fld>
            <a:endParaRPr lang="fr-FR" sz="2800" b="0" strike="noStrike" spc="-1" dirty="0">
              <a:solidFill>
                <a:srgbClr val="898989"/>
              </a:solidFill>
              <a:latin typeface="Times New Roman"/>
            </a:endParaRPr>
          </a:p>
        </p:txBody>
      </p:sp>
      <p:cxnSp>
        <p:nvCxnSpPr>
          <p:cNvPr id="602" name="Connecteur droit 19"/>
          <p:cNvCxnSpPr/>
          <p:nvPr/>
        </p:nvCxnSpPr>
        <p:spPr>
          <a:xfrm>
            <a:off x="0" y="6211440"/>
            <a:ext cx="12192120" cy="360"/>
          </a:xfrm>
          <a:prstGeom prst="straightConnector1">
            <a:avLst/>
          </a:prstGeom>
          <a:ln w="25400" cap="rnd">
            <a:solidFill>
              <a:srgbClr val="B01513"/>
            </a:solidFill>
            <a:round/>
          </a:ln>
        </p:spPr>
      </p:cxnSp>
      <p:sp>
        <p:nvSpPr>
          <p:cNvPr id="603" name="Rectangle 21"/>
          <p:cNvSpPr/>
          <p:nvPr/>
        </p:nvSpPr>
        <p:spPr>
          <a:xfrm>
            <a:off x="467640" y="6350040"/>
            <a:ext cx="15771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solidFill>
                  <a:srgbClr val="000000"/>
                </a:solidFill>
                <a:latin typeface="Century Gothic"/>
              </a:rPr>
              <a:t>Nicolas</a:t>
            </a:r>
            <a:r>
              <a:rPr lang="fr-FR" sz="1800" b="0" strike="noStrike" spc="-1" dirty="0">
                <a:solidFill>
                  <a:srgbClr val="000000"/>
                </a:solidFill>
                <a:latin typeface="Century Gothic"/>
              </a:rPr>
              <a:t> Aimar</a:t>
            </a:r>
            <a:endParaRPr lang="fr-FR" sz="1800" b="0" strike="noStrike" spc="-1" dirty="0">
              <a:solidFill>
                <a:srgbClr val="FFFFFF"/>
              </a:solidFill>
              <a:latin typeface="Arial"/>
            </a:endParaRPr>
          </a:p>
        </p:txBody>
      </p:sp>
      <p:sp>
        <p:nvSpPr>
          <p:cNvPr id="18" name="Espace réservé du contenu 1"/>
          <p:cNvSpPr txBox="1">
            <a:spLocks/>
          </p:cNvSpPr>
          <p:nvPr/>
        </p:nvSpPr>
        <p:spPr>
          <a:xfrm>
            <a:off x="378519" y="1051800"/>
            <a:ext cx="4103978" cy="15224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1" indent="0" algn="l" defTabSz="457200" rtl="0" eaLnBrk="1" fontAlgn="auto" latinLnBrk="0" hangingPunct="1">
              <a:lnSpc>
                <a:spcPct val="100000"/>
              </a:lnSpc>
              <a:spcBef>
                <a:spcPts val="1000"/>
              </a:spcBef>
              <a:spcAft>
                <a:spcPts val="0"/>
              </a:spcAft>
              <a:buClrTx/>
              <a:buSzPct val="80000"/>
              <a:buFont typeface="Wingdings 3" charset="2"/>
              <a:buNone/>
              <a:tabLst/>
              <a:defRPr/>
            </a:pPr>
            <a:r>
              <a:rPr kumimoji="0" lang="en-US" sz="2400" b="0" i="0" u="none" strike="noStrike" kern="1200" cap="none" spc="0" normalizeH="0" baseline="0" dirty="0" smtClean="0">
                <a:ln>
                  <a:noFill/>
                </a:ln>
                <a:solidFill>
                  <a:sysClr val="windowText" lastClr="000000"/>
                </a:solidFill>
                <a:effectLst/>
                <a:uLnTx/>
                <a:uFillTx/>
                <a:latin typeface="Century Gothic" panose="020B0502020202020204"/>
              </a:rPr>
              <a:t>Multi-wavelength Sgr A* flares </a:t>
            </a:r>
            <a:r>
              <a:rPr lang="en-US" sz="2400" dirty="0" smtClean="0">
                <a:solidFill>
                  <a:sysClr val="windowText" lastClr="000000"/>
                </a:solidFill>
                <a:latin typeface="Century Gothic" panose="020B0502020202020204"/>
              </a:rPr>
              <a:t>observation show puzzling properties</a:t>
            </a:r>
            <a:endParaRPr kumimoji="0" lang="en-US" sz="2400" b="1" i="0" u="none" strike="noStrike" kern="1200" cap="none" spc="0" normalizeH="0" baseline="0" dirty="0">
              <a:ln>
                <a:noFill/>
              </a:ln>
              <a:solidFill>
                <a:sysClr val="windowText" lastClr="000000"/>
              </a:solidFill>
              <a:effectLst/>
              <a:uLnTx/>
              <a:uFillTx/>
              <a:latin typeface="Century Gothic" panose="020B0502020202020204"/>
            </a:endParaRPr>
          </a:p>
        </p:txBody>
      </p:sp>
      <p:grpSp>
        <p:nvGrpSpPr>
          <p:cNvPr id="19" name="Groupe 18"/>
          <p:cNvGrpSpPr/>
          <p:nvPr/>
        </p:nvGrpSpPr>
        <p:grpSpPr>
          <a:xfrm>
            <a:off x="9379429" y="1281792"/>
            <a:ext cx="2784419" cy="4850016"/>
            <a:chOff x="5472161" y="1306848"/>
            <a:chExt cx="2784419" cy="4850016"/>
          </a:xfrm>
        </p:grpSpPr>
        <p:sp>
          <p:nvSpPr>
            <p:cNvPr id="20" name="Rectangle 19"/>
            <p:cNvSpPr/>
            <p:nvPr/>
          </p:nvSpPr>
          <p:spPr>
            <a:xfrm>
              <a:off x="5472161" y="5818310"/>
              <a:ext cx="2784419"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rPr>
                <a:t>Credit : </a:t>
              </a:r>
              <a:r>
                <a:rPr kumimoji="0" lang="en-GB" sz="1600" b="0" i="1" u="none" strike="noStrike" kern="0" cap="none" spc="0" normalizeH="0" baseline="0" noProof="0" dirty="0" smtClean="0">
                  <a:ln>
                    <a:noFill/>
                  </a:ln>
                  <a:solidFill>
                    <a:prstClr val="black"/>
                  </a:solidFill>
                  <a:effectLst/>
                  <a:uLnTx/>
                  <a:uFillTx/>
                </a:rPr>
                <a:t>Boyce et al., 2022</a:t>
              </a:r>
            </a:p>
          </p:txBody>
        </p:sp>
        <p:pic>
          <p:nvPicPr>
            <p:cNvPr id="21" name="Imag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714" y="1306848"/>
              <a:ext cx="2373446" cy="4518431"/>
            </a:xfrm>
            <a:prstGeom prst="rect">
              <a:avLst/>
            </a:prstGeom>
          </p:spPr>
        </p:pic>
      </p:grpSp>
      <p:grpSp>
        <p:nvGrpSpPr>
          <p:cNvPr id="22" name="Groupe 21"/>
          <p:cNvGrpSpPr/>
          <p:nvPr/>
        </p:nvGrpSpPr>
        <p:grpSpPr>
          <a:xfrm>
            <a:off x="27309" y="2231657"/>
            <a:ext cx="4611766" cy="3926796"/>
            <a:chOff x="4811995" y="1353049"/>
            <a:chExt cx="4611766" cy="3926796"/>
          </a:xfrm>
        </p:grpSpPr>
        <p:pic>
          <p:nvPicPr>
            <p:cNvPr id="23" name="Picture 5" descr="Chart, scatter chart&#10;&#10;Description automatically generated">
              <a:extLst>
                <a:ext uri="{FF2B5EF4-FFF2-40B4-BE49-F238E27FC236}">
                  <a16:creationId xmlns:a16="http://schemas.microsoft.com/office/drawing/2014/main" xmlns="" id="{4747A09B-B252-22F7-7A86-FFF03CC8C992}"/>
                </a:ext>
              </a:extLst>
            </p:cNvPr>
            <p:cNvPicPr>
              <a:picLocks noChangeAspect="1"/>
            </p:cNvPicPr>
            <p:nvPr/>
          </p:nvPicPr>
          <p:blipFill>
            <a:blip r:embed="rId4"/>
            <a:stretch>
              <a:fillRect/>
            </a:stretch>
          </p:blipFill>
          <p:spPr>
            <a:xfrm>
              <a:off x="4811995" y="2202370"/>
              <a:ext cx="4611766" cy="3077475"/>
            </a:xfrm>
            <a:prstGeom prst="rect">
              <a:avLst/>
            </a:prstGeom>
          </p:spPr>
        </p:pic>
        <p:cxnSp>
          <p:nvCxnSpPr>
            <p:cNvPr id="24" name="Straight Arrow Connector 21">
              <a:extLst>
                <a:ext uri="{FF2B5EF4-FFF2-40B4-BE49-F238E27FC236}">
                  <a16:creationId xmlns:a16="http://schemas.microsoft.com/office/drawing/2014/main" xmlns="" id="{4A5665D5-EF68-F800-ADA3-A85F8255F529}"/>
                </a:ext>
              </a:extLst>
            </p:cNvPr>
            <p:cNvCxnSpPr>
              <a:cxnSpLocks/>
              <a:stCxn id="25" idx="2"/>
            </p:cNvCxnSpPr>
            <p:nvPr/>
          </p:nvCxnSpPr>
          <p:spPr>
            <a:xfrm flipH="1">
              <a:off x="7592448" y="1999380"/>
              <a:ext cx="717664" cy="1057454"/>
            </a:xfrm>
            <a:prstGeom prst="straightConnector1">
              <a:avLst/>
            </a:prstGeom>
            <a:noFill/>
            <a:ln w="38100" cap="flat" cmpd="sng" algn="ctr">
              <a:solidFill>
                <a:srgbClr val="4472C4"/>
              </a:solidFill>
              <a:prstDash val="solid"/>
              <a:miter lim="800000"/>
              <a:tailEnd type="triangle"/>
            </a:ln>
            <a:effectLst/>
          </p:spPr>
        </p:cxnSp>
        <p:sp>
          <p:nvSpPr>
            <p:cNvPr id="25" name="TextBox 22">
              <a:extLst>
                <a:ext uri="{FF2B5EF4-FFF2-40B4-BE49-F238E27FC236}">
                  <a16:creationId xmlns:a16="http://schemas.microsoft.com/office/drawing/2014/main" xmlns="" id="{F3AD8137-ADDF-F8A3-DAFA-2260DC9E9A5E}"/>
                </a:ext>
              </a:extLst>
            </p:cNvPr>
            <p:cNvSpPr txBox="1"/>
            <p:nvPr/>
          </p:nvSpPr>
          <p:spPr>
            <a:xfrm>
              <a:off x="7217996" y="1353049"/>
              <a:ext cx="2184232" cy="646331"/>
            </a:xfrm>
            <a:prstGeom prst="rect">
              <a:avLst/>
            </a:prstGeom>
            <a:noFill/>
          </p:spPr>
          <p:txBody>
            <a:bodyPr wrap="square" rtlCol="0">
              <a:spAutoFit/>
            </a:bodyPr>
            <a:lstStyle/>
            <a:p>
              <a:r>
                <a:rPr lang="en-US" b="1" dirty="0" smtClean="0">
                  <a:solidFill>
                    <a:srgbClr val="4472C4"/>
                  </a:solidFill>
                  <a:latin typeface="Calibri" panose="020F0502020204030204"/>
                </a:rPr>
                <a:t>Simultaneous radio and NIR flares</a:t>
              </a:r>
              <a:endParaRPr lang="en-US" b="1" dirty="0">
                <a:solidFill>
                  <a:srgbClr val="4472C4"/>
                </a:solidFill>
                <a:latin typeface="Calibri" panose="020F0502020204030204"/>
              </a:endParaRPr>
            </a:p>
          </p:txBody>
        </p:sp>
      </p:grpSp>
      <p:sp>
        <p:nvSpPr>
          <p:cNvPr id="26" name="Rectangle 25"/>
          <p:cNvSpPr/>
          <p:nvPr/>
        </p:nvSpPr>
        <p:spPr>
          <a:xfrm>
            <a:off x="4697365" y="5800223"/>
            <a:ext cx="4446633"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rPr>
              <a:t>Credit : </a:t>
            </a:r>
            <a:r>
              <a:rPr kumimoji="0" lang="en-US" sz="1600" b="0" i="1" u="none" strike="noStrike" kern="0" cap="none" spc="0" normalizeH="0" baseline="0" noProof="0" dirty="0" smtClean="0">
                <a:ln>
                  <a:noFill/>
                </a:ln>
                <a:solidFill>
                  <a:prstClr val="black"/>
                </a:solidFill>
                <a:effectLst/>
                <a:uLnTx/>
                <a:uFillTx/>
              </a:rPr>
              <a:t>Fazio et al., 2018</a:t>
            </a:r>
            <a:endParaRPr kumimoji="0" lang="en-GB" sz="1600" b="0" i="1" u="none" strike="noStrike" kern="0" cap="none" spc="0" normalizeH="0" baseline="0" noProof="0" dirty="0" smtClean="0">
              <a:ln>
                <a:noFill/>
              </a:ln>
              <a:solidFill>
                <a:prstClr val="black"/>
              </a:solidFill>
              <a:effectLst/>
              <a:uLnTx/>
              <a:uFillTx/>
            </a:endParaRPr>
          </a:p>
        </p:txBody>
      </p:sp>
      <p:grpSp>
        <p:nvGrpSpPr>
          <p:cNvPr id="27" name="Groupe 26"/>
          <p:cNvGrpSpPr/>
          <p:nvPr/>
        </p:nvGrpSpPr>
        <p:grpSpPr>
          <a:xfrm>
            <a:off x="4697366" y="1178594"/>
            <a:ext cx="5013211" cy="4627094"/>
            <a:chOff x="0" y="-818204"/>
            <a:chExt cx="5013211" cy="4627094"/>
          </a:xfrm>
        </p:grpSpPr>
        <p:pic>
          <p:nvPicPr>
            <p:cNvPr id="28" name="Picture 3" descr="Chart, scatter chart&#10;&#10;Description automatically generated">
              <a:extLst>
                <a:ext uri="{FF2B5EF4-FFF2-40B4-BE49-F238E27FC236}">
                  <a16:creationId xmlns:a16="http://schemas.microsoft.com/office/drawing/2014/main" xmlns="" id="{763BB299-1D8D-095E-CA01-F9FBAFFA6C11}"/>
                </a:ext>
              </a:extLst>
            </p:cNvPr>
            <p:cNvPicPr>
              <a:picLocks noChangeAspect="1"/>
            </p:cNvPicPr>
            <p:nvPr/>
          </p:nvPicPr>
          <p:blipFill>
            <a:blip r:embed="rId5"/>
            <a:stretch>
              <a:fillRect/>
            </a:stretch>
          </p:blipFill>
          <p:spPr>
            <a:xfrm>
              <a:off x="0" y="458986"/>
              <a:ext cx="4770792" cy="3349904"/>
            </a:xfrm>
            <a:prstGeom prst="rect">
              <a:avLst/>
            </a:prstGeom>
          </p:spPr>
        </p:pic>
        <p:cxnSp>
          <p:nvCxnSpPr>
            <p:cNvPr id="29" name="Straight Arrow Connector 9">
              <a:extLst>
                <a:ext uri="{FF2B5EF4-FFF2-40B4-BE49-F238E27FC236}">
                  <a16:creationId xmlns:a16="http://schemas.microsoft.com/office/drawing/2014/main" xmlns="" id="{2D1892C5-4D0B-517B-2C42-5AFAE26E400D}"/>
                </a:ext>
              </a:extLst>
            </p:cNvPr>
            <p:cNvCxnSpPr>
              <a:cxnSpLocks/>
              <a:stCxn id="30" idx="2"/>
            </p:cNvCxnSpPr>
            <p:nvPr/>
          </p:nvCxnSpPr>
          <p:spPr>
            <a:xfrm>
              <a:off x="1315186" y="-403767"/>
              <a:ext cx="1013506" cy="1263227"/>
            </a:xfrm>
            <a:prstGeom prst="straightConnector1">
              <a:avLst/>
            </a:prstGeom>
            <a:noFill/>
            <a:ln w="38100" cap="flat" cmpd="sng" algn="ctr">
              <a:solidFill>
                <a:srgbClr val="4472C4"/>
              </a:solidFill>
              <a:prstDash val="solid"/>
              <a:miter lim="800000"/>
              <a:tailEnd type="triangle"/>
            </a:ln>
            <a:effectLst/>
          </p:spPr>
        </p:cxnSp>
        <p:sp>
          <p:nvSpPr>
            <p:cNvPr id="30" name="TextBox 12">
              <a:extLst>
                <a:ext uri="{FF2B5EF4-FFF2-40B4-BE49-F238E27FC236}">
                  <a16:creationId xmlns:a16="http://schemas.microsoft.com/office/drawing/2014/main" xmlns="" id="{619F924F-928B-F19A-2680-AAE3A69323FC}"/>
                </a:ext>
              </a:extLst>
            </p:cNvPr>
            <p:cNvSpPr txBox="1"/>
            <p:nvPr/>
          </p:nvSpPr>
          <p:spPr>
            <a:xfrm>
              <a:off x="109724" y="-803877"/>
              <a:ext cx="2410924" cy="400110"/>
            </a:xfrm>
            <a:prstGeom prst="rect">
              <a:avLst/>
            </a:prstGeom>
            <a:noFill/>
          </p:spPr>
          <p:txBody>
            <a:bodyPr wrap="square" rtlCol="0">
              <a:spAutoFit/>
            </a:bodyPr>
            <a:lstStyle/>
            <a:p>
              <a:r>
                <a:rPr lang="en-US" sz="2000" b="1" dirty="0" smtClean="0">
                  <a:solidFill>
                    <a:srgbClr val="4472C4"/>
                  </a:solidFill>
                  <a:latin typeface="Calibri" panose="020F0502020204030204"/>
                </a:rPr>
                <a:t>X-ray flare</a:t>
              </a:r>
              <a:endParaRPr lang="en-US" sz="2000" b="1" dirty="0">
                <a:solidFill>
                  <a:srgbClr val="4472C4"/>
                </a:solidFill>
                <a:latin typeface="Calibri" panose="020F0502020204030204"/>
              </a:endParaRPr>
            </a:p>
          </p:txBody>
        </p:sp>
        <p:cxnSp>
          <p:nvCxnSpPr>
            <p:cNvPr id="31" name="Straight Arrow Connector 13">
              <a:extLst>
                <a:ext uri="{FF2B5EF4-FFF2-40B4-BE49-F238E27FC236}">
                  <a16:creationId xmlns:a16="http://schemas.microsoft.com/office/drawing/2014/main" xmlns="" id="{F75FC45E-143E-E729-6FCA-185B37B1573D}"/>
                </a:ext>
              </a:extLst>
            </p:cNvPr>
            <p:cNvCxnSpPr>
              <a:cxnSpLocks/>
              <a:stCxn id="32" idx="1"/>
            </p:cNvCxnSpPr>
            <p:nvPr/>
          </p:nvCxnSpPr>
          <p:spPr>
            <a:xfrm flipH="1">
              <a:off x="2600472" y="-464261"/>
              <a:ext cx="429738" cy="1428555"/>
            </a:xfrm>
            <a:prstGeom prst="straightConnector1">
              <a:avLst/>
            </a:prstGeom>
            <a:noFill/>
            <a:ln w="38100" cap="flat" cmpd="sng" algn="ctr">
              <a:solidFill>
                <a:srgbClr val="FF0000"/>
              </a:solidFill>
              <a:prstDash val="solid"/>
              <a:miter lim="800000"/>
              <a:tailEnd type="triangle"/>
            </a:ln>
            <a:effectLst/>
          </p:spPr>
        </p:cxnSp>
        <p:sp>
          <p:nvSpPr>
            <p:cNvPr id="32" name="TextBox 14">
              <a:extLst>
                <a:ext uri="{FF2B5EF4-FFF2-40B4-BE49-F238E27FC236}">
                  <a16:creationId xmlns:a16="http://schemas.microsoft.com/office/drawing/2014/main" xmlns="" id="{2DB12606-C433-94FB-601D-61F8C07562FB}"/>
                </a:ext>
              </a:extLst>
            </p:cNvPr>
            <p:cNvSpPr txBox="1"/>
            <p:nvPr/>
          </p:nvSpPr>
          <p:spPr>
            <a:xfrm>
              <a:off x="3030210" y="-818204"/>
              <a:ext cx="1809994" cy="707886"/>
            </a:xfrm>
            <a:prstGeom prst="rect">
              <a:avLst/>
            </a:prstGeom>
            <a:noFill/>
            <a:ln>
              <a:noFill/>
            </a:ln>
          </p:spPr>
          <p:txBody>
            <a:bodyPr wrap="square" rtlCol="0">
              <a:spAutoFit/>
            </a:bodyPr>
            <a:lstStyle/>
            <a:p>
              <a:pPr>
                <a:defRPr/>
              </a:pPr>
              <a:r>
                <a:rPr lang="en-US" sz="2000" b="1" kern="0" dirty="0" smtClean="0">
                  <a:solidFill>
                    <a:srgbClr val="FF0000"/>
                  </a:solidFill>
                  <a:latin typeface="Calibri" panose="020F0502020204030204"/>
                </a:rPr>
                <a:t>Delayed flare in NIR</a:t>
              </a:r>
              <a:endParaRPr lang="en-US" sz="2000" b="1" kern="0" dirty="0">
                <a:solidFill>
                  <a:srgbClr val="FF0000"/>
                </a:solidFill>
                <a:latin typeface="Calibri" panose="020F0502020204030204"/>
              </a:endParaRPr>
            </a:p>
          </p:txBody>
        </p:sp>
        <p:cxnSp>
          <p:nvCxnSpPr>
            <p:cNvPr id="33" name="Straight Arrow Connector 15">
              <a:extLst>
                <a:ext uri="{FF2B5EF4-FFF2-40B4-BE49-F238E27FC236}">
                  <a16:creationId xmlns:a16="http://schemas.microsoft.com/office/drawing/2014/main" xmlns="" id="{5ADC7E9C-489F-4E57-873D-C78DFE46E0FB}"/>
                </a:ext>
              </a:extLst>
            </p:cNvPr>
            <p:cNvCxnSpPr>
              <a:cxnSpLocks/>
              <a:stCxn id="34" idx="1"/>
            </p:cNvCxnSpPr>
            <p:nvPr/>
          </p:nvCxnSpPr>
          <p:spPr>
            <a:xfrm flipH="1">
              <a:off x="2520648" y="983071"/>
              <a:ext cx="396536" cy="444814"/>
            </a:xfrm>
            <a:prstGeom prst="straightConnector1">
              <a:avLst/>
            </a:prstGeom>
            <a:noFill/>
            <a:ln w="38100" cap="flat" cmpd="sng" algn="ctr">
              <a:solidFill>
                <a:srgbClr val="70AD47"/>
              </a:solidFill>
              <a:prstDash val="solid"/>
              <a:miter lim="800000"/>
              <a:tailEnd type="triangle"/>
            </a:ln>
            <a:effectLst/>
          </p:spPr>
        </p:cxnSp>
        <p:sp>
          <p:nvSpPr>
            <p:cNvPr id="34" name="TextBox 16">
              <a:extLst>
                <a:ext uri="{FF2B5EF4-FFF2-40B4-BE49-F238E27FC236}">
                  <a16:creationId xmlns:a16="http://schemas.microsoft.com/office/drawing/2014/main" xmlns="" id="{70B20FB5-639C-0703-4435-F170E0F16F00}"/>
                </a:ext>
              </a:extLst>
            </p:cNvPr>
            <p:cNvSpPr txBox="1"/>
            <p:nvPr/>
          </p:nvSpPr>
          <p:spPr>
            <a:xfrm>
              <a:off x="2917184" y="798405"/>
              <a:ext cx="2096027" cy="369332"/>
            </a:xfrm>
            <a:prstGeom prst="rect">
              <a:avLst/>
            </a:prstGeom>
            <a:noFill/>
            <a:ln>
              <a:noFill/>
            </a:ln>
          </p:spPr>
          <p:txBody>
            <a:bodyPr wrap="square" rtlCol="0">
              <a:spAutoFit/>
            </a:bodyPr>
            <a:lstStyle/>
            <a:p>
              <a:pPr>
                <a:defRPr/>
              </a:pPr>
              <a:r>
                <a:rPr lang="en-US" b="1" kern="0" dirty="0" smtClean="0">
                  <a:solidFill>
                    <a:srgbClr val="269226"/>
                  </a:solidFill>
                  <a:latin typeface="Calibri" panose="020F0502020204030204"/>
                </a:rPr>
                <a:t>Radio dimming ?</a:t>
              </a:r>
              <a:endParaRPr lang="en-US" b="1" kern="0" dirty="0">
                <a:solidFill>
                  <a:srgbClr val="269226"/>
                </a:solidFill>
                <a:latin typeface="Calibri" panose="020F0502020204030204"/>
              </a:endParaRPr>
            </a:p>
          </p:txBody>
        </p:sp>
      </p:grpSp>
      <p:sp>
        <p:nvSpPr>
          <p:cNvPr id="3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37" name="Titre 6"/>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dirty="0">
                <a:solidFill>
                  <a:schemeClr val="accent1"/>
                </a:solidFill>
                <a:latin typeface="Century Gothic"/>
              </a:rPr>
              <a:t>Introduction</a:t>
            </a:r>
            <a:endParaRPr lang="fr-FR" sz="3200" b="0" strike="noStrike" spc="-1" dirty="0">
              <a:solidFill>
                <a:srgbClr val="FFFFFF"/>
              </a:solidFill>
              <a:latin typeface="Arial"/>
            </a:endParaRPr>
          </a:p>
        </p:txBody>
      </p:sp>
      <p:sp>
        <p:nvSpPr>
          <p:cNvPr id="38"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2"/>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29</a:t>
            </a:fld>
            <a:endParaRPr lang="fr-FR" dirty="0">
              <a:solidFill>
                <a:srgbClr val="898989"/>
              </a:solidFill>
            </a:endParaRPr>
          </a:p>
        </p:txBody>
      </p:sp>
      <p:cxnSp>
        <p:nvCxnSpPr>
          <p:cNvPr id="17" name="Connecteur droit 1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pic>
        <p:nvPicPr>
          <p:cNvPr id="8" name="Image 7"/>
          <p:cNvPicPr>
            <a:picLocks noChangeAspect="1"/>
          </p:cNvPicPr>
          <p:nvPr/>
        </p:nvPicPr>
        <p:blipFill>
          <a:blip r:embed="rId3"/>
          <a:stretch>
            <a:fillRect/>
          </a:stretch>
        </p:blipFill>
        <p:spPr>
          <a:xfrm>
            <a:off x="256670" y="893926"/>
            <a:ext cx="10095870" cy="4950928"/>
          </a:xfrm>
          <a:prstGeom prst="rect">
            <a:avLst/>
          </a:prstGeom>
        </p:spPr>
      </p:pic>
      <p:sp>
        <p:nvSpPr>
          <p:cNvPr id="18" name="ZoneTexte 17"/>
          <p:cNvSpPr txBox="1"/>
          <p:nvPr/>
        </p:nvSpPr>
        <p:spPr>
          <a:xfrm>
            <a:off x="256669" y="5842335"/>
            <a:ext cx="10095871" cy="338554"/>
          </a:xfrm>
          <a:prstGeom prst="rect">
            <a:avLst/>
          </a:prstGeom>
          <a:noFill/>
        </p:spPr>
        <p:txBody>
          <a:bodyPr wrap="square" rtlCol="0">
            <a:spAutoFit/>
          </a:bodyPr>
          <a:lstStyle/>
          <a:p>
            <a:pPr algn="ctr"/>
            <a:r>
              <a:rPr lang="en-GB" sz="1600" dirty="0" smtClean="0">
                <a:solidFill>
                  <a:prstClr val="black"/>
                </a:solidFill>
              </a:rPr>
              <a:t>Credit</a:t>
            </a:r>
            <a:r>
              <a:rPr lang="en-GB" sz="1600" i="1" dirty="0" smtClean="0">
                <a:solidFill>
                  <a:prstClr val="black"/>
                </a:solidFill>
              </a:rPr>
              <a:t> </a:t>
            </a:r>
            <a:r>
              <a:rPr lang="en-GB" sz="1600" i="1" dirty="0">
                <a:solidFill>
                  <a:prstClr val="black"/>
                </a:solidFill>
              </a:rPr>
              <a:t>: </a:t>
            </a:r>
            <a:r>
              <a:rPr lang="en-GB" sz="1600" i="1" dirty="0" err="1">
                <a:solidFill>
                  <a:prstClr val="black"/>
                </a:solidFill>
              </a:rPr>
              <a:t>Hamaus</a:t>
            </a:r>
            <a:r>
              <a:rPr lang="en-GB" sz="1600" i="1" dirty="0">
                <a:solidFill>
                  <a:prstClr val="black"/>
                </a:solidFill>
              </a:rPr>
              <a:t> et al., 2009</a:t>
            </a:r>
          </a:p>
        </p:txBody>
      </p:sp>
      <p:sp>
        <p:nvSpPr>
          <p:cNvPr id="15"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6"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2"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63841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9" name="Connecteur droit 16"/>
          <p:cNvCxnSpPr/>
          <p:nvPr/>
        </p:nvCxnSpPr>
        <p:spPr>
          <a:xfrm>
            <a:off x="0" y="6211440"/>
            <a:ext cx="12192120" cy="360"/>
          </a:xfrm>
          <a:prstGeom prst="straightConnector1">
            <a:avLst/>
          </a:prstGeom>
          <a:ln w="25400" cap="rnd">
            <a:solidFill>
              <a:srgbClr val="B01513"/>
            </a:solidFill>
            <a:round/>
          </a:ln>
        </p:spPr>
      </p:cxnSp>
      <p:sp>
        <p:nvSpPr>
          <p:cNvPr id="531"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latin typeface="Century Gothic"/>
              </a:rPr>
              <a:t>Nicolas</a:t>
            </a:r>
            <a:r>
              <a:rPr lang="fr-FR" sz="1800" b="0" strike="noStrike" spc="-1">
                <a:latin typeface="Century Gothic"/>
              </a:rPr>
              <a:t> Aimar</a:t>
            </a:r>
            <a:endParaRPr lang="fr-FR" sz="1800" b="0" strike="noStrike" spc="-1">
              <a:latin typeface="Arial"/>
            </a:endParaRPr>
          </a:p>
        </p:txBody>
      </p:sp>
      <p:sp>
        <p:nvSpPr>
          <p:cNvPr id="532"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dirty="0">
                <a:solidFill>
                  <a:schemeClr val="accent1"/>
                </a:solidFill>
                <a:latin typeface="Century Gothic"/>
              </a:rPr>
              <a:t>Introduction</a:t>
            </a:r>
            <a:endParaRPr lang="fr-FR" sz="3200" b="0" strike="noStrike" spc="-1" dirty="0">
              <a:solidFill>
                <a:srgbClr val="FFFFFF"/>
              </a:solidFill>
              <a:latin typeface="Arial"/>
            </a:endParaRPr>
          </a:p>
        </p:txBody>
      </p:sp>
      <p:sp>
        <p:nvSpPr>
          <p:cNvPr id="3" name="PlaceHolder 2"/>
          <p:cNvSpPr>
            <a:spLocks noGrp="1"/>
          </p:cNvSpPr>
          <p:nvPr>
            <p:ph type="sldNum" idx="63"/>
          </p:nvPr>
        </p:nvSpPr>
        <p:spPr/>
        <p:txBody>
          <a:bodyPr/>
          <a:lstStyle/>
          <a:p>
            <a:fld id="{187320D5-0446-4525-9DFA-88333B3EF07A}" type="slidenum">
              <a:t>3</a:t>
            </a:fld>
            <a:endParaRPr/>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96" y="1553787"/>
            <a:ext cx="3452333" cy="4338659"/>
          </a:xfrm>
          <a:prstGeom prst="rect">
            <a:avLst/>
          </a:prstGeom>
        </p:spPr>
      </p:pic>
      <p:grpSp>
        <p:nvGrpSpPr>
          <p:cNvPr id="16" name="Groupe 15"/>
          <p:cNvGrpSpPr/>
          <p:nvPr/>
        </p:nvGrpSpPr>
        <p:grpSpPr>
          <a:xfrm>
            <a:off x="1935895" y="1090482"/>
            <a:ext cx="5738844" cy="4242787"/>
            <a:chOff x="1946935" y="1378702"/>
            <a:chExt cx="5738844" cy="4242787"/>
          </a:xfrm>
        </p:grpSpPr>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561" y="1378702"/>
              <a:ext cx="3809218" cy="4242787"/>
            </a:xfrm>
            <a:prstGeom prst="rect">
              <a:avLst/>
            </a:prstGeom>
          </p:spPr>
        </p:pic>
        <p:cxnSp>
          <p:nvCxnSpPr>
            <p:cNvPr id="18" name="Connecteur droit 17"/>
            <p:cNvCxnSpPr/>
            <p:nvPr/>
          </p:nvCxnSpPr>
          <p:spPr>
            <a:xfrm flipH="1">
              <a:off x="1946935" y="1378702"/>
              <a:ext cx="1929626" cy="2116289"/>
            </a:xfrm>
            <a:prstGeom prst="line">
              <a:avLst/>
            </a:prstGeom>
            <a:ln w="15875">
              <a:solidFill>
                <a:srgbClr val="1401A3"/>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flipV="1">
              <a:off x="1946935" y="3742642"/>
              <a:ext cx="1929626" cy="1852767"/>
            </a:xfrm>
            <a:prstGeom prst="line">
              <a:avLst/>
            </a:prstGeom>
            <a:ln w="15875">
              <a:solidFill>
                <a:srgbClr val="1401A3"/>
              </a:solidFill>
            </a:ln>
          </p:spPr>
          <p:style>
            <a:lnRef idx="1">
              <a:schemeClr val="accent1"/>
            </a:lnRef>
            <a:fillRef idx="0">
              <a:schemeClr val="accent1"/>
            </a:fillRef>
            <a:effectRef idx="0">
              <a:schemeClr val="accent1"/>
            </a:effectRef>
            <a:fontRef idx="minor">
              <a:schemeClr val="tx1"/>
            </a:fontRef>
          </p:style>
        </p:cxnSp>
      </p:grpSp>
      <p:sp>
        <p:nvSpPr>
          <p:cNvPr id="20" name="ZoneTexte 19"/>
          <p:cNvSpPr txBox="1"/>
          <p:nvPr/>
        </p:nvSpPr>
        <p:spPr>
          <a:xfrm>
            <a:off x="3551929" y="5333269"/>
            <a:ext cx="4207838" cy="584775"/>
          </a:xfrm>
          <a:prstGeom prst="rect">
            <a:avLst/>
          </a:prstGeom>
          <a:noFill/>
        </p:spPr>
        <p:txBody>
          <a:bodyPr wrap="square" rtlCol="0">
            <a:spAutoFit/>
          </a:bodyPr>
          <a:lstStyle/>
          <a:p>
            <a:r>
              <a:rPr lang="en-GB" sz="1600" dirty="0" smtClean="0"/>
              <a:t>Credits : Naval Research Laboratory</a:t>
            </a:r>
            <a:r>
              <a:rPr lang="en-GB" sz="1600" dirty="0"/>
              <a:t> </a:t>
            </a:r>
            <a:r>
              <a:rPr lang="en-GB" sz="1600" dirty="0" smtClean="0"/>
              <a:t>&amp; </a:t>
            </a:r>
            <a:r>
              <a:rPr lang="en-GB" sz="1600" dirty="0"/>
              <a:t>ESO/GRAVITY collaboration</a:t>
            </a:r>
            <a:endParaRPr lang="en-GB" sz="1600" dirty="0" smtClean="0"/>
          </a:p>
        </p:txBody>
      </p:sp>
      <p:sp>
        <p:nvSpPr>
          <p:cNvPr id="21"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7903" y="1185120"/>
            <a:ext cx="4163057" cy="4163057"/>
          </a:xfrm>
          <a:prstGeom prst="rect">
            <a:avLst/>
          </a:prstGeom>
        </p:spPr>
      </p:pic>
      <p:sp>
        <p:nvSpPr>
          <p:cNvPr id="27" name="ZoneTexte 26"/>
          <p:cNvSpPr txBox="1"/>
          <p:nvPr/>
        </p:nvSpPr>
        <p:spPr>
          <a:xfrm>
            <a:off x="8017902" y="5348177"/>
            <a:ext cx="4163058" cy="584775"/>
          </a:xfrm>
          <a:prstGeom prst="rect">
            <a:avLst/>
          </a:prstGeom>
          <a:noFill/>
        </p:spPr>
        <p:txBody>
          <a:bodyPr wrap="square" rtlCol="0">
            <a:spAutoFit/>
          </a:bodyPr>
          <a:lstStyle/>
          <a:p>
            <a:r>
              <a:rPr lang="en-GB" sz="1600" dirty="0" smtClean="0"/>
              <a:t>Polarized reconstructed images of Sgr A*. Credits : EHT collaboration</a:t>
            </a:r>
          </a:p>
        </p:txBody>
      </p:sp>
      <p:sp>
        <p:nvSpPr>
          <p:cNvPr id="23"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81780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686" y="1446317"/>
            <a:ext cx="8260645" cy="4127322"/>
          </a:xfrm>
          <a:prstGeom prst="rect">
            <a:avLst/>
          </a:prstGeom>
        </p:spPr>
      </p:pic>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30</a:t>
            </a:fld>
            <a:endParaRPr lang="fr-FR" dirty="0">
              <a:solidFill>
                <a:srgbClr val="898989"/>
              </a:solidFill>
            </a:endParaRPr>
          </a:p>
        </p:txBody>
      </p:sp>
      <p:cxnSp>
        <p:nvCxnSpPr>
          <p:cNvPr id="17" name="Connecteur droit 1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mc:AlternateContent xmlns:mc="http://schemas.openxmlformats.org/markup-compatibility/2006" xmlns:a14="http://schemas.microsoft.com/office/drawing/2010/main">
        <mc:Choice Requires="a14">
          <p:sp>
            <p:nvSpPr>
              <p:cNvPr id="14" name="Espace réservé du contenu 2"/>
              <p:cNvSpPr>
                <a:spLocks noGrp="1"/>
              </p:cNvSpPr>
              <p:nvPr>
                <p:ph idx="1"/>
              </p:nvPr>
            </p:nvSpPr>
            <p:spPr>
              <a:xfrm>
                <a:off x="86610" y="1446316"/>
                <a:ext cx="3760078" cy="1864151"/>
              </a:xfrm>
            </p:spPr>
            <p:txBody>
              <a:bodyPr anchor="t">
                <a:noAutofit/>
              </a:bodyPr>
              <a:lstStyle/>
              <a:p>
                <a:pPr>
                  <a:buClrTx/>
                  <a:buFont typeface="Wingdings" panose="05000000000000000000" pitchFamily="2" charset="2"/>
                  <a:buChar char="Ø"/>
                </a:pPr>
                <a:r>
                  <a:rPr lang="fr-FR" sz="2400" dirty="0" err="1" smtClean="0">
                    <a:solidFill>
                      <a:schemeClr val="bg1"/>
                    </a:solidFill>
                  </a:rPr>
                  <a:t>Schwarzschild</a:t>
                </a:r>
                <a:r>
                  <a:rPr lang="fr-FR" sz="2400" dirty="0" smtClean="0">
                    <a:solidFill>
                      <a:schemeClr val="bg1"/>
                    </a:solidFill>
                  </a:rPr>
                  <a:t> black </a:t>
                </a:r>
                <a:r>
                  <a:rPr lang="fr-FR" sz="2400" dirty="0" err="1" smtClean="0">
                    <a:solidFill>
                      <a:schemeClr val="bg1"/>
                    </a:solidFill>
                  </a:rPr>
                  <a:t>hole</a:t>
                </a:r>
                <a:endParaRPr lang="fr-FR" sz="2400" dirty="0">
                  <a:solidFill>
                    <a:schemeClr val="bg1"/>
                  </a:solidFill>
                </a:endParaRPr>
              </a:p>
              <a:p>
                <a:pPr>
                  <a:buClrTx/>
                  <a:buFont typeface="Wingdings" panose="05000000000000000000" pitchFamily="2" charset="2"/>
                  <a:buChar char="Ø"/>
                </a:pPr>
                <a14:m>
                  <m:oMath xmlns:m="http://schemas.openxmlformats.org/officeDocument/2006/math">
                    <m:r>
                      <a:rPr lang="fr-FR" sz="2400" b="1" i="1" smtClean="0">
                        <a:solidFill>
                          <a:schemeClr val="bg1"/>
                        </a:solidFill>
                        <a:latin typeface="Cambria Math" panose="02040503050406030204" pitchFamily="18" charset="0"/>
                        <a:ea typeface="Cambria Math" panose="02040503050406030204" pitchFamily="18" charset="0"/>
                      </a:rPr>
                      <m:t>𝜶</m:t>
                    </m:r>
                    <m:r>
                      <a:rPr lang="fr-FR" sz="2400" b="1" i="1" smtClean="0">
                        <a:solidFill>
                          <a:schemeClr val="bg1"/>
                        </a:solidFill>
                        <a:latin typeface="Cambria Math" panose="02040503050406030204" pitchFamily="18" charset="0"/>
                        <a:ea typeface="Cambria Math" panose="02040503050406030204" pitchFamily="18" charset="0"/>
                      </a:rPr>
                      <m:t>&lt;</m:t>
                    </m:r>
                    <m:r>
                      <a:rPr lang="fr-FR" sz="2400" b="1" i="1" smtClean="0">
                        <a:solidFill>
                          <a:schemeClr val="bg1"/>
                        </a:solidFill>
                        <a:latin typeface="Cambria Math" panose="02040503050406030204" pitchFamily="18" charset="0"/>
                        <a:ea typeface="Cambria Math" panose="02040503050406030204" pitchFamily="18" charset="0"/>
                      </a:rPr>
                      <m:t>𝟎</m:t>
                    </m:r>
                  </m:oMath>
                </a14:m>
                <a:endParaRPr lang="fr-FR" sz="2400" b="1" dirty="0">
                  <a:solidFill>
                    <a:schemeClr val="bg1"/>
                  </a:solidFill>
                </a:endParaRPr>
              </a:p>
            </p:txBody>
          </p:sp>
        </mc:Choice>
        <mc:Fallback xmlns="">
          <p:sp>
            <p:nvSpPr>
              <p:cNvPr id="14" name="Espace réservé du contenu 2"/>
              <p:cNvSpPr>
                <a:spLocks noGrp="1" noRot="1" noChangeAspect="1" noMove="1" noResize="1" noEditPoints="1" noAdjustHandles="1" noChangeArrowheads="1" noChangeShapeType="1" noTextEdit="1"/>
              </p:cNvSpPr>
              <p:nvPr>
                <p:ph idx="1"/>
              </p:nvPr>
            </p:nvSpPr>
            <p:spPr>
              <a:xfrm>
                <a:off x="86610" y="1446316"/>
                <a:ext cx="3760078" cy="1864151"/>
              </a:xfrm>
              <a:blipFill rotWithShape="0">
                <a:blip r:embed="rId4"/>
                <a:stretch>
                  <a:fillRect l="-1135" t="-2614"/>
                </a:stretch>
              </a:blipFill>
            </p:spPr>
            <p:txBody>
              <a:bodyPr/>
              <a:lstStyle/>
              <a:p>
                <a:r>
                  <a:rPr lang="en-GB">
                    <a:noFill/>
                  </a:rPr>
                  <a:t> </a:t>
                </a:r>
              </a:p>
            </p:txBody>
          </p:sp>
        </mc:Fallback>
      </mc:AlternateContent>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6688" y="1446316"/>
            <a:ext cx="8260644" cy="4127322"/>
          </a:xfrm>
          <a:prstGeom prst="rect">
            <a:avLst/>
          </a:prstGeom>
        </p:spPr>
      </p:pic>
      <p:grpSp>
        <p:nvGrpSpPr>
          <p:cNvPr id="4" name="Groupe 3"/>
          <p:cNvGrpSpPr/>
          <p:nvPr/>
        </p:nvGrpSpPr>
        <p:grpSpPr>
          <a:xfrm>
            <a:off x="33681" y="3513006"/>
            <a:ext cx="3787607" cy="2142950"/>
            <a:chOff x="33681" y="3513006"/>
            <a:chExt cx="3787607" cy="2142950"/>
          </a:xfrm>
        </p:grpSpPr>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81" y="3513006"/>
              <a:ext cx="3787606" cy="1804396"/>
            </a:xfrm>
            <a:prstGeom prst="rect">
              <a:avLst/>
            </a:prstGeom>
          </p:spPr>
        </p:pic>
        <p:sp>
          <p:nvSpPr>
            <p:cNvPr id="15" name="ZoneTexte 14"/>
            <p:cNvSpPr txBox="1"/>
            <p:nvPr/>
          </p:nvSpPr>
          <p:spPr>
            <a:xfrm>
              <a:off x="33682" y="5317402"/>
              <a:ext cx="3787606" cy="338554"/>
            </a:xfrm>
            <a:prstGeom prst="rect">
              <a:avLst/>
            </a:prstGeom>
            <a:noFill/>
          </p:spPr>
          <p:txBody>
            <a:bodyPr wrap="square" rtlCol="0">
              <a:spAutoFit/>
            </a:bodyPr>
            <a:lstStyle/>
            <a:p>
              <a:pPr algn="ctr"/>
              <a:r>
                <a:rPr lang="fr-FR" sz="1600" dirty="0" err="1">
                  <a:solidFill>
                    <a:prstClr val="black"/>
                  </a:solidFill>
                </a:rPr>
                <a:t>PhD</a:t>
              </a:r>
              <a:r>
                <a:rPr lang="fr-FR" sz="1600" dirty="0">
                  <a:solidFill>
                    <a:prstClr val="black"/>
                  </a:solidFill>
                </a:rPr>
                <a:t>. </a:t>
              </a:r>
              <a:r>
                <a:rPr lang="fr-FR" sz="1600" dirty="0" err="1">
                  <a:solidFill>
                    <a:prstClr val="black"/>
                  </a:solidFill>
                </a:rPr>
                <a:t>Thesis</a:t>
              </a:r>
              <a:r>
                <a:rPr lang="fr-FR" sz="1600" dirty="0">
                  <a:solidFill>
                    <a:prstClr val="black"/>
                  </a:solidFill>
                </a:rPr>
                <a:t> Aimar N. (2023) </a:t>
              </a:r>
            </a:p>
          </p:txBody>
        </p:sp>
      </p:grpSp>
      <p:sp>
        <p:nvSpPr>
          <p:cNvPr id="19"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20"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8"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72994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03" name="Connecteur droit 16"/>
          <p:cNvCxnSpPr/>
          <p:nvPr/>
        </p:nvCxnSpPr>
        <p:spPr>
          <a:xfrm>
            <a:off x="0" y="6211440"/>
            <a:ext cx="12192120" cy="360"/>
          </a:xfrm>
          <a:prstGeom prst="straightConnector1">
            <a:avLst/>
          </a:prstGeom>
          <a:ln w="25400" cap="rnd">
            <a:solidFill>
              <a:srgbClr val="B01513"/>
            </a:solidFill>
            <a:round/>
          </a:ln>
        </p:spPr>
      </p:cxnSp>
      <p:sp>
        <p:nvSpPr>
          <p:cNvPr id="705"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4" name="PlaceHolder 3"/>
          <p:cNvSpPr>
            <a:spLocks noGrp="1"/>
          </p:cNvSpPr>
          <p:nvPr>
            <p:ph type="sldNum" idx="63"/>
          </p:nvPr>
        </p:nvSpPr>
        <p:spPr/>
        <p:txBody>
          <a:bodyPr/>
          <a:lstStyle/>
          <a:p>
            <a:fld id="{BBE1FB3E-FA28-4BE3-886D-6EBBE29D363F}" type="slidenum">
              <a:t>31</a:t>
            </a:fld>
            <a:endParaRPr/>
          </a:p>
        </p:txBody>
      </p:sp>
      <p:sp>
        <p:nvSpPr>
          <p:cNvPr id="2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0" name="ZoneTexte 9"/>
          <p:cNvSpPr txBox="1"/>
          <p:nvPr/>
        </p:nvSpPr>
        <p:spPr>
          <a:xfrm>
            <a:off x="250367" y="1200960"/>
            <a:ext cx="11685884" cy="4508927"/>
          </a:xfrm>
          <a:prstGeom prst="rect">
            <a:avLst/>
          </a:prstGeom>
          <a:noFill/>
        </p:spPr>
        <p:txBody>
          <a:bodyPr wrap="square" rtlCol="0">
            <a:spAutoFit/>
          </a:bodyPr>
          <a:lstStyle/>
          <a:p>
            <a:pPr algn="ctr">
              <a:lnSpc>
                <a:spcPct val="150000"/>
              </a:lnSpc>
              <a:spcAft>
                <a:spcPts val="600"/>
              </a:spcAft>
            </a:pPr>
            <a:r>
              <a:rPr lang="en-US" sz="2800" b="1" dirty="0" smtClean="0">
                <a:solidFill>
                  <a:prstClr val="black"/>
                </a:solidFill>
              </a:rPr>
              <a:t>What could we learn from magnetic reconnection simulations ?</a:t>
            </a:r>
            <a:endParaRPr lang="en-US" sz="1400" dirty="0" smtClean="0">
              <a:solidFill>
                <a:prstClr val="black"/>
              </a:solidFill>
            </a:endParaRPr>
          </a:p>
          <a:p>
            <a:pPr>
              <a:lnSpc>
                <a:spcPct val="150000"/>
              </a:lnSpc>
              <a:spcAft>
                <a:spcPts val="600"/>
              </a:spcAft>
            </a:pPr>
            <a:endParaRPr lang="en-US" sz="2000" dirty="0" smtClean="0">
              <a:solidFill>
                <a:prstClr val="black"/>
              </a:solidFill>
            </a:endParaRPr>
          </a:p>
          <a:p>
            <a:pPr marL="285750" indent="-285750">
              <a:lnSpc>
                <a:spcPct val="150000"/>
              </a:lnSpc>
              <a:spcAft>
                <a:spcPts val="600"/>
              </a:spcAft>
              <a:buFont typeface="Wingdings" panose="05000000000000000000" pitchFamily="2" charset="2"/>
              <a:buChar char="Ø"/>
            </a:pPr>
            <a:r>
              <a:rPr lang="en-US" sz="2000" dirty="0" smtClean="0">
                <a:solidFill>
                  <a:prstClr val="black"/>
                </a:solidFill>
              </a:rPr>
              <a:t>Creation of magnetic island called </a:t>
            </a:r>
            <a:r>
              <a:rPr lang="en-US" sz="2000" b="1" i="1" dirty="0" smtClean="0">
                <a:solidFill>
                  <a:prstClr val="black"/>
                </a:solidFill>
              </a:rPr>
              <a:t>flux tubes </a:t>
            </a:r>
            <a:r>
              <a:rPr lang="en-US" sz="2000" dirty="0" smtClean="0">
                <a:solidFill>
                  <a:prstClr val="black"/>
                </a:solidFill>
              </a:rPr>
              <a:t>(both GRMHD and GRPIC)</a:t>
            </a:r>
          </a:p>
          <a:p>
            <a:pPr marL="285750" indent="-285750">
              <a:lnSpc>
                <a:spcPct val="150000"/>
              </a:lnSpc>
              <a:spcAft>
                <a:spcPts val="600"/>
              </a:spcAft>
              <a:buFont typeface="Wingdings" panose="05000000000000000000" pitchFamily="2" charset="2"/>
              <a:buChar char="Ø"/>
            </a:pPr>
            <a:r>
              <a:rPr lang="en-US" sz="2000" dirty="0">
                <a:solidFill>
                  <a:prstClr val="black"/>
                </a:solidFill>
              </a:rPr>
              <a:t>Flux tubes </a:t>
            </a:r>
            <a:r>
              <a:rPr lang="en-US" sz="2000" b="1" dirty="0">
                <a:solidFill>
                  <a:prstClr val="black"/>
                </a:solidFill>
              </a:rPr>
              <a:t>geometry</a:t>
            </a:r>
            <a:r>
              <a:rPr lang="en-US" sz="2000" dirty="0">
                <a:solidFill>
                  <a:prstClr val="black"/>
                </a:solidFill>
              </a:rPr>
              <a:t> (both GRMHD and GRPIC</a:t>
            </a:r>
            <a:r>
              <a:rPr lang="en-US" sz="2000" dirty="0" smtClean="0">
                <a:solidFill>
                  <a:prstClr val="black"/>
                </a:solidFill>
              </a:rPr>
              <a:t>)</a:t>
            </a:r>
            <a:endParaRPr lang="en-US" sz="2000" b="1" dirty="0" smtClean="0">
              <a:solidFill>
                <a:prstClr val="black"/>
              </a:solidFill>
            </a:endParaRPr>
          </a:p>
          <a:p>
            <a:pPr marL="285750" indent="-285750">
              <a:lnSpc>
                <a:spcPct val="150000"/>
              </a:lnSpc>
              <a:spcAft>
                <a:spcPts val="600"/>
              </a:spcAft>
              <a:buFont typeface="Wingdings" panose="05000000000000000000" pitchFamily="2" charset="2"/>
              <a:buChar char="Ø"/>
            </a:pPr>
            <a:r>
              <a:rPr lang="en-US" sz="2000" b="1" dirty="0" smtClean="0">
                <a:solidFill>
                  <a:prstClr val="black"/>
                </a:solidFill>
              </a:rPr>
              <a:t>Dynamics</a:t>
            </a:r>
            <a:r>
              <a:rPr lang="en-US" sz="2000" dirty="0" smtClean="0">
                <a:solidFill>
                  <a:prstClr val="black"/>
                </a:solidFill>
              </a:rPr>
              <a:t> of flux </a:t>
            </a:r>
            <a:r>
              <a:rPr lang="en-US" sz="2000" dirty="0">
                <a:solidFill>
                  <a:prstClr val="black"/>
                </a:solidFill>
              </a:rPr>
              <a:t>tubes (both GRMHD and </a:t>
            </a:r>
            <a:r>
              <a:rPr lang="en-US" sz="2000" dirty="0" smtClean="0">
                <a:solidFill>
                  <a:prstClr val="black"/>
                </a:solidFill>
              </a:rPr>
              <a:t>GRPIC)</a:t>
            </a:r>
          </a:p>
          <a:p>
            <a:pPr marL="285750" indent="-285750">
              <a:lnSpc>
                <a:spcPct val="150000"/>
              </a:lnSpc>
              <a:spcAft>
                <a:spcPts val="600"/>
              </a:spcAft>
              <a:buFont typeface="Wingdings" panose="05000000000000000000" pitchFamily="2" charset="2"/>
              <a:buChar char="Ø"/>
            </a:pPr>
            <a:r>
              <a:rPr lang="en-US" sz="2000" b="1" dirty="0" smtClean="0">
                <a:solidFill>
                  <a:prstClr val="black"/>
                </a:solidFill>
              </a:rPr>
              <a:t>Magnetic field configuration </a:t>
            </a:r>
            <a:r>
              <a:rPr lang="en-US" sz="2000" dirty="0">
                <a:solidFill>
                  <a:prstClr val="black"/>
                </a:solidFill>
              </a:rPr>
              <a:t>(both GRMHD and GRPIC</a:t>
            </a:r>
            <a:r>
              <a:rPr lang="en-US" sz="2000" dirty="0" smtClean="0">
                <a:solidFill>
                  <a:prstClr val="black"/>
                </a:solidFill>
              </a:rPr>
              <a:t>) </a:t>
            </a:r>
          </a:p>
          <a:p>
            <a:pPr marL="285750" indent="-285750">
              <a:lnSpc>
                <a:spcPct val="150000"/>
              </a:lnSpc>
              <a:spcAft>
                <a:spcPts val="600"/>
              </a:spcAft>
              <a:buFont typeface="Wingdings" panose="05000000000000000000" pitchFamily="2" charset="2"/>
              <a:buChar char="Ø"/>
            </a:pPr>
            <a:r>
              <a:rPr lang="en-US" sz="2000" b="1" dirty="0" smtClean="0">
                <a:solidFill>
                  <a:prstClr val="black"/>
                </a:solidFill>
              </a:rPr>
              <a:t>Timescales</a:t>
            </a:r>
            <a:r>
              <a:rPr lang="en-US" sz="2000" dirty="0" smtClean="0">
                <a:solidFill>
                  <a:prstClr val="black"/>
                </a:solidFill>
              </a:rPr>
              <a:t>: duration of flares, delay between two events (GRMHD) </a:t>
            </a:r>
          </a:p>
          <a:p>
            <a:pPr marL="285750" indent="-285750">
              <a:lnSpc>
                <a:spcPct val="150000"/>
              </a:lnSpc>
              <a:spcAft>
                <a:spcPts val="600"/>
              </a:spcAft>
              <a:buFont typeface="Wingdings" panose="05000000000000000000" pitchFamily="2" charset="2"/>
              <a:buChar char="Ø"/>
            </a:pPr>
            <a:r>
              <a:rPr lang="en-US" sz="2000" b="1" dirty="0" smtClean="0">
                <a:solidFill>
                  <a:prstClr val="black"/>
                </a:solidFill>
              </a:rPr>
              <a:t>Electron Energy Distribution </a:t>
            </a:r>
            <a:r>
              <a:rPr lang="en-US" sz="2000" dirty="0" smtClean="0">
                <a:solidFill>
                  <a:prstClr val="black"/>
                </a:solidFill>
              </a:rPr>
              <a:t>(EED) </a:t>
            </a:r>
            <a:r>
              <a:rPr lang="en-US" sz="2000" b="1" dirty="0" smtClean="0">
                <a:solidFill>
                  <a:prstClr val="black"/>
                </a:solidFill>
              </a:rPr>
              <a:t>evolution</a:t>
            </a:r>
            <a:r>
              <a:rPr lang="en-US" sz="2000" dirty="0" smtClean="0">
                <a:solidFill>
                  <a:prstClr val="black"/>
                </a:solidFill>
              </a:rPr>
              <a:t> inside the flux tubes (GRPIC)</a:t>
            </a:r>
            <a:endParaRPr lang="en-US" dirty="0" smtClean="0">
              <a:solidFill>
                <a:prstClr val="black"/>
              </a:solidFill>
            </a:endParaRPr>
          </a:p>
        </p:txBody>
      </p:sp>
      <p:sp>
        <p:nvSpPr>
          <p:cNvPr id="13"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mj-lt"/>
              <a:buAutoNum type="arabicPeriod" startAt="2"/>
            </a:pPr>
            <a:r>
              <a:rPr lang="en-US" sz="3200" spc="-1" dirty="0" smtClean="0">
                <a:solidFill>
                  <a:srgbClr val="B01513"/>
                </a:solidFill>
              </a:rPr>
              <a:t>Magnetic reconnection in BH environments</a:t>
            </a:r>
            <a:endParaRPr lang="en-US" sz="3200" spc="-1" dirty="0">
              <a:solidFill>
                <a:srgbClr val="B01513"/>
              </a:solidFill>
            </a:endParaRPr>
          </a:p>
        </p:txBody>
      </p:sp>
      <p:sp>
        <p:nvSpPr>
          <p:cNvPr id="9"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339137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32</a:t>
            </a:fld>
            <a:endParaRPr lang="fr-FR" dirty="0">
              <a:solidFill>
                <a:srgbClr val="898989"/>
              </a:solidFill>
            </a:endParaRPr>
          </a:p>
        </p:txBody>
      </p:sp>
      <p:cxnSp>
        <p:nvCxnSpPr>
          <p:cNvPr id="17" name="Connecteur droit 1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grpSp>
        <p:nvGrpSpPr>
          <p:cNvPr id="14" name="Groupe 13"/>
          <p:cNvGrpSpPr/>
          <p:nvPr/>
        </p:nvGrpSpPr>
        <p:grpSpPr>
          <a:xfrm>
            <a:off x="108135" y="984916"/>
            <a:ext cx="2961814" cy="5072863"/>
            <a:chOff x="8549530" y="1204664"/>
            <a:chExt cx="2922598" cy="5005696"/>
          </a:xfrm>
          <a:solidFill>
            <a:schemeClr val="tx1"/>
          </a:solidFill>
        </p:grpSpPr>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530" y="1204664"/>
              <a:ext cx="2922598" cy="5005696"/>
            </a:xfrm>
            <a:prstGeom prst="rect">
              <a:avLst/>
            </a:prstGeom>
            <a:grpFill/>
          </p:spPr>
        </p:pic>
        <p:sp>
          <p:nvSpPr>
            <p:cNvPr id="16" name="Rectangle 15"/>
            <p:cNvSpPr/>
            <p:nvPr/>
          </p:nvSpPr>
          <p:spPr>
            <a:xfrm rot="1707228">
              <a:off x="9533975" y="2370112"/>
              <a:ext cx="548911" cy="7760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p:cNvSpPr/>
            <p:nvPr/>
          </p:nvSpPr>
          <p:spPr>
            <a:xfrm rot="5400000">
              <a:off x="10133803" y="2349319"/>
              <a:ext cx="548911" cy="89021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512" y="1288390"/>
            <a:ext cx="9004425" cy="3548954"/>
          </a:xfrm>
          <a:prstGeom prst="rect">
            <a:avLst/>
          </a:prstGeom>
        </p:spPr>
      </p:pic>
      <p:cxnSp>
        <p:nvCxnSpPr>
          <p:cNvPr id="19" name="Connecteur droit avec flèche 18"/>
          <p:cNvCxnSpPr>
            <a:stCxn id="24" idx="0"/>
          </p:cNvCxnSpPr>
          <p:nvPr/>
        </p:nvCxnSpPr>
        <p:spPr>
          <a:xfrm flipV="1">
            <a:off x="8772621" y="3600450"/>
            <a:ext cx="228504" cy="36988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22" idx="2"/>
          </p:cNvCxnSpPr>
          <p:nvPr/>
        </p:nvCxnSpPr>
        <p:spPr>
          <a:xfrm>
            <a:off x="8754347" y="1789482"/>
            <a:ext cx="701912" cy="8065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8195361" y="1481705"/>
            <a:ext cx="1117972" cy="307777"/>
          </a:xfrm>
          <a:prstGeom prst="rect">
            <a:avLst/>
          </a:prstGeom>
          <a:noFill/>
        </p:spPr>
        <p:txBody>
          <a:bodyPr wrap="square" rtlCol="0">
            <a:spAutoFit/>
          </a:bodyPr>
          <a:lstStyle/>
          <a:p>
            <a:pPr algn="ctr"/>
            <a:r>
              <a:rPr lang="fr-FR" sz="1400" b="1" dirty="0" smtClean="0">
                <a:solidFill>
                  <a:prstClr val="white"/>
                </a:solidFill>
              </a:rPr>
              <a:t>Front jet</a:t>
            </a:r>
            <a:endParaRPr lang="fr-FR" sz="1400" b="1" dirty="0">
              <a:solidFill>
                <a:prstClr val="white"/>
              </a:solidFill>
            </a:endParaRPr>
          </a:p>
        </p:txBody>
      </p:sp>
      <p:sp>
        <p:nvSpPr>
          <p:cNvPr id="24" name="ZoneTexte 23"/>
          <p:cNvSpPr txBox="1"/>
          <p:nvPr/>
        </p:nvSpPr>
        <p:spPr>
          <a:xfrm>
            <a:off x="8195361" y="3970331"/>
            <a:ext cx="1154520" cy="307777"/>
          </a:xfrm>
          <a:prstGeom prst="rect">
            <a:avLst/>
          </a:prstGeom>
          <a:noFill/>
        </p:spPr>
        <p:txBody>
          <a:bodyPr wrap="square" rtlCol="0">
            <a:spAutoFit/>
          </a:bodyPr>
          <a:lstStyle/>
          <a:p>
            <a:pPr algn="ctr"/>
            <a:r>
              <a:rPr lang="fr-FR" sz="1400" b="1" dirty="0" smtClean="0">
                <a:solidFill>
                  <a:prstClr val="white"/>
                </a:solidFill>
              </a:rPr>
              <a:t>Back jet</a:t>
            </a:r>
            <a:endParaRPr lang="fr-FR" sz="1400" b="1" dirty="0">
              <a:solidFill>
                <a:prstClr val="white"/>
              </a:solidFill>
            </a:endParaRPr>
          </a:p>
        </p:txBody>
      </p:sp>
      <p:cxnSp>
        <p:nvCxnSpPr>
          <p:cNvPr id="25" name="Connecteur droit avec flèche 24"/>
          <p:cNvCxnSpPr>
            <a:stCxn id="26" idx="0"/>
          </p:cNvCxnSpPr>
          <p:nvPr/>
        </p:nvCxnSpPr>
        <p:spPr>
          <a:xfrm flipH="1" flipV="1">
            <a:off x="9630753" y="3123327"/>
            <a:ext cx="873648" cy="5507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9927141" y="3674053"/>
            <a:ext cx="1154520" cy="523220"/>
          </a:xfrm>
          <a:prstGeom prst="rect">
            <a:avLst/>
          </a:prstGeom>
          <a:noFill/>
        </p:spPr>
        <p:txBody>
          <a:bodyPr wrap="square" rtlCol="0">
            <a:spAutoFit/>
          </a:bodyPr>
          <a:lstStyle/>
          <a:p>
            <a:pPr algn="ctr"/>
            <a:r>
              <a:rPr lang="fr-FR" sz="1400" b="1" dirty="0" smtClean="0">
                <a:solidFill>
                  <a:prstClr val="white"/>
                </a:solidFill>
              </a:rPr>
              <a:t>Black </a:t>
            </a:r>
            <a:r>
              <a:rPr lang="fr-FR" sz="1400" b="1" dirty="0" err="1" smtClean="0">
                <a:solidFill>
                  <a:prstClr val="white"/>
                </a:solidFill>
              </a:rPr>
              <a:t>hole</a:t>
            </a:r>
            <a:r>
              <a:rPr lang="fr-FR" sz="1400" b="1" dirty="0" smtClean="0">
                <a:solidFill>
                  <a:prstClr val="white"/>
                </a:solidFill>
              </a:rPr>
              <a:t> </a:t>
            </a:r>
            <a:r>
              <a:rPr lang="fr-FR" sz="1400" b="1" dirty="0" err="1" smtClean="0">
                <a:solidFill>
                  <a:prstClr val="white"/>
                </a:solidFill>
              </a:rPr>
              <a:t>shadow</a:t>
            </a:r>
            <a:endParaRPr lang="fr-FR" sz="1400" b="1" dirty="0">
              <a:solidFill>
                <a:prstClr val="white"/>
              </a:solidFill>
            </a:endParaRPr>
          </a:p>
        </p:txBody>
      </p:sp>
      <p:sp>
        <p:nvSpPr>
          <p:cNvPr id="30" name="ZoneTexte 29"/>
          <p:cNvSpPr txBox="1"/>
          <p:nvPr/>
        </p:nvSpPr>
        <p:spPr>
          <a:xfrm>
            <a:off x="9842608" y="1373983"/>
            <a:ext cx="1154520" cy="307777"/>
          </a:xfrm>
          <a:prstGeom prst="rect">
            <a:avLst/>
          </a:prstGeom>
          <a:noFill/>
        </p:spPr>
        <p:txBody>
          <a:bodyPr wrap="square" rtlCol="0">
            <a:spAutoFit/>
          </a:bodyPr>
          <a:lstStyle/>
          <a:p>
            <a:pPr algn="ctr"/>
            <a:r>
              <a:rPr lang="fr-FR" sz="1400" b="1" dirty="0" smtClean="0">
                <a:solidFill>
                  <a:prstClr val="white"/>
                </a:solidFill>
              </a:rPr>
              <a:t>Photon ring</a:t>
            </a:r>
            <a:endParaRPr lang="fr-FR" sz="1400" b="1" dirty="0">
              <a:solidFill>
                <a:prstClr val="white"/>
              </a:solidFill>
            </a:endParaRPr>
          </a:p>
        </p:txBody>
      </p:sp>
      <p:cxnSp>
        <p:nvCxnSpPr>
          <p:cNvPr id="31" name="Connecteur droit avec flèche 30"/>
          <p:cNvCxnSpPr>
            <a:stCxn id="30" idx="2"/>
          </p:cNvCxnSpPr>
          <p:nvPr/>
        </p:nvCxnSpPr>
        <p:spPr>
          <a:xfrm flipH="1">
            <a:off x="10041468" y="1681760"/>
            <a:ext cx="378400" cy="86433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ZoneTexte 36"/>
              <p:cNvSpPr txBox="1"/>
              <p:nvPr/>
            </p:nvSpPr>
            <p:spPr>
              <a:xfrm>
                <a:off x="3182686" y="4859868"/>
                <a:ext cx="8942076" cy="1169551"/>
              </a:xfrm>
              <a:prstGeom prst="rect">
                <a:avLst/>
              </a:prstGeom>
              <a:noFill/>
            </p:spPr>
            <p:txBody>
              <a:bodyPr wrap="square" rtlCol="0">
                <a:spAutoFit/>
              </a:bodyPr>
              <a:lstStyle/>
              <a:p>
                <a:pPr>
                  <a:spcAft>
                    <a:spcPts val="600"/>
                  </a:spcAft>
                </a:pPr>
                <a:r>
                  <a:rPr lang="en-US" sz="2000" b="1" u="sng" dirty="0" smtClean="0">
                    <a:solidFill>
                      <a:prstClr val="black"/>
                    </a:solidFill>
                  </a:rPr>
                  <a:t>Quiescent model:</a:t>
                </a:r>
                <a:endParaRPr lang="en-US" sz="2000" b="1" u="sng" dirty="0">
                  <a:solidFill>
                    <a:prstClr val="black"/>
                  </a:solidFill>
                </a:endParaRPr>
              </a:p>
              <a:p>
                <a:pPr marL="285750" indent="-285750">
                  <a:spcAft>
                    <a:spcPts val="600"/>
                  </a:spcAft>
                  <a:buFont typeface="Wingdings" panose="05000000000000000000" pitchFamily="2" charset="2"/>
                  <a:buChar char="Ø"/>
                </a:pPr>
                <a:r>
                  <a:rPr lang="en-US" sz="2000" dirty="0" smtClean="0">
                    <a:solidFill>
                      <a:prstClr val="black"/>
                    </a:solidFill>
                  </a:rPr>
                  <a:t>Accreting</a:t>
                </a:r>
                <a:r>
                  <a:rPr lang="en-US" sz="2000" b="1" dirty="0" smtClean="0">
                    <a:solidFill>
                      <a:prstClr val="black"/>
                    </a:solidFill>
                  </a:rPr>
                  <a:t> torus</a:t>
                </a:r>
                <a:r>
                  <a:rPr lang="en-US" sz="2000" dirty="0" smtClean="0">
                    <a:solidFill>
                      <a:prstClr val="black"/>
                    </a:solidFill>
                  </a:rPr>
                  <a:t> (thermal synchrotron, dominates in radio) </a:t>
                </a:r>
                <a:endParaRPr lang="en-US" sz="2000" b="1" dirty="0">
                  <a:solidFill>
                    <a:prstClr val="black"/>
                  </a:solidFill>
                </a:endParaRPr>
              </a:p>
              <a:p>
                <a:pPr marL="285750" indent="-285750">
                  <a:buFont typeface="Wingdings" panose="05000000000000000000" pitchFamily="2" charset="2"/>
                  <a:buChar char="Ø"/>
                </a:pPr>
                <a:r>
                  <a:rPr lang="en-US" sz="2000" b="1" dirty="0" smtClean="0">
                    <a:solidFill>
                      <a:prstClr val="black"/>
                    </a:solidFill>
                  </a:rPr>
                  <a:t>Jets sheath </a:t>
                </a:r>
                <a:r>
                  <a:rPr lang="en-US" sz="2000" dirty="0">
                    <a:solidFill>
                      <a:prstClr val="black"/>
                    </a:solidFill>
                  </a:rPr>
                  <a:t>(kappa synchrotron, </a:t>
                </a:r>
                <a:r>
                  <a:rPr lang="en-US" sz="2000" dirty="0" smtClean="0">
                    <a:solidFill>
                      <a:prstClr val="black"/>
                    </a:solidFill>
                  </a:rPr>
                  <a:t>dominates all other </a:t>
                </a:r>
                <a14:m>
                  <m:oMath xmlns:m="http://schemas.openxmlformats.org/officeDocument/2006/math">
                    <m:r>
                      <a:rPr lang="en-US" sz="2000" i="1" smtClean="0">
                        <a:solidFill>
                          <a:prstClr val="black"/>
                        </a:solidFill>
                        <a:latin typeface="Cambria Math" panose="02040503050406030204" pitchFamily="18" charset="0"/>
                        <a:ea typeface="Cambria Math" panose="02040503050406030204" pitchFamily="18" charset="0"/>
                      </a:rPr>
                      <m:t>𝜆</m:t>
                    </m:r>
                  </m:oMath>
                </a14:m>
                <a:r>
                  <a:rPr lang="en-US" sz="2000" dirty="0">
                    <a:solidFill>
                      <a:prstClr val="black"/>
                    </a:solidFill>
                  </a:rPr>
                  <a:t>)</a:t>
                </a:r>
              </a:p>
            </p:txBody>
          </p:sp>
        </mc:Choice>
        <mc:Fallback xmlns="">
          <p:sp>
            <p:nvSpPr>
              <p:cNvPr id="37" name="ZoneTexte 36"/>
              <p:cNvSpPr txBox="1">
                <a:spLocks noRot="1" noChangeAspect="1" noMove="1" noResize="1" noEditPoints="1" noAdjustHandles="1" noChangeArrowheads="1" noChangeShapeType="1" noTextEdit="1"/>
              </p:cNvSpPr>
              <p:nvPr/>
            </p:nvSpPr>
            <p:spPr>
              <a:xfrm>
                <a:off x="3182686" y="4859868"/>
                <a:ext cx="8942076" cy="1169551"/>
              </a:xfrm>
              <a:prstGeom prst="rect">
                <a:avLst/>
              </a:prstGeom>
              <a:blipFill rotWithShape="0">
                <a:blip r:embed="rId5"/>
                <a:stretch>
                  <a:fillRect l="-682" t="-2604" b="-8333"/>
                </a:stretch>
              </a:blipFill>
            </p:spPr>
            <p:txBody>
              <a:bodyPr/>
              <a:lstStyle/>
              <a:p>
                <a:r>
                  <a:rPr lang="en-GB">
                    <a:noFill/>
                  </a:rPr>
                  <a:t> </a:t>
                </a:r>
              </a:p>
            </p:txBody>
          </p:sp>
        </mc:Fallback>
      </mc:AlternateContent>
      <p:sp>
        <p:nvSpPr>
          <p:cNvPr id="29"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32"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27"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15657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30" grpId="0"/>
      <p:bldP spid="37"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33</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336" y="1282123"/>
            <a:ext cx="9107422" cy="4568717"/>
          </a:xfrm>
          <a:prstGeom prst="rect">
            <a:avLst/>
          </a:prstGeom>
        </p:spPr>
      </p:pic>
      <p:sp>
        <p:nvSpPr>
          <p:cNvPr id="15" name="ZoneTexte 14"/>
          <p:cNvSpPr txBox="1"/>
          <p:nvPr/>
        </p:nvSpPr>
        <p:spPr>
          <a:xfrm>
            <a:off x="1566336" y="5850841"/>
            <a:ext cx="9107422" cy="338554"/>
          </a:xfrm>
          <a:prstGeom prst="rect">
            <a:avLst/>
          </a:prstGeom>
          <a:noFill/>
        </p:spPr>
        <p:txBody>
          <a:bodyPr wrap="square" rtlCol="0">
            <a:spAutoFit/>
          </a:bodyPr>
          <a:lstStyle/>
          <a:p>
            <a:pPr algn="ctr"/>
            <a:r>
              <a:rPr lang="en-GB" sz="1600" dirty="0" smtClean="0">
                <a:solidFill>
                  <a:prstClr val="black"/>
                </a:solidFill>
              </a:rPr>
              <a:t>Credit </a:t>
            </a:r>
            <a:r>
              <a:rPr lang="en-GB" sz="1600" dirty="0">
                <a:solidFill>
                  <a:prstClr val="black"/>
                </a:solidFill>
              </a:rPr>
              <a:t>: </a:t>
            </a:r>
            <a:r>
              <a:rPr lang="en-GB" sz="1600" i="1" dirty="0">
                <a:solidFill>
                  <a:prstClr val="black"/>
                </a:solidFill>
              </a:rPr>
              <a:t>Aimar et al., 2023</a:t>
            </a:r>
          </a:p>
        </p:txBody>
      </p:sp>
      <p:sp>
        <p:nvSpPr>
          <p:cNvPr id="18"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9"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6815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34</a:t>
            </a:fld>
            <a:endParaRPr lang="fr-FR" dirty="0">
              <a:solidFill>
                <a:srgbClr val="898989"/>
              </a:solidFill>
            </a:endParaRPr>
          </a:p>
        </p:txBody>
      </p:sp>
      <p:cxnSp>
        <p:nvCxnSpPr>
          <p:cNvPr id="8" name="Connecteur droit 7"/>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1" y="814224"/>
            <a:ext cx="10058400" cy="5036617"/>
          </a:xfrm>
          <a:prstGeom prst="rect">
            <a:avLst/>
          </a:prstGeom>
        </p:spPr>
      </p:pic>
      <p:sp>
        <p:nvSpPr>
          <p:cNvPr id="14" name="ZoneTexte 13"/>
          <p:cNvSpPr txBox="1"/>
          <p:nvPr/>
        </p:nvSpPr>
        <p:spPr>
          <a:xfrm>
            <a:off x="73491" y="5849549"/>
            <a:ext cx="10058401" cy="338554"/>
          </a:xfrm>
          <a:prstGeom prst="rect">
            <a:avLst/>
          </a:prstGeom>
          <a:noFill/>
        </p:spPr>
        <p:txBody>
          <a:bodyPr wrap="square" rtlCol="0">
            <a:spAutoFit/>
          </a:bodyPr>
          <a:lstStyle/>
          <a:p>
            <a:pPr algn="ctr"/>
            <a:r>
              <a:rPr lang="fr-FR" sz="1600" dirty="0" err="1">
                <a:solidFill>
                  <a:prstClr val="black"/>
                </a:solidFill>
              </a:rPr>
              <a:t>PhD</a:t>
            </a:r>
            <a:r>
              <a:rPr lang="fr-FR" sz="1600" dirty="0">
                <a:solidFill>
                  <a:prstClr val="black"/>
                </a:solidFill>
              </a:rPr>
              <a:t>. </a:t>
            </a:r>
            <a:r>
              <a:rPr lang="fr-FR" sz="1600" dirty="0" err="1">
                <a:solidFill>
                  <a:prstClr val="black"/>
                </a:solidFill>
              </a:rPr>
              <a:t>Thesis</a:t>
            </a:r>
            <a:r>
              <a:rPr lang="fr-FR" sz="1600" dirty="0">
                <a:solidFill>
                  <a:prstClr val="black"/>
                </a:solidFill>
              </a:rPr>
              <a:t> </a:t>
            </a:r>
            <a:r>
              <a:rPr lang="fr-FR" sz="1600" i="1" dirty="0">
                <a:solidFill>
                  <a:prstClr val="black"/>
                </a:solidFill>
              </a:rPr>
              <a:t>Aimar N. (2023) </a:t>
            </a:r>
          </a:p>
        </p:txBody>
      </p:sp>
      <p:sp>
        <p:nvSpPr>
          <p:cNvPr id="17"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1"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4212928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03" name="Connecteur droit 16"/>
          <p:cNvCxnSpPr/>
          <p:nvPr/>
        </p:nvCxnSpPr>
        <p:spPr>
          <a:xfrm>
            <a:off x="0" y="6211440"/>
            <a:ext cx="12192120" cy="360"/>
          </a:xfrm>
          <a:prstGeom prst="straightConnector1">
            <a:avLst/>
          </a:prstGeom>
          <a:ln w="25400" cap="rnd">
            <a:solidFill>
              <a:srgbClr val="B01513"/>
            </a:solidFill>
            <a:round/>
          </a:ln>
        </p:spPr>
      </p:cxnSp>
      <p:sp>
        <p:nvSpPr>
          <p:cNvPr id="705"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4" name="PlaceHolder 3"/>
          <p:cNvSpPr>
            <a:spLocks noGrp="1"/>
          </p:cNvSpPr>
          <p:nvPr>
            <p:ph type="sldNum" idx="63"/>
          </p:nvPr>
        </p:nvSpPr>
        <p:spPr/>
        <p:txBody>
          <a:bodyPr/>
          <a:lstStyle/>
          <a:p>
            <a:fld id="{BBE1FB3E-FA28-4BE3-886D-6EBBE29D363F}" type="slidenum">
              <a:t>35</a:t>
            </a:fld>
            <a:endParaRPr/>
          </a:p>
        </p:txBody>
      </p:sp>
      <p:sp>
        <p:nvSpPr>
          <p:cNvPr id="2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grpSp>
        <p:nvGrpSpPr>
          <p:cNvPr id="15" name="Groupe 14"/>
          <p:cNvGrpSpPr/>
          <p:nvPr/>
        </p:nvGrpSpPr>
        <p:grpSpPr>
          <a:xfrm>
            <a:off x="326102" y="1791342"/>
            <a:ext cx="5293464" cy="4414088"/>
            <a:chOff x="326102" y="1531570"/>
            <a:chExt cx="5293464" cy="4414088"/>
          </a:xfrm>
        </p:grpSpPr>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103" y="1531570"/>
              <a:ext cx="5293462" cy="3829313"/>
            </a:xfrm>
            <a:prstGeom prst="rect">
              <a:avLst/>
            </a:prstGeom>
          </p:spPr>
        </p:pic>
        <p:sp>
          <p:nvSpPr>
            <p:cNvPr id="18" name="Rectangle 17"/>
            <p:cNvSpPr/>
            <p:nvPr/>
          </p:nvSpPr>
          <p:spPr>
            <a:xfrm>
              <a:off x="326102" y="5360883"/>
              <a:ext cx="5293464" cy="584775"/>
            </a:xfrm>
            <a:prstGeom prst="rect">
              <a:avLst/>
            </a:prstGeom>
          </p:spPr>
          <p:txBody>
            <a:bodyPr wrap="square">
              <a:spAutoFit/>
            </a:bodyPr>
            <a:lstStyle/>
            <a:p>
              <a:pPr algn="ctr"/>
              <a:r>
                <a:rPr lang="en-US" sz="1600" dirty="0" smtClean="0">
                  <a:solidFill>
                    <a:prstClr val="black"/>
                  </a:solidFill>
                </a:rPr>
                <a:t>Scheme of synchrotron radiation. </a:t>
              </a:r>
            </a:p>
            <a:p>
              <a:pPr algn="ctr"/>
              <a:r>
                <a:rPr lang="en-US" sz="1600" dirty="0" smtClean="0">
                  <a:solidFill>
                    <a:prstClr val="black"/>
                  </a:solidFill>
                </a:rPr>
                <a:t>Credit : </a:t>
              </a:r>
              <a:r>
                <a:rPr lang="en-US" sz="1600" i="1" dirty="0" smtClean="0">
                  <a:solidFill>
                    <a:prstClr val="black"/>
                  </a:solidFill>
                </a:rPr>
                <a:t>Emma Alexander</a:t>
              </a:r>
              <a:endParaRPr lang="en-US" sz="1600" i="1" dirty="0">
                <a:solidFill>
                  <a:prstClr val="black"/>
                </a:solidFill>
              </a:endParaRPr>
            </a:p>
          </p:txBody>
        </p:sp>
      </p:grpSp>
      <p:grpSp>
        <p:nvGrpSpPr>
          <p:cNvPr id="3" name="Groupe 2"/>
          <p:cNvGrpSpPr/>
          <p:nvPr/>
        </p:nvGrpSpPr>
        <p:grpSpPr>
          <a:xfrm>
            <a:off x="5808913" y="2199287"/>
            <a:ext cx="6188884" cy="3734290"/>
            <a:chOff x="7138041" y="2290698"/>
            <a:chExt cx="3694288" cy="2229084"/>
          </a:xfrm>
        </p:grpSpPr>
        <p:sp>
          <p:nvSpPr>
            <p:cNvPr id="19" name="ZoneTexte 18"/>
            <p:cNvSpPr txBox="1"/>
            <p:nvPr/>
          </p:nvSpPr>
          <p:spPr>
            <a:xfrm>
              <a:off x="7138041" y="4181228"/>
              <a:ext cx="3694287" cy="338554"/>
            </a:xfrm>
            <a:prstGeom prst="rect">
              <a:avLst/>
            </a:prstGeom>
            <a:noFill/>
          </p:spPr>
          <p:txBody>
            <a:bodyPr wrap="square" rtlCol="0">
              <a:spAutoFit/>
            </a:bodyPr>
            <a:lstStyle/>
            <a:p>
              <a:pPr algn="ctr"/>
              <a:r>
                <a:rPr lang="en-GB" sz="1600" dirty="0" smtClean="0"/>
                <a:t>Credit </a:t>
              </a:r>
              <a:r>
                <a:rPr lang="en-GB" sz="1600" dirty="0"/>
                <a:t>: </a:t>
              </a:r>
              <a:r>
                <a:rPr lang="en-GB" sz="1600" i="1" dirty="0"/>
                <a:t>Johnson P., 1997</a:t>
              </a:r>
            </a:p>
          </p:txBody>
        </p:sp>
        <p:pic>
          <p:nvPicPr>
            <p:cNvPr id="20" name="Imag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041" y="2290698"/>
              <a:ext cx="3694288" cy="1884385"/>
            </a:xfrm>
            <a:prstGeom prst="rect">
              <a:avLst/>
            </a:prstGeom>
          </p:spPr>
        </p:pic>
      </p:grpSp>
      <p:sp>
        <p:nvSpPr>
          <p:cNvPr id="21" name="ZoneTexte 20"/>
          <p:cNvSpPr txBox="1"/>
          <p:nvPr/>
        </p:nvSpPr>
        <p:spPr>
          <a:xfrm>
            <a:off x="326102" y="1357450"/>
            <a:ext cx="3921836"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0" dirty="0" smtClean="0">
                <a:solidFill>
                  <a:prstClr val="black"/>
                </a:solidFill>
              </a:rPr>
              <a:t>Synchrotron radiation</a:t>
            </a:r>
            <a:endParaRPr kumimoji="0" lang="en-US" sz="2200" b="1" i="0" u="none" strike="noStrike" kern="0" cap="none" spc="0" normalizeH="0" baseline="0" noProof="0" dirty="0" smtClean="0">
              <a:ln>
                <a:noFill/>
              </a:ln>
              <a:solidFill>
                <a:prstClr val="black"/>
              </a:solidFill>
              <a:effectLst/>
              <a:uLnTx/>
              <a:uFillTx/>
            </a:endParaRPr>
          </a:p>
        </p:txBody>
      </p:sp>
      <p:sp>
        <p:nvSpPr>
          <p:cNvPr id="22"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23"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428182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36</a:t>
            </a:fld>
            <a:endParaRPr lang="fr-FR" dirty="0">
              <a:solidFill>
                <a:srgbClr val="898989"/>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23" y="1148780"/>
            <a:ext cx="4044011" cy="3986074"/>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008" y="2058420"/>
            <a:ext cx="5145008" cy="3831036"/>
          </a:xfrm>
          <a:prstGeom prst="rect">
            <a:avLst/>
          </a:prstGeom>
        </p:spPr>
      </p:pic>
      <p:sp>
        <p:nvSpPr>
          <p:cNvPr id="13" name="ZoneTexte 12"/>
          <p:cNvSpPr txBox="1"/>
          <p:nvPr/>
        </p:nvSpPr>
        <p:spPr>
          <a:xfrm>
            <a:off x="6974009" y="1555550"/>
            <a:ext cx="5145008" cy="523220"/>
          </a:xfrm>
          <a:prstGeom prst="rect">
            <a:avLst/>
          </a:prstGeom>
          <a:noFill/>
        </p:spPr>
        <p:txBody>
          <a:bodyPr wrap="square" rtlCol="0">
            <a:spAutoFit/>
          </a:bodyPr>
          <a:lstStyle/>
          <a:p>
            <a:pPr algn="ctr"/>
            <a:r>
              <a:rPr lang="fr-FR" sz="2800" dirty="0" smtClean="0">
                <a:solidFill>
                  <a:prstClr val="black"/>
                </a:solidFill>
              </a:rPr>
              <a:t>Stokes </a:t>
            </a:r>
            <a:r>
              <a:rPr lang="fr-FR" sz="2800" dirty="0" err="1" smtClean="0">
                <a:solidFill>
                  <a:prstClr val="black"/>
                </a:solidFill>
              </a:rPr>
              <a:t>parameters</a:t>
            </a:r>
            <a:endParaRPr lang="fr-FR" sz="2800" dirty="0">
              <a:solidFill>
                <a:prstClr val="black"/>
              </a:solidFill>
            </a:endParaRPr>
          </a:p>
        </p:txBody>
      </p:sp>
      <mc:AlternateContent xmlns:mc="http://schemas.openxmlformats.org/markup-compatibility/2006" xmlns:a14="http://schemas.microsoft.com/office/drawing/2010/main">
        <mc:Choice Requires="a14">
          <p:sp>
            <p:nvSpPr>
              <p:cNvPr id="14" name="ZoneTexte 13"/>
              <p:cNvSpPr txBox="1"/>
              <p:nvPr/>
            </p:nvSpPr>
            <p:spPr>
              <a:xfrm>
                <a:off x="4277809" y="3180964"/>
                <a:ext cx="2209800" cy="15859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𝐼</m:t>
                      </m:r>
                      <m:r>
                        <a:rPr lang="fr-FR" sz="2000" i="1" smtClean="0">
                          <a:solidFill>
                            <a:prstClr val="black"/>
                          </a:solidFill>
                          <a:latin typeface="Cambria Math" panose="02040503050406030204" pitchFamily="18" charset="0"/>
                        </a:rPr>
                        <m:t>= </m:t>
                      </m:r>
                      <m:sSup>
                        <m:sSupPr>
                          <m:ctrlPr>
                            <a:rPr lang="fr-FR" sz="2000" i="1" smtClean="0">
                              <a:solidFill>
                                <a:prstClr val="black"/>
                              </a:solidFill>
                              <a:latin typeface="Cambria Math" panose="02040503050406030204" pitchFamily="18" charset="0"/>
                            </a:rPr>
                          </m:ctrlPr>
                        </m:sSupPr>
                        <m:e>
                          <m:d>
                            <m:dPr>
                              <m:begChr m:val="|"/>
                              <m:endChr m:val="|"/>
                              <m:ctrlPr>
                                <a:rPr lang="fr-FR" sz="2000" i="1" smtClean="0">
                                  <a:solidFill>
                                    <a:prstClr val="black"/>
                                  </a:solidFill>
                                  <a:latin typeface="Cambria Math" panose="02040503050406030204" pitchFamily="18" charset="0"/>
                                </a:rPr>
                              </m:ctrlPr>
                            </m:dPr>
                            <m:e>
                              <m:sSub>
                                <m:sSubPr>
                                  <m:ctrlPr>
                                    <a:rPr lang="fr-FR" sz="2000" i="1" smtClean="0">
                                      <a:solidFill>
                                        <a:prstClr val="black"/>
                                      </a:solidFill>
                                      <a:latin typeface="Cambria Math" panose="02040503050406030204" pitchFamily="18" charset="0"/>
                                    </a:rPr>
                                  </m:ctrlPr>
                                </m:sSubPr>
                                <m:e>
                                  <m:r>
                                    <a:rPr lang="fr-FR" sz="2000" i="1" smtClean="0">
                                      <a:solidFill>
                                        <a:prstClr val="black"/>
                                      </a:solidFill>
                                      <a:latin typeface="Cambria Math" panose="02040503050406030204" pitchFamily="18" charset="0"/>
                                    </a:rPr>
                                    <m:t>𝐸</m:t>
                                  </m:r>
                                </m:e>
                                <m:sub>
                                  <m:r>
                                    <a:rPr lang="fr-FR" sz="2000" i="1" smtClean="0">
                                      <a:solidFill>
                                        <a:prstClr val="black"/>
                                      </a:solidFill>
                                      <a:latin typeface="Cambria Math" panose="02040503050406030204" pitchFamily="18" charset="0"/>
                                    </a:rPr>
                                    <m:t>𝑥</m:t>
                                  </m:r>
                                </m:sub>
                              </m:sSub>
                            </m:e>
                          </m:d>
                        </m:e>
                        <m:sup>
                          <m:r>
                            <a:rPr lang="fr-FR" sz="2000" i="1" smtClean="0">
                              <a:solidFill>
                                <a:prstClr val="black"/>
                              </a:solidFill>
                              <a:latin typeface="Cambria Math" panose="02040503050406030204" pitchFamily="18" charset="0"/>
                            </a:rPr>
                            <m:t>2</m:t>
                          </m:r>
                        </m:sup>
                      </m:sSup>
                      <m:r>
                        <a:rPr lang="fr-FR" sz="2000" i="1" smtClean="0">
                          <a:solidFill>
                            <a:prstClr val="black"/>
                          </a:solidFill>
                          <a:latin typeface="Cambria Math" panose="02040503050406030204" pitchFamily="18" charset="0"/>
                        </a:rPr>
                        <m:t>+</m:t>
                      </m:r>
                      <m:sSup>
                        <m:sSupPr>
                          <m:ctrlPr>
                            <a:rPr lang="fr-FR" sz="2000" i="1">
                              <a:solidFill>
                                <a:prstClr val="black"/>
                              </a:solidFill>
                              <a:latin typeface="Cambria Math" panose="02040503050406030204" pitchFamily="18" charset="0"/>
                            </a:rPr>
                          </m:ctrlPr>
                        </m:sSupPr>
                        <m:e>
                          <m:d>
                            <m:dPr>
                              <m:begChr m:val="|"/>
                              <m:endChr m:val="|"/>
                              <m:ctrlPr>
                                <a:rPr lang="fr-FR" sz="2000" i="1">
                                  <a:solidFill>
                                    <a:prstClr val="black"/>
                                  </a:solidFill>
                                  <a:latin typeface="Cambria Math" panose="02040503050406030204" pitchFamily="18" charset="0"/>
                                </a:rPr>
                              </m:ctrlPr>
                            </m:dPr>
                            <m:e>
                              <m:sSub>
                                <m:sSubPr>
                                  <m:ctrlPr>
                                    <a:rPr lang="fr-FR" sz="2000" i="1">
                                      <a:solidFill>
                                        <a:prstClr val="black"/>
                                      </a:solidFill>
                                      <a:latin typeface="Cambria Math" panose="02040503050406030204" pitchFamily="18" charset="0"/>
                                    </a:rPr>
                                  </m:ctrlPr>
                                </m:sSubPr>
                                <m:e>
                                  <m:r>
                                    <a:rPr lang="fr-FR" sz="2000" i="1">
                                      <a:solidFill>
                                        <a:prstClr val="black"/>
                                      </a:solidFill>
                                      <a:latin typeface="Cambria Math" panose="02040503050406030204" pitchFamily="18" charset="0"/>
                                    </a:rPr>
                                    <m:t>𝐸</m:t>
                                  </m:r>
                                </m:e>
                                <m:sub>
                                  <m:r>
                                    <a:rPr lang="fr-FR" sz="2000" i="1" smtClean="0">
                                      <a:solidFill>
                                        <a:prstClr val="black"/>
                                      </a:solidFill>
                                      <a:latin typeface="Cambria Math" panose="02040503050406030204" pitchFamily="18" charset="0"/>
                                    </a:rPr>
                                    <m:t>𝑦</m:t>
                                  </m:r>
                                </m:sub>
                              </m:sSub>
                            </m:e>
                          </m:d>
                        </m:e>
                        <m:sup>
                          <m:r>
                            <a:rPr lang="fr-FR" sz="2000" i="1">
                              <a:solidFill>
                                <a:prstClr val="black"/>
                              </a:solidFill>
                              <a:latin typeface="Cambria Math" panose="02040503050406030204" pitchFamily="18" charset="0"/>
                            </a:rPr>
                            <m:t>2</m:t>
                          </m:r>
                        </m:sup>
                      </m:sSup>
                    </m:oMath>
                  </m:oMathPara>
                </a14:m>
                <a:endParaRPr lang="fr-FR" sz="2000" dirty="0">
                  <a:solidFill>
                    <a:prstClr val="black"/>
                  </a:solidFill>
                </a:endParaRPr>
              </a:p>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𝑄</m:t>
                      </m:r>
                      <m:r>
                        <a:rPr lang="fr-FR" sz="2000" i="1">
                          <a:solidFill>
                            <a:prstClr val="black"/>
                          </a:solidFill>
                          <a:latin typeface="Cambria Math" panose="02040503050406030204" pitchFamily="18" charset="0"/>
                        </a:rPr>
                        <m:t>= </m:t>
                      </m:r>
                      <m:sSup>
                        <m:sSupPr>
                          <m:ctrlPr>
                            <a:rPr lang="fr-FR" sz="2000" i="1">
                              <a:solidFill>
                                <a:prstClr val="black"/>
                              </a:solidFill>
                              <a:latin typeface="Cambria Math" panose="02040503050406030204" pitchFamily="18" charset="0"/>
                            </a:rPr>
                          </m:ctrlPr>
                        </m:sSupPr>
                        <m:e>
                          <m:d>
                            <m:dPr>
                              <m:begChr m:val="|"/>
                              <m:endChr m:val="|"/>
                              <m:ctrlPr>
                                <a:rPr lang="fr-FR" sz="2000" i="1">
                                  <a:solidFill>
                                    <a:prstClr val="black"/>
                                  </a:solidFill>
                                  <a:latin typeface="Cambria Math" panose="02040503050406030204" pitchFamily="18" charset="0"/>
                                </a:rPr>
                              </m:ctrlPr>
                            </m:dPr>
                            <m:e>
                              <m:sSub>
                                <m:sSubPr>
                                  <m:ctrlPr>
                                    <a:rPr lang="fr-FR" sz="2000" i="1">
                                      <a:solidFill>
                                        <a:prstClr val="black"/>
                                      </a:solidFill>
                                      <a:latin typeface="Cambria Math" panose="02040503050406030204" pitchFamily="18" charset="0"/>
                                    </a:rPr>
                                  </m:ctrlPr>
                                </m:sSubPr>
                                <m:e>
                                  <m:r>
                                    <a:rPr lang="fr-FR" sz="2000" i="1">
                                      <a:solidFill>
                                        <a:prstClr val="black"/>
                                      </a:solidFill>
                                      <a:latin typeface="Cambria Math" panose="02040503050406030204" pitchFamily="18" charset="0"/>
                                    </a:rPr>
                                    <m:t>𝐸</m:t>
                                  </m:r>
                                </m:e>
                                <m:sub>
                                  <m:r>
                                    <a:rPr lang="fr-FR" sz="2000" i="1">
                                      <a:solidFill>
                                        <a:prstClr val="black"/>
                                      </a:solidFill>
                                      <a:latin typeface="Cambria Math" panose="02040503050406030204" pitchFamily="18" charset="0"/>
                                    </a:rPr>
                                    <m:t>𝑥</m:t>
                                  </m:r>
                                </m:sub>
                              </m:sSub>
                            </m:e>
                          </m:d>
                        </m:e>
                        <m:sup>
                          <m:r>
                            <a:rPr lang="fr-FR" sz="2000" i="1">
                              <a:solidFill>
                                <a:prstClr val="black"/>
                              </a:solidFill>
                              <a:latin typeface="Cambria Math" panose="02040503050406030204" pitchFamily="18" charset="0"/>
                            </a:rPr>
                            <m:t>2</m:t>
                          </m:r>
                        </m:sup>
                      </m:sSup>
                      <m:r>
                        <a:rPr lang="fr-FR" sz="2000" i="1" smtClean="0">
                          <a:solidFill>
                            <a:prstClr val="black"/>
                          </a:solidFill>
                          <a:latin typeface="Cambria Math" panose="02040503050406030204" pitchFamily="18" charset="0"/>
                        </a:rPr>
                        <m:t>−</m:t>
                      </m:r>
                      <m:sSup>
                        <m:sSupPr>
                          <m:ctrlPr>
                            <a:rPr lang="fr-FR" sz="2000" i="1">
                              <a:solidFill>
                                <a:prstClr val="black"/>
                              </a:solidFill>
                              <a:latin typeface="Cambria Math" panose="02040503050406030204" pitchFamily="18" charset="0"/>
                            </a:rPr>
                          </m:ctrlPr>
                        </m:sSupPr>
                        <m:e>
                          <m:d>
                            <m:dPr>
                              <m:begChr m:val="|"/>
                              <m:endChr m:val="|"/>
                              <m:ctrlPr>
                                <a:rPr lang="fr-FR" sz="2000" i="1">
                                  <a:solidFill>
                                    <a:prstClr val="black"/>
                                  </a:solidFill>
                                  <a:latin typeface="Cambria Math" panose="02040503050406030204" pitchFamily="18" charset="0"/>
                                </a:rPr>
                              </m:ctrlPr>
                            </m:dPr>
                            <m:e>
                              <m:sSub>
                                <m:sSubPr>
                                  <m:ctrlPr>
                                    <a:rPr lang="fr-FR" sz="2000" i="1">
                                      <a:solidFill>
                                        <a:prstClr val="black"/>
                                      </a:solidFill>
                                      <a:latin typeface="Cambria Math" panose="02040503050406030204" pitchFamily="18" charset="0"/>
                                    </a:rPr>
                                  </m:ctrlPr>
                                </m:sSubPr>
                                <m:e>
                                  <m:r>
                                    <a:rPr lang="fr-FR" sz="2000" i="1">
                                      <a:solidFill>
                                        <a:prstClr val="black"/>
                                      </a:solidFill>
                                      <a:latin typeface="Cambria Math" panose="02040503050406030204" pitchFamily="18" charset="0"/>
                                    </a:rPr>
                                    <m:t>𝐸</m:t>
                                  </m:r>
                                </m:e>
                                <m:sub>
                                  <m:r>
                                    <a:rPr lang="fr-FR" sz="2000" i="1">
                                      <a:solidFill>
                                        <a:prstClr val="black"/>
                                      </a:solidFill>
                                      <a:latin typeface="Cambria Math" panose="02040503050406030204" pitchFamily="18" charset="0"/>
                                    </a:rPr>
                                    <m:t>𝑦</m:t>
                                  </m:r>
                                </m:sub>
                              </m:sSub>
                            </m:e>
                          </m:d>
                        </m:e>
                        <m:sup>
                          <m:r>
                            <a:rPr lang="fr-FR" sz="2000" i="1">
                              <a:solidFill>
                                <a:prstClr val="black"/>
                              </a:solidFill>
                              <a:latin typeface="Cambria Math" panose="02040503050406030204" pitchFamily="18" charset="0"/>
                            </a:rPr>
                            <m:t>2</m:t>
                          </m:r>
                        </m:sup>
                      </m:sSup>
                    </m:oMath>
                  </m:oMathPara>
                </a14:m>
                <a:endParaRPr lang="fr-FR" sz="2000" dirty="0">
                  <a:solidFill>
                    <a:prstClr val="black"/>
                  </a:solidFill>
                </a:endParaRPr>
              </a:p>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𝑈</m:t>
                      </m:r>
                      <m:r>
                        <a:rPr lang="fr-FR" sz="2000" i="1">
                          <a:solidFill>
                            <a:prstClr val="black"/>
                          </a:solidFill>
                          <a:latin typeface="Cambria Math" panose="02040503050406030204" pitchFamily="18" charset="0"/>
                        </a:rPr>
                        <m:t>=</m:t>
                      </m:r>
                      <m:r>
                        <a:rPr lang="fr-FR" sz="2000" i="1" smtClean="0">
                          <a:solidFill>
                            <a:prstClr val="black"/>
                          </a:solidFill>
                          <a:latin typeface="Cambria Math" panose="02040503050406030204" pitchFamily="18" charset="0"/>
                        </a:rPr>
                        <m:t>2</m:t>
                      </m:r>
                      <m:r>
                        <a:rPr lang="fr-FR" sz="2000" i="1" smtClean="0">
                          <a:solidFill>
                            <a:prstClr val="black"/>
                          </a:solidFill>
                          <a:latin typeface="Cambria Math" panose="02040503050406030204" pitchFamily="18" charset="0"/>
                        </a:rPr>
                        <m:t>𝑅𝑒</m:t>
                      </m:r>
                      <m:r>
                        <a:rPr lang="fr-FR" sz="2000" i="1" smtClean="0">
                          <a:solidFill>
                            <a:prstClr val="black"/>
                          </a:solidFill>
                          <a:latin typeface="Cambria Math" panose="02040503050406030204" pitchFamily="18" charset="0"/>
                        </a:rPr>
                        <m:t>(</m:t>
                      </m:r>
                      <m:sSub>
                        <m:sSubPr>
                          <m:ctrlPr>
                            <a:rPr lang="fr-FR" sz="2000" i="1" smtClean="0">
                              <a:solidFill>
                                <a:prstClr val="black"/>
                              </a:solidFill>
                              <a:latin typeface="Cambria Math" panose="02040503050406030204" pitchFamily="18" charset="0"/>
                            </a:rPr>
                          </m:ctrlPr>
                        </m:sSubPr>
                        <m:e>
                          <m:r>
                            <a:rPr lang="fr-FR" sz="2000" i="1" smtClean="0">
                              <a:solidFill>
                                <a:prstClr val="black"/>
                              </a:solidFill>
                              <a:latin typeface="Cambria Math" panose="02040503050406030204" pitchFamily="18" charset="0"/>
                            </a:rPr>
                            <m:t>𝐸</m:t>
                          </m:r>
                        </m:e>
                        <m:sub>
                          <m:r>
                            <a:rPr lang="fr-FR" sz="2000" i="1" smtClean="0">
                              <a:solidFill>
                                <a:prstClr val="black"/>
                              </a:solidFill>
                              <a:latin typeface="Cambria Math" panose="02040503050406030204" pitchFamily="18" charset="0"/>
                            </a:rPr>
                            <m:t>𝑥</m:t>
                          </m:r>
                        </m:sub>
                      </m:sSub>
                      <m:sSubSup>
                        <m:sSubSupPr>
                          <m:ctrlPr>
                            <a:rPr lang="fr-FR" sz="2000" i="1" smtClean="0">
                              <a:solidFill>
                                <a:prstClr val="black"/>
                              </a:solidFill>
                              <a:latin typeface="Cambria Math" panose="02040503050406030204" pitchFamily="18" charset="0"/>
                            </a:rPr>
                          </m:ctrlPr>
                        </m:sSubSupPr>
                        <m:e>
                          <m:r>
                            <a:rPr lang="fr-FR" sz="2000" i="1" smtClean="0">
                              <a:solidFill>
                                <a:prstClr val="black"/>
                              </a:solidFill>
                              <a:latin typeface="Cambria Math" panose="02040503050406030204" pitchFamily="18" charset="0"/>
                            </a:rPr>
                            <m:t>𝐸</m:t>
                          </m:r>
                        </m:e>
                        <m:sub>
                          <m:r>
                            <a:rPr lang="fr-FR" sz="2000" i="1" smtClean="0">
                              <a:solidFill>
                                <a:prstClr val="black"/>
                              </a:solidFill>
                              <a:latin typeface="Cambria Math" panose="02040503050406030204" pitchFamily="18" charset="0"/>
                            </a:rPr>
                            <m:t>𝑦</m:t>
                          </m:r>
                        </m:sub>
                        <m:sup>
                          <m:r>
                            <a:rPr lang="fr-FR" sz="2000" i="1" smtClean="0">
                              <a:solidFill>
                                <a:prstClr val="black"/>
                              </a:solidFill>
                              <a:latin typeface="Cambria Math" panose="02040503050406030204" pitchFamily="18" charset="0"/>
                            </a:rPr>
                            <m:t>∗</m:t>
                          </m:r>
                        </m:sup>
                      </m:sSubSup>
                      <m:r>
                        <a:rPr lang="fr-FR" sz="2000" i="1" smtClean="0">
                          <a:solidFill>
                            <a:prstClr val="black"/>
                          </a:solidFill>
                          <a:latin typeface="Cambria Math" panose="02040503050406030204" pitchFamily="18" charset="0"/>
                        </a:rPr>
                        <m:t>)</m:t>
                      </m:r>
                    </m:oMath>
                  </m:oMathPara>
                </a14:m>
                <a:endParaRPr lang="fr-FR" sz="2000" dirty="0">
                  <a:solidFill>
                    <a:prstClr val="black"/>
                  </a:solidFill>
                </a:endParaRPr>
              </a:p>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𝑉</m:t>
                      </m:r>
                      <m:r>
                        <a:rPr lang="fr-FR" sz="2000" i="1">
                          <a:solidFill>
                            <a:prstClr val="black"/>
                          </a:solidFill>
                          <a:latin typeface="Cambria Math" panose="02040503050406030204" pitchFamily="18" charset="0"/>
                        </a:rPr>
                        <m:t>=</m:t>
                      </m:r>
                      <m:r>
                        <a:rPr lang="fr-FR" sz="2000" i="1" smtClean="0">
                          <a:solidFill>
                            <a:prstClr val="black"/>
                          </a:solidFill>
                          <a:latin typeface="Cambria Math" panose="02040503050406030204" pitchFamily="18" charset="0"/>
                        </a:rPr>
                        <m:t>−</m:t>
                      </m:r>
                      <m:r>
                        <a:rPr lang="fr-FR" sz="2000" i="1" smtClean="0">
                          <a:solidFill>
                            <a:prstClr val="black"/>
                          </a:solidFill>
                          <a:latin typeface="Cambria Math" panose="02040503050406030204" pitchFamily="18" charset="0"/>
                        </a:rPr>
                        <m:t>𝐼𝑚</m:t>
                      </m:r>
                      <m:r>
                        <a:rPr lang="fr-FR" sz="2000" i="1">
                          <a:solidFill>
                            <a:prstClr val="black"/>
                          </a:solidFill>
                          <a:latin typeface="Cambria Math" panose="02040503050406030204" pitchFamily="18" charset="0"/>
                        </a:rPr>
                        <m:t>(</m:t>
                      </m:r>
                      <m:sSub>
                        <m:sSubPr>
                          <m:ctrlPr>
                            <a:rPr lang="fr-FR" sz="2000" i="1">
                              <a:solidFill>
                                <a:prstClr val="black"/>
                              </a:solidFill>
                              <a:latin typeface="Cambria Math" panose="02040503050406030204" pitchFamily="18" charset="0"/>
                            </a:rPr>
                          </m:ctrlPr>
                        </m:sSubPr>
                        <m:e>
                          <m:r>
                            <a:rPr lang="fr-FR" sz="2000" i="1">
                              <a:solidFill>
                                <a:prstClr val="black"/>
                              </a:solidFill>
                              <a:latin typeface="Cambria Math" panose="02040503050406030204" pitchFamily="18" charset="0"/>
                            </a:rPr>
                            <m:t>𝐸</m:t>
                          </m:r>
                        </m:e>
                        <m:sub>
                          <m:r>
                            <a:rPr lang="fr-FR" sz="2000" i="1">
                              <a:solidFill>
                                <a:prstClr val="black"/>
                              </a:solidFill>
                              <a:latin typeface="Cambria Math" panose="02040503050406030204" pitchFamily="18" charset="0"/>
                            </a:rPr>
                            <m:t>𝑥</m:t>
                          </m:r>
                        </m:sub>
                      </m:sSub>
                      <m:sSubSup>
                        <m:sSubSupPr>
                          <m:ctrlPr>
                            <a:rPr lang="fr-FR" sz="2000" i="1">
                              <a:solidFill>
                                <a:prstClr val="black"/>
                              </a:solidFill>
                              <a:latin typeface="Cambria Math" panose="02040503050406030204" pitchFamily="18" charset="0"/>
                            </a:rPr>
                          </m:ctrlPr>
                        </m:sSubSupPr>
                        <m:e>
                          <m:r>
                            <a:rPr lang="fr-FR" sz="2000" i="1">
                              <a:solidFill>
                                <a:prstClr val="black"/>
                              </a:solidFill>
                              <a:latin typeface="Cambria Math" panose="02040503050406030204" pitchFamily="18" charset="0"/>
                            </a:rPr>
                            <m:t>𝐸</m:t>
                          </m:r>
                        </m:e>
                        <m:sub>
                          <m:r>
                            <a:rPr lang="fr-FR" sz="2000" i="1">
                              <a:solidFill>
                                <a:prstClr val="black"/>
                              </a:solidFill>
                              <a:latin typeface="Cambria Math" panose="02040503050406030204" pitchFamily="18" charset="0"/>
                            </a:rPr>
                            <m:t>𝑦</m:t>
                          </m:r>
                        </m:sub>
                        <m:sup>
                          <m:r>
                            <a:rPr lang="fr-FR" sz="2000" i="1">
                              <a:solidFill>
                                <a:prstClr val="black"/>
                              </a:solidFill>
                              <a:latin typeface="Cambria Math" panose="02040503050406030204" pitchFamily="18" charset="0"/>
                            </a:rPr>
                            <m:t>∗</m:t>
                          </m:r>
                        </m:sup>
                      </m:sSubSup>
                      <m:r>
                        <a:rPr lang="fr-FR" sz="2000" i="1">
                          <a:solidFill>
                            <a:prstClr val="black"/>
                          </a:solidFill>
                          <a:latin typeface="Cambria Math" panose="02040503050406030204" pitchFamily="18" charset="0"/>
                        </a:rPr>
                        <m:t>)</m:t>
                      </m:r>
                    </m:oMath>
                  </m:oMathPara>
                </a14:m>
                <a:endParaRPr lang="fr-FR" sz="2000" dirty="0">
                  <a:solidFill>
                    <a:prstClr val="black"/>
                  </a:solidFill>
                </a:endParaRPr>
              </a:p>
            </p:txBody>
          </p:sp>
        </mc:Choice>
        <mc:Fallback xmlns="">
          <p:sp>
            <p:nvSpPr>
              <p:cNvPr id="14" name="ZoneTexte 13"/>
              <p:cNvSpPr txBox="1">
                <a:spLocks noRot="1" noChangeAspect="1" noMove="1" noResize="1" noEditPoints="1" noAdjustHandles="1" noChangeArrowheads="1" noChangeShapeType="1" noTextEdit="1"/>
              </p:cNvSpPr>
              <p:nvPr/>
            </p:nvSpPr>
            <p:spPr>
              <a:xfrm>
                <a:off x="4277809" y="3180964"/>
                <a:ext cx="2209800" cy="1585947"/>
              </a:xfrm>
              <a:prstGeom prst="rect">
                <a:avLst/>
              </a:prstGeom>
              <a:blipFill rotWithShape="0">
                <a:blip r:embed="rId4"/>
                <a:stretch>
                  <a:fillRect b="-1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ZoneTexte 14"/>
              <p:cNvSpPr txBox="1"/>
              <p:nvPr/>
            </p:nvSpPr>
            <p:spPr>
              <a:xfrm>
                <a:off x="4277809" y="1121091"/>
                <a:ext cx="2521273" cy="13717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𝐼</m:t>
                      </m:r>
                      <m:r>
                        <a:rPr lang="fr-FR" sz="2000" i="1" smtClean="0">
                          <a:solidFill>
                            <a:prstClr val="black"/>
                          </a:solidFill>
                          <a:latin typeface="Cambria Math" panose="02040503050406030204" pitchFamily="18" charset="0"/>
                        </a:rPr>
                        <m:t> :</m:t>
                      </m:r>
                      <m:r>
                        <a:rPr lang="fr-FR" sz="2000" i="1" smtClean="0">
                          <a:solidFill>
                            <a:prstClr val="black"/>
                          </a:solidFill>
                          <a:latin typeface="Cambria Math" panose="02040503050406030204" pitchFamily="18" charset="0"/>
                        </a:rPr>
                        <m:t>𝑡𝑜𝑡𝑎𝑙</m:t>
                      </m:r>
                      <m:r>
                        <a:rPr lang="fr-FR" sz="2000" b="0" i="1" smtClean="0">
                          <a:solidFill>
                            <a:prstClr val="black"/>
                          </a:solidFill>
                          <a:latin typeface="Cambria Math" panose="02040503050406030204" pitchFamily="18" charset="0"/>
                        </a:rPr>
                        <m:t> </m:t>
                      </m:r>
                      <m:r>
                        <a:rPr lang="fr-FR" sz="2000" b="0" i="1" smtClean="0">
                          <a:solidFill>
                            <a:prstClr val="black"/>
                          </a:solidFill>
                          <a:latin typeface="Cambria Math" panose="02040503050406030204" pitchFamily="18" charset="0"/>
                        </a:rPr>
                        <m:t>𝑖𝑛𝑡𝑒𝑛𝑠𝑖𝑡𝑦</m:t>
                      </m:r>
                    </m:oMath>
                  </m:oMathPara>
                </a14:m>
                <a:endParaRPr lang="fr-FR" sz="2000" dirty="0">
                  <a:solidFill>
                    <a:prstClr val="black"/>
                  </a:solidFill>
                </a:endParaRPr>
              </a:p>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𝑄</m:t>
                      </m:r>
                      <m:r>
                        <a:rPr lang="fr-FR" sz="2000" i="1">
                          <a:solidFill>
                            <a:prstClr val="black"/>
                          </a:solidFill>
                          <a:latin typeface="Cambria Math" panose="02040503050406030204" pitchFamily="18" charset="0"/>
                        </a:rPr>
                        <m:t>=</m:t>
                      </m:r>
                      <m:r>
                        <a:rPr lang="fr-FR" sz="2000" i="1" smtClean="0">
                          <a:solidFill>
                            <a:prstClr val="black"/>
                          </a:solidFill>
                          <a:latin typeface="Cambria Math" panose="02040503050406030204" pitchFamily="18" charset="0"/>
                        </a:rPr>
                        <m:t>𝐼𝑝</m:t>
                      </m:r>
                      <m:func>
                        <m:funcPr>
                          <m:ctrlPr>
                            <a:rPr lang="fr-FR" sz="2000" i="1" smtClean="0">
                              <a:solidFill>
                                <a:prstClr val="black"/>
                              </a:solidFill>
                              <a:latin typeface="Cambria Math" panose="02040503050406030204" pitchFamily="18" charset="0"/>
                            </a:rPr>
                          </m:ctrlPr>
                        </m:funcPr>
                        <m:fName>
                          <m:r>
                            <m:rPr>
                              <m:sty m:val="p"/>
                            </m:rPr>
                            <a:rPr lang="fr-FR" sz="2000" smtClean="0">
                              <a:solidFill>
                                <a:prstClr val="black"/>
                              </a:solidFill>
                              <a:latin typeface="Cambria Math" panose="02040503050406030204" pitchFamily="18" charset="0"/>
                            </a:rPr>
                            <m:t>cos</m:t>
                          </m:r>
                        </m:fName>
                        <m:e>
                          <m:r>
                            <a:rPr lang="fr-FR" sz="2000" i="1" smtClean="0">
                              <a:solidFill>
                                <a:prstClr val="black"/>
                              </a:solidFill>
                              <a:latin typeface="Cambria Math" panose="02040503050406030204" pitchFamily="18" charset="0"/>
                            </a:rPr>
                            <m:t>2</m:t>
                          </m:r>
                          <m:r>
                            <a:rPr lang="fr-FR" sz="2000" i="1" smtClean="0">
                              <a:solidFill>
                                <a:prstClr val="black"/>
                              </a:solidFill>
                              <a:latin typeface="Cambria Math" panose="02040503050406030204" pitchFamily="18" charset="0"/>
                              <a:ea typeface="Cambria Math" panose="02040503050406030204" pitchFamily="18" charset="0"/>
                            </a:rPr>
                            <m:t>𝜓</m:t>
                          </m:r>
                        </m:e>
                      </m:func>
                      <m:func>
                        <m:funcPr>
                          <m:ctrlPr>
                            <a:rPr lang="fr-FR" sz="2000" i="1" smtClean="0">
                              <a:solidFill>
                                <a:prstClr val="black"/>
                              </a:solidFill>
                              <a:latin typeface="Cambria Math" panose="02040503050406030204" pitchFamily="18" charset="0"/>
                            </a:rPr>
                          </m:ctrlPr>
                        </m:funcPr>
                        <m:fName>
                          <m:r>
                            <m:rPr>
                              <m:sty m:val="p"/>
                            </m:rPr>
                            <a:rPr lang="fr-FR" sz="2000" smtClean="0">
                              <a:solidFill>
                                <a:prstClr val="black"/>
                              </a:solidFill>
                              <a:latin typeface="Cambria Math" panose="02040503050406030204" pitchFamily="18" charset="0"/>
                            </a:rPr>
                            <m:t>cos</m:t>
                          </m:r>
                        </m:fName>
                        <m:e>
                          <m:r>
                            <a:rPr lang="fr-FR" sz="2000" i="1" smtClean="0">
                              <a:solidFill>
                                <a:prstClr val="black"/>
                              </a:solidFill>
                              <a:latin typeface="Cambria Math" panose="02040503050406030204" pitchFamily="18" charset="0"/>
                            </a:rPr>
                            <m:t>2</m:t>
                          </m:r>
                          <m:r>
                            <a:rPr lang="fr-FR" sz="2000" i="1" smtClean="0">
                              <a:solidFill>
                                <a:prstClr val="black"/>
                              </a:solidFill>
                              <a:latin typeface="Cambria Math" panose="02040503050406030204" pitchFamily="18" charset="0"/>
                              <a:ea typeface="Cambria Math" panose="02040503050406030204" pitchFamily="18" charset="0"/>
                            </a:rPr>
                            <m:t>𝜒</m:t>
                          </m:r>
                        </m:e>
                      </m:func>
                    </m:oMath>
                  </m:oMathPara>
                </a14:m>
                <a:endParaRPr lang="fr-FR" sz="2000" dirty="0">
                  <a:solidFill>
                    <a:prstClr val="black"/>
                  </a:solidFill>
                </a:endParaRPr>
              </a:p>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𝑈</m:t>
                      </m:r>
                      <m:r>
                        <a:rPr lang="fr-FR" sz="2000" i="1">
                          <a:solidFill>
                            <a:prstClr val="black"/>
                          </a:solidFill>
                          <a:latin typeface="Cambria Math" panose="02040503050406030204" pitchFamily="18" charset="0"/>
                        </a:rPr>
                        <m:t>=</m:t>
                      </m:r>
                      <m:r>
                        <a:rPr lang="fr-FR" sz="2000" i="1">
                          <a:solidFill>
                            <a:prstClr val="black"/>
                          </a:solidFill>
                          <a:latin typeface="Cambria Math" panose="02040503050406030204" pitchFamily="18" charset="0"/>
                        </a:rPr>
                        <m:t>𝐼𝑝</m:t>
                      </m:r>
                      <m:func>
                        <m:funcPr>
                          <m:ctrlPr>
                            <a:rPr lang="fr-FR" sz="2000" i="1">
                              <a:solidFill>
                                <a:prstClr val="black"/>
                              </a:solidFill>
                              <a:latin typeface="Cambria Math" panose="02040503050406030204" pitchFamily="18" charset="0"/>
                            </a:rPr>
                          </m:ctrlPr>
                        </m:funcPr>
                        <m:fName>
                          <m:r>
                            <m:rPr>
                              <m:sty m:val="p"/>
                            </m:rPr>
                            <a:rPr lang="fr-FR" sz="2000" smtClean="0">
                              <a:solidFill>
                                <a:prstClr val="black"/>
                              </a:solidFill>
                              <a:latin typeface="Cambria Math" panose="02040503050406030204" pitchFamily="18" charset="0"/>
                            </a:rPr>
                            <m:t>sin</m:t>
                          </m:r>
                        </m:fName>
                        <m:e>
                          <m:r>
                            <a:rPr lang="fr-FR" sz="2000" i="1">
                              <a:solidFill>
                                <a:prstClr val="black"/>
                              </a:solidFill>
                              <a:latin typeface="Cambria Math" panose="02040503050406030204" pitchFamily="18" charset="0"/>
                            </a:rPr>
                            <m:t>2</m:t>
                          </m:r>
                          <m:r>
                            <a:rPr lang="fr-FR" sz="2000" i="1">
                              <a:solidFill>
                                <a:prstClr val="black"/>
                              </a:solidFill>
                              <a:latin typeface="Cambria Math" panose="02040503050406030204" pitchFamily="18" charset="0"/>
                              <a:ea typeface="Cambria Math" panose="02040503050406030204" pitchFamily="18" charset="0"/>
                            </a:rPr>
                            <m:t>𝜓</m:t>
                          </m:r>
                        </m:e>
                      </m:func>
                      <m:func>
                        <m:funcPr>
                          <m:ctrlPr>
                            <a:rPr lang="fr-FR" sz="2000" i="1" smtClean="0">
                              <a:solidFill>
                                <a:prstClr val="black"/>
                              </a:solidFill>
                              <a:latin typeface="Cambria Math" panose="02040503050406030204" pitchFamily="18" charset="0"/>
                            </a:rPr>
                          </m:ctrlPr>
                        </m:funcPr>
                        <m:fName>
                          <m:r>
                            <m:rPr>
                              <m:sty m:val="p"/>
                            </m:rPr>
                            <a:rPr lang="fr-FR" sz="2000">
                              <a:solidFill>
                                <a:prstClr val="black"/>
                              </a:solidFill>
                              <a:latin typeface="Cambria Math" panose="02040503050406030204" pitchFamily="18" charset="0"/>
                            </a:rPr>
                            <m:t>cos</m:t>
                          </m:r>
                        </m:fName>
                        <m:e>
                          <m:r>
                            <a:rPr lang="fr-FR" sz="2000" i="1">
                              <a:solidFill>
                                <a:prstClr val="black"/>
                              </a:solidFill>
                              <a:latin typeface="Cambria Math" panose="02040503050406030204" pitchFamily="18" charset="0"/>
                            </a:rPr>
                            <m:t>2</m:t>
                          </m:r>
                          <m:r>
                            <a:rPr lang="fr-FR" sz="2000" i="1">
                              <a:solidFill>
                                <a:prstClr val="black"/>
                              </a:solidFill>
                              <a:latin typeface="Cambria Math" panose="02040503050406030204" pitchFamily="18" charset="0"/>
                              <a:ea typeface="Cambria Math" panose="02040503050406030204" pitchFamily="18" charset="0"/>
                            </a:rPr>
                            <m:t>𝜒</m:t>
                          </m:r>
                        </m:e>
                      </m:func>
                    </m:oMath>
                  </m:oMathPara>
                </a14:m>
                <a:endParaRPr lang="fr-FR" sz="2000" i="1" dirty="0">
                  <a:solidFill>
                    <a:prstClr val="black"/>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r-FR" sz="2000" i="1" smtClean="0">
                          <a:solidFill>
                            <a:prstClr val="black"/>
                          </a:solidFill>
                          <a:latin typeface="Cambria Math" panose="02040503050406030204" pitchFamily="18" charset="0"/>
                        </a:rPr>
                        <m:t>𝑉</m:t>
                      </m:r>
                      <m:r>
                        <a:rPr lang="fr-FR" sz="2000" i="1">
                          <a:solidFill>
                            <a:prstClr val="black"/>
                          </a:solidFill>
                          <a:latin typeface="Cambria Math" panose="02040503050406030204" pitchFamily="18" charset="0"/>
                        </a:rPr>
                        <m:t>=</m:t>
                      </m:r>
                      <m:r>
                        <a:rPr lang="fr-FR" sz="2000" i="1" smtClean="0">
                          <a:solidFill>
                            <a:prstClr val="black"/>
                          </a:solidFill>
                          <a:latin typeface="Cambria Math" panose="02040503050406030204" pitchFamily="18" charset="0"/>
                        </a:rPr>
                        <m:t>𝐼𝑝</m:t>
                      </m:r>
                      <m:func>
                        <m:funcPr>
                          <m:ctrlPr>
                            <a:rPr lang="fr-FR" sz="2000" i="1" smtClean="0">
                              <a:solidFill>
                                <a:prstClr val="black"/>
                              </a:solidFill>
                              <a:latin typeface="Cambria Math" panose="02040503050406030204" pitchFamily="18" charset="0"/>
                            </a:rPr>
                          </m:ctrlPr>
                        </m:funcPr>
                        <m:fName>
                          <m:r>
                            <m:rPr>
                              <m:sty m:val="p"/>
                            </m:rPr>
                            <a:rPr lang="fr-FR" sz="2000" smtClean="0">
                              <a:solidFill>
                                <a:prstClr val="black"/>
                              </a:solidFill>
                              <a:latin typeface="Cambria Math" panose="02040503050406030204" pitchFamily="18" charset="0"/>
                            </a:rPr>
                            <m:t>sin</m:t>
                          </m:r>
                        </m:fName>
                        <m:e>
                          <m:r>
                            <a:rPr lang="fr-FR" sz="2000" i="1" smtClean="0">
                              <a:solidFill>
                                <a:prstClr val="black"/>
                              </a:solidFill>
                              <a:latin typeface="Cambria Math" panose="02040503050406030204" pitchFamily="18" charset="0"/>
                            </a:rPr>
                            <m:t>2</m:t>
                          </m:r>
                          <m:r>
                            <a:rPr lang="fr-FR" sz="2000" i="1" smtClean="0">
                              <a:solidFill>
                                <a:prstClr val="black"/>
                              </a:solidFill>
                              <a:latin typeface="Cambria Math" panose="02040503050406030204" pitchFamily="18" charset="0"/>
                              <a:ea typeface="Cambria Math" panose="02040503050406030204" pitchFamily="18" charset="0"/>
                            </a:rPr>
                            <m:t>𝜒</m:t>
                          </m:r>
                        </m:e>
                      </m:func>
                    </m:oMath>
                  </m:oMathPara>
                </a14:m>
                <a:endParaRPr lang="fr-FR" sz="2000" dirty="0">
                  <a:solidFill>
                    <a:prstClr val="black"/>
                  </a:solidFill>
                </a:endParaRPr>
              </a:p>
            </p:txBody>
          </p:sp>
        </mc:Choice>
        <mc:Fallback xmlns="">
          <p:sp>
            <p:nvSpPr>
              <p:cNvPr id="15" name="ZoneTexte 14"/>
              <p:cNvSpPr txBox="1">
                <a:spLocks noRot="1" noChangeAspect="1" noMove="1" noResize="1" noEditPoints="1" noAdjustHandles="1" noChangeArrowheads="1" noChangeShapeType="1" noTextEdit="1"/>
              </p:cNvSpPr>
              <p:nvPr/>
            </p:nvSpPr>
            <p:spPr>
              <a:xfrm>
                <a:off x="4277809" y="1121091"/>
                <a:ext cx="2521273" cy="1371786"/>
              </a:xfrm>
              <a:prstGeom prst="rect">
                <a:avLst/>
              </a:prstGeom>
              <a:blipFill rotWithShape="0">
                <a:blip r:embed="rId5"/>
                <a:stretch>
                  <a:fillRect b="-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3915388" y="5387869"/>
                <a:ext cx="2883694" cy="4700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rPr>
                          </m:ctrlPr>
                        </m:sSupPr>
                        <m:e>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rPr>
                            <m:t>𝑰</m:t>
                          </m:r>
                        </m:e>
                        <m:sup>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rPr>
                            <m:t>𝟐</m:t>
                          </m:r>
                        </m:sup>
                      </m:sSup>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p>
                        <m:sSupPr>
                          <m:ctrlP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𝑸</m:t>
                          </m:r>
                        </m:e>
                        <m:sup>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𝟐</m:t>
                          </m:r>
                        </m:sup>
                      </m:sSup>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p>
                        <m:sSupPr>
                          <m:ctrlP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𝑼</m:t>
                          </m:r>
                        </m:e>
                        <m:sup>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𝟐</m:t>
                          </m:r>
                        </m:sup>
                      </m:sSup>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𝑽</m:t>
                      </m:r>
                      <m:r>
                        <a:rPr lang="fr-FR"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²</m:t>
                      </m:r>
                    </m:oMath>
                  </m:oMathPara>
                </a14:m>
                <a:endParaRPr lang="fr-FR" sz="2400" b="1" dirty="0">
                  <a:solidFill>
                    <a:srgbClr val="FF0000"/>
                  </a:solidFill>
                  <a:effectLst>
                    <a:outerShdw blurRad="38100" dist="38100" dir="2700000" algn="tl">
                      <a:srgbClr val="000000">
                        <a:alpha val="43137"/>
                      </a:srgbClr>
                    </a:outerShdw>
                  </a:effectLst>
                </a:endParaRPr>
              </a:p>
            </p:txBody>
          </p:sp>
        </mc:Choice>
        <mc:Fallback xmlns="">
          <p:sp>
            <p:nvSpPr>
              <p:cNvPr id="17" name="ZoneTexte 16"/>
              <p:cNvSpPr txBox="1">
                <a:spLocks noRot="1" noChangeAspect="1" noMove="1" noResize="1" noEditPoints="1" noAdjustHandles="1" noChangeArrowheads="1" noChangeShapeType="1" noTextEdit="1"/>
              </p:cNvSpPr>
              <p:nvPr/>
            </p:nvSpPr>
            <p:spPr>
              <a:xfrm>
                <a:off x="3915388" y="5387869"/>
                <a:ext cx="2883694" cy="470000"/>
              </a:xfrm>
              <a:prstGeom prst="rect">
                <a:avLst/>
              </a:prstGeom>
              <a:blipFill rotWithShape="0">
                <a:blip r:embed="rId6"/>
                <a:stretch>
                  <a:fillRect/>
                </a:stretch>
              </a:blipFill>
            </p:spPr>
            <p:txBody>
              <a:bodyPr/>
              <a:lstStyle/>
              <a:p>
                <a:r>
                  <a:rPr lang="en-GB">
                    <a:noFill/>
                  </a:rPr>
                  <a:t> </a:t>
                </a:r>
              </a:p>
            </p:txBody>
          </p:sp>
        </mc:Fallback>
      </mc:AlternateContent>
      <p:cxnSp>
        <p:nvCxnSpPr>
          <p:cNvPr id="11" name="Connecteur droit 10"/>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23"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24"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20"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3698815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37</a:t>
            </a:fld>
            <a:endParaRPr lang="fr-FR" dirty="0">
              <a:solidFill>
                <a:srgbClr val="898989"/>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413" y="967805"/>
            <a:ext cx="8003303" cy="4581891"/>
          </a:xfrm>
          <a:prstGeom prst="rect">
            <a:avLst/>
          </a:prstGeom>
        </p:spPr>
      </p:pic>
      <p:sp>
        <p:nvSpPr>
          <p:cNvPr id="8" name="ZoneTexte 7"/>
          <p:cNvSpPr txBox="1"/>
          <p:nvPr/>
        </p:nvSpPr>
        <p:spPr>
          <a:xfrm>
            <a:off x="1450413" y="5549697"/>
            <a:ext cx="8003303" cy="338554"/>
          </a:xfrm>
          <a:prstGeom prst="rect">
            <a:avLst/>
          </a:prstGeom>
          <a:noFill/>
        </p:spPr>
        <p:txBody>
          <a:bodyPr wrap="square" rtlCol="0">
            <a:spAutoFit/>
          </a:bodyPr>
          <a:lstStyle/>
          <a:p>
            <a:pPr algn="ctr"/>
            <a:r>
              <a:rPr lang="en-US" sz="1600" dirty="0" smtClean="0">
                <a:solidFill>
                  <a:prstClr val="black"/>
                </a:solidFill>
              </a:rPr>
              <a:t>Faraday rotation by an ionized plasma. Credit : </a:t>
            </a:r>
            <a:r>
              <a:rPr lang="en-US" sz="1600" i="1" dirty="0" err="1" smtClean="0">
                <a:solidFill>
                  <a:prstClr val="black"/>
                </a:solidFill>
              </a:rPr>
              <a:t>Ferrière</a:t>
            </a:r>
            <a:r>
              <a:rPr lang="en-US" sz="1600" i="1" dirty="0" smtClean="0">
                <a:solidFill>
                  <a:prstClr val="black"/>
                </a:solidFill>
              </a:rPr>
              <a:t> K. et al., 2021</a:t>
            </a:r>
            <a:endParaRPr lang="en-US" sz="1600" i="1" dirty="0">
              <a:solidFill>
                <a:prstClr val="black"/>
              </a:solidFill>
            </a:endParaRPr>
          </a:p>
        </p:txBody>
      </p:sp>
      <p:cxnSp>
        <p:nvCxnSpPr>
          <p:cNvPr id="7" name="Connecteur droit 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2"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7"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3"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191479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e 9"/>
          <p:cNvGrpSpPr/>
          <p:nvPr/>
        </p:nvGrpSpPr>
        <p:grpSpPr>
          <a:xfrm>
            <a:off x="523781" y="2294073"/>
            <a:ext cx="3773009" cy="3773009"/>
            <a:chOff x="523782" y="3187082"/>
            <a:chExt cx="2880000" cy="2880000"/>
          </a:xfrm>
        </p:grpSpPr>
        <p:sp>
          <p:nvSpPr>
            <p:cNvPr id="3" name="Ellipse 2"/>
            <p:cNvSpPr/>
            <p:nvPr/>
          </p:nvSpPr>
          <p:spPr>
            <a:xfrm>
              <a:off x="523782" y="3187082"/>
              <a:ext cx="2880000" cy="2880000"/>
            </a:xfrm>
            <a:prstGeom prst="ellipse">
              <a:avLst/>
            </a:prstGeom>
            <a:gradFill flip="none" rotWithShape="1">
              <a:gsLst>
                <a:gs pos="0">
                  <a:srgbClr val="F99C05">
                    <a:shade val="30000"/>
                    <a:satMod val="115000"/>
                  </a:srgbClr>
                </a:gs>
                <a:gs pos="50000">
                  <a:srgbClr val="F99C05">
                    <a:shade val="67500"/>
                    <a:satMod val="115000"/>
                  </a:srgbClr>
                </a:gs>
                <a:gs pos="100000">
                  <a:srgbClr val="F99C05">
                    <a:shade val="100000"/>
                    <a:satMod val="115000"/>
                  </a:srgbClr>
                </a:gs>
              </a:gsLst>
              <a:lin ang="10800000" scaled="1"/>
              <a:tileRect/>
            </a:gra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Ellipse 7"/>
            <p:cNvSpPr/>
            <p:nvPr/>
          </p:nvSpPr>
          <p:spPr>
            <a:xfrm>
              <a:off x="1730050" y="4364924"/>
              <a:ext cx="467463" cy="308222"/>
            </a:xfrm>
            <a:custGeom>
              <a:avLst/>
              <a:gdLst>
                <a:gd name="connsiteX0" fmla="*/ 0 w 467441"/>
                <a:gd name="connsiteY0" fmla="*/ 233721 h 467441"/>
                <a:gd name="connsiteX1" fmla="*/ 233721 w 467441"/>
                <a:gd name="connsiteY1" fmla="*/ 0 h 467441"/>
                <a:gd name="connsiteX2" fmla="*/ 467442 w 467441"/>
                <a:gd name="connsiteY2" fmla="*/ 233721 h 467441"/>
                <a:gd name="connsiteX3" fmla="*/ 233721 w 467441"/>
                <a:gd name="connsiteY3" fmla="*/ 467442 h 467441"/>
                <a:gd name="connsiteX4" fmla="*/ 0 w 467441"/>
                <a:gd name="connsiteY4" fmla="*/ 233721 h 467441"/>
                <a:gd name="connsiteX0" fmla="*/ 0 w 467442"/>
                <a:gd name="connsiteY0" fmla="*/ 233721 h 467489"/>
                <a:gd name="connsiteX1" fmla="*/ 233721 w 467442"/>
                <a:gd name="connsiteY1" fmla="*/ 0 h 467489"/>
                <a:gd name="connsiteX2" fmla="*/ 467442 w 467442"/>
                <a:gd name="connsiteY2" fmla="*/ 233721 h 467489"/>
                <a:gd name="connsiteX3" fmla="*/ 233721 w 467442"/>
                <a:gd name="connsiteY3" fmla="*/ 467442 h 467489"/>
                <a:gd name="connsiteX4" fmla="*/ 0 w 467442"/>
                <a:gd name="connsiteY4" fmla="*/ 233721 h 467489"/>
                <a:gd name="connsiteX0" fmla="*/ 3 w 467445"/>
                <a:gd name="connsiteY0" fmla="*/ 233721 h 320142"/>
                <a:gd name="connsiteX1" fmla="*/ 233724 w 467445"/>
                <a:gd name="connsiteY1" fmla="*/ 0 h 320142"/>
                <a:gd name="connsiteX2" fmla="*/ 467445 w 467445"/>
                <a:gd name="connsiteY2" fmla="*/ 233721 h 320142"/>
                <a:gd name="connsiteX3" fmla="*/ 228469 w 467445"/>
                <a:gd name="connsiteY3" fmla="*/ 307159 h 320142"/>
                <a:gd name="connsiteX4" fmla="*/ 3 w 467445"/>
                <a:gd name="connsiteY4" fmla="*/ 233721 h 320142"/>
                <a:gd name="connsiteX0" fmla="*/ 3 w 467445"/>
                <a:gd name="connsiteY0" fmla="*/ 233721 h 312591"/>
                <a:gd name="connsiteX1" fmla="*/ 233724 w 467445"/>
                <a:gd name="connsiteY1" fmla="*/ 0 h 312591"/>
                <a:gd name="connsiteX2" fmla="*/ 467445 w 467445"/>
                <a:gd name="connsiteY2" fmla="*/ 233721 h 312591"/>
                <a:gd name="connsiteX3" fmla="*/ 228469 w 467445"/>
                <a:gd name="connsiteY3" fmla="*/ 307159 h 312591"/>
                <a:gd name="connsiteX4" fmla="*/ 3 w 467445"/>
                <a:gd name="connsiteY4" fmla="*/ 233721 h 312591"/>
                <a:gd name="connsiteX0" fmla="*/ 3 w 467445"/>
                <a:gd name="connsiteY0" fmla="*/ 233721 h 315967"/>
                <a:gd name="connsiteX1" fmla="*/ 233724 w 467445"/>
                <a:gd name="connsiteY1" fmla="*/ 0 h 315967"/>
                <a:gd name="connsiteX2" fmla="*/ 467445 w 467445"/>
                <a:gd name="connsiteY2" fmla="*/ 233721 h 315967"/>
                <a:gd name="connsiteX3" fmla="*/ 228469 w 467445"/>
                <a:gd name="connsiteY3" fmla="*/ 307159 h 315967"/>
                <a:gd name="connsiteX4" fmla="*/ 3 w 467445"/>
                <a:gd name="connsiteY4" fmla="*/ 233721 h 315967"/>
                <a:gd name="connsiteX0" fmla="*/ 3 w 467445"/>
                <a:gd name="connsiteY0" fmla="*/ 233721 h 318037"/>
                <a:gd name="connsiteX1" fmla="*/ 233724 w 467445"/>
                <a:gd name="connsiteY1" fmla="*/ 0 h 318037"/>
                <a:gd name="connsiteX2" fmla="*/ 467445 w 467445"/>
                <a:gd name="connsiteY2" fmla="*/ 233721 h 318037"/>
                <a:gd name="connsiteX3" fmla="*/ 228469 w 467445"/>
                <a:gd name="connsiteY3" fmla="*/ 307159 h 318037"/>
                <a:gd name="connsiteX4" fmla="*/ 3 w 467445"/>
                <a:gd name="connsiteY4" fmla="*/ 233721 h 318037"/>
                <a:gd name="connsiteX0" fmla="*/ 3 w 467445"/>
                <a:gd name="connsiteY0" fmla="*/ 233721 h 308081"/>
                <a:gd name="connsiteX1" fmla="*/ 233724 w 467445"/>
                <a:gd name="connsiteY1" fmla="*/ 0 h 308081"/>
                <a:gd name="connsiteX2" fmla="*/ 467445 w 467445"/>
                <a:gd name="connsiteY2" fmla="*/ 233721 h 308081"/>
                <a:gd name="connsiteX3" fmla="*/ 228469 w 467445"/>
                <a:gd name="connsiteY3" fmla="*/ 307159 h 308081"/>
                <a:gd name="connsiteX4" fmla="*/ 3 w 467445"/>
                <a:gd name="connsiteY4" fmla="*/ 233721 h 308081"/>
                <a:gd name="connsiteX0" fmla="*/ 3 w 467445"/>
                <a:gd name="connsiteY0" fmla="*/ 233721 h 307347"/>
                <a:gd name="connsiteX1" fmla="*/ 233724 w 467445"/>
                <a:gd name="connsiteY1" fmla="*/ 0 h 307347"/>
                <a:gd name="connsiteX2" fmla="*/ 467445 w 467445"/>
                <a:gd name="connsiteY2" fmla="*/ 233721 h 307347"/>
                <a:gd name="connsiteX3" fmla="*/ 228469 w 467445"/>
                <a:gd name="connsiteY3" fmla="*/ 307159 h 307347"/>
                <a:gd name="connsiteX4" fmla="*/ 3 w 467445"/>
                <a:gd name="connsiteY4" fmla="*/ 233721 h 307347"/>
                <a:gd name="connsiteX0" fmla="*/ 3 w 467445"/>
                <a:gd name="connsiteY0" fmla="*/ 233721 h 307719"/>
                <a:gd name="connsiteX1" fmla="*/ 233724 w 467445"/>
                <a:gd name="connsiteY1" fmla="*/ 0 h 307719"/>
                <a:gd name="connsiteX2" fmla="*/ 467445 w 467445"/>
                <a:gd name="connsiteY2" fmla="*/ 233721 h 307719"/>
                <a:gd name="connsiteX3" fmla="*/ 228469 w 467445"/>
                <a:gd name="connsiteY3" fmla="*/ 307159 h 307719"/>
                <a:gd name="connsiteX4" fmla="*/ 3 w 467445"/>
                <a:gd name="connsiteY4" fmla="*/ 233721 h 307719"/>
                <a:gd name="connsiteX0" fmla="*/ 3 w 467445"/>
                <a:gd name="connsiteY0" fmla="*/ 233721 h 307347"/>
                <a:gd name="connsiteX1" fmla="*/ 233724 w 467445"/>
                <a:gd name="connsiteY1" fmla="*/ 0 h 307347"/>
                <a:gd name="connsiteX2" fmla="*/ 467445 w 467445"/>
                <a:gd name="connsiteY2" fmla="*/ 233721 h 307347"/>
                <a:gd name="connsiteX3" fmla="*/ 228469 w 467445"/>
                <a:gd name="connsiteY3" fmla="*/ 307159 h 307347"/>
                <a:gd name="connsiteX4" fmla="*/ 3 w 467445"/>
                <a:gd name="connsiteY4" fmla="*/ 233721 h 307347"/>
                <a:gd name="connsiteX0" fmla="*/ 21 w 467463"/>
                <a:gd name="connsiteY0" fmla="*/ 233721 h 308222"/>
                <a:gd name="connsiteX1" fmla="*/ 233742 w 467463"/>
                <a:gd name="connsiteY1" fmla="*/ 0 h 308222"/>
                <a:gd name="connsiteX2" fmla="*/ 467463 w 467463"/>
                <a:gd name="connsiteY2" fmla="*/ 233721 h 308222"/>
                <a:gd name="connsiteX3" fmla="*/ 228487 w 467463"/>
                <a:gd name="connsiteY3" fmla="*/ 307159 h 308222"/>
                <a:gd name="connsiteX4" fmla="*/ 21 w 467463"/>
                <a:gd name="connsiteY4" fmla="*/ 233721 h 30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63" h="308222">
                  <a:moveTo>
                    <a:pt x="21" y="233721"/>
                  </a:moveTo>
                  <a:cubicBezTo>
                    <a:pt x="-1731" y="153625"/>
                    <a:pt x="104661" y="0"/>
                    <a:pt x="233742" y="0"/>
                  </a:cubicBezTo>
                  <a:cubicBezTo>
                    <a:pt x="362823" y="0"/>
                    <a:pt x="467463" y="104640"/>
                    <a:pt x="467463" y="233721"/>
                  </a:cubicBezTo>
                  <a:cubicBezTo>
                    <a:pt x="467463" y="323389"/>
                    <a:pt x="307644" y="304531"/>
                    <a:pt x="228487" y="307159"/>
                  </a:cubicBezTo>
                  <a:cubicBezTo>
                    <a:pt x="149330" y="309787"/>
                    <a:pt x="1773" y="313817"/>
                    <a:pt x="21" y="23372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prstClr val="white"/>
                </a:solidFill>
              </a:endParaRPr>
            </a:p>
          </p:txBody>
        </p:sp>
      </p:grpSp>
      <p:sp>
        <p:nvSpPr>
          <p:cNvPr id="29" name="Arc 28"/>
          <p:cNvSpPr/>
          <p:nvPr/>
        </p:nvSpPr>
        <p:spPr>
          <a:xfrm flipH="1">
            <a:off x="1158085" y="3053416"/>
            <a:ext cx="5119991" cy="3285802"/>
          </a:xfrm>
          <a:prstGeom prst="arc">
            <a:avLst>
              <a:gd name="adj1" fmla="val 19701083"/>
              <a:gd name="adj2" fmla="val 981915"/>
            </a:avLst>
          </a:prstGeom>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white"/>
              </a:solidFill>
            </a:endParaRPr>
          </a:p>
        </p:txBody>
      </p:sp>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38</a:t>
            </a:fld>
            <a:endParaRPr lang="fr-FR" dirty="0">
              <a:solidFill>
                <a:srgbClr val="898989"/>
              </a:solidFill>
            </a:endParaRPr>
          </a:p>
        </p:txBody>
      </p:sp>
      <p:grpSp>
        <p:nvGrpSpPr>
          <p:cNvPr id="24" name="Groupe 23"/>
          <p:cNvGrpSpPr/>
          <p:nvPr/>
        </p:nvGrpSpPr>
        <p:grpSpPr>
          <a:xfrm>
            <a:off x="740322" y="3819050"/>
            <a:ext cx="769548" cy="935272"/>
            <a:chOff x="7145613" y="4439019"/>
            <a:chExt cx="769548" cy="935272"/>
          </a:xfrm>
        </p:grpSpPr>
        <p:cxnSp>
          <p:nvCxnSpPr>
            <p:cNvPr id="25" name="Connecteur droit avec flèche 24"/>
            <p:cNvCxnSpPr/>
            <p:nvPr/>
          </p:nvCxnSpPr>
          <p:spPr>
            <a:xfrm flipH="1" flipV="1">
              <a:off x="7295745" y="4439019"/>
              <a:ext cx="415917" cy="321020"/>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rot="-2100000" flipH="1">
              <a:off x="7145613" y="4941560"/>
              <a:ext cx="769548" cy="432731"/>
            </a:xfrm>
            <a:prstGeom prst="straightConnector1">
              <a:avLst/>
            </a:prstGeom>
            <a:ln w="2222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0" name="Connecteur droit avec flèche 19"/>
          <p:cNvCxnSpPr/>
          <p:nvPr/>
        </p:nvCxnSpPr>
        <p:spPr>
          <a:xfrm flipH="1">
            <a:off x="1305838" y="4144787"/>
            <a:ext cx="1" cy="338571"/>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609085" y="4360488"/>
            <a:ext cx="357790" cy="523220"/>
          </a:xfrm>
          <a:prstGeom prst="rect">
            <a:avLst/>
          </a:prstGeom>
          <a:noFill/>
        </p:spPr>
        <p:txBody>
          <a:bodyPr wrap="none" rtlCol="0">
            <a:spAutoFit/>
          </a:bodyPr>
          <a:lstStyle/>
          <a:p>
            <a:r>
              <a:rPr lang="fr-FR" sz="2800" b="1" dirty="0">
                <a:solidFill>
                  <a:srgbClr val="00B050"/>
                </a:solidFill>
              </a:rPr>
              <a:t>k</a:t>
            </a:r>
          </a:p>
        </p:txBody>
      </p:sp>
      <p:sp>
        <p:nvSpPr>
          <p:cNvPr id="28" name="ZoneTexte 27"/>
          <p:cNvSpPr txBox="1"/>
          <p:nvPr/>
        </p:nvSpPr>
        <p:spPr>
          <a:xfrm>
            <a:off x="1344199" y="3959154"/>
            <a:ext cx="377026" cy="523220"/>
          </a:xfrm>
          <a:prstGeom prst="rect">
            <a:avLst/>
          </a:prstGeom>
          <a:noFill/>
        </p:spPr>
        <p:txBody>
          <a:bodyPr wrap="none" rtlCol="0">
            <a:spAutoFit/>
          </a:bodyPr>
          <a:lstStyle/>
          <a:p>
            <a:r>
              <a:rPr lang="fr-FR" sz="2800" b="1" dirty="0">
                <a:solidFill>
                  <a:srgbClr val="FF0000"/>
                </a:solidFill>
              </a:rPr>
              <a:t>u</a:t>
            </a:r>
          </a:p>
        </p:txBody>
      </p:sp>
      <p:grpSp>
        <p:nvGrpSpPr>
          <p:cNvPr id="50" name="Groupe 49"/>
          <p:cNvGrpSpPr/>
          <p:nvPr/>
        </p:nvGrpSpPr>
        <p:grpSpPr>
          <a:xfrm>
            <a:off x="1866087" y="1503710"/>
            <a:ext cx="3547670" cy="2054720"/>
            <a:chOff x="8286516" y="2127350"/>
            <a:chExt cx="3547670" cy="2054720"/>
          </a:xfrm>
        </p:grpSpPr>
        <p:sp>
          <p:nvSpPr>
            <p:cNvPr id="30" name="Rectangle 29"/>
            <p:cNvSpPr/>
            <p:nvPr/>
          </p:nvSpPr>
          <p:spPr>
            <a:xfrm rot="3836602">
              <a:off x="11102698" y="1964804"/>
              <a:ext cx="568171" cy="894804"/>
            </a:xfrm>
            <a:prstGeom prst="rect">
              <a:avLst/>
            </a:prstGeom>
            <a:solidFill>
              <a:srgbClr val="0070C0"/>
            </a:solidFill>
            <a:ln>
              <a:noFill/>
            </a:ln>
            <a:scene3d>
              <a:camera prst="isometricRightUp">
                <a:rot lat="3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33" name="Groupe 32"/>
            <p:cNvGrpSpPr/>
            <p:nvPr/>
          </p:nvGrpSpPr>
          <p:grpSpPr>
            <a:xfrm>
              <a:off x="8286516" y="2127350"/>
              <a:ext cx="3053275" cy="2054720"/>
              <a:chOff x="8300526" y="2098846"/>
              <a:chExt cx="3053275" cy="2054720"/>
            </a:xfrm>
          </p:grpSpPr>
          <p:cxnSp>
            <p:nvCxnSpPr>
              <p:cNvPr id="41" name="Connecteur droit 40"/>
              <p:cNvCxnSpPr/>
              <p:nvPr/>
            </p:nvCxnSpPr>
            <p:spPr>
              <a:xfrm flipH="1">
                <a:off x="8300526" y="2421084"/>
                <a:ext cx="3053274" cy="1732482"/>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10611237" y="2098846"/>
                <a:ext cx="479618" cy="523220"/>
              </a:xfrm>
              <a:prstGeom prst="rect">
                <a:avLst/>
              </a:prstGeom>
              <a:noFill/>
            </p:spPr>
            <p:txBody>
              <a:bodyPr wrap="none" rtlCol="0">
                <a:spAutoFit/>
              </a:bodyPr>
              <a:lstStyle/>
              <a:p>
                <a:r>
                  <a:rPr lang="fr-FR" sz="2800" b="1" dirty="0">
                    <a:solidFill>
                      <a:srgbClr val="00B050"/>
                    </a:solidFill>
                  </a:rPr>
                  <a:t>k</a:t>
                </a:r>
                <a:r>
                  <a:rPr lang="fr-FR" sz="2800" b="1" baseline="-25000" dirty="0">
                    <a:solidFill>
                      <a:srgbClr val="00B050"/>
                    </a:solidFill>
                  </a:rPr>
                  <a:t>0</a:t>
                </a:r>
                <a:endParaRPr lang="fr-FR" sz="2800" b="1" dirty="0">
                  <a:solidFill>
                    <a:srgbClr val="00B050"/>
                  </a:solidFill>
                </a:endParaRPr>
              </a:p>
            </p:txBody>
          </p:sp>
          <p:cxnSp>
            <p:nvCxnSpPr>
              <p:cNvPr id="44" name="Connecteur droit avec flèche 43"/>
              <p:cNvCxnSpPr/>
              <p:nvPr/>
            </p:nvCxnSpPr>
            <p:spPr>
              <a:xfrm flipH="1">
                <a:off x="10584253" y="2421083"/>
                <a:ext cx="769548" cy="432731"/>
              </a:xfrm>
              <a:prstGeom prst="straightConnector1">
                <a:avLst/>
              </a:prstGeom>
              <a:ln w="2222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51" name="Connecteur droit avec flèche 50"/>
          <p:cNvCxnSpPr/>
          <p:nvPr/>
        </p:nvCxnSpPr>
        <p:spPr>
          <a:xfrm flipH="1" flipV="1">
            <a:off x="4689128" y="1310537"/>
            <a:ext cx="235086" cy="506844"/>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787980" y="3313911"/>
            <a:ext cx="377026" cy="523220"/>
          </a:xfrm>
          <a:prstGeom prst="rect">
            <a:avLst/>
          </a:prstGeom>
          <a:noFill/>
        </p:spPr>
        <p:txBody>
          <a:bodyPr wrap="none" rtlCol="0">
            <a:spAutoFit/>
          </a:bodyPr>
          <a:lstStyle/>
          <a:p>
            <a:r>
              <a:rPr lang="fr-FR" sz="2800" b="1" dirty="0">
                <a:solidFill>
                  <a:srgbClr val="7030A0"/>
                </a:solidFill>
              </a:rPr>
              <a:t>n</a:t>
            </a:r>
          </a:p>
        </p:txBody>
      </p:sp>
      <mc:AlternateContent xmlns:mc="http://schemas.openxmlformats.org/markup-compatibility/2006" xmlns:a14="http://schemas.microsoft.com/office/drawing/2010/main">
        <mc:Choice Requires="a14">
          <p:sp>
            <p:nvSpPr>
              <p:cNvPr id="53" name="ZoneTexte 52"/>
              <p:cNvSpPr txBox="1"/>
              <p:nvPr/>
            </p:nvSpPr>
            <p:spPr>
              <a:xfrm>
                <a:off x="685805" y="5478499"/>
                <a:ext cx="3718197" cy="6523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fr-FR" sz="2800" i="1" smtClean="0">
                              <a:solidFill>
                                <a:prstClr val="black"/>
                              </a:solidFill>
                              <a:latin typeface="Cambria Math" panose="02040503050406030204" pitchFamily="18" charset="0"/>
                            </a:rPr>
                          </m:ctrlPr>
                        </m:dPr>
                        <m:e>
                          <m:r>
                            <a:rPr lang="fr-FR" sz="2800" b="1" i="1" smtClean="0">
                              <a:solidFill>
                                <a:prstClr val="black"/>
                              </a:solidFill>
                              <a:latin typeface="Cambria Math" panose="02040503050406030204" pitchFamily="18" charset="0"/>
                            </a:rPr>
                            <m:t>𝒏</m:t>
                          </m:r>
                          <m:r>
                            <a:rPr lang="fr-FR" sz="2800" b="1" i="1" smtClean="0">
                              <a:solidFill>
                                <a:prstClr val="black"/>
                              </a:solidFill>
                              <a:latin typeface="Cambria Math" panose="02040503050406030204" pitchFamily="18" charset="0"/>
                            </a:rPr>
                            <m:t>,</m:t>
                          </m:r>
                          <m:r>
                            <a:rPr lang="fr-FR" sz="2800" b="1" i="1" smtClean="0">
                              <a:solidFill>
                                <a:prstClr val="black"/>
                              </a:solidFill>
                              <a:latin typeface="Cambria Math" panose="02040503050406030204" pitchFamily="18" charset="0"/>
                            </a:rPr>
                            <m:t>𝒘</m:t>
                          </m:r>
                          <m:r>
                            <a:rPr lang="fr-FR" sz="2800" b="1" i="1" smtClean="0">
                              <a:solidFill>
                                <a:prstClr val="black"/>
                              </a:solidFill>
                              <a:latin typeface="Cambria Math" panose="02040503050406030204" pitchFamily="18" charset="0"/>
                            </a:rPr>
                            <m:t>,</m:t>
                          </m:r>
                          <m:r>
                            <a:rPr lang="fr-FR" sz="2800" b="1" i="1" smtClean="0">
                              <a:solidFill>
                                <a:prstClr val="black"/>
                              </a:solidFill>
                              <a:latin typeface="Cambria Math" panose="02040503050406030204" pitchFamily="18" charset="0"/>
                            </a:rPr>
                            <m:t>𝒌</m:t>
                          </m:r>
                          <m:r>
                            <a:rPr lang="fr-FR" sz="2800" b="1" i="1" smtClean="0">
                              <a:solidFill>
                                <a:prstClr val="black"/>
                              </a:solidFill>
                              <a:latin typeface="Cambria Math" panose="02040503050406030204" pitchFamily="18" charset="0"/>
                            </a:rPr>
                            <m:t> </m:t>
                          </m:r>
                        </m:e>
                      </m:d>
                      <m:func>
                        <m:funcPr>
                          <m:ctrlPr>
                            <a:rPr lang="fr-FR" sz="2800" i="1" smtClean="0">
                              <a:solidFill>
                                <a:prstClr val="black"/>
                              </a:solidFill>
                              <a:latin typeface="Cambria Math" panose="02040503050406030204" pitchFamily="18" charset="0"/>
                            </a:rPr>
                          </m:ctrlPr>
                        </m:funcPr>
                        <m:fName>
                          <m:limLow>
                            <m:limLowPr>
                              <m:ctrlPr>
                                <a:rPr lang="fr-FR" sz="2800" i="1" smtClean="0">
                                  <a:solidFill>
                                    <a:prstClr val="black"/>
                                  </a:solidFill>
                                  <a:latin typeface="Cambria Math" panose="02040503050406030204" pitchFamily="18" charset="0"/>
                                </a:rPr>
                              </m:ctrlPr>
                            </m:limLowPr>
                            <m:e>
                              <m:r>
                                <a:rPr lang="fr-FR" sz="2800" smtClean="0">
                                  <a:solidFill>
                                    <a:prstClr val="black"/>
                                  </a:solidFill>
                                  <a:latin typeface="Cambria Math" panose="02040503050406030204" pitchFamily="18" charset="0"/>
                                </a:rPr>
                                <m:t>→</m:t>
                              </m:r>
                            </m:e>
                            <m:lim>
                              <m:r>
                                <a:rPr lang="fr-FR" sz="2800" i="1" smtClean="0">
                                  <a:solidFill>
                                    <a:prstClr val="black"/>
                                  </a:solidFill>
                                  <a:latin typeface="Cambria Math" panose="02040503050406030204" pitchFamily="18" charset="0"/>
                                  <a:ea typeface="Cambria Math" panose="02040503050406030204" pitchFamily="18" charset="0"/>
                                </a:rPr>
                                <m:t>⊥</m:t>
                              </m:r>
                              <m:r>
                                <a:rPr lang="fr-FR" sz="2800" b="1" i="1" baseline="-25000" smtClean="0">
                                  <a:solidFill>
                                    <a:prstClr val="black"/>
                                  </a:solidFill>
                                  <a:latin typeface="Cambria Math" panose="02040503050406030204" pitchFamily="18" charset="0"/>
                                  <a:ea typeface="Cambria Math" panose="02040503050406030204" pitchFamily="18" charset="0"/>
                                </a:rPr>
                                <m:t>𝒖</m:t>
                              </m:r>
                            </m:lim>
                          </m:limLow>
                        </m:fName>
                        <m:e>
                          <m:r>
                            <a:rPr lang="fr-FR" sz="2800" i="1" smtClean="0">
                              <a:solidFill>
                                <a:prstClr val="black"/>
                              </a:solidFill>
                              <a:latin typeface="Cambria Math" panose="02040503050406030204" pitchFamily="18" charset="0"/>
                            </a:rPr>
                            <m:t> </m:t>
                          </m:r>
                          <m:d>
                            <m:dPr>
                              <m:ctrlPr>
                                <a:rPr lang="fr-FR" sz="2800" i="1">
                                  <a:solidFill>
                                    <a:prstClr val="black"/>
                                  </a:solidFill>
                                  <a:latin typeface="Cambria Math" panose="02040503050406030204" pitchFamily="18" charset="0"/>
                                </a:rPr>
                              </m:ctrlPr>
                            </m:dPr>
                            <m:e>
                              <m:sSup>
                                <m:sSupPr>
                                  <m:ctrlPr>
                                    <a:rPr lang="fr-FR" sz="2800" b="1" i="1">
                                      <a:solidFill>
                                        <a:prstClr val="black"/>
                                      </a:solidFill>
                                      <a:latin typeface="Cambria Math" panose="02040503050406030204" pitchFamily="18" charset="0"/>
                                    </a:rPr>
                                  </m:ctrlPr>
                                </m:sSupPr>
                                <m:e>
                                  <m:r>
                                    <a:rPr lang="fr-FR" sz="2800" b="1" i="1">
                                      <a:solidFill>
                                        <a:prstClr val="black"/>
                                      </a:solidFill>
                                      <a:latin typeface="Cambria Math" panose="02040503050406030204" pitchFamily="18" charset="0"/>
                                    </a:rPr>
                                    <m:t>𝒏</m:t>
                                  </m:r>
                                </m:e>
                                <m:sup>
                                  <m:r>
                                    <a:rPr lang="fr-FR" sz="2800" b="1" i="1">
                                      <a:solidFill>
                                        <a:prstClr val="black"/>
                                      </a:solidFill>
                                      <a:latin typeface="Cambria Math" panose="02040503050406030204" pitchFamily="18" charset="0"/>
                                    </a:rPr>
                                    <m:t>′</m:t>
                                  </m:r>
                                </m:sup>
                              </m:sSup>
                              <m:r>
                                <a:rPr lang="fr-FR" sz="2800" b="1" i="1">
                                  <a:solidFill>
                                    <a:prstClr val="black"/>
                                  </a:solidFill>
                                  <a:latin typeface="Cambria Math" panose="02040503050406030204" pitchFamily="18" charset="0"/>
                                </a:rPr>
                                <m:t>,</m:t>
                              </m:r>
                              <m:sSup>
                                <m:sSupPr>
                                  <m:ctrlPr>
                                    <a:rPr lang="fr-FR" sz="2800" b="1" i="1">
                                      <a:solidFill>
                                        <a:prstClr val="black"/>
                                      </a:solidFill>
                                      <a:latin typeface="Cambria Math" panose="02040503050406030204" pitchFamily="18" charset="0"/>
                                    </a:rPr>
                                  </m:ctrlPr>
                                </m:sSupPr>
                                <m:e>
                                  <m:r>
                                    <a:rPr lang="fr-FR" sz="2800" b="1" i="1">
                                      <a:solidFill>
                                        <a:prstClr val="black"/>
                                      </a:solidFill>
                                      <a:latin typeface="Cambria Math" panose="02040503050406030204" pitchFamily="18" charset="0"/>
                                    </a:rPr>
                                    <m:t>𝒘</m:t>
                                  </m:r>
                                </m:e>
                                <m:sup>
                                  <m:r>
                                    <a:rPr lang="fr-FR" sz="2800" b="1" i="1">
                                      <a:solidFill>
                                        <a:prstClr val="black"/>
                                      </a:solidFill>
                                      <a:latin typeface="Cambria Math" panose="02040503050406030204" pitchFamily="18" charset="0"/>
                                    </a:rPr>
                                    <m:t>′</m:t>
                                  </m:r>
                                </m:sup>
                              </m:sSup>
                              <m:r>
                                <a:rPr lang="fr-FR" sz="2800" b="1" i="1">
                                  <a:solidFill>
                                    <a:prstClr val="black"/>
                                  </a:solidFill>
                                  <a:latin typeface="Cambria Math" panose="02040503050406030204" pitchFamily="18" charset="0"/>
                                </a:rPr>
                                <m:t>,</m:t>
                              </m:r>
                              <m:r>
                                <a:rPr lang="fr-FR" sz="2800" b="1" i="1">
                                  <a:solidFill>
                                    <a:prstClr val="black"/>
                                  </a:solidFill>
                                  <a:latin typeface="Cambria Math" panose="02040503050406030204" pitchFamily="18" charset="0"/>
                                </a:rPr>
                                <m:t>𝑲</m:t>
                              </m:r>
                            </m:e>
                          </m:d>
                        </m:e>
                      </m:func>
                    </m:oMath>
                  </m:oMathPara>
                </a14:m>
                <a:endParaRPr lang="fr-FR" sz="2800" dirty="0">
                  <a:solidFill>
                    <a:prstClr val="black"/>
                  </a:solidFill>
                </a:endParaRPr>
              </a:p>
            </p:txBody>
          </p:sp>
        </mc:Choice>
        <mc:Fallback xmlns="">
          <p:sp>
            <p:nvSpPr>
              <p:cNvPr id="53" name="ZoneTexte 52"/>
              <p:cNvSpPr txBox="1">
                <a:spLocks noRot="1" noChangeAspect="1" noMove="1" noResize="1" noEditPoints="1" noAdjustHandles="1" noChangeArrowheads="1" noChangeShapeType="1" noTextEdit="1"/>
              </p:cNvSpPr>
              <p:nvPr/>
            </p:nvSpPr>
            <p:spPr>
              <a:xfrm>
                <a:off x="685805" y="5478499"/>
                <a:ext cx="3718197" cy="652358"/>
              </a:xfrm>
              <a:prstGeom prst="rect">
                <a:avLst/>
              </a:prstGeom>
              <a:blipFill rotWithShape="0">
                <a:blip r:embed="rId2"/>
                <a:stretch>
                  <a:fillRect b="-560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ZoneTexte 53"/>
              <p:cNvSpPr txBox="1"/>
              <p:nvPr/>
            </p:nvSpPr>
            <p:spPr>
              <a:xfrm>
                <a:off x="5822558" y="4253708"/>
                <a:ext cx="3701988" cy="584904"/>
              </a:xfrm>
              <a:prstGeom prst="rect">
                <a:avLst/>
              </a:prstGeom>
              <a:noFill/>
            </p:spPr>
            <p:txBody>
              <a:bodyPr wrap="square" rtlCol="0">
                <a:spAutoFit/>
              </a:bodyPr>
              <a:lstStyle/>
              <a:p>
                <a14:m>
                  <m:oMath xmlns:m="http://schemas.openxmlformats.org/officeDocument/2006/math">
                    <m:sSup>
                      <m:sSupPr>
                        <m:ctrlPr>
                          <a:rPr lang="fr-FR" sz="2400" b="1" i="1" smtClean="0">
                            <a:solidFill>
                              <a:prstClr val="black"/>
                            </a:solidFill>
                            <a:latin typeface="Cambria Math" panose="02040503050406030204" pitchFamily="18" charset="0"/>
                          </a:rPr>
                        </m:ctrlPr>
                      </m:sSupPr>
                      <m:e>
                        <m:r>
                          <a:rPr lang="fr-FR" sz="2400" b="1" i="1" smtClean="0">
                            <a:solidFill>
                              <a:prstClr val="black"/>
                            </a:solidFill>
                            <a:latin typeface="Cambria Math" panose="02040503050406030204" pitchFamily="18" charset="0"/>
                          </a:rPr>
                          <m:t>𝒏</m:t>
                        </m:r>
                      </m:e>
                      <m:sup>
                        <m:r>
                          <a:rPr lang="fr-FR" sz="2400" b="1" i="1" smtClean="0">
                            <a:solidFill>
                              <a:prstClr val="black"/>
                            </a:solidFill>
                            <a:latin typeface="Cambria Math" panose="02040503050406030204" pitchFamily="18" charset="0"/>
                          </a:rPr>
                          <m:t>′</m:t>
                        </m:r>
                      </m:sup>
                    </m:sSup>
                    <m:r>
                      <a:rPr lang="fr-FR" sz="2400" i="1" smtClean="0">
                        <a:solidFill>
                          <a:prstClr val="black"/>
                        </a:solidFill>
                        <a:latin typeface="Cambria Math" panose="02040503050406030204" pitchFamily="18" charset="0"/>
                      </a:rPr>
                      <m:t>=</m:t>
                    </m:r>
                    <m:r>
                      <a:rPr lang="fr-FR" sz="2400" b="1" i="1" smtClean="0">
                        <a:solidFill>
                          <a:prstClr val="black"/>
                        </a:solidFill>
                        <a:latin typeface="Cambria Math" panose="02040503050406030204" pitchFamily="18" charset="0"/>
                      </a:rPr>
                      <m:t>𝒏</m:t>
                    </m:r>
                    <m:r>
                      <a:rPr lang="fr-FR" sz="2400" i="1" smtClean="0">
                        <a:solidFill>
                          <a:prstClr val="black"/>
                        </a:solidFill>
                        <a:latin typeface="Cambria Math" panose="02040503050406030204" pitchFamily="18" charset="0"/>
                      </a:rPr>
                      <m:t>+</m:t>
                    </m:r>
                    <m:r>
                      <a:rPr lang="fr-FR" sz="2400" i="1" smtClean="0">
                        <a:solidFill>
                          <a:prstClr val="black"/>
                        </a:solidFill>
                        <a:latin typeface="Cambria Math" panose="02040503050406030204" pitchFamily="18" charset="0"/>
                        <a:ea typeface="Cambria Math" panose="02040503050406030204" pitchFamily="18" charset="0"/>
                      </a:rPr>
                      <m:t>𝛼</m:t>
                    </m:r>
                    <m:r>
                      <a:rPr lang="fr-FR" sz="2400" i="1" smtClean="0">
                        <a:solidFill>
                          <a:prstClr val="black"/>
                        </a:solidFill>
                        <a:latin typeface="Cambria Math" panose="02040503050406030204" pitchFamily="18" charset="0"/>
                        <a:ea typeface="Cambria Math" panose="02040503050406030204" pitchFamily="18" charset="0"/>
                      </a:rPr>
                      <m:t> </m:t>
                    </m:r>
                    <m:r>
                      <a:rPr lang="fr-FR" sz="2400" b="1" i="1" smtClean="0">
                        <a:solidFill>
                          <a:prstClr val="black"/>
                        </a:solidFill>
                        <a:latin typeface="Cambria Math" panose="02040503050406030204" pitchFamily="18" charset="0"/>
                        <a:ea typeface="Cambria Math" panose="02040503050406030204" pitchFamily="18" charset="0"/>
                      </a:rPr>
                      <m:t>𝒌</m:t>
                    </m:r>
                  </m:oMath>
                </a14:m>
                <a:r>
                  <a:rPr lang="fr-FR" sz="2400" b="1" dirty="0">
                    <a:solidFill>
                      <a:prstClr val="black"/>
                    </a:solidFill>
                  </a:rPr>
                  <a:t>,    </a:t>
                </a:r>
                <a14:m>
                  <m:oMath xmlns:m="http://schemas.openxmlformats.org/officeDocument/2006/math">
                    <m:r>
                      <a:rPr lang="fr-FR" sz="2400" i="1">
                        <a:solidFill>
                          <a:prstClr val="black"/>
                        </a:solidFill>
                        <a:latin typeface="Cambria Math" panose="02040503050406030204" pitchFamily="18" charset="0"/>
                        <a:ea typeface="Cambria Math" panose="02040503050406030204" pitchFamily="18" charset="0"/>
                      </a:rPr>
                      <m:t>𝛼</m:t>
                    </m:r>
                    <m:r>
                      <a:rPr lang="fr-FR" sz="2400" b="1" i="1">
                        <a:solidFill>
                          <a:prstClr val="black"/>
                        </a:solidFill>
                        <a:latin typeface="Cambria Math" panose="02040503050406030204" pitchFamily="18" charset="0"/>
                        <a:ea typeface="Cambria Math" panose="02040503050406030204" pitchFamily="18" charset="0"/>
                      </a:rPr>
                      <m:t>=−</m:t>
                    </m:r>
                    <m:f>
                      <m:fPr>
                        <m:ctrlPr>
                          <a:rPr lang="fr-FR" sz="2400" b="1" i="1">
                            <a:solidFill>
                              <a:prstClr val="black"/>
                            </a:solidFill>
                            <a:latin typeface="Cambria Math" panose="02040503050406030204" pitchFamily="18" charset="0"/>
                            <a:ea typeface="Cambria Math" panose="02040503050406030204" pitchFamily="18" charset="0"/>
                          </a:rPr>
                        </m:ctrlPr>
                      </m:fPr>
                      <m:num>
                        <m:r>
                          <a:rPr lang="fr-FR" sz="2400" b="1" i="1">
                            <a:solidFill>
                              <a:prstClr val="black"/>
                            </a:solidFill>
                            <a:latin typeface="Cambria Math" panose="02040503050406030204" pitchFamily="18" charset="0"/>
                            <a:ea typeface="Cambria Math" panose="02040503050406030204" pitchFamily="18" charset="0"/>
                          </a:rPr>
                          <m:t>𝒏</m:t>
                        </m:r>
                        <m:r>
                          <a:rPr lang="fr-FR" sz="2400" b="1" i="1">
                            <a:solidFill>
                              <a:prstClr val="black"/>
                            </a:solidFill>
                            <a:latin typeface="Cambria Math" panose="02040503050406030204" pitchFamily="18" charset="0"/>
                            <a:ea typeface="Cambria Math" panose="02040503050406030204" pitchFamily="18" charset="0"/>
                          </a:rPr>
                          <m:t>⋅</m:t>
                        </m:r>
                        <m:r>
                          <a:rPr lang="fr-FR" sz="2400" b="1" i="1">
                            <a:solidFill>
                              <a:prstClr val="black"/>
                            </a:solidFill>
                            <a:latin typeface="Cambria Math" panose="02040503050406030204" pitchFamily="18" charset="0"/>
                            <a:ea typeface="Cambria Math" panose="02040503050406030204" pitchFamily="18" charset="0"/>
                          </a:rPr>
                          <m:t>𝒖</m:t>
                        </m:r>
                      </m:num>
                      <m:den>
                        <m:r>
                          <a:rPr lang="fr-FR" sz="2400" b="1" i="1">
                            <a:solidFill>
                              <a:prstClr val="black"/>
                            </a:solidFill>
                            <a:latin typeface="Cambria Math" panose="02040503050406030204" pitchFamily="18" charset="0"/>
                            <a:ea typeface="Cambria Math" panose="02040503050406030204" pitchFamily="18" charset="0"/>
                          </a:rPr>
                          <m:t>𝒌</m:t>
                        </m:r>
                        <m:r>
                          <a:rPr lang="fr-FR" sz="2400" b="1" i="1">
                            <a:solidFill>
                              <a:prstClr val="black"/>
                            </a:solidFill>
                            <a:latin typeface="Cambria Math" panose="02040503050406030204" pitchFamily="18" charset="0"/>
                            <a:ea typeface="Cambria Math" panose="02040503050406030204" pitchFamily="18" charset="0"/>
                          </a:rPr>
                          <m:t>⋅</m:t>
                        </m:r>
                        <m:r>
                          <a:rPr lang="fr-FR" sz="2400" b="1" i="1">
                            <a:solidFill>
                              <a:prstClr val="black"/>
                            </a:solidFill>
                            <a:latin typeface="Cambria Math" panose="02040503050406030204" pitchFamily="18" charset="0"/>
                            <a:ea typeface="Cambria Math" panose="02040503050406030204" pitchFamily="18" charset="0"/>
                          </a:rPr>
                          <m:t>𝒖</m:t>
                        </m:r>
                      </m:den>
                    </m:f>
                  </m:oMath>
                </a14:m>
                <a:endParaRPr lang="fr-FR" sz="2400" b="1" dirty="0">
                  <a:solidFill>
                    <a:prstClr val="black"/>
                  </a:solidFill>
                </a:endParaRPr>
              </a:p>
            </p:txBody>
          </p:sp>
        </mc:Choice>
        <mc:Fallback xmlns="">
          <p:sp>
            <p:nvSpPr>
              <p:cNvPr id="54" name="ZoneTexte 53"/>
              <p:cNvSpPr txBox="1">
                <a:spLocks noRot="1" noChangeAspect="1" noMove="1" noResize="1" noEditPoints="1" noAdjustHandles="1" noChangeArrowheads="1" noChangeShapeType="1" noTextEdit="1"/>
              </p:cNvSpPr>
              <p:nvPr/>
            </p:nvSpPr>
            <p:spPr>
              <a:xfrm>
                <a:off x="5822558" y="4253708"/>
                <a:ext cx="3701988" cy="584904"/>
              </a:xfrm>
              <a:prstGeom prst="rect">
                <a:avLst/>
              </a:prstGeom>
              <a:blipFill rotWithShape="0">
                <a:blip r:embed="rId3"/>
                <a:stretch>
                  <a:fillRect t="-2083"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ZoneTexte 54"/>
              <p:cNvSpPr txBox="1"/>
              <p:nvPr/>
            </p:nvSpPr>
            <p:spPr>
              <a:xfrm>
                <a:off x="5822558" y="4878994"/>
                <a:ext cx="3701988" cy="584904"/>
              </a:xfrm>
              <a:prstGeom prst="rect">
                <a:avLst/>
              </a:prstGeom>
              <a:noFill/>
            </p:spPr>
            <p:txBody>
              <a:bodyPr wrap="square" rtlCol="0">
                <a:spAutoFit/>
              </a:bodyPr>
              <a:lstStyle/>
              <a:p>
                <a14:m>
                  <m:oMath xmlns:m="http://schemas.openxmlformats.org/officeDocument/2006/math">
                    <m:sSup>
                      <m:sSupPr>
                        <m:ctrlPr>
                          <a:rPr lang="fr-FR" sz="2400" b="1" i="1" smtClean="0">
                            <a:solidFill>
                              <a:prstClr val="black"/>
                            </a:solidFill>
                            <a:latin typeface="Cambria Math" panose="02040503050406030204" pitchFamily="18" charset="0"/>
                          </a:rPr>
                        </m:ctrlPr>
                      </m:sSupPr>
                      <m:e>
                        <m:r>
                          <a:rPr lang="fr-FR" sz="2400" b="1" i="1" smtClean="0">
                            <a:solidFill>
                              <a:prstClr val="black"/>
                            </a:solidFill>
                            <a:latin typeface="Cambria Math" panose="02040503050406030204" pitchFamily="18" charset="0"/>
                          </a:rPr>
                          <m:t>𝒘</m:t>
                        </m:r>
                      </m:e>
                      <m:sup>
                        <m:r>
                          <a:rPr lang="fr-FR" sz="2400" b="1" i="1" smtClean="0">
                            <a:solidFill>
                              <a:prstClr val="black"/>
                            </a:solidFill>
                            <a:latin typeface="Cambria Math" panose="02040503050406030204" pitchFamily="18" charset="0"/>
                          </a:rPr>
                          <m:t>′</m:t>
                        </m:r>
                      </m:sup>
                    </m:sSup>
                    <m:r>
                      <a:rPr lang="fr-FR" sz="2400" i="1" smtClean="0">
                        <a:solidFill>
                          <a:prstClr val="black"/>
                        </a:solidFill>
                        <a:latin typeface="Cambria Math" panose="02040503050406030204" pitchFamily="18" charset="0"/>
                      </a:rPr>
                      <m:t>=</m:t>
                    </m:r>
                    <m:r>
                      <a:rPr lang="fr-FR" sz="2400" b="1" i="1" smtClean="0">
                        <a:solidFill>
                          <a:prstClr val="black"/>
                        </a:solidFill>
                        <a:latin typeface="Cambria Math" panose="02040503050406030204" pitchFamily="18" charset="0"/>
                      </a:rPr>
                      <m:t>𝒘</m:t>
                    </m:r>
                    <m:r>
                      <a:rPr lang="fr-FR" sz="2400" i="1" smtClean="0">
                        <a:solidFill>
                          <a:prstClr val="black"/>
                        </a:solidFill>
                        <a:latin typeface="Cambria Math" panose="02040503050406030204" pitchFamily="18" charset="0"/>
                      </a:rPr>
                      <m:t>+</m:t>
                    </m:r>
                    <m:r>
                      <a:rPr lang="fr-FR" sz="2400" i="1" smtClean="0">
                        <a:solidFill>
                          <a:prstClr val="black"/>
                        </a:solidFill>
                        <a:latin typeface="Cambria Math" panose="02040503050406030204" pitchFamily="18" charset="0"/>
                        <a:ea typeface="Cambria Math" panose="02040503050406030204" pitchFamily="18" charset="0"/>
                      </a:rPr>
                      <m:t>𝛽</m:t>
                    </m:r>
                    <m:r>
                      <a:rPr lang="fr-FR" sz="2400" i="1" smtClean="0">
                        <a:solidFill>
                          <a:prstClr val="black"/>
                        </a:solidFill>
                        <a:latin typeface="Cambria Math" panose="02040503050406030204" pitchFamily="18" charset="0"/>
                        <a:ea typeface="Cambria Math" panose="02040503050406030204" pitchFamily="18" charset="0"/>
                      </a:rPr>
                      <m:t> </m:t>
                    </m:r>
                    <m:r>
                      <a:rPr lang="fr-FR" sz="2400" b="1" i="1" smtClean="0">
                        <a:solidFill>
                          <a:prstClr val="black"/>
                        </a:solidFill>
                        <a:latin typeface="Cambria Math" panose="02040503050406030204" pitchFamily="18" charset="0"/>
                        <a:ea typeface="Cambria Math" panose="02040503050406030204" pitchFamily="18" charset="0"/>
                      </a:rPr>
                      <m:t>𝒌</m:t>
                    </m:r>
                  </m:oMath>
                </a14:m>
                <a:r>
                  <a:rPr lang="fr-FR" sz="2400" b="1" dirty="0">
                    <a:solidFill>
                      <a:prstClr val="black"/>
                    </a:solidFill>
                  </a:rPr>
                  <a:t>,   </a:t>
                </a:r>
                <a14:m>
                  <m:oMath xmlns:m="http://schemas.openxmlformats.org/officeDocument/2006/math">
                    <m:r>
                      <a:rPr lang="fr-FR" sz="2400" i="1" smtClean="0">
                        <a:solidFill>
                          <a:prstClr val="black"/>
                        </a:solidFill>
                        <a:latin typeface="Cambria Math" panose="02040503050406030204" pitchFamily="18" charset="0"/>
                        <a:ea typeface="Cambria Math" panose="02040503050406030204" pitchFamily="18" charset="0"/>
                      </a:rPr>
                      <m:t>𝛽</m:t>
                    </m:r>
                    <m:r>
                      <a:rPr lang="fr-FR" sz="2400" b="1" i="1">
                        <a:solidFill>
                          <a:prstClr val="black"/>
                        </a:solidFill>
                        <a:latin typeface="Cambria Math" panose="02040503050406030204" pitchFamily="18" charset="0"/>
                        <a:ea typeface="Cambria Math" panose="02040503050406030204" pitchFamily="18" charset="0"/>
                      </a:rPr>
                      <m:t>=−</m:t>
                    </m:r>
                    <m:f>
                      <m:fPr>
                        <m:ctrlPr>
                          <a:rPr lang="fr-FR" sz="2400" b="1" i="1">
                            <a:solidFill>
                              <a:prstClr val="black"/>
                            </a:solidFill>
                            <a:latin typeface="Cambria Math" panose="02040503050406030204" pitchFamily="18" charset="0"/>
                            <a:ea typeface="Cambria Math" panose="02040503050406030204" pitchFamily="18" charset="0"/>
                          </a:rPr>
                        </m:ctrlPr>
                      </m:fPr>
                      <m:num>
                        <m:r>
                          <a:rPr lang="fr-FR" sz="2400" b="1" i="1" smtClean="0">
                            <a:solidFill>
                              <a:prstClr val="black"/>
                            </a:solidFill>
                            <a:latin typeface="Cambria Math" panose="02040503050406030204" pitchFamily="18" charset="0"/>
                            <a:ea typeface="Cambria Math" panose="02040503050406030204" pitchFamily="18" charset="0"/>
                          </a:rPr>
                          <m:t>𝒘</m:t>
                        </m:r>
                        <m:r>
                          <a:rPr lang="fr-FR" sz="2400" b="1" i="1">
                            <a:solidFill>
                              <a:prstClr val="black"/>
                            </a:solidFill>
                            <a:latin typeface="Cambria Math" panose="02040503050406030204" pitchFamily="18" charset="0"/>
                            <a:ea typeface="Cambria Math" panose="02040503050406030204" pitchFamily="18" charset="0"/>
                          </a:rPr>
                          <m:t>⋅</m:t>
                        </m:r>
                        <m:r>
                          <a:rPr lang="fr-FR" sz="2400" b="1" i="1">
                            <a:solidFill>
                              <a:prstClr val="black"/>
                            </a:solidFill>
                            <a:latin typeface="Cambria Math" panose="02040503050406030204" pitchFamily="18" charset="0"/>
                            <a:ea typeface="Cambria Math" panose="02040503050406030204" pitchFamily="18" charset="0"/>
                          </a:rPr>
                          <m:t>𝒖</m:t>
                        </m:r>
                      </m:num>
                      <m:den>
                        <m:r>
                          <a:rPr lang="fr-FR" sz="2400" b="1" i="1">
                            <a:solidFill>
                              <a:prstClr val="black"/>
                            </a:solidFill>
                            <a:latin typeface="Cambria Math" panose="02040503050406030204" pitchFamily="18" charset="0"/>
                            <a:ea typeface="Cambria Math" panose="02040503050406030204" pitchFamily="18" charset="0"/>
                          </a:rPr>
                          <m:t>𝒌</m:t>
                        </m:r>
                        <m:r>
                          <a:rPr lang="fr-FR" sz="2400" b="1" i="1">
                            <a:solidFill>
                              <a:prstClr val="black"/>
                            </a:solidFill>
                            <a:latin typeface="Cambria Math" panose="02040503050406030204" pitchFamily="18" charset="0"/>
                            <a:ea typeface="Cambria Math" panose="02040503050406030204" pitchFamily="18" charset="0"/>
                          </a:rPr>
                          <m:t>⋅</m:t>
                        </m:r>
                        <m:r>
                          <a:rPr lang="fr-FR" sz="2400" b="1" i="1">
                            <a:solidFill>
                              <a:prstClr val="black"/>
                            </a:solidFill>
                            <a:latin typeface="Cambria Math" panose="02040503050406030204" pitchFamily="18" charset="0"/>
                            <a:ea typeface="Cambria Math" panose="02040503050406030204" pitchFamily="18" charset="0"/>
                          </a:rPr>
                          <m:t>𝒖</m:t>
                        </m:r>
                      </m:den>
                    </m:f>
                  </m:oMath>
                </a14:m>
                <a:endParaRPr lang="fr-FR" sz="2400" b="1" dirty="0">
                  <a:solidFill>
                    <a:prstClr val="black"/>
                  </a:solidFill>
                </a:endParaRPr>
              </a:p>
            </p:txBody>
          </p:sp>
        </mc:Choice>
        <mc:Fallback xmlns="">
          <p:sp>
            <p:nvSpPr>
              <p:cNvPr id="55" name="ZoneTexte 54"/>
              <p:cNvSpPr txBox="1">
                <a:spLocks noRot="1" noChangeAspect="1" noMove="1" noResize="1" noEditPoints="1" noAdjustHandles="1" noChangeArrowheads="1" noChangeShapeType="1" noTextEdit="1"/>
              </p:cNvSpPr>
              <p:nvPr/>
            </p:nvSpPr>
            <p:spPr>
              <a:xfrm>
                <a:off x="5822558" y="4878994"/>
                <a:ext cx="3701988" cy="584904"/>
              </a:xfrm>
              <a:prstGeom prst="rect">
                <a:avLst/>
              </a:prstGeom>
              <a:blipFill rotWithShape="0">
                <a:blip r:embed="rId4"/>
                <a:stretch>
                  <a:fillRect t="-2083"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ZoneTexte 55"/>
              <p:cNvSpPr txBox="1"/>
              <p:nvPr/>
            </p:nvSpPr>
            <p:spPr>
              <a:xfrm>
                <a:off x="5822558" y="5504467"/>
                <a:ext cx="3701988" cy="461665"/>
              </a:xfrm>
              <a:prstGeom prst="rect">
                <a:avLst/>
              </a:prstGeom>
              <a:noFill/>
            </p:spPr>
            <p:txBody>
              <a:bodyPr wrap="square" rtlCol="0">
                <a:spAutoFit/>
              </a:bodyPr>
              <a:lstStyle/>
              <a:p>
                <a14:m>
                  <m:oMath xmlns:m="http://schemas.openxmlformats.org/officeDocument/2006/math">
                    <m:r>
                      <a:rPr lang="fr-FR" sz="2400" b="1" i="1" smtClean="0">
                        <a:solidFill>
                          <a:prstClr val="black"/>
                        </a:solidFill>
                        <a:latin typeface="Cambria Math" panose="02040503050406030204" pitchFamily="18" charset="0"/>
                      </a:rPr>
                      <m:t>𝑲</m:t>
                    </m:r>
                    <m:r>
                      <a:rPr lang="fr-FR" sz="2400" i="1" smtClean="0">
                        <a:solidFill>
                          <a:prstClr val="black"/>
                        </a:solidFill>
                        <a:latin typeface="Cambria Math" panose="02040503050406030204" pitchFamily="18" charset="0"/>
                      </a:rPr>
                      <m:t>=</m:t>
                    </m:r>
                    <m:r>
                      <a:rPr lang="fr-FR" sz="2400" b="1" i="1" smtClean="0">
                        <a:solidFill>
                          <a:prstClr val="black"/>
                        </a:solidFill>
                        <a:latin typeface="Cambria Math" panose="02040503050406030204" pitchFamily="18" charset="0"/>
                      </a:rPr>
                      <m:t>𝒌</m:t>
                    </m:r>
                    <m:r>
                      <a:rPr lang="fr-FR" sz="2400" b="1" i="1" smtClean="0">
                        <a:solidFill>
                          <a:prstClr val="black"/>
                        </a:solidFill>
                        <a:latin typeface="Cambria Math" panose="02040503050406030204" pitchFamily="18" charset="0"/>
                      </a:rPr>
                      <m:t>+(</m:t>
                    </m:r>
                    <m:r>
                      <a:rPr lang="fr-FR" sz="2400" b="1" i="1" smtClean="0">
                        <a:solidFill>
                          <a:prstClr val="black"/>
                        </a:solidFill>
                        <a:latin typeface="Cambria Math" panose="02040503050406030204" pitchFamily="18" charset="0"/>
                      </a:rPr>
                      <m:t>𝒌</m:t>
                    </m:r>
                    <m:r>
                      <a:rPr lang="fr-FR" sz="2400" b="1" i="1" smtClean="0">
                        <a:solidFill>
                          <a:prstClr val="black"/>
                        </a:solidFill>
                        <a:latin typeface="Cambria Math" panose="02040503050406030204" pitchFamily="18" charset="0"/>
                        <a:ea typeface="Cambria Math" panose="02040503050406030204" pitchFamily="18" charset="0"/>
                      </a:rPr>
                      <m:t>⋅</m:t>
                    </m:r>
                    <m:r>
                      <a:rPr lang="fr-FR" sz="2400" b="1" i="1" smtClean="0">
                        <a:solidFill>
                          <a:prstClr val="black"/>
                        </a:solidFill>
                        <a:latin typeface="Cambria Math" panose="02040503050406030204" pitchFamily="18" charset="0"/>
                        <a:ea typeface="Cambria Math" panose="02040503050406030204" pitchFamily="18" charset="0"/>
                      </a:rPr>
                      <m:t>𝒖</m:t>
                    </m:r>
                    <m:r>
                      <a:rPr lang="fr-FR" sz="2400" b="1" i="1" smtClean="0">
                        <a:solidFill>
                          <a:prstClr val="black"/>
                        </a:solidFill>
                        <a:latin typeface="Cambria Math" panose="02040503050406030204" pitchFamily="18" charset="0"/>
                      </a:rPr>
                      <m:t>)</m:t>
                    </m:r>
                    <m:r>
                      <a:rPr lang="fr-FR" sz="2400" b="1" i="1" smtClean="0">
                        <a:solidFill>
                          <a:prstClr val="black"/>
                        </a:solidFill>
                        <a:latin typeface="Cambria Math" panose="02040503050406030204" pitchFamily="18" charset="0"/>
                        <a:ea typeface="Cambria Math" panose="02040503050406030204" pitchFamily="18" charset="0"/>
                      </a:rPr>
                      <m:t>𝒖</m:t>
                    </m:r>
                  </m:oMath>
                </a14:m>
                <a:r>
                  <a:rPr lang="fr-FR" sz="2400" b="1" dirty="0">
                    <a:solidFill>
                      <a:prstClr val="black"/>
                    </a:solidFill>
                  </a:rPr>
                  <a:t> </a:t>
                </a:r>
              </a:p>
            </p:txBody>
          </p:sp>
        </mc:Choice>
        <mc:Fallback xmlns="">
          <p:sp>
            <p:nvSpPr>
              <p:cNvPr id="56" name="ZoneTexte 55"/>
              <p:cNvSpPr txBox="1">
                <a:spLocks noRot="1" noChangeAspect="1" noMove="1" noResize="1" noEditPoints="1" noAdjustHandles="1" noChangeArrowheads="1" noChangeShapeType="1" noTextEdit="1"/>
              </p:cNvSpPr>
              <p:nvPr/>
            </p:nvSpPr>
            <p:spPr>
              <a:xfrm>
                <a:off x="5822558" y="5504467"/>
                <a:ext cx="3701988" cy="461665"/>
              </a:xfrm>
              <a:prstGeom prst="rect">
                <a:avLst/>
              </a:prstGeom>
              <a:blipFill rotWithShape="0">
                <a:blip r:embed="rId5"/>
                <a:stretch>
                  <a:fillRect l="-329" b="-19737"/>
                </a:stretch>
              </a:blipFill>
            </p:spPr>
            <p:txBody>
              <a:bodyPr/>
              <a:lstStyle/>
              <a:p>
                <a:r>
                  <a:rPr lang="en-GB">
                    <a:noFill/>
                  </a:rPr>
                  <a:t> </a:t>
                </a:r>
              </a:p>
            </p:txBody>
          </p:sp>
        </mc:Fallback>
      </mc:AlternateContent>
      <p:cxnSp>
        <p:nvCxnSpPr>
          <p:cNvPr id="31" name="Connecteur droit 30"/>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40" name="Espace réservé du contenu 2"/>
          <p:cNvSpPr>
            <a:spLocks noGrp="1"/>
          </p:cNvSpPr>
          <p:nvPr>
            <p:ph idx="1"/>
          </p:nvPr>
        </p:nvSpPr>
        <p:spPr>
          <a:xfrm>
            <a:off x="5649897" y="1263518"/>
            <a:ext cx="6421658" cy="2573613"/>
          </a:xfrm>
        </p:spPr>
        <p:txBody>
          <a:bodyPr>
            <a:noAutofit/>
          </a:bodyPr>
          <a:lstStyle/>
          <a:p>
            <a:pPr>
              <a:lnSpc>
                <a:spcPct val="150000"/>
              </a:lnSpc>
              <a:spcBef>
                <a:spcPts val="600"/>
              </a:spcBef>
              <a:buClr>
                <a:schemeClr val="bg1"/>
              </a:buClr>
              <a:buFont typeface="Wingdings" panose="05000000000000000000" pitchFamily="2" charset="2"/>
              <a:buChar char="Ø"/>
            </a:pPr>
            <a:r>
              <a:rPr lang="en-US" sz="2400" dirty="0" smtClean="0">
                <a:solidFill>
                  <a:schemeClr val="bg1"/>
                </a:solidFill>
                <a:effectLst>
                  <a:outerShdw blurRad="38100" dist="38100" dir="2700000" algn="tl">
                    <a:srgbClr val="000000">
                      <a:alpha val="43137"/>
                    </a:srgbClr>
                  </a:outerShdw>
                </a:effectLst>
              </a:rPr>
              <a:t>Polarization basis of the observer</a:t>
            </a:r>
          </a:p>
          <a:p>
            <a:pPr>
              <a:lnSpc>
                <a:spcPct val="150000"/>
              </a:lnSpc>
              <a:spcBef>
                <a:spcPts val="600"/>
              </a:spcBef>
              <a:buClr>
                <a:schemeClr val="bg1"/>
              </a:buClr>
              <a:buFont typeface="Wingdings" panose="05000000000000000000" pitchFamily="2" charset="2"/>
              <a:buChar char="Ø"/>
            </a:pPr>
            <a:r>
              <a:rPr lang="en-US" sz="2400" dirty="0" smtClean="0">
                <a:solidFill>
                  <a:schemeClr val="bg1"/>
                </a:solidFill>
                <a:effectLst>
                  <a:outerShdw blurRad="38100" dist="38100" dir="2700000" algn="tl">
                    <a:srgbClr val="000000">
                      <a:alpha val="43137"/>
                    </a:srgbClr>
                  </a:outerShdw>
                </a:effectLst>
              </a:rPr>
              <a:t>Parallel transport</a:t>
            </a:r>
          </a:p>
          <a:p>
            <a:pPr>
              <a:lnSpc>
                <a:spcPct val="150000"/>
              </a:lnSpc>
              <a:spcBef>
                <a:spcPts val="600"/>
              </a:spcBef>
              <a:buClr>
                <a:schemeClr val="bg1"/>
              </a:buClr>
              <a:buFont typeface="Wingdings" panose="05000000000000000000" pitchFamily="2" charset="2"/>
              <a:buChar char="Ø"/>
            </a:pPr>
            <a:r>
              <a:rPr lang="en-US" sz="2400" dirty="0" smtClean="0">
                <a:solidFill>
                  <a:schemeClr val="bg1"/>
                </a:solidFill>
                <a:effectLst>
                  <a:outerShdw blurRad="38100" dist="38100" dir="2700000" algn="tl">
                    <a:srgbClr val="000000">
                      <a:alpha val="43137"/>
                    </a:srgbClr>
                  </a:outerShdw>
                </a:effectLst>
              </a:rPr>
              <a:t>Projection in the emitter frame</a:t>
            </a:r>
            <a:endParaRPr lang="en-US" sz="2400" dirty="0">
              <a:solidFill>
                <a:schemeClr val="bg1"/>
              </a:solidFill>
              <a:effectLst>
                <a:outerShdw blurRad="38100" dist="38100" dir="2700000" algn="tl">
                  <a:srgbClr val="000000">
                    <a:alpha val="43137"/>
                  </a:srgbClr>
                </a:outerShdw>
              </a:effectLst>
            </a:endParaRPr>
          </a:p>
        </p:txBody>
      </p:sp>
      <p:sp>
        <p:nvSpPr>
          <p:cNvPr id="39"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43"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35"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293376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P spid="28" grpId="0"/>
      <p:bldP spid="52" grpId="0"/>
      <p:bldP spid="53" grpId="0"/>
      <p:bldP spid="54" grpId="0"/>
      <p:bldP spid="55" grpId="0"/>
      <p:bldP spid="56" grpId="0"/>
      <p:bldP spid="40"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8637619" y="1672184"/>
                <a:ext cx="3393515" cy="4426483"/>
              </a:xfrm>
            </p:spPr>
            <p:txBody>
              <a:bodyPr>
                <a:normAutofit/>
              </a:bodyPr>
              <a:lstStyle/>
              <a:p>
                <a:pPr marL="0" indent="0">
                  <a:buNone/>
                </a:pPr>
                <a:r>
                  <a:rPr lang="en-US" sz="2400" b="1" u="sng" dirty="0" smtClean="0">
                    <a:solidFill>
                      <a:schemeClr val="bg1"/>
                    </a:solidFill>
                  </a:rPr>
                  <a:t>Example :</a:t>
                </a:r>
              </a:p>
              <a:p>
                <a:pPr>
                  <a:buClr>
                    <a:schemeClr val="bg1"/>
                  </a:buClr>
                  <a:buFont typeface="Wingdings" panose="05000000000000000000" pitchFamily="2" charset="2"/>
                  <a:buChar char="§"/>
                </a:pPr>
                <a:r>
                  <a:rPr lang="en-US" sz="2200" dirty="0" smtClean="0">
                    <a:solidFill>
                      <a:schemeClr val="bg1"/>
                    </a:solidFill>
                  </a:rPr>
                  <a:t>Equatorial orbit</a:t>
                </a:r>
                <a:endParaRPr lang="en-US" sz="2200" dirty="0">
                  <a:solidFill>
                    <a:schemeClr val="bg1"/>
                  </a:solidFill>
                </a:endParaRPr>
              </a:p>
              <a:p>
                <a:pPr>
                  <a:buClr>
                    <a:schemeClr val="bg1"/>
                  </a:buClr>
                  <a:buFont typeface="Wingdings" panose="05000000000000000000" pitchFamily="2" charset="2"/>
                  <a:buChar char="§"/>
                </a:pPr>
                <a:r>
                  <a:rPr lang="en-US" sz="2200" dirty="0" err="1" smtClean="0">
                    <a:solidFill>
                      <a:schemeClr val="bg1"/>
                    </a:solidFill>
                  </a:rPr>
                  <a:t>Toroïdal</a:t>
                </a:r>
                <a:r>
                  <a:rPr lang="en-US" sz="2200" dirty="0" smtClean="0">
                    <a:solidFill>
                      <a:schemeClr val="bg1"/>
                    </a:solidFill>
                  </a:rPr>
                  <a:t> magnetic field</a:t>
                </a:r>
                <a:endParaRPr lang="en-US" sz="2200" dirty="0">
                  <a:solidFill>
                    <a:schemeClr val="bg1"/>
                  </a:solidFill>
                </a:endParaRPr>
              </a:p>
              <a:p>
                <a:pPr>
                  <a:buClr>
                    <a:schemeClr val="bg1"/>
                  </a:buClr>
                  <a:buFont typeface="Wingdings" panose="05000000000000000000" pitchFamily="2" charset="2"/>
                  <a:buChar char="§"/>
                </a:pPr>
                <a:r>
                  <a:rPr lang="en-US" sz="2200" dirty="0" smtClean="0">
                    <a:solidFill>
                      <a:schemeClr val="bg1"/>
                    </a:solidFill>
                  </a:rPr>
                  <a:t>Face-on</a:t>
                </a:r>
                <a:endParaRPr lang="en-US" sz="2200" dirty="0">
                  <a:solidFill>
                    <a:schemeClr val="bg1"/>
                  </a:solidFill>
                </a:endParaRPr>
              </a:p>
              <a:p>
                <a:pPr>
                  <a:buClr>
                    <a:schemeClr val="bg1"/>
                  </a:buClr>
                  <a:buFont typeface="Wingdings" panose="05000000000000000000" pitchFamily="2" charset="2"/>
                  <a:buChar char="§"/>
                </a:pPr>
                <a:r>
                  <a:rPr lang="en-US" sz="2200" dirty="0" err="1" smtClean="0">
                    <a:solidFill>
                      <a:schemeClr val="bg1"/>
                    </a:solidFill>
                  </a:rPr>
                  <a:t>Minkowski</a:t>
                </a:r>
                <a:r>
                  <a:rPr lang="en-US" sz="2200" dirty="0" smtClean="0">
                    <a:solidFill>
                      <a:schemeClr val="bg1"/>
                    </a:solidFill>
                  </a:rPr>
                  <a:t> metric</a:t>
                </a:r>
                <a:endParaRPr lang="en-US" sz="2200" dirty="0">
                  <a:solidFill>
                    <a:schemeClr val="bg1"/>
                  </a:solidFill>
                </a:endParaRPr>
              </a:p>
              <a:p>
                <a:pPr marL="0" indent="0">
                  <a:buNone/>
                </a:pPr>
                <a:endParaRPr lang="en-US" sz="2200" dirty="0">
                  <a:solidFill>
                    <a:schemeClr val="bg1"/>
                  </a:solidFill>
                </a:endParaRPr>
              </a:p>
              <a:p>
                <a:pPr marL="0" indent="0">
                  <a:buNone/>
                </a:pPr>
                <a14:m>
                  <m:oMath xmlns:m="http://schemas.openxmlformats.org/officeDocument/2006/math">
                    <m:r>
                      <a:rPr lang="en-US" sz="2200" b="0" i="1" smtClean="0">
                        <a:solidFill>
                          <a:schemeClr val="bg1"/>
                        </a:solidFill>
                        <a:latin typeface="Cambria Math" panose="02040503050406030204" pitchFamily="18" charset="0"/>
                      </a:rPr>
                      <m:t>⇒</m:t>
                    </m:r>
                  </m:oMath>
                </a14:m>
                <a:r>
                  <a:rPr lang="en-US" sz="2200" dirty="0">
                    <a:solidFill>
                      <a:schemeClr val="bg1"/>
                    </a:solidFill>
                  </a:rPr>
                  <a:t> </a:t>
                </a:r>
                <a:r>
                  <a:rPr lang="en-US" sz="2200" b="1" dirty="0" smtClean="0">
                    <a:solidFill>
                      <a:schemeClr val="bg1"/>
                    </a:solidFill>
                  </a:rPr>
                  <a:t>Two Q-U loops</a:t>
                </a:r>
                <a:endParaRPr lang="en-US" sz="2200" b="1" dirty="0">
                  <a:solidFill>
                    <a:schemeClr val="bg1"/>
                  </a:solidFill>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8637619" y="1672184"/>
                <a:ext cx="3393515" cy="4426483"/>
              </a:xfrm>
              <a:blipFill rotWithShape="0">
                <a:blip r:embed="rId2"/>
                <a:stretch>
                  <a:fillRect l="-2873" t="-1102"/>
                </a:stretch>
              </a:blipFill>
            </p:spPr>
            <p:txBody>
              <a:bodyPr/>
              <a:lstStyle/>
              <a:p>
                <a:r>
                  <a:rPr lang="en-GB">
                    <a:noFill/>
                  </a:rPr>
                  <a:t> </a:t>
                </a:r>
              </a:p>
            </p:txBody>
          </p:sp>
        </mc:Fallback>
      </mc:AlternateContent>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39</a:t>
            </a:fld>
            <a:endParaRPr lang="fr-FR" dirty="0">
              <a:solidFill>
                <a:srgbClr val="898989"/>
              </a:solidFill>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16450" r="10293" b="50387"/>
          <a:stretch/>
        </p:blipFill>
        <p:spPr>
          <a:xfrm>
            <a:off x="61936" y="1549305"/>
            <a:ext cx="6305820" cy="4075664"/>
          </a:xfrm>
          <a:prstGeom prst="rect">
            <a:avLst/>
          </a:prstGeom>
        </p:spPr>
      </p:pic>
      <p:grpSp>
        <p:nvGrpSpPr>
          <p:cNvPr id="10" name="Groupe 9"/>
          <p:cNvGrpSpPr/>
          <p:nvPr/>
        </p:nvGrpSpPr>
        <p:grpSpPr>
          <a:xfrm>
            <a:off x="6369055" y="1274739"/>
            <a:ext cx="2269865" cy="4347261"/>
            <a:chOff x="5908979" y="2329396"/>
            <a:chExt cx="1826158" cy="3497470"/>
          </a:xfrm>
        </p:grpSpPr>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t="50085" r="50917"/>
            <a:stretch/>
          </p:blipFill>
          <p:spPr>
            <a:xfrm>
              <a:off x="5908979" y="2329396"/>
              <a:ext cx="1826158" cy="1772378"/>
            </a:xfrm>
            <a:prstGeom prst="rect">
              <a:avLst/>
            </a:prstGeom>
          </p:spPr>
        </p:pic>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50863" t="50633" b="1"/>
            <a:stretch/>
          </p:blipFill>
          <p:spPr>
            <a:xfrm>
              <a:off x="5908979" y="4075889"/>
              <a:ext cx="1826158" cy="1750977"/>
            </a:xfrm>
            <a:prstGeom prst="rect">
              <a:avLst/>
            </a:prstGeom>
          </p:spPr>
        </p:pic>
      </p:grpSp>
      <p:sp>
        <p:nvSpPr>
          <p:cNvPr id="11" name="ZoneTexte 10"/>
          <p:cNvSpPr txBox="1"/>
          <p:nvPr/>
        </p:nvSpPr>
        <p:spPr>
          <a:xfrm>
            <a:off x="61936" y="5647114"/>
            <a:ext cx="8575683" cy="338554"/>
          </a:xfrm>
          <a:prstGeom prst="rect">
            <a:avLst/>
          </a:prstGeom>
          <a:noFill/>
        </p:spPr>
        <p:txBody>
          <a:bodyPr wrap="square" rtlCol="0">
            <a:spAutoFit/>
          </a:bodyPr>
          <a:lstStyle/>
          <a:p>
            <a:pPr algn="ctr"/>
            <a:r>
              <a:rPr lang="fr-FR" sz="1600" dirty="0" err="1" smtClean="0">
                <a:solidFill>
                  <a:prstClr val="black"/>
                </a:solidFill>
              </a:rPr>
              <a:t>Credit</a:t>
            </a:r>
            <a:r>
              <a:rPr lang="fr-FR" sz="1600" dirty="0" smtClean="0">
                <a:solidFill>
                  <a:prstClr val="black"/>
                </a:solidFill>
              </a:rPr>
              <a:t> </a:t>
            </a:r>
            <a:r>
              <a:rPr lang="fr-FR" sz="1600" dirty="0">
                <a:solidFill>
                  <a:prstClr val="black"/>
                </a:solidFill>
              </a:rPr>
              <a:t>: </a:t>
            </a:r>
            <a:r>
              <a:rPr lang="fr-FR" sz="1600" i="1" dirty="0">
                <a:solidFill>
                  <a:prstClr val="black"/>
                </a:solidFill>
              </a:rPr>
              <a:t>Vincent F. et al. </a:t>
            </a:r>
            <a:r>
              <a:rPr lang="fr-FR" sz="1600" i="1" dirty="0" smtClean="0">
                <a:solidFill>
                  <a:prstClr val="black"/>
                </a:solidFill>
              </a:rPr>
              <a:t>(2023) </a:t>
            </a:r>
            <a:endParaRPr lang="fr-FR" sz="1600" i="1" dirty="0">
              <a:solidFill>
                <a:prstClr val="black"/>
              </a:solidFill>
            </a:endParaRPr>
          </a:p>
        </p:txBody>
      </p:sp>
      <p:cxnSp>
        <p:nvCxnSpPr>
          <p:cNvPr id="12" name="Connecteur droit 11"/>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20"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21"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6"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173063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9" name="Connecteur droit 16"/>
          <p:cNvCxnSpPr/>
          <p:nvPr/>
        </p:nvCxnSpPr>
        <p:spPr>
          <a:xfrm>
            <a:off x="0" y="6211440"/>
            <a:ext cx="12192120" cy="360"/>
          </a:xfrm>
          <a:prstGeom prst="straightConnector1">
            <a:avLst/>
          </a:prstGeom>
          <a:ln w="25400" cap="rnd">
            <a:solidFill>
              <a:srgbClr val="B01513"/>
            </a:solidFill>
            <a:round/>
          </a:ln>
        </p:spPr>
      </p:cxnSp>
      <p:sp>
        <p:nvSpPr>
          <p:cNvPr id="531"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latin typeface="Century Gothic"/>
              </a:rPr>
              <a:t>Nicolas</a:t>
            </a:r>
            <a:r>
              <a:rPr lang="fr-FR" sz="1800" b="0" strike="noStrike" spc="-1">
                <a:latin typeface="Century Gothic"/>
              </a:rPr>
              <a:t> Aimar</a:t>
            </a:r>
            <a:endParaRPr lang="fr-FR" sz="1800" b="0" strike="noStrike" spc="-1">
              <a:latin typeface="Arial"/>
            </a:endParaRPr>
          </a:p>
        </p:txBody>
      </p:sp>
      <p:sp>
        <p:nvSpPr>
          <p:cNvPr id="532"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dirty="0">
                <a:solidFill>
                  <a:schemeClr val="accent1"/>
                </a:solidFill>
                <a:latin typeface="Century Gothic"/>
              </a:rPr>
              <a:t>Introduction</a:t>
            </a:r>
            <a:endParaRPr lang="fr-FR" sz="3200" b="0" strike="noStrike" spc="-1" dirty="0">
              <a:solidFill>
                <a:srgbClr val="FFFFFF"/>
              </a:solidFill>
              <a:latin typeface="Arial"/>
            </a:endParaRPr>
          </a:p>
        </p:txBody>
      </p:sp>
      <p:grpSp>
        <p:nvGrpSpPr>
          <p:cNvPr id="533" name="Groupe 3"/>
          <p:cNvGrpSpPr/>
          <p:nvPr/>
        </p:nvGrpSpPr>
        <p:grpSpPr>
          <a:xfrm>
            <a:off x="7484040" y="1217160"/>
            <a:ext cx="4589640" cy="4998001"/>
            <a:chOff x="7484040" y="1217160"/>
            <a:chExt cx="4589640" cy="4998001"/>
          </a:xfrm>
        </p:grpSpPr>
        <p:pic>
          <p:nvPicPr>
            <p:cNvPr id="534" name="Image 13"/>
            <p:cNvPicPr/>
            <p:nvPr/>
          </p:nvPicPr>
          <p:blipFill>
            <a:blip r:embed="rId3"/>
            <a:srcRect l="2822" b="1926"/>
            <a:stretch/>
          </p:blipFill>
          <p:spPr>
            <a:xfrm>
              <a:off x="7484040" y="1217160"/>
              <a:ext cx="4394520" cy="4419000"/>
            </a:xfrm>
            <a:prstGeom prst="rect">
              <a:avLst/>
            </a:prstGeom>
            <a:ln w="0">
              <a:noFill/>
            </a:ln>
          </p:spPr>
        </p:pic>
        <p:sp>
          <p:nvSpPr>
            <p:cNvPr id="535" name="ZoneTexte 14"/>
            <p:cNvSpPr/>
            <p:nvPr/>
          </p:nvSpPr>
          <p:spPr>
            <a:xfrm>
              <a:off x="7484040" y="5631840"/>
              <a:ext cx="4589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Light </a:t>
              </a:r>
              <a:r>
                <a:rPr lang="fr-FR" sz="1600" b="0" strike="noStrike" spc="-1" dirty="0" err="1" smtClean="0">
                  <a:latin typeface="Century Gothic"/>
                </a:rPr>
                <a:t>curve</a:t>
              </a:r>
              <a:r>
                <a:rPr lang="fr-FR" sz="1600" b="0" strike="noStrike" spc="-1" dirty="0" smtClean="0">
                  <a:latin typeface="Century Gothic"/>
                </a:rPr>
                <a:t> of </a:t>
              </a:r>
              <a:r>
                <a:rPr lang="fr-FR" sz="1600" b="0" strike="noStrike" spc="-1" dirty="0">
                  <a:latin typeface="Century Gothic"/>
                </a:rPr>
                <a:t>Sgr A* </a:t>
              </a:r>
              <a:r>
                <a:rPr lang="fr-FR" sz="1600" b="0" strike="noStrike" spc="-1" dirty="0" smtClean="0">
                  <a:latin typeface="Century Gothic"/>
                </a:rPr>
                <a:t>in </a:t>
              </a:r>
              <a:r>
                <a:rPr lang="fr-FR" sz="1600" b="0" strike="noStrike" spc="-1" dirty="0">
                  <a:latin typeface="Century Gothic"/>
                </a:rPr>
                <a:t>IR (bande-L). </a:t>
              </a:r>
              <a:r>
                <a:rPr lang="fr-FR" sz="1600" b="0" strike="noStrike" spc="-1" dirty="0" err="1">
                  <a:latin typeface="Century Gothic"/>
                </a:rPr>
                <a:t>Credit</a:t>
              </a:r>
              <a:r>
                <a:rPr lang="fr-FR" sz="1600" b="0" strike="noStrike" spc="-1" dirty="0">
                  <a:latin typeface="Century Gothic"/>
                </a:rPr>
                <a:t> : </a:t>
              </a:r>
              <a:r>
                <a:rPr lang="fr-FR" sz="1600" b="0" i="1" strike="noStrike" spc="-1" dirty="0" err="1">
                  <a:latin typeface="Century Gothic"/>
                </a:rPr>
                <a:t>Hamaus</a:t>
              </a:r>
              <a:r>
                <a:rPr lang="fr-FR" sz="1600" b="0" i="1" strike="noStrike" spc="-1" dirty="0">
                  <a:latin typeface="Century Gothic"/>
                </a:rPr>
                <a:t> et al., 2009</a:t>
              </a:r>
              <a:endParaRPr lang="fr-FR" sz="1600" b="0" strike="noStrike" spc="-1" dirty="0">
                <a:latin typeface="Arial"/>
              </a:endParaRPr>
            </a:p>
          </p:txBody>
        </p:sp>
      </p:grpSp>
      <p:grpSp>
        <p:nvGrpSpPr>
          <p:cNvPr id="536" name="Groupe 2"/>
          <p:cNvGrpSpPr/>
          <p:nvPr/>
        </p:nvGrpSpPr>
        <p:grpSpPr>
          <a:xfrm>
            <a:off x="181080" y="969480"/>
            <a:ext cx="6410520" cy="5250361"/>
            <a:chOff x="181080" y="969480"/>
            <a:chExt cx="6410520" cy="5250361"/>
          </a:xfrm>
        </p:grpSpPr>
        <p:pic>
          <p:nvPicPr>
            <p:cNvPr id="537" name="Image 1"/>
            <p:cNvPicPr/>
            <p:nvPr/>
          </p:nvPicPr>
          <p:blipFill>
            <a:blip r:embed="rId4"/>
            <a:stretch/>
          </p:blipFill>
          <p:spPr>
            <a:xfrm>
              <a:off x="181080" y="969480"/>
              <a:ext cx="6410520" cy="4662000"/>
            </a:xfrm>
            <a:prstGeom prst="rect">
              <a:avLst/>
            </a:prstGeom>
            <a:ln w="0">
              <a:noFill/>
            </a:ln>
          </p:spPr>
        </p:pic>
        <p:sp>
          <p:nvSpPr>
            <p:cNvPr id="538" name="ZoneTexte 15"/>
            <p:cNvSpPr/>
            <p:nvPr/>
          </p:nvSpPr>
          <p:spPr>
            <a:xfrm>
              <a:off x="181080" y="5636520"/>
              <a:ext cx="64105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Light </a:t>
              </a:r>
              <a:r>
                <a:rPr lang="fr-FR" sz="1600" b="0" strike="noStrike" spc="-1" dirty="0" err="1" smtClean="0">
                  <a:latin typeface="Century Gothic"/>
                </a:rPr>
                <a:t>curves</a:t>
              </a:r>
              <a:r>
                <a:rPr lang="fr-FR" sz="1600" b="0" strike="noStrike" spc="-1" dirty="0" smtClean="0">
                  <a:latin typeface="Century Gothic"/>
                </a:rPr>
                <a:t> of Sgr </a:t>
              </a:r>
              <a:r>
                <a:rPr lang="fr-FR" sz="1600" b="0" strike="noStrike" spc="-1" dirty="0">
                  <a:latin typeface="Century Gothic"/>
                </a:rPr>
                <a:t>A* </a:t>
              </a:r>
              <a:r>
                <a:rPr lang="fr-FR" sz="1600" b="0" strike="noStrike" spc="-1" dirty="0" smtClean="0">
                  <a:latin typeface="Century Gothic"/>
                </a:rPr>
                <a:t>in NIR </a:t>
              </a:r>
              <a:r>
                <a:rPr lang="fr-FR" sz="1600" b="0" strike="noStrike" spc="-1" dirty="0" err="1" smtClean="0">
                  <a:latin typeface="Century Gothic"/>
                </a:rPr>
                <a:t>with</a:t>
              </a:r>
              <a:r>
                <a:rPr lang="fr-FR" sz="1600" b="0" strike="noStrike" spc="-1" dirty="0" smtClean="0">
                  <a:latin typeface="Century Gothic"/>
                </a:rPr>
                <a:t> </a:t>
              </a:r>
              <a:r>
                <a:rPr lang="fr-FR" sz="1600" b="0" i="1" strike="noStrike" spc="-1" dirty="0" err="1" smtClean="0">
                  <a:latin typeface="Century Gothic"/>
                </a:rPr>
                <a:t>Spitzer</a:t>
              </a:r>
              <a:r>
                <a:rPr lang="fr-FR" sz="1600" b="0" strike="noStrike" spc="-1" dirty="0">
                  <a:latin typeface="Century Gothic"/>
                </a:rPr>
                <a:t>. </a:t>
              </a:r>
              <a:r>
                <a:rPr lang="fr-FR" sz="1600" b="0" strike="noStrike" spc="-1" dirty="0" err="1">
                  <a:latin typeface="Century Gothic"/>
                </a:rPr>
                <a:t>Credit</a:t>
              </a:r>
              <a:r>
                <a:rPr lang="fr-FR" sz="1600" b="0" strike="noStrike" spc="-1" dirty="0">
                  <a:latin typeface="Century Gothic"/>
                </a:rPr>
                <a:t> : </a:t>
              </a:r>
              <a:r>
                <a:rPr lang="fr-FR" sz="1600" b="0" i="1" strike="noStrike" spc="-1" dirty="0" err="1">
                  <a:latin typeface="Century Gothic"/>
                </a:rPr>
                <a:t>Witzel</a:t>
              </a:r>
              <a:r>
                <a:rPr lang="fr-FR" sz="1600" b="0" i="1" strike="noStrike" spc="-1" dirty="0">
                  <a:latin typeface="Century Gothic"/>
                </a:rPr>
                <a:t> et al., 2018</a:t>
              </a:r>
              <a:endParaRPr lang="fr-FR" sz="1600" b="0" strike="noStrike" spc="-1" dirty="0">
                <a:latin typeface="Arial"/>
              </a:endParaRPr>
            </a:p>
          </p:txBody>
        </p:sp>
      </p:grpSp>
      <p:sp>
        <p:nvSpPr>
          <p:cNvPr id="3" name="PlaceHolder 2"/>
          <p:cNvSpPr>
            <a:spLocks noGrp="1"/>
          </p:cNvSpPr>
          <p:nvPr>
            <p:ph type="sldNum" idx="63"/>
          </p:nvPr>
        </p:nvSpPr>
        <p:spPr/>
        <p:txBody>
          <a:bodyPr/>
          <a:lstStyle/>
          <a:p>
            <a:fld id="{187320D5-0446-4525-9DFA-88333B3EF07A}" type="slidenum">
              <a:t>4</a:t>
            </a:fld>
            <a:endParaRPr/>
          </a:p>
        </p:txBody>
      </p:sp>
      <p:sp>
        <p:nvSpPr>
          <p:cNvPr id="1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6"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420690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40</a:t>
            </a:fld>
            <a:endParaRPr lang="fr-FR" dirty="0">
              <a:solidFill>
                <a:srgbClr val="898989"/>
              </a:solidFill>
            </a:endParaRPr>
          </a:p>
        </p:txBody>
      </p:sp>
      <p:grpSp>
        <p:nvGrpSpPr>
          <p:cNvPr id="10" name="Groupe 9"/>
          <p:cNvGrpSpPr/>
          <p:nvPr/>
        </p:nvGrpSpPr>
        <p:grpSpPr>
          <a:xfrm>
            <a:off x="838200" y="1324938"/>
            <a:ext cx="4190023" cy="4876541"/>
            <a:chOff x="838200" y="1324938"/>
            <a:chExt cx="4190023" cy="4876541"/>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324938"/>
              <a:ext cx="4190023" cy="4230210"/>
            </a:xfrm>
            <a:prstGeom prst="rect">
              <a:avLst/>
            </a:prstGeom>
          </p:spPr>
        </p:pic>
        <p:sp>
          <p:nvSpPr>
            <p:cNvPr id="8" name="ZoneTexte 7"/>
            <p:cNvSpPr txBox="1"/>
            <p:nvPr/>
          </p:nvSpPr>
          <p:spPr>
            <a:xfrm>
              <a:off x="838200" y="5555148"/>
              <a:ext cx="4190023" cy="646331"/>
            </a:xfrm>
            <a:prstGeom prst="rect">
              <a:avLst/>
            </a:prstGeom>
            <a:noFill/>
          </p:spPr>
          <p:txBody>
            <a:bodyPr wrap="square" rtlCol="0">
              <a:spAutoFit/>
            </a:bodyPr>
            <a:lstStyle/>
            <a:p>
              <a:pPr algn="ctr"/>
              <a:r>
                <a:rPr lang="en-GB" dirty="0" smtClean="0">
                  <a:solidFill>
                    <a:prstClr val="black"/>
                  </a:solidFill>
                </a:rPr>
                <a:t>Polarize image of </a:t>
              </a:r>
              <a:r>
                <a:rPr lang="en-GB" dirty="0">
                  <a:solidFill>
                    <a:prstClr val="black"/>
                  </a:solidFill>
                </a:rPr>
                <a:t>M87*. </a:t>
              </a:r>
              <a:r>
                <a:rPr lang="en-GB" dirty="0" smtClean="0">
                  <a:solidFill>
                    <a:prstClr val="black"/>
                  </a:solidFill>
                </a:rPr>
                <a:t>Credit </a:t>
              </a:r>
              <a:r>
                <a:rPr lang="en-GB" dirty="0">
                  <a:solidFill>
                    <a:prstClr val="black"/>
                  </a:solidFill>
                </a:rPr>
                <a:t>: </a:t>
              </a:r>
              <a:r>
                <a:rPr lang="en-GB" i="1" dirty="0">
                  <a:solidFill>
                    <a:prstClr val="black"/>
                  </a:solidFill>
                </a:rPr>
                <a:t>EHT Collaboration</a:t>
              </a:r>
            </a:p>
          </p:txBody>
        </p:sp>
      </p:grpSp>
      <p:grpSp>
        <p:nvGrpSpPr>
          <p:cNvPr id="11" name="Groupe 10"/>
          <p:cNvGrpSpPr/>
          <p:nvPr/>
        </p:nvGrpSpPr>
        <p:grpSpPr>
          <a:xfrm>
            <a:off x="5483877" y="1283866"/>
            <a:ext cx="5287762" cy="4876540"/>
            <a:chOff x="5928989" y="1324939"/>
            <a:chExt cx="5287762" cy="487654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989" y="1324939"/>
              <a:ext cx="5287762" cy="4230210"/>
            </a:xfrm>
            <a:prstGeom prst="rect">
              <a:avLst/>
            </a:prstGeom>
          </p:spPr>
        </p:pic>
        <p:sp>
          <p:nvSpPr>
            <p:cNvPr id="9" name="Rectangle 8"/>
            <p:cNvSpPr/>
            <p:nvPr/>
          </p:nvSpPr>
          <p:spPr>
            <a:xfrm>
              <a:off x="5928989" y="5555148"/>
              <a:ext cx="5287762" cy="646331"/>
            </a:xfrm>
            <a:prstGeom prst="rect">
              <a:avLst/>
            </a:prstGeom>
          </p:spPr>
          <p:txBody>
            <a:bodyPr wrap="square">
              <a:spAutoFit/>
            </a:bodyPr>
            <a:lstStyle/>
            <a:p>
              <a:pPr algn="ctr"/>
              <a:r>
                <a:rPr lang="en-US" dirty="0" smtClean="0">
                  <a:solidFill>
                    <a:prstClr val="black"/>
                  </a:solidFill>
                </a:rPr>
                <a:t>Artistic view of an X-ray binary. Credit </a:t>
              </a:r>
              <a:r>
                <a:rPr lang="en-US" dirty="0">
                  <a:solidFill>
                    <a:prstClr val="black"/>
                  </a:solidFill>
                </a:rPr>
                <a:t>: </a:t>
              </a:r>
              <a:r>
                <a:rPr lang="en-US" i="1" dirty="0">
                  <a:solidFill>
                    <a:prstClr val="black"/>
                  </a:solidFill>
                </a:rPr>
                <a:t>ESA/Hubble</a:t>
              </a:r>
              <a:endParaRPr lang="fr-FR" i="1" dirty="0">
                <a:solidFill>
                  <a:prstClr val="black"/>
                </a:solidFill>
              </a:endParaRPr>
            </a:p>
          </p:txBody>
        </p:sp>
      </p:grpSp>
      <p:cxnSp>
        <p:nvCxnSpPr>
          <p:cNvPr id="12" name="Connecteur droit 11"/>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20"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21"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6"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753613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2DAD48E4-E2DF-41C4-BE4D-3A645FD38559}" type="slidenum">
              <a:rPr lang="fr-FR" smtClean="0">
                <a:solidFill>
                  <a:srgbClr val="898989"/>
                </a:solidFill>
              </a:rPr>
              <a:pPr/>
              <a:t>41</a:t>
            </a:fld>
            <a:endParaRPr lang="fr-FR" dirty="0">
              <a:solidFill>
                <a:srgbClr val="898989"/>
              </a:solidFill>
            </a:endParaRPr>
          </a:p>
        </p:txBody>
      </p:sp>
      <p:cxnSp>
        <p:nvCxnSpPr>
          <p:cNvPr id="17" name="Connecteur droit 16"/>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sp>
        <p:nvSpPr>
          <p:cNvPr id="14" name="Rectangle 13"/>
          <p:cNvSpPr/>
          <p:nvPr/>
        </p:nvSpPr>
        <p:spPr>
          <a:xfrm>
            <a:off x="388454" y="5810251"/>
            <a:ext cx="7421063" cy="369332"/>
          </a:xfrm>
          <a:prstGeom prst="rect">
            <a:avLst/>
          </a:prstGeom>
        </p:spPr>
        <p:txBody>
          <a:bodyPr wrap="square">
            <a:spAutoFit/>
          </a:bodyPr>
          <a:lstStyle/>
          <a:p>
            <a:pPr algn="ctr"/>
            <a:r>
              <a:rPr lang="en-GB" dirty="0" smtClean="0">
                <a:solidFill>
                  <a:prstClr val="black"/>
                </a:solidFill>
              </a:rPr>
              <a:t>Credit </a:t>
            </a:r>
            <a:r>
              <a:rPr lang="en-GB" dirty="0">
                <a:solidFill>
                  <a:prstClr val="black"/>
                </a:solidFill>
              </a:rPr>
              <a:t>: </a:t>
            </a:r>
            <a:r>
              <a:rPr lang="en-GB" i="1" dirty="0">
                <a:solidFill>
                  <a:prstClr val="black"/>
                </a:solidFill>
              </a:rPr>
              <a:t>Aimar et al., 2023</a:t>
            </a:r>
          </a:p>
        </p:txBody>
      </p:sp>
      <p:sp>
        <p:nvSpPr>
          <p:cNvPr id="15" name="ZoneTexte 14"/>
          <p:cNvSpPr txBox="1"/>
          <p:nvPr/>
        </p:nvSpPr>
        <p:spPr>
          <a:xfrm>
            <a:off x="396387" y="1121127"/>
            <a:ext cx="6640163" cy="523220"/>
          </a:xfrm>
          <a:prstGeom prst="rect">
            <a:avLst/>
          </a:prstGeom>
          <a:noFill/>
        </p:spPr>
        <p:txBody>
          <a:bodyPr wrap="square" rtlCol="0">
            <a:spAutoFit/>
          </a:bodyPr>
          <a:lstStyle/>
          <a:p>
            <a:r>
              <a:rPr lang="fr-FR" sz="2800" b="1" dirty="0" smtClean="0">
                <a:solidFill>
                  <a:prstClr val="black"/>
                </a:solidFill>
              </a:rPr>
              <a:t>SED </a:t>
            </a:r>
            <a:r>
              <a:rPr lang="fr-FR" sz="2800" b="1" dirty="0" err="1" smtClean="0">
                <a:solidFill>
                  <a:prstClr val="black"/>
                </a:solidFill>
              </a:rPr>
              <a:t>evolution</a:t>
            </a:r>
            <a:r>
              <a:rPr lang="fr-FR" sz="2800" b="1" dirty="0" smtClean="0">
                <a:solidFill>
                  <a:prstClr val="black"/>
                </a:solidFill>
              </a:rPr>
              <a:t> </a:t>
            </a:r>
            <a:endParaRPr lang="fr-FR" sz="2800" b="1" dirty="0">
              <a:solidFill>
                <a:prstClr val="black"/>
              </a:solidFill>
            </a:endParaRPr>
          </a:p>
        </p:txBody>
      </p:sp>
      <mc:AlternateContent xmlns:mc="http://schemas.openxmlformats.org/markup-compatibility/2006" xmlns:a14="http://schemas.microsoft.com/office/drawing/2010/main">
        <mc:Choice Requires="a14">
          <p:sp>
            <p:nvSpPr>
              <p:cNvPr id="16" name="Rectangle 15"/>
              <p:cNvSpPr/>
              <p:nvPr/>
            </p:nvSpPr>
            <p:spPr>
              <a:xfrm>
                <a:off x="7929164" y="2173052"/>
                <a:ext cx="4239813" cy="28623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2000" dirty="0" smtClean="0">
                    <a:solidFill>
                      <a:prstClr val="black"/>
                    </a:solidFill>
                  </a:rPr>
                  <a:t>Good evolution in </a:t>
                </a:r>
                <a:r>
                  <a:rPr lang="en-US" sz="2000" dirty="0">
                    <a:solidFill>
                      <a:prstClr val="black"/>
                    </a:solidFill>
                  </a:rPr>
                  <a:t>NIR</a:t>
                </a:r>
              </a:p>
              <a:p>
                <a:pPr marL="285750" indent="-285750">
                  <a:lnSpc>
                    <a:spcPct val="150000"/>
                  </a:lnSpc>
                  <a:buFont typeface="Wingdings" panose="05000000000000000000" pitchFamily="2" charset="2"/>
                  <a:buChar char="Ø"/>
                </a:pPr>
                <a:r>
                  <a:rPr lang="en-US" sz="2000" dirty="0" smtClean="0">
                    <a:solidFill>
                      <a:prstClr val="black"/>
                    </a:solidFill>
                  </a:rPr>
                  <a:t>Infinite rising of the flux in radio</a:t>
                </a:r>
                <a:endParaRPr lang="en-US" sz="2000" b="1" dirty="0">
                  <a:solidFill>
                    <a:prstClr val="black"/>
                  </a:solidFill>
                </a:endParaRPr>
              </a:p>
              <a:p>
                <a:pPr marL="285750" indent="-285750">
                  <a:lnSpc>
                    <a:spcPct val="150000"/>
                  </a:lnSpc>
                  <a:buFont typeface="Wingdings" panose="05000000000000000000" pitchFamily="2" charset="2"/>
                  <a:buChar char="Ø"/>
                </a:pPr>
                <a:r>
                  <a:rPr lang="en-US" sz="2000" dirty="0">
                    <a:solidFill>
                      <a:prstClr val="black"/>
                    </a:solidFill>
                  </a:rPr>
                  <a:t>Flux </a:t>
                </a:r>
                <a:r>
                  <a:rPr lang="en-US" sz="2000" dirty="0" smtClean="0">
                    <a:solidFill>
                      <a:prstClr val="black"/>
                    </a:solidFill>
                  </a:rPr>
                  <a:t>in X-rays too low</a:t>
                </a:r>
                <a:endParaRPr lang="en-US" sz="2000" dirty="0">
                  <a:solidFill>
                    <a:prstClr val="black"/>
                  </a:solidFill>
                </a:endParaRPr>
              </a:p>
              <a:p>
                <a:pPr marL="285750" indent="-285750">
                  <a:lnSpc>
                    <a:spcPct val="150000"/>
                  </a:lnSpc>
                  <a:buFont typeface="Wingdings" panose="05000000000000000000" pitchFamily="2" charset="2"/>
                  <a:buChar char="Ø"/>
                </a:pPr>
                <a:r>
                  <a:rPr lang="en-US" sz="2000" dirty="0" smtClean="0">
                    <a:solidFill>
                      <a:prstClr val="black"/>
                    </a:solidFill>
                  </a:rPr>
                  <a:t>Flux evolution in X-rays too fast</a:t>
                </a:r>
                <a:endParaRPr lang="en-US" sz="2000" dirty="0">
                  <a:solidFill>
                    <a:prstClr val="black"/>
                  </a:solidFill>
                </a:endParaRPr>
              </a:p>
              <a:p>
                <a:pPr marL="285750" indent="-285750">
                  <a:lnSpc>
                    <a:spcPct val="150000"/>
                  </a:lnSpc>
                  <a:buFont typeface="Wingdings" panose="05000000000000000000" pitchFamily="2" charset="2"/>
                  <a:buChar char="Ø"/>
                </a:pPr>
                <a:r>
                  <a:rPr lang="en-US" sz="2000" dirty="0" smtClean="0">
                    <a:solidFill>
                      <a:prstClr val="black"/>
                    </a:solidFill>
                  </a:rPr>
                  <a:t>Cut-off frequency depends  on </a:t>
                </a:r>
                <a14:m>
                  <m:oMath xmlns:m="http://schemas.openxmlformats.org/officeDocument/2006/math">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panose="02040503050406030204" pitchFamily="18" charset="0"/>
                            <a:ea typeface="Cambria Math" panose="02040503050406030204" pitchFamily="18" charset="0"/>
                          </a:rPr>
                          <m:t>𝛾</m:t>
                        </m:r>
                      </m:e>
                      <m:sub>
                        <m:r>
                          <a:rPr lang="en-US" sz="2000" i="1" smtClean="0">
                            <a:solidFill>
                              <a:prstClr val="black"/>
                            </a:solidFill>
                            <a:latin typeface="Cambria Math" panose="02040503050406030204" pitchFamily="18" charset="0"/>
                          </a:rPr>
                          <m:t>𝑚𝑎𝑥</m:t>
                        </m:r>
                      </m:sub>
                    </m:sSub>
                  </m:oMath>
                </a14:m>
                <a:r>
                  <a:rPr lang="en-US" sz="2000" dirty="0">
                    <a:solidFill>
                      <a:prstClr val="black"/>
                    </a:solidFill>
                  </a:rPr>
                  <a:t> </a:t>
                </a:r>
              </a:p>
            </p:txBody>
          </p:sp>
        </mc:Choice>
        <mc:Fallback xmlns="">
          <p:sp>
            <p:nvSpPr>
              <p:cNvPr id="16" name="Rectangle 15"/>
              <p:cNvSpPr>
                <a:spLocks noRot="1" noChangeAspect="1" noMove="1" noResize="1" noEditPoints="1" noAdjustHandles="1" noChangeArrowheads="1" noChangeShapeType="1" noTextEdit="1"/>
              </p:cNvSpPr>
              <p:nvPr/>
            </p:nvSpPr>
            <p:spPr>
              <a:xfrm>
                <a:off x="7929164" y="2173052"/>
                <a:ext cx="4239813" cy="2862322"/>
              </a:xfrm>
              <a:prstGeom prst="rect">
                <a:avLst/>
              </a:prstGeom>
              <a:blipFill rotWithShape="0">
                <a:blip r:embed="rId3"/>
                <a:stretch>
                  <a:fillRect l="-1295" r="-1007" b="-638"/>
                </a:stretch>
              </a:blipFill>
            </p:spPr>
            <p:txBody>
              <a:bodyPr/>
              <a:lstStyle/>
              <a:p>
                <a:r>
                  <a:rPr lang="en-GB">
                    <a:noFill/>
                  </a:rPr>
                  <a:t> </a:t>
                </a:r>
              </a:p>
            </p:txBody>
          </p:sp>
        </mc:Fallback>
      </mc:AlternateContent>
      <p:grpSp>
        <p:nvGrpSpPr>
          <p:cNvPr id="2" name="Groupe 1"/>
          <p:cNvGrpSpPr/>
          <p:nvPr/>
        </p:nvGrpSpPr>
        <p:grpSpPr>
          <a:xfrm>
            <a:off x="388454" y="1642356"/>
            <a:ext cx="7421063" cy="4167895"/>
            <a:chOff x="114080" y="1392093"/>
            <a:chExt cx="7882716" cy="4427173"/>
          </a:xfrm>
        </p:grpSpPr>
        <p:pic>
          <p:nvPicPr>
            <p:cNvPr id="18" name="Image 1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080" y="1392093"/>
              <a:ext cx="7882716" cy="4418158"/>
            </a:xfrm>
            <a:prstGeom prst="rect">
              <a:avLst/>
            </a:prstGeom>
          </p:spPr>
        </p:pic>
        <p:sp>
          <p:nvSpPr>
            <p:cNvPr id="19" name="ZoneTexte 18"/>
            <p:cNvSpPr txBox="1"/>
            <p:nvPr/>
          </p:nvSpPr>
          <p:spPr>
            <a:xfrm>
              <a:off x="3000988" y="5413915"/>
              <a:ext cx="1146468" cy="369332"/>
            </a:xfrm>
            <a:prstGeom prst="rect">
              <a:avLst/>
            </a:prstGeom>
            <a:noFill/>
          </p:spPr>
          <p:txBody>
            <a:bodyPr wrap="none" rtlCol="0">
              <a:spAutoFit/>
            </a:bodyPr>
            <a:lstStyle/>
            <a:p>
              <a:r>
                <a:rPr lang="fr-FR" b="1" dirty="0">
                  <a:solidFill>
                    <a:prstClr val="black"/>
                  </a:solidFill>
                </a:rPr>
                <a:t>GRAVITY</a:t>
              </a:r>
              <a:endParaRPr lang="en-GB" b="1" dirty="0">
                <a:solidFill>
                  <a:prstClr val="black"/>
                </a:solidFill>
              </a:endParaRPr>
            </a:p>
          </p:txBody>
        </p:sp>
        <p:sp>
          <p:nvSpPr>
            <p:cNvPr id="20" name="ZoneTexte 19"/>
            <p:cNvSpPr txBox="1"/>
            <p:nvPr/>
          </p:nvSpPr>
          <p:spPr>
            <a:xfrm>
              <a:off x="5435279" y="5449934"/>
              <a:ext cx="1196161" cy="369332"/>
            </a:xfrm>
            <a:prstGeom prst="rect">
              <a:avLst/>
            </a:prstGeom>
            <a:noFill/>
          </p:spPr>
          <p:txBody>
            <a:bodyPr wrap="none" rtlCol="0">
              <a:spAutoFit/>
            </a:bodyPr>
            <a:lstStyle/>
            <a:p>
              <a:r>
                <a:rPr lang="fr-FR" b="1" dirty="0">
                  <a:solidFill>
                    <a:prstClr val="black"/>
                  </a:solidFill>
                </a:rPr>
                <a:t>Chandra</a:t>
              </a:r>
              <a:endParaRPr lang="en-GB" b="1" dirty="0">
                <a:solidFill>
                  <a:prstClr val="black"/>
                </a:solidFill>
              </a:endParaRPr>
            </a:p>
          </p:txBody>
        </p:sp>
        <p:sp>
          <p:nvSpPr>
            <p:cNvPr id="22" name="ZoneTexte 21"/>
            <p:cNvSpPr txBox="1"/>
            <p:nvPr/>
          </p:nvSpPr>
          <p:spPr>
            <a:xfrm>
              <a:off x="1677200" y="5364208"/>
              <a:ext cx="846707" cy="369332"/>
            </a:xfrm>
            <a:prstGeom prst="rect">
              <a:avLst/>
            </a:prstGeom>
            <a:noFill/>
          </p:spPr>
          <p:txBody>
            <a:bodyPr wrap="none" rtlCol="0">
              <a:spAutoFit/>
            </a:bodyPr>
            <a:lstStyle/>
            <a:p>
              <a:r>
                <a:rPr lang="fr-FR" b="1" dirty="0">
                  <a:solidFill>
                    <a:prstClr val="black"/>
                  </a:solidFill>
                </a:rPr>
                <a:t>ALMA</a:t>
              </a:r>
              <a:endParaRPr lang="en-GB" b="1" dirty="0">
                <a:solidFill>
                  <a:prstClr val="black"/>
                </a:solidFill>
              </a:endParaRPr>
            </a:p>
          </p:txBody>
        </p:sp>
        <p:cxnSp>
          <p:nvCxnSpPr>
            <p:cNvPr id="24" name="Connecteur droit 23"/>
            <p:cNvCxnSpPr/>
            <p:nvPr/>
          </p:nvCxnSpPr>
          <p:spPr>
            <a:xfrm flipH="1" flipV="1">
              <a:off x="3574223" y="1430448"/>
              <a:ext cx="24463" cy="3929733"/>
            </a:xfrm>
            <a:prstGeom prst="line">
              <a:avLst/>
            </a:prstGeom>
            <a:ln w="158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flipV="1">
              <a:off x="2088323" y="1430448"/>
              <a:ext cx="24463" cy="3929733"/>
            </a:xfrm>
            <a:prstGeom prst="line">
              <a:avLst/>
            </a:prstGeom>
            <a:ln w="158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flipV="1">
              <a:off x="5914622" y="1430447"/>
              <a:ext cx="24463" cy="3929733"/>
            </a:xfrm>
            <a:prstGeom prst="line">
              <a:avLst/>
            </a:prstGeom>
            <a:ln w="15875">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28" name="Groupe 27"/>
          <p:cNvGrpSpPr/>
          <p:nvPr/>
        </p:nvGrpSpPr>
        <p:grpSpPr>
          <a:xfrm>
            <a:off x="5708849" y="1288653"/>
            <a:ext cx="3798704" cy="1482380"/>
            <a:chOff x="5776184" y="1491491"/>
            <a:chExt cx="3798704" cy="1482380"/>
          </a:xfrm>
        </p:grpSpPr>
        <p:sp>
          <p:nvSpPr>
            <p:cNvPr id="29" name="Rectangle 28"/>
            <p:cNvSpPr/>
            <p:nvPr/>
          </p:nvSpPr>
          <p:spPr>
            <a:xfrm rot="3514761">
              <a:off x="5554688" y="2393686"/>
              <a:ext cx="801681" cy="358690"/>
            </a:xfrm>
            <a:prstGeom prst="rect">
              <a:avLst/>
            </a:prstGeom>
            <a:noFill/>
            <a:ln>
              <a:solidFill>
                <a:srgbClr val="040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Connecteur droit avec flèche 29"/>
            <p:cNvCxnSpPr>
              <a:stCxn id="31" idx="1"/>
              <a:endCxn id="29" idx="0"/>
            </p:cNvCxnSpPr>
            <p:nvPr/>
          </p:nvCxnSpPr>
          <p:spPr>
            <a:xfrm flipH="1">
              <a:off x="6108575" y="1676157"/>
              <a:ext cx="2077791" cy="803379"/>
            </a:xfrm>
            <a:prstGeom prst="straightConnector1">
              <a:avLst/>
            </a:prstGeom>
            <a:ln w="15875">
              <a:solidFill>
                <a:srgbClr val="0404FF"/>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8186366" y="1491491"/>
              <a:ext cx="1388522" cy="369332"/>
            </a:xfrm>
            <a:prstGeom prst="rect">
              <a:avLst/>
            </a:prstGeom>
            <a:noFill/>
          </p:spPr>
          <p:txBody>
            <a:bodyPr wrap="none" rtlCol="0">
              <a:spAutoFit/>
            </a:bodyPr>
            <a:lstStyle/>
            <a:p>
              <a:r>
                <a:rPr lang="fr-FR" b="1" dirty="0" smtClean="0">
                  <a:solidFill>
                    <a:srgbClr val="0404FF"/>
                  </a:solidFill>
                </a:rPr>
                <a:t>X-ray data</a:t>
              </a:r>
              <a:endParaRPr lang="en-GB" b="1" dirty="0">
                <a:solidFill>
                  <a:srgbClr val="0404FF"/>
                </a:solidFill>
              </a:endParaRPr>
            </a:p>
          </p:txBody>
        </p:sp>
      </p:grpSp>
      <p:sp>
        <p:nvSpPr>
          <p:cNvPr id="34"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3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27"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1814870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03" name="Connecteur droit 16"/>
          <p:cNvCxnSpPr/>
          <p:nvPr/>
        </p:nvCxnSpPr>
        <p:spPr>
          <a:xfrm>
            <a:off x="0" y="6211440"/>
            <a:ext cx="12192120" cy="360"/>
          </a:xfrm>
          <a:prstGeom prst="straightConnector1">
            <a:avLst/>
          </a:prstGeom>
          <a:ln w="25400" cap="rnd">
            <a:solidFill>
              <a:srgbClr val="B01513"/>
            </a:solidFill>
            <a:round/>
          </a:ln>
        </p:spPr>
      </p:cxnSp>
      <p:sp>
        <p:nvSpPr>
          <p:cNvPr id="705"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4" name="PlaceHolder 3"/>
          <p:cNvSpPr>
            <a:spLocks noGrp="1"/>
          </p:cNvSpPr>
          <p:nvPr>
            <p:ph type="sldNum" idx="63"/>
          </p:nvPr>
        </p:nvSpPr>
        <p:spPr/>
        <p:txBody>
          <a:bodyPr/>
          <a:lstStyle/>
          <a:p>
            <a:fld id="{BBE1FB3E-FA28-4BE3-886D-6EBBE29D363F}" type="slidenum">
              <a:t>42</a:t>
            </a:fld>
            <a:endParaRPr/>
          </a:p>
        </p:txBody>
      </p:sp>
      <p:sp>
        <p:nvSpPr>
          <p:cNvPr id="2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grpSp>
        <p:nvGrpSpPr>
          <p:cNvPr id="2" name="Groupe 1"/>
          <p:cNvGrpSpPr/>
          <p:nvPr/>
        </p:nvGrpSpPr>
        <p:grpSpPr>
          <a:xfrm>
            <a:off x="52537" y="1483199"/>
            <a:ext cx="8604643" cy="4408565"/>
            <a:chOff x="122874" y="1483200"/>
            <a:chExt cx="8199274" cy="4200875"/>
          </a:xfrm>
        </p:grpSpPr>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74" y="1483200"/>
              <a:ext cx="8199274" cy="3879656"/>
            </a:xfrm>
            <a:prstGeom prst="rect">
              <a:avLst/>
            </a:prstGeom>
          </p:spPr>
        </p:pic>
        <p:sp>
          <p:nvSpPr>
            <p:cNvPr id="14" name="Rectangle 11"/>
            <p:cNvSpPr/>
            <p:nvPr/>
          </p:nvSpPr>
          <p:spPr>
            <a:xfrm>
              <a:off x="122874" y="5362856"/>
              <a:ext cx="8199273" cy="32121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fr-FR" sz="1600" dirty="0" err="1" smtClean="0">
                  <a:solidFill>
                    <a:prstClr val="black"/>
                  </a:solidFill>
                </a:rPr>
                <a:t>Credit</a:t>
              </a:r>
              <a:r>
                <a:rPr lang="fr-FR" sz="1600" dirty="0" smtClean="0">
                  <a:solidFill>
                    <a:prstClr val="black"/>
                  </a:solidFill>
                </a:rPr>
                <a:t> : </a:t>
              </a:r>
              <a:r>
                <a:rPr lang="fr-FR" sz="1600" dirty="0" err="1" smtClean="0">
                  <a:solidFill>
                    <a:prstClr val="black"/>
                  </a:solidFill>
                </a:rPr>
                <a:t>PhD</a:t>
              </a:r>
              <a:r>
                <a:rPr lang="fr-FR" sz="1600" dirty="0">
                  <a:solidFill>
                    <a:prstClr val="black"/>
                  </a:solidFill>
                </a:rPr>
                <a:t>. </a:t>
              </a:r>
              <a:r>
                <a:rPr lang="fr-FR" sz="1600" dirty="0" err="1">
                  <a:solidFill>
                    <a:prstClr val="black"/>
                  </a:solidFill>
                </a:rPr>
                <a:t>Thesis</a:t>
              </a:r>
              <a:r>
                <a:rPr lang="fr-FR" sz="1600" dirty="0">
                  <a:solidFill>
                    <a:prstClr val="black"/>
                  </a:solidFill>
                </a:rPr>
                <a:t> </a:t>
              </a:r>
              <a:r>
                <a:rPr lang="fr-FR" sz="1600" i="1" dirty="0">
                  <a:solidFill>
                    <a:prstClr val="black"/>
                  </a:solidFill>
                </a:rPr>
                <a:t>Aimar N. (2023) </a:t>
              </a:r>
            </a:p>
          </p:txBody>
        </p:sp>
      </p:grpSp>
      <p:sp>
        <p:nvSpPr>
          <p:cNvPr id="16" name="ZoneTexte 15"/>
          <p:cNvSpPr txBox="1"/>
          <p:nvPr/>
        </p:nvSpPr>
        <p:spPr>
          <a:xfrm>
            <a:off x="8657179" y="2559862"/>
            <a:ext cx="3534820" cy="1354217"/>
          </a:xfrm>
          <a:prstGeom prst="rect">
            <a:avLst/>
          </a:prstGeom>
          <a:noFill/>
        </p:spPr>
        <p:txBody>
          <a:bodyPr wrap="square" rtlCol="0">
            <a:spAutoFit/>
          </a:bodyPr>
          <a:lstStyle/>
          <a:p>
            <a:pPr>
              <a:spcAft>
                <a:spcPts val="600"/>
              </a:spcAft>
            </a:pPr>
            <a:r>
              <a:rPr lang="en-US" dirty="0" smtClean="0">
                <a:solidFill>
                  <a:prstClr val="black"/>
                </a:solidFill>
              </a:rPr>
              <a:t>X-rays cooling timescale too short:</a:t>
            </a:r>
            <a:endParaRPr lang="en-US" b="1" dirty="0">
              <a:solidFill>
                <a:prstClr val="black"/>
              </a:solidFill>
            </a:endParaRPr>
          </a:p>
          <a:p>
            <a:pPr marL="285750" indent="-285750">
              <a:spcAft>
                <a:spcPts val="600"/>
              </a:spcAft>
              <a:buFont typeface="Wingdings" panose="05000000000000000000" pitchFamily="2" charset="2"/>
              <a:buChar char="Ø"/>
            </a:pPr>
            <a:r>
              <a:rPr lang="en-US" dirty="0" smtClean="0">
                <a:solidFill>
                  <a:prstClr val="black"/>
                </a:solidFill>
              </a:rPr>
              <a:t>Magnetic field too high ?</a:t>
            </a:r>
            <a:endParaRPr lang="en-US" dirty="0">
              <a:solidFill>
                <a:prstClr val="black"/>
              </a:solidFill>
            </a:endParaRPr>
          </a:p>
          <a:p>
            <a:pPr marL="285750" indent="-285750">
              <a:spcAft>
                <a:spcPts val="600"/>
              </a:spcAft>
              <a:buFont typeface="Wingdings" panose="05000000000000000000" pitchFamily="2" charset="2"/>
              <a:buChar char="Ø"/>
            </a:pPr>
            <a:r>
              <a:rPr lang="en-US" dirty="0" smtClean="0">
                <a:solidFill>
                  <a:prstClr val="black"/>
                </a:solidFill>
              </a:rPr>
              <a:t>Bad modelling ?</a:t>
            </a:r>
            <a:endParaRPr lang="en-US" dirty="0">
              <a:solidFill>
                <a:prstClr val="black"/>
              </a:solidFill>
            </a:endParaRPr>
          </a:p>
        </p:txBody>
      </p:sp>
      <p:sp>
        <p:nvSpPr>
          <p:cNvPr id="17"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2"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2210245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67E595-2361-44AD-B373-9F5D32443E4E}" type="slidenum">
              <a:rPr lang="fr-FR" smtClean="0">
                <a:solidFill>
                  <a:srgbClr val="898989"/>
                </a:solidFill>
              </a:rPr>
              <a:pPr/>
              <a:t>43</a:t>
            </a:fld>
            <a:endParaRPr lang="fr-FR" dirty="0">
              <a:solidFill>
                <a:srgbClr val="898989"/>
              </a:solidFill>
            </a:endParaRPr>
          </a:p>
        </p:txBody>
      </p:sp>
      <p:cxnSp>
        <p:nvCxnSpPr>
          <p:cNvPr id="10" name="Connecteur droit 9"/>
          <p:cNvCxnSpPr/>
          <p:nvPr/>
        </p:nvCxnSpPr>
        <p:spPr>
          <a:xfrm>
            <a:off x="0" y="6211667"/>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96387" y="6350167"/>
            <a:ext cx="1720343" cy="369332"/>
          </a:xfrm>
          <a:prstGeom prst="rect">
            <a:avLst/>
          </a:prstGeom>
        </p:spPr>
        <p:txBody>
          <a:bodyPr wrap="none">
            <a:spAutoFit/>
          </a:bodyPr>
          <a:lstStyle/>
          <a:p>
            <a:r>
              <a:rPr lang="fr-FR" i="1" dirty="0">
                <a:solidFill>
                  <a:prstClr val="black"/>
                </a:solidFill>
              </a:rPr>
              <a:t>Nicolas</a:t>
            </a:r>
            <a:r>
              <a:rPr lang="fr-FR" dirty="0">
                <a:solidFill>
                  <a:prstClr val="black"/>
                </a:solidFill>
              </a:rPr>
              <a:t> Aimar</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30" y="1792732"/>
            <a:ext cx="12082173" cy="3973068"/>
          </a:xfrm>
          <a:prstGeom prst="rect">
            <a:avLst/>
          </a:prstGeom>
        </p:spPr>
      </p:pic>
      <p:sp>
        <p:nvSpPr>
          <p:cNvPr id="36" name="Rectangle 35"/>
          <p:cNvSpPr/>
          <p:nvPr/>
        </p:nvSpPr>
        <p:spPr>
          <a:xfrm>
            <a:off x="56831" y="5765391"/>
            <a:ext cx="12082172" cy="369332"/>
          </a:xfrm>
          <a:prstGeom prst="rect">
            <a:avLst/>
          </a:prstGeom>
        </p:spPr>
        <p:txBody>
          <a:bodyPr wrap="square">
            <a:spAutoFit/>
          </a:bodyPr>
          <a:lstStyle/>
          <a:p>
            <a:pPr algn="ctr"/>
            <a:r>
              <a:rPr lang="en-GB" dirty="0" smtClean="0">
                <a:solidFill>
                  <a:prstClr val="black"/>
                </a:solidFill>
              </a:rPr>
              <a:t>Credit </a:t>
            </a:r>
            <a:r>
              <a:rPr lang="en-GB" dirty="0">
                <a:solidFill>
                  <a:prstClr val="black"/>
                </a:solidFill>
              </a:rPr>
              <a:t>: </a:t>
            </a:r>
            <a:r>
              <a:rPr lang="en-GB" dirty="0" err="1">
                <a:solidFill>
                  <a:prstClr val="black"/>
                </a:solidFill>
              </a:rPr>
              <a:t>Michail</a:t>
            </a:r>
            <a:r>
              <a:rPr lang="en-GB" i="1" dirty="0">
                <a:solidFill>
                  <a:prstClr val="black"/>
                </a:solidFill>
              </a:rPr>
              <a:t> et al., 2021</a:t>
            </a:r>
          </a:p>
        </p:txBody>
      </p:sp>
      <p:sp>
        <p:nvSpPr>
          <p:cNvPr id="17" name="Espace réservé du contenu 1"/>
          <p:cNvSpPr txBox="1">
            <a:spLocks/>
          </p:cNvSpPr>
          <p:nvPr/>
        </p:nvSpPr>
        <p:spPr>
          <a:xfrm>
            <a:off x="557528" y="1275280"/>
            <a:ext cx="9151746" cy="5712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lvl="1" indent="0">
              <a:buClrTx/>
              <a:buNone/>
            </a:pPr>
            <a:r>
              <a:rPr lang="en-GB" sz="2400" dirty="0" smtClean="0">
                <a:solidFill>
                  <a:sysClr val="windowText" lastClr="000000"/>
                </a:solidFill>
              </a:rPr>
              <a:t>Time delay between the difference wavelengths</a:t>
            </a:r>
            <a:endParaRPr kumimoji="0" lang="fr-FR" sz="2400" b="1" i="0" u="none" strike="noStrike" kern="1200" cap="none" spc="0" normalizeH="0" baseline="0" noProof="0" dirty="0">
              <a:ln>
                <a:noFill/>
              </a:ln>
              <a:solidFill>
                <a:sysClr val="windowText" lastClr="000000"/>
              </a:solidFill>
              <a:effectLst/>
              <a:uLnTx/>
              <a:uFillTx/>
              <a:latin typeface="Century Gothic" panose="020B0502020202020204"/>
            </a:endParaRPr>
          </a:p>
        </p:txBody>
      </p:sp>
      <p:sp>
        <p:nvSpPr>
          <p:cNvPr id="18" name="Titre 13"/>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buClr>
                <a:srgbClr val="B01513"/>
              </a:buClr>
            </a:pPr>
            <a:r>
              <a:rPr lang="en-US" sz="3200" b="0" strike="noStrike" spc="-1" dirty="0" smtClean="0">
                <a:solidFill>
                  <a:srgbClr val="B01513"/>
                </a:solidFill>
                <a:latin typeface="Century Gothic"/>
              </a:rPr>
              <a:t>Appendix</a:t>
            </a:r>
            <a:endParaRPr lang="en-US" sz="3200" b="0" strike="noStrike" spc="-1" dirty="0">
              <a:solidFill>
                <a:srgbClr val="FFFFFF"/>
              </a:solidFill>
              <a:latin typeface="Arial"/>
            </a:endParaRPr>
          </a:p>
        </p:txBody>
      </p:sp>
      <p:sp>
        <p:nvSpPr>
          <p:cNvPr id="19"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bg1"/>
                </a:solidFill>
              </a:rPr>
              <a:t>20/11/2024</a:t>
            </a:fld>
            <a:endParaRPr lang="fr-FR" sz="1400" b="0" strike="noStrike" spc="-1" dirty="0">
              <a:solidFill>
                <a:schemeClr val="bg1"/>
              </a:solidFill>
              <a:latin typeface="Times New Roman"/>
            </a:endParaRPr>
          </a:p>
        </p:txBody>
      </p:sp>
      <p:sp>
        <p:nvSpPr>
          <p:cNvPr id="13" name="Rectangle 22"/>
          <p:cNvSpPr/>
          <p:nvPr/>
        </p:nvSpPr>
        <p:spPr>
          <a:xfrm>
            <a:off x="3048120" y="6365520"/>
            <a:ext cx="6095520" cy="337100"/>
          </a:xfrm>
          <a:prstGeom prst="rect">
            <a:avLst/>
          </a:prstGeom>
          <a:noFill/>
          <a:ln w="0">
            <a:noFill/>
          </a:ln>
          <a:effectLst/>
        </p:spPr>
        <p:txBody>
          <a:bodyPr lIns="90000" tIns="45000" rIns="90000" bIns="4500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1" normalizeH="0" baseline="0" noProof="0" dirty="0" smtClean="0">
                <a:ln>
                  <a:noFill/>
                </a:ln>
                <a:solidFill>
                  <a:srgbClr val="000000"/>
                </a:solidFill>
                <a:effectLst/>
                <a:uLnTx/>
                <a:uFillTx/>
                <a:latin typeface="Century Gothic" panose="020B0502020202020204"/>
              </a:rPr>
              <a:t>GRAVITY+ workshop</a:t>
            </a:r>
            <a:endParaRPr kumimoji="0" lang="fr-FR" sz="1600" b="0" i="0" u="none" strike="noStrike" kern="0" cap="none" spc="-1" normalizeH="0" baseline="0" noProof="0" dirty="0" smtClean="0">
              <a:ln>
                <a:noFill/>
              </a:ln>
              <a:solidFill>
                <a:srgbClr val="000000"/>
              </a:solidFill>
              <a:effectLst/>
              <a:uLnTx/>
              <a:uFillTx/>
              <a:latin typeface="Arial"/>
            </a:endParaRPr>
          </a:p>
        </p:txBody>
      </p:sp>
    </p:spTree>
    <p:extLst>
      <p:ext uri="{BB962C8B-B14F-4D97-AF65-F5344CB8AC3E}">
        <p14:creationId xmlns:p14="http://schemas.microsoft.com/office/powerpoint/2010/main" val="971109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0" name="Connecteur droit 16"/>
          <p:cNvCxnSpPr/>
          <p:nvPr/>
        </p:nvCxnSpPr>
        <p:spPr>
          <a:xfrm>
            <a:off x="0" y="6211440"/>
            <a:ext cx="12192120" cy="360"/>
          </a:xfrm>
          <a:prstGeom prst="straightConnector1">
            <a:avLst/>
          </a:prstGeom>
          <a:ln w="25400" cap="rnd">
            <a:solidFill>
              <a:srgbClr val="B01513"/>
            </a:solidFill>
            <a:round/>
          </a:ln>
        </p:spPr>
      </p:cxnSp>
      <p:sp>
        <p:nvSpPr>
          <p:cNvPr id="592"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593" name="Titre 13"/>
          <p:cNvSpPr/>
          <p:nvPr/>
        </p:nvSpPr>
        <p:spPr>
          <a:xfrm>
            <a:off x="123840" y="1294560"/>
            <a:ext cx="8483400"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gn="ctr" defTabSz="457200">
              <a:lnSpc>
                <a:spcPct val="100000"/>
              </a:lnSpc>
            </a:pPr>
            <a:r>
              <a:rPr lang="en-US" sz="3200" b="0" strike="noStrike" spc="-1" dirty="0" smtClean="0">
                <a:latin typeface="Century Gothic"/>
              </a:rPr>
              <a:t>Sgr A* flare fit from GRAVITY 2018</a:t>
            </a:r>
            <a:endParaRPr lang="en-US" sz="3200" b="0" strike="noStrike" spc="-1" dirty="0">
              <a:latin typeface="Arial"/>
            </a:endParaRPr>
          </a:p>
        </p:txBody>
      </p:sp>
      <p:sp>
        <p:nvSpPr>
          <p:cNvPr id="594" name="Rectangle 14"/>
          <p:cNvSpPr/>
          <p:nvPr/>
        </p:nvSpPr>
        <p:spPr>
          <a:xfrm>
            <a:off x="123840" y="5757120"/>
            <a:ext cx="84834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dirty="0">
                <a:latin typeface="Century Gothic"/>
              </a:rPr>
              <a:t>Credit : </a:t>
            </a:r>
            <a:r>
              <a:rPr lang="en-GB" sz="1600" b="0" i="1" strike="noStrike" spc="-1" dirty="0">
                <a:latin typeface="Century Gothic"/>
              </a:rPr>
              <a:t>GRAVITY Collaboration, 2018</a:t>
            </a:r>
            <a:endParaRPr lang="fr-FR" sz="1600" b="0" strike="noStrike" spc="-1" dirty="0">
              <a:latin typeface="Arial"/>
            </a:endParaRPr>
          </a:p>
        </p:txBody>
      </p:sp>
      <p:grpSp>
        <p:nvGrpSpPr>
          <p:cNvPr id="595" name="Groupe 15"/>
          <p:cNvGrpSpPr/>
          <p:nvPr/>
        </p:nvGrpSpPr>
        <p:grpSpPr>
          <a:xfrm>
            <a:off x="123840" y="1886400"/>
            <a:ext cx="8483400" cy="3861360"/>
            <a:chOff x="123840" y="1886400"/>
            <a:chExt cx="8483400" cy="3861360"/>
          </a:xfrm>
        </p:grpSpPr>
        <p:pic>
          <p:nvPicPr>
            <p:cNvPr id="596" name="Image 17"/>
            <p:cNvPicPr/>
            <p:nvPr/>
          </p:nvPicPr>
          <p:blipFill>
            <a:blip r:embed="rId3"/>
            <a:srcRect r="51727"/>
            <a:stretch/>
          </p:blipFill>
          <p:spPr>
            <a:xfrm>
              <a:off x="123840" y="1886400"/>
              <a:ext cx="4624200" cy="3861360"/>
            </a:xfrm>
            <a:prstGeom prst="rect">
              <a:avLst/>
            </a:prstGeom>
            <a:ln w="0">
              <a:noFill/>
            </a:ln>
          </p:spPr>
        </p:pic>
        <p:pic>
          <p:nvPicPr>
            <p:cNvPr id="597" name="Image 18"/>
            <p:cNvPicPr/>
            <p:nvPr/>
          </p:nvPicPr>
          <p:blipFill>
            <a:blip r:embed="rId3"/>
            <a:srcRect l="59717"/>
            <a:stretch/>
          </p:blipFill>
          <p:spPr>
            <a:xfrm>
              <a:off x="4748400" y="1886400"/>
              <a:ext cx="3858840" cy="3861360"/>
            </a:xfrm>
            <a:prstGeom prst="rect">
              <a:avLst/>
            </a:prstGeom>
            <a:ln w="0">
              <a:noFill/>
            </a:ln>
          </p:spPr>
        </p:pic>
      </p:grpSp>
      <mc:AlternateContent xmlns:mc="http://schemas.openxmlformats.org/markup-compatibility/2006" xmlns:a14="http://schemas.microsoft.com/office/drawing/2010/main">
        <mc:Choice Requires="a14">
          <p:sp>
            <p:nvSpPr>
              <p:cNvPr id="598" name="Rectangle 19"/>
              <p:cNvSpPr/>
              <p:nvPr/>
            </p:nvSpPr>
            <p:spPr>
              <a:xfrm>
                <a:off x="8697600" y="1886400"/>
                <a:ext cx="3494160" cy="380914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50000"/>
                  </a:lnSpc>
                  <a:buClr>
                    <a:srgbClr val="000000"/>
                  </a:buClr>
                  <a:buFont typeface="Wingdings" charset="2"/>
                  <a:buChar char=""/>
                </a:pPr>
                <a:r>
                  <a:rPr lang="en-US" sz="2000" spc="-1" dirty="0" smtClean="0">
                    <a:latin typeface="Century Gothic"/>
                  </a:rPr>
                  <a:t>Simple hotspot model with a </a:t>
                </a:r>
                <a:r>
                  <a:rPr lang="en-US" sz="2000" spc="-1" dirty="0" err="1" smtClean="0">
                    <a:latin typeface="Century Gothic"/>
                  </a:rPr>
                  <a:t>Keplerian</a:t>
                </a:r>
                <a:r>
                  <a:rPr lang="en-US" sz="2000" spc="-1" dirty="0" smtClean="0">
                    <a:latin typeface="Century Gothic"/>
                  </a:rPr>
                  <a:t> circular orbit in the equatorial plane</a:t>
                </a:r>
              </a:p>
              <a:p>
                <a:pPr marL="285840" indent="-285840" defTabSz="914400">
                  <a:lnSpc>
                    <a:spcPct val="150000"/>
                  </a:lnSpc>
                  <a:buClr>
                    <a:srgbClr val="000000"/>
                  </a:buClr>
                  <a:buFont typeface="Wingdings" charset="2"/>
                  <a:buChar char=""/>
                </a:pPr>
                <a:r>
                  <a:rPr lang="en-US" sz="2000" spc="-1" dirty="0" smtClean="0">
                    <a:latin typeface="Century Gothic"/>
                  </a:rPr>
                  <a:t>Results :</a:t>
                </a:r>
              </a:p>
              <a:p>
                <a:pPr marL="800100" lvl="1" indent="-342900">
                  <a:spcAft>
                    <a:spcPts val="600"/>
                  </a:spcAft>
                  <a:buClr>
                    <a:srgbClr val="000000"/>
                  </a:buClr>
                  <a:buFont typeface="Arial" panose="020B0604020202020204" pitchFamily="34" charset="0"/>
                  <a:buChar char="•"/>
                </a:pPr>
                <a:r>
                  <a:rPr lang="en-US" sz="2000" b="1" strike="noStrike" spc="-1" dirty="0" smtClean="0">
                    <a:latin typeface="Century Gothic"/>
                  </a:rPr>
                  <a:t>Low inclination</a:t>
                </a:r>
              </a:p>
              <a:p>
                <a:pPr marL="800100" lvl="1" indent="-342900">
                  <a:spcAft>
                    <a:spcPts val="600"/>
                  </a:spcAft>
                  <a:buClr>
                    <a:srgbClr val="000000"/>
                  </a:buClr>
                  <a:buFont typeface="Arial" panose="020B0604020202020204" pitchFamily="34" charset="0"/>
                  <a:buChar char="•"/>
                </a:pPr>
                <a:r>
                  <a:rPr lang="en-US" sz="2000" spc="-1" dirty="0" smtClean="0">
                    <a:latin typeface="Century Gothic"/>
                  </a:rPr>
                  <a:t>Orbit at </a:t>
                </a:r>
                <a:r>
                  <a:rPr lang="en-US" sz="2000" b="1" spc="-1" dirty="0" smtClean="0">
                    <a:latin typeface="Century Gothic"/>
                  </a:rPr>
                  <a:t>a few </a:t>
                </a:r>
                <a14:m>
                  <m:oMath xmlns:m="http://schemas.openxmlformats.org/officeDocument/2006/math">
                    <m:sSub>
                      <m:sSubPr>
                        <m:ctrlPr>
                          <a:rPr lang="en-US" sz="2000" b="1" i="1" spc="-1" smtClean="0">
                            <a:latin typeface="Cambria Math" panose="02040503050406030204" pitchFamily="18" charset="0"/>
                          </a:rPr>
                        </m:ctrlPr>
                      </m:sSubPr>
                      <m:e>
                        <m:r>
                          <a:rPr lang="fr-FR" sz="2000" b="1" i="1" spc="-1" smtClean="0">
                            <a:latin typeface="Cambria Math" panose="02040503050406030204" pitchFamily="18" charset="0"/>
                          </a:rPr>
                          <m:t>𝑹</m:t>
                        </m:r>
                      </m:e>
                      <m:sub>
                        <m:r>
                          <a:rPr lang="fr-FR" sz="2000" b="1" i="1" spc="-1" smtClean="0">
                            <a:latin typeface="Cambria Math" panose="02040503050406030204" pitchFamily="18" charset="0"/>
                          </a:rPr>
                          <m:t>𝒈</m:t>
                        </m:r>
                      </m:sub>
                    </m:sSub>
                  </m:oMath>
                </a14:m>
                <a:endParaRPr lang="fr-FR" sz="2000" b="1" spc="-1" dirty="0" smtClean="0">
                  <a:latin typeface="Century Gothic"/>
                </a:endParaRPr>
              </a:p>
              <a:p>
                <a:pPr marL="800100" lvl="1" indent="-342900">
                  <a:spcAft>
                    <a:spcPts val="600"/>
                  </a:spcAft>
                  <a:buClr>
                    <a:srgbClr val="000000"/>
                  </a:buClr>
                  <a:buFont typeface="Arial" panose="020B0604020202020204" pitchFamily="34" charset="0"/>
                  <a:buChar char="•"/>
                </a:pPr>
                <a:r>
                  <a:rPr lang="en-US" sz="2000" spc="-1" dirty="0" smtClean="0"/>
                  <a:t>Possible </a:t>
                </a:r>
                <a:r>
                  <a:rPr lang="en-US" sz="2000" b="1" spc="-1" dirty="0" smtClean="0"/>
                  <a:t>super-</a:t>
                </a:r>
                <a:r>
                  <a:rPr lang="en-US" sz="2000" b="1" spc="-1" dirty="0" err="1" smtClean="0"/>
                  <a:t>keplerian</a:t>
                </a:r>
                <a:r>
                  <a:rPr lang="en-US" sz="2000" b="1" spc="-1" dirty="0" smtClean="0"/>
                  <a:t> velocity </a:t>
                </a:r>
                <a:r>
                  <a:rPr lang="en-US" sz="2000" spc="-1" dirty="0" smtClean="0">
                    <a:latin typeface="Arial"/>
                  </a:rPr>
                  <a:t>?</a:t>
                </a:r>
                <a:endParaRPr lang="en-US" sz="2000" b="0" strike="noStrike" spc="-1" dirty="0">
                  <a:latin typeface="Arial"/>
                </a:endParaRPr>
              </a:p>
            </p:txBody>
          </p:sp>
        </mc:Choice>
        <mc:Fallback xmlns="">
          <p:sp>
            <p:nvSpPr>
              <p:cNvPr id="598" name="Rectangle 19"/>
              <p:cNvSpPr>
                <a:spLocks noRot="1" noChangeAspect="1" noMove="1" noResize="1" noEditPoints="1" noAdjustHandles="1" noChangeArrowheads="1" noChangeShapeType="1" noTextEdit="1"/>
              </p:cNvSpPr>
              <p:nvPr/>
            </p:nvSpPr>
            <p:spPr>
              <a:xfrm>
                <a:off x="8697600" y="1886400"/>
                <a:ext cx="3494160" cy="3809141"/>
              </a:xfrm>
              <a:prstGeom prst="rect">
                <a:avLst/>
              </a:prstGeom>
              <a:blipFill rotWithShape="0">
                <a:blip r:embed="rId4"/>
                <a:stretch>
                  <a:fillRect l="-1571" r="-1745" b="-2080"/>
                </a:stretch>
              </a:blipFill>
              <a:ln w="0">
                <a:noFill/>
              </a:ln>
            </p:spPr>
            <p:txBody>
              <a:bodyPr/>
              <a:lstStyle/>
              <a:p>
                <a:r>
                  <a:rPr lang="fr-FR">
                    <a:noFill/>
                  </a:rPr>
                  <a:t> </a:t>
                </a:r>
              </a:p>
            </p:txBody>
          </p:sp>
        </mc:Fallback>
      </mc:AlternateContent>
      <p:sp>
        <p:nvSpPr>
          <p:cNvPr id="599" name="Titre 6"/>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a:solidFill>
                  <a:schemeClr val="accent1"/>
                </a:solidFill>
                <a:latin typeface="Century Gothic"/>
              </a:rPr>
              <a:t>Introduction</a:t>
            </a:r>
            <a:endParaRPr lang="fr-FR" sz="3200" b="0" strike="noStrike" spc="-1">
              <a:solidFill>
                <a:srgbClr val="FFFFFF"/>
              </a:solidFill>
              <a:latin typeface="Arial"/>
            </a:endParaRPr>
          </a:p>
        </p:txBody>
      </p:sp>
      <p:sp>
        <p:nvSpPr>
          <p:cNvPr id="3" name="PlaceHolder 2"/>
          <p:cNvSpPr>
            <a:spLocks noGrp="1"/>
          </p:cNvSpPr>
          <p:nvPr>
            <p:ph type="sldNum" idx="63"/>
          </p:nvPr>
        </p:nvSpPr>
        <p:spPr/>
        <p:txBody>
          <a:bodyPr/>
          <a:lstStyle/>
          <a:p>
            <a:fld id="{2A442C8E-0804-49E8-A7BA-6A22A4B5409A}" type="slidenum">
              <a:t>5</a:t>
            </a:fld>
            <a:endParaRPr/>
          </a:p>
        </p:txBody>
      </p:sp>
      <p:sp>
        <p:nvSpPr>
          <p:cNvPr id="15"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6"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9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5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9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9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9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9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sldNum" idx="4294967295"/>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3620CC35-451B-4E3C-BC97-9B8F616604CE}" type="slidenum">
              <a:rPr lang="fr-FR" sz="2800" b="0" strike="noStrike" spc="-1">
                <a:solidFill>
                  <a:srgbClr val="898989"/>
                </a:solidFill>
              </a:rPr>
              <a:t>6</a:t>
            </a:fld>
            <a:endParaRPr lang="fr-FR" sz="2800" b="0" strike="noStrike" spc="-1" dirty="0">
              <a:solidFill>
                <a:srgbClr val="898989"/>
              </a:solidFill>
              <a:latin typeface="Times New Roman"/>
            </a:endParaRPr>
          </a:p>
        </p:txBody>
      </p:sp>
      <p:cxnSp>
        <p:nvCxnSpPr>
          <p:cNvPr id="602" name="Connecteur droit 19"/>
          <p:cNvCxnSpPr/>
          <p:nvPr/>
        </p:nvCxnSpPr>
        <p:spPr>
          <a:xfrm>
            <a:off x="0" y="6211440"/>
            <a:ext cx="12192120" cy="360"/>
          </a:xfrm>
          <a:prstGeom prst="straightConnector1">
            <a:avLst/>
          </a:prstGeom>
          <a:ln w="25400" cap="rnd">
            <a:solidFill>
              <a:srgbClr val="B01513"/>
            </a:solidFill>
            <a:round/>
          </a:ln>
        </p:spPr>
      </p:cxnSp>
      <p:sp>
        <p:nvSpPr>
          <p:cNvPr id="603" name="Rectangle 21"/>
          <p:cNvSpPr/>
          <p:nvPr/>
        </p:nvSpPr>
        <p:spPr>
          <a:xfrm>
            <a:off x="467640" y="6350040"/>
            <a:ext cx="15771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solidFill>
                  <a:srgbClr val="000000"/>
                </a:solidFill>
                <a:latin typeface="Century Gothic"/>
              </a:rPr>
              <a:t>Nicolas</a:t>
            </a:r>
            <a:r>
              <a:rPr lang="fr-FR" sz="1800" b="0" strike="noStrike" spc="-1">
                <a:solidFill>
                  <a:srgbClr val="000000"/>
                </a:solidFill>
                <a:latin typeface="Century Gothic"/>
              </a:rPr>
              <a:t> Aimar</a:t>
            </a:r>
            <a:endParaRPr lang="fr-FR" sz="1800" b="0" strike="noStrike" spc="-1">
              <a:solidFill>
                <a:srgbClr val="FFFFFF"/>
              </a:solidFill>
              <a:latin typeface="Arial"/>
            </a:endParaRPr>
          </a:p>
        </p:txBody>
      </p:sp>
      <mc:AlternateContent xmlns:mc="http://schemas.openxmlformats.org/markup-compatibility/2006" xmlns:a14="http://schemas.microsoft.com/office/drawing/2010/main">
        <mc:Choice Requires="a14">
          <p:sp>
            <p:nvSpPr>
              <p:cNvPr id="12" name="Rectangle 19"/>
              <p:cNvSpPr/>
              <p:nvPr/>
            </p:nvSpPr>
            <p:spPr>
              <a:xfrm>
                <a:off x="7753927" y="1556620"/>
                <a:ext cx="4500312" cy="424586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50000"/>
                  </a:lnSpc>
                  <a:buClr>
                    <a:srgbClr val="000000"/>
                  </a:buClr>
                  <a:buFont typeface="Wingdings" charset="2"/>
                  <a:buChar char=""/>
                </a:pPr>
                <a:r>
                  <a:rPr lang="en-US" sz="2000" strike="noStrike" spc="-1" dirty="0" smtClean="0">
                    <a:latin typeface="Century Gothic"/>
                  </a:rPr>
                  <a:t>Time scale of </a:t>
                </a:r>
                <a:r>
                  <a:rPr lang="en-US" sz="2000" b="1" strike="noStrike" spc="-1" dirty="0" smtClean="0">
                    <a:latin typeface="Century Gothic"/>
                  </a:rPr>
                  <a:t>30min-1h</a:t>
                </a:r>
              </a:p>
              <a:p>
                <a:pPr marL="285840" indent="-285840" defTabSz="914400">
                  <a:lnSpc>
                    <a:spcPct val="150000"/>
                  </a:lnSpc>
                  <a:buClr>
                    <a:srgbClr val="000000"/>
                  </a:buClr>
                  <a:buFont typeface="Wingdings" charset="2"/>
                  <a:buChar char=""/>
                </a:pPr>
                <a:r>
                  <a:rPr lang="en-US" sz="2000" spc="-1" dirty="0">
                    <a:latin typeface="Century Gothic"/>
                  </a:rPr>
                  <a:t>A</a:t>
                </a:r>
                <a:r>
                  <a:rPr lang="en-US" sz="2000" strike="noStrike" spc="-1" dirty="0" smtClean="0">
                    <a:latin typeface="Century Gothic"/>
                  </a:rPr>
                  <a:t>verage flare shows orbital motion at </a:t>
                </a:r>
                <a14:m>
                  <m:oMath xmlns:m="http://schemas.openxmlformats.org/officeDocument/2006/math">
                    <m:r>
                      <a:rPr lang="fr-FR" sz="2000" b="1" i="1" strike="noStrike" spc="-1" smtClean="0">
                        <a:latin typeface="Cambria Math" panose="02040503050406030204" pitchFamily="18" charset="0"/>
                      </a:rPr>
                      <m:t>𝒓</m:t>
                    </m:r>
                    <m:r>
                      <a:rPr lang="fr-FR" sz="2000" b="1" i="1" strike="noStrike" spc="-1" smtClean="0">
                        <a:latin typeface="Cambria Math" panose="02040503050406030204" pitchFamily="18" charset="0"/>
                      </a:rPr>
                      <m:t>=</m:t>
                    </m:r>
                    <m:r>
                      <a:rPr lang="fr-FR" sz="2000" b="1" i="1" strike="noStrike" spc="-1" smtClean="0">
                        <a:latin typeface="Cambria Math" panose="02040503050406030204" pitchFamily="18" charset="0"/>
                      </a:rPr>
                      <m:t>𝟗</m:t>
                    </m:r>
                  </m:oMath>
                </a14:m>
                <a:r>
                  <a:rPr lang="en-US" sz="2000" b="1" strike="noStrike" spc="-1" dirty="0" smtClean="0">
                    <a:latin typeface="Century Gothic"/>
                  </a:rPr>
                  <a:t>M</a:t>
                </a:r>
                <a:r>
                  <a:rPr lang="en-US" sz="2000" strike="noStrike" spc="-1" dirty="0" smtClean="0">
                    <a:latin typeface="Century Gothic"/>
                  </a:rPr>
                  <a:t> with </a:t>
                </a:r>
                <a14:m>
                  <m:oMath xmlns:m="http://schemas.openxmlformats.org/officeDocument/2006/math">
                    <m:r>
                      <a:rPr lang="fr-FR" sz="2000" b="1" i="1" strike="noStrike" spc="-1" smtClean="0">
                        <a:latin typeface="Cambria Math" panose="02040503050406030204" pitchFamily="18" charset="0"/>
                      </a:rPr>
                      <m:t>𝒊</m:t>
                    </m:r>
                    <m:r>
                      <a:rPr lang="fr-FR" sz="2000" b="1" i="1" strike="noStrike" spc="-1" smtClean="0">
                        <a:latin typeface="Cambria Math" panose="02040503050406030204" pitchFamily="18" charset="0"/>
                        <a:ea typeface="Cambria Math" panose="02040503050406030204" pitchFamily="18" charset="0"/>
                      </a:rPr>
                      <m:t>≈</m:t>
                    </m:r>
                    <m:r>
                      <a:rPr lang="fr-FR" sz="2000" b="1" i="1" strike="noStrike" spc="-1" smtClean="0">
                        <a:latin typeface="Cambria Math" panose="02040503050406030204" pitchFamily="18" charset="0"/>
                        <a:ea typeface="Cambria Math" panose="02040503050406030204" pitchFamily="18" charset="0"/>
                      </a:rPr>
                      <m:t>𝟏𝟓𝟕</m:t>
                    </m:r>
                  </m:oMath>
                </a14:m>
                <a:r>
                  <a:rPr lang="en-US" sz="2000" b="1" strike="noStrike" spc="-1" dirty="0" smtClean="0">
                    <a:latin typeface="Century Gothic"/>
                  </a:rPr>
                  <a:t>°</a:t>
                </a:r>
              </a:p>
              <a:p>
                <a:pPr marL="285840" indent="-285840" defTabSz="914400">
                  <a:lnSpc>
                    <a:spcPct val="150000"/>
                  </a:lnSpc>
                  <a:buClr>
                    <a:srgbClr val="000000"/>
                  </a:buClr>
                  <a:buFont typeface="Wingdings" charset="2"/>
                  <a:buChar char=""/>
                </a:pPr>
                <a:r>
                  <a:rPr lang="en-US" sz="2000" strike="noStrike" spc="-1" dirty="0" smtClean="0"/>
                  <a:t>Polarization angular velocity is only compatible with </a:t>
                </a:r>
                <a:r>
                  <a:rPr lang="en-US" sz="2000" b="1" strike="noStrike" spc="-1" dirty="0" smtClean="0"/>
                  <a:t>poloidal magnetic field</a:t>
                </a:r>
                <a:r>
                  <a:rPr lang="en-US" sz="2000" strike="noStrike" spc="-1" dirty="0" smtClean="0"/>
                  <a:t> configuration</a:t>
                </a:r>
              </a:p>
              <a:p>
                <a:pPr marL="285840" indent="-285840" defTabSz="914400">
                  <a:lnSpc>
                    <a:spcPct val="150000"/>
                  </a:lnSpc>
                  <a:buClr>
                    <a:srgbClr val="000000"/>
                  </a:buClr>
                  <a:buFont typeface="Wingdings" charset="2"/>
                  <a:buChar char=""/>
                </a:pPr>
                <a:r>
                  <a:rPr lang="en-US" sz="2000" strike="noStrike" spc="-1" dirty="0" smtClean="0"/>
                  <a:t>Maybe </a:t>
                </a:r>
                <a:r>
                  <a:rPr lang="en-US" sz="2000" b="1" strike="noStrike" spc="-1" dirty="0" smtClean="0"/>
                  <a:t>super </a:t>
                </a:r>
                <a:r>
                  <a:rPr lang="en-US" sz="2000" b="1" spc="-1" dirty="0" err="1" smtClean="0"/>
                  <a:t>K</a:t>
                </a:r>
                <a:r>
                  <a:rPr lang="en-US" sz="2000" b="1" strike="noStrike" spc="-1" dirty="0" err="1" smtClean="0"/>
                  <a:t>eplerian</a:t>
                </a:r>
                <a:r>
                  <a:rPr lang="en-US" sz="2000" b="1" strike="noStrike" spc="-1" dirty="0" smtClean="0"/>
                  <a:t> </a:t>
                </a:r>
                <a:r>
                  <a:rPr lang="en-US" sz="2000" strike="noStrike" spc="-1" dirty="0" smtClean="0"/>
                  <a:t>velocity</a:t>
                </a:r>
              </a:p>
              <a:p>
                <a:pPr marL="285840" indent="-285840" defTabSz="914400">
                  <a:lnSpc>
                    <a:spcPct val="150000"/>
                  </a:lnSpc>
                  <a:buClr>
                    <a:srgbClr val="000000"/>
                  </a:buClr>
                  <a:buFont typeface="Wingdings" charset="2"/>
                  <a:buChar char=""/>
                </a:pPr>
                <a:r>
                  <a:rPr lang="en-US" sz="2000" spc="-1" dirty="0" smtClean="0"/>
                  <a:t>Some </a:t>
                </a:r>
                <a:r>
                  <a:rPr lang="en-US" sz="2000" b="1" spc="-1" dirty="0" smtClean="0"/>
                  <a:t>double peak LC </a:t>
                </a:r>
                <a:r>
                  <a:rPr lang="en-US" sz="2000" spc="-1" dirty="0" smtClean="0"/>
                  <a:t>have been observed</a:t>
                </a:r>
                <a:endParaRPr lang="en-US" sz="2000" strike="noStrike" spc="-1" dirty="0" smtClean="0"/>
              </a:p>
            </p:txBody>
          </p:sp>
        </mc:Choice>
        <mc:Fallback xmlns="">
          <p:sp>
            <p:nvSpPr>
              <p:cNvPr id="12" name="Rectangle 19"/>
              <p:cNvSpPr>
                <a:spLocks noRot="1" noChangeAspect="1" noMove="1" noResize="1" noEditPoints="1" noAdjustHandles="1" noChangeArrowheads="1" noChangeShapeType="1" noTextEdit="1"/>
              </p:cNvSpPr>
              <p:nvPr/>
            </p:nvSpPr>
            <p:spPr>
              <a:xfrm>
                <a:off x="7753927" y="1556620"/>
                <a:ext cx="4500312" cy="4245863"/>
              </a:xfrm>
              <a:prstGeom prst="rect">
                <a:avLst/>
              </a:prstGeom>
              <a:blipFill rotWithShape="0">
                <a:blip r:embed="rId2"/>
                <a:stretch>
                  <a:fillRect l="-1220" b="-143"/>
                </a:stretch>
              </a:blipFill>
              <a:ln w="0">
                <a:noFill/>
              </a:ln>
            </p:spPr>
            <p:txBody>
              <a:bodyPr/>
              <a:lstStyle/>
              <a:p>
                <a:r>
                  <a:rPr lang="fr-FR">
                    <a:noFill/>
                  </a:rPr>
                  <a:t> </a:t>
                </a:r>
              </a:p>
            </p:txBody>
          </p:sp>
        </mc:Fallback>
      </mc:AlternateContent>
      <p:sp>
        <p:nvSpPr>
          <p:cNvPr id="13" name="Titre 13"/>
          <p:cNvSpPr/>
          <p:nvPr/>
        </p:nvSpPr>
        <p:spPr>
          <a:xfrm>
            <a:off x="467640" y="1277755"/>
            <a:ext cx="6838595"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pPr>
            <a:r>
              <a:rPr lang="en-US" sz="3200" b="1" u="sng" strike="noStrike" spc="-1" dirty="0" smtClean="0">
                <a:latin typeface="Century Gothic"/>
              </a:rPr>
              <a:t>Sgr A* flare in NIR</a:t>
            </a:r>
            <a:endParaRPr lang="en-US" sz="3200" b="1" u="sng" strike="noStrike" spc="-1" dirty="0">
              <a:latin typeface="Arial"/>
            </a:endParaRPr>
          </a:p>
        </p:txBody>
      </p:sp>
      <p:grpSp>
        <p:nvGrpSpPr>
          <p:cNvPr id="5" name="Groupe 4"/>
          <p:cNvGrpSpPr/>
          <p:nvPr/>
        </p:nvGrpSpPr>
        <p:grpSpPr>
          <a:xfrm>
            <a:off x="35979" y="1993390"/>
            <a:ext cx="7717948" cy="3699198"/>
            <a:chOff x="42700" y="1751343"/>
            <a:chExt cx="7959430" cy="3814940"/>
          </a:xfrm>
        </p:grpSpPr>
        <p:sp>
          <p:nvSpPr>
            <p:cNvPr id="10" name="Rectangle 14"/>
            <p:cNvSpPr/>
            <p:nvPr/>
          </p:nvSpPr>
          <p:spPr>
            <a:xfrm>
              <a:off x="42700" y="5229183"/>
              <a:ext cx="7959430"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600" b="0" strike="noStrike" spc="-1" dirty="0">
                  <a:latin typeface="Century Gothic"/>
                </a:rPr>
                <a:t>Credit : </a:t>
              </a:r>
              <a:r>
                <a:rPr lang="en-GB" sz="1600" b="0" i="1" strike="noStrike" spc="-1" dirty="0">
                  <a:latin typeface="Century Gothic"/>
                </a:rPr>
                <a:t>GRAVITY Collaboration, </a:t>
              </a:r>
              <a:r>
                <a:rPr lang="en-GB" sz="1600" b="0" i="1" strike="noStrike" spc="-1" dirty="0" smtClean="0">
                  <a:latin typeface="Century Gothic"/>
                </a:rPr>
                <a:t>2023</a:t>
              </a:r>
              <a:endParaRPr lang="fr-FR" sz="1600" b="0" strike="noStrike" spc="-1" dirty="0">
                <a:latin typeface="Aria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0" y="1751343"/>
              <a:ext cx="7959430" cy="3477840"/>
            </a:xfrm>
            <a:prstGeom prst="rect">
              <a:avLst/>
            </a:prstGeom>
          </p:spPr>
        </p:pic>
      </p:grpSp>
      <p:sp>
        <p:nvSpPr>
          <p:cNvPr id="14"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6" name="Titre 6"/>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dirty="0">
                <a:solidFill>
                  <a:schemeClr val="accent1"/>
                </a:solidFill>
                <a:latin typeface="Century Gothic"/>
              </a:rPr>
              <a:t>Introduction</a:t>
            </a:r>
            <a:endParaRPr lang="fr-FR" sz="3200" b="0" strike="noStrike" spc="-1" dirty="0">
              <a:solidFill>
                <a:srgbClr val="FFFFFF"/>
              </a:solidFill>
              <a:latin typeface="Arial"/>
            </a:endParaRPr>
          </a:p>
        </p:txBody>
      </p:sp>
      <p:sp>
        <p:nvSpPr>
          <p:cNvPr id="17"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273575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sldNum" idx="4294967295"/>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3620CC35-451B-4E3C-BC97-9B8F616604CE}" type="slidenum">
              <a:rPr lang="fr-FR" sz="2800" b="0" strike="noStrike" spc="-1">
                <a:solidFill>
                  <a:srgbClr val="898989"/>
                </a:solidFill>
              </a:rPr>
              <a:t>7</a:t>
            </a:fld>
            <a:endParaRPr lang="fr-FR" sz="2800" b="0" strike="noStrike" spc="-1" dirty="0">
              <a:solidFill>
                <a:srgbClr val="898989"/>
              </a:solidFill>
              <a:latin typeface="Times New Roman"/>
            </a:endParaRPr>
          </a:p>
        </p:txBody>
      </p:sp>
      <p:cxnSp>
        <p:nvCxnSpPr>
          <p:cNvPr id="602" name="Connecteur droit 19"/>
          <p:cNvCxnSpPr/>
          <p:nvPr/>
        </p:nvCxnSpPr>
        <p:spPr>
          <a:xfrm>
            <a:off x="0" y="6211440"/>
            <a:ext cx="12192120" cy="360"/>
          </a:xfrm>
          <a:prstGeom prst="straightConnector1">
            <a:avLst/>
          </a:prstGeom>
          <a:ln w="25400" cap="rnd">
            <a:solidFill>
              <a:srgbClr val="B01513"/>
            </a:solidFill>
            <a:round/>
          </a:ln>
        </p:spPr>
      </p:cxnSp>
      <p:sp>
        <p:nvSpPr>
          <p:cNvPr id="603" name="Rectangle 21"/>
          <p:cNvSpPr/>
          <p:nvPr/>
        </p:nvSpPr>
        <p:spPr>
          <a:xfrm>
            <a:off x="467640" y="6350040"/>
            <a:ext cx="15771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solidFill>
                  <a:srgbClr val="000000"/>
                </a:solidFill>
                <a:latin typeface="Century Gothic"/>
              </a:rPr>
              <a:t>Nicolas</a:t>
            </a:r>
            <a:r>
              <a:rPr lang="fr-FR" sz="1800" b="0" strike="noStrike" spc="-1">
                <a:solidFill>
                  <a:srgbClr val="000000"/>
                </a:solidFill>
                <a:latin typeface="Century Gothic"/>
              </a:rPr>
              <a:t> Aimar</a:t>
            </a:r>
            <a:endParaRPr lang="fr-FR" sz="1800" b="0" strike="noStrike" spc="-1">
              <a:solidFill>
                <a:srgbClr val="FFFFFF"/>
              </a:solidFill>
              <a:latin typeface="Arial"/>
            </a:endParaRPr>
          </a:p>
        </p:txBody>
      </p:sp>
      <p:grpSp>
        <p:nvGrpSpPr>
          <p:cNvPr id="3" name="Groupe 2"/>
          <p:cNvGrpSpPr/>
          <p:nvPr/>
        </p:nvGrpSpPr>
        <p:grpSpPr>
          <a:xfrm>
            <a:off x="7257635" y="1264291"/>
            <a:ext cx="4683353" cy="4808909"/>
            <a:chOff x="229306" y="1062720"/>
            <a:chExt cx="4683353" cy="4808909"/>
          </a:xfrm>
        </p:grpSpPr>
        <p:sp>
          <p:nvSpPr>
            <p:cNvPr id="26" name="Rectangle 25"/>
            <p:cNvSpPr/>
            <p:nvPr/>
          </p:nvSpPr>
          <p:spPr>
            <a:xfrm>
              <a:off x="229306" y="5533075"/>
              <a:ext cx="4683353" cy="33855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rPr>
                <a:t>Credit : </a:t>
              </a:r>
              <a:r>
                <a:rPr lang="en-US" sz="1600" i="1" kern="0" dirty="0" err="1" smtClean="0">
                  <a:solidFill>
                    <a:prstClr val="black"/>
                  </a:solidFill>
                </a:rPr>
                <a:t>Wielgus</a:t>
              </a:r>
              <a:r>
                <a:rPr kumimoji="0" lang="en-US" sz="1600" b="0" i="1" u="none" strike="noStrike" kern="0" cap="none" spc="0" normalizeH="0" baseline="0" noProof="0" dirty="0" smtClean="0">
                  <a:ln>
                    <a:noFill/>
                  </a:ln>
                  <a:solidFill>
                    <a:prstClr val="black"/>
                  </a:solidFill>
                  <a:effectLst/>
                  <a:uLnTx/>
                  <a:uFillTx/>
                </a:rPr>
                <a:t> et al., 2022</a:t>
              </a:r>
              <a:endParaRPr kumimoji="0" lang="en-GB" sz="1600" b="0" i="1" u="none" strike="noStrike" kern="0" cap="none" spc="0" normalizeH="0" baseline="0" noProof="0" dirty="0" smtClean="0">
                <a:ln>
                  <a:noFill/>
                </a:ln>
                <a:solidFill>
                  <a:prstClr val="black"/>
                </a:solidFill>
                <a:effectLst/>
                <a:uLnTx/>
                <a:uFillTx/>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67369"/>
            <a:stretch/>
          </p:blipFill>
          <p:spPr>
            <a:xfrm>
              <a:off x="229306" y="1062720"/>
              <a:ext cx="4683353" cy="4469098"/>
            </a:xfrm>
            <a:prstGeom prst="rect">
              <a:avLst/>
            </a:prstGeom>
          </p:spPr>
        </p:pic>
      </p:grpSp>
      <mc:AlternateContent xmlns:mc="http://schemas.openxmlformats.org/markup-compatibility/2006" xmlns:a14="http://schemas.microsoft.com/office/drawing/2010/main">
        <mc:Choice Requires="a14">
          <p:sp>
            <p:nvSpPr>
              <p:cNvPr id="35" name="Rectangle 19"/>
              <p:cNvSpPr/>
              <p:nvPr/>
            </p:nvSpPr>
            <p:spPr>
              <a:xfrm>
                <a:off x="0" y="2081564"/>
                <a:ext cx="7010401" cy="336209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50000"/>
                  </a:lnSpc>
                  <a:buClr>
                    <a:srgbClr val="000000"/>
                  </a:buClr>
                  <a:buFont typeface="Wingdings" charset="2"/>
                  <a:buChar char=""/>
                </a:pPr>
                <a:r>
                  <a:rPr lang="en-US" sz="2000" strike="noStrike" spc="-1" dirty="0" smtClean="0">
                    <a:latin typeface="Century Gothic"/>
                  </a:rPr>
                  <a:t>Time scale of ~</a:t>
                </a:r>
                <a:r>
                  <a:rPr lang="en-US" sz="2000" b="1" spc="-1" dirty="0" smtClean="0">
                    <a:latin typeface="Century Gothic"/>
                  </a:rPr>
                  <a:t>70min</a:t>
                </a:r>
                <a:endParaRPr lang="en-US" sz="2000" b="1" strike="noStrike" spc="-1" dirty="0" smtClean="0">
                  <a:latin typeface="Century Gothic"/>
                </a:endParaRPr>
              </a:p>
              <a:p>
                <a:pPr marL="285840" indent="-285840" defTabSz="914400">
                  <a:lnSpc>
                    <a:spcPct val="150000"/>
                  </a:lnSpc>
                  <a:buClr>
                    <a:srgbClr val="000000"/>
                  </a:buClr>
                  <a:buFont typeface="Wingdings" charset="2"/>
                  <a:buChar char=""/>
                </a:pPr>
                <a:r>
                  <a:rPr lang="en-US" sz="2000" spc="-1" dirty="0" smtClean="0">
                    <a:latin typeface="Century Gothic"/>
                  </a:rPr>
                  <a:t>Polarization loops also hints toward an equatorial orbital motion of an hotspot</a:t>
                </a:r>
                <a:r>
                  <a:rPr lang="en-US" sz="2000" spc="-1" dirty="0">
                    <a:latin typeface="Century Gothic"/>
                  </a:rPr>
                  <a:t> </a:t>
                </a:r>
                <a:r>
                  <a:rPr lang="en-US" sz="2000" spc="-1" dirty="0" smtClean="0">
                    <a:latin typeface="Century Gothic"/>
                  </a:rPr>
                  <a:t>at </a:t>
                </a:r>
                <a14:m>
                  <m:oMath xmlns:m="http://schemas.openxmlformats.org/officeDocument/2006/math">
                    <m:r>
                      <a:rPr lang="en-US" sz="2000" b="0" i="1" spc="-1" smtClean="0">
                        <a:latin typeface="Cambria Math" panose="02040503050406030204" pitchFamily="18" charset="0"/>
                      </a:rPr>
                      <m:t>𝑟</m:t>
                    </m:r>
                    <m:r>
                      <a:rPr lang="en-US" sz="2000" b="0" i="1" spc="-1" smtClean="0">
                        <a:latin typeface="Cambria Math" panose="02040503050406030204" pitchFamily="18" charset="0"/>
                      </a:rPr>
                      <m:t>=10</m:t>
                    </m:r>
                  </m:oMath>
                </a14:m>
                <a:r>
                  <a:rPr lang="en-US" sz="2000" strike="noStrike" spc="-1" dirty="0" smtClean="0">
                    <a:latin typeface="Century Gothic"/>
                  </a:rPr>
                  <a:t>M and </a:t>
                </a:r>
                <a14:m>
                  <m:oMath xmlns:m="http://schemas.openxmlformats.org/officeDocument/2006/math">
                    <m:r>
                      <a:rPr lang="en-US" sz="2000" b="0" i="1" strike="noStrike" spc="-1" smtClean="0">
                        <a:latin typeface="Cambria Math" panose="02040503050406030204" pitchFamily="18" charset="0"/>
                      </a:rPr>
                      <m:t>𝑖</m:t>
                    </m:r>
                    <m:r>
                      <a:rPr lang="en-US" sz="2000" b="0" i="1" strike="noStrike" spc="-1" smtClean="0">
                        <a:latin typeface="Cambria Math" panose="02040503050406030204" pitchFamily="18" charset="0"/>
                      </a:rPr>
                      <m:t>=160</m:t>
                    </m:r>
                  </m:oMath>
                </a14:m>
                <a:r>
                  <a:rPr lang="en-US" sz="2000" strike="noStrike" spc="-1" dirty="0" smtClean="0">
                    <a:latin typeface="Century Gothic"/>
                  </a:rPr>
                  <a:t>°</a:t>
                </a:r>
              </a:p>
              <a:p>
                <a:pPr marL="285840" indent="-285840">
                  <a:lnSpc>
                    <a:spcPct val="150000"/>
                  </a:lnSpc>
                  <a:buClr>
                    <a:srgbClr val="000000"/>
                  </a:buClr>
                  <a:buFont typeface="Wingdings" charset="2"/>
                  <a:buChar char=""/>
                </a:pPr>
                <a:r>
                  <a:rPr lang="en-US" sz="2000" spc="-1" dirty="0" smtClean="0"/>
                  <a:t>Radio p</a:t>
                </a:r>
                <a:r>
                  <a:rPr lang="en-US" sz="2000" strike="noStrike" spc="-1" dirty="0" smtClean="0"/>
                  <a:t>olarization also constraint the </a:t>
                </a:r>
                <a:r>
                  <a:rPr lang="en-US" sz="2000" b="1" spc="-1" dirty="0"/>
                  <a:t>magnetic </a:t>
                </a:r>
                <a:r>
                  <a:rPr lang="en-US" sz="2000" b="1" spc="-1" dirty="0" smtClean="0"/>
                  <a:t>field </a:t>
                </a:r>
                <a:r>
                  <a:rPr lang="en-US" sz="2000" spc="-1" dirty="0" smtClean="0"/>
                  <a:t>to be</a:t>
                </a:r>
                <a:r>
                  <a:rPr lang="en-US" sz="2000" strike="noStrike" spc="-1" dirty="0" smtClean="0"/>
                  <a:t> </a:t>
                </a:r>
                <a:r>
                  <a:rPr lang="en-US" sz="2000" spc="-1" dirty="0" smtClean="0"/>
                  <a:t>in a </a:t>
                </a:r>
                <a:r>
                  <a:rPr lang="en-US" sz="2000" b="1" spc="-1" dirty="0" smtClean="0"/>
                  <a:t>purely</a:t>
                </a:r>
                <a:r>
                  <a:rPr lang="en-US" sz="2000" spc="-1" dirty="0" smtClean="0"/>
                  <a:t> </a:t>
                </a:r>
                <a:r>
                  <a:rPr lang="en-US" sz="2000" b="1" spc="-1" dirty="0" smtClean="0"/>
                  <a:t>vertical </a:t>
                </a:r>
                <a:r>
                  <a:rPr lang="en-US" sz="2000" strike="noStrike" spc="-1" dirty="0" smtClean="0"/>
                  <a:t>configuration</a:t>
                </a:r>
              </a:p>
              <a:p>
                <a:pPr marL="285840" indent="-285840" defTabSz="914400">
                  <a:lnSpc>
                    <a:spcPct val="150000"/>
                  </a:lnSpc>
                  <a:buClr>
                    <a:srgbClr val="000000"/>
                  </a:buClr>
                  <a:buFont typeface="Wingdings" charset="2"/>
                  <a:buChar char=""/>
                </a:pPr>
                <a:r>
                  <a:rPr lang="en-US" sz="2000" strike="noStrike" spc="-1" dirty="0" smtClean="0"/>
                  <a:t>Orbital velocity is </a:t>
                </a:r>
                <a:r>
                  <a:rPr lang="en-US" sz="2000" b="1" spc="-1" dirty="0" err="1" smtClean="0"/>
                  <a:t>K</a:t>
                </a:r>
                <a:r>
                  <a:rPr lang="en-US" sz="2000" b="1" strike="noStrike" spc="-1" dirty="0" err="1" smtClean="0"/>
                  <a:t>eplerian</a:t>
                </a:r>
                <a:endParaRPr lang="en-US" sz="2000" b="1" strike="noStrike" spc="-1" dirty="0" smtClean="0"/>
              </a:p>
              <a:p>
                <a:pPr marL="285840" indent="-285840" defTabSz="914400">
                  <a:lnSpc>
                    <a:spcPct val="150000"/>
                  </a:lnSpc>
                  <a:buClr>
                    <a:srgbClr val="000000"/>
                  </a:buClr>
                  <a:buFont typeface="Wingdings" charset="2"/>
                  <a:buChar char=""/>
                </a:pPr>
                <a:r>
                  <a:rPr lang="en-US" sz="2000" spc="-1" dirty="0" smtClean="0"/>
                  <a:t>Very low density plasma </a:t>
                </a:r>
                <a14:m>
                  <m:oMath xmlns:m="http://schemas.openxmlformats.org/officeDocument/2006/math">
                    <m:sSub>
                      <m:sSubPr>
                        <m:ctrlPr>
                          <a:rPr lang="en-US" sz="2000" i="1" spc="-1" smtClean="0">
                            <a:latin typeface="Cambria Math" panose="02040503050406030204" pitchFamily="18" charset="0"/>
                          </a:rPr>
                        </m:ctrlPr>
                      </m:sSubPr>
                      <m:e>
                        <m:r>
                          <a:rPr lang="fr-FR" sz="2000" b="0" i="1" spc="-1" smtClean="0">
                            <a:latin typeface="Cambria Math" panose="02040503050406030204" pitchFamily="18" charset="0"/>
                          </a:rPr>
                          <m:t>𝑛</m:t>
                        </m:r>
                      </m:e>
                      <m:sub>
                        <m:r>
                          <a:rPr lang="fr-FR" sz="2000" b="0" i="1" spc="-1" smtClean="0">
                            <a:latin typeface="Cambria Math" panose="02040503050406030204" pitchFamily="18" charset="0"/>
                          </a:rPr>
                          <m:t>𝑒</m:t>
                        </m:r>
                      </m:sub>
                    </m:sSub>
                    <m:r>
                      <a:rPr lang="en-US" sz="2000" i="1" spc="-1" smtClean="0">
                        <a:latin typeface="Cambria Math" panose="02040503050406030204" pitchFamily="18" charset="0"/>
                        <a:ea typeface="Cambria Math" panose="02040503050406030204" pitchFamily="18" charset="0"/>
                      </a:rPr>
                      <m:t>≈</m:t>
                    </m:r>
                    <m:r>
                      <a:rPr lang="fr-FR" sz="2000" b="0" i="1" spc="-1" smtClean="0">
                        <a:latin typeface="Cambria Math" panose="02040503050406030204" pitchFamily="18" charset="0"/>
                        <a:ea typeface="Cambria Math" panose="02040503050406030204" pitchFamily="18" charset="0"/>
                      </a:rPr>
                      <m:t>5×</m:t>
                    </m:r>
                    <m:sSup>
                      <m:sSupPr>
                        <m:ctrlPr>
                          <a:rPr lang="fr-FR" sz="2000" b="0" i="1" spc="-1" smtClean="0">
                            <a:latin typeface="Cambria Math" panose="02040503050406030204" pitchFamily="18" charset="0"/>
                            <a:ea typeface="Cambria Math" panose="02040503050406030204" pitchFamily="18" charset="0"/>
                          </a:rPr>
                        </m:ctrlPr>
                      </m:sSupPr>
                      <m:e>
                        <m:r>
                          <a:rPr lang="fr-FR" sz="2000" b="0" i="1" spc="-1" smtClean="0">
                            <a:latin typeface="Cambria Math" panose="02040503050406030204" pitchFamily="18" charset="0"/>
                            <a:ea typeface="Cambria Math" panose="02040503050406030204" pitchFamily="18" charset="0"/>
                          </a:rPr>
                          <m:t>10</m:t>
                        </m:r>
                      </m:e>
                      <m:sup>
                        <m:r>
                          <a:rPr lang="fr-FR" sz="2000" b="0" i="1" spc="-1" smtClean="0">
                            <a:latin typeface="Cambria Math" panose="02040503050406030204" pitchFamily="18" charset="0"/>
                            <a:ea typeface="Cambria Math" panose="02040503050406030204" pitchFamily="18" charset="0"/>
                          </a:rPr>
                          <m:t>5</m:t>
                        </m:r>
                      </m:sup>
                    </m:sSup>
                    <m:r>
                      <a:rPr lang="fr-FR" sz="2000" b="0" i="1" spc="-1" smtClean="0">
                        <a:latin typeface="Cambria Math" panose="02040503050406030204" pitchFamily="18" charset="0"/>
                        <a:ea typeface="Cambria Math" panose="02040503050406030204" pitchFamily="18" charset="0"/>
                      </a:rPr>
                      <m:t> </m:t>
                    </m:r>
                    <m:sSup>
                      <m:sSupPr>
                        <m:ctrlPr>
                          <a:rPr lang="fr-FR" sz="2000" b="0" i="1" spc="-1" smtClean="0">
                            <a:latin typeface="Cambria Math" panose="02040503050406030204" pitchFamily="18" charset="0"/>
                            <a:ea typeface="Cambria Math" panose="02040503050406030204" pitchFamily="18" charset="0"/>
                          </a:rPr>
                        </m:ctrlPr>
                      </m:sSupPr>
                      <m:e>
                        <m:r>
                          <a:rPr lang="fr-FR" sz="2000" b="0" i="1" spc="-1" smtClean="0">
                            <a:latin typeface="Cambria Math" panose="02040503050406030204" pitchFamily="18" charset="0"/>
                            <a:ea typeface="Cambria Math" panose="02040503050406030204" pitchFamily="18" charset="0"/>
                          </a:rPr>
                          <m:t>𝑐𝑚</m:t>
                        </m:r>
                      </m:e>
                      <m:sup>
                        <m:r>
                          <a:rPr lang="fr-FR" sz="2000" b="0" i="1" spc="-1" smtClean="0">
                            <a:latin typeface="Cambria Math" panose="02040503050406030204" pitchFamily="18" charset="0"/>
                            <a:ea typeface="Cambria Math" panose="02040503050406030204" pitchFamily="18" charset="0"/>
                          </a:rPr>
                          <m:t>−3</m:t>
                        </m:r>
                      </m:sup>
                    </m:sSup>
                  </m:oMath>
                </a14:m>
                <a:endParaRPr lang="en-US" sz="2000" strike="noStrike" spc="-1" dirty="0" smtClean="0"/>
              </a:p>
            </p:txBody>
          </p:sp>
        </mc:Choice>
        <mc:Fallback xmlns="">
          <p:sp>
            <p:nvSpPr>
              <p:cNvPr id="35" name="Rectangle 19"/>
              <p:cNvSpPr>
                <a:spLocks noRot="1" noChangeAspect="1" noMove="1" noResize="1" noEditPoints="1" noAdjustHandles="1" noChangeArrowheads="1" noChangeShapeType="1" noTextEdit="1"/>
              </p:cNvSpPr>
              <p:nvPr/>
            </p:nvSpPr>
            <p:spPr>
              <a:xfrm>
                <a:off x="0" y="2081564"/>
                <a:ext cx="7010401" cy="3362095"/>
              </a:xfrm>
              <a:prstGeom prst="rect">
                <a:avLst/>
              </a:prstGeom>
              <a:blipFill rotWithShape="0">
                <a:blip r:embed="rId4"/>
                <a:stretch>
                  <a:fillRect l="-783"/>
                </a:stretch>
              </a:blipFill>
              <a:ln w="0">
                <a:noFill/>
              </a:ln>
            </p:spPr>
            <p:txBody>
              <a:bodyPr/>
              <a:lstStyle/>
              <a:p>
                <a:r>
                  <a:rPr lang="en-GB">
                    <a:noFill/>
                  </a:rPr>
                  <a:t> </a:t>
                </a:r>
              </a:p>
            </p:txBody>
          </p:sp>
        </mc:Fallback>
      </mc:AlternateContent>
      <p:sp>
        <p:nvSpPr>
          <p:cNvPr id="36" name="Titre 13"/>
          <p:cNvSpPr/>
          <p:nvPr/>
        </p:nvSpPr>
        <p:spPr>
          <a:xfrm>
            <a:off x="467640" y="1277755"/>
            <a:ext cx="6838595"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pPr>
            <a:r>
              <a:rPr lang="en-US" sz="3200" b="1" u="sng" strike="noStrike" spc="-1" dirty="0" smtClean="0">
                <a:latin typeface="Century Gothic"/>
              </a:rPr>
              <a:t>Sgr A* flare in radio</a:t>
            </a:r>
            <a:endParaRPr lang="en-US" sz="3200" b="1" u="sng" strike="noStrike" spc="-1" dirty="0">
              <a:latin typeface="Arial"/>
            </a:endParaRPr>
          </a:p>
        </p:txBody>
      </p:sp>
      <p:sp>
        <p:nvSpPr>
          <p:cNvPr id="14"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5" name="Titre 6"/>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dirty="0">
                <a:solidFill>
                  <a:schemeClr val="accent1"/>
                </a:solidFill>
                <a:latin typeface="Century Gothic"/>
              </a:rPr>
              <a:t>Introduction</a:t>
            </a:r>
            <a:endParaRPr lang="fr-FR" sz="3200" b="0" strike="noStrike" spc="-1" dirty="0">
              <a:solidFill>
                <a:srgbClr val="FFFFFF"/>
              </a:solidFill>
              <a:latin typeface="Arial"/>
            </a:endParaRPr>
          </a:p>
        </p:txBody>
      </p:sp>
      <p:sp>
        <p:nvSpPr>
          <p:cNvPr id="16"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183008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sldNum" idx="4294967295"/>
          </p:nvPr>
        </p:nvSpPr>
        <p:spPr>
          <a:xfrm>
            <a:off x="10352520" y="295560"/>
            <a:ext cx="837720" cy="767160"/>
          </a:xfrm>
          <a:prstGeom prst="rect">
            <a:avLst/>
          </a:prstGeom>
          <a:noFill/>
          <a:ln w="0">
            <a:noFill/>
          </a:ln>
        </p:spPr>
        <p:txBody>
          <a:bodyPr lIns="91440" tIns="45720" rIns="91440" bIns="45720" anchor="b">
            <a:noAutofit/>
          </a:bodyPr>
          <a:lstStyle>
            <a:lvl1pPr indent="0" algn="ctr" defTabSz="914400">
              <a:lnSpc>
                <a:spcPct val="100000"/>
              </a:lnSpc>
              <a:buNone/>
              <a:defRPr lang="fr-FR" sz="2800" b="0" strike="noStrike" spc="-1">
                <a:solidFill>
                  <a:srgbClr val="FFFFFF"/>
                </a:solidFill>
                <a:latin typeface="Century Gothic"/>
              </a:defRPr>
            </a:lvl1pPr>
          </a:lstStyle>
          <a:p>
            <a:pPr indent="0" algn="ctr" defTabSz="914400">
              <a:lnSpc>
                <a:spcPct val="100000"/>
              </a:lnSpc>
              <a:buNone/>
            </a:pPr>
            <a:fld id="{3620CC35-451B-4E3C-BC97-9B8F616604CE}" type="slidenum">
              <a:rPr lang="fr-FR" sz="2800" b="0" strike="noStrike" spc="-1">
                <a:solidFill>
                  <a:srgbClr val="898989"/>
                </a:solidFill>
              </a:rPr>
              <a:t>8</a:t>
            </a:fld>
            <a:endParaRPr lang="fr-FR" sz="2800" b="0" strike="noStrike" spc="-1" dirty="0">
              <a:solidFill>
                <a:srgbClr val="898989"/>
              </a:solidFill>
              <a:latin typeface="Times New Roman"/>
            </a:endParaRPr>
          </a:p>
        </p:txBody>
      </p:sp>
      <p:cxnSp>
        <p:nvCxnSpPr>
          <p:cNvPr id="602" name="Connecteur droit 19"/>
          <p:cNvCxnSpPr/>
          <p:nvPr/>
        </p:nvCxnSpPr>
        <p:spPr>
          <a:xfrm>
            <a:off x="0" y="6211440"/>
            <a:ext cx="12192120" cy="360"/>
          </a:xfrm>
          <a:prstGeom prst="straightConnector1">
            <a:avLst/>
          </a:prstGeom>
          <a:ln w="25400" cap="rnd">
            <a:solidFill>
              <a:srgbClr val="B01513"/>
            </a:solidFill>
            <a:round/>
          </a:ln>
        </p:spPr>
      </p:cxnSp>
      <p:sp>
        <p:nvSpPr>
          <p:cNvPr id="603" name="Rectangle 21"/>
          <p:cNvSpPr/>
          <p:nvPr/>
        </p:nvSpPr>
        <p:spPr>
          <a:xfrm>
            <a:off x="467640" y="6350040"/>
            <a:ext cx="15771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a:solidFill>
                  <a:srgbClr val="000000"/>
                </a:solidFill>
                <a:latin typeface="Century Gothic"/>
              </a:rPr>
              <a:t>Nicolas</a:t>
            </a:r>
            <a:r>
              <a:rPr lang="fr-FR" sz="1800" b="0" strike="noStrike" spc="-1">
                <a:solidFill>
                  <a:srgbClr val="000000"/>
                </a:solidFill>
                <a:latin typeface="Century Gothic"/>
              </a:rPr>
              <a:t> Aimar</a:t>
            </a:r>
            <a:endParaRPr lang="fr-FR" sz="1800" b="0" strike="noStrike" spc="-1">
              <a:solidFill>
                <a:srgbClr val="FFFFFF"/>
              </a:solidFill>
              <a:latin typeface="Arial"/>
            </a:endParaRPr>
          </a:p>
        </p:txBody>
      </p:sp>
      <p:sp>
        <p:nvSpPr>
          <p:cNvPr id="14" name="Titre 13"/>
          <p:cNvSpPr/>
          <p:nvPr/>
        </p:nvSpPr>
        <p:spPr>
          <a:xfrm>
            <a:off x="467640" y="1277755"/>
            <a:ext cx="6838595" cy="5140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defTabSz="457200">
              <a:lnSpc>
                <a:spcPct val="100000"/>
              </a:lnSpc>
            </a:pPr>
            <a:r>
              <a:rPr lang="en-US" sz="3200" b="1" u="sng" strike="noStrike" spc="-1" dirty="0" smtClean="0">
                <a:latin typeface="Century Gothic"/>
              </a:rPr>
              <a:t>Sgr A* flare in X-rays</a:t>
            </a:r>
            <a:endParaRPr lang="en-US" sz="3200" b="1" u="sng" strike="noStrike" spc="-1" dirty="0">
              <a:latin typeface="Arial"/>
            </a:endParaRPr>
          </a:p>
        </p:txBody>
      </p:sp>
      <p:sp>
        <p:nvSpPr>
          <p:cNvPr id="10"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grpSp>
        <p:nvGrpSpPr>
          <p:cNvPr id="3" name="Groupe 2"/>
          <p:cNvGrpSpPr/>
          <p:nvPr/>
        </p:nvGrpSpPr>
        <p:grpSpPr>
          <a:xfrm>
            <a:off x="6445652" y="830880"/>
            <a:ext cx="5746348" cy="5303700"/>
            <a:chOff x="6445652" y="830880"/>
            <a:chExt cx="5746348" cy="5303700"/>
          </a:xfrm>
        </p:grpSpPr>
        <p:pic>
          <p:nvPicPr>
            <p:cNvPr id="2" name="Image 1"/>
            <p:cNvPicPr>
              <a:picLocks noChangeAspect="1"/>
            </p:cNvPicPr>
            <p:nvPr/>
          </p:nvPicPr>
          <p:blipFill rotWithShape="1">
            <a:blip r:embed="rId3"/>
            <a:srcRect t="1" b="23"/>
            <a:stretch/>
          </p:blipFill>
          <p:spPr>
            <a:xfrm>
              <a:off x="6445652" y="830880"/>
              <a:ext cx="3906508" cy="5303700"/>
            </a:xfrm>
            <a:prstGeom prst="rect">
              <a:avLst/>
            </a:prstGeom>
          </p:spPr>
        </p:pic>
        <p:sp>
          <p:nvSpPr>
            <p:cNvPr id="12" name="Rectangle 11"/>
            <p:cNvSpPr/>
            <p:nvPr/>
          </p:nvSpPr>
          <p:spPr>
            <a:xfrm>
              <a:off x="10352160" y="3067231"/>
              <a:ext cx="1839840"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rPr>
                <a:t>Credit : </a:t>
              </a:r>
              <a:r>
                <a:rPr lang="en-US" sz="1600" i="1" kern="0" dirty="0" smtClean="0">
                  <a:solidFill>
                    <a:prstClr val="black"/>
                  </a:solidFill>
                </a:rPr>
                <a:t>Haggard </a:t>
              </a:r>
              <a:r>
                <a:rPr kumimoji="0" lang="en-US" sz="1600" b="0" i="1" u="none" strike="noStrike" kern="0" cap="none" spc="0" normalizeH="0" baseline="0" noProof="0" dirty="0" smtClean="0">
                  <a:ln>
                    <a:noFill/>
                  </a:ln>
                  <a:solidFill>
                    <a:prstClr val="black"/>
                  </a:solidFill>
                  <a:effectLst/>
                  <a:uLnTx/>
                  <a:uFillTx/>
                </a:rPr>
                <a:t>et al., 2019</a:t>
              </a:r>
              <a:endParaRPr kumimoji="0" lang="en-GB" sz="1600" b="0" i="1" u="none" strike="noStrike" kern="0" cap="none" spc="0" normalizeH="0" baseline="0" noProof="0" dirty="0" smtClean="0">
                <a:ln>
                  <a:noFill/>
                </a:ln>
                <a:solidFill>
                  <a:prstClr val="black"/>
                </a:solidFill>
                <a:effectLst/>
                <a:uLnTx/>
                <a:uFillTx/>
              </a:endParaRPr>
            </a:p>
          </p:txBody>
        </p:sp>
      </p:grpSp>
      <mc:AlternateContent xmlns:mc="http://schemas.openxmlformats.org/markup-compatibility/2006" xmlns:a14="http://schemas.microsoft.com/office/drawing/2010/main">
        <mc:Choice Requires="a14">
          <p:sp>
            <p:nvSpPr>
              <p:cNvPr id="13" name="Rectangle 19"/>
              <p:cNvSpPr/>
              <p:nvPr/>
            </p:nvSpPr>
            <p:spPr>
              <a:xfrm>
                <a:off x="0" y="1873928"/>
                <a:ext cx="6445292" cy="470752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50000"/>
                  </a:lnSpc>
                  <a:buClr>
                    <a:srgbClr val="000000"/>
                  </a:buClr>
                  <a:buFont typeface="Wingdings" charset="2"/>
                  <a:buChar char=""/>
                </a:pPr>
                <a:r>
                  <a:rPr lang="en-US" sz="2000" b="1" strike="noStrike" spc="-1" dirty="0" smtClean="0">
                    <a:latin typeface="Century Gothic"/>
                  </a:rPr>
                  <a:t>Single</a:t>
                </a:r>
                <a:r>
                  <a:rPr lang="en-US" sz="2000" strike="noStrike" spc="-1" dirty="0" smtClean="0">
                    <a:latin typeface="Century Gothic"/>
                  </a:rPr>
                  <a:t> and </a:t>
                </a:r>
                <a:r>
                  <a:rPr lang="en-US" sz="2000" b="1" strike="noStrike" spc="-1" dirty="0" smtClean="0">
                    <a:latin typeface="Century Gothic"/>
                  </a:rPr>
                  <a:t>double peak </a:t>
                </a:r>
                <a:r>
                  <a:rPr lang="en-US" sz="2000" strike="noStrike" spc="-1" dirty="0" smtClean="0">
                    <a:latin typeface="Century Gothic"/>
                  </a:rPr>
                  <a:t>light curve are observed</a:t>
                </a:r>
              </a:p>
              <a:p>
                <a:pPr marL="285840" indent="-285840" defTabSz="914400">
                  <a:lnSpc>
                    <a:spcPct val="150000"/>
                  </a:lnSpc>
                  <a:buClr>
                    <a:srgbClr val="000000"/>
                  </a:buClr>
                  <a:buFont typeface="Wingdings" charset="2"/>
                  <a:buChar char=""/>
                </a:pPr>
                <a:r>
                  <a:rPr lang="en-US" sz="2000" strike="noStrike" spc="-1" dirty="0" smtClean="0">
                    <a:latin typeface="Century Gothic"/>
                  </a:rPr>
                  <a:t>Time scale between </a:t>
                </a:r>
                <a:r>
                  <a:rPr lang="en-US" sz="2000" b="1" strike="noStrike" spc="-1" dirty="0" smtClean="0">
                    <a:latin typeface="Century Gothic"/>
                  </a:rPr>
                  <a:t>~10min </a:t>
                </a:r>
                <a:r>
                  <a:rPr lang="en-US" sz="2000" strike="noStrike" spc="-1" dirty="0" smtClean="0">
                    <a:latin typeface="Century Gothic"/>
                  </a:rPr>
                  <a:t>and </a:t>
                </a:r>
                <a:r>
                  <a:rPr lang="en-US" sz="2000" b="1" strike="noStrike" spc="-1" dirty="0" smtClean="0">
                    <a:latin typeface="Century Gothic"/>
                  </a:rPr>
                  <a:t>1,5h</a:t>
                </a:r>
              </a:p>
              <a:p>
                <a:pPr marL="285840" indent="-285840">
                  <a:lnSpc>
                    <a:spcPct val="150000"/>
                  </a:lnSpc>
                  <a:buClr>
                    <a:srgbClr val="000000"/>
                  </a:buClr>
                  <a:buFont typeface="Wingdings" charset="2"/>
                  <a:buChar char=""/>
                </a:pPr>
                <a:r>
                  <a:rPr lang="en-US" sz="2000" spc="-1" dirty="0" smtClean="0"/>
                  <a:t>Hard spectral index </a:t>
                </a:r>
                <a14:m>
                  <m:oMath xmlns:m="http://schemas.openxmlformats.org/officeDocument/2006/math">
                    <m:r>
                      <a:rPr lang="el-GR" sz="2000" b="1" i="1" spc="-1" smtClean="0">
                        <a:latin typeface="Cambria Math" panose="02040503050406030204" pitchFamily="18" charset="0"/>
                        <a:ea typeface="Cambria Math" panose="02040503050406030204" pitchFamily="18" charset="0"/>
                      </a:rPr>
                      <m:t>𝜞</m:t>
                    </m:r>
                    <m:r>
                      <a:rPr lang="el-GR" sz="2000" b="1" i="1" spc="-1" smtClean="0">
                        <a:latin typeface="Cambria Math" panose="02040503050406030204" pitchFamily="18" charset="0"/>
                        <a:ea typeface="Cambria Math" panose="02040503050406030204" pitchFamily="18" charset="0"/>
                      </a:rPr>
                      <m:t>≈</m:t>
                    </m:r>
                    <m:r>
                      <a:rPr lang="el-GR" sz="2000" b="1" i="1" spc="-1" smtClean="0">
                        <a:latin typeface="Cambria Math" panose="02040503050406030204" pitchFamily="18" charset="0"/>
                        <a:ea typeface="Cambria Math" panose="02040503050406030204" pitchFamily="18" charset="0"/>
                      </a:rPr>
                      <m:t>𝟐</m:t>
                    </m:r>
                    <m:r>
                      <a:rPr lang="el-GR" sz="2000" b="1" i="1" spc="-1" smtClean="0">
                        <a:latin typeface="Cambria Math" panose="02040503050406030204" pitchFamily="18" charset="0"/>
                        <a:ea typeface="Cambria Math" panose="02040503050406030204" pitchFamily="18" charset="0"/>
                      </a:rPr>
                      <m:t>,</m:t>
                    </m:r>
                    <m:r>
                      <a:rPr lang="el-GR" sz="2000" b="1" i="1" spc="-1" smtClean="0">
                        <a:latin typeface="Cambria Math" panose="02040503050406030204" pitchFamily="18" charset="0"/>
                        <a:ea typeface="Cambria Math" panose="02040503050406030204" pitchFamily="18" charset="0"/>
                      </a:rPr>
                      <m:t>𝟎</m:t>
                    </m:r>
                  </m:oMath>
                </a14:m>
                <a:endParaRPr lang="fr-FR" sz="2000" b="1" spc="-1" dirty="0" smtClean="0">
                  <a:ea typeface="Cambria Math" panose="02040503050406030204" pitchFamily="18" charset="0"/>
                </a:endParaRPr>
              </a:p>
              <a:p>
                <a:pPr marL="285840" indent="-285840">
                  <a:lnSpc>
                    <a:spcPct val="150000"/>
                  </a:lnSpc>
                  <a:buClr>
                    <a:srgbClr val="000000"/>
                  </a:buClr>
                  <a:buFont typeface="Wingdings" charset="2"/>
                  <a:buChar char=""/>
                </a:pPr>
                <a:r>
                  <a:rPr lang="en-US" sz="2000" strike="noStrike" spc="-1" dirty="0" smtClean="0"/>
                  <a:t>High energy photons could be generated by</a:t>
                </a:r>
              </a:p>
              <a:p>
                <a:pPr marL="800100" lvl="1" indent="-342900">
                  <a:lnSpc>
                    <a:spcPct val="150000"/>
                  </a:lnSpc>
                  <a:buClr>
                    <a:srgbClr val="000000"/>
                  </a:buClr>
                  <a:buFont typeface="Arial" panose="020B0604020202020204" pitchFamily="34" charset="0"/>
                  <a:buChar char="•"/>
                </a:pPr>
                <a:r>
                  <a:rPr lang="en-US" sz="2000" strike="noStrike" spc="-1" dirty="0" smtClean="0"/>
                  <a:t>High </a:t>
                </a:r>
                <a:r>
                  <a:rPr lang="en-US" sz="2000" spc="-1" dirty="0"/>
                  <a:t>energy (</a:t>
                </a:r>
                <a:r>
                  <a:rPr lang="en-US" sz="2000" b="1" spc="-1" dirty="0" smtClean="0"/>
                  <a:t>non-thermal</a:t>
                </a:r>
                <a:r>
                  <a:rPr lang="en-US" sz="2000" spc="-1" dirty="0" smtClean="0"/>
                  <a:t>) </a:t>
                </a:r>
                <a:r>
                  <a:rPr lang="en-US" sz="2000" strike="noStrike" spc="-1" dirty="0" smtClean="0"/>
                  <a:t>electrons emitting </a:t>
                </a:r>
                <a:r>
                  <a:rPr lang="en-US" sz="2000" b="1" strike="noStrike" spc="-1" dirty="0" smtClean="0"/>
                  <a:t>synchrotron</a:t>
                </a:r>
                <a:r>
                  <a:rPr lang="en-US" sz="2000" strike="noStrike" spc="-1" dirty="0" smtClean="0"/>
                  <a:t> radiation</a:t>
                </a:r>
              </a:p>
              <a:p>
                <a:pPr marL="800100" lvl="1" indent="-342900">
                  <a:lnSpc>
                    <a:spcPct val="150000"/>
                  </a:lnSpc>
                  <a:buClr>
                    <a:srgbClr val="000000"/>
                  </a:buClr>
                  <a:buFont typeface="Arial" panose="020B0604020202020204" pitchFamily="34" charset="0"/>
                  <a:buChar char="•"/>
                </a:pPr>
                <a:r>
                  <a:rPr lang="en-US" sz="2000" spc="-1" dirty="0" smtClean="0"/>
                  <a:t>Low energy electrons emitting </a:t>
                </a:r>
                <a:r>
                  <a:rPr lang="en-US" sz="2000" b="1" spc="-1" dirty="0" smtClean="0"/>
                  <a:t>synchrotron self-Compton (SSC) </a:t>
                </a:r>
                <a:r>
                  <a:rPr lang="en-US" sz="2000" spc="-1" dirty="0" smtClean="0"/>
                  <a:t>radiation</a:t>
                </a:r>
                <a:endParaRPr lang="en-US" sz="2000" strike="noStrike" spc="-1" dirty="0" smtClean="0"/>
              </a:p>
              <a:p>
                <a:pPr marL="800100" lvl="1" indent="-342900">
                  <a:lnSpc>
                    <a:spcPct val="150000"/>
                  </a:lnSpc>
                  <a:buClr>
                    <a:srgbClr val="000000"/>
                  </a:buClr>
                  <a:buFont typeface="Arial" panose="020B0604020202020204" pitchFamily="34" charset="0"/>
                  <a:buChar char="•"/>
                </a:pPr>
                <a:endParaRPr lang="en-US" sz="2000" strike="noStrike" spc="-1" dirty="0" smtClean="0"/>
              </a:p>
            </p:txBody>
          </p:sp>
        </mc:Choice>
        <mc:Fallback xmlns="">
          <p:sp>
            <p:nvSpPr>
              <p:cNvPr id="13" name="Rectangle 19"/>
              <p:cNvSpPr>
                <a:spLocks noRot="1" noChangeAspect="1" noMove="1" noResize="1" noEditPoints="1" noAdjustHandles="1" noChangeArrowheads="1" noChangeShapeType="1" noTextEdit="1"/>
              </p:cNvSpPr>
              <p:nvPr/>
            </p:nvSpPr>
            <p:spPr>
              <a:xfrm>
                <a:off x="0" y="1873928"/>
                <a:ext cx="6445292" cy="4707527"/>
              </a:xfrm>
              <a:prstGeom prst="rect">
                <a:avLst/>
              </a:prstGeom>
              <a:blipFill rotWithShape="0">
                <a:blip r:embed="rId4"/>
                <a:stretch>
                  <a:fillRect l="-851"/>
                </a:stretch>
              </a:blipFill>
              <a:ln w="0">
                <a:noFill/>
              </a:ln>
            </p:spPr>
            <p:txBody>
              <a:bodyPr/>
              <a:lstStyle/>
              <a:p>
                <a:r>
                  <a:rPr lang="fr-FR">
                    <a:noFill/>
                  </a:rPr>
                  <a:t> </a:t>
                </a:r>
              </a:p>
            </p:txBody>
          </p:sp>
        </mc:Fallback>
      </mc:AlternateContent>
      <p:sp>
        <p:nvSpPr>
          <p:cNvPr id="16" name="Titre 6"/>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dirty="0">
                <a:solidFill>
                  <a:schemeClr val="accent1"/>
                </a:solidFill>
                <a:latin typeface="Century Gothic"/>
              </a:rPr>
              <a:t>Introduction</a:t>
            </a:r>
            <a:endParaRPr lang="fr-FR" sz="3200" b="0" strike="noStrike" spc="-1" dirty="0">
              <a:solidFill>
                <a:srgbClr val="FFFFFF"/>
              </a:solidFill>
              <a:latin typeface="Arial"/>
            </a:endParaRPr>
          </a:p>
        </p:txBody>
      </p:sp>
      <p:sp>
        <p:nvSpPr>
          <p:cNvPr id="17"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extLst>
      <p:ext uri="{BB962C8B-B14F-4D97-AF65-F5344CB8AC3E}">
        <p14:creationId xmlns:p14="http://schemas.microsoft.com/office/powerpoint/2010/main" val="54947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7" name="Connecteur droit 16"/>
          <p:cNvCxnSpPr/>
          <p:nvPr/>
        </p:nvCxnSpPr>
        <p:spPr>
          <a:xfrm>
            <a:off x="0" y="6211440"/>
            <a:ext cx="12192120" cy="360"/>
          </a:xfrm>
          <a:prstGeom prst="straightConnector1">
            <a:avLst/>
          </a:prstGeom>
          <a:ln w="25400" cap="rnd">
            <a:solidFill>
              <a:srgbClr val="B01513"/>
            </a:solidFill>
            <a:round/>
          </a:ln>
        </p:spPr>
      </p:cxnSp>
      <p:sp>
        <p:nvSpPr>
          <p:cNvPr id="669" name="Rectangle 20"/>
          <p:cNvSpPr/>
          <p:nvPr/>
        </p:nvSpPr>
        <p:spPr>
          <a:xfrm>
            <a:off x="467640" y="6350040"/>
            <a:ext cx="171576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i="1" strike="noStrike" spc="-1" dirty="0">
                <a:latin typeface="Century Gothic"/>
              </a:rPr>
              <a:t>Nicolas</a:t>
            </a:r>
            <a:r>
              <a:rPr lang="fr-FR" sz="1800" b="0" strike="noStrike" spc="-1" dirty="0">
                <a:latin typeface="Century Gothic"/>
              </a:rPr>
              <a:t> Aimar</a:t>
            </a:r>
            <a:endParaRPr lang="fr-FR" sz="1800" b="0" strike="noStrike" spc="-1" dirty="0">
              <a:latin typeface="Arial"/>
            </a:endParaRPr>
          </a:p>
        </p:txBody>
      </p:sp>
      <p:sp>
        <p:nvSpPr>
          <p:cNvPr id="671" name="ZoneTexte 1"/>
          <p:cNvSpPr/>
          <p:nvPr/>
        </p:nvSpPr>
        <p:spPr>
          <a:xfrm>
            <a:off x="321840" y="1038600"/>
            <a:ext cx="9575280" cy="14297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Aft>
                <a:spcPts val="1199"/>
              </a:spcAft>
            </a:pPr>
            <a:r>
              <a:rPr lang="en-US" sz="2400" b="1" u="sng" strike="noStrike" spc="-1" dirty="0" smtClean="0">
                <a:uFillTx/>
                <a:latin typeface="Century Gothic"/>
              </a:rPr>
              <a:t>Long terms objectives:</a:t>
            </a:r>
            <a:endParaRPr lang="en-US" sz="2400" b="0" strike="noStrike" spc="-1" dirty="0" smtClean="0">
              <a:latin typeface="Arial"/>
            </a:endParaRPr>
          </a:p>
          <a:p>
            <a:pPr marL="343080" indent="-343080" defTabSz="914400">
              <a:lnSpc>
                <a:spcPct val="100000"/>
              </a:lnSpc>
              <a:spcAft>
                <a:spcPts val="601"/>
              </a:spcAft>
              <a:buClr>
                <a:srgbClr val="000000"/>
              </a:buClr>
              <a:buFont typeface="Wingdings" charset="2"/>
              <a:buChar char=""/>
            </a:pPr>
            <a:r>
              <a:rPr lang="en-US" sz="2400" b="0" strike="noStrike" spc="-1" dirty="0" smtClean="0">
                <a:latin typeface="Century Gothic"/>
              </a:rPr>
              <a:t>Test the “no hair” theorem of black holes</a:t>
            </a:r>
            <a:endParaRPr lang="en-US" sz="2400" b="0" strike="noStrike" spc="-1" dirty="0" smtClean="0">
              <a:latin typeface="Arial"/>
            </a:endParaRPr>
          </a:p>
          <a:p>
            <a:pPr marL="343080" indent="-343080" defTabSz="914400">
              <a:lnSpc>
                <a:spcPct val="100000"/>
              </a:lnSpc>
              <a:spcAft>
                <a:spcPts val="601"/>
              </a:spcAft>
              <a:buClr>
                <a:srgbClr val="000000"/>
              </a:buClr>
              <a:buFont typeface="Wingdings" charset="2"/>
              <a:buChar char=""/>
            </a:pPr>
            <a:r>
              <a:rPr lang="en-US" sz="2400" b="0" strike="noStrike" spc="-1" dirty="0" smtClean="0">
                <a:latin typeface="Century Gothic"/>
              </a:rPr>
              <a:t>Find a limit of General relativity</a:t>
            </a:r>
            <a:endParaRPr lang="en-US" sz="2400" b="0" strike="noStrike" spc="-1" dirty="0">
              <a:latin typeface="Arial"/>
            </a:endParaRPr>
          </a:p>
        </p:txBody>
      </p:sp>
      <p:grpSp>
        <p:nvGrpSpPr>
          <p:cNvPr id="672" name="Groupe 2"/>
          <p:cNvGrpSpPr/>
          <p:nvPr/>
        </p:nvGrpSpPr>
        <p:grpSpPr>
          <a:xfrm>
            <a:off x="4049640" y="2890440"/>
            <a:ext cx="3847320" cy="2645780"/>
            <a:chOff x="4049640" y="2890440"/>
            <a:chExt cx="3847320" cy="2645780"/>
          </a:xfrm>
        </p:grpSpPr>
        <p:pic>
          <p:nvPicPr>
            <p:cNvPr id="673" name="Picture 2" descr="Vue d’artiste de la précession de Schwarzschild"/>
            <p:cNvPicPr/>
            <p:nvPr/>
          </p:nvPicPr>
          <p:blipFill>
            <a:blip r:embed="rId5"/>
            <a:stretch/>
          </p:blipFill>
          <p:spPr>
            <a:xfrm>
              <a:off x="4049640" y="2890440"/>
              <a:ext cx="3847320" cy="2308320"/>
            </a:xfrm>
            <a:prstGeom prst="rect">
              <a:avLst/>
            </a:prstGeom>
            <a:ln w="0">
              <a:noFill/>
            </a:ln>
          </p:spPr>
        </p:pic>
        <p:sp>
          <p:nvSpPr>
            <p:cNvPr id="674" name="ZoneTexte 11"/>
            <p:cNvSpPr/>
            <p:nvPr/>
          </p:nvSpPr>
          <p:spPr>
            <a:xfrm>
              <a:off x="4049640" y="5199120"/>
              <a:ext cx="38473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dirty="0">
                  <a:latin typeface="Century Gothic"/>
                </a:rPr>
                <a:t>Credit : </a:t>
              </a:r>
              <a:r>
                <a:rPr lang="en-GB" sz="1600" b="0" i="1" strike="noStrike" spc="-1" dirty="0">
                  <a:latin typeface="Century Gothic"/>
                </a:rPr>
                <a:t>ESO/L. </a:t>
              </a:r>
              <a:r>
                <a:rPr lang="en-GB" sz="1600" b="0" i="1" strike="noStrike" spc="-1" dirty="0" err="1">
                  <a:latin typeface="Century Gothic"/>
                </a:rPr>
                <a:t>Calçada</a:t>
              </a:r>
              <a:endParaRPr lang="fr-FR" sz="1600" b="0" strike="noStrike" spc="-1" dirty="0">
                <a:latin typeface="Arial"/>
              </a:endParaRPr>
            </a:p>
          </p:txBody>
        </p:sp>
      </p:grpSp>
      <p:pic>
        <p:nvPicPr>
          <p:cNvPr id="675" name="Image 674">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8978040" y="2892240"/>
            <a:ext cx="2292840" cy="2308320"/>
          </a:xfrm>
          <a:prstGeom prst="rect">
            <a:avLst/>
          </a:prstGeom>
          <a:ln w="0">
            <a:noFill/>
          </a:ln>
        </p:spPr>
      </p:pic>
      <p:sp>
        <p:nvSpPr>
          <p:cNvPr id="676" name="ZoneTexte 17"/>
          <p:cNvSpPr/>
          <p:nvPr/>
        </p:nvSpPr>
        <p:spPr>
          <a:xfrm>
            <a:off x="7850160" y="5199840"/>
            <a:ext cx="45486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a:latin typeface="Century Gothic"/>
              </a:rPr>
              <a:t>Credit : </a:t>
            </a:r>
            <a:r>
              <a:rPr lang="en-GB" sz="1600" b="0" i="1" strike="noStrike" spc="-1">
                <a:latin typeface="Century Gothic"/>
              </a:rPr>
              <a:t>ESO/Gravity Consortium</a:t>
            </a:r>
            <a:endParaRPr lang="fr-FR" sz="1600" b="0" strike="noStrike" spc="-1">
              <a:latin typeface="Arial"/>
            </a:endParaRPr>
          </a:p>
        </p:txBody>
      </p:sp>
      <p:grpSp>
        <p:nvGrpSpPr>
          <p:cNvPr id="677" name="Groupe 10"/>
          <p:cNvGrpSpPr/>
          <p:nvPr/>
        </p:nvGrpSpPr>
        <p:grpSpPr>
          <a:xfrm>
            <a:off x="396360" y="2890440"/>
            <a:ext cx="2858400" cy="2645780"/>
            <a:chOff x="396360" y="2890440"/>
            <a:chExt cx="2858400" cy="2645780"/>
          </a:xfrm>
        </p:grpSpPr>
        <p:pic>
          <p:nvPicPr>
            <p:cNvPr id="678" name="Image 7"/>
            <p:cNvPicPr/>
            <p:nvPr/>
          </p:nvPicPr>
          <p:blipFill>
            <a:blip r:embed="rId7"/>
            <a:stretch/>
          </p:blipFill>
          <p:spPr>
            <a:xfrm>
              <a:off x="682200" y="2890440"/>
              <a:ext cx="2286360" cy="2308320"/>
            </a:xfrm>
            <a:prstGeom prst="rect">
              <a:avLst/>
            </a:prstGeom>
            <a:ln w="0">
              <a:noFill/>
            </a:ln>
          </p:spPr>
        </p:pic>
        <p:sp>
          <p:nvSpPr>
            <p:cNvPr id="679" name="ZoneTexte 21"/>
            <p:cNvSpPr/>
            <p:nvPr/>
          </p:nvSpPr>
          <p:spPr>
            <a:xfrm>
              <a:off x="396360" y="5199120"/>
              <a:ext cx="28584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600" b="0" strike="noStrike" spc="-1" dirty="0">
                  <a:latin typeface="Century Gothic"/>
                </a:rPr>
                <a:t>Credit : </a:t>
              </a:r>
              <a:r>
                <a:rPr lang="en-GB" sz="1600" b="0" i="1" strike="noStrike" spc="-1" dirty="0">
                  <a:latin typeface="Century Gothic"/>
                </a:rPr>
                <a:t>EHT Collaboration</a:t>
              </a:r>
              <a:endParaRPr lang="fr-FR" sz="1600" b="0" strike="noStrike" spc="-1" dirty="0">
                <a:latin typeface="Arial"/>
              </a:endParaRPr>
            </a:p>
          </p:txBody>
        </p:sp>
      </p:grpSp>
      <p:sp>
        <p:nvSpPr>
          <p:cNvPr id="3" name="PlaceHolder 2"/>
          <p:cNvSpPr>
            <a:spLocks noGrp="1"/>
          </p:cNvSpPr>
          <p:nvPr>
            <p:ph type="sldNum" idx="63"/>
          </p:nvPr>
        </p:nvSpPr>
        <p:spPr/>
        <p:txBody>
          <a:bodyPr/>
          <a:lstStyle/>
          <a:p>
            <a:fld id="{FAD62B47-7BC3-464D-ABF0-9DD5CCF70422}" type="slidenum">
              <a:t>9</a:t>
            </a:fld>
            <a:endParaRPr/>
          </a:p>
        </p:txBody>
      </p:sp>
      <p:sp>
        <p:nvSpPr>
          <p:cNvPr id="18" name="PlaceHolder 1"/>
          <p:cNvSpPr>
            <a:spLocks noGrp="1"/>
          </p:cNvSpPr>
          <p:nvPr>
            <p:ph type="dt" idx="4294967295"/>
          </p:nvPr>
        </p:nvSpPr>
        <p:spPr>
          <a:xfrm>
            <a:off x="10627358" y="6365520"/>
            <a:ext cx="1308893" cy="352398"/>
          </a:xfrm>
          <a:prstGeom prst="rect">
            <a:avLst/>
          </a:prstGeom>
          <a:noFill/>
          <a:ln w="0">
            <a:noFill/>
          </a:ln>
        </p:spPr>
        <p:txBody>
          <a:bodyPr lIns="91440" tIns="45720" rIns="91440" bIns="45720" anchor="t">
            <a:noAutofit/>
          </a:bodyPr>
          <a:lstStyle>
            <a:lvl1pPr indent="0" defTabSz="914400">
              <a:lnSpc>
                <a:spcPct val="100000"/>
              </a:lnSpc>
              <a:buNone/>
              <a:defRPr lang="fr-FR" sz="1200" b="0" strike="noStrike" spc="-1">
                <a:solidFill>
                  <a:schemeClr val="dk1">
                    <a:tint val="75000"/>
                    <a:alpha val="60000"/>
                  </a:schemeClr>
                </a:solidFill>
                <a:latin typeface="Century Gothic"/>
              </a:defRPr>
            </a:lvl1pPr>
          </a:lstStyle>
          <a:p>
            <a:pPr indent="0" defTabSz="914400">
              <a:lnSpc>
                <a:spcPct val="100000"/>
              </a:lnSpc>
              <a:buNone/>
            </a:pPr>
            <a:fld id="{C8F4ECDA-8D77-4C31-81F2-074575B507CA}" type="datetime1">
              <a:rPr lang="fr-FR" sz="1400" b="0" strike="noStrike" spc="-1">
                <a:solidFill>
                  <a:schemeClr val="tx1"/>
                </a:solidFill>
              </a:rPr>
              <a:t>20/11/2024</a:t>
            </a:fld>
            <a:endParaRPr lang="fr-FR" sz="1400" b="0" strike="noStrike" spc="-1" dirty="0">
              <a:solidFill>
                <a:schemeClr val="tx1"/>
              </a:solidFill>
              <a:latin typeface="Times New Roman"/>
            </a:endParaRPr>
          </a:p>
        </p:txBody>
      </p:sp>
      <p:sp>
        <p:nvSpPr>
          <p:cNvPr id="19" name="Titre 6"/>
          <p:cNvSpPr/>
          <p:nvPr/>
        </p:nvSpPr>
        <p:spPr>
          <a:xfrm>
            <a:off x="1117800" y="173160"/>
            <a:ext cx="9234360" cy="6577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marL="514440" indent="-514440" defTabSz="457200">
              <a:lnSpc>
                <a:spcPct val="100000"/>
              </a:lnSpc>
              <a:buClr>
                <a:srgbClr val="B01513"/>
              </a:buClr>
              <a:buFont typeface="Century Gothic"/>
              <a:buAutoNum type="arabicPeriod"/>
            </a:pPr>
            <a:r>
              <a:rPr lang="fr-FR" sz="3200" b="0" strike="noStrike" spc="-1">
                <a:solidFill>
                  <a:schemeClr val="accent1"/>
                </a:solidFill>
                <a:latin typeface="Century Gothic"/>
              </a:rPr>
              <a:t>Introduction</a:t>
            </a:r>
            <a:endParaRPr lang="fr-FR" sz="3200" b="0" strike="noStrike" spc="-1">
              <a:solidFill>
                <a:srgbClr val="FFFFFF"/>
              </a:solidFill>
              <a:latin typeface="Arial"/>
            </a:endParaRPr>
          </a:p>
        </p:txBody>
      </p:sp>
      <p:sp>
        <p:nvSpPr>
          <p:cNvPr id="20" name="Rectangle 22"/>
          <p:cNvSpPr/>
          <p:nvPr/>
        </p:nvSpPr>
        <p:spPr>
          <a:xfrm>
            <a:off x="3048120" y="6365520"/>
            <a:ext cx="60955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strike="noStrike" spc="-1" dirty="0" smtClean="0">
                <a:latin typeface="Century Gothic"/>
              </a:rPr>
              <a:t>GRAVITY+ workshop</a:t>
            </a:r>
            <a:endParaRPr lang="fr-F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6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6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6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675"/>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676"/>
                                        </p:tgtEl>
                                        <p:attrNameLst>
                                          <p:attrName>style.visibility</p:attrName>
                                        </p:attrNameLst>
                                      </p:cBhvr>
                                      <p:to>
                                        <p:strVal val="visible"/>
                                      </p:to>
                                    </p:set>
                                  </p:childTnLst>
                                </p:cTn>
                              </p:par>
                              <p:par>
                                <p:cTn id="29" presetClass="mediacall" fill="hold" nodeType="withEffect">
                                  <p:stCondLst>
                                    <p:cond delay="0"/>
                                  </p:stCondLst>
                                  <p:childTnLst>
                                    <p:cmd type="call" cmd="playFrom(0.0)">
                                      <p:cBhvr>
                                        <p:cTn id="30" dur="13560" fill="hold"/>
                                        <p:tgtEl>
                                          <p:spTgt spid="6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1">
                  <p:stCondLst>
                    <p:cond delay="indefinite"/>
                  </p:stCondLst>
                </p:cTn>
                <p:tgtEl>
                  <p:spTgt spid="675"/>
                </p:tgtEl>
              </p:cMediaNode>
            </p:video>
          </p:childTnLst>
        </p:cTn>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18.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_rels/theme2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25.xml.rels><?xml version="1.0" encoding="UTF-8" standalone="yes"?>
<Relationships xmlns="http://schemas.openxmlformats.org/package/2006/relationships"><Relationship Id="rId1" Type="http://schemas.openxmlformats.org/officeDocument/2006/relationships/image" Target="../media/image2.jpeg"/></Relationships>
</file>

<file path=ppt/theme/_rels/theme26.xml.rels><?xml version="1.0" encoding="UTF-8" standalone="yes"?>
<Relationships xmlns="http://schemas.openxmlformats.org/package/2006/relationships"><Relationship Id="rId1" Type="http://schemas.openxmlformats.org/officeDocument/2006/relationships/image" Target="../media/image2.jpeg"/></Relationships>
</file>

<file path=ppt/theme/_rels/theme27.xml.rels><?xml version="1.0" encoding="UTF-8" standalone="yes"?>
<Relationships xmlns="http://schemas.openxmlformats.org/package/2006/relationships"><Relationship Id="rId1" Type="http://schemas.openxmlformats.org/officeDocument/2006/relationships/image" Target="../media/image2.jpeg"/></Relationships>
</file>

<file path=ppt/theme/_rels/theme28.xml.rels><?xml version="1.0" encoding="UTF-8" standalone="yes"?>
<Relationships xmlns="http://schemas.openxmlformats.org/package/2006/relationships"><Relationship Id="rId1" Type="http://schemas.openxmlformats.org/officeDocument/2006/relationships/image" Target="../media/image2.jpeg"/></Relationships>
</file>

<file path=ppt/theme/_rels/theme29.xml.rels><?xml version="1.0" encoding="UTF-8" standalone="yes"?>
<Relationships xmlns="http://schemas.openxmlformats.org/package/2006/relationships"><Relationship Id="rId1" Type="http://schemas.openxmlformats.org/officeDocument/2006/relationships/image" Target="../media/image2.jpeg"/></Relationships>
</file>

<file path=ppt/theme/_rels/theme30.xml.rels><?xml version="1.0" encoding="UTF-8" standalone="yes"?>
<Relationships xmlns="http://schemas.openxmlformats.org/package/2006/relationships"><Relationship Id="rId1" Type="http://schemas.openxmlformats.org/officeDocument/2006/relationships/image" Target="../media/image2.jpeg"/></Relationships>
</file>

<file path=ppt/theme/_rels/theme31.xml.rels><?xml version="1.0" encoding="UTF-8" standalone="yes"?>
<Relationships xmlns="http://schemas.openxmlformats.org/package/2006/relationships"><Relationship Id="rId1" Type="http://schemas.openxmlformats.org/officeDocument/2006/relationships/image" Target="../media/image2.jpeg"/></Relationships>
</file>

<file path=ppt/theme/_rels/theme32.xml.rels><?xml version="1.0" encoding="UTF-8" standalone="yes"?>
<Relationships xmlns="http://schemas.openxmlformats.org/package/2006/relationships"><Relationship Id="rId1" Type="http://schemas.openxmlformats.org/officeDocument/2006/relationships/image" Target="../media/image2.jpeg"/></Relationships>
</file>

<file path=ppt/theme/_rels/theme33.xml.rels><?xml version="1.0" encoding="UTF-8" standalone="yes"?>
<Relationships xmlns="http://schemas.openxmlformats.org/package/2006/relationships"><Relationship Id="rId1" Type="http://schemas.openxmlformats.org/officeDocument/2006/relationships/image" Target="../media/image2.jpeg"/></Relationships>
</file>

<file path=ppt/theme/_rels/theme34.xml.rels><?xml version="1.0" encoding="UTF-8" standalone="yes"?>
<Relationships xmlns="http://schemas.openxmlformats.org/package/2006/relationships"><Relationship Id="rId1" Type="http://schemas.openxmlformats.org/officeDocument/2006/relationships/image" Target="../media/image2.jpeg"/></Relationships>
</file>

<file path=ppt/theme/_rels/theme35.xml.rels><?xml version="1.0" encoding="UTF-8" standalone="yes"?>
<Relationships xmlns="http://schemas.openxmlformats.org/package/2006/relationships"><Relationship Id="rId1" Type="http://schemas.openxmlformats.org/officeDocument/2006/relationships/image" Target="../media/image2.jpeg"/></Relationships>
</file>

<file path=ppt/theme/_rels/theme36.xml.rels><?xml version="1.0" encoding="UTF-8" standalone="yes"?>
<Relationships xmlns="http://schemas.openxmlformats.org/package/2006/relationships"><Relationship Id="rId1" Type="http://schemas.openxmlformats.org/officeDocument/2006/relationships/image" Target="../media/image2.jpeg"/></Relationships>
</file>

<file path=ppt/theme/_rels/theme37.xml.rels><?xml version="1.0" encoding="UTF-8" standalone="yes"?>
<Relationships xmlns="http://schemas.openxmlformats.org/package/2006/relationships"><Relationship Id="rId1" Type="http://schemas.openxmlformats.org/officeDocument/2006/relationships/image" Target="../media/image2.jpeg"/></Relationships>
</file>

<file path=ppt/theme/_rels/theme38.xml.rels><?xml version="1.0" encoding="UTF-8" standalone="yes"?>
<Relationships xmlns="http://schemas.openxmlformats.org/package/2006/relationships"><Relationship Id="rId1" Type="http://schemas.openxmlformats.org/officeDocument/2006/relationships/image" Target="../media/image2.jpeg"/></Relationships>
</file>

<file path=ppt/theme/_rels/theme39.xml.rels><?xml version="1.0" encoding="UTF-8" standalone="yes"?>
<Relationships xmlns="http://schemas.openxmlformats.org/package/2006/relationships"><Relationship Id="rId1" Type="http://schemas.openxmlformats.org/officeDocument/2006/relationships/image" Target="../media/image2.jpeg"/></Relationships>
</file>

<file path=ppt/theme/_rels/theme40.xml.rels><?xml version="1.0" encoding="UTF-8" standalone="yes"?>
<Relationships xmlns="http://schemas.openxmlformats.org/package/2006/relationships"><Relationship Id="rId1" Type="http://schemas.openxmlformats.org/officeDocument/2006/relationships/image" Target="../media/image2.jpeg"/></Relationships>
</file>

<file path=ppt/theme/_rels/theme41.xml.rels><?xml version="1.0" encoding="UTF-8" standalone="yes"?>
<Relationships xmlns="http://schemas.openxmlformats.org/package/2006/relationships"><Relationship Id="rId1" Type="http://schemas.openxmlformats.org/officeDocument/2006/relationships/image" Target="../media/image2.jpeg"/></Relationships>
</file>

<file path=ppt/theme/_rels/theme42.xml.rels><?xml version="1.0" encoding="UTF-8" standalone="yes"?>
<Relationships xmlns="http://schemas.openxmlformats.org/package/2006/relationships"><Relationship Id="rId1" Type="http://schemas.openxmlformats.org/officeDocument/2006/relationships/image" Target="../media/image2.jpeg"/></Relationships>
</file>

<file path=ppt/theme/_rels/theme43.xml.rels><?xml version="1.0" encoding="UTF-8" standalone="yes"?>
<Relationships xmlns="http://schemas.openxmlformats.org/package/2006/relationships"><Relationship Id="rId1" Type="http://schemas.openxmlformats.org/officeDocument/2006/relationships/image" Target="../media/image2.jpeg"/></Relationships>
</file>

<file path=ppt/theme/_rels/theme44.xml.rels><?xml version="1.0" encoding="UTF-8" standalone="yes"?>
<Relationships xmlns="http://schemas.openxmlformats.org/package/2006/relationships"><Relationship Id="rId1" Type="http://schemas.openxmlformats.org/officeDocument/2006/relationships/image" Target="../media/image2.jpeg"/></Relationships>
</file>

<file path=ppt/theme/_rels/theme4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2.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3.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4.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5.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6.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7.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8.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19.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0.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2.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3.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4.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5.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6.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7.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8.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9.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0.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1.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2.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3.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4.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5.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6.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7.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8.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9.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0.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41.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42.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43.xml><?xml version="1.0" encoding="utf-8"?>
<a:theme xmlns:a="http://schemas.openxmlformats.org/drawingml/2006/main" name="1_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majorFont>
      <a:minorFont>
        <a:latin typeface="Century Gothic" panose="020B0502020202020204"/>
        <a:ea typeface=""/>
        <a:cs typeface=""/>
      </a:minorFont>
    </a:fontScheme>
    <a:fmtScheme>
      <a:fillStyleLst>
        <a:solidFill>
          <a:schemeClr val="phClr"/>
        </a:solidFill>
        <a:gradFill>
          <a:gsLst>
            <a:gs pos="0">
              <a:schemeClr val="phClr">
                <a:tint val="64000"/>
                <a:lumMod val="118000"/>
              </a:schemeClr>
            </a:gs>
            <a:gs pos="100000">
              <a:schemeClr val="phClr">
                <a:tint val="92000"/>
                <a:lumMod val="110000"/>
              </a:schemeClr>
            </a:gs>
          </a:gsLst>
          <a:lin ang="5400000" scaled="0"/>
          <a:tileRect/>
        </a:gradFill>
        <a:gradFill>
          <a:gsLst>
            <a:gs pos="0">
              <a:schemeClr val="phClr">
                <a:tint val="98000"/>
                <a:lumMod val="114000"/>
              </a:schemeClr>
            </a:gs>
            <a:gs pos="100000">
              <a:schemeClr val="phClr">
                <a:shade val="90000"/>
                <a:lumMod val="84000"/>
              </a:schemeClr>
            </a:gs>
          </a:gsLst>
          <a:lin ang="5400000" scaled="0"/>
          <a:tileRect/>
        </a:gradFill>
      </a:fillStyleLst>
      <a:lnStyleLst>
        <a:ln w="9525" cap="rnd" cmpd="sng" algn="ctr">
          <a:prstDash val="solid"/>
        </a:ln>
        <a:ln w="19050" cap="rnd" cmpd="sng" algn="ctr">
          <a:prstDash val="solid"/>
        </a:ln>
        <a:ln w="2857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7000"/>
                <a:lumMod val="124000"/>
              </a:schemeClr>
            </a:gs>
            <a:gs pos="100000">
              <a:schemeClr val="phClr">
                <a:tint val="96000"/>
                <a:shade val="88000"/>
                <a:lumMod val="76000"/>
              </a:schemeClr>
            </a:gs>
          </a:gsLst>
          <a:path path="circle">
            <a:fillToRect l="45000" t="65000" r="125000" b="10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44.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5.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19220</TotalTime>
  <Words>1914</Words>
  <Application>Microsoft Office PowerPoint</Application>
  <PresentationFormat>Grand écran</PresentationFormat>
  <Paragraphs>503</Paragraphs>
  <Slides>43</Slides>
  <Notes>34</Notes>
  <HiddenSlides>22</HiddenSlides>
  <MMClips>1</MMClips>
  <ScaleCrop>false</ScaleCrop>
  <HeadingPairs>
    <vt:vector size="6" baseType="variant">
      <vt:variant>
        <vt:lpstr>Polices utilisées</vt:lpstr>
      </vt:variant>
      <vt:variant>
        <vt:i4>11</vt:i4>
      </vt:variant>
      <vt:variant>
        <vt:lpstr>Thème</vt:lpstr>
      </vt:variant>
      <vt:variant>
        <vt:i4>45</vt:i4>
      </vt:variant>
      <vt:variant>
        <vt:lpstr>Titres des diapositives</vt:lpstr>
      </vt:variant>
      <vt:variant>
        <vt:i4>43</vt:i4>
      </vt:variant>
    </vt:vector>
  </HeadingPairs>
  <TitlesOfParts>
    <vt:vector size="99" baseType="lpstr">
      <vt:lpstr>Microsoft YaHei</vt:lpstr>
      <vt:lpstr>Arial</vt:lpstr>
      <vt:lpstr>Calibri</vt:lpstr>
      <vt:lpstr>Calibri Light</vt:lpstr>
      <vt:lpstr>Cambria Math</vt:lpstr>
      <vt:lpstr>Century Gothic</vt:lpstr>
      <vt:lpstr>DejaVu Sans</vt:lpstr>
      <vt:lpstr>Symbol</vt:lpstr>
      <vt:lpstr>Times New Roman</vt:lpstr>
      <vt:lpstr>Wingdings</vt:lpstr>
      <vt:lpstr>Wingdings 3</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Ion</vt:lpstr>
      <vt:lpstr>Ion</vt:lpstr>
      <vt:lpstr>Ion</vt:lpstr>
      <vt:lpstr>Ion</vt:lpstr>
      <vt:lpstr>Ion</vt:lpstr>
      <vt:lpstr>Ion</vt:lpstr>
      <vt:lpstr>Ion</vt:lpstr>
      <vt:lpstr>Ion</vt:lpstr>
      <vt:lpstr>Ion</vt:lpstr>
      <vt:lpstr>Ion</vt:lpstr>
      <vt:lpstr>Ion</vt:lpstr>
      <vt:lpstr>Ion</vt:lpstr>
      <vt:lpstr>Ion</vt:lpstr>
      <vt:lpstr>Ion</vt:lpstr>
      <vt:lpstr>Ion</vt:lpstr>
      <vt:lpstr>Ion</vt:lpstr>
      <vt:lpstr>Ion</vt:lpstr>
      <vt:lpstr>1_Ion</vt:lpstr>
      <vt:lpstr>1_Ion</vt:lpstr>
      <vt:lpstr>1_Ion</vt:lpstr>
      <vt:lpstr>1_Ion</vt:lpstr>
      <vt:lpstr>1_Ion</vt:lpstr>
      <vt:lpstr>1_Ion</vt:lpstr>
      <vt:lpstr>1_Ion</vt:lpstr>
      <vt:lpstr>1_Ion</vt:lpstr>
      <vt:lpstr>1_Ion</vt:lpstr>
      <vt:lpstr>1_Ion</vt:lpstr>
      <vt:lpstr>1_Ion</vt:lpstr>
      <vt:lpstr>1_Ion</vt:lpstr>
      <vt:lpstr>1_Ion</vt:lpstr>
      <vt:lpstr>1_Ion</vt:lpstr>
      <vt:lpstr>1_Ion</vt:lpstr>
      <vt:lpstr>1_Ion</vt:lpstr>
      <vt:lpstr>2_Ion</vt:lpstr>
      <vt:lpstr>3_Ion</vt:lpstr>
      <vt:lpstr>Polarized flares from Sagittarius A*: Modeling and beyond</vt:lpstr>
      <vt:lpstr>Table of content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Future Prospects</vt:lpstr>
      <vt:lpstr>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Sgr A* flares</dc:title>
  <dc:subject/>
  <dc:creator>Nicolas AIMAR</dc:creator>
  <dc:description/>
  <cp:lastModifiedBy>Nicolas AIMAR</cp:lastModifiedBy>
  <cp:revision>758</cp:revision>
  <dcterms:created xsi:type="dcterms:W3CDTF">2020-03-23T10:36:05Z</dcterms:created>
  <dcterms:modified xsi:type="dcterms:W3CDTF">2024-11-20T10:49:43Z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25</vt:i4>
  </property>
  <property fmtid="{D5CDD505-2E9C-101B-9397-08002B2CF9AE}" pid="3" name="MMClips">
    <vt:i4>3</vt:i4>
  </property>
  <property fmtid="{D5CDD505-2E9C-101B-9397-08002B2CF9AE}" pid="4" name="Notes">
    <vt:i4>44</vt:i4>
  </property>
  <property fmtid="{D5CDD505-2E9C-101B-9397-08002B2CF9AE}" pid="5" name="PresentationFormat">
    <vt:lpwstr>Grand écran</vt:lpwstr>
  </property>
  <property fmtid="{D5CDD505-2E9C-101B-9397-08002B2CF9AE}" pid="6" name="Slides">
    <vt:i4>70</vt:i4>
  </property>
</Properties>
</file>