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6" r:id="rId3"/>
    <p:sldId id="259" r:id="rId4"/>
    <p:sldId id="265" r:id="rId5"/>
    <p:sldId id="267" r:id="rId6"/>
    <p:sldId id="256" r:id="rId7"/>
    <p:sldId id="257" r:id="rId8"/>
    <p:sldId id="258" r:id="rId9"/>
    <p:sldId id="261" r:id="rId10"/>
    <p:sldId id="260" r:id="rId11"/>
    <p:sldId id="262" r:id="rId12"/>
    <p:sldId id="26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6"/>
    <p:restoredTop sz="96281"/>
  </p:normalViewPr>
  <p:slideViewPr>
    <p:cSldViewPr snapToGrid="0" snapToObjects="1">
      <p:cViewPr varScale="1">
        <p:scale>
          <a:sx n="115" d="100"/>
          <a:sy n="115" d="100"/>
        </p:scale>
        <p:origin x="20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8BC7E1-C90F-074A-9009-93553CFE9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FF70BE-E268-3147-BD1A-EB83F9FC9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1F638D-0E94-5944-8AE5-55A9A0F9F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FC7362-3EFE-9940-84F3-FBA1DCF4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0C4DEF-CBA9-1C44-9F98-BA0F1FFF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4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31EF17-F770-CA49-97A1-3DB2DD1F2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65A532-73A1-D84A-999E-FCE294F2D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E102E3-EA4D-E140-ACE3-9FC56294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9C3000-6B35-894D-ABBE-B03E57B8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C374C3-EC63-4B40-ABCF-2DD5B8FF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4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6CA974B-19C6-BD4F-B57D-187FF76AA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18297D-BF6A-A646-83C5-106E21574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209E58-A678-A54D-9471-B049FF07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2A6949-2C9F-694D-9609-46285A6E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2EE7F-FFB5-AE49-8920-727B3420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91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929FB-C376-2A49-9E04-84B175F0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CEC866-63D6-264A-93DD-1086ECEF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4B4D0E-2455-F74E-8744-D1AAC34D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9156CE-6DD8-E74D-8F52-3E4C46BE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730CDB-A7AB-A24B-990E-3191F1DD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90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BAD9A-E7D6-E943-99FC-6E92B09B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2B1438-7721-854B-BD96-51E81C16E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793EC4-3B19-1447-A0F2-F546E205F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B6009A-EFAE-CD4F-B280-76704579B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A465BD-90BD-2D46-AFE6-9F62D505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1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DD1EE-0F61-F747-98AD-524C355C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9597D6-8D7C-ED43-ACD3-074F855EB1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0E2FCB-49CE-5A40-9F76-B8D5157E9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B39FEC-F985-CC49-96AC-53DD846B8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6B4579-EE88-5944-8D64-35BD9C2F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FA9A13-240B-4740-8491-7D327B5B3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67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DF067-0572-6348-B48C-15A74F1D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9DEC2A-7BE7-354B-A2D5-6616F01DA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8CB019-E943-A54E-B26A-2EE5F337C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8C16E7-5E8A-8545-9EE3-E4AF72617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5F88ED-B4C3-B049-ADD1-EE4574B2A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77BFFE9-EC3A-604D-A848-D4954EDE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A6326A1-2383-CF47-821F-4E13CCC1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8461A8B-25AE-CE4C-89D6-ECD0A9B4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6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1D008-F519-D046-A8FC-5ED19559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A150C3-26F8-9D4D-90D8-FC7215A1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A76FBC-52C9-134E-8F49-91A978022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E56619-5092-2D43-B42A-AE2379452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70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5265FD-28E4-4843-8075-0391A301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3B6C6F-0351-DB4C-9593-1B0B74C7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0837B8-579E-714B-A39B-709BCD4C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75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6DA467-4135-2B4B-A2A1-750260334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621AFF-C1DC-3D45-B260-35DE22417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27B15A-4E9E-F845-8FD9-4F7CCB193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C0BBFB-5543-3042-8AA2-7152E4BF6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C0EEB4-0625-9943-ACBF-6845D3C5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8AFD72-98B9-B945-8DE5-825A2E03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1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AC9825-9CF9-B441-A3AA-283A92BB5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2D0A70-6020-7D42-BD38-FF7666FF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759D20-97FF-534C-BA9D-70A8F8D11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B0546F8-1579-D24B-840F-D8FEC06B3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B23076-02A4-1D4C-BA7F-BB255C25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26C3F0-8195-3B4B-BE53-AF3EC3EE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93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A0797C2-121C-3645-81BA-504ABA8C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ED671E-9740-5949-B045-647F987F5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15EBFE-A269-FA48-B5A8-0EB2A7BEE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36DD8-3B61-8A49-8D52-48A0FD4C83FD}" type="datetimeFigureOut">
              <a:rPr lang="en-GB" smtClean="0"/>
              <a:t>05/11/2025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C6952C-3F31-0D45-BFE5-96AC6A554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10D8E8-A44E-9D47-AA3B-40EA650FB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492A-B02F-CE44-B7AD-B12F3B87E7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2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23D6A82-1B29-9E48-94EE-CC2D12A6D3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2406"/>
            <a:ext cx="12192000" cy="645318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F1DE8E6-9FEF-F647-9D38-A40D3B5A6066}"/>
              </a:ext>
            </a:extLst>
          </p:cNvPr>
          <p:cNvSpPr txBox="1"/>
          <p:nvPr/>
        </p:nvSpPr>
        <p:spPr>
          <a:xfrm>
            <a:off x="7306673" y="5900059"/>
            <a:ext cx="3488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Finantial</a:t>
            </a:r>
            <a:r>
              <a:rPr lang="en-GB" dirty="0"/>
              <a:t> support about 15 </a:t>
            </a:r>
            <a:r>
              <a:rPr lang="en-GB" dirty="0" err="1"/>
              <a:t>kE</a:t>
            </a:r>
            <a:r>
              <a:rPr lang="en-GB" dirty="0"/>
              <a:t> /year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326B1B1-551A-CA48-B980-241450F356EF}"/>
              </a:ext>
            </a:extLst>
          </p:cNvPr>
          <p:cNvSpPr txBox="1"/>
          <p:nvPr/>
        </p:nvSpPr>
        <p:spPr>
          <a:xfrm>
            <a:off x="9167943" y="957941"/>
            <a:ext cx="2242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From 2023-2027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5BC600F-C8D7-CD47-9AB9-AD0737659EFE}"/>
              </a:ext>
            </a:extLst>
          </p:cNvPr>
          <p:cNvCxnSpPr>
            <a:cxnSpLocks/>
          </p:cNvCxnSpPr>
          <p:nvPr/>
        </p:nvCxnSpPr>
        <p:spPr>
          <a:xfrm>
            <a:off x="1155700" y="5295900"/>
            <a:ext cx="26035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55BBCA7-B834-6644-979E-E5DAAFC0DAC4}"/>
              </a:ext>
            </a:extLst>
          </p:cNvPr>
          <p:cNvCxnSpPr>
            <a:cxnSpLocks/>
          </p:cNvCxnSpPr>
          <p:nvPr/>
        </p:nvCxnSpPr>
        <p:spPr>
          <a:xfrm>
            <a:off x="1397000" y="6125029"/>
            <a:ext cx="24638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411749E-55A3-C94C-91E5-80855DC902E0}"/>
              </a:ext>
            </a:extLst>
          </p:cNvPr>
          <p:cNvCxnSpPr>
            <a:cxnSpLocks/>
          </p:cNvCxnSpPr>
          <p:nvPr/>
        </p:nvCxnSpPr>
        <p:spPr>
          <a:xfrm>
            <a:off x="2362200" y="6353629"/>
            <a:ext cx="345873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CD420E4-AE2E-1246-8636-03AF83628A71}"/>
              </a:ext>
            </a:extLst>
          </p:cNvPr>
          <p:cNvCxnSpPr>
            <a:cxnSpLocks/>
          </p:cNvCxnSpPr>
          <p:nvPr/>
        </p:nvCxnSpPr>
        <p:spPr>
          <a:xfrm>
            <a:off x="964580" y="6561785"/>
            <a:ext cx="2313879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81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3314F65-EC0F-1A49-BA75-05A8850980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05" y="116276"/>
            <a:ext cx="7571604" cy="653791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6B33512-9A45-FC48-AFBA-B9284075FD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977" y="1424218"/>
            <a:ext cx="7050718" cy="196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9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E249374-2A34-514C-B09E-7FD4CCEEA1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61" y="0"/>
            <a:ext cx="11890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97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153F2C-2A66-5F41-82DF-A46C4FC409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04" y="87457"/>
            <a:ext cx="9392725" cy="53372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09B575-5A5A-B74F-B519-D4B110DE9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305" y="5611305"/>
            <a:ext cx="5858495" cy="12299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453B9D3-BDEE-D042-8887-5D6960BEBEBA}"/>
              </a:ext>
            </a:extLst>
          </p:cNvPr>
          <p:cNvSpPr txBox="1"/>
          <p:nvPr/>
        </p:nvSpPr>
        <p:spPr>
          <a:xfrm>
            <a:off x="1143000" y="725387"/>
            <a:ext cx="609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Website : https://resanet.in2p3.fr/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788AD9-6BE2-2144-BE8C-BC20A8CA4706}"/>
              </a:ext>
            </a:extLst>
          </p:cNvPr>
          <p:cNvSpPr txBox="1"/>
          <p:nvPr/>
        </p:nvSpPr>
        <p:spPr>
          <a:xfrm>
            <a:off x="5655009" y="63173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Who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1716BB-E3D1-B44E-B67E-A83082F6615B}"/>
              </a:ext>
            </a:extLst>
          </p:cNvPr>
          <p:cNvSpPr txBox="1"/>
          <p:nvPr/>
        </p:nvSpPr>
        <p:spPr>
          <a:xfrm>
            <a:off x="6582597" y="631736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IRN/ IRL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07742D-72BD-A342-A323-A6A3D221533D}"/>
              </a:ext>
            </a:extLst>
          </p:cNvPr>
          <p:cNvSpPr txBox="1"/>
          <p:nvPr/>
        </p:nvSpPr>
        <p:spPr>
          <a:xfrm>
            <a:off x="7551933" y="677902"/>
            <a:ext cx="880369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GB" dirty="0"/>
              <a:t>WS</a:t>
            </a:r>
          </a:p>
          <a:p>
            <a:pPr algn="ctr">
              <a:lnSpc>
                <a:spcPts val="1560"/>
              </a:lnSpc>
            </a:pPr>
            <a:r>
              <a:rPr lang="en-GB" dirty="0"/>
              <a:t>schools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E8E8F91-87BB-FB47-8D23-0F0C7E8B9719}"/>
              </a:ext>
            </a:extLst>
          </p:cNvPr>
          <p:cNvSpPr txBox="1"/>
          <p:nvPr/>
        </p:nvSpPr>
        <p:spPr>
          <a:xfrm>
            <a:off x="8818440" y="569213"/>
            <a:ext cx="1459054" cy="922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GB" dirty="0"/>
              <a:t>Webinars</a:t>
            </a:r>
          </a:p>
          <a:p>
            <a:pPr>
              <a:lnSpc>
                <a:spcPts val="1560"/>
              </a:lnSpc>
            </a:pPr>
            <a:r>
              <a:rPr lang="en-GB" dirty="0"/>
              <a:t>Videos/ Blogs</a:t>
            </a:r>
          </a:p>
          <a:p>
            <a:pPr>
              <a:lnSpc>
                <a:spcPts val="1560"/>
              </a:lnSpc>
            </a:pPr>
            <a:r>
              <a:rPr lang="en-GB" dirty="0"/>
              <a:t>MOOCS…</a:t>
            </a:r>
          </a:p>
          <a:p>
            <a:pPr>
              <a:lnSpc>
                <a:spcPts val="1560"/>
              </a:lnSpc>
            </a:pPr>
            <a:endParaRPr lang="en-GB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1C9CDDB-4F0E-2C48-934D-E8C04D8439EE}"/>
              </a:ext>
            </a:extLst>
          </p:cNvPr>
          <p:cNvCxnSpPr/>
          <p:nvPr/>
        </p:nvCxnSpPr>
        <p:spPr>
          <a:xfrm>
            <a:off x="7074331" y="290813"/>
            <a:ext cx="0" cy="3407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5361907-DF55-D646-ACB7-D72448516245}"/>
              </a:ext>
            </a:extLst>
          </p:cNvPr>
          <p:cNvCxnSpPr/>
          <p:nvPr/>
        </p:nvCxnSpPr>
        <p:spPr>
          <a:xfrm>
            <a:off x="6051912" y="291012"/>
            <a:ext cx="0" cy="3407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8B1A31C-3434-8247-8E7D-E136BB33EC69}"/>
              </a:ext>
            </a:extLst>
          </p:cNvPr>
          <p:cNvCxnSpPr/>
          <p:nvPr/>
        </p:nvCxnSpPr>
        <p:spPr>
          <a:xfrm>
            <a:off x="7945135" y="290813"/>
            <a:ext cx="0" cy="3407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F15DC7D-B5BD-F441-8E12-5EE158C57169}"/>
              </a:ext>
            </a:extLst>
          </p:cNvPr>
          <p:cNvCxnSpPr>
            <a:cxnSpLocks/>
          </p:cNvCxnSpPr>
          <p:nvPr/>
        </p:nvCxnSpPr>
        <p:spPr>
          <a:xfrm>
            <a:off x="9327292" y="290813"/>
            <a:ext cx="0" cy="1703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1F6D937-0A1F-BD4C-AB2A-884FC07DE5B7}"/>
              </a:ext>
            </a:extLst>
          </p:cNvPr>
          <p:cNvSpPr txBox="1"/>
          <p:nvPr/>
        </p:nvSpPr>
        <p:spPr>
          <a:xfrm>
            <a:off x="1028700" y="5947947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SUBSCRIBE HERE</a:t>
            </a:r>
          </a:p>
          <a:p>
            <a:r>
              <a:rPr lang="en-GB" dirty="0">
                <a:solidFill>
                  <a:srgbClr val="FF0000"/>
                </a:solidFill>
              </a:rPr>
              <a:t>(345 actually)</a:t>
            </a:r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25CBEED7-0C44-494F-9FDB-D6881F048672}"/>
              </a:ext>
            </a:extLst>
          </p:cNvPr>
          <p:cNvSpPr/>
          <p:nvPr/>
        </p:nvSpPr>
        <p:spPr>
          <a:xfrm>
            <a:off x="2933700" y="6062657"/>
            <a:ext cx="546100" cy="1636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57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153F2C-2A66-5F41-82DF-A46C4FC409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04" y="87457"/>
            <a:ext cx="9392725" cy="53372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09B575-5A5A-B74F-B519-D4B110DE9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305" y="5611305"/>
            <a:ext cx="5858495" cy="12299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453B9D3-BDEE-D042-8887-5D6960BEBEBA}"/>
              </a:ext>
            </a:extLst>
          </p:cNvPr>
          <p:cNvSpPr txBox="1"/>
          <p:nvPr/>
        </p:nvSpPr>
        <p:spPr>
          <a:xfrm>
            <a:off x="1143000" y="725387"/>
            <a:ext cx="6098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Website : https://resanet.in2p3.fr/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788AD9-6BE2-2144-BE8C-BC20A8CA4706}"/>
              </a:ext>
            </a:extLst>
          </p:cNvPr>
          <p:cNvSpPr txBox="1"/>
          <p:nvPr/>
        </p:nvSpPr>
        <p:spPr>
          <a:xfrm>
            <a:off x="5655009" y="63173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Who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51716BB-E3D1-B44E-B67E-A83082F6615B}"/>
              </a:ext>
            </a:extLst>
          </p:cNvPr>
          <p:cNvSpPr txBox="1"/>
          <p:nvPr/>
        </p:nvSpPr>
        <p:spPr>
          <a:xfrm>
            <a:off x="6582597" y="631736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IRN/ IRL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07742D-72BD-A342-A323-A6A3D221533D}"/>
              </a:ext>
            </a:extLst>
          </p:cNvPr>
          <p:cNvSpPr txBox="1"/>
          <p:nvPr/>
        </p:nvSpPr>
        <p:spPr>
          <a:xfrm>
            <a:off x="7551933" y="677902"/>
            <a:ext cx="880369" cy="512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60"/>
              </a:lnSpc>
            </a:pPr>
            <a:r>
              <a:rPr lang="en-GB" dirty="0"/>
              <a:t>WS</a:t>
            </a:r>
          </a:p>
          <a:p>
            <a:pPr algn="ctr">
              <a:lnSpc>
                <a:spcPts val="1560"/>
              </a:lnSpc>
            </a:pPr>
            <a:r>
              <a:rPr lang="en-GB" dirty="0"/>
              <a:t>schools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E8E8F91-87BB-FB47-8D23-0F0C7E8B9719}"/>
              </a:ext>
            </a:extLst>
          </p:cNvPr>
          <p:cNvSpPr txBox="1"/>
          <p:nvPr/>
        </p:nvSpPr>
        <p:spPr>
          <a:xfrm>
            <a:off x="8818440" y="569213"/>
            <a:ext cx="1459054" cy="922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GB" dirty="0"/>
              <a:t>Webinars</a:t>
            </a:r>
          </a:p>
          <a:p>
            <a:pPr>
              <a:lnSpc>
                <a:spcPts val="1560"/>
              </a:lnSpc>
            </a:pPr>
            <a:r>
              <a:rPr lang="en-GB" dirty="0"/>
              <a:t>Videos/ Blogs</a:t>
            </a:r>
          </a:p>
          <a:p>
            <a:pPr>
              <a:lnSpc>
                <a:spcPts val="1560"/>
              </a:lnSpc>
            </a:pPr>
            <a:r>
              <a:rPr lang="en-GB" dirty="0"/>
              <a:t>MOOCS…</a:t>
            </a:r>
          </a:p>
          <a:p>
            <a:pPr>
              <a:lnSpc>
                <a:spcPts val="1560"/>
              </a:lnSpc>
            </a:pPr>
            <a:endParaRPr lang="en-GB" dirty="0"/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1C9CDDB-4F0E-2C48-934D-E8C04D8439EE}"/>
              </a:ext>
            </a:extLst>
          </p:cNvPr>
          <p:cNvCxnSpPr/>
          <p:nvPr/>
        </p:nvCxnSpPr>
        <p:spPr>
          <a:xfrm>
            <a:off x="7074331" y="290813"/>
            <a:ext cx="0" cy="3407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5361907-DF55-D646-ACB7-D72448516245}"/>
              </a:ext>
            </a:extLst>
          </p:cNvPr>
          <p:cNvCxnSpPr/>
          <p:nvPr/>
        </p:nvCxnSpPr>
        <p:spPr>
          <a:xfrm>
            <a:off x="6051912" y="291012"/>
            <a:ext cx="0" cy="3407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8B1A31C-3434-8247-8E7D-E136BB33EC69}"/>
              </a:ext>
            </a:extLst>
          </p:cNvPr>
          <p:cNvCxnSpPr/>
          <p:nvPr/>
        </p:nvCxnSpPr>
        <p:spPr>
          <a:xfrm>
            <a:off x="7945135" y="290813"/>
            <a:ext cx="0" cy="3407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F15DC7D-B5BD-F441-8E12-5EE158C57169}"/>
              </a:ext>
            </a:extLst>
          </p:cNvPr>
          <p:cNvCxnSpPr>
            <a:cxnSpLocks/>
          </p:cNvCxnSpPr>
          <p:nvPr/>
        </p:nvCxnSpPr>
        <p:spPr>
          <a:xfrm>
            <a:off x="9327292" y="290813"/>
            <a:ext cx="0" cy="1703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51F6D937-0A1F-BD4C-AB2A-884FC07DE5B7}"/>
              </a:ext>
            </a:extLst>
          </p:cNvPr>
          <p:cNvSpPr txBox="1"/>
          <p:nvPr/>
        </p:nvSpPr>
        <p:spPr>
          <a:xfrm>
            <a:off x="1028700" y="5947947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SUBSCRIBE HERE</a:t>
            </a:r>
          </a:p>
          <a:p>
            <a:r>
              <a:rPr lang="en-GB" dirty="0">
                <a:solidFill>
                  <a:srgbClr val="FF0000"/>
                </a:solidFill>
              </a:rPr>
              <a:t>(345 actually)</a:t>
            </a:r>
          </a:p>
        </p:txBody>
      </p:sp>
      <p:sp>
        <p:nvSpPr>
          <p:cNvPr id="21" name="Flèche vers la droite 20">
            <a:extLst>
              <a:ext uri="{FF2B5EF4-FFF2-40B4-BE49-F238E27FC236}">
                <a16:creationId xmlns:a16="http://schemas.microsoft.com/office/drawing/2014/main" id="{25CBEED7-0C44-494F-9FDB-D6881F048672}"/>
              </a:ext>
            </a:extLst>
          </p:cNvPr>
          <p:cNvSpPr/>
          <p:nvPr/>
        </p:nvSpPr>
        <p:spPr>
          <a:xfrm>
            <a:off x="2933700" y="6062657"/>
            <a:ext cx="546100" cy="1636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6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00D7D25-FDE7-4F48-886F-25E80E3B49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57" y="0"/>
            <a:ext cx="5733143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DC58611-E43A-FD4C-B9D0-A6C9D3F67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229" y="5267904"/>
            <a:ext cx="6516914" cy="159009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2E1DD85-0C12-BD41-8D9B-4B2D5F4E5DD7}"/>
              </a:ext>
            </a:extLst>
          </p:cNvPr>
          <p:cNvSpPr txBox="1"/>
          <p:nvPr/>
        </p:nvSpPr>
        <p:spPr>
          <a:xfrm>
            <a:off x="6877957" y="4898572"/>
            <a:ext cx="279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Board of young researchers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70698B-42A1-4F46-B6B1-53638C6ABB86}"/>
              </a:ext>
            </a:extLst>
          </p:cNvPr>
          <p:cNvSpPr txBox="1"/>
          <p:nvPr/>
        </p:nvSpPr>
        <p:spPr>
          <a:xfrm>
            <a:off x="3510846" y="124177"/>
            <a:ext cx="1395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(12 in total)</a:t>
            </a:r>
          </a:p>
        </p:txBody>
      </p:sp>
    </p:spTree>
    <p:extLst>
      <p:ext uri="{BB962C8B-B14F-4D97-AF65-F5344CB8AC3E}">
        <p14:creationId xmlns:p14="http://schemas.microsoft.com/office/powerpoint/2010/main" val="337388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50177F9-E49E-EF44-AE10-EA4E393C154E}"/>
              </a:ext>
            </a:extLst>
          </p:cNvPr>
          <p:cNvSpPr txBox="1"/>
          <p:nvPr/>
        </p:nvSpPr>
        <p:spPr>
          <a:xfrm>
            <a:off x="4267200" y="319314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GDR in actions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3AFA732-5409-EB48-B3A2-053B6978361B}"/>
              </a:ext>
            </a:extLst>
          </p:cNvPr>
          <p:cNvSpPr txBox="1"/>
          <p:nvPr/>
        </p:nvSpPr>
        <p:spPr>
          <a:xfrm>
            <a:off x="832958" y="1131050"/>
            <a:ext cx="9823715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Organization of schools Phynube2, 3 and soon coming PhyNube4</a:t>
            </a:r>
          </a:p>
          <a:p>
            <a:endParaRPr lang="en-GB" sz="2000" dirty="0"/>
          </a:p>
          <a:p>
            <a:r>
              <a:rPr lang="en-GB" sz="2000" dirty="0"/>
              <a:t>Plenary meeting (present week)</a:t>
            </a:r>
          </a:p>
          <a:p>
            <a:endParaRPr lang="en-GB" sz="2000" dirty="0"/>
          </a:p>
          <a:p>
            <a:r>
              <a:rPr lang="en-GB" sz="2000" dirty="0"/>
              <a:t>Organization of webinars (senior, young researchers, technical) </a:t>
            </a:r>
          </a:p>
          <a:p>
            <a:r>
              <a:rPr lang="en-GB" sz="2000" u="sng" dirty="0">
                <a:solidFill>
                  <a:schemeClr val="accent1"/>
                </a:solidFill>
              </a:rPr>
              <a:t>Senior</a:t>
            </a:r>
            <a:r>
              <a:rPr lang="en-GB" sz="2000" dirty="0">
                <a:solidFill>
                  <a:schemeClr val="accent1"/>
                </a:solidFill>
              </a:rPr>
              <a:t> 600 views in 2025, </a:t>
            </a:r>
            <a:r>
              <a:rPr lang="en-GB" sz="2000" u="sng" dirty="0">
                <a:solidFill>
                  <a:schemeClr val="accent1"/>
                </a:solidFill>
              </a:rPr>
              <a:t>junior</a:t>
            </a:r>
            <a:r>
              <a:rPr lang="en-GB" sz="2000" dirty="0">
                <a:solidFill>
                  <a:schemeClr val="accent1"/>
                </a:solidFill>
              </a:rPr>
              <a:t> 550 views in 2025, </a:t>
            </a:r>
            <a:r>
              <a:rPr lang="en-GB" sz="2000" u="sng" dirty="0">
                <a:solidFill>
                  <a:schemeClr val="accent1"/>
                </a:solidFill>
              </a:rPr>
              <a:t>technical</a:t>
            </a:r>
            <a:r>
              <a:rPr lang="en-GB" sz="2000" dirty="0">
                <a:solidFill>
                  <a:schemeClr val="accent1"/>
                </a:solidFill>
              </a:rPr>
              <a:t> on </a:t>
            </a:r>
            <a:r>
              <a:rPr lang="en-GB" sz="2000" dirty="0" err="1">
                <a:solidFill>
                  <a:schemeClr val="accent1"/>
                </a:solidFill>
              </a:rPr>
              <a:t>NpTool</a:t>
            </a:r>
            <a:r>
              <a:rPr lang="en-GB" sz="2000" dirty="0">
                <a:solidFill>
                  <a:schemeClr val="accent1"/>
                </a:solidFill>
              </a:rPr>
              <a:t> 150 views</a:t>
            </a:r>
          </a:p>
          <a:p>
            <a:r>
              <a:rPr lang="en-GB" sz="2000" dirty="0" err="1">
                <a:solidFill>
                  <a:schemeClr val="accent1"/>
                </a:solidFill>
              </a:rPr>
              <a:t>Youtube</a:t>
            </a:r>
            <a:r>
              <a:rPr lang="en-GB" sz="2000" dirty="0">
                <a:solidFill>
                  <a:schemeClr val="accent1"/>
                </a:solidFill>
              </a:rPr>
              <a:t> channel: </a:t>
            </a:r>
            <a:r>
              <a:rPr lang="fr-FR" sz="20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181 </a:t>
            </a:r>
            <a:r>
              <a:rPr lang="fr-FR" sz="2000" b="0" i="0" u="none" strike="noStrike" dirty="0" err="1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subscribers</a:t>
            </a:r>
            <a:r>
              <a:rPr lang="fr-FR" sz="20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(26 new in 2025), 8000 </a:t>
            </a:r>
            <a:r>
              <a:rPr lang="fr-FR" sz="2000" b="0" i="0" u="none" strike="noStrike" dirty="0" err="1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views</a:t>
            </a:r>
            <a:r>
              <a:rPr lang="fr-FR" sz="20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2000" b="0" i="0" u="none" strike="noStrike" dirty="0" err="1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fr-FR" sz="2000" b="0" i="0" u="none" strike="noStrike" dirty="0">
                <a:solidFill>
                  <a:schemeClr val="accent1"/>
                </a:solidFill>
                <a:effectLst/>
                <a:latin typeface="Calibri" panose="020F0502020204030204" pitchFamily="34" charset="0"/>
              </a:rPr>
              <a:t> 600h in total</a:t>
            </a:r>
            <a:endParaRPr lang="en-GB" sz="2000" dirty="0">
              <a:solidFill>
                <a:schemeClr val="accent1"/>
              </a:solidFill>
            </a:endParaRP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Repository of many lectures including communication to public (especially from 2018– 2022)</a:t>
            </a:r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/>
              <a:t>Information to the whole community (workshops, conferences, job offers, IRN, IRL …)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75 messages in 2025</a:t>
            </a:r>
          </a:p>
          <a:p>
            <a:endParaRPr lang="en-GB" sz="2000" dirty="0"/>
          </a:p>
          <a:p>
            <a:r>
              <a:rPr lang="en-GB" sz="2000" dirty="0"/>
              <a:t>Support of workshop, schools and organization of events</a:t>
            </a:r>
          </a:p>
          <a:p>
            <a:r>
              <a:rPr lang="en-GB" sz="2000" dirty="0"/>
              <a:t> </a:t>
            </a:r>
          </a:p>
          <a:p>
            <a:endParaRPr lang="en-GB" sz="2000" dirty="0"/>
          </a:p>
          <a:p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3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0DAF646-7C94-BB43-8689-B2491A3157AF}"/>
              </a:ext>
            </a:extLst>
          </p:cNvPr>
          <p:cNvSpPr txBox="1"/>
          <p:nvPr/>
        </p:nvSpPr>
        <p:spPr>
          <a:xfrm>
            <a:off x="3103612" y="283739"/>
            <a:ext cx="5475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Summary of sponsored events by </a:t>
            </a:r>
            <a:r>
              <a:rPr lang="en-GB" sz="2400" dirty="0" err="1">
                <a:solidFill>
                  <a:schemeClr val="accent1"/>
                </a:solidFill>
              </a:rPr>
              <a:t>Resanet</a:t>
            </a:r>
            <a:r>
              <a:rPr lang="en-GB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E5946A4-0E56-7343-8AEC-200956F48B41}"/>
              </a:ext>
            </a:extLst>
          </p:cNvPr>
          <p:cNvSpPr txBox="1"/>
          <p:nvPr/>
        </p:nvSpPr>
        <p:spPr>
          <a:xfrm>
            <a:off x="1769258" y="1026615"/>
            <a:ext cx="758746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In-beam France </a:t>
            </a:r>
            <a:r>
              <a:rPr lang="en-GB" dirty="0"/>
              <a:t>community meetings </a:t>
            </a:r>
            <a:r>
              <a:rPr lang="en-GB" dirty="0" err="1"/>
              <a:t>juin</a:t>
            </a:r>
            <a:r>
              <a:rPr lang="en-GB" dirty="0"/>
              <a:t> 2023 (Lyon), </a:t>
            </a:r>
            <a:r>
              <a:rPr lang="en-GB" dirty="0" err="1"/>
              <a:t>Agata@GANIL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2024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ISOL-France</a:t>
            </a:r>
            <a:r>
              <a:rPr lang="en-GB" dirty="0"/>
              <a:t> community meetings 2023, 2024, 2025</a:t>
            </a:r>
          </a:p>
          <a:p>
            <a:endParaRPr lang="en-GB" dirty="0"/>
          </a:p>
          <a:p>
            <a:r>
              <a:rPr lang="en-GB" dirty="0"/>
              <a:t>WS on Target ion </a:t>
            </a:r>
            <a:r>
              <a:rPr lang="en-GB" dirty="0" err="1"/>
              <a:t>souce</a:t>
            </a:r>
            <a:r>
              <a:rPr lang="en-GB" dirty="0"/>
              <a:t> Sept 2023</a:t>
            </a:r>
          </a:p>
          <a:p>
            <a:endParaRPr lang="en-GB" dirty="0"/>
          </a:p>
          <a:p>
            <a:r>
              <a:rPr lang="en-GB" dirty="0"/>
              <a:t>WS on </a:t>
            </a:r>
            <a:r>
              <a:rPr lang="en-GB" dirty="0" err="1"/>
              <a:t>V</a:t>
            </a:r>
            <a:r>
              <a:rPr lang="en-GB" baseline="-25000" dirty="0" err="1"/>
              <a:t>ud</a:t>
            </a:r>
            <a:r>
              <a:rPr lang="en-GB" dirty="0"/>
              <a:t> Nov. 2024</a:t>
            </a:r>
          </a:p>
          <a:p>
            <a:endParaRPr lang="en-GB" dirty="0"/>
          </a:p>
          <a:p>
            <a:r>
              <a:rPr lang="en-GB" dirty="0"/>
              <a:t>Ecole Joliot Curie 2024 &amp; 2025</a:t>
            </a:r>
          </a:p>
          <a:p>
            <a:endParaRPr lang="en-GB" dirty="0"/>
          </a:p>
          <a:p>
            <a:r>
              <a:rPr lang="en-GB" dirty="0"/>
              <a:t>WS on advance quantum computing for many-body systems (Nov 2025)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PhyNuBe</a:t>
            </a:r>
            <a:r>
              <a:rPr lang="en-GB" dirty="0"/>
              <a:t> 2, </a:t>
            </a:r>
            <a:r>
              <a:rPr lang="en-GB" dirty="0" err="1"/>
              <a:t>PhyNeBe</a:t>
            </a:r>
            <a:r>
              <a:rPr lang="en-GB" dirty="0"/>
              <a:t> 3 and soon coming PhyNuBe4</a:t>
            </a:r>
          </a:p>
          <a:p>
            <a:r>
              <a:rPr lang="en-GB" dirty="0"/>
              <a:t>Plenary meeting </a:t>
            </a:r>
            <a:r>
              <a:rPr lang="en-GB" dirty="0" err="1"/>
              <a:t>Resanet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08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C0C1CC8-F245-3E4F-9115-32F203EA35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0078"/>
            <a:ext cx="12192000" cy="61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69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591DB51-FE67-BA46-9087-020B65F18A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53" y="0"/>
            <a:ext cx="12008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4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2BB9B2A-A292-474F-B23C-04E5DE2D3E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3360" y="0"/>
            <a:ext cx="8745279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C890AE0-8238-DD40-828D-08BB84C51CCC}"/>
              </a:ext>
            </a:extLst>
          </p:cNvPr>
          <p:cNvSpPr txBox="1"/>
          <p:nvPr/>
        </p:nvSpPr>
        <p:spPr>
          <a:xfrm>
            <a:off x="4125508" y="4087561"/>
            <a:ext cx="622247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REGISTRATION OPEN: LIMITED NUMBER OF PARTICIPANTS</a:t>
            </a:r>
          </a:p>
        </p:txBody>
      </p:sp>
    </p:spTree>
    <p:extLst>
      <p:ext uri="{BB962C8B-B14F-4D97-AF65-F5344CB8AC3E}">
        <p14:creationId xmlns:p14="http://schemas.microsoft.com/office/powerpoint/2010/main" val="108879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796AF2-8743-E749-AEC9-C974D737B8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2972" y="386045"/>
            <a:ext cx="4184809" cy="28036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6F63923-2F04-EA44-A9F4-847A15E72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7177" y="487791"/>
            <a:ext cx="4540968" cy="28036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F5BEC2-DDC1-F048-8E91-12384B8E6B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833" y="3379617"/>
            <a:ext cx="4267948" cy="33634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BB7F56-5387-9046-AABC-D75321D712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177" y="3593703"/>
            <a:ext cx="4540968" cy="314939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6FDB146-E00D-0642-904A-40EA6CDE9BD7}"/>
              </a:ext>
            </a:extLst>
          </p:cNvPr>
          <p:cNvSpPr txBox="1"/>
          <p:nvPr/>
        </p:nvSpPr>
        <p:spPr>
          <a:xfrm>
            <a:off x="4470413" y="-14065"/>
            <a:ext cx="2276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Some past webinars</a:t>
            </a:r>
          </a:p>
        </p:txBody>
      </p:sp>
    </p:spTree>
    <p:extLst>
      <p:ext uri="{BB962C8B-B14F-4D97-AF65-F5344CB8AC3E}">
        <p14:creationId xmlns:p14="http://schemas.microsoft.com/office/powerpoint/2010/main" val="1924092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21945</TotalTime>
  <Words>268</Words>
  <Application>Microsoft Macintosh PowerPoint</Application>
  <PresentationFormat>Grand écran</PresentationFormat>
  <Paragraphs>62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12</cp:revision>
  <dcterms:created xsi:type="dcterms:W3CDTF">2025-10-16T09:04:41Z</dcterms:created>
  <dcterms:modified xsi:type="dcterms:W3CDTF">2025-11-05T09:13:35Z</dcterms:modified>
</cp:coreProperties>
</file>