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85" r:id="rId3"/>
    <p:sldId id="400" r:id="rId4"/>
    <p:sldId id="415" r:id="rId5"/>
    <p:sldId id="401" r:id="rId6"/>
    <p:sldId id="403" r:id="rId7"/>
    <p:sldId id="402" r:id="rId8"/>
    <p:sldId id="416" r:id="rId9"/>
    <p:sldId id="407" r:id="rId10"/>
    <p:sldId id="409" r:id="rId11"/>
    <p:sldId id="417" r:id="rId12"/>
    <p:sldId id="405" r:id="rId13"/>
    <p:sldId id="406" r:id="rId14"/>
    <p:sldId id="408" r:id="rId15"/>
    <p:sldId id="411" r:id="rId16"/>
    <p:sldId id="412" r:id="rId17"/>
    <p:sldId id="413" r:id="rId18"/>
    <p:sldId id="414" r:id="rId19"/>
    <p:sldId id="383" r:id="rId20"/>
    <p:sldId id="37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A0A"/>
    <a:srgbClr val="002060"/>
    <a:srgbClr val="FCDEBE"/>
    <a:srgbClr val="FBFDBD"/>
    <a:srgbClr val="004C22"/>
    <a:srgbClr val="E6F0FA"/>
    <a:srgbClr val="EAF8E5"/>
    <a:srgbClr val="FCEFE8"/>
    <a:srgbClr val="D3D3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94656" autoAdjust="0"/>
  </p:normalViewPr>
  <p:slideViewPr>
    <p:cSldViewPr snapToGrid="0">
      <p:cViewPr>
        <p:scale>
          <a:sx n="74" d="100"/>
          <a:sy n="74" d="100"/>
        </p:scale>
        <p:origin x="206" y="130"/>
      </p:cViewPr>
      <p:guideLst>
        <p:guide orient="horz" pos="2160"/>
        <p:guide pos="3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.pittet\Downloads\data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.pittet\Patrick\ioda%20master\article\CdSe%20Qdots%20Al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patrick.pittet\Documents\Resultat%20CdSe%20V24%2006%20202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ick.pittet\Documents\Resultat%20CdSe%20V24%2006%202025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Water</c:v>
          </c:tx>
          <c:marker>
            <c:symbol val="none"/>
          </c:marker>
          <c:xVal>
            <c:numRef>
              <c:f>Feuil1!$A$7:$A$39</c:f>
              <c:numCache>
                <c:formatCode>0.00E+00</c:formatCode>
                <c:ptCount val="33"/>
                <c:pt idx="0">
                  <c:v>10</c:v>
                </c:pt>
                <c:pt idx="1">
                  <c:v>12.5</c:v>
                </c:pt>
                <c:pt idx="2">
                  <c:v>15</c:v>
                </c:pt>
                <c:pt idx="3">
                  <c:v>17.5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125</c:v>
                </c:pt>
                <c:pt idx="18">
                  <c:v>150</c:v>
                </c:pt>
                <c:pt idx="19">
                  <c:v>175</c:v>
                </c:pt>
                <c:pt idx="20">
                  <c:v>200</c:v>
                </c:pt>
                <c:pt idx="21">
                  <c:v>250</c:v>
                </c:pt>
                <c:pt idx="22">
                  <c:v>300</c:v>
                </c:pt>
                <c:pt idx="23">
                  <c:v>350</c:v>
                </c:pt>
                <c:pt idx="24">
                  <c:v>400</c:v>
                </c:pt>
                <c:pt idx="25">
                  <c:v>450</c:v>
                </c:pt>
                <c:pt idx="26">
                  <c:v>500</c:v>
                </c:pt>
                <c:pt idx="27">
                  <c:v>550</c:v>
                </c:pt>
                <c:pt idx="28">
                  <c:v>600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</c:numCache>
            </c:numRef>
          </c:xVal>
          <c:yVal>
            <c:numRef>
              <c:f>Feuil1!$D$7:$D$39</c:f>
              <c:numCache>
                <c:formatCode>0.00E+00</c:formatCode>
                <c:ptCount val="33"/>
                <c:pt idx="0">
                  <c:v>2.5149999999999997</c:v>
                </c:pt>
                <c:pt idx="1">
                  <c:v>3.7280000000000002</c:v>
                </c:pt>
                <c:pt idx="2">
                  <c:v>5.1470000000000002</c:v>
                </c:pt>
                <c:pt idx="3">
                  <c:v>6.7619999999999996</c:v>
                </c:pt>
                <c:pt idx="4">
                  <c:v>8.5660000000000007</c:v>
                </c:pt>
                <c:pt idx="5">
                  <c:v>12.719999999999999</c:v>
                </c:pt>
                <c:pt idx="6">
                  <c:v>17.559999999999999</c:v>
                </c:pt>
                <c:pt idx="7">
                  <c:v>23.06</c:v>
                </c:pt>
                <c:pt idx="8">
                  <c:v>29.19</c:v>
                </c:pt>
                <c:pt idx="9">
                  <c:v>35.909999999999997</c:v>
                </c:pt>
                <c:pt idx="10">
                  <c:v>43.2</c:v>
                </c:pt>
                <c:pt idx="11">
                  <c:v>51.03</c:v>
                </c:pt>
                <c:pt idx="12">
                  <c:v>59.4</c:v>
                </c:pt>
                <c:pt idx="13">
                  <c:v>77.62</c:v>
                </c:pt>
                <c:pt idx="14">
                  <c:v>97.73</c:v>
                </c:pt>
                <c:pt idx="15">
                  <c:v>119.60000000000001</c:v>
                </c:pt>
                <c:pt idx="16">
                  <c:v>143.1</c:v>
                </c:pt>
                <c:pt idx="17">
                  <c:v>208.3</c:v>
                </c:pt>
                <c:pt idx="18">
                  <c:v>281.7</c:v>
                </c:pt>
                <c:pt idx="19">
                  <c:v>362.20000000000005</c:v>
                </c:pt>
                <c:pt idx="20">
                  <c:v>448.8</c:v>
                </c:pt>
                <c:pt idx="21">
                  <c:v>637.20000000000005</c:v>
                </c:pt>
                <c:pt idx="22">
                  <c:v>842.09999999999991</c:v>
                </c:pt>
                <c:pt idx="23">
                  <c:v>1060</c:v>
                </c:pt>
                <c:pt idx="24">
                  <c:v>1288</c:v>
                </c:pt>
                <c:pt idx="25">
                  <c:v>1523</c:v>
                </c:pt>
                <c:pt idx="26">
                  <c:v>1766</c:v>
                </c:pt>
                <c:pt idx="27">
                  <c:v>2013</c:v>
                </c:pt>
                <c:pt idx="28">
                  <c:v>2265</c:v>
                </c:pt>
                <c:pt idx="29">
                  <c:v>2778</c:v>
                </c:pt>
                <c:pt idx="30">
                  <c:v>3302</c:v>
                </c:pt>
                <c:pt idx="31">
                  <c:v>3832</c:v>
                </c:pt>
                <c:pt idx="32">
                  <c:v>4367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8F-44F1-929E-9C7C73A7F744}"/>
            </c:ext>
          </c:extLst>
        </c:ser>
        <c:ser>
          <c:idx val="1"/>
          <c:order val="1"/>
          <c:tx>
            <c:v>CdSe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Feuil1!$J$7:$J$39</c:f>
              <c:numCache>
                <c:formatCode>0.00E+00</c:formatCode>
                <c:ptCount val="33"/>
                <c:pt idx="0">
                  <c:v>10</c:v>
                </c:pt>
                <c:pt idx="1">
                  <c:v>12.5</c:v>
                </c:pt>
                <c:pt idx="2">
                  <c:v>15</c:v>
                </c:pt>
                <c:pt idx="3">
                  <c:v>17.5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125</c:v>
                </c:pt>
                <c:pt idx="18">
                  <c:v>150</c:v>
                </c:pt>
                <c:pt idx="19">
                  <c:v>175</c:v>
                </c:pt>
                <c:pt idx="20">
                  <c:v>200</c:v>
                </c:pt>
                <c:pt idx="21">
                  <c:v>250</c:v>
                </c:pt>
                <c:pt idx="22">
                  <c:v>300</c:v>
                </c:pt>
                <c:pt idx="23">
                  <c:v>350</c:v>
                </c:pt>
                <c:pt idx="24">
                  <c:v>400</c:v>
                </c:pt>
                <c:pt idx="25">
                  <c:v>450</c:v>
                </c:pt>
                <c:pt idx="26">
                  <c:v>500</c:v>
                </c:pt>
                <c:pt idx="27">
                  <c:v>550</c:v>
                </c:pt>
                <c:pt idx="28">
                  <c:v>600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</c:numCache>
            </c:numRef>
          </c:xVal>
          <c:yVal>
            <c:numRef>
              <c:f>Feuil1!$M$7:$M$39</c:f>
              <c:numCache>
                <c:formatCode>0.00E+00</c:formatCode>
                <c:ptCount val="33"/>
                <c:pt idx="0">
                  <c:v>0.97285223367697593</c:v>
                </c:pt>
                <c:pt idx="1">
                  <c:v>1.3915807560137456</c:v>
                </c:pt>
                <c:pt idx="2">
                  <c:v>1.8711340206185565</c:v>
                </c:pt>
                <c:pt idx="3">
                  <c:v>2.4089347079037799</c:v>
                </c:pt>
                <c:pt idx="4">
                  <c:v>3.0017182130584197</c:v>
                </c:pt>
                <c:pt idx="5">
                  <c:v>4.3470790378006869</c:v>
                </c:pt>
                <c:pt idx="6">
                  <c:v>5.8917525773195871</c:v>
                </c:pt>
                <c:pt idx="7">
                  <c:v>7.6237113402061851</c:v>
                </c:pt>
                <c:pt idx="8">
                  <c:v>9.536082474226804</c:v>
                </c:pt>
                <c:pt idx="9">
                  <c:v>11.615120274914091</c:v>
                </c:pt>
                <c:pt idx="10">
                  <c:v>13.857388316151201</c:v>
                </c:pt>
                <c:pt idx="11">
                  <c:v>16.25257731958763</c:v>
                </c:pt>
                <c:pt idx="12">
                  <c:v>18.79725085910653</c:v>
                </c:pt>
                <c:pt idx="13">
                  <c:v>24.295532646048109</c:v>
                </c:pt>
                <c:pt idx="14">
                  <c:v>30.326460481099655</c:v>
                </c:pt>
                <c:pt idx="15">
                  <c:v>36.821305841924399</c:v>
                </c:pt>
                <c:pt idx="16">
                  <c:v>43.78006872852233</c:v>
                </c:pt>
                <c:pt idx="17">
                  <c:v>62.903780068728516</c:v>
                </c:pt>
                <c:pt idx="18">
                  <c:v>84.226804123711332</c:v>
                </c:pt>
                <c:pt idx="19">
                  <c:v>107.40549828178692</c:v>
                </c:pt>
                <c:pt idx="20">
                  <c:v>132.16494845360825</c:v>
                </c:pt>
                <c:pt idx="21">
                  <c:v>185.56701030927834</c:v>
                </c:pt>
                <c:pt idx="22">
                  <c:v>243.12714776632296</c:v>
                </c:pt>
                <c:pt idx="23">
                  <c:v>303.95189003436423</c:v>
                </c:pt>
                <c:pt idx="24">
                  <c:v>367.01030927835052</c:v>
                </c:pt>
                <c:pt idx="25">
                  <c:v>432.13058419243987</c:v>
                </c:pt>
                <c:pt idx="26">
                  <c:v>498.45360824742272</c:v>
                </c:pt>
                <c:pt idx="27">
                  <c:v>566.15120274914091</c:v>
                </c:pt>
                <c:pt idx="28">
                  <c:v>634.53608247422676</c:v>
                </c:pt>
                <c:pt idx="29">
                  <c:v>773.0240549828178</c:v>
                </c:pt>
                <c:pt idx="30">
                  <c:v>913.05841924398624</c:v>
                </c:pt>
                <c:pt idx="31">
                  <c:v>1053.6082474226803</c:v>
                </c:pt>
                <c:pt idx="32">
                  <c:v>1194.1580756013743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08F-44F1-929E-9C7C73A7F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768959"/>
        <c:axId val="1951769791"/>
      </c:scatterChart>
      <c:valAx>
        <c:axId val="1951768959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(keV)</a:t>
                </a:r>
              </a:p>
            </c:rich>
          </c:tx>
          <c:overlay val="0"/>
        </c:title>
        <c:numFmt formatCode="General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51769791"/>
        <c:crossesAt val="0.1"/>
        <c:crossBetween val="midCat"/>
      </c:valAx>
      <c:valAx>
        <c:axId val="1951769791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CSDA (µm)</a:t>
                </a:r>
              </a:p>
            </c:rich>
          </c:tx>
          <c:overlay val="0"/>
        </c:title>
        <c:numFmt formatCode="General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51768959"/>
        <c:crosses val="autoZero"/>
        <c:crossBetween val="midCat"/>
      </c:valAx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Microbeam </a:t>
            </a:r>
            <a:r>
              <a:rPr lang="en-US">
                <a:solidFill>
                  <a:srgbClr val="002060"/>
                </a:solidFill>
              </a:rPr>
              <a:t>profile (40</a:t>
            </a:r>
            <a:r>
              <a:rPr lang="en-US" baseline="0">
                <a:solidFill>
                  <a:srgbClr val="002060"/>
                </a:solidFill>
              </a:rPr>
              <a:t> keV)</a:t>
            </a:r>
            <a:endParaRPr lang="en-US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data!$E$2:$E$2049</c:f>
              <c:numCache>
                <c:formatCode>General</c:formatCode>
                <c:ptCount val="2048"/>
                <c:pt idx="0">
                  <c:v>-646.4</c:v>
                </c:pt>
                <c:pt idx="1">
                  <c:v>-645.79999999999995</c:v>
                </c:pt>
                <c:pt idx="2">
                  <c:v>-645.19999999999993</c:v>
                </c:pt>
                <c:pt idx="3">
                  <c:v>-644.59999999999991</c:v>
                </c:pt>
                <c:pt idx="4">
                  <c:v>-643.99999999999989</c:v>
                </c:pt>
                <c:pt idx="5">
                  <c:v>-643.39999999999986</c:v>
                </c:pt>
                <c:pt idx="6">
                  <c:v>-642.79999999999984</c:v>
                </c:pt>
                <c:pt idx="7">
                  <c:v>-642.19999999999982</c:v>
                </c:pt>
                <c:pt idx="8">
                  <c:v>-641.5999999999998</c:v>
                </c:pt>
                <c:pt idx="9">
                  <c:v>-640.99999999999977</c:v>
                </c:pt>
                <c:pt idx="10">
                  <c:v>-640.39999999999975</c:v>
                </c:pt>
                <c:pt idx="11">
                  <c:v>-639.79999999999973</c:v>
                </c:pt>
                <c:pt idx="12">
                  <c:v>-639.1999999999997</c:v>
                </c:pt>
                <c:pt idx="13">
                  <c:v>-638.59999999999968</c:v>
                </c:pt>
                <c:pt idx="14">
                  <c:v>-637.99999999999966</c:v>
                </c:pt>
                <c:pt idx="15">
                  <c:v>-637.39999999999964</c:v>
                </c:pt>
                <c:pt idx="16">
                  <c:v>-636.79999999999961</c:v>
                </c:pt>
                <c:pt idx="17">
                  <c:v>-636.19999999999959</c:v>
                </c:pt>
                <c:pt idx="18">
                  <c:v>-635.59999999999957</c:v>
                </c:pt>
                <c:pt idx="19">
                  <c:v>-634.99999999999955</c:v>
                </c:pt>
                <c:pt idx="20">
                  <c:v>-634.39999999999952</c:v>
                </c:pt>
                <c:pt idx="21">
                  <c:v>-633.7999999999995</c:v>
                </c:pt>
                <c:pt idx="22">
                  <c:v>-633.19999999999948</c:v>
                </c:pt>
                <c:pt idx="23">
                  <c:v>-632.59999999999945</c:v>
                </c:pt>
                <c:pt idx="24">
                  <c:v>-631.99999999999943</c:v>
                </c:pt>
                <c:pt idx="25">
                  <c:v>-631.39999999999941</c:v>
                </c:pt>
                <c:pt idx="26">
                  <c:v>-630.79999999999939</c:v>
                </c:pt>
                <c:pt idx="27">
                  <c:v>-630.19999999999936</c:v>
                </c:pt>
                <c:pt idx="28">
                  <c:v>-629.59999999999934</c:v>
                </c:pt>
                <c:pt idx="29">
                  <c:v>-628.99999999999932</c:v>
                </c:pt>
                <c:pt idx="30">
                  <c:v>-628.3999999999993</c:v>
                </c:pt>
                <c:pt idx="31">
                  <c:v>-627.79999999999927</c:v>
                </c:pt>
                <c:pt idx="32">
                  <c:v>-627.19999999999925</c:v>
                </c:pt>
                <c:pt idx="33">
                  <c:v>-626.59999999999923</c:v>
                </c:pt>
                <c:pt idx="34">
                  <c:v>-625.9999999999992</c:v>
                </c:pt>
                <c:pt idx="35">
                  <c:v>-625.39999999999918</c:v>
                </c:pt>
                <c:pt idx="36">
                  <c:v>-624.79999999999916</c:v>
                </c:pt>
                <c:pt idx="37">
                  <c:v>-624.19999999999914</c:v>
                </c:pt>
                <c:pt idx="38">
                  <c:v>-623.59999999999911</c:v>
                </c:pt>
                <c:pt idx="39">
                  <c:v>-622.99999999999909</c:v>
                </c:pt>
                <c:pt idx="40">
                  <c:v>-622.39999999999907</c:v>
                </c:pt>
                <c:pt idx="41">
                  <c:v>-621.79999999999905</c:v>
                </c:pt>
                <c:pt idx="42">
                  <c:v>-621.19999999999902</c:v>
                </c:pt>
                <c:pt idx="43">
                  <c:v>-620.599999999999</c:v>
                </c:pt>
                <c:pt idx="44">
                  <c:v>-619.99999999999898</c:v>
                </c:pt>
                <c:pt idx="45">
                  <c:v>-619.39999999999895</c:v>
                </c:pt>
                <c:pt idx="46">
                  <c:v>-618.79999999999893</c:v>
                </c:pt>
                <c:pt idx="47">
                  <c:v>-618.19999999999891</c:v>
                </c:pt>
                <c:pt idx="48">
                  <c:v>-617.59999999999889</c:v>
                </c:pt>
                <c:pt idx="49">
                  <c:v>-616.99999999999886</c:v>
                </c:pt>
                <c:pt idx="50">
                  <c:v>-616.39999999999884</c:v>
                </c:pt>
                <c:pt idx="51">
                  <c:v>-615.79999999999882</c:v>
                </c:pt>
                <c:pt idx="52">
                  <c:v>-615.19999999999879</c:v>
                </c:pt>
                <c:pt idx="53">
                  <c:v>-614.59999999999877</c:v>
                </c:pt>
                <c:pt idx="54">
                  <c:v>-613.99999999999875</c:v>
                </c:pt>
                <c:pt idx="55">
                  <c:v>-613.39999999999873</c:v>
                </c:pt>
                <c:pt idx="56">
                  <c:v>-612.7999999999987</c:v>
                </c:pt>
                <c:pt idx="57">
                  <c:v>-612.19999999999868</c:v>
                </c:pt>
                <c:pt idx="58">
                  <c:v>-611.59999999999866</c:v>
                </c:pt>
                <c:pt idx="59">
                  <c:v>-610.99999999999864</c:v>
                </c:pt>
                <c:pt idx="60">
                  <c:v>-610.39999999999861</c:v>
                </c:pt>
                <c:pt idx="61">
                  <c:v>-609.79999999999859</c:v>
                </c:pt>
                <c:pt idx="62">
                  <c:v>-609.19999999999857</c:v>
                </c:pt>
                <c:pt idx="63">
                  <c:v>-608.59999999999854</c:v>
                </c:pt>
                <c:pt idx="64">
                  <c:v>-607.99999999999852</c:v>
                </c:pt>
                <c:pt idx="65">
                  <c:v>-607.3999999999985</c:v>
                </c:pt>
                <c:pt idx="66">
                  <c:v>-606.79999999999848</c:v>
                </c:pt>
                <c:pt idx="67">
                  <c:v>-606.19999999999845</c:v>
                </c:pt>
                <c:pt idx="68">
                  <c:v>-605.59999999999843</c:v>
                </c:pt>
                <c:pt idx="69">
                  <c:v>-604.99999999999841</c:v>
                </c:pt>
                <c:pt idx="70">
                  <c:v>-604.39999999999839</c:v>
                </c:pt>
                <c:pt idx="71">
                  <c:v>-603.79999999999836</c:v>
                </c:pt>
                <c:pt idx="72">
                  <c:v>-603.19999999999834</c:v>
                </c:pt>
                <c:pt idx="73">
                  <c:v>-602.59999999999832</c:v>
                </c:pt>
                <c:pt idx="74">
                  <c:v>-601.99999999999829</c:v>
                </c:pt>
                <c:pt idx="75">
                  <c:v>-601.39999999999827</c:v>
                </c:pt>
                <c:pt idx="76">
                  <c:v>-600.79999999999825</c:v>
                </c:pt>
                <c:pt idx="77">
                  <c:v>-600.19999999999823</c:v>
                </c:pt>
                <c:pt idx="78">
                  <c:v>-599.5999999999982</c:v>
                </c:pt>
                <c:pt idx="79">
                  <c:v>-598.99999999999818</c:v>
                </c:pt>
                <c:pt idx="80">
                  <c:v>-598.39999999999816</c:v>
                </c:pt>
                <c:pt idx="81">
                  <c:v>-597.79999999999814</c:v>
                </c:pt>
                <c:pt idx="82">
                  <c:v>-597.19999999999811</c:v>
                </c:pt>
                <c:pt idx="83">
                  <c:v>-596.59999999999809</c:v>
                </c:pt>
                <c:pt idx="84">
                  <c:v>-595.99999999999807</c:v>
                </c:pt>
                <c:pt idx="85">
                  <c:v>-595.39999999999804</c:v>
                </c:pt>
                <c:pt idx="86">
                  <c:v>-594.79999999999802</c:v>
                </c:pt>
                <c:pt idx="87">
                  <c:v>-594.199999999998</c:v>
                </c:pt>
                <c:pt idx="88">
                  <c:v>-593.59999999999798</c:v>
                </c:pt>
                <c:pt idx="89">
                  <c:v>-592.99999999999795</c:v>
                </c:pt>
                <c:pt idx="90">
                  <c:v>-592.39999999999793</c:v>
                </c:pt>
                <c:pt idx="91">
                  <c:v>-591.79999999999791</c:v>
                </c:pt>
                <c:pt idx="92">
                  <c:v>-591.19999999999789</c:v>
                </c:pt>
                <c:pt idx="93">
                  <c:v>-590.59999999999786</c:v>
                </c:pt>
                <c:pt idx="94">
                  <c:v>-589.99999999999784</c:v>
                </c:pt>
                <c:pt idx="95">
                  <c:v>-589.39999999999782</c:v>
                </c:pt>
                <c:pt idx="96">
                  <c:v>-588.79999999999779</c:v>
                </c:pt>
                <c:pt idx="97">
                  <c:v>-588.19999999999777</c:v>
                </c:pt>
                <c:pt idx="98">
                  <c:v>-587.59999999999775</c:v>
                </c:pt>
                <c:pt idx="99">
                  <c:v>-586.99999999999773</c:v>
                </c:pt>
                <c:pt idx="100">
                  <c:v>-586.3999999999977</c:v>
                </c:pt>
                <c:pt idx="101">
                  <c:v>-585.79999999999768</c:v>
                </c:pt>
                <c:pt idx="102">
                  <c:v>-585.19999999999766</c:v>
                </c:pt>
                <c:pt idx="103">
                  <c:v>-584.59999999999764</c:v>
                </c:pt>
                <c:pt idx="104">
                  <c:v>-583.99999999999761</c:v>
                </c:pt>
                <c:pt idx="105">
                  <c:v>-583.39999999999759</c:v>
                </c:pt>
                <c:pt idx="106">
                  <c:v>-582.79999999999757</c:v>
                </c:pt>
                <c:pt idx="107">
                  <c:v>-582.19999999999754</c:v>
                </c:pt>
                <c:pt idx="108">
                  <c:v>-581.59999999999752</c:v>
                </c:pt>
                <c:pt idx="109">
                  <c:v>-580.9999999999975</c:v>
                </c:pt>
                <c:pt idx="110">
                  <c:v>-580.39999999999748</c:v>
                </c:pt>
                <c:pt idx="111">
                  <c:v>-579.79999999999745</c:v>
                </c:pt>
                <c:pt idx="112">
                  <c:v>-579.19999999999743</c:v>
                </c:pt>
                <c:pt idx="113">
                  <c:v>-578.59999999999741</c:v>
                </c:pt>
                <c:pt idx="114">
                  <c:v>-577.99999999999739</c:v>
                </c:pt>
                <c:pt idx="115">
                  <c:v>-577.39999999999736</c:v>
                </c:pt>
                <c:pt idx="116">
                  <c:v>-576.79999999999734</c:v>
                </c:pt>
                <c:pt idx="117">
                  <c:v>-576.19999999999732</c:v>
                </c:pt>
                <c:pt idx="118">
                  <c:v>-575.59999999999729</c:v>
                </c:pt>
                <c:pt idx="119">
                  <c:v>-574.99999999999727</c:v>
                </c:pt>
                <c:pt idx="120">
                  <c:v>-574.39999999999725</c:v>
                </c:pt>
                <c:pt idx="121">
                  <c:v>-573.79999999999723</c:v>
                </c:pt>
                <c:pt idx="122">
                  <c:v>-573.1999999999972</c:v>
                </c:pt>
                <c:pt idx="123">
                  <c:v>-572.59999999999718</c:v>
                </c:pt>
                <c:pt idx="124">
                  <c:v>-571.99999999999716</c:v>
                </c:pt>
                <c:pt idx="125">
                  <c:v>-571.39999999999714</c:v>
                </c:pt>
                <c:pt idx="126">
                  <c:v>-570.79999999999711</c:v>
                </c:pt>
                <c:pt idx="127">
                  <c:v>-570.19999999999709</c:v>
                </c:pt>
                <c:pt idx="128">
                  <c:v>-569.59999999999707</c:v>
                </c:pt>
                <c:pt idx="129">
                  <c:v>-568.99999999999704</c:v>
                </c:pt>
                <c:pt idx="130">
                  <c:v>-568.39999999999702</c:v>
                </c:pt>
                <c:pt idx="131">
                  <c:v>-567.799999999997</c:v>
                </c:pt>
                <c:pt idx="132">
                  <c:v>-567.19999999999698</c:v>
                </c:pt>
                <c:pt idx="133">
                  <c:v>-566.59999999999695</c:v>
                </c:pt>
                <c:pt idx="134">
                  <c:v>-565.99999999999693</c:v>
                </c:pt>
                <c:pt idx="135">
                  <c:v>-565.39999999999691</c:v>
                </c:pt>
                <c:pt idx="136">
                  <c:v>-564.79999999999688</c:v>
                </c:pt>
                <c:pt idx="137">
                  <c:v>-564.19999999999686</c:v>
                </c:pt>
                <c:pt idx="138">
                  <c:v>-563.59999999999684</c:v>
                </c:pt>
                <c:pt idx="139">
                  <c:v>-562.99999999999682</c:v>
                </c:pt>
                <c:pt idx="140">
                  <c:v>-562.39999999999679</c:v>
                </c:pt>
                <c:pt idx="141">
                  <c:v>-561.79999999999677</c:v>
                </c:pt>
                <c:pt idx="142">
                  <c:v>-561.19999999999675</c:v>
                </c:pt>
                <c:pt idx="143">
                  <c:v>-560.59999999999673</c:v>
                </c:pt>
                <c:pt idx="144">
                  <c:v>-559.9999999999967</c:v>
                </c:pt>
                <c:pt idx="145">
                  <c:v>-559.39999999999668</c:v>
                </c:pt>
                <c:pt idx="146">
                  <c:v>-558.79999999999666</c:v>
                </c:pt>
                <c:pt idx="147">
                  <c:v>-558.19999999999663</c:v>
                </c:pt>
                <c:pt idx="148">
                  <c:v>-557.59999999999661</c:v>
                </c:pt>
                <c:pt idx="149">
                  <c:v>-556.99999999999659</c:v>
                </c:pt>
                <c:pt idx="150">
                  <c:v>-556.39999999999657</c:v>
                </c:pt>
                <c:pt idx="151">
                  <c:v>-555.79999999999654</c:v>
                </c:pt>
                <c:pt idx="152">
                  <c:v>-555.19999999999652</c:v>
                </c:pt>
                <c:pt idx="153">
                  <c:v>-554.5999999999965</c:v>
                </c:pt>
                <c:pt idx="154">
                  <c:v>-553.99999999999648</c:v>
                </c:pt>
                <c:pt idx="155">
                  <c:v>-553.39999999999645</c:v>
                </c:pt>
                <c:pt idx="156">
                  <c:v>-552.79999999999643</c:v>
                </c:pt>
                <c:pt idx="157">
                  <c:v>-552.19999999999641</c:v>
                </c:pt>
                <c:pt idx="158">
                  <c:v>-551.59999999999638</c:v>
                </c:pt>
                <c:pt idx="159">
                  <c:v>-550.99999999999636</c:v>
                </c:pt>
                <c:pt idx="160">
                  <c:v>-550.39999999999634</c:v>
                </c:pt>
                <c:pt idx="161">
                  <c:v>-549.79999999999632</c:v>
                </c:pt>
                <c:pt idx="162">
                  <c:v>-549.19999999999629</c:v>
                </c:pt>
                <c:pt idx="163">
                  <c:v>-548.59999999999627</c:v>
                </c:pt>
                <c:pt idx="164">
                  <c:v>-547.99999999999625</c:v>
                </c:pt>
                <c:pt idx="165">
                  <c:v>-547.39999999999623</c:v>
                </c:pt>
                <c:pt idx="166">
                  <c:v>-546.7999999999962</c:v>
                </c:pt>
                <c:pt idx="167">
                  <c:v>-546.19999999999618</c:v>
                </c:pt>
                <c:pt idx="168">
                  <c:v>-545.59999999999616</c:v>
                </c:pt>
                <c:pt idx="169">
                  <c:v>-544.99999999999613</c:v>
                </c:pt>
                <c:pt idx="170">
                  <c:v>-544.39999999999611</c:v>
                </c:pt>
                <c:pt idx="171">
                  <c:v>-543.79999999999609</c:v>
                </c:pt>
                <c:pt idx="172">
                  <c:v>-543.19999999999607</c:v>
                </c:pt>
                <c:pt idx="173">
                  <c:v>-542.59999999999604</c:v>
                </c:pt>
                <c:pt idx="174">
                  <c:v>-541.99999999999602</c:v>
                </c:pt>
                <c:pt idx="175">
                  <c:v>-541.399999999996</c:v>
                </c:pt>
                <c:pt idx="176">
                  <c:v>-540.79999999999598</c:v>
                </c:pt>
                <c:pt idx="177">
                  <c:v>-540.19999999999595</c:v>
                </c:pt>
                <c:pt idx="178">
                  <c:v>-539.59999999999593</c:v>
                </c:pt>
                <c:pt idx="179">
                  <c:v>-538.99999999999591</c:v>
                </c:pt>
                <c:pt idx="180">
                  <c:v>-538.39999999999588</c:v>
                </c:pt>
                <c:pt idx="181">
                  <c:v>-537.79999999999586</c:v>
                </c:pt>
                <c:pt idx="182">
                  <c:v>-537.19999999999584</c:v>
                </c:pt>
                <c:pt idx="183">
                  <c:v>-536.59999999999582</c:v>
                </c:pt>
                <c:pt idx="184">
                  <c:v>-535.99999999999579</c:v>
                </c:pt>
                <c:pt idx="185">
                  <c:v>-535.39999999999577</c:v>
                </c:pt>
                <c:pt idx="186">
                  <c:v>-534.79999999999575</c:v>
                </c:pt>
                <c:pt idx="187">
                  <c:v>-534.19999999999573</c:v>
                </c:pt>
                <c:pt idx="188">
                  <c:v>-533.5999999999957</c:v>
                </c:pt>
                <c:pt idx="189">
                  <c:v>-532.99999999999568</c:v>
                </c:pt>
                <c:pt idx="190">
                  <c:v>-532.39999999999566</c:v>
                </c:pt>
                <c:pt idx="191">
                  <c:v>-531.79999999999563</c:v>
                </c:pt>
                <c:pt idx="192">
                  <c:v>-531.19999999999561</c:v>
                </c:pt>
                <c:pt idx="193">
                  <c:v>-530.59999999999559</c:v>
                </c:pt>
                <c:pt idx="194">
                  <c:v>-529.99999999999557</c:v>
                </c:pt>
                <c:pt idx="195">
                  <c:v>-529.39999999999554</c:v>
                </c:pt>
                <c:pt idx="196">
                  <c:v>-528.79999999999552</c:v>
                </c:pt>
                <c:pt idx="197">
                  <c:v>-528.1999999999955</c:v>
                </c:pt>
                <c:pt idx="198">
                  <c:v>-527.59999999999548</c:v>
                </c:pt>
                <c:pt idx="199">
                  <c:v>-526.99999999999545</c:v>
                </c:pt>
                <c:pt idx="200">
                  <c:v>-526.39999999999543</c:v>
                </c:pt>
                <c:pt idx="201">
                  <c:v>-525.79999999999541</c:v>
                </c:pt>
                <c:pt idx="202">
                  <c:v>-525.19999999999538</c:v>
                </c:pt>
                <c:pt idx="203">
                  <c:v>-524.59999999999536</c:v>
                </c:pt>
                <c:pt idx="204">
                  <c:v>-523.99999999999534</c:v>
                </c:pt>
                <c:pt idx="205">
                  <c:v>-523.39999999999532</c:v>
                </c:pt>
                <c:pt idx="206">
                  <c:v>-522.79999999999529</c:v>
                </c:pt>
                <c:pt idx="207">
                  <c:v>-522.19999999999527</c:v>
                </c:pt>
                <c:pt idx="208">
                  <c:v>-521.59999999999525</c:v>
                </c:pt>
                <c:pt idx="209">
                  <c:v>-520.99999999999523</c:v>
                </c:pt>
                <c:pt idx="210">
                  <c:v>-520.3999999999952</c:v>
                </c:pt>
                <c:pt idx="211">
                  <c:v>-519.79999999999518</c:v>
                </c:pt>
                <c:pt idx="212">
                  <c:v>-519.19999999999516</c:v>
                </c:pt>
                <c:pt idx="213">
                  <c:v>-518.59999999999513</c:v>
                </c:pt>
                <c:pt idx="214">
                  <c:v>-517.99999999999511</c:v>
                </c:pt>
                <c:pt idx="215">
                  <c:v>-517.39999999999509</c:v>
                </c:pt>
                <c:pt idx="216">
                  <c:v>-516.79999999999507</c:v>
                </c:pt>
                <c:pt idx="217">
                  <c:v>-516.19999999999504</c:v>
                </c:pt>
                <c:pt idx="218">
                  <c:v>-515.59999999999502</c:v>
                </c:pt>
                <c:pt idx="219">
                  <c:v>-514.999999999995</c:v>
                </c:pt>
                <c:pt idx="220">
                  <c:v>-514.39999999999498</c:v>
                </c:pt>
                <c:pt idx="221">
                  <c:v>-513.79999999999495</c:v>
                </c:pt>
                <c:pt idx="222">
                  <c:v>-513.19999999999493</c:v>
                </c:pt>
                <c:pt idx="223">
                  <c:v>-512.59999999999491</c:v>
                </c:pt>
                <c:pt idx="224">
                  <c:v>-511.99999999999488</c:v>
                </c:pt>
                <c:pt idx="225">
                  <c:v>-511.39999999999486</c:v>
                </c:pt>
                <c:pt idx="226">
                  <c:v>-510.79999999999484</c:v>
                </c:pt>
                <c:pt idx="227">
                  <c:v>-510.19999999999482</c:v>
                </c:pt>
                <c:pt idx="228">
                  <c:v>-509.59999999999479</c:v>
                </c:pt>
                <c:pt idx="229">
                  <c:v>-508.99999999999477</c:v>
                </c:pt>
                <c:pt idx="230">
                  <c:v>-508.39999999999475</c:v>
                </c:pt>
                <c:pt idx="231">
                  <c:v>-507.79999999999472</c:v>
                </c:pt>
                <c:pt idx="232">
                  <c:v>-507.1999999999947</c:v>
                </c:pt>
                <c:pt idx="233">
                  <c:v>-506.59999999999468</c:v>
                </c:pt>
                <c:pt idx="234">
                  <c:v>-505.99999999999466</c:v>
                </c:pt>
                <c:pt idx="235">
                  <c:v>-505.39999999999463</c:v>
                </c:pt>
                <c:pt idx="236">
                  <c:v>-504.79999999999461</c:v>
                </c:pt>
                <c:pt idx="237">
                  <c:v>-504.19999999999459</c:v>
                </c:pt>
                <c:pt idx="238">
                  <c:v>-503.59999999999457</c:v>
                </c:pt>
                <c:pt idx="239">
                  <c:v>-502.99999999999454</c:v>
                </c:pt>
                <c:pt idx="240">
                  <c:v>-502.39999999999452</c:v>
                </c:pt>
                <c:pt idx="241">
                  <c:v>-501.7999999999945</c:v>
                </c:pt>
                <c:pt idx="242">
                  <c:v>-501.19999999999447</c:v>
                </c:pt>
                <c:pt idx="243">
                  <c:v>-500.59999999999445</c:v>
                </c:pt>
                <c:pt idx="244">
                  <c:v>-499.99999999999443</c:v>
                </c:pt>
                <c:pt idx="245">
                  <c:v>-499.39999999999441</c:v>
                </c:pt>
                <c:pt idx="246">
                  <c:v>-498.79999999999438</c:v>
                </c:pt>
                <c:pt idx="247">
                  <c:v>-498.19999999999436</c:v>
                </c:pt>
                <c:pt idx="248">
                  <c:v>-497.59999999999434</c:v>
                </c:pt>
                <c:pt idx="249">
                  <c:v>-496.99999999999432</c:v>
                </c:pt>
                <c:pt idx="250">
                  <c:v>-496.39999999999429</c:v>
                </c:pt>
                <c:pt idx="251">
                  <c:v>-495.79999999999427</c:v>
                </c:pt>
                <c:pt idx="252">
                  <c:v>-495.19999999999425</c:v>
                </c:pt>
                <c:pt idx="253">
                  <c:v>-494.59999999999422</c:v>
                </c:pt>
                <c:pt idx="254">
                  <c:v>-493.9999999999942</c:v>
                </c:pt>
                <c:pt idx="255">
                  <c:v>-493.39999999999418</c:v>
                </c:pt>
                <c:pt idx="256">
                  <c:v>-492.79999999999416</c:v>
                </c:pt>
                <c:pt idx="257">
                  <c:v>-492.19999999999413</c:v>
                </c:pt>
                <c:pt idx="258">
                  <c:v>-491.59999999999411</c:v>
                </c:pt>
                <c:pt idx="259">
                  <c:v>-490.99999999999409</c:v>
                </c:pt>
                <c:pt idx="260">
                  <c:v>-490.39999999999407</c:v>
                </c:pt>
                <c:pt idx="261">
                  <c:v>-489.79999999999404</c:v>
                </c:pt>
                <c:pt idx="262">
                  <c:v>-489.19999999999402</c:v>
                </c:pt>
                <c:pt idx="263">
                  <c:v>-488.599999999994</c:v>
                </c:pt>
                <c:pt idx="264">
                  <c:v>-487.99999999999397</c:v>
                </c:pt>
                <c:pt idx="265">
                  <c:v>-487.39999999999395</c:v>
                </c:pt>
                <c:pt idx="266">
                  <c:v>-486.79999999999393</c:v>
                </c:pt>
                <c:pt idx="267">
                  <c:v>-486.19999999999391</c:v>
                </c:pt>
                <c:pt idx="268">
                  <c:v>-485.59999999999388</c:v>
                </c:pt>
                <c:pt idx="269">
                  <c:v>-484.99999999999386</c:v>
                </c:pt>
                <c:pt idx="270">
                  <c:v>-484.39999999999384</c:v>
                </c:pt>
                <c:pt idx="271">
                  <c:v>-483.79999999999382</c:v>
                </c:pt>
                <c:pt idx="272">
                  <c:v>-483.19999999999379</c:v>
                </c:pt>
                <c:pt idx="273">
                  <c:v>-482.59999999999377</c:v>
                </c:pt>
                <c:pt idx="274">
                  <c:v>-481.99999999999375</c:v>
                </c:pt>
                <c:pt idx="275">
                  <c:v>-481.39999999999372</c:v>
                </c:pt>
                <c:pt idx="276">
                  <c:v>-480.7999999999937</c:v>
                </c:pt>
                <c:pt idx="277">
                  <c:v>-480.19999999999368</c:v>
                </c:pt>
                <c:pt idx="278">
                  <c:v>-479.59999999999366</c:v>
                </c:pt>
                <c:pt idx="279">
                  <c:v>-478.99999999999363</c:v>
                </c:pt>
                <c:pt idx="280">
                  <c:v>-478.39999999999361</c:v>
                </c:pt>
                <c:pt idx="281">
                  <c:v>-477.79999999999359</c:v>
                </c:pt>
                <c:pt idx="282">
                  <c:v>-477.19999999999357</c:v>
                </c:pt>
                <c:pt idx="283">
                  <c:v>-476.59999999999354</c:v>
                </c:pt>
                <c:pt idx="284">
                  <c:v>-475.99999999999352</c:v>
                </c:pt>
                <c:pt idx="285">
                  <c:v>-475.3999999999935</c:v>
                </c:pt>
                <c:pt idx="286">
                  <c:v>-474.79999999999347</c:v>
                </c:pt>
                <c:pt idx="287">
                  <c:v>-474.19999999999345</c:v>
                </c:pt>
                <c:pt idx="288">
                  <c:v>-473.59999999999343</c:v>
                </c:pt>
                <c:pt idx="289">
                  <c:v>-472.99999999999341</c:v>
                </c:pt>
                <c:pt idx="290">
                  <c:v>-472.39999999999338</c:v>
                </c:pt>
                <c:pt idx="291">
                  <c:v>-471.79999999999336</c:v>
                </c:pt>
                <c:pt idx="292">
                  <c:v>-471.19999999999334</c:v>
                </c:pt>
                <c:pt idx="293">
                  <c:v>-470.59999999999332</c:v>
                </c:pt>
                <c:pt idx="294">
                  <c:v>-469.99999999999329</c:v>
                </c:pt>
                <c:pt idx="295">
                  <c:v>-469.39999999999327</c:v>
                </c:pt>
                <c:pt idx="296">
                  <c:v>-468.79999999999325</c:v>
                </c:pt>
                <c:pt idx="297">
                  <c:v>-468.19999999999322</c:v>
                </c:pt>
                <c:pt idx="298">
                  <c:v>-467.5999999999932</c:v>
                </c:pt>
                <c:pt idx="299">
                  <c:v>-466.99999999999318</c:v>
                </c:pt>
                <c:pt idx="300">
                  <c:v>-466.39999999999316</c:v>
                </c:pt>
                <c:pt idx="301">
                  <c:v>-465.79999999999313</c:v>
                </c:pt>
                <c:pt idx="302">
                  <c:v>-465.19999999999311</c:v>
                </c:pt>
                <c:pt idx="303">
                  <c:v>-464.59999999999309</c:v>
                </c:pt>
                <c:pt idx="304">
                  <c:v>-463.99999999999307</c:v>
                </c:pt>
                <c:pt idx="305">
                  <c:v>-463.39999999999304</c:v>
                </c:pt>
                <c:pt idx="306">
                  <c:v>-462.79999999999302</c:v>
                </c:pt>
                <c:pt idx="307">
                  <c:v>-462.199999999993</c:v>
                </c:pt>
                <c:pt idx="308">
                  <c:v>-461.59999999999297</c:v>
                </c:pt>
                <c:pt idx="309">
                  <c:v>-460.99999999999295</c:v>
                </c:pt>
                <c:pt idx="310">
                  <c:v>-460.39999999999293</c:v>
                </c:pt>
                <c:pt idx="311">
                  <c:v>-459.79999999999291</c:v>
                </c:pt>
                <c:pt idx="312">
                  <c:v>-459.19999999999288</c:v>
                </c:pt>
                <c:pt idx="313">
                  <c:v>-458.59999999999286</c:v>
                </c:pt>
                <c:pt idx="314">
                  <c:v>-457.99999999999284</c:v>
                </c:pt>
                <c:pt idx="315">
                  <c:v>-457.39999999999281</c:v>
                </c:pt>
                <c:pt idx="316">
                  <c:v>-456.79999999999279</c:v>
                </c:pt>
                <c:pt idx="317">
                  <c:v>-456.19999999999277</c:v>
                </c:pt>
                <c:pt idx="318">
                  <c:v>-455.59999999999275</c:v>
                </c:pt>
                <c:pt idx="319">
                  <c:v>-454.99999999999272</c:v>
                </c:pt>
                <c:pt idx="320">
                  <c:v>-454.3999999999927</c:v>
                </c:pt>
                <c:pt idx="321">
                  <c:v>-453.79999999999268</c:v>
                </c:pt>
                <c:pt idx="322">
                  <c:v>-453.19999999999266</c:v>
                </c:pt>
                <c:pt idx="323">
                  <c:v>-452.59999999999263</c:v>
                </c:pt>
                <c:pt idx="324">
                  <c:v>-451.99999999999261</c:v>
                </c:pt>
                <c:pt idx="325">
                  <c:v>-451.39999999999259</c:v>
                </c:pt>
                <c:pt idx="326">
                  <c:v>-450.79999999999256</c:v>
                </c:pt>
                <c:pt idx="327">
                  <c:v>-450.19999999999254</c:v>
                </c:pt>
                <c:pt idx="328">
                  <c:v>-449.59999999999252</c:v>
                </c:pt>
                <c:pt idx="329">
                  <c:v>-448.9999999999925</c:v>
                </c:pt>
                <c:pt idx="330">
                  <c:v>-448.39999999999247</c:v>
                </c:pt>
                <c:pt idx="331">
                  <c:v>-447.79999999999245</c:v>
                </c:pt>
                <c:pt idx="332">
                  <c:v>-447.19999999999243</c:v>
                </c:pt>
                <c:pt idx="333">
                  <c:v>-446.59999999999241</c:v>
                </c:pt>
                <c:pt idx="334">
                  <c:v>-445.99999999999238</c:v>
                </c:pt>
                <c:pt idx="335">
                  <c:v>-445.39999999999236</c:v>
                </c:pt>
                <c:pt idx="336">
                  <c:v>-444.79999999999234</c:v>
                </c:pt>
                <c:pt idx="337">
                  <c:v>-444.19999999999231</c:v>
                </c:pt>
                <c:pt idx="338">
                  <c:v>-443.59999999999229</c:v>
                </c:pt>
                <c:pt idx="339">
                  <c:v>-442.99999999999227</c:v>
                </c:pt>
                <c:pt idx="340">
                  <c:v>-442.39999999999225</c:v>
                </c:pt>
                <c:pt idx="341">
                  <c:v>-441.79999999999222</c:v>
                </c:pt>
                <c:pt idx="342">
                  <c:v>-441.1999999999922</c:v>
                </c:pt>
                <c:pt idx="343">
                  <c:v>-440.59999999999218</c:v>
                </c:pt>
                <c:pt idx="344">
                  <c:v>-439.99999999999216</c:v>
                </c:pt>
                <c:pt idx="345">
                  <c:v>-439.39999999999213</c:v>
                </c:pt>
                <c:pt idx="346">
                  <c:v>-438.79999999999211</c:v>
                </c:pt>
                <c:pt idx="347">
                  <c:v>-438.19999999999209</c:v>
                </c:pt>
                <c:pt idx="348">
                  <c:v>-437.59999999999206</c:v>
                </c:pt>
                <c:pt idx="349">
                  <c:v>-436.99999999999204</c:v>
                </c:pt>
                <c:pt idx="350">
                  <c:v>-436.39999999999202</c:v>
                </c:pt>
                <c:pt idx="351">
                  <c:v>-435.799999999992</c:v>
                </c:pt>
                <c:pt idx="352">
                  <c:v>-435.19999999999197</c:v>
                </c:pt>
                <c:pt idx="353">
                  <c:v>-434.59999999999195</c:v>
                </c:pt>
                <c:pt idx="354">
                  <c:v>-433.99999999999193</c:v>
                </c:pt>
                <c:pt idx="355">
                  <c:v>-433.39999999999191</c:v>
                </c:pt>
                <c:pt idx="356">
                  <c:v>-432.79999999999188</c:v>
                </c:pt>
                <c:pt idx="357">
                  <c:v>-432.19999999999186</c:v>
                </c:pt>
                <c:pt idx="358">
                  <c:v>-431.59999999999184</c:v>
                </c:pt>
                <c:pt idx="359">
                  <c:v>-430.99999999999181</c:v>
                </c:pt>
                <c:pt idx="360">
                  <c:v>-430.39999999999179</c:v>
                </c:pt>
                <c:pt idx="361">
                  <c:v>-429.79999999999177</c:v>
                </c:pt>
                <c:pt idx="362">
                  <c:v>-429.19999999999175</c:v>
                </c:pt>
                <c:pt idx="363">
                  <c:v>-428.59999999999172</c:v>
                </c:pt>
                <c:pt idx="364">
                  <c:v>-427.9999999999917</c:v>
                </c:pt>
                <c:pt idx="365">
                  <c:v>-427.39999999999168</c:v>
                </c:pt>
                <c:pt idx="366">
                  <c:v>-426.79999999999166</c:v>
                </c:pt>
                <c:pt idx="367">
                  <c:v>-426.19999999999163</c:v>
                </c:pt>
                <c:pt idx="368">
                  <c:v>-425.59999999999161</c:v>
                </c:pt>
                <c:pt idx="369">
                  <c:v>-424.99999999999159</c:v>
                </c:pt>
                <c:pt idx="370">
                  <c:v>-424.39999999999156</c:v>
                </c:pt>
                <c:pt idx="371">
                  <c:v>-423.79999999999154</c:v>
                </c:pt>
                <c:pt idx="372">
                  <c:v>-423.19999999999152</c:v>
                </c:pt>
                <c:pt idx="373">
                  <c:v>-422.5999999999915</c:v>
                </c:pt>
                <c:pt idx="374">
                  <c:v>-421.99999999999147</c:v>
                </c:pt>
                <c:pt idx="375">
                  <c:v>-421.39999999999145</c:v>
                </c:pt>
                <c:pt idx="376">
                  <c:v>-420.79999999999143</c:v>
                </c:pt>
                <c:pt idx="377">
                  <c:v>-420.19999999999141</c:v>
                </c:pt>
                <c:pt idx="378">
                  <c:v>-419.59999999999138</c:v>
                </c:pt>
                <c:pt idx="379">
                  <c:v>-418.99999999999136</c:v>
                </c:pt>
                <c:pt idx="380">
                  <c:v>-418.39999999999134</c:v>
                </c:pt>
                <c:pt idx="381">
                  <c:v>-417.79999999999131</c:v>
                </c:pt>
                <c:pt idx="382">
                  <c:v>-417.19999999999129</c:v>
                </c:pt>
                <c:pt idx="383">
                  <c:v>-416.59999999999127</c:v>
                </c:pt>
                <c:pt idx="384">
                  <c:v>-415.99999999999125</c:v>
                </c:pt>
                <c:pt idx="385">
                  <c:v>-415.39999999999122</c:v>
                </c:pt>
                <c:pt idx="386">
                  <c:v>-414.7999999999912</c:v>
                </c:pt>
                <c:pt idx="387">
                  <c:v>-414.19999999999118</c:v>
                </c:pt>
                <c:pt idx="388">
                  <c:v>-413.59999999999116</c:v>
                </c:pt>
                <c:pt idx="389">
                  <c:v>-412.99999999999113</c:v>
                </c:pt>
                <c:pt idx="390">
                  <c:v>-412.39999999999111</c:v>
                </c:pt>
                <c:pt idx="391">
                  <c:v>-411.79999999999109</c:v>
                </c:pt>
                <c:pt idx="392">
                  <c:v>-411.19999999999106</c:v>
                </c:pt>
                <c:pt idx="393">
                  <c:v>-410.59999999999104</c:v>
                </c:pt>
                <c:pt idx="394">
                  <c:v>-409.99999999999102</c:v>
                </c:pt>
                <c:pt idx="395">
                  <c:v>-409.399999999991</c:v>
                </c:pt>
                <c:pt idx="396">
                  <c:v>-408.79999999999097</c:v>
                </c:pt>
                <c:pt idx="397">
                  <c:v>-408.19999999999095</c:v>
                </c:pt>
                <c:pt idx="398">
                  <c:v>-407.59999999999093</c:v>
                </c:pt>
                <c:pt idx="399">
                  <c:v>-406.99999999999091</c:v>
                </c:pt>
                <c:pt idx="400">
                  <c:v>-406.39999999999088</c:v>
                </c:pt>
                <c:pt idx="401">
                  <c:v>-405.79999999999086</c:v>
                </c:pt>
                <c:pt idx="402">
                  <c:v>-405.19999999999084</c:v>
                </c:pt>
                <c:pt idx="403">
                  <c:v>-404.59999999999081</c:v>
                </c:pt>
                <c:pt idx="404">
                  <c:v>-403.99999999999079</c:v>
                </c:pt>
                <c:pt idx="405">
                  <c:v>-403.39999999999077</c:v>
                </c:pt>
                <c:pt idx="406">
                  <c:v>-402.79999999999075</c:v>
                </c:pt>
                <c:pt idx="407">
                  <c:v>-402.19999999999072</c:v>
                </c:pt>
                <c:pt idx="408">
                  <c:v>-401.5999999999907</c:v>
                </c:pt>
                <c:pt idx="409">
                  <c:v>-400.99999999999068</c:v>
                </c:pt>
                <c:pt idx="410">
                  <c:v>-400.39999999999065</c:v>
                </c:pt>
                <c:pt idx="411">
                  <c:v>-399.79999999999063</c:v>
                </c:pt>
                <c:pt idx="412">
                  <c:v>-399.19999999999061</c:v>
                </c:pt>
                <c:pt idx="413">
                  <c:v>-398.59999999999059</c:v>
                </c:pt>
                <c:pt idx="414">
                  <c:v>-397.99999999999056</c:v>
                </c:pt>
                <c:pt idx="415">
                  <c:v>-397.39999999999054</c:v>
                </c:pt>
                <c:pt idx="416">
                  <c:v>-396.79999999999052</c:v>
                </c:pt>
                <c:pt idx="417">
                  <c:v>-396.1999999999905</c:v>
                </c:pt>
                <c:pt idx="418">
                  <c:v>-395.59999999999047</c:v>
                </c:pt>
                <c:pt idx="419">
                  <c:v>-394.99999999999045</c:v>
                </c:pt>
                <c:pt idx="420">
                  <c:v>-394.39999999999043</c:v>
                </c:pt>
                <c:pt idx="421">
                  <c:v>-393.7999999999904</c:v>
                </c:pt>
                <c:pt idx="422">
                  <c:v>-393.19999999999038</c:v>
                </c:pt>
                <c:pt idx="423">
                  <c:v>-392.59999999999036</c:v>
                </c:pt>
                <c:pt idx="424">
                  <c:v>-391.99999999999034</c:v>
                </c:pt>
                <c:pt idx="425">
                  <c:v>-391.39999999999031</c:v>
                </c:pt>
                <c:pt idx="426">
                  <c:v>-390.79999999999029</c:v>
                </c:pt>
                <c:pt idx="427">
                  <c:v>-390.19999999999027</c:v>
                </c:pt>
                <c:pt idx="428">
                  <c:v>-389.59999999999025</c:v>
                </c:pt>
                <c:pt idx="429">
                  <c:v>-388.99999999999022</c:v>
                </c:pt>
                <c:pt idx="430">
                  <c:v>-388.3999999999902</c:v>
                </c:pt>
                <c:pt idx="431">
                  <c:v>-387.79999999999018</c:v>
                </c:pt>
                <c:pt idx="432">
                  <c:v>-387.19999999999015</c:v>
                </c:pt>
                <c:pt idx="433">
                  <c:v>-386.59999999999013</c:v>
                </c:pt>
                <c:pt idx="434">
                  <c:v>-385.99999999999011</c:v>
                </c:pt>
                <c:pt idx="435">
                  <c:v>-385.39999999999009</c:v>
                </c:pt>
                <c:pt idx="436">
                  <c:v>-384.79999999999006</c:v>
                </c:pt>
                <c:pt idx="437">
                  <c:v>-384.19999999999004</c:v>
                </c:pt>
                <c:pt idx="438">
                  <c:v>-383.59999999999002</c:v>
                </c:pt>
                <c:pt idx="439">
                  <c:v>-382.99999999999</c:v>
                </c:pt>
                <c:pt idx="440">
                  <c:v>-382.39999999998997</c:v>
                </c:pt>
                <c:pt idx="441">
                  <c:v>-381.79999999998995</c:v>
                </c:pt>
                <c:pt idx="442">
                  <c:v>-381.19999999998993</c:v>
                </c:pt>
                <c:pt idx="443">
                  <c:v>-380.5999999999899</c:v>
                </c:pt>
                <c:pt idx="444">
                  <c:v>-379.99999999998988</c:v>
                </c:pt>
                <c:pt idx="445">
                  <c:v>-379.39999999998986</c:v>
                </c:pt>
                <c:pt idx="446">
                  <c:v>-378.79999999998984</c:v>
                </c:pt>
                <c:pt idx="447">
                  <c:v>-378.19999999998981</c:v>
                </c:pt>
                <c:pt idx="448">
                  <c:v>-377.59999999998979</c:v>
                </c:pt>
                <c:pt idx="449">
                  <c:v>-376.99999999998977</c:v>
                </c:pt>
                <c:pt idx="450">
                  <c:v>-376.39999999998975</c:v>
                </c:pt>
                <c:pt idx="451">
                  <c:v>-375.79999999998972</c:v>
                </c:pt>
                <c:pt idx="452">
                  <c:v>-375.1999999999897</c:v>
                </c:pt>
                <c:pt idx="453">
                  <c:v>-374.59999999998968</c:v>
                </c:pt>
                <c:pt idx="454">
                  <c:v>-373.99999999998965</c:v>
                </c:pt>
                <c:pt idx="455">
                  <c:v>-373.39999999998963</c:v>
                </c:pt>
                <c:pt idx="456">
                  <c:v>-372.79999999998961</c:v>
                </c:pt>
                <c:pt idx="457">
                  <c:v>-372.19999999998959</c:v>
                </c:pt>
                <c:pt idx="458">
                  <c:v>-371.59999999998956</c:v>
                </c:pt>
                <c:pt idx="459">
                  <c:v>-370.99999999998954</c:v>
                </c:pt>
                <c:pt idx="460">
                  <c:v>-370.39999999998952</c:v>
                </c:pt>
                <c:pt idx="461">
                  <c:v>-369.7999999999895</c:v>
                </c:pt>
                <c:pt idx="462">
                  <c:v>-369.19999999998947</c:v>
                </c:pt>
                <c:pt idx="463">
                  <c:v>-368.59999999998945</c:v>
                </c:pt>
                <c:pt idx="464">
                  <c:v>-367.99999999998943</c:v>
                </c:pt>
                <c:pt idx="465">
                  <c:v>-367.3999999999894</c:v>
                </c:pt>
                <c:pt idx="466">
                  <c:v>-366.79999999998938</c:v>
                </c:pt>
                <c:pt idx="467">
                  <c:v>-366.19999999998936</c:v>
                </c:pt>
                <c:pt idx="468">
                  <c:v>-365.59999999998934</c:v>
                </c:pt>
                <c:pt idx="469">
                  <c:v>-364.99999999998931</c:v>
                </c:pt>
                <c:pt idx="470">
                  <c:v>-364.39999999998929</c:v>
                </c:pt>
                <c:pt idx="471">
                  <c:v>-363.79999999998927</c:v>
                </c:pt>
                <c:pt idx="472">
                  <c:v>-363.19999999998925</c:v>
                </c:pt>
                <c:pt idx="473">
                  <c:v>-362.59999999998922</c:v>
                </c:pt>
                <c:pt idx="474">
                  <c:v>-361.9999999999892</c:v>
                </c:pt>
                <c:pt idx="475">
                  <c:v>-361.39999999998918</c:v>
                </c:pt>
                <c:pt idx="476">
                  <c:v>-360.79999999998915</c:v>
                </c:pt>
                <c:pt idx="477">
                  <c:v>-360.19999999998913</c:v>
                </c:pt>
                <c:pt idx="478">
                  <c:v>-359.59999999998911</c:v>
                </c:pt>
                <c:pt idx="479">
                  <c:v>-358.99999999998909</c:v>
                </c:pt>
                <c:pt idx="480">
                  <c:v>-358.39999999998906</c:v>
                </c:pt>
                <c:pt idx="481">
                  <c:v>-357.79999999998904</c:v>
                </c:pt>
                <c:pt idx="482">
                  <c:v>-357.19999999998902</c:v>
                </c:pt>
                <c:pt idx="483">
                  <c:v>-356.599999999989</c:v>
                </c:pt>
                <c:pt idx="484">
                  <c:v>-355.99999999998897</c:v>
                </c:pt>
                <c:pt idx="485">
                  <c:v>-355.39999999998895</c:v>
                </c:pt>
                <c:pt idx="486">
                  <c:v>-354.79999999998893</c:v>
                </c:pt>
                <c:pt idx="487">
                  <c:v>-354.1999999999889</c:v>
                </c:pt>
                <c:pt idx="488">
                  <c:v>-353.59999999998888</c:v>
                </c:pt>
                <c:pt idx="489">
                  <c:v>-352.99999999998886</c:v>
                </c:pt>
                <c:pt idx="490">
                  <c:v>-352.39999999998884</c:v>
                </c:pt>
                <c:pt idx="491">
                  <c:v>-351.79999999998881</c:v>
                </c:pt>
                <c:pt idx="492">
                  <c:v>-351.19999999998879</c:v>
                </c:pt>
                <c:pt idx="493">
                  <c:v>-350.59999999998877</c:v>
                </c:pt>
                <c:pt idx="494">
                  <c:v>-349.99999999998875</c:v>
                </c:pt>
                <c:pt idx="495">
                  <c:v>-349.39999999998872</c:v>
                </c:pt>
                <c:pt idx="496">
                  <c:v>-348.7999999999887</c:v>
                </c:pt>
                <c:pt idx="497">
                  <c:v>-348.19999999998868</c:v>
                </c:pt>
                <c:pt idx="498">
                  <c:v>-347.59999999998865</c:v>
                </c:pt>
                <c:pt idx="499">
                  <c:v>-346.99999999998863</c:v>
                </c:pt>
                <c:pt idx="500">
                  <c:v>-346.39999999998861</c:v>
                </c:pt>
                <c:pt idx="501">
                  <c:v>-345.79999999998859</c:v>
                </c:pt>
                <c:pt idx="502">
                  <c:v>-345.19999999998856</c:v>
                </c:pt>
                <c:pt idx="503">
                  <c:v>-344.59999999998854</c:v>
                </c:pt>
                <c:pt idx="504">
                  <c:v>-343.99999999998852</c:v>
                </c:pt>
                <c:pt idx="505">
                  <c:v>-343.39999999998849</c:v>
                </c:pt>
                <c:pt idx="506">
                  <c:v>-342.79999999998847</c:v>
                </c:pt>
                <c:pt idx="507">
                  <c:v>-342.19999999998845</c:v>
                </c:pt>
                <c:pt idx="508">
                  <c:v>-341.59999999998843</c:v>
                </c:pt>
                <c:pt idx="509">
                  <c:v>-340.9999999999884</c:v>
                </c:pt>
                <c:pt idx="510">
                  <c:v>-340.39999999998838</c:v>
                </c:pt>
                <c:pt idx="511">
                  <c:v>-339.79999999998836</c:v>
                </c:pt>
                <c:pt idx="512">
                  <c:v>-339.19999999998834</c:v>
                </c:pt>
                <c:pt idx="513">
                  <c:v>-338.59999999998831</c:v>
                </c:pt>
                <c:pt idx="514">
                  <c:v>-337.99999999998829</c:v>
                </c:pt>
                <c:pt idx="515">
                  <c:v>-337.39999999998827</c:v>
                </c:pt>
                <c:pt idx="516">
                  <c:v>-336.79999999998824</c:v>
                </c:pt>
                <c:pt idx="517">
                  <c:v>-336.19999999998822</c:v>
                </c:pt>
                <c:pt idx="518">
                  <c:v>-335.5999999999882</c:v>
                </c:pt>
                <c:pt idx="519">
                  <c:v>-334.99999999998818</c:v>
                </c:pt>
                <c:pt idx="520">
                  <c:v>-334.39999999998815</c:v>
                </c:pt>
                <c:pt idx="521">
                  <c:v>-333.79999999998813</c:v>
                </c:pt>
                <c:pt idx="522">
                  <c:v>-333.19999999998811</c:v>
                </c:pt>
                <c:pt idx="523">
                  <c:v>-332.59999999998809</c:v>
                </c:pt>
                <c:pt idx="524">
                  <c:v>-331.99999999998806</c:v>
                </c:pt>
                <c:pt idx="525">
                  <c:v>-331.39999999998804</c:v>
                </c:pt>
                <c:pt idx="526">
                  <c:v>-330.79999999998802</c:v>
                </c:pt>
                <c:pt idx="527">
                  <c:v>-330.19999999998799</c:v>
                </c:pt>
                <c:pt idx="528">
                  <c:v>-329.59999999998797</c:v>
                </c:pt>
                <c:pt idx="529">
                  <c:v>-328.99999999998795</c:v>
                </c:pt>
                <c:pt idx="530">
                  <c:v>-328.39999999998793</c:v>
                </c:pt>
                <c:pt idx="531">
                  <c:v>-327.7999999999879</c:v>
                </c:pt>
                <c:pt idx="532">
                  <c:v>-327.19999999998788</c:v>
                </c:pt>
                <c:pt idx="533">
                  <c:v>-326.59999999998786</c:v>
                </c:pt>
                <c:pt idx="534">
                  <c:v>-325.99999999998784</c:v>
                </c:pt>
                <c:pt idx="535">
                  <c:v>-325.39999999998781</c:v>
                </c:pt>
                <c:pt idx="536">
                  <c:v>-324.79999999998779</c:v>
                </c:pt>
                <c:pt idx="537">
                  <c:v>-324.19999999998777</c:v>
                </c:pt>
                <c:pt idx="538">
                  <c:v>-323.59999999998774</c:v>
                </c:pt>
                <c:pt idx="539">
                  <c:v>-322.99999999998772</c:v>
                </c:pt>
                <c:pt idx="540">
                  <c:v>-322.3999999999877</c:v>
                </c:pt>
                <c:pt idx="541">
                  <c:v>-321.79999999998768</c:v>
                </c:pt>
                <c:pt idx="542">
                  <c:v>-321.19999999998765</c:v>
                </c:pt>
                <c:pt idx="543">
                  <c:v>-320.59999999998763</c:v>
                </c:pt>
                <c:pt idx="544">
                  <c:v>-319.99999999998761</c:v>
                </c:pt>
                <c:pt idx="545">
                  <c:v>-319.39999999998759</c:v>
                </c:pt>
                <c:pt idx="546">
                  <c:v>-318.79999999998756</c:v>
                </c:pt>
                <c:pt idx="547">
                  <c:v>-318.19999999998754</c:v>
                </c:pt>
                <c:pt idx="548">
                  <c:v>-317.59999999998752</c:v>
                </c:pt>
                <c:pt idx="549">
                  <c:v>-316.99999999998749</c:v>
                </c:pt>
                <c:pt idx="550">
                  <c:v>-316.39999999998747</c:v>
                </c:pt>
                <c:pt idx="551">
                  <c:v>-315.79999999998745</c:v>
                </c:pt>
                <c:pt idx="552">
                  <c:v>-315.19999999998743</c:v>
                </c:pt>
                <c:pt idx="553">
                  <c:v>-314.5999999999874</c:v>
                </c:pt>
                <c:pt idx="554">
                  <c:v>-313.99999999998738</c:v>
                </c:pt>
                <c:pt idx="555">
                  <c:v>-313.39999999998736</c:v>
                </c:pt>
                <c:pt idx="556">
                  <c:v>-312.79999999998734</c:v>
                </c:pt>
                <c:pt idx="557">
                  <c:v>-312.19999999998731</c:v>
                </c:pt>
                <c:pt idx="558">
                  <c:v>-311.59999999998729</c:v>
                </c:pt>
                <c:pt idx="559">
                  <c:v>-310.99999999998727</c:v>
                </c:pt>
                <c:pt idx="560">
                  <c:v>-310.39999999998724</c:v>
                </c:pt>
                <c:pt idx="561">
                  <c:v>-309.79999999998722</c:v>
                </c:pt>
                <c:pt idx="562">
                  <c:v>-309.1999999999872</c:v>
                </c:pt>
                <c:pt idx="563">
                  <c:v>-308.59999999998718</c:v>
                </c:pt>
                <c:pt idx="564">
                  <c:v>-307.99999999998715</c:v>
                </c:pt>
                <c:pt idx="565">
                  <c:v>-307.39999999998713</c:v>
                </c:pt>
                <c:pt idx="566">
                  <c:v>-306.79999999998711</c:v>
                </c:pt>
                <c:pt idx="567">
                  <c:v>-306.19999999998709</c:v>
                </c:pt>
                <c:pt idx="568">
                  <c:v>-305.59999999998706</c:v>
                </c:pt>
                <c:pt idx="569">
                  <c:v>-304.99999999998704</c:v>
                </c:pt>
                <c:pt idx="570">
                  <c:v>-304.39999999998702</c:v>
                </c:pt>
                <c:pt idx="571">
                  <c:v>-303.79999999998699</c:v>
                </c:pt>
                <c:pt idx="572">
                  <c:v>-303.19999999998697</c:v>
                </c:pt>
                <c:pt idx="573">
                  <c:v>-302.59999999998695</c:v>
                </c:pt>
                <c:pt idx="574">
                  <c:v>-301.99999999998693</c:v>
                </c:pt>
                <c:pt idx="575">
                  <c:v>-301.3999999999869</c:v>
                </c:pt>
                <c:pt idx="576">
                  <c:v>-300.79999999998688</c:v>
                </c:pt>
                <c:pt idx="577">
                  <c:v>-300.19999999998686</c:v>
                </c:pt>
                <c:pt idx="578">
                  <c:v>-299.59999999998684</c:v>
                </c:pt>
                <c:pt idx="579">
                  <c:v>-298.99999999998681</c:v>
                </c:pt>
                <c:pt idx="580">
                  <c:v>-298.39999999998679</c:v>
                </c:pt>
                <c:pt idx="581">
                  <c:v>-297.79999999998677</c:v>
                </c:pt>
                <c:pt idx="582">
                  <c:v>-297.19999999998674</c:v>
                </c:pt>
                <c:pt idx="583">
                  <c:v>-296.59999999998672</c:v>
                </c:pt>
                <c:pt idx="584">
                  <c:v>-295.9999999999867</c:v>
                </c:pt>
                <c:pt idx="585">
                  <c:v>-295.39999999998668</c:v>
                </c:pt>
                <c:pt idx="586">
                  <c:v>-294.79999999998665</c:v>
                </c:pt>
                <c:pt idx="587">
                  <c:v>-294.19999999998663</c:v>
                </c:pt>
                <c:pt idx="588">
                  <c:v>-293.59999999998661</c:v>
                </c:pt>
                <c:pt idx="589">
                  <c:v>-292.99999999998658</c:v>
                </c:pt>
                <c:pt idx="590">
                  <c:v>-292.39999999998656</c:v>
                </c:pt>
                <c:pt idx="591">
                  <c:v>-291.79999999998654</c:v>
                </c:pt>
                <c:pt idx="592">
                  <c:v>-291.19999999998652</c:v>
                </c:pt>
                <c:pt idx="593">
                  <c:v>-290.59999999998649</c:v>
                </c:pt>
                <c:pt idx="594">
                  <c:v>-289.99999999998647</c:v>
                </c:pt>
                <c:pt idx="595">
                  <c:v>-289.39999999998645</c:v>
                </c:pt>
                <c:pt idx="596">
                  <c:v>-288.79999999998643</c:v>
                </c:pt>
                <c:pt idx="597">
                  <c:v>-288.1999999999864</c:v>
                </c:pt>
                <c:pt idx="598">
                  <c:v>-287.59999999998638</c:v>
                </c:pt>
                <c:pt idx="599">
                  <c:v>-286.99999999998636</c:v>
                </c:pt>
                <c:pt idx="600">
                  <c:v>-286.39999999998633</c:v>
                </c:pt>
                <c:pt idx="601">
                  <c:v>-285.79999999998631</c:v>
                </c:pt>
                <c:pt idx="602">
                  <c:v>-285.19999999998629</c:v>
                </c:pt>
                <c:pt idx="603">
                  <c:v>-284.59999999998627</c:v>
                </c:pt>
                <c:pt idx="604">
                  <c:v>-283.99999999998624</c:v>
                </c:pt>
                <c:pt idx="605">
                  <c:v>-283.39999999998622</c:v>
                </c:pt>
                <c:pt idx="606">
                  <c:v>-282.7999999999862</c:v>
                </c:pt>
                <c:pt idx="607">
                  <c:v>-282.19999999998618</c:v>
                </c:pt>
                <c:pt idx="608">
                  <c:v>-281.59999999998615</c:v>
                </c:pt>
                <c:pt idx="609">
                  <c:v>-280.99999999998613</c:v>
                </c:pt>
                <c:pt idx="610">
                  <c:v>-280.39999999998611</c:v>
                </c:pt>
                <c:pt idx="611">
                  <c:v>-279.79999999998608</c:v>
                </c:pt>
                <c:pt idx="612">
                  <c:v>-279.19999999998606</c:v>
                </c:pt>
                <c:pt idx="613">
                  <c:v>-278.59999999998604</c:v>
                </c:pt>
                <c:pt idx="614">
                  <c:v>-277.99999999998602</c:v>
                </c:pt>
                <c:pt idx="615">
                  <c:v>-277.39999999998599</c:v>
                </c:pt>
                <c:pt idx="616">
                  <c:v>-276.79999999998597</c:v>
                </c:pt>
                <c:pt idx="617">
                  <c:v>-276.19999999998595</c:v>
                </c:pt>
                <c:pt idx="618">
                  <c:v>-275.59999999998593</c:v>
                </c:pt>
                <c:pt idx="619">
                  <c:v>-274.9999999999859</c:v>
                </c:pt>
                <c:pt idx="620">
                  <c:v>-274.39999999998588</c:v>
                </c:pt>
                <c:pt idx="621">
                  <c:v>-273.79999999998586</c:v>
                </c:pt>
                <c:pt idx="622">
                  <c:v>-273.19999999998583</c:v>
                </c:pt>
                <c:pt idx="623">
                  <c:v>-272.59999999998581</c:v>
                </c:pt>
                <c:pt idx="624">
                  <c:v>-271.99999999998579</c:v>
                </c:pt>
                <c:pt idx="625">
                  <c:v>-271.39999999998577</c:v>
                </c:pt>
                <c:pt idx="626">
                  <c:v>-270.79999999998574</c:v>
                </c:pt>
                <c:pt idx="627">
                  <c:v>-270.19999999998572</c:v>
                </c:pt>
                <c:pt idx="628">
                  <c:v>-269.5999999999857</c:v>
                </c:pt>
                <c:pt idx="629">
                  <c:v>-268.99999999998568</c:v>
                </c:pt>
                <c:pt idx="630">
                  <c:v>-268.39999999998565</c:v>
                </c:pt>
                <c:pt idx="631">
                  <c:v>-267.79999999998563</c:v>
                </c:pt>
                <c:pt idx="632">
                  <c:v>-267.19999999998561</c:v>
                </c:pt>
                <c:pt idx="633">
                  <c:v>-266.59999999998558</c:v>
                </c:pt>
                <c:pt idx="634">
                  <c:v>-265.99999999998556</c:v>
                </c:pt>
                <c:pt idx="635">
                  <c:v>-265.39999999998554</c:v>
                </c:pt>
                <c:pt idx="636">
                  <c:v>-264.79999999998552</c:v>
                </c:pt>
                <c:pt idx="637">
                  <c:v>-264.19999999998549</c:v>
                </c:pt>
                <c:pt idx="638">
                  <c:v>-263.59999999998547</c:v>
                </c:pt>
                <c:pt idx="639">
                  <c:v>-262.99999999998545</c:v>
                </c:pt>
                <c:pt idx="640">
                  <c:v>-262.39999999998543</c:v>
                </c:pt>
                <c:pt idx="641">
                  <c:v>-261.7999999999854</c:v>
                </c:pt>
                <c:pt idx="642">
                  <c:v>-261.19999999998538</c:v>
                </c:pt>
                <c:pt idx="643">
                  <c:v>-260.59999999998536</c:v>
                </c:pt>
                <c:pt idx="644">
                  <c:v>-259.99999999998533</c:v>
                </c:pt>
                <c:pt idx="645">
                  <c:v>-259.39999999998531</c:v>
                </c:pt>
                <c:pt idx="646">
                  <c:v>-258.79999999998529</c:v>
                </c:pt>
                <c:pt idx="647">
                  <c:v>-258.19999999998527</c:v>
                </c:pt>
                <c:pt idx="648">
                  <c:v>-257.59999999998524</c:v>
                </c:pt>
                <c:pt idx="649">
                  <c:v>-256.99999999998522</c:v>
                </c:pt>
                <c:pt idx="650">
                  <c:v>-256.3999999999852</c:v>
                </c:pt>
                <c:pt idx="651">
                  <c:v>-255.7999999999852</c:v>
                </c:pt>
                <c:pt idx="652">
                  <c:v>-255.19999999998521</c:v>
                </c:pt>
                <c:pt idx="653">
                  <c:v>-254.59999999998522</c:v>
                </c:pt>
                <c:pt idx="654">
                  <c:v>-253.99999999998522</c:v>
                </c:pt>
                <c:pt idx="655">
                  <c:v>-253.39999999998523</c:v>
                </c:pt>
                <c:pt idx="656">
                  <c:v>-252.79999999998523</c:v>
                </c:pt>
                <c:pt idx="657">
                  <c:v>-252.19999999998524</c:v>
                </c:pt>
                <c:pt idx="658">
                  <c:v>-251.59999999998524</c:v>
                </c:pt>
                <c:pt idx="659">
                  <c:v>-250.99999999998525</c:v>
                </c:pt>
                <c:pt idx="660">
                  <c:v>-250.39999999998525</c:v>
                </c:pt>
                <c:pt idx="661">
                  <c:v>-249.79999999998526</c:v>
                </c:pt>
                <c:pt idx="662">
                  <c:v>-249.19999999998527</c:v>
                </c:pt>
                <c:pt idx="663">
                  <c:v>-248.59999999998527</c:v>
                </c:pt>
                <c:pt idx="664">
                  <c:v>-247.99999999998528</c:v>
                </c:pt>
                <c:pt idx="665">
                  <c:v>-247.39999999998528</c:v>
                </c:pt>
                <c:pt idx="666">
                  <c:v>-246.79999999998529</c:v>
                </c:pt>
                <c:pt idx="667">
                  <c:v>-246.19999999998529</c:v>
                </c:pt>
                <c:pt idx="668">
                  <c:v>-245.5999999999853</c:v>
                </c:pt>
                <c:pt idx="669">
                  <c:v>-244.99999999998531</c:v>
                </c:pt>
                <c:pt idx="670">
                  <c:v>-244.39999999998531</c:v>
                </c:pt>
                <c:pt idx="671">
                  <c:v>-243.79999999998532</c:v>
                </c:pt>
                <c:pt idx="672">
                  <c:v>-243.19999999998532</c:v>
                </c:pt>
                <c:pt idx="673">
                  <c:v>-242.59999999998533</c:v>
                </c:pt>
                <c:pt idx="674">
                  <c:v>-241.99999999998533</c:v>
                </c:pt>
                <c:pt idx="675">
                  <c:v>-241.39999999998534</c:v>
                </c:pt>
                <c:pt idx="676">
                  <c:v>-240.79999999998535</c:v>
                </c:pt>
                <c:pt idx="677">
                  <c:v>-240.19999999998535</c:v>
                </c:pt>
                <c:pt idx="678">
                  <c:v>-239.59999999998536</c:v>
                </c:pt>
                <c:pt idx="679">
                  <c:v>-238.99999999998536</c:v>
                </c:pt>
                <c:pt idx="680">
                  <c:v>-238.39999999998537</c:v>
                </c:pt>
                <c:pt idx="681">
                  <c:v>-237.79999999998537</c:v>
                </c:pt>
                <c:pt idx="682">
                  <c:v>-237.19999999998538</c:v>
                </c:pt>
                <c:pt idx="683">
                  <c:v>-236.59999999998539</c:v>
                </c:pt>
                <c:pt idx="684">
                  <c:v>-235.99999999998539</c:v>
                </c:pt>
                <c:pt idx="685">
                  <c:v>-235.3999999999854</c:v>
                </c:pt>
                <c:pt idx="686">
                  <c:v>-234.7999999999854</c:v>
                </c:pt>
                <c:pt idx="687">
                  <c:v>-234.19999999998541</c:v>
                </c:pt>
                <c:pt idx="688">
                  <c:v>-233.59999999998541</c:v>
                </c:pt>
                <c:pt idx="689">
                  <c:v>-232.99999999998542</c:v>
                </c:pt>
                <c:pt idx="690">
                  <c:v>-232.39999999998543</c:v>
                </c:pt>
                <c:pt idx="691">
                  <c:v>-231.79999999998543</c:v>
                </c:pt>
                <c:pt idx="692">
                  <c:v>-231.19999999998544</c:v>
                </c:pt>
                <c:pt idx="693">
                  <c:v>-230.59999999998544</c:v>
                </c:pt>
                <c:pt idx="694">
                  <c:v>-229.99999999998545</c:v>
                </c:pt>
                <c:pt idx="695">
                  <c:v>-229.39999999998545</c:v>
                </c:pt>
                <c:pt idx="696">
                  <c:v>-228.79999999998546</c:v>
                </c:pt>
                <c:pt idx="697">
                  <c:v>-228.19999999998547</c:v>
                </c:pt>
                <c:pt idx="698">
                  <c:v>-227.59999999998547</c:v>
                </c:pt>
                <c:pt idx="699">
                  <c:v>-226.99999999998548</c:v>
                </c:pt>
                <c:pt idx="700">
                  <c:v>-226.39999999998548</c:v>
                </c:pt>
                <c:pt idx="701">
                  <c:v>-225.79999999998549</c:v>
                </c:pt>
                <c:pt idx="702">
                  <c:v>-225.19999999998549</c:v>
                </c:pt>
                <c:pt idx="703">
                  <c:v>-224.5999999999855</c:v>
                </c:pt>
                <c:pt idx="704">
                  <c:v>-223.9999999999855</c:v>
                </c:pt>
                <c:pt idx="705">
                  <c:v>-223.39999999998551</c:v>
                </c:pt>
                <c:pt idx="706">
                  <c:v>-222.79999999998552</c:v>
                </c:pt>
                <c:pt idx="707">
                  <c:v>-222.19999999998552</c:v>
                </c:pt>
                <c:pt idx="708">
                  <c:v>-221.59999999998553</c:v>
                </c:pt>
                <c:pt idx="709">
                  <c:v>-220.99999999998553</c:v>
                </c:pt>
                <c:pt idx="710">
                  <c:v>-220.39999999998554</c:v>
                </c:pt>
                <c:pt idx="711">
                  <c:v>-219.79999999998554</c:v>
                </c:pt>
                <c:pt idx="712">
                  <c:v>-219.19999999998555</c:v>
                </c:pt>
                <c:pt idx="713">
                  <c:v>-218.59999999998556</c:v>
                </c:pt>
                <c:pt idx="714">
                  <c:v>-217.99999999998556</c:v>
                </c:pt>
                <c:pt idx="715">
                  <c:v>-217.39999999998557</c:v>
                </c:pt>
                <c:pt idx="716">
                  <c:v>-216.79999999998557</c:v>
                </c:pt>
                <c:pt idx="717">
                  <c:v>-216.19999999998558</c:v>
                </c:pt>
                <c:pt idx="718">
                  <c:v>-215.59999999998558</c:v>
                </c:pt>
                <c:pt idx="719">
                  <c:v>-214.99999999998559</c:v>
                </c:pt>
                <c:pt idx="720">
                  <c:v>-214.3999999999856</c:v>
                </c:pt>
                <c:pt idx="721">
                  <c:v>-213.7999999999856</c:v>
                </c:pt>
                <c:pt idx="722">
                  <c:v>-213.19999999998561</c:v>
                </c:pt>
                <c:pt idx="723">
                  <c:v>-212.59999999998561</c:v>
                </c:pt>
                <c:pt idx="724">
                  <c:v>-211.99999999998562</c:v>
                </c:pt>
                <c:pt idx="725">
                  <c:v>-211.39999999998562</c:v>
                </c:pt>
                <c:pt idx="726">
                  <c:v>-210.79999999998563</c:v>
                </c:pt>
                <c:pt idx="727">
                  <c:v>-210.19999999998564</c:v>
                </c:pt>
                <c:pt idx="728">
                  <c:v>-209.59999999998564</c:v>
                </c:pt>
                <c:pt idx="729">
                  <c:v>-208.99999999998565</c:v>
                </c:pt>
                <c:pt idx="730">
                  <c:v>-208.39999999998565</c:v>
                </c:pt>
                <c:pt idx="731">
                  <c:v>-207.79999999998566</c:v>
                </c:pt>
                <c:pt idx="732">
                  <c:v>-207.19999999998566</c:v>
                </c:pt>
                <c:pt idx="733">
                  <c:v>-206.59999999998567</c:v>
                </c:pt>
                <c:pt idx="734">
                  <c:v>-205.99999999998568</c:v>
                </c:pt>
                <c:pt idx="735">
                  <c:v>-205.39999999998568</c:v>
                </c:pt>
                <c:pt idx="736">
                  <c:v>-204.79999999998569</c:v>
                </c:pt>
                <c:pt idx="737">
                  <c:v>-204.19999999998569</c:v>
                </c:pt>
                <c:pt idx="738">
                  <c:v>-203.5999999999857</c:v>
                </c:pt>
                <c:pt idx="739">
                  <c:v>-202.9999999999857</c:v>
                </c:pt>
                <c:pt idx="740">
                  <c:v>-202.39999999998571</c:v>
                </c:pt>
                <c:pt idx="741">
                  <c:v>-201.79999999998572</c:v>
                </c:pt>
                <c:pt idx="742">
                  <c:v>-201.19999999998572</c:v>
                </c:pt>
                <c:pt idx="743">
                  <c:v>-200.59999999998573</c:v>
                </c:pt>
                <c:pt idx="744">
                  <c:v>-199.99999999998573</c:v>
                </c:pt>
                <c:pt idx="745">
                  <c:v>-199.39999999998574</c:v>
                </c:pt>
                <c:pt idx="746">
                  <c:v>-198.79999999998574</c:v>
                </c:pt>
                <c:pt idx="747">
                  <c:v>-198.19999999998575</c:v>
                </c:pt>
                <c:pt idx="748">
                  <c:v>-197.59999999998576</c:v>
                </c:pt>
                <c:pt idx="749">
                  <c:v>-196.99999999998576</c:v>
                </c:pt>
                <c:pt idx="750">
                  <c:v>-196.39999999998577</c:v>
                </c:pt>
                <c:pt idx="751">
                  <c:v>-195.79999999998577</c:v>
                </c:pt>
                <c:pt idx="752">
                  <c:v>-195.19999999998578</c:v>
                </c:pt>
                <c:pt idx="753">
                  <c:v>-194.59999999998578</c:v>
                </c:pt>
                <c:pt idx="754">
                  <c:v>-193.99999999998579</c:v>
                </c:pt>
                <c:pt idx="755">
                  <c:v>-193.39999999998579</c:v>
                </c:pt>
                <c:pt idx="756">
                  <c:v>-192.7999999999858</c:v>
                </c:pt>
                <c:pt idx="757">
                  <c:v>-192.19999999998581</c:v>
                </c:pt>
                <c:pt idx="758">
                  <c:v>-191.59999999998581</c:v>
                </c:pt>
                <c:pt idx="759">
                  <c:v>-190.99999999998582</c:v>
                </c:pt>
                <c:pt idx="760">
                  <c:v>-190.39999999998582</c:v>
                </c:pt>
                <c:pt idx="761">
                  <c:v>-189.79999999998583</c:v>
                </c:pt>
                <c:pt idx="762">
                  <c:v>-189.19999999998583</c:v>
                </c:pt>
                <c:pt idx="763">
                  <c:v>-188.59999999998584</c:v>
                </c:pt>
                <c:pt idx="764">
                  <c:v>-187.99999999998585</c:v>
                </c:pt>
                <c:pt idx="765">
                  <c:v>-187.39999999998585</c:v>
                </c:pt>
                <c:pt idx="766">
                  <c:v>-186.79999999998586</c:v>
                </c:pt>
                <c:pt idx="767">
                  <c:v>-186.19999999998586</c:v>
                </c:pt>
                <c:pt idx="768">
                  <c:v>-185.59999999998587</c:v>
                </c:pt>
                <c:pt idx="769">
                  <c:v>-184.99999999998587</c:v>
                </c:pt>
                <c:pt idx="770">
                  <c:v>-184.39999999998588</c:v>
                </c:pt>
                <c:pt idx="771">
                  <c:v>-183.79999999998589</c:v>
                </c:pt>
                <c:pt idx="772">
                  <c:v>-183.19999999998589</c:v>
                </c:pt>
                <c:pt idx="773">
                  <c:v>-182.5999999999859</c:v>
                </c:pt>
                <c:pt idx="774">
                  <c:v>-181.9999999999859</c:v>
                </c:pt>
                <c:pt idx="775">
                  <c:v>-181.39999999998591</c:v>
                </c:pt>
                <c:pt idx="776">
                  <c:v>-180.79999999998591</c:v>
                </c:pt>
                <c:pt idx="777">
                  <c:v>-180.19999999998592</c:v>
                </c:pt>
                <c:pt idx="778">
                  <c:v>-179.59999999998593</c:v>
                </c:pt>
                <c:pt idx="779">
                  <c:v>-178.99999999998593</c:v>
                </c:pt>
                <c:pt idx="780">
                  <c:v>-178.39999999998594</c:v>
                </c:pt>
                <c:pt idx="781">
                  <c:v>-177.79999999998594</c:v>
                </c:pt>
                <c:pt idx="782">
                  <c:v>-177.19999999998595</c:v>
                </c:pt>
                <c:pt idx="783">
                  <c:v>-176.59999999998595</c:v>
                </c:pt>
                <c:pt idx="784">
                  <c:v>-175.99999999998596</c:v>
                </c:pt>
                <c:pt idx="785">
                  <c:v>-175.39999999998597</c:v>
                </c:pt>
                <c:pt idx="786">
                  <c:v>-174.79999999998597</c:v>
                </c:pt>
                <c:pt idx="787">
                  <c:v>-174.19999999998598</c:v>
                </c:pt>
                <c:pt idx="788">
                  <c:v>-173.59999999998598</c:v>
                </c:pt>
                <c:pt idx="789">
                  <c:v>-172.99999999998599</c:v>
                </c:pt>
                <c:pt idx="790">
                  <c:v>-172.39999999998599</c:v>
                </c:pt>
                <c:pt idx="791">
                  <c:v>-171.799999999986</c:v>
                </c:pt>
                <c:pt idx="792">
                  <c:v>-171.19999999998601</c:v>
                </c:pt>
                <c:pt idx="793">
                  <c:v>-170.59999999998601</c:v>
                </c:pt>
                <c:pt idx="794">
                  <c:v>-169.99999999998602</c:v>
                </c:pt>
                <c:pt idx="795">
                  <c:v>-169.39999999998602</c:v>
                </c:pt>
                <c:pt idx="796">
                  <c:v>-168.79999999998603</c:v>
                </c:pt>
                <c:pt idx="797">
                  <c:v>-168.19999999998603</c:v>
                </c:pt>
                <c:pt idx="798">
                  <c:v>-167.59999999998604</c:v>
                </c:pt>
                <c:pt idx="799">
                  <c:v>-166.99999999998604</c:v>
                </c:pt>
                <c:pt idx="800">
                  <c:v>-166.39999999998605</c:v>
                </c:pt>
                <c:pt idx="801">
                  <c:v>-165.79999999998606</c:v>
                </c:pt>
                <c:pt idx="802">
                  <c:v>-165.19999999998606</c:v>
                </c:pt>
                <c:pt idx="803">
                  <c:v>-164.59999999998607</c:v>
                </c:pt>
                <c:pt idx="804">
                  <c:v>-163.99999999998607</c:v>
                </c:pt>
                <c:pt idx="805">
                  <c:v>-163.39999999998608</c:v>
                </c:pt>
                <c:pt idx="806">
                  <c:v>-162.79999999998608</c:v>
                </c:pt>
                <c:pt idx="807">
                  <c:v>-162.19999999998609</c:v>
                </c:pt>
                <c:pt idx="808">
                  <c:v>-161.5999999999861</c:v>
                </c:pt>
                <c:pt idx="809">
                  <c:v>-160.9999999999861</c:v>
                </c:pt>
                <c:pt idx="810">
                  <c:v>-160.39999999998611</c:v>
                </c:pt>
                <c:pt idx="811">
                  <c:v>-159.79999999998611</c:v>
                </c:pt>
                <c:pt idx="812">
                  <c:v>-159.19999999998612</c:v>
                </c:pt>
                <c:pt idx="813">
                  <c:v>-158.59999999998612</c:v>
                </c:pt>
                <c:pt idx="814">
                  <c:v>-157.99999999998613</c:v>
                </c:pt>
                <c:pt idx="815">
                  <c:v>-157.39999999998614</c:v>
                </c:pt>
                <c:pt idx="816">
                  <c:v>-156.79999999998614</c:v>
                </c:pt>
                <c:pt idx="817">
                  <c:v>-156.19999999998615</c:v>
                </c:pt>
                <c:pt idx="818">
                  <c:v>-155.59999999998615</c:v>
                </c:pt>
                <c:pt idx="819">
                  <c:v>-154.99999999998616</c:v>
                </c:pt>
                <c:pt idx="820">
                  <c:v>-154.39999999998616</c:v>
                </c:pt>
                <c:pt idx="821">
                  <c:v>-153.79999999998617</c:v>
                </c:pt>
                <c:pt idx="822">
                  <c:v>-153.19999999998618</c:v>
                </c:pt>
                <c:pt idx="823">
                  <c:v>-152.59999999998618</c:v>
                </c:pt>
                <c:pt idx="824">
                  <c:v>-151.99999999998619</c:v>
                </c:pt>
                <c:pt idx="825">
                  <c:v>-151.39999999998619</c:v>
                </c:pt>
                <c:pt idx="826">
                  <c:v>-150.7999999999862</c:v>
                </c:pt>
                <c:pt idx="827">
                  <c:v>-150.1999999999862</c:v>
                </c:pt>
                <c:pt idx="828">
                  <c:v>-149.59999999998621</c:v>
                </c:pt>
                <c:pt idx="829">
                  <c:v>-148.99999999998622</c:v>
                </c:pt>
                <c:pt idx="830">
                  <c:v>-148.39999999998622</c:v>
                </c:pt>
                <c:pt idx="831">
                  <c:v>-147.79999999998623</c:v>
                </c:pt>
                <c:pt idx="832">
                  <c:v>-147.19999999998623</c:v>
                </c:pt>
                <c:pt idx="833">
                  <c:v>-146.59999999998624</c:v>
                </c:pt>
                <c:pt idx="834">
                  <c:v>-145.99999999998624</c:v>
                </c:pt>
                <c:pt idx="835">
                  <c:v>-145.39999999998625</c:v>
                </c:pt>
                <c:pt idx="836">
                  <c:v>-144.79999999998626</c:v>
                </c:pt>
                <c:pt idx="837">
                  <c:v>-144.19999999998626</c:v>
                </c:pt>
                <c:pt idx="838">
                  <c:v>-143.59999999998627</c:v>
                </c:pt>
                <c:pt idx="839">
                  <c:v>-142.99999999998627</c:v>
                </c:pt>
                <c:pt idx="840">
                  <c:v>-142.39999999998628</c:v>
                </c:pt>
                <c:pt idx="841">
                  <c:v>-141.79999999998628</c:v>
                </c:pt>
                <c:pt idx="842">
                  <c:v>-141.19999999998629</c:v>
                </c:pt>
                <c:pt idx="843">
                  <c:v>-140.5999999999863</c:v>
                </c:pt>
                <c:pt idx="844">
                  <c:v>-139.9999999999863</c:v>
                </c:pt>
                <c:pt idx="845">
                  <c:v>-139.39999999998631</c:v>
                </c:pt>
                <c:pt idx="846">
                  <c:v>-138.79999999998631</c:v>
                </c:pt>
                <c:pt idx="847">
                  <c:v>-138.19999999998632</c:v>
                </c:pt>
                <c:pt idx="848">
                  <c:v>-137.59999999998632</c:v>
                </c:pt>
                <c:pt idx="849">
                  <c:v>-136.99999999998633</c:v>
                </c:pt>
                <c:pt idx="850">
                  <c:v>-136.39999999998633</c:v>
                </c:pt>
                <c:pt idx="851">
                  <c:v>-135.79999999998634</c:v>
                </c:pt>
                <c:pt idx="852">
                  <c:v>-135.19999999998635</c:v>
                </c:pt>
                <c:pt idx="853">
                  <c:v>-134.59999999998635</c:v>
                </c:pt>
                <c:pt idx="854">
                  <c:v>-133.99999999998636</c:v>
                </c:pt>
                <c:pt idx="855">
                  <c:v>-133.39999999998636</c:v>
                </c:pt>
                <c:pt idx="856">
                  <c:v>-132.79999999998637</c:v>
                </c:pt>
                <c:pt idx="857">
                  <c:v>-132.19999999998637</c:v>
                </c:pt>
                <c:pt idx="858">
                  <c:v>-131.59999999998638</c:v>
                </c:pt>
                <c:pt idx="859">
                  <c:v>-130.99999999998639</c:v>
                </c:pt>
                <c:pt idx="860">
                  <c:v>-130.39999999998639</c:v>
                </c:pt>
                <c:pt idx="861">
                  <c:v>-129.7999999999864</c:v>
                </c:pt>
                <c:pt idx="862">
                  <c:v>-129.1999999999864</c:v>
                </c:pt>
                <c:pt idx="863">
                  <c:v>-128.59999999998641</c:v>
                </c:pt>
                <c:pt idx="864">
                  <c:v>-127.99999999998641</c:v>
                </c:pt>
                <c:pt idx="865">
                  <c:v>-127.39999999998642</c:v>
                </c:pt>
                <c:pt idx="866">
                  <c:v>-126.79999999998643</c:v>
                </c:pt>
                <c:pt idx="867">
                  <c:v>-126.19999999998643</c:v>
                </c:pt>
                <c:pt idx="868">
                  <c:v>-125.59999999998644</c:v>
                </c:pt>
                <c:pt idx="869">
                  <c:v>-124.99999999998644</c:v>
                </c:pt>
                <c:pt idx="870">
                  <c:v>-124.39999999998645</c:v>
                </c:pt>
                <c:pt idx="871">
                  <c:v>-123.79999999998645</c:v>
                </c:pt>
                <c:pt idx="872">
                  <c:v>-123.19999999998646</c:v>
                </c:pt>
                <c:pt idx="873">
                  <c:v>-122.59999999998647</c:v>
                </c:pt>
                <c:pt idx="874">
                  <c:v>-121.99999999998647</c:v>
                </c:pt>
                <c:pt idx="875">
                  <c:v>-121.39999999998648</c:v>
                </c:pt>
                <c:pt idx="876">
                  <c:v>-120.79999999998648</c:v>
                </c:pt>
                <c:pt idx="877">
                  <c:v>-120.19999999998649</c:v>
                </c:pt>
                <c:pt idx="878">
                  <c:v>-119.59999999998649</c:v>
                </c:pt>
                <c:pt idx="879">
                  <c:v>-118.9999999999865</c:v>
                </c:pt>
                <c:pt idx="880">
                  <c:v>-118.39999999998651</c:v>
                </c:pt>
                <c:pt idx="881">
                  <c:v>-117.79999999998651</c:v>
                </c:pt>
                <c:pt idx="882">
                  <c:v>-117.19999999998652</c:v>
                </c:pt>
                <c:pt idx="883">
                  <c:v>-116.59999999998652</c:v>
                </c:pt>
                <c:pt idx="884">
                  <c:v>-115.99999999998653</c:v>
                </c:pt>
                <c:pt idx="885">
                  <c:v>-115.39999999998653</c:v>
                </c:pt>
                <c:pt idx="886">
                  <c:v>-114.79999999998654</c:v>
                </c:pt>
                <c:pt idx="887">
                  <c:v>-114.19999999998655</c:v>
                </c:pt>
                <c:pt idx="888">
                  <c:v>-113.59999999998655</c:v>
                </c:pt>
                <c:pt idx="889">
                  <c:v>-112.99999999998656</c:v>
                </c:pt>
                <c:pt idx="890">
                  <c:v>-112.39999999998656</c:v>
                </c:pt>
                <c:pt idx="891">
                  <c:v>-111.79999999998657</c:v>
                </c:pt>
                <c:pt idx="892">
                  <c:v>-111.19999999998657</c:v>
                </c:pt>
                <c:pt idx="893">
                  <c:v>-110.59999999998658</c:v>
                </c:pt>
                <c:pt idx="894">
                  <c:v>-109.99999999998658</c:v>
                </c:pt>
                <c:pt idx="895">
                  <c:v>-109.39999999998659</c:v>
                </c:pt>
                <c:pt idx="896">
                  <c:v>-108.7999999999866</c:v>
                </c:pt>
                <c:pt idx="897">
                  <c:v>-108.1999999999866</c:v>
                </c:pt>
                <c:pt idx="898">
                  <c:v>-107.59999999998661</c:v>
                </c:pt>
                <c:pt idx="899">
                  <c:v>-106.99999999998661</c:v>
                </c:pt>
                <c:pt idx="900">
                  <c:v>-106.39999999998662</c:v>
                </c:pt>
                <c:pt idx="901">
                  <c:v>-105.79999999998662</c:v>
                </c:pt>
                <c:pt idx="902">
                  <c:v>-105.19999999998663</c:v>
                </c:pt>
                <c:pt idx="903">
                  <c:v>-104.59999999998664</c:v>
                </c:pt>
                <c:pt idx="904">
                  <c:v>-103.99999999998664</c:v>
                </c:pt>
                <c:pt idx="905">
                  <c:v>-103.39999999998665</c:v>
                </c:pt>
                <c:pt idx="906">
                  <c:v>-102.79999999998665</c:v>
                </c:pt>
                <c:pt idx="907">
                  <c:v>-102.19999999998666</c:v>
                </c:pt>
                <c:pt idx="908">
                  <c:v>-101.59999999998666</c:v>
                </c:pt>
                <c:pt idx="909">
                  <c:v>-100.99999999998667</c:v>
                </c:pt>
                <c:pt idx="910">
                  <c:v>-100.39999999998668</c:v>
                </c:pt>
                <c:pt idx="911">
                  <c:v>-99.799999999986682</c:v>
                </c:pt>
                <c:pt idx="912">
                  <c:v>-99.199999999986687</c:v>
                </c:pt>
                <c:pt idx="913">
                  <c:v>-98.599999999986693</c:v>
                </c:pt>
                <c:pt idx="914">
                  <c:v>-97.999999999986699</c:v>
                </c:pt>
                <c:pt idx="915">
                  <c:v>-97.399999999986704</c:v>
                </c:pt>
                <c:pt idx="916">
                  <c:v>-96.79999999998671</c:v>
                </c:pt>
                <c:pt idx="917">
                  <c:v>-96.199999999986716</c:v>
                </c:pt>
                <c:pt idx="918">
                  <c:v>-95.599999999986721</c:v>
                </c:pt>
                <c:pt idx="919">
                  <c:v>-94.999999999986727</c:v>
                </c:pt>
                <c:pt idx="920">
                  <c:v>-94.399999999986733</c:v>
                </c:pt>
                <c:pt idx="921">
                  <c:v>-93.799999999986738</c:v>
                </c:pt>
                <c:pt idx="922">
                  <c:v>-93.199999999986744</c:v>
                </c:pt>
                <c:pt idx="923">
                  <c:v>-92.59999999998675</c:v>
                </c:pt>
                <c:pt idx="924">
                  <c:v>-91.999999999986755</c:v>
                </c:pt>
                <c:pt idx="925">
                  <c:v>-91.399999999986761</c:v>
                </c:pt>
                <c:pt idx="926">
                  <c:v>-90.799999999986767</c:v>
                </c:pt>
                <c:pt idx="927">
                  <c:v>-90.199999999986773</c:v>
                </c:pt>
                <c:pt idx="928">
                  <c:v>-89.599999999986778</c:v>
                </c:pt>
                <c:pt idx="929">
                  <c:v>-88.999999999986784</c:v>
                </c:pt>
                <c:pt idx="930">
                  <c:v>-88.39999999998679</c:v>
                </c:pt>
                <c:pt idx="931">
                  <c:v>-87.799999999986795</c:v>
                </c:pt>
                <c:pt idx="932">
                  <c:v>-87.199999999986801</c:v>
                </c:pt>
                <c:pt idx="933">
                  <c:v>-86.599999999986807</c:v>
                </c:pt>
                <c:pt idx="934">
                  <c:v>-85.999999999986812</c:v>
                </c:pt>
                <c:pt idx="935">
                  <c:v>-85.399999999986818</c:v>
                </c:pt>
                <c:pt idx="936">
                  <c:v>-84.799999999986824</c:v>
                </c:pt>
                <c:pt idx="937">
                  <c:v>-84.199999999986829</c:v>
                </c:pt>
                <c:pt idx="938">
                  <c:v>-83.599999999986835</c:v>
                </c:pt>
                <c:pt idx="939">
                  <c:v>-82.999999999986841</c:v>
                </c:pt>
                <c:pt idx="940">
                  <c:v>-82.399999999986846</c:v>
                </c:pt>
                <c:pt idx="941">
                  <c:v>-81.799999999986852</c:v>
                </c:pt>
                <c:pt idx="942">
                  <c:v>-81.199999999986858</c:v>
                </c:pt>
                <c:pt idx="943">
                  <c:v>-80.599999999986863</c:v>
                </c:pt>
                <c:pt idx="944">
                  <c:v>-79.999999999986869</c:v>
                </c:pt>
                <c:pt idx="945">
                  <c:v>-79.399999999986875</c:v>
                </c:pt>
                <c:pt idx="946">
                  <c:v>-78.799999999986881</c:v>
                </c:pt>
                <c:pt idx="947">
                  <c:v>-78.199999999986886</c:v>
                </c:pt>
                <c:pt idx="948">
                  <c:v>-77.599999999986892</c:v>
                </c:pt>
                <c:pt idx="949">
                  <c:v>-76.999999999986898</c:v>
                </c:pt>
                <c:pt idx="950">
                  <c:v>-76.399999999986903</c:v>
                </c:pt>
                <c:pt idx="951">
                  <c:v>-75.799999999986909</c:v>
                </c:pt>
                <c:pt idx="952">
                  <c:v>-75.199999999986915</c:v>
                </c:pt>
                <c:pt idx="953">
                  <c:v>-74.59999999998692</c:v>
                </c:pt>
                <c:pt idx="954">
                  <c:v>-73.999999999986926</c:v>
                </c:pt>
                <c:pt idx="955">
                  <c:v>-73.399999999986932</c:v>
                </c:pt>
                <c:pt idx="956">
                  <c:v>-72.799999999986937</c:v>
                </c:pt>
                <c:pt idx="957">
                  <c:v>-72.199999999986943</c:v>
                </c:pt>
                <c:pt idx="958">
                  <c:v>-71.599999999986949</c:v>
                </c:pt>
                <c:pt idx="959">
                  <c:v>-70.999999999986954</c:v>
                </c:pt>
                <c:pt idx="960">
                  <c:v>-70.39999999998696</c:v>
                </c:pt>
                <c:pt idx="961">
                  <c:v>-69.799999999986966</c:v>
                </c:pt>
                <c:pt idx="962">
                  <c:v>-69.199999999986971</c:v>
                </c:pt>
                <c:pt idx="963">
                  <c:v>-68.599999999986977</c:v>
                </c:pt>
                <c:pt idx="964">
                  <c:v>-67.999999999986983</c:v>
                </c:pt>
                <c:pt idx="965">
                  <c:v>-67.399999999986989</c:v>
                </c:pt>
                <c:pt idx="966">
                  <c:v>-66.799999999986994</c:v>
                </c:pt>
                <c:pt idx="967">
                  <c:v>-66.199999999987</c:v>
                </c:pt>
                <c:pt idx="968">
                  <c:v>-65.599999999987006</c:v>
                </c:pt>
                <c:pt idx="969">
                  <c:v>-64.999999999987011</c:v>
                </c:pt>
                <c:pt idx="970">
                  <c:v>-64.399999999987017</c:v>
                </c:pt>
                <c:pt idx="971">
                  <c:v>-63.799999999987016</c:v>
                </c:pt>
                <c:pt idx="972">
                  <c:v>-63.199999999987014</c:v>
                </c:pt>
                <c:pt idx="973">
                  <c:v>-62.599999999987013</c:v>
                </c:pt>
                <c:pt idx="974">
                  <c:v>-61.999999999987011</c:v>
                </c:pt>
                <c:pt idx="975">
                  <c:v>-61.39999999998701</c:v>
                </c:pt>
                <c:pt idx="976">
                  <c:v>-60.799999999987008</c:v>
                </c:pt>
                <c:pt idx="977">
                  <c:v>-60.199999999987007</c:v>
                </c:pt>
                <c:pt idx="978">
                  <c:v>-59.599999999987006</c:v>
                </c:pt>
                <c:pt idx="979">
                  <c:v>-58.999999999987004</c:v>
                </c:pt>
                <c:pt idx="980">
                  <c:v>-58.399999999987003</c:v>
                </c:pt>
                <c:pt idx="981">
                  <c:v>-57.799999999987001</c:v>
                </c:pt>
                <c:pt idx="982">
                  <c:v>-57.199999999987</c:v>
                </c:pt>
                <c:pt idx="983">
                  <c:v>-56.599999999986998</c:v>
                </c:pt>
                <c:pt idx="984">
                  <c:v>-55.999999999986997</c:v>
                </c:pt>
                <c:pt idx="985">
                  <c:v>-55.399999999986996</c:v>
                </c:pt>
                <c:pt idx="986">
                  <c:v>-54.799999999986994</c:v>
                </c:pt>
                <c:pt idx="987">
                  <c:v>-54.199999999986993</c:v>
                </c:pt>
                <c:pt idx="988">
                  <c:v>-53.599999999986991</c:v>
                </c:pt>
                <c:pt idx="989">
                  <c:v>-52.99999999998699</c:v>
                </c:pt>
                <c:pt idx="990">
                  <c:v>-52.399999999986989</c:v>
                </c:pt>
                <c:pt idx="991">
                  <c:v>-51.799999999986987</c:v>
                </c:pt>
                <c:pt idx="992">
                  <c:v>-51.199999999986986</c:v>
                </c:pt>
                <c:pt idx="993">
                  <c:v>-50.599999999986984</c:v>
                </c:pt>
                <c:pt idx="994">
                  <c:v>-49.999999999986983</c:v>
                </c:pt>
                <c:pt idx="995">
                  <c:v>-49.399999999986981</c:v>
                </c:pt>
                <c:pt idx="996">
                  <c:v>-48.79999999998698</c:v>
                </c:pt>
                <c:pt idx="997">
                  <c:v>-48.199999999986979</c:v>
                </c:pt>
                <c:pt idx="998">
                  <c:v>-47.599999999986977</c:v>
                </c:pt>
                <c:pt idx="999">
                  <c:v>-46.999999999986976</c:v>
                </c:pt>
                <c:pt idx="1000">
                  <c:v>-46.399999999986974</c:v>
                </c:pt>
                <c:pt idx="1001">
                  <c:v>-45.799999999986973</c:v>
                </c:pt>
                <c:pt idx="1002">
                  <c:v>-45.199999999986971</c:v>
                </c:pt>
                <c:pt idx="1003">
                  <c:v>-44.59999999998697</c:v>
                </c:pt>
                <c:pt idx="1004">
                  <c:v>-43.999999999986969</c:v>
                </c:pt>
                <c:pt idx="1005">
                  <c:v>-43.399999999986967</c:v>
                </c:pt>
                <c:pt idx="1006">
                  <c:v>-42.799999999986966</c:v>
                </c:pt>
                <c:pt idx="1007">
                  <c:v>-42.199999999986964</c:v>
                </c:pt>
                <c:pt idx="1008">
                  <c:v>-41.599999999986963</c:v>
                </c:pt>
                <c:pt idx="1009">
                  <c:v>-40.999999999986962</c:v>
                </c:pt>
                <c:pt idx="1010">
                  <c:v>-40.39999999998696</c:v>
                </c:pt>
                <c:pt idx="1011">
                  <c:v>-39.799999999986959</c:v>
                </c:pt>
                <c:pt idx="1012">
                  <c:v>-39.199999999986957</c:v>
                </c:pt>
                <c:pt idx="1013">
                  <c:v>-38.599999999986956</c:v>
                </c:pt>
                <c:pt idx="1014">
                  <c:v>-37.999999999986954</c:v>
                </c:pt>
                <c:pt idx="1015">
                  <c:v>-37.399999999986953</c:v>
                </c:pt>
                <c:pt idx="1016">
                  <c:v>-36.799999999986952</c:v>
                </c:pt>
                <c:pt idx="1017">
                  <c:v>-36.19999999998695</c:v>
                </c:pt>
                <c:pt idx="1018">
                  <c:v>-35.599999999986949</c:v>
                </c:pt>
                <c:pt idx="1019">
                  <c:v>-34.999999999986947</c:v>
                </c:pt>
                <c:pt idx="1020">
                  <c:v>-34.399999999986946</c:v>
                </c:pt>
                <c:pt idx="1021">
                  <c:v>-33.799999999986944</c:v>
                </c:pt>
                <c:pt idx="1022">
                  <c:v>-33.199999999986943</c:v>
                </c:pt>
                <c:pt idx="1023">
                  <c:v>-32.599999999986942</c:v>
                </c:pt>
                <c:pt idx="1024">
                  <c:v>-31.99999999998694</c:v>
                </c:pt>
                <c:pt idx="1025">
                  <c:v>-31.399999999986939</c:v>
                </c:pt>
                <c:pt idx="1026">
                  <c:v>-30.799999999986937</c:v>
                </c:pt>
                <c:pt idx="1027">
                  <c:v>-30.199999999986936</c:v>
                </c:pt>
                <c:pt idx="1028">
                  <c:v>-29.599999999986935</c:v>
                </c:pt>
                <c:pt idx="1029">
                  <c:v>-28.999999999986933</c:v>
                </c:pt>
                <c:pt idx="1030">
                  <c:v>-28.399999999986932</c:v>
                </c:pt>
                <c:pt idx="1031">
                  <c:v>-27.79999999998693</c:v>
                </c:pt>
                <c:pt idx="1032">
                  <c:v>-27.199999999986929</c:v>
                </c:pt>
                <c:pt idx="1033">
                  <c:v>-26.599999999986927</c:v>
                </c:pt>
                <c:pt idx="1034">
                  <c:v>-25.999999999986926</c:v>
                </c:pt>
                <c:pt idx="1035">
                  <c:v>-25.399999999986925</c:v>
                </c:pt>
                <c:pt idx="1036">
                  <c:v>-24.799999999986923</c:v>
                </c:pt>
                <c:pt idx="1037">
                  <c:v>-24.199999999986922</c:v>
                </c:pt>
                <c:pt idx="1038">
                  <c:v>-23.59999999998692</c:v>
                </c:pt>
                <c:pt idx="1039">
                  <c:v>-22.999999999986919</c:v>
                </c:pt>
                <c:pt idx="1040">
                  <c:v>-22.399999999986917</c:v>
                </c:pt>
                <c:pt idx="1041">
                  <c:v>-21.799999999986916</c:v>
                </c:pt>
                <c:pt idx="1042">
                  <c:v>-21.199999999986915</c:v>
                </c:pt>
                <c:pt idx="1043">
                  <c:v>-20.599999999986913</c:v>
                </c:pt>
                <c:pt idx="1044">
                  <c:v>-19.999999999986912</c:v>
                </c:pt>
                <c:pt idx="1045">
                  <c:v>-19.39999999998691</c:v>
                </c:pt>
                <c:pt idx="1046">
                  <c:v>-18.799999999986909</c:v>
                </c:pt>
                <c:pt idx="1047">
                  <c:v>-18.199999999986908</c:v>
                </c:pt>
                <c:pt idx="1048">
                  <c:v>-17.599999999986906</c:v>
                </c:pt>
                <c:pt idx="1049">
                  <c:v>-16.999999999986905</c:v>
                </c:pt>
                <c:pt idx="1050">
                  <c:v>-16.399999999986903</c:v>
                </c:pt>
                <c:pt idx="1051">
                  <c:v>-15.799999999986904</c:v>
                </c:pt>
                <c:pt idx="1052">
                  <c:v>-15.199999999986904</c:v>
                </c:pt>
                <c:pt idx="1053">
                  <c:v>-14.599999999986904</c:v>
                </c:pt>
                <c:pt idx="1054">
                  <c:v>-13.999999999986905</c:v>
                </c:pt>
                <c:pt idx="1055">
                  <c:v>-13.399999999986905</c:v>
                </c:pt>
                <c:pt idx="1056">
                  <c:v>-12.799999999986905</c:v>
                </c:pt>
                <c:pt idx="1057">
                  <c:v>-12.199999999986906</c:v>
                </c:pt>
                <c:pt idx="1058">
                  <c:v>-11.599999999986906</c:v>
                </c:pt>
                <c:pt idx="1059">
                  <c:v>-10.999999999986906</c:v>
                </c:pt>
                <c:pt idx="1060">
                  <c:v>-10.399999999986907</c:v>
                </c:pt>
                <c:pt idx="1061">
                  <c:v>-9.7999999999869072</c:v>
                </c:pt>
                <c:pt idx="1062">
                  <c:v>-9.1999999999869075</c:v>
                </c:pt>
                <c:pt idx="1063">
                  <c:v>-8.5999999999869079</c:v>
                </c:pt>
                <c:pt idx="1064">
                  <c:v>-7.9999999999869083</c:v>
                </c:pt>
                <c:pt idx="1065">
                  <c:v>-7.3999999999869086</c:v>
                </c:pt>
                <c:pt idx="1066">
                  <c:v>-6.799999999986909</c:v>
                </c:pt>
                <c:pt idx="1067">
                  <c:v>-6.1999999999869093</c:v>
                </c:pt>
                <c:pt idx="1068">
                  <c:v>-5.5999999999869097</c:v>
                </c:pt>
                <c:pt idx="1069">
                  <c:v>-4.99999999998691</c:v>
                </c:pt>
                <c:pt idx="1070">
                  <c:v>-4.3999999999869104</c:v>
                </c:pt>
                <c:pt idx="1071">
                  <c:v>-3.7999999999869103</c:v>
                </c:pt>
                <c:pt idx="1072">
                  <c:v>-3.1999999999869102</c:v>
                </c:pt>
                <c:pt idx="1073">
                  <c:v>-2.5999999999869101</c:v>
                </c:pt>
                <c:pt idx="1074">
                  <c:v>-1.99999999998691</c:v>
                </c:pt>
                <c:pt idx="1075">
                  <c:v>-1.3999999999869099</c:v>
                </c:pt>
                <c:pt idx="1076">
                  <c:v>-0.79999999998690996</c:v>
                </c:pt>
                <c:pt idx="1077">
                  <c:v>-0.19999999998690998</c:v>
                </c:pt>
                <c:pt idx="1078">
                  <c:v>0.40000000001309</c:v>
                </c:pt>
                <c:pt idx="1079">
                  <c:v>1.00000000001309</c:v>
                </c:pt>
                <c:pt idx="1080">
                  <c:v>1.6000000000130901</c:v>
                </c:pt>
                <c:pt idx="1081">
                  <c:v>2.2000000000130902</c:v>
                </c:pt>
                <c:pt idx="1082">
                  <c:v>2.8000000000130902</c:v>
                </c:pt>
                <c:pt idx="1083">
                  <c:v>3.4000000000130903</c:v>
                </c:pt>
                <c:pt idx="1084">
                  <c:v>4.00000000001309</c:v>
                </c:pt>
                <c:pt idx="1085">
                  <c:v>4.6000000000130896</c:v>
                </c:pt>
                <c:pt idx="1086">
                  <c:v>5.2000000000130893</c:v>
                </c:pt>
                <c:pt idx="1087">
                  <c:v>5.8000000000130889</c:v>
                </c:pt>
                <c:pt idx="1088">
                  <c:v>6.4000000000130886</c:v>
                </c:pt>
                <c:pt idx="1089">
                  <c:v>7.0000000000130882</c:v>
                </c:pt>
                <c:pt idx="1090">
                  <c:v>7.6000000000130878</c:v>
                </c:pt>
                <c:pt idx="1091">
                  <c:v>8.2000000000130875</c:v>
                </c:pt>
                <c:pt idx="1092">
                  <c:v>8.8000000000130871</c:v>
                </c:pt>
                <c:pt idx="1093">
                  <c:v>9.4000000000130868</c:v>
                </c:pt>
                <c:pt idx="1094">
                  <c:v>10.000000000013086</c:v>
                </c:pt>
                <c:pt idx="1095">
                  <c:v>10.600000000013086</c:v>
                </c:pt>
                <c:pt idx="1096">
                  <c:v>11.200000000013086</c:v>
                </c:pt>
                <c:pt idx="1097">
                  <c:v>11.800000000013085</c:v>
                </c:pt>
                <c:pt idx="1098">
                  <c:v>12.400000000013085</c:v>
                </c:pt>
                <c:pt idx="1099">
                  <c:v>13.000000000013085</c:v>
                </c:pt>
                <c:pt idx="1100">
                  <c:v>13.600000000013084</c:v>
                </c:pt>
                <c:pt idx="1101">
                  <c:v>14.200000000013084</c:v>
                </c:pt>
                <c:pt idx="1102">
                  <c:v>14.800000000013084</c:v>
                </c:pt>
                <c:pt idx="1103">
                  <c:v>15.400000000013083</c:v>
                </c:pt>
                <c:pt idx="1104">
                  <c:v>16.000000000013085</c:v>
                </c:pt>
                <c:pt idx="1105">
                  <c:v>16.600000000013086</c:v>
                </c:pt>
                <c:pt idx="1106">
                  <c:v>17.200000000013087</c:v>
                </c:pt>
                <c:pt idx="1107">
                  <c:v>17.800000000013089</c:v>
                </c:pt>
                <c:pt idx="1108">
                  <c:v>18.40000000001309</c:v>
                </c:pt>
                <c:pt idx="1109">
                  <c:v>19.000000000013092</c:v>
                </c:pt>
                <c:pt idx="1110">
                  <c:v>19.600000000013093</c:v>
                </c:pt>
                <c:pt idx="1111">
                  <c:v>20.200000000013095</c:v>
                </c:pt>
                <c:pt idx="1112">
                  <c:v>20.800000000013096</c:v>
                </c:pt>
                <c:pt idx="1113">
                  <c:v>21.400000000013097</c:v>
                </c:pt>
                <c:pt idx="1114">
                  <c:v>22.000000000013099</c:v>
                </c:pt>
                <c:pt idx="1115">
                  <c:v>22.6000000000131</c:v>
                </c:pt>
                <c:pt idx="1116">
                  <c:v>23.200000000013102</c:v>
                </c:pt>
                <c:pt idx="1117">
                  <c:v>23.800000000013103</c:v>
                </c:pt>
                <c:pt idx="1118">
                  <c:v>24.400000000013105</c:v>
                </c:pt>
                <c:pt idx="1119">
                  <c:v>25.000000000013106</c:v>
                </c:pt>
                <c:pt idx="1120">
                  <c:v>25.600000000013107</c:v>
                </c:pt>
                <c:pt idx="1121">
                  <c:v>26.200000000013109</c:v>
                </c:pt>
                <c:pt idx="1122">
                  <c:v>26.80000000001311</c:v>
                </c:pt>
                <c:pt idx="1123">
                  <c:v>27.400000000013112</c:v>
                </c:pt>
                <c:pt idx="1124">
                  <c:v>28.000000000013113</c:v>
                </c:pt>
                <c:pt idx="1125">
                  <c:v>28.600000000013114</c:v>
                </c:pt>
                <c:pt idx="1126">
                  <c:v>29.200000000013116</c:v>
                </c:pt>
                <c:pt idx="1127">
                  <c:v>29.800000000013117</c:v>
                </c:pt>
                <c:pt idx="1128">
                  <c:v>30.400000000013119</c:v>
                </c:pt>
                <c:pt idx="1129">
                  <c:v>31.00000000001312</c:v>
                </c:pt>
                <c:pt idx="1130">
                  <c:v>31.600000000013122</c:v>
                </c:pt>
                <c:pt idx="1131">
                  <c:v>32.200000000013119</c:v>
                </c:pt>
                <c:pt idx="1132">
                  <c:v>32.800000000013121</c:v>
                </c:pt>
                <c:pt idx="1133">
                  <c:v>33.400000000013122</c:v>
                </c:pt>
                <c:pt idx="1134">
                  <c:v>34.000000000013124</c:v>
                </c:pt>
                <c:pt idx="1135">
                  <c:v>34.600000000013125</c:v>
                </c:pt>
                <c:pt idx="1136">
                  <c:v>35.200000000013127</c:v>
                </c:pt>
                <c:pt idx="1137">
                  <c:v>35.800000000013128</c:v>
                </c:pt>
                <c:pt idx="1138">
                  <c:v>36.400000000013129</c:v>
                </c:pt>
                <c:pt idx="1139">
                  <c:v>37.000000000013131</c:v>
                </c:pt>
                <c:pt idx="1140">
                  <c:v>37.600000000013132</c:v>
                </c:pt>
                <c:pt idx="1141">
                  <c:v>38.200000000013134</c:v>
                </c:pt>
                <c:pt idx="1142">
                  <c:v>38.800000000013135</c:v>
                </c:pt>
                <c:pt idx="1143">
                  <c:v>39.400000000013137</c:v>
                </c:pt>
                <c:pt idx="1144">
                  <c:v>40.000000000013138</c:v>
                </c:pt>
                <c:pt idx="1145">
                  <c:v>40.600000000013139</c:v>
                </c:pt>
                <c:pt idx="1146">
                  <c:v>41.200000000013141</c:v>
                </c:pt>
                <c:pt idx="1147">
                  <c:v>41.800000000013142</c:v>
                </c:pt>
                <c:pt idx="1148">
                  <c:v>42.400000000013144</c:v>
                </c:pt>
                <c:pt idx="1149">
                  <c:v>43.000000000013145</c:v>
                </c:pt>
                <c:pt idx="1150">
                  <c:v>43.600000000013146</c:v>
                </c:pt>
                <c:pt idx="1151">
                  <c:v>44.200000000013148</c:v>
                </c:pt>
                <c:pt idx="1152">
                  <c:v>44.800000000013149</c:v>
                </c:pt>
                <c:pt idx="1153">
                  <c:v>45.400000000013151</c:v>
                </c:pt>
                <c:pt idx="1154">
                  <c:v>46.000000000013152</c:v>
                </c:pt>
                <c:pt idx="1155">
                  <c:v>46.600000000013154</c:v>
                </c:pt>
                <c:pt idx="1156">
                  <c:v>47.200000000013155</c:v>
                </c:pt>
                <c:pt idx="1157">
                  <c:v>47.800000000013156</c:v>
                </c:pt>
                <c:pt idx="1158">
                  <c:v>48.400000000013158</c:v>
                </c:pt>
                <c:pt idx="1159">
                  <c:v>49.000000000013159</c:v>
                </c:pt>
                <c:pt idx="1160">
                  <c:v>49.600000000013161</c:v>
                </c:pt>
                <c:pt idx="1161">
                  <c:v>50.200000000013162</c:v>
                </c:pt>
                <c:pt idx="1162">
                  <c:v>50.800000000013164</c:v>
                </c:pt>
                <c:pt idx="1163">
                  <c:v>51.400000000013165</c:v>
                </c:pt>
                <c:pt idx="1164">
                  <c:v>52.000000000013166</c:v>
                </c:pt>
                <c:pt idx="1165">
                  <c:v>52.600000000013168</c:v>
                </c:pt>
                <c:pt idx="1166">
                  <c:v>53.200000000013169</c:v>
                </c:pt>
                <c:pt idx="1167">
                  <c:v>53.800000000013171</c:v>
                </c:pt>
                <c:pt idx="1168">
                  <c:v>54.400000000013172</c:v>
                </c:pt>
                <c:pt idx="1169">
                  <c:v>55.000000000013173</c:v>
                </c:pt>
                <c:pt idx="1170">
                  <c:v>55.600000000013175</c:v>
                </c:pt>
                <c:pt idx="1171">
                  <c:v>56.200000000013176</c:v>
                </c:pt>
                <c:pt idx="1172">
                  <c:v>56.800000000013178</c:v>
                </c:pt>
                <c:pt idx="1173">
                  <c:v>57.400000000013179</c:v>
                </c:pt>
                <c:pt idx="1174">
                  <c:v>58.000000000013181</c:v>
                </c:pt>
                <c:pt idx="1175">
                  <c:v>58.600000000013182</c:v>
                </c:pt>
                <c:pt idx="1176">
                  <c:v>59.200000000013183</c:v>
                </c:pt>
                <c:pt idx="1177">
                  <c:v>59.800000000013185</c:v>
                </c:pt>
                <c:pt idx="1178">
                  <c:v>60.400000000013186</c:v>
                </c:pt>
                <c:pt idx="1179">
                  <c:v>61.000000000013188</c:v>
                </c:pt>
                <c:pt idx="1180">
                  <c:v>61.600000000013189</c:v>
                </c:pt>
                <c:pt idx="1181">
                  <c:v>62.200000000013191</c:v>
                </c:pt>
                <c:pt idx="1182">
                  <c:v>62.800000000013192</c:v>
                </c:pt>
                <c:pt idx="1183">
                  <c:v>63.400000000013193</c:v>
                </c:pt>
                <c:pt idx="1184">
                  <c:v>64.000000000013188</c:v>
                </c:pt>
                <c:pt idx="1185">
                  <c:v>64.600000000013182</c:v>
                </c:pt>
                <c:pt idx="1186">
                  <c:v>65.200000000013176</c:v>
                </c:pt>
                <c:pt idx="1187">
                  <c:v>65.800000000013171</c:v>
                </c:pt>
                <c:pt idx="1188">
                  <c:v>66.400000000013165</c:v>
                </c:pt>
                <c:pt idx="1189">
                  <c:v>67.000000000013159</c:v>
                </c:pt>
                <c:pt idx="1190">
                  <c:v>67.600000000013154</c:v>
                </c:pt>
                <c:pt idx="1191">
                  <c:v>68.200000000013148</c:v>
                </c:pt>
                <c:pt idx="1192">
                  <c:v>68.800000000013142</c:v>
                </c:pt>
                <c:pt idx="1193">
                  <c:v>69.400000000013137</c:v>
                </c:pt>
                <c:pt idx="1194">
                  <c:v>70.000000000013131</c:v>
                </c:pt>
                <c:pt idx="1195">
                  <c:v>70.600000000013125</c:v>
                </c:pt>
                <c:pt idx="1196">
                  <c:v>71.200000000013119</c:v>
                </c:pt>
                <c:pt idx="1197">
                  <c:v>71.800000000013114</c:v>
                </c:pt>
                <c:pt idx="1198">
                  <c:v>72.400000000013108</c:v>
                </c:pt>
                <c:pt idx="1199">
                  <c:v>73.000000000013102</c:v>
                </c:pt>
                <c:pt idx="1200">
                  <c:v>73.600000000013097</c:v>
                </c:pt>
                <c:pt idx="1201">
                  <c:v>74.200000000013091</c:v>
                </c:pt>
                <c:pt idx="1202">
                  <c:v>74.800000000013085</c:v>
                </c:pt>
                <c:pt idx="1203">
                  <c:v>75.40000000001308</c:v>
                </c:pt>
                <c:pt idx="1204">
                  <c:v>76.000000000013074</c:v>
                </c:pt>
                <c:pt idx="1205">
                  <c:v>76.600000000013068</c:v>
                </c:pt>
                <c:pt idx="1206">
                  <c:v>77.200000000013063</c:v>
                </c:pt>
                <c:pt idx="1207">
                  <c:v>77.800000000013057</c:v>
                </c:pt>
                <c:pt idx="1208">
                  <c:v>78.400000000013051</c:v>
                </c:pt>
                <c:pt idx="1209">
                  <c:v>79.000000000013046</c:v>
                </c:pt>
                <c:pt idx="1210">
                  <c:v>79.60000000001304</c:v>
                </c:pt>
                <c:pt idx="1211">
                  <c:v>80.200000000013034</c:v>
                </c:pt>
                <c:pt idx="1212">
                  <c:v>80.800000000013029</c:v>
                </c:pt>
                <c:pt idx="1213">
                  <c:v>81.400000000013023</c:v>
                </c:pt>
                <c:pt idx="1214">
                  <c:v>82.000000000013017</c:v>
                </c:pt>
                <c:pt idx="1215">
                  <c:v>82.600000000013011</c:v>
                </c:pt>
                <c:pt idx="1216">
                  <c:v>83.200000000013006</c:v>
                </c:pt>
                <c:pt idx="1217">
                  <c:v>83.800000000013</c:v>
                </c:pt>
                <c:pt idx="1218">
                  <c:v>84.400000000012994</c:v>
                </c:pt>
                <c:pt idx="1219">
                  <c:v>85.000000000012989</c:v>
                </c:pt>
                <c:pt idx="1220">
                  <c:v>85.600000000012983</c:v>
                </c:pt>
                <c:pt idx="1221">
                  <c:v>86.200000000012977</c:v>
                </c:pt>
                <c:pt idx="1222">
                  <c:v>86.800000000012972</c:v>
                </c:pt>
                <c:pt idx="1223">
                  <c:v>87.400000000012966</c:v>
                </c:pt>
                <c:pt idx="1224">
                  <c:v>88.00000000001296</c:v>
                </c:pt>
                <c:pt idx="1225">
                  <c:v>88.600000000012955</c:v>
                </c:pt>
                <c:pt idx="1226">
                  <c:v>89.200000000012949</c:v>
                </c:pt>
                <c:pt idx="1227">
                  <c:v>89.800000000012943</c:v>
                </c:pt>
                <c:pt idx="1228">
                  <c:v>90.400000000012938</c:v>
                </c:pt>
                <c:pt idx="1229">
                  <c:v>91.000000000012932</c:v>
                </c:pt>
                <c:pt idx="1230">
                  <c:v>91.600000000012926</c:v>
                </c:pt>
                <c:pt idx="1231">
                  <c:v>92.200000000012921</c:v>
                </c:pt>
                <c:pt idx="1232">
                  <c:v>92.800000000012915</c:v>
                </c:pt>
                <c:pt idx="1233">
                  <c:v>93.400000000012909</c:v>
                </c:pt>
                <c:pt idx="1234">
                  <c:v>94.000000000012903</c:v>
                </c:pt>
                <c:pt idx="1235">
                  <c:v>94.600000000012898</c:v>
                </c:pt>
                <c:pt idx="1236">
                  <c:v>95.200000000012892</c:v>
                </c:pt>
                <c:pt idx="1237">
                  <c:v>95.800000000012886</c:v>
                </c:pt>
                <c:pt idx="1238">
                  <c:v>96.400000000012881</c:v>
                </c:pt>
                <c:pt idx="1239">
                  <c:v>97.000000000012875</c:v>
                </c:pt>
                <c:pt idx="1240">
                  <c:v>97.600000000012869</c:v>
                </c:pt>
                <c:pt idx="1241">
                  <c:v>98.200000000012864</c:v>
                </c:pt>
                <c:pt idx="1242">
                  <c:v>98.800000000012858</c:v>
                </c:pt>
                <c:pt idx="1243">
                  <c:v>99.400000000012852</c:v>
                </c:pt>
                <c:pt idx="1244">
                  <c:v>100.00000000001285</c:v>
                </c:pt>
                <c:pt idx="1245">
                  <c:v>100.60000000001284</c:v>
                </c:pt>
                <c:pt idx="1246">
                  <c:v>101.20000000001284</c:v>
                </c:pt>
                <c:pt idx="1247">
                  <c:v>101.80000000001283</c:v>
                </c:pt>
                <c:pt idx="1248">
                  <c:v>102.40000000001282</c:v>
                </c:pt>
                <c:pt idx="1249">
                  <c:v>103.00000000001282</c:v>
                </c:pt>
                <c:pt idx="1250">
                  <c:v>103.60000000001281</c:v>
                </c:pt>
                <c:pt idx="1251">
                  <c:v>104.20000000001281</c:v>
                </c:pt>
                <c:pt idx="1252">
                  <c:v>104.8000000000128</c:v>
                </c:pt>
                <c:pt idx="1253">
                  <c:v>105.4000000000128</c:v>
                </c:pt>
                <c:pt idx="1254">
                  <c:v>106.00000000001279</c:v>
                </c:pt>
                <c:pt idx="1255">
                  <c:v>106.60000000001278</c:v>
                </c:pt>
                <c:pt idx="1256">
                  <c:v>107.20000000001278</c:v>
                </c:pt>
                <c:pt idx="1257">
                  <c:v>107.80000000001277</c:v>
                </c:pt>
                <c:pt idx="1258">
                  <c:v>108.40000000001277</c:v>
                </c:pt>
                <c:pt idx="1259">
                  <c:v>109.00000000001276</c:v>
                </c:pt>
                <c:pt idx="1260">
                  <c:v>109.60000000001276</c:v>
                </c:pt>
                <c:pt idx="1261">
                  <c:v>110.20000000001275</c:v>
                </c:pt>
                <c:pt idx="1262">
                  <c:v>110.80000000001274</c:v>
                </c:pt>
                <c:pt idx="1263">
                  <c:v>111.40000000001274</c:v>
                </c:pt>
                <c:pt idx="1264">
                  <c:v>112.00000000001273</c:v>
                </c:pt>
                <c:pt idx="1265">
                  <c:v>112.60000000001273</c:v>
                </c:pt>
                <c:pt idx="1266">
                  <c:v>113.20000000001272</c:v>
                </c:pt>
                <c:pt idx="1267">
                  <c:v>113.80000000001272</c:v>
                </c:pt>
                <c:pt idx="1268">
                  <c:v>114.40000000001271</c:v>
                </c:pt>
                <c:pt idx="1269">
                  <c:v>115.0000000000127</c:v>
                </c:pt>
                <c:pt idx="1270">
                  <c:v>115.6000000000127</c:v>
                </c:pt>
                <c:pt idx="1271">
                  <c:v>116.20000000001269</c:v>
                </c:pt>
                <c:pt idx="1272">
                  <c:v>116.80000000001269</c:v>
                </c:pt>
                <c:pt idx="1273">
                  <c:v>117.40000000001268</c:v>
                </c:pt>
                <c:pt idx="1274">
                  <c:v>118.00000000001268</c:v>
                </c:pt>
                <c:pt idx="1275">
                  <c:v>118.60000000001267</c:v>
                </c:pt>
                <c:pt idx="1276">
                  <c:v>119.20000000001266</c:v>
                </c:pt>
                <c:pt idx="1277">
                  <c:v>119.80000000001266</c:v>
                </c:pt>
                <c:pt idx="1278">
                  <c:v>120.40000000001265</c:v>
                </c:pt>
                <c:pt idx="1279">
                  <c:v>121.00000000001265</c:v>
                </c:pt>
                <c:pt idx="1280">
                  <c:v>121.60000000001264</c:v>
                </c:pt>
                <c:pt idx="1281">
                  <c:v>122.20000000001264</c:v>
                </c:pt>
                <c:pt idx="1282">
                  <c:v>122.80000000001263</c:v>
                </c:pt>
                <c:pt idx="1283">
                  <c:v>123.40000000001262</c:v>
                </c:pt>
                <c:pt idx="1284">
                  <c:v>124.00000000001262</c:v>
                </c:pt>
                <c:pt idx="1285">
                  <c:v>124.60000000001261</c:v>
                </c:pt>
                <c:pt idx="1286">
                  <c:v>125.20000000001261</c:v>
                </c:pt>
                <c:pt idx="1287">
                  <c:v>125.8000000000126</c:v>
                </c:pt>
                <c:pt idx="1288">
                  <c:v>126.4000000000126</c:v>
                </c:pt>
                <c:pt idx="1289">
                  <c:v>127.00000000001259</c:v>
                </c:pt>
                <c:pt idx="1290">
                  <c:v>127.60000000001259</c:v>
                </c:pt>
                <c:pt idx="1291">
                  <c:v>128.20000000001258</c:v>
                </c:pt>
                <c:pt idx="1292">
                  <c:v>128.80000000001257</c:v>
                </c:pt>
                <c:pt idx="1293">
                  <c:v>129.40000000001257</c:v>
                </c:pt>
                <c:pt idx="1294">
                  <c:v>130.00000000001256</c:v>
                </c:pt>
                <c:pt idx="1295">
                  <c:v>130.60000000001256</c:v>
                </c:pt>
                <c:pt idx="1296">
                  <c:v>131.20000000001255</c:v>
                </c:pt>
                <c:pt idx="1297">
                  <c:v>131.80000000001255</c:v>
                </c:pt>
                <c:pt idx="1298">
                  <c:v>132.40000000001254</c:v>
                </c:pt>
                <c:pt idx="1299">
                  <c:v>133.00000000001253</c:v>
                </c:pt>
                <c:pt idx="1300">
                  <c:v>133.60000000001253</c:v>
                </c:pt>
                <c:pt idx="1301">
                  <c:v>134.20000000001252</c:v>
                </c:pt>
                <c:pt idx="1302">
                  <c:v>134.80000000001252</c:v>
                </c:pt>
                <c:pt idx="1303">
                  <c:v>135.40000000001251</c:v>
                </c:pt>
                <c:pt idx="1304">
                  <c:v>136.00000000001251</c:v>
                </c:pt>
                <c:pt idx="1305">
                  <c:v>136.6000000000125</c:v>
                </c:pt>
                <c:pt idx="1306">
                  <c:v>137.20000000001249</c:v>
                </c:pt>
                <c:pt idx="1307">
                  <c:v>137.80000000001249</c:v>
                </c:pt>
                <c:pt idx="1308">
                  <c:v>138.40000000001248</c:v>
                </c:pt>
                <c:pt idx="1309">
                  <c:v>139.00000000001248</c:v>
                </c:pt>
                <c:pt idx="1310">
                  <c:v>139.60000000001247</c:v>
                </c:pt>
                <c:pt idx="1311">
                  <c:v>140.20000000001247</c:v>
                </c:pt>
                <c:pt idx="1312">
                  <c:v>140.80000000001246</c:v>
                </c:pt>
                <c:pt idx="1313">
                  <c:v>141.40000000001245</c:v>
                </c:pt>
                <c:pt idx="1314">
                  <c:v>142.00000000001245</c:v>
                </c:pt>
                <c:pt idx="1315">
                  <c:v>142.60000000001244</c:v>
                </c:pt>
                <c:pt idx="1316">
                  <c:v>143.20000000001244</c:v>
                </c:pt>
                <c:pt idx="1317">
                  <c:v>143.80000000001243</c:v>
                </c:pt>
                <c:pt idx="1318">
                  <c:v>144.40000000001243</c:v>
                </c:pt>
                <c:pt idx="1319">
                  <c:v>145.00000000001242</c:v>
                </c:pt>
                <c:pt idx="1320">
                  <c:v>145.60000000001241</c:v>
                </c:pt>
                <c:pt idx="1321">
                  <c:v>146.20000000001241</c:v>
                </c:pt>
                <c:pt idx="1322">
                  <c:v>146.8000000000124</c:v>
                </c:pt>
                <c:pt idx="1323">
                  <c:v>147.4000000000124</c:v>
                </c:pt>
                <c:pt idx="1324">
                  <c:v>148.00000000001239</c:v>
                </c:pt>
                <c:pt idx="1325">
                  <c:v>148.60000000001239</c:v>
                </c:pt>
                <c:pt idx="1326">
                  <c:v>149.20000000001238</c:v>
                </c:pt>
                <c:pt idx="1327">
                  <c:v>149.80000000001237</c:v>
                </c:pt>
                <c:pt idx="1328">
                  <c:v>150.40000000001237</c:v>
                </c:pt>
                <c:pt idx="1329">
                  <c:v>151.00000000001236</c:v>
                </c:pt>
                <c:pt idx="1330">
                  <c:v>151.60000000001236</c:v>
                </c:pt>
                <c:pt idx="1331">
                  <c:v>152.20000000001235</c:v>
                </c:pt>
                <c:pt idx="1332">
                  <c:v>152.80000000001235</c:v>
                </c:pt>
                <c:pt idx="1333">
                  <c:v>153.40000000001234</c:v>
                </c:pt>
                <c:pt idx="1334">
                  <c:v>154.00000000001234</c:v>
                </c:pt>
                <c:pt idx="1335">
                  <c:v>154.60000000001233</c:v>
                </c:pt>
                <c:pt idx="1336">
                  <c:v>155.20000000001232</c:v>
                </c:pt>
                <c:pt idx="1337">
                  <c:v>155.80000000001232</c:v>
                </c:pt>
                <c:pt idx="1338">
                  <c:v>156.40000000001231</c:v>
                </c:pt>
                <c:pt idx="1339">
                  <c:v>157.00000000001231</c:v>
                </c:pt>
                <c:pt idx="1340">
                  <c:v>157.6000000000123</c:v>
                </c:pt>
                <c:pt idx="1341">
                  <c:v>158.2000000000123</c:v>
                </c:pt>
                <c:pt idx="1342">
                  <c:v>158.80000000001229</c:v>
                </c:pt>
                <c:pt idx="1343">
                  <c:v>159.40000000001228</c:v>
                </c:pt>
                <c:pt idx="1344">
                  <c:v>160.00000000001228</c:v>
                </c:pt>
                <c:pt idx="1345">
                  <c:v>160.60000000001227</c:v>
                </c:pt>
                <c:pt idx="1346">
                  <c:v>161.20000000001227</c:v>
                </c:pt>
                <c:pt idx="1347">
                  <c:v>161.80000000001226</c:v>
                </c:pt>
                <c:pt idx="1348">
                  <c:v>162.40000000001226</c:v>
                </c:pt>
                <c:pt idx="1349">
                  <c:v>163.00000000001225</c:v>
                </c:pt>
                <c:pt idx="1350">
                  <c:v>163.60000000001224</c:v>
                </c:pt>
                <c:pt idx="1351">
                  <c:v>164.20000000001224</c:v>
                </c:pt>
                <c:pt idx="1352">
                  <c:v>164.80000000001223</c:v>
                </c:pt>
                <c:pt idx="1353">
                  <c:v>165.40000000001223</c:v>
                </c:pt>
                <c:pt idx="1354">
                  <c:v>166.00000000001222</c:v>
                </c:pt>
                <c:pt idx="1355">
                  <c:v>166.60000000001222</c:v>
                </c:pt>
                <c:pt idx="1356">
                  <c:v>167.20000000001221</c:v>
                </c:pt>
                <c:pt idx="1357">
                  <c:v>167.8000000000122</c:v>
                </c:pt>
                <c:pt idx="1358">
                  <c:v>168.4000000000122</c:v>
                </c:pt>
                <c:pt idx="1359">
                  <c:v>169.00000000001219</c:v>
                </c:pt>
                <c:pt idx="1360">
                  <c:v>169.60000000001219</c:v>
                </c:pt>
                <c:pt idx="1361">
                  <c:v>170.20000000001218</c:v>
                </c:pt>
                <c:pt idx="1362">
                  <c:v>170.80000000001218</c:v>
                </c:pt>
                <c:pt idx="1363">
                  <c:v>171.40000000001217</c:v>
                </c:pt>
                <c:pt idx="1364">
                  <c:v>172.00000000001216</c:v>
                </c:pt>
                <c:pt idx="1365">
                  <c:v>172.60000000001216</c:v>
                </c:pt>
                <c:pt idx="1366">
                  <c:v>173.20000000001215</c:v>
                </c:pt>
                <c:pt idx="1367">
                  <c:v>173.80000000001215</c:v>
                </c:pt>
                <c:pt idx="1368">
                  <c:v>174.40000000001214</c:v>
                </c:pt>
                <c:pt idx="1369">
                  <c:v>175.00000000001214</c:v>
                </c:pt>
                <c:pt idx="1370">
                  <c:v>175.60000000001213</c:v>
                </c:pt>
                <c:pt idx="1371">
                  <c:v>176.20000000001212</c:v>
                </c:pt>
                <c:pt idx="1372">
                  <c:v>176.80000000001212</c:v>
                </c:pt>
                <c:pt idx="1373">
                  <c:v>177.40000000001211</c:v>
                </c:pt>
                <c:pt idx="1374">
                  <c:v>178.00000000001211</c:v>
                </c:pt>
                <c:pt idx="1375">
                  <c:v>178.6000000000121</c:v>
                </c:pt>
                <c:pt idx="1376">
                  <c:v>179.2000000000121</c:v>
                </c:pt>
                <c:pt idx="1377">
                  <c:v>179.80000000001209</c:v>
                </c:pt>
                <c:pt idx="1378">
                  <c:v>180.40000000001208</c:v>
                </c:pt>
                <c:pt idx="1379">
                  <c:v>181.00000000001208</c:v>
                </c:pt>
                <c:pt idx="1380">
                  <c:v>181.60000000001207</c:v>
                </c:pt>
                <c:pt idx="1381">
                  <c:v>182.20000000001207</c:v>
                </c:pt>
                <c:pt idx="1382">
                  <c:v>182.80000000001206</c:v>
                </c:pt>
                <c:pt idx="1383">
                  <c:v>183.40000000001206</c:v>
                </c:pt>
                <c:pt idx="1384">
                  <c:v>184.00000000001205</c:v>
                </c:pt>
                <c:pt idx="1385">
                  <c:v>184.60000000001205</c:v>
                </c:pt>
                <c:pt idx="1386">
                  <c:v>185.20000000001204</c:v>
                </c:pt>
                <c:pt idx="1387">
                  <c:v>185.80000000001203</c:v>
                </c:pt>
                <c:pt idx="1388">
                  <c:v>186.40000000001203</c:v>
                </c:pt>
                <c:pt idx="1389">
                  <c:v>187.00000000001202</c:v>
                </c:pt>
                <c:pt idx="1390">
                  <c:v>187.60000000001202</c:v>
                </c:pt>
                <c:pt idx="1391">
                  <c:v>188.20000000001201</c:v>
                </c:pt>
                <c:pt idx="1392">
                  <c:v>188.80000000001201</c:v>
                </c:pt>
                <c:pt idx="1393">
                  <c:v>189.400000000012</c:v>
                </c:pt>
                <c:pt idx="1394">
                  <c:v>190.00000000001199</c:v>
                </c:pt>
                <c:pt idx="1395">
                  <c:v>190.60000000001199</c:v>
                </c:pt>
                <c:pt idx="1396">
                  <c:v>191.20000000001198</c:v>
                </c:pt>
                <c:pt idx="1397">
                  <c:v>191.80000000001198</c:v>
                </c:pt>
                <c:pt idx="1398">
                  <c:v>192.40000000001197</c:v>
                </c:pt>
                <c:pt idx="1399">
                  <c:v>193.00000000001197</c:v>
                </c:pt>
                <c:pt idx="1400">
                  <c:v>193.60000000001196</c:v>
                </c:pt>
                <c:pt idx="1401">
                  <c:v>194.20000000001195</c:v>
                </c:pt>
                <c:pt idx="1402">
                  <c:v>194.80000000001195</c:v>
                </c:pt>
                <c:pt idx="1403">
                  <c:v>195.40000000001194</c:v>
                </c:pt>
                <c:pt idx="1404">
                  <c:v>196.00000000001194</c:v>
                </c:pt>
                <c:pt idx="1405">
                  <c:v>196.60000000001193</c:v>
                </c:pt>
                <c:pt idx="1406">
                  <c:v>197.20000000001193</c:v>
                </c:pt>
                <c:pt idx="1407">
                  <c:v>197.80000000001192</c:v>
                </c:pt>
                <c:pt idx="1408">
                  <c:v>198.40000000001191</c:v>
                </c:pt>
                <c:pt idx="1409">
                  <c:v>199.00000000001191</c:v>
                </c:pt>
                <c:pt idx="1410">
                  <c:v>199.6000000000119</c:v>
                </c:pt>
                <c:pt idx="1411">
                  <c:v>200.2000000000119</c:v>
                </c:pt>
                <c:pt idx="1412">
                  <c:v>200.80000000001189</c:v>
                </c:pt>
                <c:pt idx="1413">
                  <c:v>201.40000000001189</c:v>
                </c:pt>
                <c:pt idx="1414">
                  <c:v>202.00000000001188</c:v>
                </c:pt>
                <c:pt idx="1415">
                  <c:v>202.60000000001187</c:v>
                </c:pt>
                <c:pt idx="1416">
                  <c:v>203.20000000001187</c:v>
                </c:pt>
                <c:pt idx="1417">
                  <c:v>203.80000000001186</c:v>
                </c:pt>
                <c:pt idx="1418">
                  <c:v>204.40000000001186</c:v>
                </c:pt>
                <c:pt idx="1419">
                  <c:v>205.00000000001185</c:v>
                </c:pt>
                <c:pt idx="1420">
                  <c:v>205.60000000001185</c:v>
                </c:pt>
                <c:pt idx="1421">
                  <c:v>206.20000000001184</c:v>
                </c:pt>
                <c:pt idx="1422">
                  <c:v>206.80000000001183</c:v>
                </c:pt>
                <c:pt idx="1423">
                  <c:v>207.40000000001183</c:v>
                </c:pt>
                <c:pt idx="1424">
                  <c:v>208.00000000001182</c:v>
                </c:pt>
                <c:pt idx="1425">
                  <c:v>208.60000000001182</c:v>
                </c:pt>
                <c:pt idx="1426">
                  <c:v>209.20000000001181</c:v>
                </c:pt>
                <c:pt idx="1427">
                  <c:v>209.80000000001181</c:v>
                </c:pt>
                <c:pt idx="1428">
                  <c:v>210.4000000000118</c:v>
                </c:pt>
                <c:pt idx="1429">
                  <c:v>211.0000000000118</c:v>
                </c:pt>
                <c:pt idx="1430">
                  <c:v>211.60000000001179</c:v>
                </c:pt>
                <c:pt idx="1431">
                  <c:v>212.20000000001178</c:v>
                </c:pt>
                <c:pt idx="1432">
                  <c:v>212.80000000001178</c:v>
                </c:pt>
                <c:pt idx="1433">
                  <c:v>213.40000000001177</c:v>
                </c:pt>
                <c:pt idx="1434">
                  <c:v>214.00000000001177</c:v>
                </c:pt>
                <c:pt idx="1435">
                  <c:v>214.60000000001176</c:v>
                </c:pt>
                <c:pt idx="1436">
                  <c:v>215.20000000001176</c:v>
                </c:pt>
                <c:pt idx="1437">
                  <c:v>215.80000000001175</c:v>
                </c:pt>
                <c:pt idx="1438">
                  <c:v>216.40000000001174</c:v>
                </c:pt>
                <c:pt idx="1439">
                  <c:v>217.00000000001174</c:v>
                </c:pt>
                <c:pt idx="1440">
                  <c:v>217.60000000001173</c:v>
                </c:pt>
                <c:pt idx="1441">
                  <c:v>218.20000000001173</c:v>
                </c:pt>
                <c:pt idx="1442">
                  <c:v>218.80000000001172</c:v>
                </c:pt>
                <c:pt idx="1443">
                  <c:v>219.40000000001172</c:v>
                </c:pt>
                <c:pt idx="1444">
                  <c:v>220.00000000001171</c:v>
                </c:pt>
                <c:pt idx="1445">
                  <c:v>220.6000000000117</c:v>
                </c:pt>
                <c:pt idx="1446">
                  <c:v>221.2000000000117</c:v>
                </c:pt>
                <c:pt idx="1447">
                  <c:v>221.80000000001169</c:v>
                </c:pt>
                <c:pt idx="1448">
                  <c:v>222.40000000001169</c:v>
                </c:pt>
                <c:pt idx="1449">
                  <c:v>223.00000000001168</c:v>
                </c:pt>
                <c:pt idx="1450">
                  <c:v>223.60000000001168</c:v>
                </c:pt>
                <c:pt idx="1451">
                  <c:v>224.20000000001167</c:v>
                </c:pt>
                <c:pt idx="1452">
                  <c:v>224.80000000001166</c:v>
                </c:pt>
                <c:pt idx="1453">
                  <c:v>225.40000000001166</c:v>
                </c:pt>
                <c:pt idx="1454">
                  <c:v>226.00000000001165</c:v>
                </c:pt>
                <c:pt idx="1455">
                  <c:v>226.60000000001165</c:v>
                </c:pt>
                <c:pt idx="1456">
                  <c:v>227.20000000001164</c:v>
                </c:pt>
                <c:pt idx="1457">
                  <c:v>227.80000000001164</c:v>
                </c:pt>
                <c:pt idx="1458">
                  <c:v>228.40000000001163</c:v>
                </c:pt>
                <c:pt idx="1459">
                  <c:v>229.00000000001162</c:v>
                </c:pt>
                <c:pt idx="1460">
                  <c:v>229.60000000001162</c:v>
                </c:pt>
                <c:pt idx="1461">
                  <c:v>230.20000000001161</c:v>
                </c:pt>
                <c:pt idx="1462">
                  <c:v>230.80000000001161</c:v>
                </c:pt>
                <c:pt idx="1463">
                  <c:v>231.4000000000116</c:v>
                </c:pt>
                <c:pt idx="1464">
                  <c:v>232.0000000000116</c:v>
                </c:pt>
                <c:pt idx="1465">
                  <c:v>232.60000000001159</c:v>
                </c:pt>
                <c:pt idx="1466">
                  <c:v>233.20000000001158</c:v>
                </c:pt>
                <c:pt idx="1467">
                  <c:v>233.80000000001158</c:v>
                </c:pt>
                <c:pt idx="1468">
                  <c:v>234.40000000001157</c:v>
                </c:pt>
                <c:pt idx="1469">
                  <c:v>235.00000000001157</c:v>
                </c:pt>
                <c:pt idx="1470">
                  <c:v>235.60000000001156</c:v>
                </c:pt>
                <c:pt idx="1471">
                  <c:v>236.20000000001156</c:v>
                </c:pt>
                <c:pt idx="1472">
                  <c:v>236.80000000001155</c:v>
                </c:pt>
                <c:pt idx="1473">
                  <c:v>237.40000000001154</c:v>
                </c:pt>
                <c:pt idx="1474">
                  <c:v>238.00000000001154</c:v>
                </c:pt>
                <c:pt idx="1475">
                  <c:v>238.60000000001153</c:v>
                </c:pt>
                <c:pt idx="1476">
                  <c:v>239.20000000001153</c:v>
                </c:pt>
                <c:pt idx="1477">
                  <c:v>239.80000000001152</c:v>
                </c:pt>
                <c:pt idx="1478">
                  <c:v>240.40000000001152</c:v>
                </c:pt>
                <c:pt idx="1479">
                  <c:v>241.00000000001151</c:v>
                </c:pt>
                <c:pt idx="1480">
                  <c:v>241.60000000001151</c:v>
                </c:pt>
                <c:pt idx="1481">
                  <c:v>242.2000000000115</c:v>
                </c:pt>
                <c:pt idx="1482">
                  <c:v>242.80000000001149</c:v>
                </c:pt>
                <c:pt idx="1483">
                  <c:v>243.40000000001149</c:v>
                </c:pt>
                <c:pt idx="1484">
                  <c:v>244.00000000001148</c:v>
                </c:pt>
                <c:pt idx="1485">
                  <c:v>244.60000000001148</c:v>
                </c:pt>
                <c:pt idx="1486">
                  <c:v>245.20000000001147</c:v>
                </c:pt>
                <c:pt idx="1487">
                  <c:v>245.80000000001147</c:v>
                </c:pt>
                <c:pt idx="1488">
                  <c:v>246.40000000001146</c:v>
                </c:pt>
                <c:pt idx="1489">
                  <c:v>247.00000000001145</c:v>
                </c:pt>
                <c:pt idx="1490">
                  <c:v>247.60000000001145</c:v>
                </c:pt>
                <c:pt idx="1491">
                  <c:v>248.20000000001144</c:v>
                </c:pt>
                <c:pt idx="1492">
                  <c:v>248.80000000001144</c:v>
                </c:pt>
                <c:pt idx="1493">
                  <c:v>249.40000000001143</c:v>
                </c:pt>
                <c:pt idx="1494">
                  <c:v>250.00000000001143</c:v>
                </c:pt>
                <c:pt idx="1495">
                  <c:v>250.60000000001142</c:v>
                </c:pt>
                <c:pt idx="1496">
                  <c:v>251.20000000001141</c:v>
                </c:pt>
                <c:pt idx="1497">
                  <c:v>251.80000000001141</c:v>
                </c:pt>
                <c:pt idx="1498">
                  <c:v>252.4000000000114</c:v>
                </c:pt>
                <c:pt idx="1499">
                  <c:v>253.0000000000114</c:v>
                </c:pt>
                <c:pt idx="1500">
                  <c:v>253.60000000001139</c:v>
                </c:pt>
                <c:pt idx="1501">
                  <c:v>254.20000000001139</c:v>
                </c:pt>
                <c:pt idx="1502">
                  <c:v>254.80000000001138</c:v>
                </c:pt>
                <c:pt idx="1503">
                  <c:v>255.40000000001137</c:v>
                </c:pt>
                <c:pt idx="1504">
                  <c:v>256.00000000001137</c:v>
                </c:pt>
                <c:pt idx="1505">
                  <c:v>256.60000000001139</c:v>
                </c:pt>
                <c:pt idx="1506">
                  <c:v>257.20000000001141</c:v>
                </c:pt>
                <c:pt idx="1507">
                  <c:v>257.80000000001144</c:v>
                </c:pt>
                <c:pt idx="1508">
                  <c:v>258.40000000001146</c:v>
                </c:pt>
                <c:pt idx="1509">
                  <c:v>259.00000000001148</c:v>
                </c:pt>
                <c:pt idx="1510">
                  <c:v>259.60000000001151</c:v>
                </c:pt>
                <c:pt idx="1511">
                  <c:v>260.20000000001153</c:v>
                </c:pt>
                <c:pt idx="1512">
                  <c:v>260.80000000001155</c:v>
                </c:pt>
                <c:pt idx="1513">
                  <c:v>261.40000000001157</c:v>
                </c:pt>
                <c:pt idx="1514">
                  <c:v>262.0000000000116</c:v>
                </c:pt>
                <c:pt idx="1515">
                  <c:v>262.60000000001162</c:v>
                </c:pt>
                <c:pt idx="1516">
                  <c:v>263.20000000001164</c:v>
                </c:pt>
                <c:pt idx="1517">
                  <c:v>263.80000000001166</c:v>
                </c:pt>
                <c:pt idx="1518">
                  <c:v>264.40000000001169</c:v>
                </c:pt>
                <c:pt idx="1519">
                  <c:v>265.00000000001171</c:v>
                </c:pt>
                <c:pt idx="1520">
                  <c:v>265.60000000001173</c:v>
                </c:pt>
                <c:pt idx="1521">
                  <c:v>266.20000000001176</c:v>
                </c:pt>
                <c:pt idx="1522">
                  <c:v>266.80000000001178</c:v>
                </c:pt>
                <c:pt idx="1523">
                  <c:v>267.4000000000118</c:v>
                </c:pt>
                <c:pt idx="1524">
                  <c:v>268.00000000001182</c:v>
                </c:pt>
                <c:pt idx="1525">
                  <c:v>268.60000000001185</c:v>
                </c:pt>
                <c:pt idx="1526">
                  <c:v>269.20000000001187</c:v>
                </c:pt>
                <c:pt idx="1527">
                  <c:v>269.80000000001189</c:v>
                </c:pt>
                <c:pt idx="1528">
                  <c:v>270.40000000001191</c:v>
                </c:pt>
                <c:pt idx="1529">
                  <c:v>271.00000000001194</c:v>
                </c:pt>
                <c:pt idx="1530">
                  <c:v>271.60000000001196</c:v>
                </c:pt>
                <c:pt idx="1531">
                  <c:v>272.20000000001198</c:v>
                </c:pt>
                <c:pt idx="1532">
                  <c:v>272.80000000001201</c:v>
                </c:pt>
                <c:pt idx="1533">
                  <c:v>273.40000000001203</c:v>
                </c:pt>
                <c:pt idx="1534">
                  <c:v>274.00000000001205</c:v>
                </c:pt>
                <c:pt idx="1535">
                  <c:v>274.60000000001207</c:v>
                </c:pt>
                <c:pt idx="1536">
                  <c:v>275.2000000000121</c:v>
                </c:pt>
                <c:pt idx="1537">
                  <c:v>275.80000000001212</c:v>
                </c:pt>
                <c:pt idx="1538">
                  <c:v>276.40000000001214</c:v>
                </c:pt>
                <c:pt idx="1539">
                  <c:v>277.00000000001216</c:v>
                </c:pt>
                <c:pt idx="1540">
                  <c:v>277.60000000001219</c:v>
                </c:pt>
                <c:pt idx="1541">
                  <c:v>278.20000000001221</c:v>
                </c:pt>
                <c:pt idx="1542">
                  <c:v>278.80000000001223</c:v>
                </c:pt>
                <c:pt idx="1543">
                  <c:v>279.40000000001226</c:v>
                </c:pt>
                <c:pt idx="1544">
                  <c:v>280.00000000001228</c:v>
                </c:pt>
                <c:pt idx="1545">
                  <c:v>280.6000000000123</c:v>
                </c:pt>
                <c:pt idx="1546">
                  <c:v>281.20000000001232</c:v>
                </c:pt>
                <c:pt idx="1547">
                  <c:v>281.80000000001235</c:v>
                </c:pt>
                <c:pt idx="1548">
                  <c:v>282.40000000001237</c:v>
                </c:pt>
                <c:pt idx="1549">
                  <c:v>283.00000000001239</c:v>
                </c:pt>
                <c:pt idx="1550">
                  <c:v>283.60000000001241</c:v>
                </c:pt>
                <c:pt idx="1551">
                  <c:v>284.20000000001244</c:v>
                </c:pt>
                <c:pt idx="1552">
                  <c:v>284.80000000001246</c:v>
                </c:pt>
                <c:pt idx="1553">
                  <c:v>285.40000000001248</c:v>
                </c:pt>
                <c:pt idx="1554">
                  <c:v>286.00000000001251</c:v>
                </c:pt>
                <c:pt idx="1555">
                  <c:v>286.60000000001253</c:v>
                </c:pt>
                <c:pt idx="1556">
                  <c:v>287.20000000001255</c:v>
                </c:pt>
                <c:pt idx="1557">
                  <c:v>287.80000000001257</c:v>
                </c:pt>
                <c:pt idx="1558">
                  <c:v>288.4000000000126</c:v>
                </c:pt>
                <c:pt idx="1559">
                  <c:v>289.00000000001262</c:v>
                </c:pt>
                <c:pt idx="1560">
                  <c:v>289.60000000001264</c:v>
                </c:pt>
                <c:pt idx="1561">
                  <c:v>290.20000000001266</c:v>
                </c:pt>
                <c:pt idx="1562">
                  <c:v>290.80000000001269</c:v>
                </c:pt>
                <c:pt idx="1563">
                  <c:v>291.40000000001271</c:v>
                </c:pt>
                <c:pt idx="1564">
                  <c:v>292.00000000001273</c:v>
                </c:pt>
                <c:pt idx="1565">
                  <c:v>292.60000000001276</c:v>
                </c:pt>
                <c:pt idx="1566">
                  <c:v>293.20000000001278</c:v>
                </c:pt>
                <c:pt idx="1567">
                  <c:v>293.8000000000128</c:v>
                </c:pt>
                <c:pt idx="1568">
                  <c:v>294.40000000001282</c:v>
                </c:pt>
                <c:pt idx="1569">
                  <c:v>295.00000000001285</c:v>
                </c:pt>
                <c:pt idx="1570">
                  <c:v>295.60000000001287</c:v>
                </c:pt>
                <c:pt idx="1571">
                  <c:v>296.20000000001289</c:v>
                </c:pt>
                <c:pt idx="1572">
                  <c:v>296.80000000001291</c:v>
                </c:pt>
                <c:pt idx="1573">
                  <c:v>297.40000000001294</c:v>
                </c:pt>
                <c:pt idx="1574">
                  <c:v>298.00000000001296</c:v>
                </c:pt>
                <c:pt idx="1575">
                  <c:v>298.60000000001298</c:v>
                </c:pt>
                <c:pt idx="1576">
                  <c:v>299.20000000001301</c:v>
                </c:pt>
                <c:pt idx="1577">
                  <c:v>299.80000000001303</c:v>
                </c:pt>
                <c:pt idx="1578">
                  <c:v>300.40000000001305</c:v>
                </c:pt>
                <c:pt idx="1579">
                  <c:v>301.00000000001307</c:v>
                </c:pt>
                <c:pt idx="1580">
                  <c:v>301.6000000000131</c:v>
                </c:pt>
                <c:pt idx="1581">
                  <c:v>302.20000000001312</c:v>
                </c:pt>
                <c:pt idx="1582">
                  <c:v>302.80000000001314</c:v>
                </c:pt>
                <c:pt idx="1583">
                  <c:v>303.40000000001316</c:v>
                </c:pt>
                <c:pt idx="1584">
                  <c:v>304.00000000001319</c:v>
                </c:pt>
                <c:pt idx="1585">
                  <c:v>304.60000000001321</c:v>
                </c:pt>
                <c:pt idx="1586">
                  <c:v>305.20000000001323</c:v>
                </c:pt>
                <c:pt idx="1587">
                  <c:v>305.80000000001326</c:v>
                </c:pt>
                <c:pt idx="1588">
                  <c:v>306.40000000001328</c:v>
                </c:pt>
                <c:pt idx="1589">
                  <c:v>307.0000000000133</c:v>
                </c:pt>
                <c:pt idx="1590">
                  <c:v>307.60000000001332</c:v>
                </c:pt>
                <c:pt idx="1591">
                  <c:v>308.20000000001335</c:v>
                </c:pt>
                <c:pt idx="1592">
                  <c:v>308.80000000001337</c:v>
                </c:pt>
                <c:pt idx="1593">
                  <c:v>309.40000000001339</c:v>
                </c:pt>
                <c:pt idx="1594">
                  <c:v>310.00000000001342</c:v>
                </c:pt>
                <c:pt idx="1595">
                  <c:v>310.60000000001344</c:v>
                </c:pt>
                <c:pt idx="1596">
                  <c:v>311.20000000001346</c:v>
                </c:pt>
                <c:pt idx="1597">
                  <c:v>311.80000000001348</c:v>
                </c:pt>
                <c:pt idx="1598">
                  <c:v>312.40000000001351</c:v>
                </c:pt>
                <c:pt idx="1599">
                  <c:v>313.00000000001353</c:v>
                </c:pt>
                <c:pt idx="1600">
                  <c:v>313.60000000001355</c:v>
                </c:pt>
                <c:pt idx="1601">
                  <c:v>314.20000000001357</c:v>
                </c:pt>
                <c:pt idx="1602">
                  <c:v>314.8000000000136</c:v>
                </c:pt>
                <c:pt idx="1603">
                  <c:v>315.40000000001362</c:v>
                </c:pt>
                <c:pt idx="1604">
                  <c:v>316.00000000001364</c:v>
                </c:pt>
                <c:pt idx="1605">
                  <c:v>316.60000000001367</c:v>
                </c:pt>
                <c:pt idx="1606">
                  <c:v>317.20000000001369</c:v>
                </c:pt>
                <c:pt idx="1607">
                  <c:v>317.80000000001371</c:v>
                </c:pt>
                <c:pt idx="1608">
                  <c:v>318.40000000001373</c:v>
                </c:pt>
                <c:pt idx="1609">
                  <c:v>319.00000000001376</c:v>
                </c:pt>
                <c:pt idx="1610">
                  <c:v>319.60000000001378</c:v>
                </c:pt>
                <c:pt idx="1611">
                  <c:v>320.2000000000138</c:v>
                </c:pt>
                <c:pt idx="1612">
                  <c:v>320.80000000001382</c:v>
                </c:pt>
                <c:pt idx="1613">
                  <c:v>321.40000000001385</c:v>
                </c:pt>
                <c:pt idx="1614">
                  <c:v>322.00000000001387</c:v>
                </c:pt>
                <c:pt idx="1615">
                  <c:v>322.60000000001389</c:v>
                </c:pt>
                <c:pt idx="1616">
                  <c:v>323.20000000001392</c:v>
                </c:pt>
                <c:pt idx="1617">
                  <c:v>323.80000000001394</c:v>
                </c:pt>
                <c:pt idx="1618">
                  <c:v>324.40000000001396</c:v>
                </c:pt>
                <c:pt idx="1619">
                  <c:v>325.00000000001398</c:v>
                </c:pt>
                <c:pt idx="1620">
                  <c:v>325.60000000001401</c:v>
                </c:pt>
                <c:pt idx="1621">
                  <c:v>326.20000000001403</c:v>
                </c:pt>
                <c:pt idx="1622">
                  <c:v>326.80000000001405</c:v>
                </c:pt>
                <c:pt idx="1623">
                  <c:v>327.40000000001407</c:v>
                </c:pt>
                <c:pt idx="1624">
                  <c:v>328.0000000000141</c:v>
                </c:pt>
                <c:pt idx="1625">
                  <c:v>328.60000000001412</c:v>
                </c:pt>
                <c:pt idx="1626">
                  <c:v>329.20000000001414</c:v>
                </c:pt>
                <c:pt idx="1627">
                  <c:v>329.80000000001417</c:v>
                </c:pt>
                <c:pt idx="1628">
                  <c:v>330.40000000001419</c:v>
                </c:pt>
                <c:pt idx="1629">
                  <c:v>331.00000000001421</c:v>
                </c:pt>
                <c:pt idx="1630">
                  <c:v>331.60000000001423</c:v>
                </c:pt>
                <c:pt idx="1631">
                  <c:v>332.20000000001426</c:v>
                </c:pt>
                <c:pt idx="1632">
                  <c:v>332.80000000001428</c:v>
                </c:pt>
                <c:pt idx="1633">
                  <c:v>333.4000000000143</c:v>
                </c:pt>
                <c:pt idx="1634">
                  <c:v>334.00000000001432</c:v>
                </c:pt>
                <c:pt idx="1635">
                  <c:v>334.60000000001435</c:v>
                </c:pt>
                <c:pt idx="1636">
                  <c:v>335.20000000001437</c:v>
                </c:pt>
                <c:pt idx="1637">
                  <c:v>335.80000000001439</c:v>
                </c:pt>
                <c:pt idx="1638">
                  <c:v>336.40000000001442</c:v>
                </c:pt>
                <c:pt idx="1639">
                  <c:v>337.00000000001444</c:v>
                </c:pt>
                <c:pt idx="1640">
                  <c:v>337.60000000001446</c:v>
                </c:pt>
                <c:pt idx="1641">
                  <c:v>338.20000000001448</c:v>
                </c:pt>
                <c:pt idx="1642">
                  <c:v>338.80000000001451</c:v>
                </c:pt>
                <c:pt idx="1643">
                  <c:v>339.40000000001453</c:v>
                </c:pt>
                <c:pt idx="1644">
                  <c:v>340.00000000001455</c:v>
                </c:pt>
                <c:pt idx="1645">
                  <c:v>340.60000000001457</c:v>
                </c:pt>
                <c:pt idx="1646">
                  <c:v>341.2000000000146</c:v>
                </c:pt>
                <c:pt idx="1647">
                  <c:v>341.80000000001462</c:v>
                </c:pt>
                <c:pt idx="1648">
                  <c:v>342.40000000001464</c:v>
                </c:pt>
                <c:pt idx="1649">
                  <c:v>343.00000000001467</c:v>
                </c:pt>
                <c:pt idx="1650">
                  <c:v>343.60000000001469</c:v>
                </c:pt>
                <c:pt idx="1651">
                  <c:v>344.20000000001471</c:v>
                </c:pt>
                <c:pt idx="1652">
                  <c:v>344.80000000001473</c:v>
                </c:pt>
                <c:pt idx="1653">
                  <c:v>345.40000000001476</c:v>
                </c:pt>
                <c:pt idx="1654">
                  <c:v>346.00000000001478</c:v>
                </c:pt>
                <c:pt idx="1655">
                  <c:v>346.6000000000148</c:v>
                </c:pt>
                <c:pt idx="1656">
                  <c:v>347.20000000001482</c:v>
                </c:pt>
                <c:pt idx="1657">
                  <c:v>347.80000000001485</c:v>
                </c:pt>
                <c:pt idx="1658">
                  <c:v>348.40000000001487</c:v>
                </c:pt>
                <c:pt idx="1659">
                  <c:v>349.00000000001489</c:v>
                </c:pt>
                <c:pt idx="1660">
                  <c:v>349.60000000001492</c:v>
                </c:pt>
                <c:pt idx="1661">
                  <c:v>350.20000000001494</c:v>
                </c:pt>
                <c:pt idx="1662">
                  <c:v>350.80000000001496</c:v>
                </c:pt>
                <c:pt idx="1663">
                  <c:v>351.40000000001498</c:v>
                </c:pt>
                <c:pt idx="1664">
                  <c:v>352.00000000001501</c:v>
                </c:pt>
                <c:pt idx="1665">
                  <c:v>352.60000000001503</c:v>
                </c:pt>
                <c:pt idx="1666">
                  <c:v>353.20000000001505</c:v>
                </c:pt>
                <c:pt idx="1667">
                  <c:v>353.80000000001507</c:v>
                </c:pt>
                <c:pt idx="1668">
                  <c:v>354.4000000000151</c:v>
                </c:pt>
                <c:pt idx="1669">
                  <c:v>355.00000000001512</c:v>
                </c:pt>
                <c:pt idx="1670">
                  <c:v>355.60000000001514</c:v>
                </c:pt>
                <c:pt idx="1671">
                  <c:v>356.20000000001517</c:v>
                </c:pt>
                <c:pt idx="1672">
                  <c:v>356.80000000001519</c:v>
                </c:pt>
                <c:pt idx="1673">
                  <c:v>357.40000000001521</c:v>
                </c:pt>
                <c:pt idx="1674">
                  <c:v>358.00000000001523</c:v>
                </c:pt>
                <c:pt idx="1675">
                  <c:v>358.60000000001526</c:v>
                </c:pt>
                <c:pt idx="1676">
                  <c:v>359.20000000001528</c:v>
                </c:pt>
                <c:pt idx="1677">
                  <c:v>359.8000000000153</c:v>
                </c:pt>
                <c:pt idx="1678">
                  <c:v>360.40000000001532</c:v>
                </c:pt>
                <c:pt idx="1679">
                  <c:v>361.00000000001535</c:v>
                </c:pt>
                <c:pt idx="1680">
                  <c:v>361.60000000001537</c:v>
                </c:pt>
                <c:pt idx="1681">
                  <c:v>362.20000000001539</c:v>
                </c:pt>
                <c:pt idx="1682">
                  <c:v>362.80000000001542</c:v>
                </c:pt>
                <c:pt idx="1683">
                  <c:v>363.40000000001544</c:v>
                </c:pt>
                <c:pt idx="1684">
                  <c:v>364.00000000001546</c:v>
                </c:pt>
                <c:pt idx="1685">
                  <c:v>364.60000000001548</c:v>
                </c:pt>
                <c:pt idx="1686">
                  <c:v>365.20000000001551</c:v>
                </c:pt>
                <c:pt idx="1687">
                  <c:v>365.80000000001553</c:v>
                </c:pt>
                <c:pt idx="1688">
                  <c:v>366.40000000001555</c:v>
                </c:pt>
                <c:pt idx="1689">
                  <c:v>367.00000000001558</c:v>
                </c:pt>
                <c:pt idx="1690">
                  <c:v>367.6000000000156</c:v>
                </c:pt>
                <c:pt idx="1691">
                  <c:v>368.20000000001562</c:v>
                </c:pt>
                <c:pt idx="1692">
                  <c:v>368.80000000001564</c:v>
                </c:pt>
                <c:pt idx="1693">
                  <c:v>369.40000000001567</c:v>
                </c:pt>
                <c:pt idx="1694">
                  <c:v>370.00000000001569</c:v>
                </c:pt>
                <c:pt idx="1695">
                  <c:v>370.60000000001571</c:v>
                </c:pt>
                <c:pt idx="1696">
                  <c:v>371.20000000001573</c:v>
                </c:pt>
                <c:pt idx="1697">
                  <c:v>371.80000000001576</c:v>
                </c:pt>
                <c:pt idx="1698">
                  <c:v>372.40000000001578</c:v>
                </c:pt>
                <c:pt idx="1699">
                  <c:v>373.0000000000158</c:v>
                </c:pt>
                <c:pt idx="1700">
                  <c:v>373.60000000001583</c:v>
                </c:pt>
                <c:pt idx="1701">
                  <c:v>374.20000000001585</c:v>
                </c:pt>
                <c:pt idx="1702">
                  <c:v>374.80000000001587</c:v>
                </c:pt>
                <c:pt idx="1703">
                  <c:v>375.40000000001589</c:v>
                </c:pt>
                <c:pt idx="1704">
                  <c:v>376.00000000001592</c:v>
                </c:pt>
                <c:pt idx="1705">
                  <c:v>376.60000000001594</c:v>
                </c:pt>
                <c:pt idx="1706">
                  <c:v>377.20000000001596</c:v>
                </c:pt>
                <c:pt idx="1707">
                  <c:v>377.80000000001598</c:v>
                </c:pt>
                <c:pt idx="1708">
                  <c:v>378.40000000001601</c:v>
                </c:pt>
                <c:pt idx="1709">
                  <c:v>379.00000000001603</c:v>
                </c:pt>
                <c:pt idx="1710">
                  <c:v>379.60000000001605</c:v>
                </c:pt>
                <c:pt idx="1711">
                  <c:v>380.20000000001608</c:v>
                </c:pt>
                <c:pt idx="1712">
                  <c:v>380.8000000000161</c:v>
                </c:pt>
                <c:pt idx="1713">
                  <c:v>381.40000000001612</c:v>
                </c:pt>
                <c:pt idx="1714">
                  <c:v>382.00000000001614</c:v>
                </c:pt>
                <c:pt idx="1715">
                  <c:v>382.60000000001617</c:v>
                </c:pt>
                <c:pt idx="1716">
                  <c:v>383.20000000001619</c:v>
                </c:pt>
                <c:pt idx="1717">
                  <c:v>383.80000000001621</c:v>
                </c:pt>
                <c:pt idx="1718">
                  <c:v>384.40000000001623</c:v>
                </c:pt>
                <c:pt idx="1719">
                  <c:v>385.00000000001626</c:v>
                </c:pt>
                <c:pt idx="1720">
                  <c:v>385.60000000001628</c:v>
                </c:pt>
                <c:pt idx="1721">
                  <c:v>386.2000000000163</c:v>
                </c:pt>
                <c:pt idx="1722">
                  <c:v>386.80000000001633</c:v>
                </c:pt>
                <c:pt idx="1723">
                  <c:v>387.40000000001635</c:v>
                </c:pt>
                <c:pt idx="1724">
                  <c:v>388.00000000001637</c:v>
                </c:pt>
                <c:pt idx="1725">
                  <c:v>388.60000000001639</c:v>
                </c:pt>
                <c:pt idx="1726">
                  <c:v>389.20000000001642</c:v>
                </c:pt>
                <c:pt idx="1727">
                  <c:v>389.80000000001644</c:v>
                </c:pt>
                <c:pt idx="1728">
                  <c:v>390.40000000001646</c:v>
                </c:pt>
                <c:pt idx="1729">
                  <c:v>391.00000000001648</c:v>
                </c:pt>
                <c:pt idx="1730">
                  <c:v>391.60000000001651</c:v>
                </c:pt>
                <c:pt idx="1731">
                  <c:v>392.20000000001653</c:v>
                </c:pt>
                <c:pt idx="1732">
                  <c:v>392.80000000001655</c:v>
                </c:pt>
                <c:pt idx="1733">
                  <c:v>393.40000000001658</c:v>
                </c:pt>
                <c:pt idx="1734">
                  <c:v>394.0000000000166</c:v>
                </c:pt>
                <c:pt idx="1735">
                  <c:v>394.60000000001662</c:v>
                </c:pt>
                <c:pt idx="1736">
                  <c:v>395.20000000001664</c:v>
                </c:pt>
                <c:pt idx="1737">
                  <c:v>395.80000000001667</c:v>
                </c:pt>
                <c:pt idx="1738">
                  <c:v>396.40000000001669</c:v>
                </c:pt>
                <c:pt idx="1739">
                  <c:v>397.00000000001671</c:v>
                </c:pt>
                <c:pt idx="1740">
                  <c:v>397.60000000001673</c:v>
                </c:pt>
                <c:pt idx="1741">
                  <c:v>398.20000000001676</c:v>
                </c:pt>
                <c:pt idx="1742">
                  <c:v>398.80000000001678</c:v>
                </c:pt>
                <c:pt idx="1743">
                  <c:v>399.4000000000168</c:v>
                </c:pt>
                <c:pt idx="1744">
                  <c:v>400.00000000001683</c:v>
                </c:pt>
                <c:pt idx="1745">
                  <c:v>400.60000000001685</c:v>
                </c:pt>
                <c:pt idx="1746">
                  <c:v>401.20000000001687</c:v>
                </c:pt>
                <c:pt idx="1747">
                  <c:v>401.80000000001689</c:v>
                </c:pt>
                <c:pt idx="1748">
                  <c:v>402.40000000001692</c:v>
                </c:pt>
                <c:pt idx="1749">
                  <c:v>403.00000000001694</c:v>
                </c:pt>
                <c:pt idx="1750">
                  <c:v>403.60000000001696</c:v>
                </c:pt>
                <c:pt idx="1751">
                  <c:v>404.20000000001698</c:v>
                </c:pt>
                <c:pt idx="1752">
                  <c:v>404.80000000001701</c:v>
                </c:pt>
                <c:pt idx="1753">
                  <c:v>405.40000000001703</c:v>
                </c:pt>
                <c:pt idx="1754">
                  <c:v>406.00000000001705</c:v>
                </c:pt>
                <c:pt idx="1755">
                  <c:v>406.60000000001708</c:v>
                </c:pt>
                <c:pt idx="1756">
                  <c:v>407.2000000000171</c:v>
                </c:pt>
                <c:pt idx="1757">
                  <c:v>407.80000000001712</c:v>
                </c:pt>
                <c:pt idx="1758">
                  <c:v>408.40000000001714</c:v>
                </c:pt>
                <c:pt idx="1759">
                  <c:v>409.00000000001717</c:v>
                </c:pt>
                <c:pt idx="1760">
                  <c:v>409.60000000001719</c:v>
                </c:pt>
                <c:pt idx="1761">
                  <c:v>410.20000000001721</c:v>
                </c:pt>
                <c:pt idx="1762">
                  <c:v>410.80000000001723</c:v>
                </c:pt>
                <c:pt idx="1763">
                  <c:v>411.40000000001726</c:v>
                </c:pt>
                <c:pt idx="1764">
                  <c:v>412.00000000001728</c:v>
                </c:pt>
                <c:pt idx="1765">
                  <c:v>412.6000000000173</c:v>
                </c:pt>
                <c:pt idx="1766">
                  <c:v>413.20000000001733</c:v>
                </c:pt>
                <c:pt idx="1767">
                  <c:v>413.80000000001735</c:v>
                </c:pt>
                <c:pt idx="1768">
                  <c:v>414.40000000001737</c:v>
                </c:pt>
                <c:pt idx="1769">
                  <c:v>415.00000000001739</c:v>
                </c:pt>
                <c:pt idx="1770">
                  <c:v>415.60000000001742</c:v>
                </c:pt>
                <c:pt idx="1771">
                  <c:v>416.20000000001744</c:v>
                </c:pt>
                <c:pt idx="1772">
                  <c:v>416.80000000001746</c:v>
                </c:pt>
                <c:pt idx="1773">
                  <c:v>417.40000000001749</c:v>
                </c:pt>
                <c:pt idx="1774">
                  <c:v>418.00000000001751</c:v>
                </c:pt>
                <c:pt idx="1775">
                  <c:v>418.60000000001753</c:v>
                </c:pt>
                <c:pt idx="1776">
                  <c:v>419.20000000001755</c:v>
                </c:pt>
                <c:pt idx="1777">
                  <c:v>419.80000000001758</c:v>
                </c:pt>
                <c:pt idx="1778">
                  <c:v>420.4000000000176</c:v>
                </c:pt>
                <c:pt idx="1779">
                  <c:v>421.00000000001762</c:v>
                </c:pt>
                <c:pt idx="1780">
                  <c:v>421.60000000001764</c:v>
                </c:pt>
                <c:pt idx="1781">
                  <c:v>422.20000000001767</c:v>
                </c:pt>
                <c:pt idx="1782">
                  <c:v>422.80000000001769</c:v>
                </c:pt>
                <c:pt idx="1783">
                  <c:v>423.40000000001771</c:v>
                </c:pt>
                <c:pt idx="1784">
                  <c:v>424.00000000001774</c:v>
                </c:pt>
                <c:pt idx="1785">
                  <c:v>424.60000000001776</c:v>
                </c:pt>
                <c:pt idx="1786">
                  <c:v>425.20000000001778</c:v>
                </c:pt>
                <c:pt idx="1787">
                  <c:v>425.8000000000178</c:v>
                </c:pt>
                <c:pt idx="1788">
                  <c:v>426.40000000001783</c:v>
                </c:pt>
                <c:pt idx="1789">
                  <c:v>427.00000000001785</c:v>
                </c:pt>
                <c:pt idx="1790">
                  <c:v>427.60000000001787</c:v>
                </c:pt>
                <c:pt idx="1791">
                  <c:v>428.20000000001789</c:v>
                </c:pt>
                <c:pt idx="1792">
                  <c:v>428.80000000001792</c:v>
                </c:pt>
                <c:pt idx="1793">
                  <c:v>429.40000000001794</c:v>
                </c:pt>
                <c:pt idx="1794">
                  <c:v>430.00000000001796</c:v>
                </c:pt>
                <c:pt idx="1795">
                  <c:v>430.60000000001799</c:v>
                </c:pt>
                <c:pt idx="1796">
                  <c:v>431.20000000001801</c:v>
                </c:pt>
                <c:pt idx="1797">
                  <c:v>431.80000000001803</c:v>
                </c:pt>
                <c:pt idx="1798">
                  <c:v>432.40000000001805</c:v>
                </c:pt>
                <c:pt idx="1799">
                  <c:v>433.00000000001808</c:v>
                </c:pt>
                <c:pt idx="1800">
                  <c:v>433.6000000000181</c:v>
                </c:pt>
                <c:pt idx="1801">
                  <c:v>434.20000000001812</c:v>
                </c:pt>
                <c:pt idx="1802">
                  <c:v>434.80000000001814</c:v>
                </c:pt>
                <c:pt idx="1803">
                  <c:v>435.40000000001817</c:v>
                </c:pt>
                <c:pt idx="1804">
                  <c:v>436.00000000001819</c:v>
                </c:pt>
                <c:pt idx="1805">
                  <c:v>436.60000000001821</c:v>
                </c:pt>
                <c:pt idx="1806">
                  <c:v>437.20000000001824</c:v>
                </c:pt>
                <c:pt idx="1807">
                  <c:v>437.80000000001826</c:v>
                </c:pt>
                <c:pt idx="1808">
                  <c:v>438.40000000001828</c:v>
                </c:pt>
                <c:pt idx="1809">
                  <c:v>439.0000000000183</c:v>
                </c:pt>
                <c:pt idx="1810">
                  <c:v>439.60000000001833</c:v>
                </c:pt>
                <c:pt idx="1811">
                  <c:v>440.20000000001835</c:v>
                </c:pt>
                <c:pt idx="1812">
                  <c:v>440.80000000001837</c:v>
                </c:pt>
                <c:pt idx="1813">
                  <c:v>441.40000000001839</c:v>
                </c:pt>
                <c:pt idx="1814">
                  <c:v>442.00000000001842</c:v>
                </c:pt>
                <c:pt idx="1815">
                  <c:v>442.60000000001844</c:v>
                </c:pt>
                <c:pt idx="1816">
                  <c:v>443.20000000001846</c:v>
                </c:pt>
                <c:pt idx="1817">
                  <c:v>443.80000000001849</c:v>
                </c:pt>
                <c:pt idx="1818">
                  <c:v>444.40000000001851</c:v>
                </c:pt>
                <c:pt idx="1819">
                  <c:v>445.00000000001853</c:v>
                </c:pt>
                <c:pt idx="1820">
                  <c:v>445.60000000001855</c:v>
                </c:pt>
                <c:pt idx="1821">
                  <c:v>446.20000000001858</c:v>
                </c:pt>
                <c:pt idx="1822">
                  <c:v>446.8000000000186</c:v>
                </c:pt>
                <c:pt idx="1823">
                  <c:v>447.40000000001862</c:v>
                </c:pt>
                <c:pt idx="1824">
                  <c:v>448.00000000001864</c:v>
                </c:pt>
                <c:pt idx="1825">
                  <c:v>448.60000000001867</c:v>
                </c:pt>
                <c:pt idx="1826">
                  <c:v>449.20000000001869</c:v>
                </c:pt>
                <c:pt idx="1827">
                  <c:v>449.80000000001871</c:v>
                </c:pt>
                <c:pt idx="1828">
                  <c:v>450.40000000001874</c:v>
                </c:pt>
                <c:pt idx="1829">
                  <c:v>451.00000000001876</c:v>
                </c:pt>
                <c:pt idx="1830">
                  <c:v>451.60000000001878</c:v>
                </c:pt>
                <c:pt idx="1831">
                  <c:v>452.2000000000188</c:v>
                </c:pt>
                <c:pt idx="1832">
                  <c:v>452.80000000001883</c:v>
                </c:pt>
                <c:pt idx="1833">
                  <c:v>453.40000000001885</c:v>
                </c:pt>
                <c:pt idx="1834">
                  <c:v>454.00000000001887</c:v>
                </c:pt>
                <c:pt idx="1835">
                  <c:v>454.60000000001889</c:v>
                </c:pt>
                <c:pt idx="1836">
                  <c:v>455.20000000001892</c:v>
                </c:pt>
                <c:pt idx="1837">
                  <c:v>455.80000000001894</c:v>
                </c:pt>
                <c:pt idx="1838">
                  <c:v>456.40000000001896</c:v>
                </c:pt>
                <c:pt idx="1839">
                  <c:v>457.00000000001899</c:v>
                </c:pt>
                <c:pt idx="1840">
                  <c:v>457.60000000001901</c:v>
                </c:pt>
                <c:pt idx="1841">
                  <c:v>458.20000000001903</c:v>
                </c:pt>
                <c:pt idx="1842">
                  <c:v>458.80000000001905</c:v>
                </c:pt>
                <c:pt idx="1843">
                  <c:v>459.40000000001908</c:v>
                </c:pt>
                <c:pt idx="1844">
                  <c:v>460.0000000000191</c:v>
                </c:pt>
                <c:pt idx="1845">
                  <c:v>460.60000000001912</c:v>
                </c:pt>
                <c:pt idx="1846">
                  <c:v>461.20000000001914</c:v>
                </c:pt>
                <c:pt idx="1847">
                  <c:v>461.80000000001917</c:v>
                </c:pt>
                <c:pt idx="1848">
                  <c:v>462.40000000001919</c:v>
                </c:pt>
                <c:pt idx="1849">
                  <c:v>463.00000000001921</c:v>
                </c:pt>
                <c:pt idx="1850">
                  <c:v>463.60000000001924</c:v>
                </c:pt>
                <c:pt idx="1851">
                  <c:v>464.20000000001926</c:v>
                </c:pt>
                <c:pt idx="1852">
                  <c:v>464.80000000001928</c:v>
                </c:pt>
                <c:pt idx="1853">
                  <c:v>465.4000000000193</c:v>
                </c:pt>
                <c:pt idx="1854">
                  <c:v>466.00000000001933</c:v>
                </c:pt>
                <c:pt idx="1855">
                  <c:v>466.60000000001935</c:v>
                </c:pt>
                <c:pt idx="1856">
                  <c:v>467.20000000001937</c:v>
                </c:pt>
                <c:pt idx="1857">
                  <c:v>467.80000000001939</c:v>
                </c:pt>
                <c:pt idx="1858">
                  <c:v>468.40000000001942</c:v>
                </c:pt>
                <c:pt idx="1859">
                  <c:v>469.00000000001944</c:v>
                </c:pt>
                <c:pt idx="1860">
                  <c:v>469.60000000001946</c:v>
                </c:pt>
                <c:pt idx="1861">
                  <c:v>470.20000000001949</c:v>
                </c:pt>
                <c:pt idx="1862">
                  <c:v>470.80000000001951</c:v>
                </c:pt>
                <c:pt idx="1863">
                  <c:v>471.40000000001953</c:v>
                </c:pt>
                <c:pt idx="1864">
                  <c:v>472.00000000001955</c:v>
                </c:pt>
                <c:pt idx="1865">
                  <c:v>472.60000000001958</c:v>
                </c:pt>
                <c:pt idx="1866">
                  <c:v>473.2000000000196</c:v>
                </c:pt>
                <c:pt idx="1867">
                  <c:v>473.80000000001962</c:v>
                </c:pt>
                <c:pt idx="1868">
                  <c:v>474.40000000001965</c:v>
                </c:pt>
                <c:pt idx="1869">
                  <c:v>475.00000000001967</c:v>
                </c:pt>
                <c:pt idx="1870">
                  <c:v>475.60000000001969</c:v>
                </c:pt>
                <c:pt idx="1871">
                  <c:v>476.20000000001971</c:v>
                </c:pt>
                <c:pt idx="1872">
                  <c:v>476.80000000001974</c:v>
                </c:pt>
                <c:pt idx="1873">
                  <c:v>477.40000000001976</c:v>
                </c:pt>
                <c:pt idx="1874">
                  <c:v>478.00000000001978</c:v>
                </c:pt>
                <c:pt idx="1875">
                  <c:v>478.6000000000198</c:v>
                </c:pt>
                <c:pt idx="1876">
                  <c:v>479.20000000001983</c:v>
                </c:pt>
                <c:pt idx="1877">
                  <c:v>479.80000000001985</c:v>
                </c:pt>
                <c:pt idx="1878">
                  <c:v>480.40000000001987</c:v>
                </c:pt>
                <c:pt idx="1879">
                  <c:v>481.0000000000199</c:v>
                </c:pt>
                <c:pt idx="1880">
                  <c:v>481.60000000001992</c:v>
                </c:pt>
                <c:pt idx="1881">
                  <c:v>482.20000000001994</c:v>
                </c:pt>
                <c:pt idx="1882">
                  <c:v>482.80000000001996</c:v>
                </c:pt>
                <c:pt idx="1883">
                  <c:v>483.40000000001999</c:v>
                </c:pt>
                <c:pt idx="1884">
                  <c:v>484.00000000002001</c:v>
                </c:pt>
                <c:pt idx="1885">
                  <c:v>484.60000000002003</c:v>
                </c:pt>
                <c:pt idx="1886">
                  <c:v>485.20000000002005</c:v>
                </c:pt>
                <c:pt idx="1887">
                  <c:v>485.80000000002008</c:v>
                </c:pt>
                <c:pt idx="1888">
                  <c:v>486.4000000000201</c:v>
                </c:pt>
                <c:pt idx="1889">
                  <c:v>487.00000000002012</c:v>
                </c:pt>
                <c:pt idx="1890">
                  <c:v>487.60000000002015</c:v>
                </c:pt>
                <c:pt idx="1891">
                  <c:v>488.20000000002017</c:v>
                </c:pt>
                <c:pt idx="1892">
                  <c:v>488.80000000002019</c:v>
                </c:pt>
                <c:pt idx="1893">
                  <c:v>489.40000000002021</c:v>
                </c:pt>
                <c:pt idx="1894">
                  <c:v>490.00000000002024</c:v>
                </c:pt>
                <c:pt idx="1895">
                  <c:v>490.60000000002026</c:v>
                </c:pt>
                <c:pt idx="1896">
                  <c:v>491.20000000002028</c:v>
                </c:pt>
                <c:pt idx="1897">
                  <c:v>491.8000000000203</c:v>
                </c:pt>
                <c:pt idx="1898">
                  <c:v>492.40000000002033</c:v>
                </c:pt>
                <c:pt idx="1899">
                  <c:v>493.00000000002035</c:v>
                </c:pt>
                <c:pt idx="1900">
                  <c:v>493.60000000002037</c:v>
                </c:pt>
                <c:pt idx="1901">
                  <c:v>494.2000000000204</c:v>
                </c:pt>
                <c:pt idx="1902">
                  <c:v>494.80000000002042</c:v>
                </c:pt>
                <c:pt idx="1903">
                  <c:v>495.40000000002044</c:v>
                </c:pt>
                <c:pt idx="1904">
                  <c:v>496.00000000002046</c:v>
                </c:pt>
                <c:pt idx="1905">
                  <c:v>496.60000000002049</c:v>
                </c:pt>
                <c:pt idx="1906">
                  <c:v>497.20000000002051</c:v>
                </c:pt>
                <c:pt idx="1907">
                  <c:v>497.80000000002053</c:v>
                </c:pt>
                <c:pt idx="1908">
                  <c:v>498.40000000002055</c:v>
                </c:pt>
                <c:pt idx="1909">
                  <c:v>499.00000000002058</c:v>
                </c:pt>
                <c:pt idx="1910">
                  <c:v>499.6000000000206</c:v>
                </c:pt>
                <c:pt idx="1911">
                  <c:v>500.20000000002062</c:v>
                </c:pt>
                <c:pt idx="1912">
                  <c:v>500.80000000002065</c:v>
                </c:pt>
                <c:pt idx="1913">
                  <c:v>501.40000000002067</c:v>
                </c:pt>
                <c:pt idx="1914">
                  <c:v>502.00000000002069</c:v>
                </c:pt>
                <c:pt idx="1915">
                  <c:v>502.60000000002071</c:v>
                </c:pt>
                <c:pt idx="1916">
                  <c:v>503.20000000002074</c:v>
                </c:pt>
                <c:pt idx="1917">
                  <c:v>503.80000000002076</c:v>
                </c:pt>
                <c:pt idx="1918">
                  <c:v>504.40000000002078</c:v>
                </c:pt>
                <c:pt idx="1919">
                  <c:v>505.0000000000208</c:v>
                </c:pt>
                <c:pt idx="1920">
                  <c:v>505.60000000002083</c:v>
                </c:pt>
                <c:pt idx="1921">
                  <c:v>506.20000000002085</c:v>
                </c:pt>
                <c:pt idx="1922">
                  <c:v>506.80000000002087</c:v>
                </c:pt>
                <c:pt idx="1923">
                  <c:v>507.4000000000209</c:v>
                </c:pt>
                <c:pt idx="1924">
                  <c:v>508.00000000002092</c:v>
                </c:pt>
                <c:pt idx="1925">
                  <c:v>508.60000000002094</c:v>
                </c:pt>
                <c:pt idx="1926">
                  <c:v>509.20000000002096</c:v>
                </c:pt>
                <c:pt idx="1927">
                  <c:v>509.80000000002099</c:v>
                </c:pt>
                <c:pt idx="1928">
                  <c:v>510.40000000002101</c:v>
                </c:pt>
                <c:pt idx="1929">
                  <c:v>511.00000000002103</c:v>
                </c:pt>
                <c:pt idx="1930">
                  <c:v>511.60000000002105</c:v>
                </c:pt>
                <c:pt idx="1931">
                  <c:v>512.20000000002108</c:v>
                </c:pt>
                <c:pt idx="1932">
                  <c:v>512.8000000000211</c:v>
                </c:pt>
                <c:pt idx="1933">
                  <c:v>513.40000000002112</c:v>
                </c:pt>
                <c:pt idx="1934">
                  <c:v>514.00000000002115</c:v>
                </c:pt>
                <c:pt idx="1935">
                  <c:v>514.60000000002117</c:v>
                </c:pt>
                <c:pt idx="1936">
                  <c:v>515.20000000002119</c:v>
                </c:pt>
                <c:pt idx="1937">
                  <c:v>515.80000000002121</c:v>
                </c:pt>
                <c:pt idx="1938">
                  <c:v>516.40000000002124</c:v>
                </c:pt>
                <c:pt idx="1939">
                  <c:v>517.00000000002126</c:v>
                </c:pt>
                <c:pt idx="1940">
                  <c:v>517.60000000002128</c:v>
                </c:pt>
                <c:pt idx="1941">
                  <c:v>518.2000000000213</c:v>
                </c:pt>
                <c:pt idx="1942">
                  <c:v>518.80000000002133</c:v>
                </c:pt>
                <c:pt idx="1943">
                  <c:v>519.40000000002135</c:v>
                </c:pt>
                <c:pt idx="1944">
                  <c:v>520.00000000002137</c:v>
                </c:pt>
                <c:pt idx="1945">
                  <c:v>520.6000000000214</c:v>
                </c:pt>
                <c:pt idx="1946">
                  <c:v>521.20000000002142</c:v>
                </c:pt>
                <c:pt idx="1947">
                  <c:v>521.80000000002144</c:v>
                </c:pt>
                <c:pt idx="1948">
                  <c:v>522.40000000002146</c:v>
                </c:pt>
                <c:pt idx="1949">
                  <c:v>523.00000000002149</c:v>
                </c:pt>
                <c:pt idx="1950">
                  <c:v>523.60000000002151</c:v>
                </c:pt>
                <c:pt idx="1951">
                  <c:v>524.20000000002153</c:v>
                </c:pt>
                <c:pt idx="1952">
                  <c:v>524.80000000002156</c:v>
                </c:pt>
                <c:pt idx="1953">
                  <c:v>525.40000000002158</c:v>
                </c:pt>
                <c:pt idx="1954">
                  <c:v>526.0000000000216</c:v>
                </c:pt>
                <c:pt idx="1955">
                  <c:v>526.60000000002162</c:v>
                </c:pt>
                <c:pt idx="1956">
                  <c:v>527.20000000002165</c:v>
                </c:pt>
                <c:pt idx="1957">
                  <c:v>527.80000000002167</c:v>
                </c:pt>
                <c:pt idx="1958">
                  <c:v>528.40000000002169</c:v>
                </c:pt>
                <c:pt idx="1959">
                  <c:v>529.00000000002171</c:v>
                </c:pt>
                <c:pt idx="1960">
                  <c:v>529.60000000002174</c:v>
                </c:pt>
                <c:pt idx="1961">
                  <c:v>530.20000000002176</c:v>
                </c:pt>
                <c:pt idx="1962">
                  <c:v>530.80000000002178</c:v>
                </c:pt>
                <c:pt idx="1963">
                  <c:v>531.40000000002181</c:v>
                </c:pt>
                <c:pt idx="1964">
                  <c:v>532.00000000002183</c:v>
                </c:pt>
                <c:pt idx="1965">
                  <c:v>532.60000000002185</c:v>
                </c:pt>
                <c:pt idx="1966">
                  <c:v>533.20000000002187</c:v>
                </c:pt>
                <c:pt idx="1967">
                  <c:v>533.8000000000219</c:v>
                </c:pt>
                <c:pt idx="1968">
                  <c:v>534.40000000002192</c:v>
                </c:pt>
                <c:pt idx="1969">
                  <c:v>535.00000000002194</c:v>
                </c:pt>
                <c:pt idx="1970">
                  <c:v>535.60000000002196</c:v>
                </c:pt>
                <c:pt idx="1971">
                  <c:v>536.20000000002199</c:v>
                </c:pt>
                <c:pt idx="1972">
                  <c:v>536.80000000002201</c:v>
                </c:pt>
                <c:pt idx="1973">
                  <c:v>537.40000000002203</c:v>
                </c:pt>
                <c:pt idx="1974">
                  <c:v>538.00000000002206</c:v>
                </c:pt>
                <c:pt idx="1975">
                  <c:v>538.60000000002208</c:v>
                </c:pt>
                <c:pt idx="1976">
                  <c:v>539.2000000000221</c:v>
                </c:pt>
                <c:pt idx="1977">
                  <c:v>539.80000000002212</c:v>
                </c:pt>
                <c:pt idx="1978">
                  <c:v>540.40000000002215</c:v>
                </c:pt>
                <c:pt idx="1979">
                  <c:v>541.00000000002217</c:v>
                </c:pt>
                <c:pt idx="1980">
                  <c:v>541.60000000002219</c:v>
                </c:pt>
                <c:pt idx="1981">
                  <c:v>542.20000000002221</c:v>
                </c:pt>
                <c:pt idx="1982">
                  <c:v>542.80000000002224</c:v>
                </c:pt>
                <c:pt idx="1983">
                  <c:v>543.40000000002226</c:v>
                </c:pt>
                <c:pt idx="1984">
                  <c:v>544.00000000002228</c:v>
                </c:pt>
                <c:pt idx="1985">
                  <c:v>544.60000000002231</c:v>
                </c:pt>
                <c:pt idx="1986">
                  <c:v>545.20000000002233</c:v>
                </c:pt>
                <c:pt idx="1987">
                  <c:v>545.80000000002235</c:v>
                </c:pt>
                <c:pt idx="1988">
                  <c:v>546.40000000002237</c:v>
                </c:pt>
                <c:pt idx="1989">
                  <c:v>547.0000000000224</c:v>
                </c:pt>
                <c:pt idx="1990">
                  <c:v>547.60000000002242</c:v>
                </c:pt>
                <c:pt idx="1991">
                  <c:v>548.20000000002244</c:v>
                </c:pt>
                <c:pt idx="1992">
                  <c:v>548.80000000002246</c:v>
                </c:pt>
                <c:pt idx="1993">
                  <c:v>549.40000000002249</c:v>
                </c:pt>
                <c:pt idx="1994">
                  <c:v>550.00000000002251</c:v>
                </c:pt>
                <c:pt idx="1995">
                  <c:v>550.60000000002253</c:v>
                </c:pt>
                <c:pt idx="1996">
                  <c:v>551.20000000002256</c:v>
                </c:pt>
                <c:pt idx="1997">
                  <c:v>551.80000000002258</c:v>
                </c:pt>
                <c:pt idx="1998">
                  <c:v>552.4000000000226</c:v>
                </c:pt>
                <c:pt idx="1999">
                  <c:v>553.00000000002262</c:v>
                </c:pt>
                <c:pt idx="2000">
                  <c:v>553.60000000002265</c:v>
                </c:pt>
                <c:pt idx="2001">
                  <c:v>554.20000000002267</c:v>
                </c:pt>
                <c:pt idx="2002">
                  <c:v>554.80000000002269</c:v>
                </c:pt>
                <c:pt idx="2003">
                  <c:v>555.40000000002271</c:v>
                </c:pt>
                <c:pt idx="2004">
                  <c:v>556.00000000002274</c:v>
                </c:pt>
                <c:pt idx="2005">
                  <c:v>556.60000000002276</c:v>
                </c:pt>
                <c:pt idx="2006">
                  <c:v>557.20000000002278</c:v>
                </c:pt>
                <c:pt idx="2007">
                  <c:v>557.80000000002281</c:v>
                </c:pt>
                <c:pt idx="2008">
                  <c:v>558.40000000002283</c:v>
                </c:pt>
                <c:pt idx="2009">
                  <c:v>559.00000000002285</c:v>
                </c:pt>
                <c:pt idx="2010">
                  <c:v>559.60000000002287</c:v>
                </c:pt>
                <c:pt idx="2011">
                  <c:v>560.2000000000229</c:v>
                </c:pt>
                <c:pt idx="2012">
                  <c:v>560.80000000002292</c:v>
                </c:pt>
                <c:pt idx="2013">
                  <c:v>561.40000000002294</c:v>
                </c:pt>
                <c:pt idx="2014">
                  <c:v>562.00000000002296</c:v>
                </c:pt>
                <c:pt idx="2015">
                  <c:v>562.60000000002299</c:v>
                </c:pt>
                <c:pt idx="2016">
                  <c:v>563.20000000002301</c:v>
                </c:pt>
                <c:pt idx="2017">
                  <c:v>563.80000000002303</c:v>
                </c:pt>
                <c:pt idx="2018">
                  <c:v>564.40000000002306</c:v>
                </c:pt>
                <c:pt idx="2019">
                  <c:v>565.00000000002308</c:v>
                </c:pt>
                <c:pt idx="2020">
                  <c:v>565.6000000000231</c:v>
                </c:pt>
                <c:pt idx="2021">
                  <c:v>566.20000000002312</c:v>
                </c:pt>
                <c:pt idx="2022">
                  <c:v>566.80000000002315</c:v>
                </c:pt>
                <c:pt idx="2023">
                  <c:v>567.40000000002317</c:v>
                </c:pt>
                <c:pt idx="2024">
                  <c:v>568.00000000002319</c:v>
                </c:pt>
                <c:pt idx="2025">
                  <c:v>568.60000000002321</c:v>
                </c:pt>
                <c:pt idx="2026">
                  <c:v>569.20000000002324</c:v>
                </c:pt>
                <c:pt idx="2027">
                  <c:v>569.80000000002326</c:v>
                </c:pt>
                <c:pt idx="2028">
                  <c:v>570.40000000002328</c:v>
                </c:pt>
                <c:pt idx="2029">
                  <c:v>571.00000000002331</c:v>
                </c:pt>
                <c:pt idx="2030">
                  <c:v>571.60000000002333</c:v>
                </c:pt>
                <c:pt idx="2031">
                  <c:v>572.20000000002335</c:v>
                </c:pt>
                <c:pt idx="2032">
                  <c:v>572.80000000002337</c:v>
                </c:pt>
                <c:pt idx="2033">
                  <c:v>573.4000000000234</c:v>
                </c:pt>
                <c:pt idx="2034">
                  <c:v>574.00000000002342</c:v>
                </c:pt>
                <c:pt idx="2035">
                  <c:v>574.60000000002344</c:v>
                </c:pt>
                <c:pt idx="2036">
                  <c:v>575.20000000002346</c:v>
                </c:pt>
                <c:pt idx="2037">
                  <c:v>575.80000000002349</c:v>
                </c:pt>
                <c:pt idx="2038">
                  <c:v>576.40000000002351</c:v>
                </c:pt>
                <c:pt idx="2039">
                  <c:v>577.00000000002353</c:v>
                </c:pt>
                <c:pt idx="2040">
                  <c:v>577.60000000002356</c:v>
                </c:pt>
                <c:pt idx="2041">
                  <c:v>578.20000000002358</c:v>
                </c:pt>
                <c:pt idx="2042">
                  <c:v>578.8000000000236</c:v>
                </c:pt>
                <c:pt idx="2043">
                  <c:v>579.40000000002362</c:v>
                </c:pt>
                <c:pt idx="2044">
                  <c:v>580.00000000002365</c:v>
                </c:pt>
                <c:pt idx="2045">
                  <c:v>580.60000000002367</c:v>
                </c:pt>
                <c:pt idx="2046">
                  <c:v>581.20000000002369</c:v>
                </c:pt>
                <c:pt idx="2047">
                  <c:v>581.80000000002372</c:v>
                </c:pt>
              </c:numCache>
            </c:numRef>
          </c:xVal>
          <c:yVal>
            <c:numRef>
              <c:f>data!$F$2:$F$2049</c:f>
              <c:numCache>
                <c:formatCode>General</c:formatCode>
                <c:ptCount val="2048"/>
                <c:pt idx="0">
                  <c:v>108</c:v>
                </c:pt>
                <c:pt idx="1">
                  <c:v>104</c:v>
                </c:pt>
                <c:pt idx="2">
                  <c:v>109</c:v>
                </c:pt>
                <c:pt idx="3">
                  <c:v>109</c:v>
                </c:pt>
                <c:pt idx="4">
                  <c:v>109</c:v>
                </c:pt>
                <c:pt idx="5">
                  <c:v>114</c:v>
                </c:pt>
                <c:pt idx="6">
                  <c:v>119</c:v>
                </c:pt>
                <c:pt idx="7">
                  <c:v>119</c:v>
                </c:pt>
                <c:pt idx="8">
                  <c:v>106</c:v>
                </c:pt>
                <c:pt idx="9">
                  <c:v>106</c:v>
                </c:pt>
                <c:pt idx="10">
                  <c:v>104</c:v>
                </c:pt>
                <c:pt idx="11">
                  <c:v>117</c:v>
                </c:pt>
                <c:pt idx="12">
                  <c:v>117</c:v>
                </c:pt>
                <c:pt idx="13">
                  <c:v>121</c:v>
                </c:pt>
                <c:pt idx="14">
                  <c:v>125</c:v>
                </c:pt>
                <c:pt idx="15">
                  <c:v>129</c:v>
                </c:pt>
                <c:pt idx="16">
                  <c:v>121</c:v>
                </c:pt>
                <c:pt idx="17">
                  <c:v>116</c:v>
                </c:pt>
                <c:pt idx="18">
                  <c:v>107</c:v>
                </c:pt>
                <c:pt idx="19">
                  <c:v>112</c:v>
                </c:pt>
                <c:pt idx="20">
                  <c:v>121</c:v>
                </c:pt>
                <c:pt idx="21">
                  <c:v>115</c:v>
                </c:pt>
                <c:pt idx="22">
                  <c:v>112</c:v>
                </c:pt>
                <c:pt idx="23">
                  <c:v>117</c:v>
                </c:pt>
                <c:pt idx="24">
                  <c:v>117</c:v>
                </c:pt>
                <c:pt idx="25">
                  <c:v>111</c:v>
                </c:pt>
                <c:pt idx="26">
                  <c:v>127</c:v>
                </c:pt>
                <c:pt idx="27">
                  <c:v>106</c:v>
                </c:pt>
                <c:pt idx="28">
                  <c:v>117</c:v>
                </c:pt>
                <c:pt idx="29">
                  <c:v>116</c:v>
                </c:pt>
                <c:pt idx="30">
                  <c:v>113</c:v>
                </c:pt>
                <c:pt idx="31">
                  <c:v>117</c:v>
                </c:pt>
                <c:pt idx="32">
                  <c:v>116</c:v>
                </c:pt>
                <c:pt idx="33">
                  <c:v>117</c:v>
                </c:pt>
                <c:pt idx="34">
                  <c:v>123</c:v>
                </c:pt>
                <c:pt idx="35">
                  <c:v>107</c:v>
                </c:pt>
                <c:pt idx="36">
                  <c:v>123</c:v>
                </c:pt>
                <c:pt idx="37">
                  <c:v>121</c:v>
                </c:pt>
                <c:pt idx="38">
                  <c:v>121</c:v>
                </c:pt>
                <c:pt idx="39">
                  <c:v>117</c:v>
                </c:pt>
                <c:pt idx="40">
                  <c:v>106</c:v>
                </c:pt>
                <c:pt idx="41">
                  <c:v>115</c:v>
                </c:pt>
                <c:pt idx="42">
                  <c:v>127</c:v>
                </c:pt>
                <c:pt idx="43">
                  <c:v>113</c:v>
                </c:pt>
                <c:pt idx="44">
                  <c:v>117</c:v>
                </c:pt>
                <c:pt idx="45">
                  <c:v>118</c:v>
                </c:pt>
                <c:pt idx="46">
                  <c:v>121</c:v>
                </c:pt>
                <c:pt idx="47">
                  <c:v>114</c:v>
                </c:pt>
                <c:pt idx="48">
                  <c:v>111</c:v>
                </c:pt>
                <c:pt idx="49">
                  <c:v>111</c:v>
                </c:pt>
                <c:pt idx="50">
                  <c:v>117</c:v>
                </c:pt>
                <c:pt idx="51">
                  <c:v>125</c:v>
                </c:pt>
                <c:pt idx="52">
                  <c:v>118</c:v>
                </c:pt>
                <c:pt idx="53">
                  <c:v>117</c:v>
                </c:pt>
                <c:pt idx="54">
                  <c:v>125</c:v>
                </c:pt>
                <c:pt idx="55">
                  <c:v>121</c:v>
                </c:pt>
                <c:pt idx="56">
                  <c:v>132</c:v>
                </c:pt>
                <c:pt idx="57">
                  <c:v>124</c:v>
                </c:pt>
                <c:pt idx="58">
                  <c:v>117</c:v>
                </c:pt>
                <c:pt idx="59">
                  <c:v>119</c:v>
                </c:pt>
                <c:pt idx="60">
                  <c:v>114</c:v>
                </c:pt>
                <c:pt idx="61">
                  <c:v>117</c:v>
                </c:pt>
                <c:pt idx="62">
                  <c:v>108</c:v>
                </c:pt>
                <c:pt idx="63">
                  <c:v>122</c:v>
                </c:pt>
                <c:pt idx="64">
                  <c:v>127</c:v>
                </c:pt>
                <c:pt idx="65">
                  <c:v>124</c:v>
                </c:pt>
                <c:pt idx="66">
                  <c:v>118</c:v>
                </c:pt>
                <c:pt idx="67">
                  <c:v>123</c:v>
                </c:pt>
                <c:pt idx="68">
                  <c:v>132</c:v>
                </c:pt>
                <c:pt idx="69">
                  <c:v>122</c:v>
                </c:pt>
                <c:pt idx="70">
                  <c:v>116</c:v>
                </c:pt>
                <c:pt idx="71">
                  <c:v>123</c:v>
                </c:pt>
                <c:pt idx="72">
                  <c:v>117</c:v>
                </c:pt>
                <c:pt idx="73">
                  <c:v>115</c:v>
                </c:pt>
                <c:pt idx="74">
                  <c:v>115</c:v>
                </c:pt>
                <c:pt idx="75">
                  <c:v>125</c:v>
                </c:pt>
                <c:pt idx="76">
                  <c:v>122</c:v>
                </c:pt>
                <c:pt idx="77">
                  <c:v>123</c:v>
                </c:pt>
                <c:pt idx="78">
                  <c:v>118</c:v>
                </c:pt>
                <c:pt idx="79">
                  <c:v>115</c:v>
                </c:pt>
                <c:pt idx="80">
                  <c:v>111</c:v>
                </c:pt>
                <c:pt idx="81">
                  <c:v>125</c:v>
                </c:pt>
                <c:pt idx="82">
                  <c:v>127</c:v>
                </c:pt>
                <c:pt idx="83">
                  <c:v>124</c:v>
                </c:pt>
                <c:pt idx="84">
                  <c:v>122</c:v>
                </c:pt>
                <c:pt idx="85">
                  <c:v>125</c:v>
                </c:pt>
                <c:pt idx="86">
                  <c:v>116</c:v>
                </c:pt>
                <c:pt idx="87">
                  <c:v>132</c:v>
                </c:pt>
                <c:pt idx="88">
                  <c:v>124</c:v>
                </c:pt>
                <c:pt idx="89">
                  <c:v>114</c:v>
                </c:pt>
                <c:pt idx="90">
                  <c:v>115</c:v>
                </c:pt>
                <c:pt idx="91">
                  <c:v>115</c:v>
                </c:pt>
                <c:pt idx="92">
                  <c:v>127</c:v>
                </c:pt>
                <c:pt idx="93">
                  <c:v>122</c:v>
                </c:pt>
                <c:pt idx="94">
                  <c:v>126</c:v>
                </c:pt>
                <c:pt idx="95">
                  <c:v>129</c:v>
                </c:pt>
                <c:pt idx="96">
                  <c:v>123</c:v>
                </c:pt>
                <c:pt idx="97">
                  <c:v>125</c:v>
                </c:pt>
                <c:pt idx="98">
                  <c:v>124</c:v>
                </c:pt>
                <c:pt idx="99">
                  <c:v>113</c:v>
                </c:pt>
                <c:pt idx="100">
                  <c:v>135</c:v>
                </c:pt>
                <c:pt idx="101">
                  <c:v>117</c:v>
                </c:pt>
                <c:pt idx="102">
                  <c:v>134</c:v>
                </c:pt>
                <c:pt idx="103">
                  <c:v>132</c:v>
                </c:pt>
                <c:pt idx="104">
                  <c:v>116</c:v>
                </c:pt>
                <c:pt idx="105">
                  <c:v>116</c:v>
                </c:pt>
                <c:pt idx="106">
                  <c:v>123</c:v>
                </c:pt>
                <c:pt idx="107">
                  <c:v>117</c:v>
                </c:pt>
                <c:pt idx="108">
                  <c:v>122</c:v>
                </c:pt>
                <c:pt idx="109">
                  <c:v>125</c:v>
                </c:pt>
                <c:pt idx="110">
                  <c:v>123</c:v>
                </c:pt>
                <c:pt idx="111">
                  <c:v>134</c:v>
                </c:pt>
                <c:pt idx="112">
                  <c:v>131</c:v>
                </c:pt>
                <c:pt idx="113">
                  <c:v>125</c:v>
                </c:pt>
                <c:pt idx="114">
                  <c:v>125</c:v>
                </c:pt>
                <c:pt idx="115">
                  <c:v>125</c:v>
                </c:pt>
                <c:pt idx="116">
                  <c:v>127</c:v>
                </c:pt>
                <c:pt idx="117">
                  <c:v>132</c:v>
                </c:pt>
                <c:pt idx="118">
                  <c:v>133</c:v>
                </c:pt>
                <c:pt idx="119">
                  <c:v>122</c:v>
                </c:pt>
                <c:pt idx="120">
                  <c:v>125</c:v>
                </c:pt>
                <c:pt idx="121">
                  <c:v>124</c:v>
                </c:pt>
                <c:pt idx="122">
                  <c:v>135</c:v>
                </c:pt>
                <c:pt idx="123">
                  <c:v>133</c:v>
                </c:pt>
                <c:pt idx="124">
                  <c:v>124</c:v>
                </c:pt>
                <c:pt idx="125">
                  <c:v>124</c:v>
                </c:pt>
                <c:pt idx="126">
                  <c:v>124</c:v>
                </c:pt>
                <c:pt idx="127">
                  <c:v>128</c:v>
                </c:pt>
                <c:pt idx="128">
                  <c:v>126</c:v>
                </c:pt>
                <c:pt idx="129">
                  <c:v>132</c:v>
                </c:pt>
                <c:pt idx="130">
                  <c:v>141</c:v>
                </c:pt>
                <c:pt idx="131">
                  <c:v>121</c:v>
                </c:pt>
                <c:pt idx="132">
                  <c:v>135</c:v>
                </c:pt>
                <c:pt idx="133">
                  <c:v>125</c:v>
                </c:pt>
                <c:pt idx="134">
                  <c:v>134</c:v>
                </c:pt>
                <c:pt idx="135">
                  <c:v>119</c:v>
                </c:pt>
                <c:pt idx="136">
                  <c:v>137</c:v>
                </c:pt>
                <c:pt idx="137">
                  <c:v>127</c:v>
                </c:pt>
                <c:pt idx="138">
                  <c:v>127</c:v>
                </c:pt>
                <c:pt idx="139">
                  <c:v>134</c:v>
                </c:pt>
                <c:pt idx="140">
                  <c:v>134</c:v>
                </c:pt>
                <c:pt idx="141">
                  <c:v>117</c:v>
                </c:pt>
                <c:pt idx="142">
                  <c:v>125</c:v>
                </c:pt>
                <c:pt idx="143">
                  <c:v>125</c:v>
                </c:pt>
                <c:pt idx="144">
                  <c:v>125</c:v>
                </c:pt>
                <c:pt idx="145">
                  <c:v>123</c:v>
                </c:pt>
                <c:pt idx="146">
                  <c:v>123</c:v>
                </c:pt>
                <c:pt idx="147">
                  <c:v>135</c:v>
                </c:pt>
                <c:pt idx="148">
                  <c:v>135</c:v>
                </c:pt>
                <c:pt idx="149">
                  <c:v>118</c:v>
                </c:pt>
                <c:pt idx="150">
                  <c:v>135</c:v>
                </c:pt>
                <c:pt idx="151">
                  <c:v>135</c:v>
                </c:pt>
                <c:pt idx="152">
                  <c:v>135</c:v>
                </c:pt>
                <c:pt idx="153">
                  <c:v>132</c:v>
                </c:pt>
                <c:pt idx="154">
                  <c:v>146</c:v>
                </c:pt>
                <c:pt idx="155">
                  <c:v>126</c:v>
                </c:pt>
                <c:pt idx="156">
                  <c:v>144</c:v>
                </c:pt>
                <c:pt idx="157">
                  <c:v>147</c:v>
                </c:pt>
                <c:pt idx="158">
                  <c:v>139</c:v>
                </c:pt>
                <c:pt idx="159">
                  <c:v>149</c:v>
                </c:pt>
                <c:pt idx="160">
                  <c:v>125</c:v>
                </c:pt>
                <c:pt idx="161">
                  <c:v>137</c:v>
                </c:pt>
                <c:pt idx="162">
                  <c:v>114</c:v>
                </c:pt>
                <c:pt idx="163">
                  <c:v>131</c:v>
                </c:pt>
                <c:pt idx="164">
                  <c:v>135</c:v>
                </c:pt>
                <c:pt idx="165">
                  <c:v>146</c:v>
                </c:pt>
                <c:pt idx="166">
                  <c:v>133</c:v>
                </c:pt>
                <c:pt idx="167">
                  <c:v>142</c:v>
                </c:pt>
                <c:pt idx="168">
                  <c:v>147</c:v>
                </c:pt>
                <c:pt idx="169">
                  <c:v>121</c:v>
                </c:pt>
                <c:pt idx="170">
                  <c:v>123</c:v>
                </c:pt>
                <c:pt idx="171">
                  <c:v>131</c:v>
                </c:pt>
                <c:pt idx="172">
                  <c:v>132</c:v>
                </c:pt>
                <c:pt idx="173">
                  <c:v>139</c:v>
                </c:pt>
                <c:pt idx="174">
                  <c:v>128</c:v>
                </c:pt>
                <c:pt idx="175">
                  <c:v>136</c:v>
                </c:pt>
                <c:pt idx="176">
                  <c:v>131</c:v>
                </c:pt>
                <c:pt idx="177">
                  <c:v>135</c:v>
                </c:pt>
                <c:pt idx="178">
                  <c:v>124</c:v>
                </c:pt>
                <c:pt idx="179">
                  <c:v>127</c:v>
                </c:pt>
                <c:pt idx="180">
                  <c:v>132</c:v>
                </c:pt>
                <c:pt idx="181">
                  <c:v>132</c:v>
                </c:pt>
                <c:pt idx="182">
                  <c:v>134</c:v>
                </c:pt>
                <c:pt idx="183">
                  <c:v>125</c:v>
                </c:pt>
                <c:pt idx="184">
                  <c:v>137</c:v>
                </c:pt>
                <c:pt idx="185">
                  <c:v>137</c:v>
                </c:pt>
                <c:pt idx="186">
                  <c:v>137</c:v>
                </c:pt>
                <c:pt idx="187">
                  <c:v>131</c:v>
                </c:pt>
                <c:pt idx="188">
                  <c:v>135</c:v>
                </c:pt>
                <c:pt idx="189">
                  <c:v>113</c:v>
                </c:pt>
                <c:pt idx="190">
                  <c:v>117</c:v>
                </c:pt>
                <c:pt idx="191">
                  <c:v>135</c:v>
                </c:pt>
                <c:pt idx="192">
                  <c:v>118</c:v>
                </c:pt>
                <c:pt idx="193">
                  <c:v>137</c:v>
                </c:pt>
                <c:pt idx="194">
                  <c:v>137</c:v>
                </c:pt>
                <c:pt idx="195">
                  <c:v>125</c:v>
                </c:pt>
                <c:pt idx="196">
                  <c:v>132</c:v>
                </c:pt>
                <c:pt idx="197">
                  <c:v>129</c:v>
                </c:pt>
                <c:pt idx="198">
                  <c:v>129</c:v>
                </c:pt>
                <c:pt idx="199">
                  <c:v>129</c:v>
                </c:pt>
                <c:pt idx="200">
                  <c:v>144</c:v>
                </c:pt>
                <c:pt idx="201">
                  <c:v>139</c:v>
                </c:pt>
                <c:pt idx="202">
                  <c:v>155</c:v>
                </c:pt>
                <c:pt idx="203">
                  <c:v>132</c:v>
                </c:pt>
                <c:pt idx="204">
                  <c:v>147</c:v>
                </c:pt>
                <c:pt idx="205">
                  <c:v>137</c:v>
                </c:pt>
                <c:pt idx="206">
                  <c:v>142</c:v>
                </c:pt>
                <c:pt idx="207">
                  <c:v>131</c:v>
                </c:pt>
                <c:pt idx="208">
                  <c:v>127</c:v>
                </c:pt>
                <c:pt idx="209">
                  <c:v>139</c:v>
                </c:pt>
                <c:pt idx="210">
                  <c:v>138</c:v>
                </c:pt>
                <c:pt idx="211">
                  <c:v>131</c:v>
                </c:pt>
                <c:pt idx="212">
                  <c:v>142</c:v>
                </c:pt>
                <c:pt idx="213">
                  <c:v>136</c:v>
                </c:pt>
                <c:pt idx="214">
                  <c:v>138</c:v>
                </c:pt>
                <c:pt idx="215">
                  <c:v>137</c:v>
                </c:pt>
                <c:pt idx="216">
                  <c:v>127</c:v>
                </c:pt>
                <c:pt idx="217">
                  <c:v>138</c:v>
                </c:pt>
                <c:pt idx="218">
                  <c:v>139</c:v>
                </c:pt>
                <c:pt idx="219">
                  <c:v>127</c:v>
                </c:pt>
                <c:pt idx="220">
                  <c:v>127</c:v>
                </c:pt>
                <c:pt idx="221">
                  <c:v>145</c:v>
                </c:pt>
                <c:pt idx="222">
                  <c:v>136</c:v>
                </c:pt>
                <c:pt idx="223">
                  <c:v>142</c:v>
                </c:pt>
                <c:pt idx="224">
                  <c:v>124</c:v>
                </c:pt>
                <c:pt idx="225">
                  <c:v>147</c:v>
                </c:pt>
                <c:pt idx="226">
                  <c:v>136</c:v>
                </c:pt>
                <c:pt idx="227">
                  <c:v>126</c:v>
                </c:pt>
                <c:pt idx="228">
                  <c:v>134</c:v>
                </c:pt>
                <c:pt idx="229">
                  <c:v>136</c:v>
                </c:pt>
                <c:pt idx="230">
                  <c:v>128</c:v>
                </c:pt>
                <c:pt idx="231">
                  <c:v>144</c:v>
                </c:pt>
                <c:pt idx="232">
                  <c:v>125</c:v>
                </c:pt>
                <c:pt idx="233">
                  <c:v>142</c:v>
                </c:pt>
                <c:pt idx="234">
                  <c:v>127</c:v>
                </c:pt>
                <c:pt idx="235">
                  <c:v>137</c:v>
                </c:pt>
                <c:pt idx="236">
                  <c:v>132</c:v>
                </c:pt>
                <c:pt idx="237">
                  <c:v>141</c:v>
                </c:pt>
                <c:pt idx="238">
                  <c:v>126</c:v>
                </c:pt>
                <c:pt idx="239">
                  <c:v>143</c:v>
                </c:pt>
                <c:pt idx="240">
                  <c:v>146</c:v>
                </c:pt>
                <c:pt idx="241">
                  <c:v>142</c:v>
                </c:pt>
                <c:pt idx="242">
                  <c:v>133</c:v>
                </c:pt>
                <c:pt idx="243">
                  <c:v>147</c:v>
                </c:pt>
                <c:pt idx="244">
                  <c:v>129</c:v>
                </c:pt>
                <c:pt idx="245">
                  <c:v>138</c:v>
                </c:pt>
                <c:pt idx="246">
                  <c:v>134</c:v>
                </c:pt>
                <c:pt idx="247">
                  <c:v>134</c:v>
                </c:pt>
                <c:pt idx="248">
                  <c:v>132</c:v>
                </c:pt>
                <c:pt idx="249">
                  <c:v>142</c:v>
                </c:pt>
                <c:pt idx="250">
                  <c:v>142</c:v>
                </c:pt>
                <c:pt idx="251">
                  <c:v>142</c:v>
                </c:pt>
                <c:pt idx="252">
                  <c:v>142</c:v>
                </c:pt>
                <c:pt idx="253">
                  <c:v>133</c:v>
                </c:pt>
                <c:pt idx="254">
                  <c:v>141</c:v>
                </c:pt>
                <c:pt idx="255">
                  <c:v>135</c:v>
                </c:pt>
                <c:pt idx="256">
                  <c:v>139</c:v>
                </c:pt>
                <c:pt idx="257">
                  <c:v>131</c:v>
                </c:pt>
                <c:pt idx="258">
                  <c:v>131</c:v>
                </c:pt>
                <c:pt idx="259">
                  <c:v>129</c:v>
                </c:pt>
                <c:pt idx="260">
                  <c:v>146</c:v>
                </c:pt>
                <c:pt idx="261">
                  <c:v>135</c:v>
                </c:pt>
                <c:pt idx="262">
                  <c:v>156</c:v>
                </c:pt>
                <c:pt idx="263">
                  <c:v>141</c:v>
                </c:pt>
                <c:pt idx="264">
                  <c:v>144</c:v>
                </c:pt>
                <c:pt idx="265">
                  <c:v>143</c:v>
                </c:pt>
                <c:pt idx="266">
                  <c:v>148</c:v>
                </c:pt>
                <c:pt idx="267">
                  <c:v>148</c:v>
                </c:pt>
                <c:pt idx="268">
                  <c:v>153</c:v>
                </c:pt>
                <c:pt idx="269">
                  <c:v>152</c:v>
                </c:pt>
                <c:pt idx="270">
                  <c:v>152</c:v>
                </c:pt>
                <c:pt idx="271">
                  <c:v>138</c:v>
                </c:pt>
                <c:pt idx="272">
                  <c:v>157</c:v>
                </c:pt>
                <c:pt idx="273">
                  <c:v>143</c:v>
                </c:pt>
                <c:pt idx="274">
                  <c:v>143</c:v>
                </c:pt>
                <c:pt idx="275">
                  <c:v>145</c:v>
                </c:pt>
                <c:pt idx="276">
                  <c:v>134</c:v>
                </c:pt>
                <c:pt idx="277">
                  <c:v>146</c:v>
                </c:pt>
                <c:pt idx="278">
                  <c:v>146</c:v>
                </c:pt>
                <c:pt idx="279">
                  <c:v>144</c:v>
                </c:pt>
                <c:pt idx="280">
                  <c:v>148</c:v>
                </c:pt>
                <c:pt idx="281">
                  <c:v>142</c:v>
                </c:pt>
                <c:pt idx="282">
                  <c:v>127</c:v>
                </c:pt>
                <c:pt idx="283">
                  <c:v>128</c:v>
                </c:pt>
                <c:pt idx="284">
                  <c:v>138</c:v>
                </c:pt>
                <c:pt idx="285">
                  <c:v>141</c:v>
                </c:pt>
                <c:pt idx="286">
                  <c:v>144</c:v>
                </c:pt>
                <c:pt idx="287">
                  <c:v>138</c:v>
                </c:pt>
                <c:pt idx="288">
                  <c:v>138</c:v>
                </c:pt>
                <c:pt idx="289">
                  <c:v>142</c:v>
                </c:pt>
                <c:pt idx="290">
                  <c:v>147</c:v>
                </c:pt>
                <c:pt idx="291">
                  <c:v>147</c:v>
                </c:pt>
                <c:pt idx="292">
                  <c:v>137</c:v>
                </c:pt>
                <c:pt idx="293">
                  <c:v>145</c:v>
                </c:pt>
                <c:pt idx="294">
                  <c:v>134</c:v>
                </c:pt>
                <c:pt idx="295">
                  <c:v>136</c:v>
                </c:pt>
                <c:pt idx="296">
                  <c:v>141</c:v>
                </c:pt>
                <c:pt idx="297">
                  <c:v>136</c:v>
                </c:pt>
                <c:pt idx="298">
                  <c:v>139</c:v>
                </c:pt>
                <c:pt idx="299">
                  <c:v>127</c:v>
                </c:pt>
                <c:pt idx="300">
                  <c:v>147</c:v>
                </c:pt>
                <c:pt idx="301">
                  <c:v>147</c:v>
                </c:pt>
                <c:pt idx="302">
                  <c:v>136</c:v>
                </c:pt>
                <c:pt idx="303">
                  <c:v>126</c:v>
                </c:pt>
                <c:pt idx="304">
                  <c:v>138</c:v>
                </c:pt>
                <c:pt idx="305">
                  <c:v>146</c:v>
                </c:pt>
                <c:pt idx="306">
                  <c:v>139</c:v>
                </c:pt>
                <c:pt idx="307">
                  <c:v>139</c:v>
                </c:pt>
                <c:pt idx="308">
                  <c:v>146</c:v>
                </c:pt>
                <c:pt idx="309">
                  <c:v>143</c:v>
                </c:pt>
                <c:pt idx="310">
                  <c:v>143</c:v>
                </c:pt>
                <c:pt idx="311">
                  <c:v>143</c:v>
                </c:pt>
                <c:pt idx="312">
                  <c:v>129</c:v>
                </c:pt>
                <c:pt idx="313">
                  <c:v>123</c:v>
                </c:pt>
                <c:pt idx="314">
                  <c:v>134</c:v>
                </c:pt>
                <c:pt idx="315">
                  <c:v>131</c:v>
                </c:pt>
                <c:pt idx="316">
                  <c:v>129</c:v>
                </c:pt>
                <c:pt idx="317">
                  <c:v>137</c:v>
                </c:pt>
                <c:pt idx="318">
                  <c:v>137</c:v>
                </c:pt>
                <c:pt idx="319">
                  <c:v>132</c:v>
                </c:pt>
                <c:pt idx="320">
                  <c:v>141</c:v>
                </c:pt>
                <c:pt idx="321">
                  <c:v>137</c:v>
                </c:pt>
                <c:pt idx="322">
                  <c:v>127</c:v>
                </c:pt>
                <c:pt idx="323">
                  <c:v>127</c:v>
                </c:pt>
                <c:pt idx="324">
                  <c:v>139</c:v>
                </c:pt>
                <c:pt idx="325">
                  <c:v>162</c:v>
                </c:pt>
                <c:pt idx="326">
                  <c:v>148</c:v>
                </c:pt>
                <c:pt idx="327">
                  <c:v>146</c:v>
                </c:pt>
                <c:pt idx="328">
                  <c:v>138</c:v>
                </c:pt>
                <c:pt idx="329">
                  <c:v>125</c:v>
                </c:pt>
                <c:pt idx="330">
                  <c:v>131</c:v>
                </c:pt>
                <c:pt idx="331">
                  <c:v>135</c:v>
                </c:pt>
                <c:pt idx="332">
                  <c:v>139</c:v>
                </c:pt>
                <c:pt idx="333">
                  <c:v>138</c:v>
                </c:pt>
                <c:pt idx="334">
                  <c:v>143</c:v>
                </c:pt>
                <c:pt idx="335">
                  <c:v>138</c:v>
                </c:pt>
                <c:pt idx="336">
                  <c:v>135</c:v>
                </c:pt>
                <c:pt idx="337">
                  <c:v>143</c:v>
                </c:pt>
                <c:pt idx="338">
                  <c:v>143</c:v>
                </c:pt>
                <c:pt idx="339">
                  <c:v>141</c:v>
                </c:pt>
                <c:pt idx="340">
                  <c:v>133</c:v>
                </c:pt>
                <c:pt idx="341">
                  <c:v>135</c:v>
                </c:pt>
                <c:pt idx="342">
                  <c:v>154</c:v>
                </c:pt>
                <c:pt idx="343">
                  <c:v>136</c:v>
                </c:pt>
                <c:pt idx="344">
                  <c:v>133</c:v>
                </c:pt>
                <c:pt idx="345">
                  <c:v>141</c:v>
                </c:pt>
                <c:pt idx="346">
                  <c:v>132</c:v>
                </c:pt>
                <c:pt idx="347">
                  <c:v>162</c:v>
                </c:pt>
                <c:pt idx="348">
                  <c:v>139</c:v>
                </c:pt>
                <c:pt idx="349">
                  <c:v>136</c:v>
                </c:pt>
                <c:pt idx="350">
                  <c:v>138</c:v>
                </c:pt>
                <c:pt idx="351">
                  <c:v>143</c:v>
                </c:pt>
                <c:pt idx="352">
                  <c:v>156</c:v>
                </c:pt>
                <c:pt idx="353">
                  <c:v>148</c:v>
                </c:pt>
                <c:pt idx="354">
                  <c:v>148</c:v>
                </c:pt>
                <c:pt idx="355">
                  <c:v>145</c:v>
                </c:pt>
                <c:pt idx="356">
                  <c:v>144</c:v>
                </c:pt>
                <c:pt idx="357">
                  <c:v>135</c:v>
                </c:pt>
                <c:pt idx="358">
                  <c:v>144</c:v>
                </c:pt>
                <c:pt idx="359">
                  <c:v>132</c:v>
                </c:pt>
                <c:pt idx="360">
                  <c:v>136</c:v>
                </c:pt>
                <c:pt idx="361">
                  <c:v>138</c:v>
                </c:pt>
                <c:pt idx="362">
                  <c:v>138</c:v>
                </c:pt>
                <c:pt idx="363">
                  <c:v>119</c:v>
                </c:pt>
                <c:pt idx="364">
                  <c:v>132</c:v>
                </c:pt>
                <c:pt idx="365">
                  <c:v>146</c:v>
                </c:pt>
                <c:pt idx="366">
                  <c:v>145</c:v>
                </c:pt>
                <c:pt idx="367">
                  <c:v>131</c:v>
                </c:pt>
                <c:pt idx="368">
                  <c:v>128</c:v>
                </c:pt>
                <c:pt idx="369">
                  <c:v>142</c:v>
                </c:pt>
                <c:pt idx="370">
                  <c:v>139</c:v>
                </c:pt>
                <c:pt idx="371">
                  <c:v>145</c:v>
                </c:pt>
                <c:pt idx="372">
                  <c:v>141</c:v>
                </c:pt>
                <c:pt idx="373">
                  <c:v>146</c:v>
                </c:pt>
                <c:pt idx="374">
                  <c:v>146</c:v>
                </c:pt>
                <c:pt idx="375">
                  <c:v>146</c:v>
                </c:pt>
                <c:pt idx="376">
                  <c:v>142</c:v>
                </c:pt>
                <c:pt idx="377">
                  <c:v>128</c:v>
                </c:pt>
                <c:pt idx="378">
                  <c:v>136</c:v>
                </c:pt>
                <c:pt idx="379">
                  <c:v>147</c:v>
                </c:pt>
                <c:pt idx="380">
                  <c:v>134</c:v>
                </c:pt>
                <c:pt idx="381">
                  <c:v>128</c:v>
                </c:pt>
                <c:pt idx="382">
                  <c:v>136</c:v>
                </c:pt>
                <c:pt idx="383">
                  <c:v>139</c:v>
                </c:pt>
                <c:pt idx="384">
                  <c:v>147</c:v>
                </c:pt>
                <c:pt idx="385">
                  <c:v>147</c:v>
                </c:pt>
                <c:pt idx="386">
                  <c:v>137</c:v>
                </c:pt>
                <c:pt idx="387">
                  <c:v>133</c:v>
                </c:pt>
                <c:pt idx="388">
                  <c:v>133</c:v>
                </c:pt>
                <c:pt idx="389">
                  <c:v>152</c:v>
                </c:pt>
                <c:pt idx="390">
                  <c:v>135</c:v>
                </c:pt>
                <c:pt idx="391">
                  <c:v>127</c:v>
                </c:pt>
                <c:pt idx="392">
                  <c:v>142</c:v>
                </c:pt>
                <c:pt idx="393">
                  <c:v>131</c:v>
                </c:pt>
                <c:pt idx="394">
                  <c:v>127</c:v>
                </c:pt>
                <c:pt idx="395">
                  <c:v>146</c:v>
                </c:pt>
                <c:pt idx="396">
                  <c:v>133</c:v>
                </c:pt>
                <c:pt idx="397">
                  <c:v>134</c:v>
                </c:pt>
                <c:pt idx="398">
                  <c:v>136</c:v>
                </c:pt>
                <c:pt idx="399">
                  <c:v>132</c:v>
                </c:pt>
                <c:pt idx="400">
                  <c:v>133</c:v>
                </c:pt>
                <c:pt idx="401">
                  <c:v>123</c:v>
                </c:pt>
                <c:pt idx="402">
                  <c:v>123</c:v>
                </c:pt>
                <c:pt idx="403">
                  <c:v>143</c:v>
                </c:pt>
                <c:pt idx="404">
                  <c:v>144</c:v>
                </c:pt>
                <c:pt idx="405">
                  <c:v>149</c:v>
                </c:pt>
                <c:pt idx="406">
                  <c:v>149</c:v>
                </c:pt>
                <c:pt idx="407">
                  <c:v>134</c:v>
                </c:pt>
                <c:pt idx="408">
                  <c:v>143</c:v>
                </c:pt>
                <c:pt idx="409">
                  <c:v>146</c:v>
                </c:pt>
                <c:pt idx="410">
                  <c:v>149</c:v>
                </c:pt>
                <c:pt idx="411">
                  <c:v>129</c:v>
                </c:pt>
                <c:pt idx="412">
                  <c:v>142</c:v>
                </c:pt>
                <c:pt idx="413">
                  <c:v>137</c:v>
                </c:pt>
                <c:pt idx="414">
                  <c:v>138</c:v>
                </c:pt>
                <c:pt idx="415">
                  <c:v>139</c:v>
                </c:pt>
                <c:pt idx="416">
                  <c:v>139</c:v>
                </c:pt>
                <c:pt idx="417">
                  <c:v>139</c:v>
                </c:pt>
                <c:pt idx="418">
                  <c:v>142</c:v>
                </c:pt>
                <c:pt idx="419">
                  <c:v>123</c:v>
                </c:pt>
                <c:pt idx="420">
                  <c:v>123</c:v>
                </c:pt>
                <c:pt idx="421">
                  <c:v>137</c:v>
                </c:pt>
                <c:pt idx="422">
                  <c:v>128</c:v>
                </c:pt>
                <c:pt idx="423">
                  <c:v>143</c:v>
                </c:pt>
                <c:pt idx="424">
                  <c:v>133</c:v>
                </c:pt>
                <c:pt idx="425">
                  <c:v>132</c:v>
                </c:pt>
                <c:pt idx="426">
                  <c:v>136</c:v>
                </c:pt>
                <c:pt idx="427">
                  <c:v>134</c:v>
                </c:pt>
                <c:pt idx="428">
                  <c:v>134</c:v>
                </c:pt>
                <c:pt idx="429">
                  <c:v>134</c:v>
                </c:pt>
                <c:pt idx="430">
                  <c:v>134</c:v>
                </c:pt>
                <c:pt idx="431">
                  <c:v>128</c:v>
                </c:pt>
                <c:pt idx="432">
                  <c:v>137</c:v>
                </c:pt>
                <c:pt idx="433">
                  <c:v>138</c:v>
                </c:pt>
                <c:pt idx="434">
                  <c:v>142</c:v>
                </c:pt>
                <c:pt idx="435">
                  <c:v>143</c:v>
                </c:pt>
                <c:pt idx="436">
                  <c:v>137</c:v>
                </c:pt>
                <c:pt idx="437">
                  <c:v>132</c:v>
                </c:pt>
                <c:pt idx="438">
                  <c:v>131</c:v>
                </c:pt>
                <c:pt idx="439">
                  <c:v>142</c:v>
                </c:pt>
                <c:pt idx="440">
                  <c:v>143</c:v>
                </c:pt>
                <c:pt idx="441">
                  <c:v>133</c:v>
                </c:pt>
                <c:pt idx="442">
                  <c:v>145</c:v>
                </c:pt>
                <c:pt idx="443">
                  <c:v>133</c:v>
                </c:pt>
                <c:pt idx="444">
                  <c:v>149</c:v>
                </c:pt>
                <c:pt idx="445">
                  <c:v>144</c:v>
                </c:pt>
                <c:pt idx="446">
                  <c:v>134</c:v>
                </c:pt>
                <c:pt idx="447">
                  <c:v>132</c:v>
                </c:pt>
                <c:pt idx="448">
                  <c:v>134</c:v>
                </c:pt>
                <c:pt idx="449">
                  <c:v>137</c:v>
                </c:pt>
                <c:pt idx="450">
                  <c:v>142</c:v>
                </c:pt>
                <c:pt idx="451">
                  <c:v>133</c:v>
                </c:pt>
                <c:pt idx="452">
                  <c:v>146</c:v>
                </c:pt>
                <c:pt idx="453">
                  <c:v>143</c:v>
                </c:pt>
                <c:pt idx="454">
                  <c:v>137</c:v>
                </c:pt>
                <c:pt idx="455">
                  <c:v>147</c:v>
                </c:pt>
                <c:pt idx="456">
                  <c:v>128</c:v>
                </c:pt>
                <c:pt idx="457">
                  <c:v>129</c:v>
                </c:pt>
                <c:pt idx="458">
                  <c:v>134</c:v>
                </c:pt>
                <c:pt idx="459">
                  <c:v>128</c:v>
                </c:pt>
                <c:pt idx="460">
                  <c:v>142</c:v>
                </c:pt>
                <c:pt idx="461">
                  <c:v>154</c:v>
                </c:pt>
                <c:pt idx="462">
                  <c:v>149</c:v>
                </c:pt>
                <c:pt idx="463">
                  <c:v>132</c:v>
                </c:pt>
                <c:pt idx="464">
                  <c:v>132</c:v>
                </c:pt>
                <c:pt idx="465">
                  <c:v>141</c:v>
                </c:pt>
                <c:pt idx="466">
                  <c:v>132</c:v>
                </c:pt>
                <c:pt idx="467">
                  <c:v>136</c:v>
                </c:pt>
                <c:pt idx="468">
                  <c:v>147</c:v>
                </c:pt>
                <c:pt idx="469">
                  <c:v>118</c:v>
                </c:pt>
                <c:pt idx="470">
                  <c:v>132</c:v>
                </c:pt>
                <c:pt idx="471">
                  <c:v>138</c:v>
                </c:pt>
                <c:pt idx="472">
                  <c:v>138</c:v>
                </c:pt>
                <c:pt idx="473">
                  <c:v>138</c:v>
                </c:pt>
                <c:pt idx="474">
                  <c:v>137</c:v>
                </c:pt>
                <c:pt idx="475">
                  <c:v>135</c:v>
                </c:pt>
                <c:pt idx="476">
                  <c:v>138</c:v>
                </c:pt>
                <c:pt idx="477">
                  <c:v>133</c:v>
                </c:pt>
                <c:pt idx="478">
                  <c:v>149</c:v>
                </c:pt>
                <c:pt idx="479">
                  <c:v>149</c:v>
                </c:pt>
                <c:pt idx="480">
                  <c:v>132</c:v>
                </c:pt>
                <c:pt idx="481">
                  <c:v>144</c:v>
                </c:pt>
                <c:pt idx="482">
                  <c:v>135</c:v>
                </c:pt>
                <c:pt idx="483">
                  <c:v>141</c:v>
                </c:pt>
                <c:pt idx="484">
                  <c:v>134</c:v>
                </c:pt>
                <c:pt idx="485">
                  <c:v>138</c:v>
                </c:pt>
                <c:pt idx="486">
                  <c:v>122</c:v>
                </c:pt>
                <c:pt idx="487">
                  <c:v>136</c:v>
                </c:pt>
                <c:pt idx="488">
                  <c:v>132</c:v>
                </c:pt>
                <c:pt idx="489">
                  <c:v>139</c:v>
                </c:pt>
                <c:pt idx="490">
                  <c:v>121</c:v>
                </c:pt>
                <c:pt idx="491">
                  <c:v>127</c:v>
                </c:pt>
                <c:pt idx="492">
                  <c:v>143</c:v>
                </c:pt>
                <c:pt idx="493">
                  <c:v>143</c:v>
                </c:pt>
                <c:pt idx="494">
                  <c:v>132</c:v>
                </c:pt>
                <c:pt idx="495">
                  <c:v>129</c:v>
                </c:pt>
                <c:pt idx="496">
                  <c:v>133</c:v>
                </c:pt>
                <c:pt idx="497">
                  <c:v>138</c:v>
                </c:pt>
                <c:pt idx="498">
                  <c:v>124</c:v>
                </c:pt>
                <c:pt idx="499">
                  <c:v>128</c:v>
                </c:pt>
                <c:pt idx="500">
                  <c:v>137</c:v>
                </c:pt>
                <c:pt idx="501">
                  <c:v>132</c:v>
                </c:pt>
                <c:pt idx="502">
                  <c:v>129</c:v>
                </c:pt>
                <c:pt idx="503">
                  <c:v>133</c:v>
                </c:pt>
                <c:pt idx="504">
                  <c:v>145</c:v>
                </c:pt>
                <c:pt idx="505">
                  <c:v>142</c:v>
                </c:pt>
                <c:pt idx="506">
                  <c:v>124</c:v>
                </c:pt>
                <c:pt idx="507">
                  <c:v>134</c:v>
                </c:pt>
                <c:pt idx="508">
                  <c:v>138</c:v>
                </c:pt>
                <c:pt idx="509">
                  <c:v>137</c:v>
                </c:pt>
                <c:pt idx="510">
                  <c:v>137</c:v>
                </c:pt>
                <c:pt idx="511">
                  <c:v>137</c:v>
                </c:pt>
                <c:pt idx="512">
                  <c:v>135</c:v>
                </c:pt>
                <c:pt idx="513">
                  <c:v>133</c:v>
                </c:pt>
                <c:pt idx="514">
                  <c:v>131</c:v>
                </c:pt>
                <c:pt idx="515">
                  <c:v>129</c:v>
                </c:pt>
                <c:pt idx="516">
                  <c:v>133</c:v>
                </c:pt>
                <c:pt idx="517">
                  <c:v>133</c:v>
                </c:pt>
                <c:pt idx="518">
                  <c:v>137</c:v>
                </c:pt>
                <c:pt idx="519">
                  <c:v>131</c:v>
                </c:pt>
                <c:pt idx="520">
                  <c:v>147</c:v>
                </c:pt>
                <c:pt idx="521">
                  <c:v>131</c:v>
                </c:pt>
                <c:pt idx="522">
                  <c:v>132</c:v>
                </c:pt>
                <c:pt idx="523">
                  <c:v>135</c:v>
                </c:pt>
                <c:pt idx="524">
                  <c:v>137</c:v>
                </c:pt>
                <c:pt idx="525">
                  <c:v>133</c:v>
                </c:pt>
                <c:pt idx="526">
                  <c:v>125</c:v>
                </c:pt>
                <c:pt idx="527">
                  <c:v>121</c:v>
                </c:pt>
                <c:pt idx="528">
                  <c:v>137</c:v>
                </c:pt>
                <c:pt idx="529">
                  <c:v>131</c:v>
                </c:pt>
                <c:pt idx="530">
                  <c:v>142</c:v>
                </c:pt>
                <c:pt idx="531">
                  <c:v>142</c:v>
                </c:pt>
                <c:pt idx="532">
                  <c:v>128</c:v>
                </c:pt>
                <c:pt idx="533">
                  <c:v>121</c:v>
                </c:pt>
                <c:pt idx="534">
                  <c:v>138</c:v>
                </c:pt>
                <c:pt idx="535">
                  <c:v>135</c:v>
                </c:pt>
                <c:pt idx="536">
                  <c:v>123</c:v>
                </c:pt>
                <c:pt idx="537">
                  <c:v>124</c:v>
                </c:pt>
                <c:pt idx="538">
                  <c:v>144</c:v>
                </c:pt>
                <c:pt idx="539">
                  <c:v>132</c:v>
                </c:pt>
                <c:pt idx="540">
                  <c:v>129</c:v>
                </c:pt>
                <c:pt idx="541">
                  <c:v>133</c:v>
                </c:pt>
                <c:pt idx="542">
                  <c:v>119</c:v>
                </c:pt>
                <c:pt idx="543">
                  <c:v>123</c:v>
                </c:pt>
                <c:pt idx="544">
                  <c:v>138</c:v>
                </c:pt>
                <c:pt idx="545">
                  <c:v>135</c:v>
                </c:pt>
                <c:pt idx="546">
                  <c:v>127</c:v>
                </c:pt>
                <c:pt idx="547">
                  <c:v>126</c:v>
                </c:pt>
                <c:pt idx="548">
                  <c:v>134</c:v>
                </c:pt>
                <c:pt idx="549">
                  <c:v>131</c:v>
                </c:pt>
                <c:pt idx="550">
                  <c:v>136</c:v>
                </c:pt>
                <c:pt idx="551">
                  <c:v>132</c:v>
                </c:pt>
                <c:pt idx="552">
                  <c:v>133</c:v>
                </c:pt>
                <c:pt idx="553">
                  <c:v>129</c:v>
                </c:pt>
                <c:pt idx="554">
                  <c:v>143</c:v>
                </c:pt>
                <c:pt idx="555">
                  <c:v>139</c:v>
                </c:pt>
                <c:pt idx="556">
                  <c:v>141</c:v>
                </c:pt>
                <c:pt idx="557">
                  <c:v>134</c:v>
                </c:pt>
                <c:pt idx="558">
                  <c:v>144</c:v>
                </c:pt>
                <c:pt idx="559">
                  <c:v>123</c:v>
                </c:pt>
                <c:pt idx="560">
                  <c:v>121</c:v>
                </c:pt>
                <c:pt idx="561">
                  <c:v>122</c:v>
                </c:pt>
                <c:pt idx="562">
                  <c:v>134</c:v>
                </c:pt>
                <c:pt idx="563">
                  <c:v>129</c:v>
                </c:pt>
                <c:pt idx="564">
                  <c:v>124</c:v>
                </c:pt>
                <c:pt idx="565">
                  <c:v>133</c:v>
                </c:pt>
                <c:pt idx="566">
                  <c:v>125</c:v>
                </c:pt>
                <c:pt idx="567">
                  <c:v>127</c:v>
                </c:pt>
                <c:pt idx="568">
                  <c:v>134</c:v>
                </c:pt>
                <c:pt idx="569">
                  <c:v>141</c:v>
                </c:pt>
                <c:pt idx="570">
                  <c:v>129</c:v>
                </c:pt>
                <c:pt idx="571">
                  <c:v>131</c:v>
                </c:pt>
                <c:pt idx="572">
                  <c:v>124</c:v>
                </c:pt>
                <c:pt idx="573">
                  <c:v>128</c:v>
                </c:pt>
                <c:pt idx="574">
                  <c:v>123</c:v>
                </c:pt>
                <c:pt idx="575">
                  <c:v>133</c:v>
                </c:pt>
                <c:pt idx="576">
                  <c:v>125</c:v>
                </c:pt>
                <c:pt idx="577">
                  <c:v>129</c:v>
                </c:pt>
                <c:pt idx="578">
                  <c:v>124</c:v>
                </c:pt>
                <c:pt idx="579">
                  <c:v>136</c:v>
                </c:pt>
                <c:pt idx="580">
                  <c:v>131</c:v>
                </c:pt>
                <c:pt idx="581">
                  <c:v>127</c:v>
                </c:pt>
                <c:pt idx="582">
                  <c:v>128</c:v>
                </c:pt>
                <c:pt idx="583">
                  <c:v>135</c:v>
                </c:pt>
                <c:pt idx="584">
                  <c:v>116</c:v>
                </c:pt>
                <c:pt idx="585">
                  <c:v>131</c:v>
                </c:pt>
                <c:pt idx="586">
                  <c:v>123</c:v>
                </c:pt>
                <c:pt idx="587">
                  <c:v>131</c:v>
                </c:pt>
                <c:pt idx="588">
                  <c:v>129</c:v>
                </c:pt>
                <c:pt idx="589">
                  <c:v>127</c:v>
                </c:pt>
                <c:pt idx="590">
                  <c:v>129</c:v>
                </c:pt>
                <c:pt idx="591">
                  <c:v>126</c:v>
                </c:pt>
                <c:pt idx="592">
                  <c:v>127</c:v>
                </c:pt>
                <c:pt idx="593">
                  <c:v>125</c:v>
                </c:pt>
                <c:pt idx="594">
                  <c:v>127</c:v>
                </c:pt>
                <c:pt idx="595">
                  <c:v>129</c:v>
                </c:pt>
                <c:pt idx="596">
                  <c:v>132</c:v>
                </c:pt>
                <c:pt idx="597">
                  <c:v>133</c:v>
                </c:pt>
                <c:pt idx="598">
                  <c:v>127</c:v>
                </c:pt>
                <c:pt idx="599">
                  <c:v>139</c:v>
                </c:pt>
                <c:pt idx="600">
                  <c:v>136</c:v>
                </c:pt>
                <c:pt idx="601">
                  <c:v>144</c:v>
                </c:pt>
                <c:pt idx="602">
                  <c:v>136</c:v>
                </c:pt>
                <c:pt idx="603">
                  <c:v>137</c:v>
                </c:pt>
                <c:pt idx="604">
                  <c:v>135</c:v>
                </c:pt>
                <c:pt idx="605">
                  <c:v>133</c:v>
                </c:pt>
                <c:pt idx="606">
                  <c:v>118</c:v>
                </c:pt>
                <c:pt idx="607">
                  <c:v>132</c:v>
                </c:pt>
                <c:pt idx="608">
                  <c:v>126</c:v>
                </c:pt>
                <c:pt idx="609">
                  <c:v>141</c:v>
                </c:pt>
                <c:pt idx="610">
                  <c:v>127</c:v>
                </c:pt>
                <c:pt idx="611">
                  <c:v>135</c:v>
                </c:pt>
                <c:pt idx="612">
                  <c:v>123</c:v>
                </c:pt>
                <c:pt idx="613">
                  <c:v>123</c:v>
                </c:pt>
                <c:pt idx="614">
                  <c:v>133</c:v>
                </c:pt>
                <c:pt idx="615">
                  <c:v>124</c:v>
                </c:pt>
                <c:pt idx="616">
                  <c:v>128</c:v>
                </c:pt>
                <c:pt idx="617">
                  <c:v>133</c:v>
                </c:pt>
                <c:pt idx="618">
                  <c:v>124</c:v>
                </c:pt>
                <c:pt idx="619">
                  <c:v>126</c:v>
                </c:pt>
                <c:pt idx="620">
                  <c:v>124</c:v>
                </c:pt>
                <c:pt idx="621">
                  <c:v>128</c:v>
                </c:pt>
                <c:pt idx="622">
                  <c:v>135</c:v>
                </c:pt>
                <c:pt idx="623">
                  <c:v>124</c:v>
                </c:pt>
                <c:pt idx="624">
                  <c:v>127</c:v>
                </c:pt>
                <c:pt idx="625">
                  <c:v>127</c:v>
                </c:pt>
                <c:pt idx="626">
                  <c:v>127</c:v>
                </c:pt>
                <c:pt idx="627">
                  <c:v>123</c:v>
                </c:pt>
                <c:pt idx="628">
                  <c:v>122</c:v>
                </c:pt>
                <c:pt idx="629">
                  <c:v>127</c:v>
                </c:pt>
                <c:pt idx="630">
                  <c:v>126</c:v>
                </c:pt>
                <c:pt idx="631">
                  <c:v>137</c:v>
                </c:pt>
                <c:pt idx="632">
                  <c:v>138</c:v>
                </c:pt>
                <c:pt idx="633">
                  <c:v>133</c:v>
                </c:pt>
                <c:pt idx="634">
                  <c:v>124</c:v>
                </c:pt>
                <c:pt idx="635">
                  <c:v>132</c:v>
                </c:pt>
                <c:pt idx="636">
                  <c:v>138</c:v>
                </c:pt>
                <c:pt idx="637">
                  <c:v>127</c:v>
                </c:pt>
                <c:pt idx="638">
                  <c:v>122</c:v>
                </c:pt>
                <c:pt idx="639">
                  <c:v>122</c:v>
                </c:pt>
                <c:pt idx="640">
                  <c:v>128</c:v>
                </c:pt>
                <c:pt idx="641">
                  <c:v>132</c:v>
                </c:pt>
                <c:pt idx="642">
                  <c:v>125</c:v>
                </c:pt>
                <c:pt idx="643">
                  <c:v>137</c:v>
                </c:pt>
                <c:pt idx="644">
                  <c:v>131</c:v>
                </c:pt>
                <c:pt idx="645">
                  <c:v>133</c:v>
                </c:pt>
                <c:pt idx="646">
                  <c:v>124</c:v>
                </c:pt>
                <c:pt idx="647">
                  <c:v>131</c:v>
                </c:pt>
                <c:pt idx="648">
                  <c:v>129</c:v>
                </c:pt>
                <c:pt idx="649">
                  <c:v>127</c:v>
                </c:pt>
                <c:pt idx="650">
                  <c:v>119</c:v>
                </c:pt>
                <c:pt idx="651">
                  <c:v>119</c:v>
                </c:pt>
                <c:pt idx="652">
                  <c:v>131</c:v>
                </c:pt>
                <c:pt idx="653">
                  <c:v>121</c:v>
                </c:pt>
                <c:pt idx="654">
                  <c:v>131</c:v>
                </c:pt>
                <c:pt idx="655">
                  <c:v>131</c:v>
                </c:pt>
                <c:pt idx="656">
                  <c:v>122</c:v>
                </c:pt>
                <c:pt idx="657">
                  <c:v>114</c:v>
                </c:pt>
                <c:pt idx="658">
                  <c:v>129</c:v>
                </c:pt>
                <c:pt idx="659">
                  <c:v>123</c:v>
                </c:pt>
                <c:pt idx="660">
                  <c:v>128</c:v>
                </c:pt>
                <c:pt idx="661">
                  <c:v>118</c:v>
                </c:pt>
                <c:pt idx="662">
                  <c:v>126</c:v>
                </c:pt>
                <c:pt idx="663">
                  <c:v>136</c:v>
                </c:pt>
                <c:pt idx="664">
                  <c:v>133</c:v>
                </c:pt>
                <c:pt idx="665">
                  <c:v>129</c:v>
                </c:pt>
                <c:pt idx="666">
                  <c:v>129</c:v>
                </c:pt>
                <c:pt idx="667">
                  <c:v>131</c:v>
                </c:pt>
                <c:pt idx="668">
                  <c:v>137</c:v>
                </c:pt>
                <c:pt idx="669">
                  <c:v>127</c:v>
                </c:pt>
                <c:pt idx="670">
                  <c:v>132</c:v>
                </c:pt>
                <c:pt idx="671">
                  <c:v>129</c:v>
                </c:pt>
                <c:pt idx="672">
                  <c:v>122</c:v>
                </c:pt>
                <c:pt idx="673">
                  <c:v>135</c:v>
                </c:pt>
                <c:pt idx="674">
                  <c:v>118</c:v>
                </c:pt>
                <c:pt idx="675">
                  <c:v>128</c:v>
                </c:pt>
                <c:pt idx="676">
                  <c:v>129</c:v>
                </c:pt>
                <c:pt idx="677">
                  <c:v>131</c:v>
                </c:pt>
                <c:pt idx="678">
                  <c:v>132</c:v>
                </c:pt>
                <c:pt idx="679">
                  <c:v>133</c:v>
                </c:pt>
                <c:pt idx="680">
                  <c:v>113</c:v>
                </c:pt>
                <c:pt idx="681">
                  <c:v>113</c:v>
                </c:pt>
                <c:pt idx="682">
                  <c:v>119</c:v>
                </c:pt>
                <c:pt idx="683">
                  <c:v>124</c:v>
                </c:pt>
                <c:pt idx="684">
                  <c:v>131</c:v>
                </c:pt>
                <c:pt idx="685">
                  <c:v>126</c:v>
                </c:pt>
                <c:pt idx="686">
                  <c:v>119</c:v>
                </c:pt>
                <c:pt idx="687">
                  <c:v>139</c:v>
                </c:pt>
                <c:pt idx="688">
                  <c:v>139</c:v>
                </c:pt>
                <c:pt idx="689">
                  <c:v>116</c:v>
                </c:pt>
                <c:pt idx="690">
                  <c:v>124</c:v>
                </c:pt>
                <c:pt idx="691">
                  <c:v>122</c:v>
                </c:pt>
                <c:pt idx="692">
                  <c:v>121</c:v>
                </c:pt>
                <c:pt idx="693">
                  <c:v>125</c:v>
                </c:pt>
                <c:pt idx="694">
                  <c:v>126</c:v>
                </c:pt>
                <c:pt idx="695">
                  <c:v>133</c:v>
                </c:pt>
                <c:pt idx="696">
                  <c:v>126</c:v>
                </c:pt>
                <c:pt idx="697">
                  <c:v>124</c:v>
                </c:pt>
                <c:pt idx="698">
                  <c:v>124</c:v>
                </c:pt>
                <c:pt idx="699">
                  <c:v>121</c:v>
                </c:pt>
                <c:pt idx="700">
                  <c:v>133</c:v>
                </c:pt>
                <c:pt idx="701">
                  <c:v>122</c:v>
                </c:pt>
                <c:pt idx="702">
                  <c:v>129</c:v>
                </c:pt>
                <c:pt idx="703">
                  <c:v>122</c:v>
                </c:pt>
                <c:pt idx="704">
                  <c:v>121</c:v>
                </c:pt>
                <c:pt idx="705">
                  <c:v>121</c:v>
                </c:pt>
                <c:pt idx="706">
                  <c:v>121</c:v>
                </c:pt>
                <c:pt idx="707">
                  <c:v>126</c:v>
                </c:pt>
                <c:pt idx="708">
                  <c:v>126</c:v>
                </c:pt>
                <c:pt idx="709">
                  <c:v>126</c:v>
                </c:pt>
                <c:pt idx="710">
                  <c:v>126</c:v>
                </c:pt>
                <c:pt idx="711">
                  <c:v>134</c:v>
                </c:pt>
                <c:pt idx="712">
                  <c:v>128</c:v>
                </c:pt>
                <c:pt idx="713">
                  <c:v>128</c:v>
                </c:pt>
                <c:pt idx="714">
                  <c:v>121</c:v>
                </c:pt>
                <c:pt idx="715">
                  <c:v>117</c:v>
                </c:pt>
                <c:pt idx="716">
                  <c:v>117</c:v>
                </c:pt>
                <c:pt idx="717">
                  <c:v>129</c:v>
                </c:pt>
                <c:pt idx="718">
                  <c:v>135</c:v>
                </c:pt>
                <c:pt idx="719">
                  <c:v>122</c:v>
                </c:pt>
                <c:pt idx="720">
                  <c:v>121</c:v>
                </c:pt>
                <c:pt idx="721">
                  <c:v>124</c:v>
                </c:pt>
                <c:pt idx="722">
                  <c:v>126</c:v>
                </c:pt>
                <c:pt idx="723">
                  <c:v>112</c:v>
                </c:pt>
                <c:pt idx="724">
                  <c:v>126</c:v>
                </c:pt>
                <c:pt idx="725">
                  <c:v>128</c:v>
                </c:pt>
                <c:pt idx="726">
                  <c:v>117</c:v>
                </c:pt>
                <c:pt idx="727">
                  <c:v>119</c:v>
                </c:pt>
                <c:pt idx="728">
                  <c:v>124</c:v>
                </c:pt>
                <c:pt idx="729">
                  <c:v>116</c:v>
                </c:pt>
                <c:pt idx="730">
                  <c:v>116</c:v>
                </c:pt>
                <c:pt idx="731">
                  <c:v>127</c:v>
                </c:pt>
                <c:pt idx="732">
                  <c:v>123</c:v>
                </c:pt>
                <c:pt idx="733">
                  <c:v>116</c:v>
                </c:pt>
                <c:pt idx="734">
                  <c:v>126</c:v>
                </c:pt>
                <c:pt idx="735">
                  <c:v>126</c:v>
                </c:pt>
                <c:pt idx="736">
                  <c:v>132</c:v>
                </c:pt>
                <c:pt idx="737">
                  <c:v>132</c:v>
                </c:pt>
                <c:pt idx="738">
                  <c:v>132</c:v>
                </c:pt>
                <c:pt idx="739">
                  <c:v>122</c:v>
                </c:pt>
                <c:pt idx="740">
                  <c:v>122</c:v>
                </c:pt>
                <c:pt idx="741">
                  <c:v>128</c:v>
                </c:pt>
                <c:pt idx="742">
                  <c:v>121</c:v>
                </c:pt>
                <c:pt idx="743">
                  <c:v>118</c:v>
                </c:pt>
                <c:pt idx="744">
                  <c:v>118</c:v>
                </c:pt>
                <c:pt idx="745">
                  <c:v>121</c:v>
                </c:pt>
                <c:pt idx="746">
                  <c:v>121</c:v>
                </c:pt>
                <c:pt idx="747">
                  <c:v>116</c:v>
                </c:pt>
                <c:pt idx="748">
                  <c:v>127</c:v>
                </c:pt>
                <c:pt idx="749">
                  <c:v>129</c:v>
                </c:pt>
                <c:pt idx="750">
                  <c:v>119</c:v>
                </c:pt>
                <c:pt idx="751">
                  <c:v>125</c:v>
                </c:pt>
                <c:pt idx="752">
                  <c:v>124</c:v>
                </c:pt>
                <c:pt idx="753">
                  <c:v>135</c:v>
                </c:pt>
                <c:pt idx="754">
                  <c:v>121</c:v>
                </c:pt>
                <c:pt idx="755">
                  <c:v>119</c:v>
                </c:pt>
                <c:pt idx="756">
                  <c:v>122</c:v>
                </c:pt>
                <c:pt idx="757">
                  <c:v>123</c:v>
                </c:pt>
                <c:pt idx="758">
                  <c:v>123</c:v>
                </c:pt>
                <c:pt idx="759">
                  <c:v>118</c:v>
                </c:pt>
                <c:pt idx="760">
                  <c:v>121</c:v>
                </c:pt>
                <c:pt idx="761">
                  <c:v>123</c:v>
                </c:pt>
                <c:pt idx="762">
                  <c:v>123</c:v>
                </c:pt>
                <c:pt idx="763">
                  <c:v>133</c:v>
                </c:pt>
                <c:pt idx="764">
                  <c:v>126</c:v>
                </c:pt>
                <c:pt idx="765">
                  <c:v>124</c:v>
                </c:pt>
                <c:pt idx="766">
                  <c:v>126</c:v>
                </c:pt>
                <c:pt idx="767">
                  <c:v>127</c:v>
                </c:pt>
                <c:pt idx="768">
                  <c:v>119</c:v>
                </c:pt>
                <c:pt idx="769">
                  <c:v>129</c:v>
                </c:pt>
                <c:pt idx="770">
                  <c:v>122</c:v>
                </c:pt>
                <c:pt idx="771">
                  <c:v>126</c:v>
                </c:pt>
                <c:pt idx="772">
                  <c:v>119</c:v>
                </c:pt>
                <c:pt idx="773">
                  <c:v>126</c:v>
                </c:pt>
                <c:pt idx="774">
                  <c:v>127</c:v>
                </c:pt>
                <c:pt idx="775">
                  <c:v>118</c:v>
                </c:pt>
                <c:pt idx="776">
                  <c:v>128</c:v>
                </c:pt>
                <c:pt idx="777">
                  <c:v>116</c:v>
                </c:pt>
                <c:pt idx="778">
                  <c:v>124</c:v>
                </c:pt>
                <c:pt idx="779">
                  <c:v>124</c:v>
                </c:pt>
                <c:pt idx="780">
                  <c:v>126</c:v>
                </c:pt>
                <c:pt idx="781">
                  <c:v>123</c:v>
                </c:pt>
                <c:pt idx="782">
                  <c:v>119</c:v>
                </c:pt>
                <c:pt idx="783">
                  <c:v>125</c:v>
                </c:pt>
                <c:pt idx="784">
                  <c:v>119</c:v>
                </c:pt>
                <c:pt idx="785">
                  <c:v>117</c:v>
                </c:pt>
                <c:pt idx="786">
                  <c:v>123</c:v>
                </c:pt>
                <c:pt idx="787">
                  <c:v>132</c:v>
                </c:pt>
                <c:pt idx="788">
                  <c:v>124</c:v>
                </c:pt>
                <c:pt idx="789">
                  <c:v>124</c:v>
                </c:pt>
                <c:pt idx="790">
                  <c:v>121</c:v>
                </c:pt>
                <c:pt idx="791">
                  <c:v>126</c:v>
                </c:pt>
                <c:pt idx="792">
                  <c:v>119</c:v>
                </c:pt>
                <c:pt idx="793">
                  <c:v>129</c:v>
                </c:pt>
                <c:pt idx="794">
                  <c:v>132</c:v>
                </c:pt>
                <c:pt idx="795">
                  <c:v>139</c:v>
                </c:pt>
                <c:pt idx="796">
                  <c:v>123</c:v>
                </c:pt>
                <c:pt idx="797">
                  <c:v>121</c:v>
                </c:pt>
                <c:pt idx="798">
                  <c:v>123</c:v>
                </c:pt>
                <c:pt idx="799">
                  <c:v>115</c:v>
                </c:pt>
                <c:pt idx="800">
                  <c:v>123</c:v>
                </c:pt>
                <c:pt idx="801">
                  <c:v>122</c:v>
                </c:pt>
                <c:pt idx="802">
                  <c:v>118</c:v>
                </c:pt>
                <c:pt idx="803">
                  <c:v>118</c:v>
                </c:pt>
                <c:pt idx="804">
                  <c:v>116</c:v>
                </c:pt>
                <c:pt idx="805">
                  <c:v>122</c:v>
                </c:pt>
                <c:pt idx="806">
                  <c:v>123</c:v>
                </c:pt>
                <c:pt idx="807">
                  <c:v>132</c:v>
                </c:pt>
                <c:pt idx="808">
                  <c:v>116</c:v>
                </c:pt>
                <c:pt idx="809">
                  <c:v>118</c:v>
                </c:pt>
                <c:pt idx="810">
                  <c:v>123</c:v>
                </c:pt>
                <c:pt idx="811">
                  <c:v>121</c:v>
                </c:pt>
                <c:pt idx="812">
                  <c:v>132</c:v>
                </c:pt>
                <c:pt idx="813">
                  <c:v>127</c:v>
                </c:pt>
                <c:pt idx="814">
                  <c:v>122</c:v>
                </c:pt>
                <c:pt idx="815">
                  <c:v>125</c:v>
                </c:pt>
                <c:pt idx="816">
                  <c:v>125</c:v>
                </c:pt>
                <c:pt idx="817">
                  <c:v>125</c:v>
                </c:pt>
                <c:pt idx="818">
                  <c:v>114</c:v>
                </c:pt>
                <c:pt idx="819">
                  <c:v>135</c:v>
                </c:pt>
                <c:pt idx="820">
                  <c:v>127</c:v>
                </c:pt>
                <c:pt idx="821">
                  <c:v>115</c:v>
                </c:pt>
                <c:pt idx="822">
                  <c:v>122</c:v>
                </c:pt>
                <c:pt idx="823">
                  <c:v>123</c:v>
                </c:pt>
                <c:pt idx="824">
                  <c:v>123</c:v>
                </c:pt>
                <c:pt idx="825">
                  <c:v>123</c:v>
                </c:pt>
                <c:pt idx="826">
                  <c:v>128</c:v>
                </c:pt>
                <c:pt idx="827">
                  <c:v>129</c:v>
                </c:pt>
                <c:pt idx="828">
                  <c:v>129</c:v>
                </c:pt>
                <c:pt idx="829">
                  <c:v>117</c:v>
                </c:pt>
                <c:pt idx="830">
                  <c:v>124</c:v>
                </c:pt>
                <c:pt idx="831">
                  <c:v>126</c:v>
                </c:pt>
                <c:pt idx="832">
                  <c:v>126</c:v>
                </c:pt>
                <c:pt idx="833">
                  <c:v>119</c:v>
                </c:pt>
                <c:pt idx="834">
                  <c:v>115</c:v>
                </c:pt>
                <c:pt idx="835">
                  <c:v>122</c:v>
                </c:pt>
                <c:pt idx="836">
                  <c:v>118</c:v>
                </c:pt>
                <c:pt idx="837">
                  <c:v>112</c:v>
                </c:pt>
                <c:pt idx="838">
                  <c:v>112</c:v>
                </c:pt>
                <c:pt idx="839">
                  <c:v>117</c:v>
                </c:pt>
                <c:pt idx="840">
                  <c:v>129</c:v>
                </c:pt>
                <c:pt idx="841">
                  <c:v>119</c:v>
                </c:pt>
                <c:pt idx="842">
                  <c:v>127</c:v>
                </c:pt>
                <c:pt idx="843">
                  <c:v>128</c:v>
                </c:pt>
                <c:pt idx="844">
                  <c:v>121</c:v>
                </c:pt>
                <c:pt idx="845">
                  <c:v>115</c:v>
                </c:pt>
                <c:pt idx="846">
                  <c:v>118</c:v>
                </c:pt>
                <c:pt idx="847">
                  <c:v>128</c:v>
                </c:pt>
                <c:pt idx="848">
                  <c:v>111</c:v>
                </c:pt>
                <c:pt idx="849">
                  <c:v>128</c:v>
                </c:pt>
                <c:pt idx="850">
                  <c:v>128</c:v>
                </c:pt>
                <c:pt idx="851">
                  <c:v>121</c:v>
                </c:pt>
                <c:pt idx="852">
                  <c:v>111</c:v>
                </c:pt>
                <c:pt idx="853">
                  <c:v>124</c:v>
                </c:pt>
                <c:pt idx="854">
                  <c:v>116</c:v>
                </c:pt>
                <c:pt idx="855">
                  <c:v>132</c:v>
                </c:pt>
                <c:pt idx="856">
                  <c:v>124</c:v>
                </c:pt>
                <c:pt idx="857">
                  <c:v>132</c:v>
                </c:pt>
                <c:pt idx="858">
                  <c:v>125</c:v>
                </c:pt>
                <c:pt idx="859">
                  <c:v>124</c:v>
                </c:pt>
                <c:pt idx="860">
                  <c:v>123</c:v>
                </c:pt>
                <c:pt idx="861">
                  <c:v>113</c:v>
                </c:pt>
                <c:pt idx="862">
                  <c:v>121</c:v>
                </c:pt>
                <c:pt idx="863">
                  <c:v>121</c:v>
                </c:pt>
                <c:pt idx="864">
                  <c:v>117</c:v>
                </c:pt>
                <c:pt idx="865">
                  <c:v>125</c:v>
                </c:pt>
                <c:pt idx="866">
                  <c:v>124</c:v>
                </c:pt>
                <c:pt idx="867">
                  <c:v>112</c:v>
                </c:pt>
                <c:pt idx="868">
                  <c:v>112</c:v>
                </c:pt>
                <c:pt idx="869">
                  <c:v>132</c:v>
                </c:pt>
                <c:pt idx="870">
                  <c:v>134</c:v>
                </c:pt>
                <c:pt idx="871">
                  <c:v>134</c:v>
                </c:pt>
                <c:pt idx="872">
                  <c:v>119</c:v>
                </c:pt>
                <c:pt idx="873">
                  <c:v>129</c:v>
                </c:pt>
                <c:pt idx="874">
                  <c:v>124</c:v>
                </c:pt>
                <c:pt idx="875">
                  <c:v>124</c:v>
                </c:pt>
                <c:pt idx="876">
                  <c:v>118</c:v>
                </c:pt>
                <c:pt idx="877">
                  <c:v>129</c:v>
                </c:pt>
                <c:pt idx="878">
                  <c:v>127</c:v>
                </c:pt>
                <c:pt idx="879">
                  <c:v>121</c:v>
                </c:pt>
                <c:pt idx="880">
                  <c:v>124</c:v>
                </c:pt>
                <c:pt idx="881">
                  <c:v>117</c:v>
                </c:pt>
                <c:pt idx="882">
                  <c:v>121</c:v>
                </c:pt>
                <c:pt idx="883">
                  <c:v>121</c:v>
                </c:pt>
                <c:pt idx="884">
                  <c:v>124</c:v>
                </c:pt>
                <c:pt idx="885">
                  <c:v>127</c:v>
                </c:pt>
                <c:pt idx="886">
                  <c:v>127</c:v>
                </c:pt>
                <c:pt idx="887">
                  <c:v>124</c:v>
                </c:pt>
                <c:pt idx="888">
                  <c:v>117</c:v>
                </c:pt>
                <c:pt idx="889">
                  <c:v>117</c:v>
                </c:pt>
                <c:pt idx="890">
                  <c:v>121</c:v>
                </c:pt>
                <c:pt idx="891">
                  <c:v>124</c:v>
                </c:pt>
                <c:pt idx="892">
                  <c:v>119</c:v>
                </c:pt>
                <c:pt idx="893">
                  <c:v>119</c:v>
                </c:pt>
                <c:pt idx="894">
                  <c:v>123</c:v>
                </c:pt>
                <c:pt idx="895">
                  <c:v>123</c:v>
                </c:pt>
                <c:pt idx="896">
                  <c:v>126</c:v>
                </c:pt>
                <c:pt idx="897">
                  <c:v>122</c:v>
                </c:pt>
                <c:pt idx="898">
                  <c:v>117</c:v>
                </c:pt>
                <c:pt idx="899">
                  <c:v>119</c:v>
                </c:pt>
                <c:pt idx="900">
                  <c:v>114</c:v>
                </c:pt>
                <c:pt idx="901">
                  <c:v>121</c:v>
                </c:pt>
                <c:pt idx="902">
                  <c:v>125</c:v>
                </c:pt>
                <c:pt idx="903">
                  <c:v>121</c:v>
                </c:pt>
                <c:pt idx="904">
                  <c:v>121</c:v>
                </c:pt>
                <c:pt idx="905">
                  <c:v>126</c:v>
                </c:pt>
                <c:pt idx="906">
                  <c:v>123</c:v>
                </c:pt>
                <c:pt idx="907">
                  <c:v>124</c:v>
                </c:pt>
                <c:pt idx="908">
                  <c:v>119</c:v>
                </c:pt>
                <c:pt idx="909">
                  <c:v>117</c:v>
                </c:pt>
                <c:pt idx="910">
                  <c:v>134</c:v>
                </c:pt>
                <c:pt idx="911">
                  <c:v>123</c:v>
                </c:pt>
                <c:pt idx="912">
                  <c:v>121</c:v>
                </c:pt>
                <c:pt idx="913">
                  <c:v>134</c:v>
                </c:pt>
                <c:pt idx="914">
                  <c:v>126</c:v>
                </c:pt>
                <c:pt idx="915">
                  <c:v>115</c:v>
                </c:pt>
                <c:pt idx="916">
                  <c:v>114</c:v>
                </c:pt>
                <c:pt idx="917">
                  <c:v>127</c:v>
                </c:pt>
                <c:pt idx="918">
                  <c:v>117</c:v>
                </c:pt>
                <c:pt idx="919">
                  <c:v>117</c:v>
                </c:pt>
                <c:pt idx="920">
                  <c:v>122</c:v>
                </c:pt>
                <c:pt idx="921">
                  <c:v>117</c:v>
                </c:pt>
                <c:pt idx="922">
                  <c:v>128</c:v>
                </c:pt>
                <c:pt idx="923">
                  <c:v>131</c:v>
                </c:pt>
                <c:pt idx="924">
                  <c:v>117</c:v>
                </c:pt>
                <c:pt idx="925">
                  <c:v>125</c:v>
                </c:pt>
                <c:pt idx="926">
                  <c:v>115</c:v>
                </c:pt>
                <c:pt idx="927">
                  <c:v>121</c:v>
                </c:pt>
                <c:pt idx="928">
                  <c:v>121</c:v>
                </c:pt>
                <c:pt idx="929">
                  <c:v>127</c:v>
                </c:pt>
                <c:pt idx="930">
                  <c:v>126</c:v>
                </c:pt>
                <c:pt idx="931">
                  <c:v>109</c:v>
                </c:pt>
                <c:pt idx="932">
                  <c:v>116</c:v>
                </c:pt>
                <c:pt idx="933">
                  <c:v>121</c:v>
                </c:pt>
                <c:pt idx="934">
                  <c:v>122</c:v>
                </c:pt>
                <c:pt idx="935">
                  <c:v>128</c:v>
                </c:pt>
                <c:pt idx="936">
                  <c:v>111</c:v>
                </c:pt>
                <c:pt idx="937">
                  <c:v>121</c:v>
                </c:pt>
                <c:pt idx="938">
                  <c:v>123</c:v>
                </c:pt>
                <c:pt idx="939">
                  <c:v>133</c:v>
                </c:pt>
                <c:pt idx="940">
                  <c:v>118</c:v>
                </c:pt>
                <c:pt idx="941">
                  <c:v>118</c:v>
                </c:pt>
                <c:pt idx="942">
                  <c:v>128</c:v>
                </c:pt>
                <c:pt idx="943">
                  <c:v>123</c:v>
                </c:pt>
                <c:pt idx="944">
                  <c:v>129</c:v>
                </c:pt>
                <c:pt idx="945">
                  <c:v>123</c:v>
                </c:pt>
                <c:pt idx="946">
                  <c:v>128</c:v>
                </c:pt>
                <c:pt idx="947">
                  <c:v>112</c:v>
                </c:pt>
                <c:pt idx="948">
                  <c:v>125</c:v>
                </c:pt>
                <c:pt idx="949">
                  <c:v>113</c:v>
                </c:pt>
                <c:pt idx="950">
                  <c:v>124</c:v>
                </c:pt>
                <c:pt idx="951">
                  <c:v>117</c:v>
                </c:pt>
                <c:pt idx="952">
                  <c:v>125</c:v>
                </c:pt>
                <c:pt idx="953">
                  <c:v>114</c:v>
                </c:pt>
                <c:pt idx="954">
                  <c:v>119</c:v>
                </c:pt>
                <c:pt idx="955">
                  <c:v>122</c:v>
                </c:pt>
                <c:pt idx="956">
                  <c:v>124</c:v>
                </c:pt>
                <c:pt idx="957">
                  <c:v>124</c:v>
                </c:pt>
                <c:pt idx="958">
                  <c:v>115</c:v>
                </c:pt>
                <c:pt idx="959">
                  <c:v>115</c:v>
                </c:pt>
                <c:pt idx="960">
                  <c:v>116</c:v>
                </c:pt>
                <c:pt idx="961">
                  <c:v>125</c:v>
                </c:pt>
                <c:pt idx="962">
                  <c:v>117</c:v>
                </c:pt>
                <c:pt idx="963">
                  <c:v>129</c:v>
                </c:pt>
                <c:pt idx="964">
                  <c:v>123</c:v>
                </c:pt>
                <c:pt idx="965">
                  <c:v>118</c:v>
                </c:pt>
                <c:pt idx="966">
                  <c:v>114</c:v>
                </c:pt>
                <c:pt idx="967">
                  <c:v>123</c:v>
                </c:pt>
                <c:pt idx="968">
                  <c:v>129</c:v>
                </c:pt>
                <c:pt idx="969">
                  <c:v>123</c:v>
                </c:pt>
                <c:pt idx="970">
                  <c:v>117</c:v>
                </c:pt>
                <c:pt idx="971">
                  <c:v>122</c:v>
                </c:pt>
                <c:pt idx="972">
                  <c:v>124</c:v>
                </c:pt>
                <c:pt idx="973">
                  <c:v>124</c:v>
                </c:pt>
                <c:pt idx="974">
                  <c:v>115</c:v>
                </c:pt>
                <c:pt idx="975">
                  <c:v>132</c:v>
                </c:pt>
                <c:pt idx="976">
                  <c:v>118</c:v>
                </c:pt>
                <c:pt idx="977">
                  <c:v>123</c:v>
                </c:pt>
                <c:pt idx="978">
                  <c:v>116</c:v>
                </c:pt>
                <c:pt idx="979">
                  <c:v>116</c:v>
                </c:pt>
                <c:pt idx="980">
                  <c:v>131</c:v>
                </c:pt>
                <c:pt idx="981">
                  <c:v>131</c:v>
                </c:pt>
                <c:pt idx="982">
                  <c:v>127</c:v>
                </c:pt>
                <c:pt idx="983">
                  <c:v>127</c:v>
                </c:pt>
                <c:pt idx="984">
                  <c:v>117</c:v>
                </c:pt>
                <c:pt idx="985">
                  <c:v>127</c:v>
                </c:pt>
                <c:pt idx="986">
                  <c:v>131</c:v>
                </c:pt>
                <c:pt idx="987">
                  <c:v>116</c:v>
                </c:pt>
                <c:pt idx="988">
                  <c:v>117</c:v>
                </c:pt>
                <c:pt idx="989">
                  <c:v>121</c:v>
                </c:pt>
                <c:pt idx="990">
                  <c:v>124</c:v>
                </c:pt>
                <c:pt idx="991">
                  <c:v>125</c:v>
                </c:pt>
                <c:pt idx="992">
                  <c:v>128</c:v>
                </c:pt>
                <c:pt idx="993">
                  <c:v>141</c:v>
                </c:pt>
                <c:pt idx="994">
                  <c:v>123</c:v>
                </c:pt>
                <c:pt idx="995">
                  <c:v>121</c:v>
                </c:pt>
                <c:pt idx="996">
                  <c:v>125</c:v>
                </c:pt>
                <c:pt idx="997">
                  <c:v>127</c:v>
                </c:pt>
                <c:pt idx="998">
                  <c:v>125</c:v>
                </c:pt>
                <c:pt idx="999">
                  <c:v>123</c:v>
                </c:pt>
                <c:pt idx="1000">
                  <c:v>121</c:v>
                </c:pt>
                <c:pt idx="1001">
                  <c:v>124</c:v>
                </c:pt>
                <c:pt idx="1002">
                  <c:v>117</c:v>
                </c:pt>
                <c:pt idx="1003">
                  <c:v>115</c:v>
                </c:pt>
                <c:pt idx="1004">
                  <c:v>123</c:v>
                </c:pt>
                <c:pt idx="1005">
                  <c:v>127</c:v>
                </c:pt>
                <c:pt idx="1006">
                  <c:v>113</c:v>
                </c:pt>
                <c:pt idx="1007">
                  <c:v>113</c:v>
                </c:pt>
                <c:pt idx="1008">
                  <c:v>113</c:v>
                </c:pt>
                <c:pt idx="1009">
                  <c:v>122</c:v>
                </c:pt>
                <c:pt idx="1010">
                  <c:v>124</c:v>
                </c:pt>
                <c:pt idx="1011">
                  <c:v>126</c:v>
                </c:pt>
                <c:pt idx="1012">
                  <c:v>126</c:v>
                </c:pt>
                <c:pt idx="1013">
                  <c:v>119</c:v>
                </c:pt>
                <c:pt idx="1014">
                  <c:v>119</c:v>
                </c:pt>
                <c:pt idx="1015">
                  <c:v>123</c:v>
                </c:pt>
                <c:pt idx="1016">
                  <c:v>119</c:v>
                </c:pt>
                <c:pt idx="1017">
                  <c:v>119</c:v>
                </c:pt>
                <c:pt idx="1018">
                  <c:v>125</c:v>
                </c:pt>
                <c:pt idx="1019">
                  <c:v>125</c:v>
                </c:pt>
                <c:pt idx="1020">
                  <c:v>121</c:v>
                </c:pt>
                <c:pt idx="1021">
                  <c:v>135</c:v>
                </c:pt>
                <c:pt idx="1022">
                  <c:v>126</c:v>
                </c:pt>
                <c:pt idx="1023">
                  <c:v>133</c:v>
                </c:pt>
                <c:pt idx="1024">
                  <c:v>133</c:v>
                </c:pt>
                <c:pt idx="1025">
                  <c:v>125</c:v>
                </c:pt>
                <c:pt idx="1026">
                  <c:v>126</c:v>
                </c:pt>
                <c:pt idx="1027">
                  <c:v>117</c:v>
                </c:pt>
                <c:pt idx="1028">
                  <c:v>117</c:v>
                </c:pt>
                <c:pt idx="1029">
                  <c:v>123</c:v>
                </c:pt>
                <c:pt idx="1030">
                  <c:v>135</c:v>
                </c:pt>
                <c:pt idx="1031">
                  <c:v>127</c:v>
                </c:pt>
                <c:pt idx="1032">
                  <c:v>126</c:v>
                </c:pt>
                <c:pt idx="1033">
                  <c:v>126</c:v>
                </c:pt>
                <c:pt idx="1034">
                  <c:v>115</c:v>
                </c:pt>
                <c:pt idx="1035">
                  <c:v>115</c:v>
                </c:pt>
                <c:pt idx="1036">
                  <c:v>137</c:v>
                </c:pt>
                <c:pt idx="1037">
                  <c:v>131</c:v>
                </c:pt>
                <c:pt idx="1038">
                  <c:v>125</c:v>
                </c:pt>
                <c:pt idx="1039">
                  <c:v>131</c:v>
                </c:pt>
                <c:pt idx="1040">
                  <c:v>129</c:v>
                </c:pt>
                <c:pt idx="1041">
                  <c:v>124</c:v>
                </c:pt>
                <c:pt idx="1042">
                  <c:v>122</c:v>
                </c:pt>
                <c:pt idx="1043">
                  <c:v>124</c:v>
                </c:pt>
                <c:pt idx="1044">
                  <c:v>139</c:v>
                </c:pt>
                <c:pt idx="1045">
                  <c:v>121</c:v>
                </c:pt>
                <c:pt idx="1046">
                  <c:v>141</c:v>
                </c:pt>
                <c:pt idx="1047">
                  <c:v>145</c:v>
                </c:pt>
                <c:pt idx="1048">
                  <c:v>134</c:v>
                </c:pt>
                <c:pt idx="1049">
                  <c:v>139</c:v>
                </c:pt>
                <c:pt idx="1050">
                  <c:v>142</c:v>
                </c:pt>
                <c:pt idx="1051">
                  <c:v>139</c:v>
                </c:pt>
                <c:pt idx="1052">
                  <c:v>144</c:v>
                </c:pt>
                <c:pt idx="1053">
                  <c:v>141</c:v>
                </c:pt>
                <c:pt idx="1054">
                  <c:v>151</c:v>
                </c:pt>
                <c:pt idx="1055">
                  <c:v>151</c:v>
                </c:pt>
                <c:pt idx="1056">
                  <c:v>142</c:v>
                </c:pt>
                <c:pt idx="1057">
                  <c:v>161</c:v>
                </c:pt>
                <c:pt idx="1058">
                  <c:v>148</c:v>
                </c:pt>
                <c:pt idx="1059">
                  <c:v>157</c:v>
                </c:pt>
                <c:pt idx="1060">
                  <c:v>185</c:v>
                </c:pt>
                <c:pt idx="1061">
                  <c:v>196</c:v>
                </c:pt>
                <c:pt idx="1062">
                  <c:v>207</c:v>
                </c:pt>
                <c:pt idx="1063">
                  <c:v>223</c:v>
                </c:pt>
                <c:pt idx="1064">
                  <c:v>223</c:v>
                </c:pt>
                <c:pt idx="1065">
                  <c:v>323</c:v>
                </c:pt>
                <c:pt idx="1066">
                  <c:v>389</c:v>
                </c:pt>
                <c:pt idx="1067">
                  <c:v>422</c:v>
                </c:pt>
                <c:pt idx="1068">
                  <c:v>518</c:v>
                </c:pt>
                <c:pt idx="1069">
                  <c:v>622</c:v>
                </c:pt>
                <c:pt idx="1070">
                  <c:v>693</c:v>
                </c:pt>
                <c:pt idx="1071">
                  <c:v>821</c:v>
                </c:pt>
                <c:pt idx="1072">
                  <c:v>961</c:v>
                </c:pt>
                <c:pt idx="1073">
                  <c:v>1115</c:v>
                </c:pt>
                <c:pt idx="1074">
                  <c:v>1173</c:v>
                </c:pt>
                <c:pt idx="1075">
                  <c:v>1276</c:v>
                </c:pt>
                <c:pt idx="1076">
                  <c:v>1333</c:v>
                </c:pt>
                <c:pt idx="1077">
                  <c:v>1353</c:v>
                </c:pt>
                <c:pt idx="1078">
                  <c:v>1373</c:v>
                </c:pt>
                <c:pt idx="1079">
                  <c:v>1275</c:v>
                </c:pt>
                <c:pt idx="1080">
                  <c:v>1262</c:v>
                </c:pt>
                <c:pt idx="1081">
                  <c:v>1118</c:v>
                </c:pt>
                <c:pt idx="1082">
                  <c:v>1136</c:v>
                </c:pt>
                <c:pt idx="1083">
                  <c:v>1022</c:v>
                </c:pt>
                <c:pt idx="1084">
                  <c:v>918</c:v>
                </c:pt>
                <c:pt idx="1085">
                  <c:v>777</c:v>
                </c:pt>
                <c:pt idx="1086">
                  <c:v>702</c:v>
                </c:pt>
                <c:pt idx="1087">
                  <c:v>597</c:v>
                </c:pt>
                <c:pt idx="1088">
                  <c:v>547</c:v>
                </c:pt>
                <c:pt idx="1089">
                  <c:v>424</c:v>
                </c:pt>
                <c:pt idx="1090">
                  <c:v>397</c:v>
                </c:pt>
                <c:pt idx="1091">
                  <c:v>397</c:v>
                </c:pt>
                <c:pt idx="1092">
                  <c:v>302</c:v>
                </c:pt>
                <c:pt idx="1093">
                  <c:v>256</c:v>
                </c:pt>
                <c:pt idx="1094">
                  <c:v>247</c:v>
                </c:pt>
                <c:pt idx="1095">
                  <c:v>248</c:v>
                </c:pt>
                <c:pt idx="1096">
                  <c:v>214</c:v>
                </c:pt>
                <c:pt idx="1097">
                  <c:v>216</c:v>
                </c:pt>
                <c:pt idx="1098">
                  <c:v>183</c:v>
                </c:pt>
                <c:pt idx="1099">
                  <c:v>201</c:v>
                </c:pt>
                <c:pt idx="1100">
                  <c:v>187</c:v>
                </c:pt>
                <c:pt idx="1101">
                  <c:v>197</c:v>
                </c:pt>
                <c:pt idx="1102">
                  <c:v>185</c:v>
                </c:pt>
                <c:pt idx="1103">
                  <c:v>185</c:v>
                </c:pt>
                <c:pt idx="1104">
                  <c:v>185</c:v>
                </c:pt>
                <c:pt idx="1105">
                  <c:v>155</c:v>
                </c:pt>
                <c:pt idx="1106">
                  <c:v>133</c:v>
                </c:pt>
                <c:pt idx="1107">
                  <c:v>162</c:v>
                </c:pt>
                <c:pt idx="1108">
                  <c:v>149</c:v>
                </c:pt>
                <c:pt idx="1109">
                  <c:v>145</c:v>
                </c:pt>
                <c:pt idx="1110">
                  <c:v>147</c:v>
                </c:pt>
                <c:pt idx="1111">
                  <c:v>136</c:v>
                </c:pt>
                <c:pt idx="1112">
                  <c:v>134</c:v>
                </c:pt>
                <c:pt idx="1113">
                  <c:v>133</c:v>
                </c:pt>
                <c:pt idx="1114">
                  <c:v>134</c:v>
                </c:pt>
                <c:pt idx="1115">
                  <c:v>119</c:v>
                </c:pt>
                <c:pt idx="1116">
                  <c:v>133</c:v>
                </c:pt>
                <c:pt idx="1117">
                  <c:v>132</c:v>
                </c:pt>
                <c:pt idx="1118">
                  <c:v>132</c:v>
                </c:pt>
                <c:pt idx="1119">
                  <c:v>124</c:v>
                </c:pt>
                <c:pt idx="1120">
                  <c:v>123</c:v>
                </c:pt>
                <c:pt idx="1121">
                  <c:v>124</c:v>
                </c:pt>
                <c:pt idx="1122">
                  <c:v>129</c:v>
                </c:pt>
                <c:pt idx="1123">
                  <c:v>124</c:v>
                </c:pt>
                <c:pt idx="1124">
                  <c:v>132</c:v>
                </c:pt>
                <c:pt idx="1125">
                  <c:v>132</c:v>
                </c:pt>
                <c:pt idx="1126">
                  <c:v>136</c:v>
                </c:pt>
                <c:pt idx="1127">
                  <c:v>123</c:v>
                </c:pt>
                <c:pt idx="1128">
                  <c:v>125</c:v>
                </c:pt>
                <c:pt idx="1129">
                  <c:v>118</c:v>
                </c:pt>
                <c:pt idx="1130">
                  <c:v>118</c:v>
                </c:pt>
                <c:pt idx="1131">
                  <c:v>121</c:v>
                </c:pt>
                <c:pt idx="1132">
                  <c:v>118</c:v>
                </c:pt>
                <c:pt idx="1133">
                  <c:v>128</c:v>
                </c:pt>
                <c:pt idx="1134">
                  <c:v>135</c:v>
                </c:pt>
                <c:pt idx="1135">
                  <c:v>124</c:v>
                </c:pt>
                <c:pt idx="1136">
                  <c:v>125</c:v>
                </c:pt>
                <c:pt idx="1137">
                  <c:v>127</c:v>
                </c:pt>
                <c:pt idx="1138">
                  <c:v>139</c:v>
                </c:pt>
                <c:pt idx="1139">
                  <c:v>117</c:v>
                </c:pt>
                <c:pt idx="1140">
                  <c:v>122</c:v>
                </c:pt>
                <c:pt idx="1141">
                  <c:v>117</c:v>
                </c:pt>
                <c:pt idx="1142">
                  <c:v>121</c:v>
                </c:pt>
                <c:pt idx="1143">
                  <c:v>127</c:v>
                </c:pt>
                <c:pt idx="1144">
                  <c:v>126</c:v>
                </c:pt>
                <c:pt idx="1145">
                  <c:v>118</c:v>
                </c:pt>
                <c:pt idx="1146">
                  <c:v>126</c:v>
                </c:pt>
                <c:pt idx="1147">
                  <c:v>128</c:v>
                </c:pt>
                <c:pt idx="1148">
                  <c:v>127</c:v>
                </c:pt>
                <c:pt idx="1149">
                  <c:v>119</c:v>
                </c:pt>
                <c:pt idx="1150">
                  <c:v>123</c:v>
                </c:pt>
                <c:pt idx="1151">
                  <c:v>115</c:v>
                </c:pt>
                <c:pt idx="1152">
                  <c:v>121</c:v>
                </c:pt>
                <c:pt idx="1153">
                  <c:v>119</c:v>
                </c:pt>
                <c:pt idx="1154">
                  <c:v>118</c:v>
                </c:pt>
                <c:pt idx="1155">
                  <c:v>119</c:v>
                </c:pt>
                <c:pt idx="1156">
                  <c:v>116</c:v>
                </c:pt>
                <c:pt idx="1157">
                  <c:v>107</c:v>
                </c:pt>
                <c:pt idx="1158">
                  <c:v>123</c:v>
                </c:pt>
                <c:pt idx="1159">
                  <c:v>126</c:v>
                </c:pt>
                <c:pt idx="1160">
                  <c:v>118</c:v>
                </c:pt>
                <c:pt idx="1161">
                  <c:v>128</c:v>
                </c:pt>
                <c:pt idx="1162">
                  <c:v>124</c:v>
                </c:pt>
                <c:pt idx="1163">
                  <c:v>124</c:v>
                </c:pt>
                <c:pt idx="1164">
                  <c:v>118</c:v>
                </c:pt>
                <c:pt idx="1165">
                  <c:v>118</c:v>
                </c:pt>
                <c:pt idx="1166">
                  <c:v>126</c:v>
                </c:pt>
                <c:pt idx="1167">
                  <c:v>125</c:v>
                </c:pt>
                <c:pt idx="1168">
                  <c:v>121</c:v>
                </c:pt>
                <c:pt idx="1169">
                  <c:v>118</c:v>
                </c:pt>
                <c:pt idx="1170">
                  <c:v>117</c:v>
                </c:pt>
                <c:pt idx="1171">
                  <c:v>115</c:v>
                </c:pt>
                <c:pt idx="1172">
                  <c:v>117</c:v>
                </c:pt>
                <c:pt idx="1173">
                  <c:v>119</c:v>
                </c:pt>
                <c:pt idx="1174">
                  <c:v>118</c:v>
                </c:pt>
                <c:pt idx="1175">
                  <c:v>121</c:v>
                </c:pt>
                <c:pt idx="1176">
                  <c:v>117</c:v>
                </c:pt>
                <c:pt idx="1177">
                  <c:v>119</c:v>
                </c:pt>
                <c:pt idx="1178">
                  <c:v>122</c:v>
                </c:pt>
                <c:pt idx="1179">
                  <c:v>116</c:v>
                </c:pt>
                <c:pt idx="1180">
                  <c:v>118</c:v>
                </c:pt>
                <c:pt idx="1181">
                  <c:v>117</c:v>
                </c:pt>
                <c:pt idx="1182">
                  <c:v>114</c:v>
                </c:pt>
                <c:pt idx="1183">
                  <c:v>121</c:v>
                </c:pt>
                <c:pt idx="1184">
                  <c:v>123</c:v>
                </c:pt>
                <c:pt idx="1185">
                  <c:v>117</c:v>
                </c:pt>
                <c:pt idx="1186">
                  <c:v>117</c:v>
                </c:pt>
                <c:pt idx="1187">
                  <c:v>118</c:v>
                </c:pt>
                <c:pt idx="1188">
                  <c:v>123</c:v>
                </c:pt>
                <c:pt idx="1189">
                  <c:v>124</c:v>
                </c:pt>
                <c:pt idx="1190">
                  <c:v>117</c:v>
                </c:pt>
                <c:pt idx="1191">
                  <c:v>117</c:v>
                </c:pt>
                <c:pt idx="1192">
                  <c:v>118</c:v>
                </c:pt>
                <c:pt idx="1193">
                  <c:v>118</c:v>
                </c:pt>
                <c:pt idx="1194">
                  <c:v>115</c:v>
                </c:pt>
                <c:pt idx="1195">
                  <c:v>123</c:v>
                </c:pt>
                <c:pt idx="1196">
                  <c:v>119</c:v>
                </c:pt>
                <c:pt idx="1197">
                  <c:v>121</c:v>
                </c:pt>
                <c:pt idx="1198">
                  <c:v>124</c:v>
                </c:pt>
                <c:pt idx="1199">
                  <c:v>124</c:v>
                </c:pt>
                <c:pt idx="1200">
                  <c:v>121</c:v>
                </c:pt>
                <c:pt idx="1201">
                  <c:v>125</c:v>
                </c:pt>
                <c:pt idx="1202">
                  <c:v>118</c:v>
                </c:pt>
                <c:pt idx="1203">
                  <c:v>124</c:v>
                </c:pt>
                <c:pt idx="1204">
                  <c:v>108</c:v>
                </c:pt>
                <c:pt idx="1205">
                  <c:v>122</c:v>
                </c:pt>
                <c:pt idx="1206">
                  <c:v>115</c:v>
                </c:pt>
                <c:pt idx="1207">
                  <c:v>124</c:v>
                </c:pt>
                <c:pt idx="1208">
                  <c:v>114</c:v>
                </c:pt>
                <c:pt idx="1209">
                  <c:v>116</c:v>
                </c:pt>
                <c:pt idx="1210">
                  <c:v>123</c:v>
                </c:pt>
                <c:pt idx="1211">
                  <c:v>118</c:v>
                </c:pt>
                <c:pt idx="1212">
                  <c:v>121</c:v>
                </c:pt>
                <c:pt idx="1213">
                  <c:v>114</c:v>
                </c:pt>
                <c:pt idx="1214">
                  <c:v>114</c:v>
                </c:pt>
                <c:pt idx="1215">
                  <c:v>116</c:v>
                </c:pt>
                <c:pt idx="1216">
                  <c:v>115</c:v>
                </c:pt>
                <c:pt idx="1217">
                  <c:v>122</c:v>
                </c:pt>
                <c:pt idx="1218">
                  <c:v>114</c:v>
                </c:pt>
                <c:pt idx="1219">
                  <c:v>114</c:v>
                </c:pt>
                <c:pt idx="1220">
                  <c:v>124</c:v>
                </c:pt>
                <c:pt idx="1221">
                  <c:v>109</c:v>
                </c:pt>
                <c:pt idx="1222">
                  <c:v>126</c:v>
                </c:pt>
                <c:pt idx="1223">
                  <c:v>116</c:v>
                </c:pt>
                <c:pt idx="1224">
                  <c:v>113</c:v>
                </c:pt>
                <c:pt idx="1225">
                  <c:v>119</c:v>
                </c:pt>
                <c:pt idx="1226">
                  <c:v>118</c:v>
                </c:pt>
                <c:pt idx="1227">
                  <c:v>121</c:v>
                </c:pt>
                <c:pt idx="1228">
                  <c:v>127</c:v>
                </c:pt>
                <c:pt idx="1229">
                  <c:v>126</c:v>
                </c:pt>
                <c:pt idx="1230">
                  <c:v>123</c:v>
                </c:pt>
                <c:pt idx="1231">
                  <c:v>124</c:v>
                </c:pt>
                <c:pt idx="1232">
                  <c:v>124</c:v>
                </c:pt>
                <c:pt idx="1233">
                  <c:v>119</c:v>
                </c:pt>
                <c:pt idx="1234">
                  <c:v>117</c:v>
                </c:pt>
                <c:pt idx="1235">
                  <c:v>123</c:v>
                </c:pt>
                <c:pt idx="1236">
                  <c:v>117</c:v>
                </c:pt>
                <c:pt idx="1237">
                  <c:v>121</c:v>
                </c:pt>
                <c:pt idx="1238">
                  <c:v>117</c:v>
                </c:pt>
                <c:pt idx="1239">
                  <c:v>121</c:v>
                </c:pt>
                <c:pt idx="1240">
                  <c:v>112</c:v>
                </c:pt>
                <c:pt idx="1241">
                  <c:v>112</c:v>
                </c:pt>
                <c:pt idx="1242">
                  <c:v>112</c:v>
                </c:pt>
                <c:pt idx="1243">
                  <c:v>119</c:v>
                </c:pt>
                <c:pt idx="1244">
                  <c:v>114</c:v>
                </c:pt>
                <c:pt idx="1245">
                  <c:v>115</c:v>
                </c:pt>
                <c:pt idx="1246">
                  <c:v>115</c:v>
                </c:pt>
                <c:pt idx="1247">
                  <c:v>113</c:v>
                </c:pt>
                <c:pt idx="1248">
                  <c:v>122</c:v>
                </c:pt>
                <c:pt idx="1249">
                  <c:v>121</c:v>
                </c:pt>
                <c:pt idx="1250">
                  <c:v>123</c:v>
                </c:pt>
                <c:pt idx="1251">
                  <c:v>123</c:v>
                </c:pt>
                <c:pt idx="1252">
                  <c:v>122</c:v>
                </c:pt>
                <c:pt idx="1253">
                  <c:v>118</c:v>
                </c:pt>
                <c:pt idx="1254">
                  <c:v>124</c:v>
                </c:pt>
                <c:pt idx="1255">
                  <c:v>124</c:v>
                </c:pt>
                <c:pt idx="1256">
                  <c:v>113</c:v>
                </c:pt>
                <c:pt idx="1257">
                  <c:v>114</c:v>
                </c:pt>
                <c:pt idx="1258">
                  <c:v>114</c:v>
                </c:pt>
                <c:pt idx="1259">
                  <c:v>115</c:v>
                </c:pt>
                <c:pt idx="1260">
                  <c:v>123</c:v>
                </c:pt>
                <c:pt idx="1261">
                  <c:v>115</c:v>
                </c:pt>
                <c:pt idx="1262">
                  <c:v>123</c:v>
                </c:pt>
                <c:pt idx="1263">
                  <c:v>121</c:v>
                </c:pt>
                <c:pt idx="1264">
                  <c:v>121</c:v>
                </c:pt>
                <c:pt idx="1265">
                  <c:v>118</c:v>
                </c:pt>
                <c:pt idx="1266">
                  <c:v>121</c:v>
                </c:pt>
                <c:pt idx="1267">
                  <c:v>117</c:v>
                </c:pt>
                <c:pt idx="1268">
                  <c:v>123</c:v>
                </c:pt>
                <c:pt idx="1269">
                  <c:v>125</c:v>
                </c:pt>
                <c:pt idx="1270">
                  <c:v>116</c:v>
                </c:pt>
                <c:pt idx="1271">
                  <c:v>125</c:v>
                </c:pt>
                <c:pt idx="1272">
                  <c:v>121</c:v>
                </c:pt>
                <c:pt idx="1273">
                  <c:v>121</c:v>
                </c:pt>
                <c:pt idx="1274">
                  <c:v>121</c:v>
                </c:pt>
                <c:pt idx="1275">
                  <c:v>115</c:v>
                </c:pt>
                <c:pt idx="1276">
                  <c:v>113</c:v>
                </c:pt>
                <c:pt idx="1277">
                  <c:v>116</c:v>
                </c:pt>
                <c:pt idx="1278">
                  <c:v>115</c:v>
                </c:pt>
                <c:pt idx="1279">
                  <c:v>118</c:v>
                </c:pt>
                <c:pt idx="1280">
                  <c:v>116</c:v>
                </c:pt>
                <c:pt idx="1281">
                  <c:v>116</c:v>
                </c:pt>
                <c:pt idx="1282">
                  <c:v>116</c:v>
                </c:pt>
                <c:pt idx="1283">
                  <c:v>115</c:v>
                </c:pt>
                <c:pt idx="1284">
                  <c:v>115</c:v>
                </c:pt>
                <c:pt idx="1285">
                  <c:v>117</c:v>
                </c:pt>
                <c:pt idx="1286">
                  <c:v>122</c:v>
                </c:pt>
                <c:pt idx="1287">
                  <c:v>124</c:v>
                </c:pt>
                <c:pt idx="1288">
                  <c:v>113</c:v>
                </c:pt>
                <c:pt idx="1289">
                  <c:v>118</c:v>
                </c:pt>
                <c:pt idx="1290">
                  <c:v>127</c:v>
                </c:pt>
                <c:pt idx="1291">
                  <c:v>127</c:v>
                </c:pt>
                <c:pt idx="1292">
                  <c:v>125</c:v>
                </c:pt>
                <c:pt idx="1293">
                  <c:v>125</c:v>
                </c:pt>
                <c:pt idx="1294">
                  <c:v>123</c:v>
                </c:pt>
                <c:pt idx="1295">
                  <c:v>124</c:v>
                </c:pt>
                <c:pt idx="1296">
                  <c:v>116</c:v>
                </c:pt>
                <c:pt idx="1297">
                  <c:v>114</c:v>
                </c:pt>
                <c:pt idx="1298">
                  <c:v>129</c:v>
                </c:pt>
                <c:pt idx="1299">
                  <c:v>118</c:v>
                </c:pt>
                <c:pt idx="1300">
                  <c:v>119</c:v>
                </c:pt>
                <c:pt idx="1301">
                  <c:v>118</c:v>
                </c:pt>
                <c:pt idx="1302">
                  <c:v>118</c:v>
                </c:pt>
                <c:pt idx="1303">
                  <c:v>118</c:v>
                </c:pt>
                <c:pt idx="1304">
                  <c:v>122</c:v>
                </c:pt>
                <c:pt idx="1305">
                  <c:v>123</c:v>
                </c:pt>
                <c:pt idx="1306">
                  <c:v>123</c:v>
                </c:pt>
                <c:pt idx="1307">
                  <c:v>119</c:v>
                </c:pt>
                <c:pt idx="1308">
                  <c:v>113</c:v>
                </c:pt>
                <c:pt idx="1309">
                  <c:v>127</c:v>
                </c:pt>
                <c:pt idx="1310">
                  <c:v>121</c:v>
                </c:pt>
                <c:pt idx="1311">
                  <c:v>124</c:v>
                </c:pt>
                <c:pt idx="1312">
                  <c:v>126</c:v>
                </c:pt>
                <c:pt idx="1313">
                  <c:v>126</c:v>
                </c:pt>
                <c:pt idx="1314">
                  <c:v>126</c:v>
                </c:pt>
                <c:pt idx="1315">
                  <c:v>114</c:v>
                </c:pt>
                <c:pt idx="1316">
                  <c:v>116</c:v>
                </c:pt>
                <c:pt idx="1317">
                  <c:v>125</c:v>
                </c:pt>
                <c:pt idx="1318">
                  <c:v>131</c:v>
                </c:pt>
                <c:pt idx="1319">
                  <c:v>131</c:v>
                </c:pt>
                <c:pt idx="1320">
                  <c:v>124</c:v>
                </c:pt>
                <c:pt idx="1321">
                  <c:v>124</c:v>
                </c:pt>
                <c:pt idx="1322">
                  <c:v>116</c:v>
                </c:pt>
                <c:pt idx="1323">
                  <c:v>117</c:v>
                </c:pt>
                <c:pt idx="1324">
                  <c:v>117</c:v>
                </c:pt>
                <c:pt idx="1325">
                  <c:v>118</c:v>
                </c:pt>
                <c:pt idx="1326">
                  <c:v>117</c:v>
                </c:pt>
                <c:pt idx="1327">
                  <c:v>117</c:v>
                </c:pt>
                <c:pt idx="1328">
                  <c:v>121</c:v>
                </c:pt>
                <c:pt idx="1329">
                  <c:v>121</c:v>
                </c:pt>
                <c:pt idx="1330">
                  <c:v>117</c:v>
                </c:pt>
                <c:pt idx="1331">
                  <c:v>125</c:v>
                </c:pt>
                <c:pt idx="1332">
                  <c:v>125</c:v>
                </c:pt>
                <c:pt idx="1333">
                  <c:v>125</c:v>
                </c:pt>
                <c:pt idx="1334">
                  <c:v>117</c:v>
                </c:pt>
                <c:pt idx="1335">
                  <c:v>128</c:v>
                </c:pt>
                <c:pt idx="1336">
                  <c:v>122</c:v>
                </c:pt>
                <c:pt idx="1337">
                  <c:v>122</c:v>
                </c:pt>
                <c:pt idx="1338">
                  <c:v>122</c:v>
                </c:pt>
                <c:pt idx="1339">
                  <c:v>118</c:v>
                </c:pt>
                <c:pt idx="1340">
                  <c:v>117</c:v>
                </c:pt>
                <c:pt idx="1341">
                  <c:v>117</c:v>
                </c:pt>
                <c:pt idx="1342">
                  <c:v>121</c:v>
                </c:pt>
                <c:pt idx="1343">
                  <c:v>113</c:v>
                </c:pt>
                <c:pt idx="1344">
                  <c:v>113</c:v>
                </c:pt>
                <c:pt idx="1345">
                  <c:v>122</c:v>
                </c:pt>
                <c:pt idx="1346">
                  <c:v>119</c:v>
                </c:pt>
                <c:pt idx="1347">
                  <c:v>119</c:v>
                </c:pt>
                <c:pt idx="1348">
                  <c:v>111</c:v>
                </c:pt>
                <c:pt idx="1349">
                  <c:v>122</c:v>
                </c:pt>
                <c:pt idx="1350">
                  <c:v>116</c:v>
                </c:pt>
                <c:pt idx="1351">
                  <c:v>115</c:v>
                </c:pt>
                <c:pt idx="1352">
                  <c:v>112</c:v>
                </c:pt>
                <c:pt idx="1353">
                  <c:v>124</c:v>
                </c:pt>
                <c:pt idx="1354">
                  <c:v>127</c:v>
                </c:pt>
                <c:pt idx="1355">
                  <c:v>116</c:v>
                </c:pt>
                <c:pt idx="1356">
                  <c:v>116</c:v>
                </c:pt>
                <c:pt idx="1357">
                  <c:v>116</c:v>
                </c:pt>
                <c:pt idx="1358">
                  <c:v>114</c:v>
                </c:pt>
                <c:pt idx="1359">
                  <c:v>114</c:v>
                </c:pt>
                <c:pt idx="1360">
                  <c:v>114</c:v>
                </c:pt>
                <c:pt idx="1361">
                  <c:v>117</c:v>
                </c:pt>
                <c:pt idx="1362">
                  <c:v>121</c:v>
                </c:pt>
                <c:pt idx="1363">
                  <c:v>114</c:v>
                </c:pt>
                <c:pt idx="1364">
                  <c:v>114</c:v>
                </c:pt>
                <c:pt idx="1365">
                  <c:v>119</c:v>
                </c:pt>
                <c:pt idx="1366">
                  <c:v>119</c:v>
                </c:pt>
                <c:pt idx="1367">
                  <c:v>123</c:v>
                </c:pt>
                <c:pt idx="1368">
                  <c:v>126</c:v>
                </c:pt>
                <c:pt idx="1369">
                  <c:v>126</c:v>
                </c:pt>
                <c:pt idx="1370">
                  <c:v>126</c:v>
                </c:pt>
                <c:pt idx="1371">
                  <c:v>113</c:v>
                </c:pt>
                <c:pt idx="1372">
                  <c:v>122</c:v>
                </c:pt>
                <c:pt idx="1373">
                  <c:v>122</c:v>
                </c:pt>
                <c:pt idx="1374">
                  <c:v>122</c:v>
                </c:pt>
                <c:pt idx="1375">
                  <c:v>116</c:v>
                </c:pt>
                <c:pt idx="1376">
                  <c:v>122</c:v>
                </c:pt>
                <c:pt idx="1377">
                  <c:v>128</c:v>
                </c:pt>
                <c:pt idx="1378">
                  <c:v>125</c:v>
                </c:pt>
                <c:pt idx="1379">
                  <c:v>121</c:v>
                </c:pt>
                <c:pt idx="1380">
                  <c:v>113</c:v>
                </c:pt>
                <c:pt idx="1381">
                  <c:v>127</c:v>
                </c:pt>
                <c:pt idx="1382">
                  <c:v>127</c:v>
                </c:pt>
                <c:pt idx="1383">
                  <c:v>113</c:v>
                </c:pt>
                <c:pt idx="1384">
                  <c:v>116</c:v>
                </c:pt>
                <c:pt idx="1385">
                  <c:v>112</c:v>
                </c:pt>
                <c:pt idx="1386">
                  <c:v>115</c:v>
                </c:pt>
                <c:pt idx="1387">
                  <c:v>119</c:v>
                </c:pt>
                <c:pt idx="1388">
                  <c:v>114</c:v>
                </c:pt>
                <c:pt idx="1389">
                  <c:v>116</c:v>
                </c:pt>
                <c:pt idx="1390">
                  <c:v>118</c:v>
                </c:pt>
                <c:pt idx="1391">
                  <c:v>116</c:v>
                </c:pt>
                <c:pt idx="1392">
                  <c:v>123</c:v>
                </c:pt>
                <c:pt idx="1393">
                  <c:v>117</c:v>
                </c:pt>
                <c:pt idx="1394">
                  <c:v>117</c:v>
                </c:pt>
                <c:pt idx="1395">
                  <c:v>119</c:v>
                </c:pt>
                <c:pt idx="1396">
                  <c:v>123</c:v>
                </c:pt>
                <c:pt idx="1397">
                  <c:v>118</c:v>
                </c:pt>
                <c:pt idx="1398">
                  <c:v>131</c:v>
                </c:pt>
                <c:pt idx="1399">
                  <c:v>114</c:v>
                </c:pt>
                <c:pt idx="1400">
                  <c:v>118</c:v>
                </c:pt>
                <c:pt idx="1401">
                  <c:v>117</c:v>
                </c:pt>
                <c:pt idx="1402">
                  <c:v>117</c:v>
                </c:pt>
                <c:pt idx="1403">
                  <c:v>117</c:v>
                </c:pt>
                <c:pt idx="1404">
                  <c:v>119</c:v>
                </c:pt>
                <c:pt idx="1405">
                  <c:v>116</c:v>
                </c:pt>
                <c:pt idx="1406">
                  <c:v>127</c:v>
                </c:pt>
                <c:pt idx="1407">
                  <c:v>124</c:v>
                </c:pt>
                <c:pt idx="1408">
                  <c:v>113</c:v>
                </c:pt>
                <c:pt idx="1409">
                  <c:v>114</c:v>
                </c:pt>
                <c:pt idx="1410">
                  <c:v>118</c:v>
                </c:pt>
                <c:pt idx="1411">
                  <c:v>108</c:v>
                </c:pt>
                <c:pt idx="1412">
                  <c:v>113</c:v>
                </c:pt>
                <c:pt idx="1413">
                  <c:v>122</c:v>
                </c:pt>
                <c:pt idx="1414">
                  <c:v>124</c:v>
                </c:pt>
                <c:pt idx="1415">
                  <c:v>119</c:v>
                </c:pt>
                <c:pt idx="1416">
                  <c:v>118</c:v>
                </c:pt>
                <c:pt idx="1417">
                  <c:v>117</c:v>
                </c:pt>
                <c:pt idx="1418">
                  <c:v>121</c:v>
                </c:pt>
                <c:pt idx="1419">
                  <c:v>109</c:v>
                </c:pt>
                <c:pt idx="1420">
                  <c:v>118</c:v>
                </c:pt>
                <c:pt idx="1421">
                  <c:v>116</c:v>
                </c:pt>
                <c:pt idx="1422">
                  <c:v>118</c:v>
                </c:pt>
                <c:pt idx="1423">
                  <c:v>129</c:v>
                </c:pt>
                <c:pt idx="1424">
                  <c:v>121</c:v>
                </c:pt>
                <c:pt idx="1425">
                  <c:v>123</c:v>
                </c:pt>
                <c:pt idx="1426">
                  <c:v>119</c:v>
                </c:pt>
                <c:pt idx="1427">
                  <c:v>119</c:v>
                </c:pt>
                <c:pt idx="1428">
                  <c:v>115</c:v>
                </c:pt>
                <c:pt idx="1429">
                  <c:v>108</c:v>
                </c:pt>
                <c:pt idx="1430">
                  <c:v>114</c:v>
                </c:pt>
                <c:pt idx="1431">
                  <c:v>114</c:v>
                </c:pt>
                <c:pt idx="1432">
                  <c:v>121</c:v>
                </c:pt>
                <c:pt idx="1433">
                  <c:v>119</c:v>
                </c:pt>
                <c:pt idx="1434">
                  <c:v>104</c:v>
                </c:pt>
                <c:pt idx="1435">
                  <c:v>114</c:v>
                </c:pt>
                <c:pt idx="1436">
                  <c:v>117</c:v>
                </c:pt>
                <c:pt idx="1437">
                  <c:v>118</c:v>
                </c:pt>
                <c:pt idx="1438">
                  <c:v>116</c:v>
                </c:pt>
                <c:pt idx="1439">
                  <c:v>116</c:v>
                </c:pt>
                <c:pt idx="1440">
                  <c:v>122</c:v>
                </c:pt>
                <c:pt idx="1441">
                  <c:v>114</c:v>
                </c:pt>
                <c:pt idx="1442">
                  <c:v>113</c:v>
                </c:pt>
                <c:pt idx="1443">
                  <c:v>121</c:v>
                </c:pt>
                <c:pt idx="1444">
                  <c:v>116</c:v>
                </c:pt>
                <c:pt idx="1445">
                  <c:v>122</c:v>
                </c:pt>
                <c:pt idx="1446">
                  <c:v>115</c:v>
                </c:pt>
                <c:pt idx="1447">
                  <c:v>113</c:v>
                </c:pt>
                <c:pt idx="1448">
                  <c:v>111</c:v>
                </c:pt>
                <c:pt idx="1449">
                  <c:v>121</c:v>
                </c:pt>
                <c:pt idx="1450">
                  <c:v>121</c:v>
                </c:pt>
                <c:pt idx="1451">
                  <c:v>121</c:v>
                </c:pt>
                <c:pt idx="1452">
                  <c:v>121</c:v>
                </c:pt>
                <c:pt idx="1453">
                  <c:v>124</c:v>
                </c:pt>
                <c:pt idx="1454">
                  <c:v>116</c:v>
                </c:pt>
                <c:pt idx="1455">
                  <c:v>115</c:v>
                </c:pt>
                <c:pt idx="1456">
                  <c:v>114</c:v>
                </c:pt>
                <c:pt idx="1457">
                  <c:v>117</c:v>
                </c:pt>
                <c:pt idx="1458">
                  <c:v>115</c:v>
                </c:pt>
                <c:pt idx="1459">
                  <c:v>123</c:v>
                </c:pt>
                <c:pt idx="1460">
                  <c:v>118</c:v>
                </c:pt>
                <c:pt idx="1461">
                  <c:v>117</c:v>
                </c:pt>
                <c:pt idx="1462">
                  <c:v>115</c:v>
                </c:pt>
                <c:pt idx="1463">
                  <c:v>116</c:v>
                </c:pt>
                <c:pt idx="1464">
                  <c:v>117</c:v>
                </c:pt>
                <c:pt idx="1465">
                  <c:v>116</c:v>
                </c:pt>
                <c:pt idx="1466">
                  <c:v>124</c:v>
                </c:pt>
                <c:pt idx="1467">
                  <c:v>122</c:v>
                </c:pt>
                <c:pt idx="1468">
                  <c:v>112</c:v>
                </c:pt>
                <c:pt idx="1469">
                  <c:v>117</c:v>
                </c:pt>
                <c:pt idx="1470">
                  <c:v>112</c:v>
                </c:pt>
                <c:pt idx="1471">
                  <c:v>112</c:v>
                </c:pt>
                <c:pt idx="1472">
                  <c:v>121</c:v>
                </c:pt>
                <c:pt idx="1473">
                  <c:v>119</c:v>
                </c:pt>
                <c:pt idx="1474">
                  <c:v>118</c:v>
                </c:pt>
                <c:pt idx="1475">
                  <c:v>118</c:v>
                </c:pt>
                <c:pt idx="1476">
                  <c:v>118</c:v>
                </c:pt>
                <c:pt idx="1477">
                  <c:v>117</c:v>
                </c:pt>
                <c:pt idx="1478">
                  <c:v>116</c:v>
                </c:pt>
                <c:pt idx="1479">
                  <c:v>113</c:v>
                </c:pt>
                <c:pt idx="1480">
                  <c:v>115</c:v>
                </c:pt>
                <c:pt idx="1481">
                  <c:v>125</c:v>
                </c:pt>
                <c:pt idx="1482">
                  <c:v>118</c:v>
                </c:pt>
                <c:pt idx="1483">
                  <c:v>111</c:v>
                </c:pt>
                <c:pt idx="1484">
                  <c:v>119</c:v>
                </c:pt>
                <c:pt idx="1485">
                  <c:v>119</c:v>
                </c:pt>
                <c:pt idx="1486">
                  <c:v>118</c:v>
                </c:pt>
                <c:pt idx="1487">
                  <c:v>116</c:v>
                </c:pt>
                <c:pt idx="1488">
                  <c:v>116</c:v>
                </c:pt>
                <c:pt idx="1489">
                  <c:v>112</c:v>
                </c:pt>
                <c:pt idx="1490">
                  <c:v>115</c:v>
                </c:pt>
                <c:pt idx="1491">
                  <c:v>125</c:v>
                </c:pt>
                <c:pt idx="1492">
                  <c:v>121</c:v>
                </c:pt>
                <c:pt idx="1493">
                  <c:v>114</c:v>
                </c:pt>
                <c:pt idx="1494">
                  <c:v>112</c:v>
                </c:pt>
                <c:pt idx="1495">
                  <c:v>112</c:v>
                </c:pt>
                <c:pt idx="1496">
                  <c:v>111</c:v>
                </c:pt>
                <c:pt idx="1497">
                  <c:v>121</c:v>
                </c:pt>
                <c:pt idx="1498">
                  <c:v>112</c:v>
                </c:pt>
                <c:pt idx="1499">
                  <c:v>112</c:v>
                </c:pt>
                <c:pt idx="1500">
                  <c:v>111</c:v>
                </c:pt>
                <c:pt idx="1501">
                  <c:v>117</c:v>
                </c:pt>
                <c:pt idx="1502">
                  <c:v>117</c:v>
                </c:pt>
                <c:pt idx="1503">
                  <c:v>118</c:v>
                </c:pt>
                <c:pt idx="1504">
                  <c:v>118</c:v>
                </c:pt>
                <c:pt idx="1505">
                  <c:v>126</c:v>
                </c:pt>
                <c:pt idx="1506">
                  <c:v>115</c:v>
                </c:pt>
                <c:pt idx="1507">
                  <c:v>116</c:v>
                </c:pt>
                <c:pt idx="1508">
                  <c:v>116</c:v>
                </c:pt>
                <c:pt idx="1509">
                  <c:v>118</c:v>
                </c:pt>
                <c:pt idx="1510">
                  <c:v>117</c:v>
                </c:pt>
                <c:pt idx="1511">
                  <c:v>119</c:v>
                </c:pt>
                <c:pt idx="1512">
                  <c:v>118</c:v>
                </c:pt>
                <c:pt idx="1513">
                  <c:v>118</c:v>
                </c:pt>
                <c:pt idx="1514">
                  <c:v>109</c:v>
                </c:pt>
                <c:pt idx="1515">
                  <c:v>108</c:v>
                </c:pt>
                <c:pt idx="1516">
                  <c:v>118</c:v>
                </c:pt>
                <c:pt idx="1517">
                  <c:v>122</c:v>
                </c:pt>
                <c:pt idx="1518">
                  <c:v>112</c:v>
                </c:pt>
                <c:pt idx="1519">
                  <c:v>122</c:v>
                </c:pt>
                <c:pt idx="1520">
                  <c:v>122</c:v>
                </c:pt>
                <c:pt idx="1521">
                  <c:v>129</c:v>
                </c:pt>
                <c:pt idx="1522">
                  <c:v>129</c:v>
                </c:pt>
                <c:pt idx="1523">
                  <c:v>114</c:v>
                </c:pt>
                <c:pt idx="1524">
                  <c:v>112</c:v>
                </c:pt>
                <c:pt idx="1525">
                  <c:v>111</c:v>
                </c:pt>
                <c:pt idx="1526">
                  <c:v>111</c:v>
                </c:pt>
                <c:pt idx="1527">
                  <c:v>113</c:v>
                </c:pt>
                <c:pt idx="1528">
                  <c:v>119</c:v>
                </c:pt>
                <c:pt idx="1529">
                  <c:v>113</c:v>
                </c:pt>
                <c:pt idx="1530">
                  <c:v>118</c:v>
                </c:pt>
                <c:pt idx="1531">
                  <c:v>116</c:v>
                </c:pt>
                <c:pt idx="1532">
                  <c:v>122</c:v>
                </c:pt>
                <c:pt idx="1533">
                  <c:v>118</c:v>
                </c:pt>
                <c:pt idx="1534">
                  <c:v>115</c:v>
                </c:pt>
                <c:pt idx="1535">
                  <c:v>116</c:v>
                </c:pt>
                <c:pt idx="1536">
                  <c:v>116</c:v>
                </c:pt>
                <c:pt idx="1537">
                  <c:v>117</c:v>
                </c:pt>
                <c:pt idx="1538">
                  <c:v>122</c:v>
                </c:pt>
                <c:pt idx="1539">
                  <c:v>114</c:v>
                </c:pt>
                <c:pt idx="1540">
                  <c:v>113</c:v>
                </c:pt>
                <c:pt idx="1541">
                  <c:v>112</c:v>
                </c:pt>
                <c:pt idx="1542">
                  <c:v>112</c:v>
                </c:pt>
                <c:pt idx="1543">
                  <c:v>115</c:v>
                </c:pt>
                <c:pt idx="1544">
                  <c:v>115</c:v>
                </c:pt>
                <c:pt idx="1545">
                  <c:v>111</c:v>
                </c:pt>
                <c:pt idx="1546">
                  <c:v>109</c:v>
                </c:pt>
                <c:pt idx="1547">
                  <c:v>113</c:v>
                </c:pt>
                <c:pt idx="1548">
                  <c:v>116</c:v>
                </c:pt>
                <c:pt idx="1549">
                  <c:v>125</c:v>
                </c:pt>
                <c:pt idx="1550">
                  <c:v>125</c:v>
                </c:pt>
                <c:pt idx="1551">
                  <c:v>113</c:v>
                </c:pt>
                <c:pt idx="1552">
                  <c:v>117</c:v>
                </c:pt>
                <c:pt idx="1553">
                  <c:v>114</c:v>
                </c:pt>
                <c:pt idx="1554">
                  <c:v>112</c:v>
                </c:pt>
                <c:pt idx="1555">
                  <c:v>112</c:v>
                </c:pt>
                <c:pt idx="1556">
                  <c:v>122</c:v>
                </c:pt>
                <c:pt idx="1557">
                  <c:v>109</c:v>
                </c:pt>
                <c:pt idx="1558">
                  <c:v>121</c:v>
                </c:pt>
                <c:pt idx="1559">
                  <c:v>121</c:v>
                </c:pt>
                <c:pt idx="1560">
                  <c:v>126</c:v>
                </c:pt>
                <c:pt idx="1561">
                  <c:v>111</c:v>
                </c:pt>
                <c:pt idx="1562">
                  <c:v>107</c:v>
                </c:pt>
                <c:pt idx="1563">
                  <c:v>115</c:v>
                </c:pt>
                <c:pt idx="1564">
                  <c:v>117</c:v>
                </c:pt>
                <c:pt idx="1565">
                  <c:v>121</c:v>
                </c:pt>
                <c:pt idx="1566">
                  <c:v>109</c:v>
                </c:pt>
                <c:pt idx="1567">
                  <c:v>108</c:v>
                </c:pt>
                <c:pt idx="1568">
                  <c:v>116</c:v>
                </c:pt>
                <c:pt idx="1569">
                  <c:v>119</c:v>
                </c:pt>
                <c:pt idx="1570">
                  <c:v>113</c:v>
                </c:pt>
                <c:pt idx="1571">
                  <c:v>111</c:v>
                </c:pt>
                <c:pt idx="1572">
                  <c:v>114</c:v>
                </c:pt>
                <c:pt idx="1573">
                  <c:v>116</c:v>
                </c:pt>
                <c:pt idx="1574">
                  <c:v>115</c:v>
                </c:pt>
                <c:pt idx="1575">
                  <c:v>115</c:v>
                </c:pt>
                <c:pt idx="1576">
                  <c:v>121</c:v>
                </c:pt>
                <c:pt idx="1577">
                  <c:v>129</c:v>
                </c:pt>
                <c:pt idx="1578">
                  <c:v>116</c:v>
                </c:pt>
                <c:pt idx="1579">
                  <c:v>122</c:v>
                </c:pt>
                <c:pt idx="1580">
                  <c:v>117</c:v>
                </c:pt>
                <c:pt idx="1581">
                  <c:v>123</c:v>
                </c:pt>
                <c:pt idx="1582">
                  <c:v>118</c:v>
                </c:pt>
                <c:pt idx="1583">
                  <c:v>118</c:v>
                </c:pt>
                <c:pt idx="1584">
                  <c:v>118</c:v>
                </c:pt>
                <c:pt idx="1585">
                  <c:v>114</c:v>
                </c:pt>
                <c:pt idx="1586">
                  <c:v>119</c:v>
                </c:pt>
                <c:pt idx="1587">
                  <c:v>108</c:v>
                </c:pt>
                <c:pt idx="1588">
                  <c:v>116</c:v>
                </c:pt>
                <c:pt idx="1589">
                  <c:v>119</c:v>
                </c:pt>
                <c:pt idx="1590">
                  <c:v>113</c:v>
                </c:pt>
                <c:pt idx="1591">
                  <c:v>114</c:v>
                </c:pt>
                <c:pt idx="1592">
                  <c:v>117</c:v>
                </c:pt>
                <c:pt idx="1593">
                  <c:v>115</c:v>
                </c:pt>
                <c:pt idx="1594">
                  <c:v>121</c:v>
                </c:pt>
                <c:pt idx="1595">
                  <c:v>125</c:v>
                </c:pt>
                <c:pt idx="1596">
                  <c:v>112</c:v>
                </c:pt>
                <c:pt idx="1597">
                  <c:v>111</c:v>
                </c:pt>
                <c:pt idx="1598">
                  <c:v>116</c:v>
                </c:pt>
                <c:pt idx="1599">
                  <c:v>116</c:v>
                </c:pt>
                <c:pt idx="1600">
                  <c:v>126</c:v>
                </c:pt>
                <c:pt idx="1601">
                  <c:v>115</c:v>
                </c:pt>
                <c:pt idx="1602">
                  <c:v>115</c:v>
                </c:pt>
                <c:pt idx="1603">
                  <c:v>119</c:v>
                </c:pt>
                <c:pt idx="1604">
                  <c:v>118</c:v>
                </c:pt>
                <c:pt idx="1605">
                  <c:v>114</c:v>
                </c:pt>
                <c:pt idx="1606">
                  <c:v>124</c:v>
                </c:pt>
                <c:pt idx="1607">
                  <c:v>111</c:v>
                </c:pt>
                <c:pt idx="1608">
                  <c:v>112</c:v>
                </c:pt>
                <c:pt idx="1609">
                  <c:v>116</c:v>
                </c:pt>
                <c:pt idx="1610">
                  <c:v>122</c:v>
                </c:pt>
                <c:pt idx="1611">
                  <c:v>112</c:v>
                </c:pt>
                <c:pt idx="1612">
                  <c:v>108</c:v>
                </c:pt>
                <c:pt idx="1613">
                  <c:v>119</c:v>
                </c:pt>
                <c:pt idx="1614">
                  <c:v>116</c:v>
                </c:pt>
                <c:pt idx="1615">
                  <c:v>121</c:v>
                </c:pt>
                <c:pt idx="1616">
                  <c:v>113</c:v>
                </c:pt>
                <c:pt idx="1617">
                  <c:v>121</c:v>
                </c:pt>
                <c:pt idx="1618">
                  <c:v>113</c:v>
                </c:pt>
                <c:pt idx="1619">
                  <c:v>121</c:v>
                </c:pt>
                <c:pt idx="1620">
                  <c:v>114</c:v>
                </c:pt>
                <c:pt idx="1621">
                  <c:v>114</c:v>
                </c:pt>
                <c:pt idx="1622">
                  <c:v>114</c:v>
                </c:pt>
                <c:pt idx="1623">
                  <c:v>117</c:v>
                </c:pt>
                <c:pt idx="1624">
                  <c:v>117</c:v>
                </c:pt>
                <c:pt idx="1625">
                  <c:v>116</c:v>
                </c:pt>
                <c:pt idx="1626">
                  <c:v>121</c:v>
                </c:pt>
                <c:pt idx="1627">
                  <c:v>115</c:v>
                </c:pt>
                <c:pt idx="1628">
                  <c:v>117</c:v>
                </c:pt>
                <c:pt idx="1629">
                  <c:v>118</c:v>
                </c:pt>
                <c:pt idx="1630">
                  <c:v>118</c:v>
                </c:pt>
                <c:pt idx="1631">
                  <c:v>106</c:v>
                </c:pt>
                <c:pt idx="1632">
                  <c:v>119</c:v>
                </c:pt>
                <c:pt idx="1633">
                  <c:v>121</c:v>
                </c:pt>
                <c:pt idx="1634">
                  <c:v>121</c:v>
                </c:pt>
                <c:pt idx="1635">
                  <c:v>114</c:v>
                </c:pt>
                <c:pt idx="1636">
                  <c:v>123</c:v>
                </c:pt>
                <c:pt idx="1637">
                  <c:v>123</c:v>
                </c:pt>
                <c:pt idx="1638">
                  <c:v>122</c:v>
                </c:pt>
                <c:pt idx="1639">
                  <c:v>114</c:v>
                </c:pt>
                <c:pt idx="1640">
                  <c:v>121</c:v>
                </c:pt>
                <c:pt idx="1641">
                  <c:v>121</c:v>
                </c:pt>
                <c:pt idx="1642">
                  <c:v>117</c:v>
                </c:pt>
                <c:pt idx="1643">
                  <c:v>116</c:v>
                </c:pt>
                <c:pt idx="1644">
                  <c:v>115</c:v>
                </c:pt>
                <c:pt idx="1645">
                  <c:v>115</c:v>
                </c:pt>
                <c:pt idx="1646">
                  <c:v>115</c:v>
                </c:pt>
                <c:pt idx="1647">
                  <c:v>113</c:v>
                </c:pt>
                <c:pt idx="1648">
                  <c:v>117</c:v>
                </c:pt>
                <c:pt idx="1649">
                  <c:v>113</c:v>
                </c:pt>
                <c:pt idx="1650">
                  <c:v>112</c:v>
                </c:pt>
                <c:pt idx="1651">
                  <c:v>114</c:v>
                </c:pt>
                <c:pt idx="1652">
                  <c:v>114</c:v>
                </c:pt>
                <c:pt idx="1653">
                  <c:v>129</c:v>
                </c:pt>
                <c:pt idx="1654">
                  <c:v>113</c:v>
                </c:pt>
                <c:pt idx="1655">
                  <c:v>119</c:v>
                </c:pt>
                <c:pt idx="1656">
                  <c:v>116</c:v>
                </c:pt>
                <c:pt idx="1657">
                  <c:v>113</c:v>
                </c:pt>
                <c:pt idx="1658">
                  <c:v>111</c:v>
                </c:pt>
                <c:pt idx="1659">
                  <c:v>118</c:v>
                </c:pt>
                <c:pt idx="1660">
                  <c:v>117</c:v>
                </c:pt>
                <c:pt idx="1661">
                  <c:v>113</c:v>
                </c:pt>
                <c:pt idx="1662">
                  <c:v>113</c:v>
                </c:pt>
                <c:pt idx="1663">
                  <c:v>113</c:v>
                </c:pt>
                <c:pt idx="1664">
                  <c:v>114</c:v>
                </c:pt>
                <c:pt idx="1665">
                  <c:v>115</c:v>
                </c:pt>
                <c:pt idx="1666">
                  <c:v>119</c:v>
                </c:pt>
                <c:pt idx="1667">
                  <c:v>114</c:v>
                </c:pt>
                <c:pt idx="1668">
                  <c:v>114</c:v>
                </c:pt>
                <c:pt idx="1669">
                  <c:v>114</c:v>
                </c:pt>
                <c:pt idx="1670">
                  <c:v>112</c:v>
                </c:pt>
                <c:pt idx="1671">
                  <c:v>117</c:v>
                </c:pt>
                <c:pt idx="1672">
                  <c:v>118</c:v>
                </c:pt>
                <c:pt idx="1673">
                  <c:v>113</c:v>
                </c:pt>
                <c:pt idx="1674">
                  <c:v>112</c:v>
                </c:pt>
                <c:pt idx="1675">
                  <c:v>118</c:v>
                </c:pt>
                <c:pt idx="1676">
                  <c:v>113</c:v>
                </c:pt>
                <c:pt idx="1677">
                  <c:v>124</c:v>
                </c:pt>
                <c:pt idx="1678">
                  <c:v>119</c:v>
                </c:pt>
                <c:pt idx="1679">
                  <c:v>115</c:v>
                </c:pt>
                <c:pt idx="1680">
                  <c:v>118</c:v>
                </c:pt>
                <c:pt idx="1681">
                  <c:v>118</c:v>
                </c:pt>
                <c:pt idx="1682">
                  <c:v>118</c:v>
                </c:pt>
                <c:pt idx="1683">
                  <c:v>129</c:v>
                </c:pt>
                <c:pt idx="1684">
                  <c:v>115</c:v>
                </c:pt>
                <c:pt idx="1685">
                  <c:v>121</c:v>
                </c:pt>
                <c:pt idx="1686">
                  <c:v>125</c:v>
                </c:pt>
                <c:pt idx="1687">
                  <c:v>116</c:v>
                </c:pt>
                <c:pt idx="1688">
                  <c:v>115</c:v>
                </c:pt>
                <c:pt idx="1689">
                  <c:v>115</c:v>
                </c:pt>
                <c:pt idx="1690">
                  <c:v>108</c:v>
                </c:pt>
                <c:pt idx="1691">
                  <c:v>119</c:v>
                </c:pt>
                <c:pt idx="1692">
                  <c:v>114</c:v>
                </c:pt>
                <c:pt idx="1693">
                  <c:v>113</c:v>
                </c:pt>
                <c:pt idx="1694">
                  <c:v>113</c:v>
                </c:pt>
                <c:pt idx="1695">
                  <c:v>111</c:v>
                </c:pt>
                <c:pt idx="1696">
                  <c:v>117</c:v>
                </c:pt>
                <c:pt idx="1697">
                  <c:v>113</c:v>
                </c:pt>
                <c:pt idx="1698">
                  <c:v>114</c:v>
                </c:pt>
                <c:pt idx="1699">
                  <c:v>111</c:v>
                </c:pt>
                <c:pt idx="1700">
                  <c:v>112</c:v>
                </c:pt>
                <c:pt idx="1701">
                  <c:v>112</c:v>
                </c:pt>
                <c:pt idx="1702">
                  <c:v>112</c:v>
                </c:pt>
                <c:pt idx="1703">
                  <c:v>119</c:v>
                </c:pt>
                <c:pt idx="1704">
                  <c:v>113</c:v>
                </c:pt>
                <c:pt idx="1705">
                  <c:v>115</c:v>
                </c:pt>
                <c:pt idx="1706">
                  <c:v>122</c:v>
                </c:pt>
                <c:pt idx="1707">
                  <c:v>122</c:v>
                </c:pt>
                <c:pt idx="1708">
                  <c:v>118</c:v>
                </c:pt>
                <c:pt idx="1709">
                  <c:v>115</c:v>
                </c:pt>
                <c:pt idx="1710">
                  <c:v>115</c:v>
                </c:pt>
                <c:pt idx="1711">
                  <c:v>112</c:v>
                </c:pt>
                <c:pt idx="1712">
                  <c:v>108</c:v>
                </c:pt>
                <c:pt idx="1713">
                  <c:v>113</c:v>
                </c:pt>
                <c:pt idx="1714">
                  <c:v>119</c:v>
                </c:pt>
                <c:pt idx="1715">
                  <c:v>119</c:v>
                </c:pt>
                <c:pt idx="1716">
                  <c:v>119</c:v>
                </c:pt>
                <c:pt idx="1717">
                  <c:v>119</c:v>
                </c:pt>
                <c:pt idx="1718">
                  <c:v>115</c:v>
                </c:pt>
                <c:pt idx="1719">
                  <c:v>109</c:v>
                </c:pt>
                <c:pt idx="1720">
                  <c:v>114</c:v>
                </c:pt>
                <c:pt idx="1721">
                  <c:v>115</c:v>
                </c:pt>
                <c:pt idx="1722">
                  <c:v>116</c:v>
                </c:pt>
                <c:pt idx="1723">
                  <c:v>114</c:v>
                </c:pt>
                <c:pt idx="1724">
                  <c:v>108</c:v>
                </c:pt>
                <c:pt idx="1725">
                  <c:v>115</c:v>
                </c:pt>
                <c:pt idx="1726">
                  <c:v>113</c:v>
                </c:pt>
                <c:pt idx="1727">
                  <c:v>116</c:v>
                </c:pt>
                <c:pt idx="1728">
                  <c:v>117</c:v>
                </c:pt>
                <c:pt idx="1729">
                  <c:v>113</c:v>
                </c:pt>
                <c:pt idx="1730">
                  <c:v>124</c:v>
                </c:pt>
                <c:pt idx="1731">
                  <c:v>119</c:v>
                </c:pt>
                <c:pt idx="1732">
                  <c:v>114</c:v>
                </c:pt>
                <c:pt idx="1733">
                  <c:v>117</c:v>
                </c:pt>
                <c:pt idx="1734">
                  <c:v>114</c:v>
                </c:pt>
                <c:pt idx="1735">
                  <c:v>113</c:v>
                </c:pt>
                <c:pt idx="1736">
                  <c:v>116</c:v>
                </c:pt>
                <c:pt idx="1737">
                  <c:v>105</c:v>
                </c:pt>
                <c:pt idx="1738">
                  <c:v>122</c:v>
                </c:pt>
                <c:pt idx="1739">
                  <c:v>122</c:v>
                </c:pt>
                <c:pt idx="1740">
                  <c:v>113</c:v>
                </c:pt>
                <c:pt idx="1741">
                  <c:v>113</c:v>
                </c:pt>
                <c:pt idx="1742">
                  <c:v>111</c:v>
                </c:pt>
                <c:pt idx="1743">
                  <c:v>134</c:v>
                </c:pt>
                <c:pt idx="1744">
                  <c:v>114</c:v>
                </c:pt>
                <c:pt idx="1745">
                  <c:v>123</c:v>
                </c:pt>
                <c:pt idx="1746">
                  <c:v>123</c:v>
                </c:pt>
                <c:pt idx="1747">
                  <c:v>117</c:v>
                </c:pt>
                <c:pt idx="1748">
                  <c:v>118</c:v>
                </c:pt>
                <c:pt idx="1749">
                  <c:v>125</c:v>
                </c:pt>
                <c:pt idx="1750">
                  <c:v>111</c:v>
                </c:pt>
                <c:pt idx="1751">
                  <c:v>113</c:v>
                </c:pt>
                <c:pt idx="1752">
                  <c:v>113</c:v>
                </c:pt>
                <c:pt idx="1753">
                  <c:v>122</c:v>
                </c:pt>
                <c:pt idx="1754">
                  <c:v>122</c:v>
                </c:pt>
                <c:pt idx="1755">
                  <c:v>116</c:v>
                </c:pt>
                <c:pt idx="1756">
                  <c:v>116</c:v>
                </c:pt>
                <c:pt idx="1757">
                  <c:v>123</c:v>
                </c:pt>
                <c:pt idx="1758">
                  <c:v>114</c:v>
                </c:pt>
                <c:pt idx="1759">
                  <c:v>116</c:v>
                </c:pt>
                <c:pt idx="1760">
                  <c:v>113</c:v>
                </c:pt>
                <c:pt idx="1761">
                  <c:v>116</c:v>
                </c:pt>
                <c:pt idx="1762">
                  <c:v>113</c:v>
                </c:pt>
                <c:pt idx="1763">
                  <c:v>122</c:v>
                </c:pt>
                <c:pt idx="1764">
                  <c:v>116</c:v>
                </c:pt>
                <c:pt idx="1765">
                  <c:v>116</c:v>
                </c:pt>
                <c:pt idx="1766">
                  <c:v>126</c:v>
                </c:pt>
                <c:pt idx="1767">
                  <c:v>126</c:v>
                </c:pt>
                <c:pt idx="1768">
                  <c:v>113</c:v>
                </c:pt>
                <c:pt idx="1769">
                  <c:v>113</c:v>
                </c:pt>
                <c:pt idx="1770">
                  <c:v>111</c:v>
                </c:pt>
                <c:pt idx="1771">
                  <c:v>122</c:v>
                </c:pt>
                <c:pt idx="1772">
                  <c:v>111</c:v>
                </c:pt>
                <c:pt idx="1773">
                  <c:v>111</c:v>
                </c:pt>
                <c:pt idx="1774">
                  <c:v>113</c:v>
                </c:pt>
                <c:pt idx="1775">
                  <c:v>114</c:v>
                </c:pt>
                <c:pt idx="1776">
                  <c:v>118</c:v>
                </c:pt>
                <c:pt idx="1777">
                  <c:v>116</c:v>
                </c:pt>
                <c:pt idx="1778">
                  <c:v>119</c:v>
                </c:pt>
                <c:pt idx="1779">
                  <c:v>114</c:v>
                </c:pt>
                <c:pt idx="1780">
                  <c:v>119</c:v>
                </c:pt>
                <c:pt idx="1781">
                  <c:v>116</c:v>
                </c:pt>
                <c:pt idx="1782">
                  <c:v>113</c:v>
                </c:pt>
                <c:pt idx="1783">
                  <c:v>117</c:v>
                </c:pt>
                <c:pt idx="1784">
                  <c:v>123</c:v>
                </c:pt>
                <c:pt idx="1785">
                  <c:v>114</c:v>
                </c:pt>
                <c:pt idx="1786">
                  <c:v>115</c:v>
                </c:pt>
                <c:pt idx="1787">
                  <c:v>116</c:v>
                </c:pt>
                <c:pt idx="1788">
                  <c:v>124</c:v>
                </c:pt>
                <c:pt idx="1789">
                  <c:v>124</c:v>
                </c:pt>
                <c:pt idx="1790">
                  <c:v>118</c:v>
                </c:pt>
                <c:pt idx="1791">
                  <c:v>114</c:v>
                </c:pt>
                <c:pt idx="1792">
                  <c:v>119</c:v>
                </c:pt>
                <c:pt idx="1793">
                  <c:v>117</c:v>
                </c:pt>
                <c:pt idx="1794">
                  <c:v>113</c:v>
                </c:pt>
                <c:pt idx="1795">
                  <c:v>113</c:v>
                </c:pt>
                <c:pt idx="1796">
                  <c:v>113</c:v>
                </c:pt>
                <c:pt idx="1797">
                  <c:v>121</c:v>
                </c:pt>
                <c:pt idx="1798">
                  <c:v>112</c:v>
                </c:pt>
                <c:pt idx="1799">
                  <c:v>122</c:v>
                </c:pt>
                <c:pt idx="1800">
                  <c:v>113</c:v>
                </c:pt>
                <c:pt idx="1801">
                  <c:v>118</c:v>
                </c:pt>
                <c:pt idx="1802">
                  <c:v>122</c:v>
                </c:pt>
                <c:pt idx="1803">
                  <c:v>112</c:v>
                </c:pt>
                <c:pt idx="1804">
                  <c:v>112</c:v>
                </c:pt>
                <c:pt idx="1805">
                  <c:v>116</c:v>
                </c:pt>
                <c:pt idx="1806">
                  <c:v>103</c:v>
                </c:pt>
                <c:pt idx="1807">
                  <c:v>116</c:v>
                </c:pt>
                <c:pt idx="1808">
                  <c:v>107</c:v>
                </c:pt>
                <c:pt idx="1809">
                  <c:v>112</c:v>
                </c:pt>
                <c:pt idx="1810">
                  <c:v>117</c:v>
                </c:pt>
                <c:pt idx="1811">
                  <c:v>114</c:v>
                </c:pt>
                <c:pt idx="1812">
                  <c:v>123</c:v>
                </c:pt>
                <c:pt idx="1813">
                  <c:v>107</c:v>
                </c:pt>
                <c:pt idx="1814">
                  <c:v>107</c:v>
                </c:pt>
                <c:pt idx="1815">
                  <c:v>108</c:v>
                </c:pt>
                <c:pt idx="1816">
                  <c:v>118</c:v>
                </c:pt>
                <c:pt idx="1817">
                  <c:v>118</c:v>
                </c:pt>
                <c:pt idx="1818">
                  <c:v>121</c:v>
                </c:pt>
                <c:pt idx="1819">
                  <c:v>114</c:v>
                </c:pt>
                <c:pt idx="1820">
                  <c:v>114</c:v>
                </c:pt>
                <c:pt idx="1821">
                  <c:v>117</c:v>
                </c:pt>
                <c:pt idx="1822">
                  <c:v>121</c:v>
                </c:pt>
                <c:pt idx="1823">
                  <c:v>117</c:v>
                </c:pt>
                <c:pt idx="1824">
                  <c:v>111</c:v>
                </c:pt>
                <c:pt idx="1825">
                  <c:v>121</c:v>
                </c:pt>
                <c:pt idx="1826">
                  <c:v>117</c:v>
                </c:pt>
                <c:pt idx="1827">
                  <c:v>117</c:v>
                </c:pt>
                <c:pt idx="1828">
                  <c:v>113</c:v>
                </c:pt>
                <c:pt idx="1829">
                  <c:v>118</c:v>
                </c:pt>
                <c:pt idx="1830">
                  <c:v>111</c:v>
                </c:pt>
                <c:pt idx="1831">
                  <c:v>118</c:v>
                </c:pt>
                <c:pt idx="1832">
                  <c:v>116</c:v>
                </c:pt>
                <c:pt idx="1833">
                  <c:v>118</c:v>
                </c:pt>
                <c:pt idx="1834">
                  <c:v>112</c:v>
                </c:pt>
                <c:pt idx="1835">
                  <c:v>113</c:v>
                </c:pt>
                <c:pt idx="1836">
                  <c:v>113</c:v>
                </c:pt>
                <c:pt idx="1837">
                  <c:v>112</c:v>
                </c:pt>
                <c:pt idx="1838">
                  <c:v>115</c:v>
                </c:pt>
                <c:pt idx="1839">
                  <c:v>115</c:v>
                </c:pt>
                <c:pt idx="1840">
                  <c:v>115</c:v>
                </c:pt>
                <c:pt idx="1841">
                  <c:v>118</c:v>
                </c:pt>
                <c:pt idx="1842">
                  <c:v>117</c:v>
                </c:pt>
                <c:pt idx="1843">
                  <c:v>114</c:v>
                </c:pt>
                <c:pt idx="1844">
                  <c:v>111</c:v>
                </c:pt>
                <c:pt idx="1845">
                  <c:v>109</c:v>
                </c:pt>
                <c:pt idx="1846">
                  <c:v>122</c:v>
                </c:pt>
                <c:pt idx="1847">
                  <c:v>121</c:v>
                </c:pt>
                <c:pt idx="1848">
                  <c:v>125</c:v>
                </c:pt>
                <c:pt idx="1849">
                  <c:v>117</c:v>
                </c:pt>
                <c:pt idx="1850">
                  <c:v>115</c:v>
                </c:pt>
                <c:pt idx="1851">
                  <c:v>116</c:v>
                </c:pt>
                <c:pt idx="1852">
                  <c:v>116</c:v>
                </c:pt>
                <c:pt idx="1853">
                  <c:v>109</c:v>
                </c:pt>
                <c:pt idx="1854">
                  <c:v>119</c:v>
                </c:pt>
                <c:pt idx="1855">
                  <c:v>118</c:v>
                </c:pt>
                <c:pt idx="1856">
                  <c:v>118</c:v>
                </c:pt>
                <c:pt idx="1857">
                  <c:v>119</c:v>
                </c:pt>
                <c:pt idx="1858">
                  <c:v>113</c:v>
                </c:pt>
                <c:pt idx="1859">
                  <c:v>109</c:v>
                </c:pt>
                <c:pt idx="1860">
                  <c:v>121</c:v>
                </c:pt>
                <c:pt idx="1861">
                  <c:v>121</c:v>
                </c:pt>
                <c:pt idx="1862">
                  <c:v>113</c:v>
                </c:pt>
                <c:pt idx="1863">
                  <c:v>121</c:v>
                </c:pt>
                <c:pt idx="1864">
                  <c:v>109</c:v>
                </c:pt>
                <c:pt idx="1865">
                  <c:v>116</c:v>
                </c:pt>
                <c:pt idx="1866">
                  <c:v>113</c:v>
                </c:pt>
                <c:pt idx="1867">
                  <c:v>111</c:v>
                </c:pt>
                <c:pt idx="1868">
                  <c:v>111</c:v>
                </c:pt>
                <c:pt idx="1869">
                  <c:v>117</c:v>
                </c:pt>
                <c:pt idx="1870">
                  <c:v>114</c:v>
                </c:pt>
                <c:pt idx="1871">
                  <c:v>117</c:v>
                </c:pt>
                <c:pt idx="1872">
                  <c:v>119</c:v>
                </c:pt>
                <c:pt idx="1873">
                  <c:v>119</c:v>
                </c:pt>
                <c:pt idx="1874">
                  <c:v>112</c:v>
                </c:pt>
                <c:pt idx="1875">
                  <c:v>117</c:v>
                </c:pt>
                <c:pt idx="1876">
                  <c:v>109</c:v>
                </c:pt>
                <c:pt idx="1877">
                  <c:v>115</c:v>
                </c:pt>
                <c:pt idx="1878">
                  <c:v>115</c:v>
                </c:pt>
                <c:pt idx="1879">
                  <c:v>108</c:v>
                </c:pt>
                <c:pt idx="1880">
                  <c:v>122</c:v>
                </c:pt>
                <c:pt idx="1881">
                  <c:v>109</c:v>
                </c:pt>
                <c:pt idx="1882">
                  <c:v>111</c:v>
                </c:pt>
                <c:pt idx="1883">
                  <c:v>111</c:v>
                </c:pt>
                <c:pt idx="1884">
                  <c:v>115</c:v>
                </c:pt>
                <c:pt idx="1885">
                  <c:v>118</c:v>
                </c:pt>
                <c:pt idx="1886">
                  <c:v>118</c:v>
                </c:pt>
                <c:pt idx="1887">
                  <c:v>118</c:v>
                </c:pt>
                <c:pt idx="1888">
                  <c:v>117</c:v>
                </c:pt>
                <c:pt idx="1889">
                  <c:v>111</c:v>
                </c:pt>
                <c:pt idx="1890">
                  <c:v>123</c:v>
                </c:pt>
                <c:pt idx="1891">
                  <c:v>112</c:v>
                </c:pt>
                <c:pt idx="1892">
                  <c:v>118</c:v>
                </c:pt>
                <c:pt idx="1893">
                  <c:v>116</c:v>
                </c:pt>
                <c:pt idx="1894">
                  <c:v>112</c:v>
                </c:pt>
                <c:pt idx="1895">
                  <c:v>111</c:v>
                </c:pt>
                <c:pt idx="1896">
                  <c:v>125</c:v>
                </c:pt>
                <c:pt idx="1897">
                  <c:v>116</c:v>
                </c:pt>
                <c:pt idx="1898">
                  <c:v>111</c:v>
                </c:pt>
                <c:pt idx="1899">
                  <c:v>113</c:v>
                </c:pt>
                <c:pt idx="1900">
                  <c:v>118</c:v>
                </c:pt>
                <c:pt idx="1901">
                  <c:v>101</c:v>
                </c:pt>
                <c:pt idx="1902">
                  <c:v>114</c:v>
                </c:pt>
                <c:pt idx="1903">
                  <c:v>115</c:v>
                </c:pt>
                <c:pt idx="1904">
                  <c:v>117</c:v>
                </c:pt>
                <c:pt idx="1905">
                  <c:v>111</c:v>
                </c:pt>
                <c:pt idx="1906">
                  <c:v>124</c:v>
                </c:pt>
                <c:pt idx="1907">
                  <c:v>117</c:v>
                </c:pt>
                <c:pt idx="1908">
                  <c:v>113</c:v>
                </c:pt>
                <c:pt idx="1909">
                  <c:v>113</c:v>
                </c:pt>
                <c:pt idx="1910">
                  <c:v>123</c:v>
                </c:pt>
                <c:pt idx="1911">
                  <c:v>109</c:v>
                </c:pt>
                <c:pt idx="1912">
                  <c:v>106</c:v>
                </c:pt>
                <c:pt idx="1913">
                  <c:v>115</c:v>
                </c:pt>
                <c:pt idx="1914">
                  <c:v>115</c:v>
                </c:pt>
                <c:pt idx="1915">
                  <c:v>114</c:v>
                </c:pt>
                <c:pt idx="1916">
                  <c:v>114</c:v>
                </c:pt>
                <c:pt idx="1917">
                  <c:v>115</c:v>
                </c:pt>
                <c:pt idx="1918">
                  <c:v>115</c:v>
                </c:pt>
                <c:pt idx="1919">
                  <c:v>115</c:v>
                </c:pt>
                <c:pt idx="1920">
                  <c:v>117</c:v>
                </c:pt>
                <c:pt idx="1921">
                  <c:v>114</c:v>
                </c:pt>
                <c:pt idx="1922">
                  <c:v>114</c:v>
                </c:pt>
                <c:pt idx="1923">
                  <c:v>112</c:v>
                </c:pt>
                <c:pt idx="1924">
                  <c:v>123</c:v>
                </c:pt>
                <c:pt idx="1925">
                  <c:v>128</c:v>
                </c:pt>
                <c:pt idx="1926">
                  <c:v>117</c:v>
                </c:pt>
                <c:pt idx="1927">
                  <c:v>117</c:v>
                </c:pt>
                <c:pt idx="1928">
                  <c:v>118</c:v>
                </c:pt>
                <c:pt idx="1929">
                  <c:v>114</c:v>
                </c:pt>
                <c:pt idx="1930">
                  <c:v>115</c:v>
                </c:pt>
                <c:pt idx="1931">
                  <c:v>111</c:v>
                </c:pt>
                <c:pt idx="1932">
                  <c:v>111</c:v>
                </c:pt>
                <c:pt idx="1933">
                  <c:v>109</c:v>
                </c:pt>
                <c:pt idx="1934">
                  <c:v>117</c:v>
                </c:pt>
                <c:pt idx="1935">
                  <c:v>117</c:v>
                </c:pt>
                <c:pt idx="1936">
                  <c:v>119</c:v>
                </c:pt>
                <c:pt idx="1937">
                  <c:v>115</c:v>
                </c:pt>
                <c:pt idx="1938">
                  <c:v>115</c:v>
                </c:pt>
                <c:pt idx="1939">
                  <c:v>108</c:v>
                </c:pt>
                <c:pt idx="1940">
                  <c:v>119</c:v>
                </c:pt>
                <c:pt idx="1941">
                  <c:v>113</c:v>
                </c:pt>
                <c:pt idx="1942">
                  <c:v>123</c:v>
                </c:pt>
                <c:pt idx="1943">
                  <c:v>112</c:v>
                </c:pt>
                <c:pt idx="1944">
                  <c:v>119</c:v>
                </c:pt>
                <c:pt idx="1945">
                  <c:v>114</c:v>
                </c:pt>
                <c:pt idx="1946">
                  <c:v>108</c:v>
                </c:pt>
                <c:pt idx="1947">
                  <c:v>111</c:v>
                </c:pt>
                <c:pt idx="1948">
                  <c:v>118</c:v>
                </c:pt>
                <c:pt idx="1949">
                  <c:v>115</c:v>
                </c:pt>
                <c:pt idx="1950">
                  <c:v>115</c:v>
                </c:pt>
                <c:pt idx="1951">
                  <c:v>105</c:v>
                </c:pt>
                <c:pt idx="1952">
                  <c:v>121</c:v>
                </c:pt>
                <c:pt idx="1953">
                  <c:v>113</c:v>
                </c:pt>
                <c:pt idx="1954">
                  <c:v>114</c:v>
                </c:pt>
                <c:pt idx="1955">
                  <c:v>108</c:v>
                </c:pt>
                <c:pt idx="1956">
                  <c:v>117</c:v>
                </c:pt>
                <c:pt idx="1957">
                  <c:v>106</c:v>
                </c:pt>
                <c:pt idx="1958">
                  <c:v>117</c:v>
                </c:pt>
                <c:pt idx="1959">
                  <c:v>113</c:v>
                </c:pt>
                <c:pt idx="1960">
                  <c:v>113</c:v>
                </c:pt>
                <c:pt idx="1961">
                  <c:v>112</c:v>
                </c:pt>
                <c:pt idx="1962">
                  <c:v>112</c:v>
                </c:pt>
                <c:pt idx="1963">
                  <c:v>113</c:v>
                </c:pt>
                <c:pt idx="1964">
                  <c:v>127</c:v>
                </c:pt>
                <c:pt idx="1965">
                  <c:v>116</c:v>
                </c:pt>
                <c:pt idx="1966">
                  <c:v>111</c:v>
                </c:pt>
                <c:pt idx="1967">
                  <c:v>114</c:v>
                </c:pt>
                <c:pt idx="1968">
                  <c:v>112</c:v>
                </c:pt>
                <c:pt idx="1969">
                  <c:v>113</c:v>
                </c:pt>
                <c:pt idx="1970">
                  <c:v>117</c:v>
                </c:pt>
                <c:pt idx="1971">
                  <c:v>108</c:v>
                </c:pt>
                <c:pt idx="1972">
                  <c:v>115</c:v>
                </c:pt>
                <c:pt idx="1973">
                  <c:v>114</c:v>
                </c:pt>
                <c:pt idx="1974">
                  <c:v>119</c:v>
                </c:pt>
                <c:pt idx="1975">
                  <c:v>109</c:v>
                </c:pt>
                <c:pt idx="1976">
                  <c:v>117</c:v>
                </c:pt>
                <c:pt idx="1977">
                  <c:v>109</c:v>
                </c:pt>
                <c:pt idx="1978">
                  <c:v>111</c:v>
                </c:pt>
                <c:pt idx="1979">
                  <c:v>114</c:v>
                </c:pt>
                <c:pt idx="1980">
                  <c:v>116</c:v>
                </c:pt>
                <c:pt idx="1981">
                  <c:v>116</c:v>
                </c:pt>
                <c:pt idx="1982">
                  <c:v>109</c:v>
                </c:pt>
                <c:pt idx="1983">
                  <c:v>113</c:v>
                </c:pt>
                <c:pt idx="1984">
                  <c:v>119</c:v>
                </c:pt>
                <c:pt idx="1985">
                  <c:v>113</c:v>
                </c:pt>
                <c:pt idx="1986">
                  <c:v>113</c:v>
                </c:pt>
                <c:pt idx="1987">
                  <c:v>117</c:v>
                </c:pt>
                <c:pt idx="1988">
                  <c:v>115</c:v>
                </c:pt>
                <c:pt idx="1989">
                  <c:v>115</c:v>
                </c:pt>
                <c:pt idx="1990">
                  <c:v>106</c:v>
                </c:pt>
                <c:pt idx="1991">
                  <c:v>114</c:v>
                </c:pt>
                <c:pt idx="1992">
                  <c:v>114</c:v>
                </c:pt>
                <c:pt idx="1993">
                  <c:v>112</c:v>
                </c:pt>
                <c:pt idx="1994">
                  <c:v>119</c:v>
                </c:pt>
                <c:pt idx="1995">
                  <c:v>117</c:v>
                </c:pt>
                <c:pt idx="1996">
                  <c:v>114</c:v>
                </c:pt>
                <c:pt idx="1997">
                  <c:v>115</c:v>
                </c:pt>
                <c:pt idx="1998">
                  <c:v>117</c:v>
                </c:pt>
                <c:pt idx="1999">
                  <c:v>117</c:v>
                </c:pt>
                <c:pt idx="2000">
                  <c:v>116</c:v>
                </c:pt>
                <c:pt idx="2001">
                  <c:v>116</c:v>
                </c:pt>
                <c:pt idx="2002">
                  <c:v>112</c:v>
                </c:pt>
                <c:pt idx="2003">
                  <c:v>116</c:v>
                </c:pt>
                <c:pt idx="2004">
                  <c:v>125</c:v>
                </c:pt>
                <c:pt idx="2005">
                  <c:v>127</c:v>
                </c:pt>
                <c:pt idx="2006">
                  <c:v>114</c:v>
                </c:pt>
                <c:pt idx="2007">
                  <c:v>114</c:v>
                </c:pt>
                <c:pt idx="2008">
                  <c:v>114</c:v>
                </c:pt>
                <c:pt idx="2009">
                  <c:v>114</c:v>
                </c:pt>
                <c:pt idx="2010">
                  <c:v>109</c:v>
                </c:pt>
                <c:pt idx="2011">
                  <c:v>116</c:v>
                </c:pt>
                <c:pt idx="2012">
                  <c:v>111</c:v>
                </c:pt>
                <c:pt idx="2013">
                  <c:v>112</c:v>
                </c:pt>
                <c:pt idx="2014">
                  <c:v>113</c:v>
                </c:pt>
                <c:pt idx="2015">
                  <c:v>112</c:v>
                </c:pt>
                <c:pt idx="2016">
                  <c:v>108</c:v>
                </c:pt>
                <c:pt idx="2017">
                  <c:v>108</c:v>
                </c:pt>
                <c:pt idx="2018">
                  <c:v>107</c:v>
                </c:pt>
                <c:pt idx="2019">
                  <c:v>113</c:v>
                </c:pt>
                <c:pt idx="2020">
                  <c:v>109</c:v>
                </c:pt>
                <c:pt idx="2021">
                  <c:v>115</c:v>
                </c:pt>
                <c:pt idx="2022">
                  <c:v>115</c:v>
                </c:pt>
                <c:pt idx="2023">
                  <c:v>115</c:v>
                </c:pt>
                <c:pt idx="2024">
                  <c:v>112</c:v>
                </c:pt>
                <c:pt idx="2025">
                  <c:v>107</c:v>
                </c:pt>
                <c:pt idx="2026">
                  <c:v>108</c:v>
                </c:pt>
                <c:pt idx="2027">
                  <c:v>109</c:v>
                </c:pt>
                <c:pt idx="2028">
                  <c:v>108</c:v>
                </c:pt>
                <c:pt idx="2029">
                  <c:v>114</c:v>
                </c:pt>
                <c:pt idx="2030">
                  <c:v>111</c:v>
                </c:pt>
                <c:pt idx="2031">
                  <c:v>116</c:v>
                </c:pt>
                <c:pt idx="2032">
                  <c:v>117</c:v>
                </c:pt>
                <c:pt idx="2033">
                  <c:v>119</c:v>
                </c:pt>
                <c:pt idx="2034">
                  <c:v>113</c:v>
                </c:pt>
                <c:pt idx="2035">
                  <c:v>125</c:v>
                </c:pt>
                <c:pt idx="2036">
                  <c:v>114</c:v>
                </c:pt>
                <c:pt idx="2037">
                  <c:v>119</c:v>
                </c:pt>
                <c:pt idx="2038">
                  <c:v>113</c:v>
                </c:pt>
                <c:pt idx="2039">
                  <c:v>119</c:v>
                </c:pt>
                <c:pt idx="2040">
                  <c:v>112</c:v>
                </c:pt>
                <c:pt idx="2041">
                  <c:v>117</c:v>
                </c:pt>
                <c:pt idx="2042">
                  <c:v>114</c:v>
                </c:pt>
                <c:pt idx="2043">
                  <c:v>107</c:v>
                </c:pt>
                <c:pt idx="2044">
                  <c:v>118</c:v>
                </c:pt>
                <c:pt idx="2045">
                  <c:v>118</c:v>
                </c:pt>
                <c:pt idx="2046">
                  <c:v>122</c:v>
                </c:pt>
                <c:pt idx="2047">
                  <c:v>114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E3-4ECC-A98B-4AE6B963E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557199"/>
        <c:axId val="2015558863"/>
      </c:scatterChart>
      <c:valAx>
        <c:axId val="2015557199"/>
        <c:scaling>
          <c:orientation val="minMax"/>
          <c:max val="100"/>
          <c:min val="-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Off-axis position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58863"/>
        <c:crosses val="autoZero"/>
        <c:crossBetween val="midCat"/>
      </c:valAx>
      <c:valAx>
        <c:axId val="2015558863"/>
        <c:scaling>
          <c:orientation val="minMax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57199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Microbeam </a:t>
            </a:r>
            <a:r>
              <a:rPr lang="en-US">
                <a:solidFill>
                  <a:srgbClr val="002060"/>
                </a:solidFill>
              </a:rPr>
              <a:t>profile (40</a:t>
            </a:r>
            <a:r>
              <a:rPr lang="en-US" baseline="0">
                <a:solidFill>
                  <a:srgbClr val="002060"/>
                </a:solidFill>
              </a:rPr>
              <a:t> keV)</a:t>
            </a:r>
            <a:endParaRPr lang="en-US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Measurements</c:v>
          </c:tx>
          <c:spPr>
            <a:ln w="25400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Feuil1!$C$4:$C$196</c:f>
              <c:numCache>
                <c:formatCode>General</c:formatCode>
                <c:ptCount val="193"/>
                <c:pt idx="0">
                  <c:v>-98.571428571428569</c:v>
                </c:pt>
                <c:pt idx="1">
                  <c:v>-96.428571428571431</c:v>
                </c:pt>
                <c:pt idx="2">
                  <c:v>-94.285714285714306</c:v>
                </c:pt>
                <c:pt idx="3">
                  <c:v>-92.142857142857096</c:v>
                </c:pt>
                <c:pt idx="4">
                  <c:v>-90</c:v>
                </c:pt>
                <c:pt idx="5">
                  <c:v>-87.857142857142904</c:v>
                </c:pt>
                <c:pt idx="6">
                  <c:v>-85.714285714285694</c:v>
                </c:pt>
                <c:pt idx="7">
                  <c:v>-83.571428571428598</c:v>
                </c:pt>
                <c:pt idx="8">
                  <c:v>-81.428571428571402</c:v>
                </c:pt>
                <c:pt idx="9">
                  <c:v>-79.285714285714306</c:v>
                </c:pt>
                <c:pt idx="10">
                  <c:v>-77.142857142857096</c:v>
                </c:pt>
                <c:pt idx="11">
                  <c:v>-75</c:v>
                </c:pt>
                <c:pt idx="12">
                  <c:v>-72.85714285714289</c:v>
                </c:pt>
                <c:pt idx="13">
                  <c:v>-70.714285714285694</c:v>
                </c:pt>
                <c:pt idx="14">
                  <c:v>-68.571428571428598</c:v>
                </c:pt>
                <c:pt idx="15">
                  <c:v>-66.428571428571402</c:v>
                </c:pt>
                <c:pt idx="16">
                  <c:v>-64.285714285714306</c:v>
                </c:pt>
                <c:pt idx="17">
                  <c:v>-62.142857142857103</c:v>
                </c:pt>
                <c:pt idx="18">
                  <c:v>-60</c:v>
                </c:pt>
                <c:pt idx="19">
                  <c:v>-57.857142857142897</c:v>
                </c:pt>
                <c:pt idx="20">
                  <c:v>-55.714285714285701</c:v>
                </c:pt>
                <c:pt idx="21">
                  <c:v>-53.571428571428598</c:v>
                </c:pt>
                <c:pt idx="22">
                  <c:v>-51.428571428571402</c:v>
                </c:pt>
                <c:pt idx="23">
                  <c:v>-49.285714285714299</c:v>
                </c:pt>
                <c:pt idx="24">
                  <c:v>-47.142857142857103</c:v>
                </c:pt>
                <c:pt idx="25">
                  <c:v>-45</c:v>
                </c:pt>
                <c:pt idx="26">
                  <c:v>-42.857142857142897</c:v>
                </c:pt>
                <c:pt idx="27">
                  <c:v>-40.714285714285694</c:v>
                </c:pt>
                <c:pt idx="28">
                  <c:v>-38.571428571428598</c:v>
                </c:pt>
                <c:pt idx="29">
                  <c:v>-36.428571428571402</c:v>
                </c:pt>
                <c:pt idx="30">
                  <c:v>-34.285714285714306</c:v>
                </c:pt>
                <c:pt idx="31">
                  <c:v>-32.142857142857096</c:v>
                </c:pt>
                <c:pt idx="32">
                  <c:v>-30</c:v>
                </c:pt>
                <c:pt idx="33">
                  <c:v>-27.857142857142904</c:v>
                </c:pt>
                <c:pt idx="34">
                  <c:v>-25.714285714285694</c:v>
                </c:pt>
                <c:pt idx="35">
                  <c:v>-23.571428571428598</c:v>
                </c:pt>
                <c:pt idx="36">
                  <c:v>-21.428571428571402</c:v>
                </c:pt>
                <c:pt idx="37">
                  <c:v>-19.285714285714306</c:v>
                </c:pt>
                <c:pt idx="38">
                  <c:v>-17.142857142857096</c:v>
                </c:pt>
                <c:pt idx="39">
                  <c:v>-15</c:v>
                </c:pt>
                <c:pt idx="40">
                  <c:v>-12.857142857142904</c:v>
                </c:pt>
                <c:pt idx="41">
                  <c:v>-10.714285714285694</c:v>
                </c:pt>
                <c:pt idx="42">
                  <c:v>-8.5714285714285978</c:v>
                </c:pt>
                <c:pt idx="43">
                  <c:v>-6.4285714285714022</c:v>
                </c:pt>
                <c:pt idx="44">
                  <c:v>-4.2857142857139934</c:v>
                </c:pt>
                <c:pt idx="45">
                  <c:v>-2.1428571428569967</c:v>
                </c:pt>
                <c:pt idx="46">
                  <c:v>0</c:v>
                </c:pt>
                <c:pt idx="47">
                  <c:v>2.1428571428569967</c:v>
                </c:pt>
                <c:pt idx="48">
                  <c:v>4.2857142857139934</c:v>
                </c:pt>
                <c:pt idx="49">
                  <c:v>6.4285714285710043</c:v>
                </c:pt>
                <c:pt idx="50">
                  <c:v>8.5714285714289957</c:v>
                </c:pt>
                <c:pt idx="51">
                  <c:v>10.714285714286007</c:v>
                </c:pt>
                <c:pt idx="52">
                  <c:v>12.857142857143003</c:v>
                </c:pt>
                <c:pt idx="53">
                  <c:v>15</c:v>
                </c:pt>
                <c:pt idx="54">
                  <c:v>17.142857142856997</c:v>
                </c:pt>
                <c:pt idx="55">
                  <c:v>19.285714285713993</c:v>
                </c:pt>
                <c:pt idx="56">
                  <c:v>21.428571428571004</c:v>
                </c:pt>
                <c:pt idx="57">
                  <c:v>23.57142857142901</c:v>
                </c:pt>
                <c:pt idx="58">
                  <c:v>25.714285714286007</c:v>
                </c:pt>
                <c:pt idx="59">
                  <c:v>27.857142857143003</c:v>
                </c:pt>
                <c:pt idx="60">
                  <c:v>30</c:v>
                </c:pt>
                <c:pt idx="61">
                  <c:v>32.142857142856997</c:v>
                </c:pt>
                <c:pt idx="62">
                  <c:v>34.285714285713993</c:v>
                </c:pt>
                <c:pt idx="63">
                  <c:v>36.42857142857099</c:v>
                </c:pt>
                <c:pt idx="64">
                  <c:v>38.57142857142901</c:v>
                </c:pt>
                <c:pt idx="65">
                  <c:v>40.714285714286007</c:v>
                </c:pt>
                <c:pt idx="66">
                  <c:v>42.857142857143003</c:v>
                </c:pt>
                <c:pt idx="67">
                  <c:v>45</c:v>
                </c:pt>
                <c:pt idx="68">
                  <c:v>47.142857142856997</c:v>
                </c:pt>
                <c:pt idx="69">
                  <c:v>49.285714285713993</c:v>
                </c:pt>
                <c:pt idx="70">
                  <c:v>51.42857142857099</c:v>
                </c:pt>
                <c:pt idx="71">
                  <c:v>53.57142857142901</c:v>
                </c:pt>
                <c:pt idx="72">
                  <c:v>55.714285714286007</c:v>
                </c:pt>
                <c:pt idx="73">
                  <c:v>57.857142857143003</c:v>
                </c:pt>
                <c:pt idx="74">
                  <c:v>60</c:v>
                </c:pt>
                <c:pt idx="75">
                  <c:v>62.142857142856997</c:v>
                </c:pt>
                <c:pt idx="76">
                  <c:v>64.285714285713993</c:v>
                </c:pt>
                <c:pt idx="77">
                  <c:v>66.42857142857099</c:v>
                </c:pt>
                <c:pt idx="78">
                  <c:v>68.57142857142901</c:v>
                </c:pt>
                <c:pt idx="79">
                  <c:v>70.714285714286007</c:v>
                </c:pt>
                <c:pt idx="80">
                  <c:v>72.857142857143003</c:v>
                </c:pt>
                <c:pt idx="81">
                  <c:v>75</c:v>
                </c:pt>
                <c:pt idx="82">
                  <c:v>77.142857142856997</c:v>
                </c:pt>
                <c:pt idx="83">
                  <c:v>79.285714285713993</c:v>
                </c:pt>
                <c:pt idx="84">
                  <c:v>81.42857142857099</c:v>
                </c:pt>
                <c:pt idx="85">
                  <c:v>83.57142857142901</c:v>
                </c:pt>
                <c:pt idx="86">
                  <c:v>85.714285714286007</c:v>
                </c:pt>
                <c:pt idx="87">
                  <c:v>87.857142857143003</c:v>
                </c:pt>
                <c:pt idx="88">
                  <c:v>90</c:v>
                </c:pt>
                <c:pt idx="89">
                  <c:v>92.142857142856997</c:v>
                </c:pt>
                <c:pt idx="90">
                  <c:v>94.285714285713993</c:v>
                </c:pt>
                <c:pt idx="91">
                  <c:v>96.42857142857099</c:v>
                </c:pt>
                <c:pt idx="92">
                  <c:v>98.57142857142901</c:v>
                </c:pt>
                <c:pt idx="93">
                  <c:v>100.71428571428601</c:v>
                </c:pt>
                <c:pt idx="94">
                  <c:v>102.857142857143</c:v>
                </c:pt>
                <c:pt idx="95">
                  <c:v>105</c:v>
                </c:pt>
                <c:pt idx="96">
                  <c:v>107.142857142857</c:v>
                </c:pt>
                <c:pt idx="97">
                  <c:v>109.28571428571399</c:v>
                </c:pt>
                <c:pt idx="98">
                  <c:v>111.42857142857099</c:v>
                </c:pt>
                <c:pt idx="99">
                  <c:v>113.57142857142901</c:v>
                </c:pt>
                <c:pt idx="100">
                  <c:v>115.71428571428601</c:v>
                </c:pt>
                <c:pt idx="101">
                  <c:v>117.857142857143</c:v>
                </c:pt>
                <c:pt idx="102">
                  <c:v>120</c:v>
                </c:pt>
                <c:pt idx="103">
                  <c:v>122.142857142857</c:v>
                </c:pt>
                <c:pt idx="104">
                  <c:v>124.28571428571399</c:v>
                </c:pt>
                <c:pt idx="105">
                  <c:v>126.42857142857099</c:v>
                </c:pt>
                <c:pt idx="106">
                  <c:v>128.57142857142901</c:v>
                </c:pt>
                <c:pt idx="107">
                  <c:v>130.71428571428601</c:v>
                </c:pt>
                <c:pt idx="108">
                  <c:v>132.857142857143</c:v>
                </c:pt>
                <c:pt idx="109">
                  <c:v>135</c:v>
                </c:pt>
                <c:pt idx="110">
                  <c:v>137.142857142857</c:v>
                </c:pt>
                <c:pt idx="111">
                  <c:v>139.28571428571399</c:v>
                </c:pt>
                <c:pt idx="112">
                  <c:v>141.42857142857099</c:v>
                </c:pt>
                <c:pt idx="113">
                  <c:v>143.57142857142901</c:v>
                </c:pt>
                <c:pt idx="114">
                  <c:v>145.71428571428601</c:v>
                </c:pt>
                <c:pt idx="115">
                  <c:v>147.857142857143</c:v>
                </c:pt>
                <c:pt idx="116">
                  <c:v>150</c:v>
                </c:pt>
                <c:pt idx="117">
                  <c:v>152.142857142857</c:v>
                </c:pt>
                <c:pt idx="118">
                  <c:v>154.28571428571399</c:v>
                </c:pt>
                <c:pt idx="119">
                  <c:v>156.42857142857099</c:v>
                </c:pt>
                <c:pt idx="120">
                  <c:v>158.57142857142901</c:v>
                </c:pt>
                <c:pt idx="121">
                  <c:v>160.71428571428601</c:v>
                </c:pt>
                <c:pt idx="122">
                  <c:v>162.857142857143</c:v>
                </c:pt>
                <c:pt idx="123">
                  <c:v>165</c:v>
                </c:pt>
                <c:pt idx="124">
                  <c:v>167.142857142857</c:v>
                </c:pt>
                <c:pt idx="125">
                  <c:v>169.28571428571399</c:v>
                </c:pt>
                <c:pt idx="126">
                  <c:v>171.42857142857099</c:v>
                </c:pt>
                <c:pt idx="127">
                  <c:v>173.57142857142901</c:v>
                </c:pt>
                <c:pt idx="128">
                  <c:v>175.71428571428601</c:v>
                </c:pt>
                <c:pt idx="129">
                  <c:v>177.857142857143</c:v>
                </c:pt>
                <c:pt idx="130">
                  <c:v>180</c:v>
                </c:pt>
                <c:pt idx="131">
                  <c:v>182.142857142857</c:v>
                </c:pt>
                <c:pt idx="132">
                  <c:v>184.28571428571399</c:v>
                </c:pt>
                <c:pt idx="133">
                  <c:v>186.42857142857099</c:v>
                </c:pt>
                <c:pt idx="134">
                  <c:v>188.57142857142901</c:v>
                </c:pt>
                <c:pt idx="135">
                  <c:v>190.71428571428601</c:v>
                </c:pt>
                <c:pt idx="136">
                  <c:v>192.857142857143</c:v>
                </c:pt>
                <c:pt idx="137">
                  <c:v>195</c:v>
                </c:pt>
                <c:pt idx="138">
                  <c:v>197.142857142857</c:v>
                </c:pt>
                <c:pt idx="139">
                  <c:v>199.28571428571399</c:v>
                </c:pt>
                <c:pt idx="140">
                  <c:v>201.42857142857099</c:v>
                </c:pt>
                <c:pt idx="141">
                  <c:v>203.57142857142901</c:v>
                </c:pt>
                <c:pt idx="142">
                  <c:v>205.71428571428601</c:v>
                </c:pt>
                <c:pt idx="143">
                  <c:v>207.857142857143</c:v>
                </c:pt>
                <c:pt idx="144">
                  <c:v>210</c:v>
                </c:pt>
                <c:pt idx="145">
                  <c:v>212.142857142857</c:v>
                </c:pt>
                <c:pt idx="146">
                  <c:v>214.28571428571399</c:v>
                </c:pt>
                <c:pt idx="147">
                  <c:v>216.42857142857099</c:v>
                </c:pt>
                <c:pt idx="148">
                  <c:v>218.57142857142901</c:v>
                </c:pt>
                <c:pt idx="149">
                  <c:v>220.71428571428601</c:v>
                </c:pt>
                <c:pt idx="150">
                  <c:v>222.857142857143</c:v>
                </c:pt>
                <c:pt idx="151">
                  <c:v>225</c:v>
                </c:pt>
                <c:pt idx="152">
                  <c:v>227.142857142857</c:v>
                </c:pt>
                <c:pt idx="153">
                  <c:v>229.28571428571399</c:v>
                </c:pt>
                <c:pt idx="154">
                  <c:v>231.42857142857099</c:v>
                </c:pt>
                <c:pt idx="155">
                  <c:v>233.57142857142901</c:v>
                </c:pt>
                <c:pt idx="156">
                  <c:v>235.71428571428601</c:v>
                </c:pt>
                <c:pt idx="157">
                  <c:v>237.857142857143</c:v>
                </c:pt>
                <c:pt idx="158">
                  <c:v>240</c:v>
                </c:pt>
                <c:pt idx="159">
                  <c:v>242.142857142857</c:v>
                </c:pt>
                <c:pt idx="160">
                  <c:v>244.28571428571399</c:v>
                </c:pt>
                <c:pt idx="161">
                  <c:v>246.42857142857099</c:v>
                </c:pt>
                <c:pt idx="162">
                  <c:v>248.57142857142901</c:v>
                </c:pt>
                <c:pt idx="163">
                  <c:v>250.71428571428601</c:v>
                </c:pt>
                <c:pt idx="164">
                  <c:v>252.857142857143</c:v>
                </c:pt>
                <c:pt idx="165">
                  <c:v>255</c:v>
                </c:pt>
                <c:pt idx="166">
                  <c:v>257.142857142857</c:v>
                </c:pt>
                <c:pt idx="167">
                  <c:v>259.28571428571399</c:v>
                </c:pt>
                <c:pt idx="168">
                  <c:v>261.42857142857099</c:v>
                </c:pt>
                <c:pt idx="169">
                  <c:v>263.57142857142901</c:v>
                </c:pt>
                <c:pt idx="170">
                  <c:v>265.71428571428601</c:v>
                </c:pt>
                <c:pt idx="171">
                  <c:v>267.857142857143</c:v>
                </c:pt>
                <c:pt idx="172">
                  <c:v>270</c:v>
                </c:pt>
                <c:pt idx="173">
                  <c:v>272.142857142857</c:v>
                </c:pt>
                <c:pt idx="174">
                  <c:v>274.28571428571399</c:v>
                </c:pt>
                <c:pt idx="175">
                  <c:v>276.42857142857099</c:v>
                </c:pt>
                <c:pt idx="176">
                  <c:v>278.57142857142901</c:v>
                </c:pt>
                <c:pt idx="177">
                  <c:v>280.71428571428601</c:v>
                </c:pt>
                <c:pt idx="178">
                  <c:v>282.857142857143</c:v>
                </c:pt>
                <c:pt idx="179">
                  <c:v>285</c:v>
                </c:pt>
                <c:pt idx="180">
                  <c:v>287.142857142857</c:v>
                </c:pt>
                <c:pt idx="181">
                  <c:v>289.28571428571399</c:v>
                </c:pt>
                <c:pt idx="182">
                  <c:v>291.42857142857099</c:v>
                </c:pt>
                <c:pt idx="183">
                  <c:v>293.57142857142901</c:v>
                </c:pt>
                <c:pt idx="184">
                  <c:v>295.71428571428601</c:v>
                </c:pt>
                <c:pt idx="185">
                  <c:v>297.857142857143</c:v>
                </c:pt>
                <c:pt idx="186">
                  <c:v>300</c:v>
                </c:pt>
                <c:pt idx="187">
                  <c:v>302.142857142857</c:v>
                </c:pt>
                <c:pt idx="188">
                  <c:v>304.28571428571399</c:v>
                </c:pt>
                <c:pt idx="189">
                  <c:v>306.42857142857099</c:v>
                </c:pt>
                <c:pt idx="190">
                  <c:v>308.57142857142901</c:v>
                </c:pt>
                <c:pt idx="191">
                  <c:v>-105</c:v>
                </c:pt>
                <c:pt idx="192">
                  <c:v>-105</c:v>
                </c:pt>
              </c:numCache>
            </c:numRef>
          </c:xVal>
          <c:yVal>
            <c:numRef>
              <c:f>Feuil1!$F$72:$F$194</c:f>
              <c:numCache>
                <c:formatCode>General</c:formatCode>
                <c:ptCount val="123"/>
                <c:pt idx="0">
                  <c:v>1.7843837336816873E-3</c:v>
                </c:pt>
                <c:pt idx="1">
                  <c:v>4.9582622758003389E-2</c:v>
                </c:pt>
                <c:pt idx="2">
                  <c:v>2.4425654850465672E-2</c:v>
                </c:pt>
                <c:pt idx="3">
                  <c:v>4.2035532385742071E-2</c:v>
                </c:pt>
                <c:pt idx="4">
                  <c:v>1.9394261268958098E-2</c:v>
                </c:pt>
                <c:pt idx="5">
                  <c:v>0</c:v>
                </c:pt>
                <c:pt idx="6">
                  <c:v>3.7004138804234497E-2</c:v>
                </c:pt>
                <c:pt idx="7">
                  <c:v>0</c:v>
                </c:pt>
                <c:pt idx="8">
                  <c:v>4.7066925967249644E-2</c:v>
                </c:pt>
                <c:pt idx="9">
                  <c:v>0</c:v>
                </c:pt>
                <c:pt idx="10">
                  <c:v>7.7255287456294647E-2</c:v>
                </c:pt>
                <c:pt idx="11">
                  <c:v>0</c:v>
                </c:pt>
                <c:pt idx="12">
                  <c:v>1.4362867687450523E-2</c:v>
                </c:pt>
                <c:pt idx="13">
                  <c:v>7.9770984247048898E-2</c:v>
                </c:pt>
                <c:pt idx="14">
                  <c:v>0</c:v>
                </c:pt>
                <c:pt idx="15">
                  <c:v>1.687856447820435E-2</c:v>
                </c:pt>
                <c:pt idx="16">
                  <c:v>7.7255287456294647E-2</c:v>
                </c:pt>
                <c:pt idx="17">
                  <c:v>1.1847170896696776E-2</c:v>
                </c:pt>
                <c:pt idx="18">
                  <c:v>1.9394261268958098E-2</c:v>
                </c:pt>
                <c:pt idx="19">
                  <c:v>1.687856447820435E-2</c:v>
                </c:pt>
                <c:pt idx="20">
                  <c:v>0</c:v>
                </c:pt>
                <c:pt idx="21">
                  <c:v>0</c:v>
                </c:pt>
                <c:pt idx="22">
                  <c:v>6.8157773151892162E-3</c:v>
                </c:pt>
                <c:pt idx="23">
                  <c:v>0</c:v>
                </c:pt>
                <c:pt idx="24">
                  <c:v>0</c:v>
                </c:pt>
                <c:pt idx="25">
                  <c:v>2.4425654850465672E-2</c:v>
                </c:pt>
                <c:pt idx="26">
                  <c:v>4.4551229176495816E-2</c:v>
                </c:pt>
                <c:pt idx="27">
                  <c:v>4.3000805244354217E-3</c:v>
                </c:pt>
                <c:pt idx="28">
                  <c:v>5.7129713130264714E-2</c:v>
                </c:pt>
                <c:pt idx="29">
                  <c:v>6.2161106711772281E-2</c:v>
                </c:pt>
                <c:pt idx="30">
                  <c:v>8.2286681037802442E-2</c:v>
                </c:pt>
                <c:pt idx="31">
                  <c:v>3.9519835594988319E-2</c:v>
                </c:pt>
                <c:pt idx="32">
                  <c:v>6.467680350252604E-2</c:v>
                </c:pt>
                <c:pt idx="33">
                  <c:v>8.4802377828555958E-2</c:v>
                </c:pt>
                <c:pt idx="34">
                  <c:v>7.7255287456294647E-2</c:v>
                </c:pt>
                <c:pt idx="35">
                  <c:v>0.13511631364363169</c:v>
                </c:pt>
                <c:pt idx="36">
                  <c:v>0.16027328155116916</c:v>
                </c:pt>
                <c:pt idx="37">
                  <c:v>0.18039885587719962</c:v>
                </c:pt>
                <c:pt idx="38">
                  <c:v>0.28857381787961167</c:v>
                </c:pt>
                <c:pt idx="39">
                  <c:v>0.3363720569039339</c:v>
                </c:pt>
                <c:pt idx="40">
                  <c:v>0.4873138643491603</c:v>
                </c:pt>
                <c:pt idx="41">
                  <c:v>0.65083415574815517</c:v>
                </c:pt>
                <c:pt idx="42">
                  <c:v>0.56026907128101922</c:v>
                </c:pt>
                <c:pt idx="43">
                  <c:v>0.85712129258996739</c:v>
                </c:pt>
                <c:pt idx="44">
                  <c:v>0.94013928668484192</c:v>
                </c:pt>
                <c:pt idx="45">
                  <c:v>0.91498231877729919</c:v>
                </c:pt>
                <c:pt idx="46">
                  <c:v>1.0382514615242391</c:v>
                </c:pt>
                <c:pt idx="47">
                  <c:v>0.94768637705710335</c:v>
                </c:pt>
                <c:pt idx="48">
                  <c:v>1.0080631000351938</c:v>
                </c:pt>
                <c:pt idx="49">
                  <c:v>1.1363636363636365</c:v>
                </c:pt>
                <c:pt idx="50">
                  <c:v>0.92504510594031941</c:v>
                </c:pt>
                <c:pt idx="51">
                  <c:v>0.72378936268001481</c:v>
                </c:pt>
                <c:pt idx="52">
                  <c:v>0.64077136858514028</c:v>
                </c:pt>
                <c:pt idx="53">
                  <c:v>0.60303591672383372</c:v>
                </c:pt>
                <c:pt idx="54">
                  <c:v>0.46215689644162211</c:v>
                </c:pt>
                <c:pt idx="55">
                  <c:v>0.40932726383579282</c:v>
                </c:pt>
                <c:pt idx="56">
                  <c:v>0.25335406280905937</c:v>
                </c:pt>
                <c:pt idx="57">
                  <c:v>0.18543024945870742</c:v>
                </c:pt>
                <c:pt idx="58">
                  <c:v>0.26090115318132068</c:v>
                </c:pt>
                <c:pt idx="59">
                  <c:v>0.2558697595998129</c:v>
                </c:pt>
                <c:pt idx="60">
                  <c:v>0.1728517655049383</c:v>
                </c:pt>
                <c:pt idx="61">
                  <c:v>0.15775758476041565</c:v>
                </c:pt>
                <c:pt idx="62">
                  <c:v>0.12253782968986256</c:v>
                </c:pt>
                <c:pt idx="63">
                  <c:v>0.18794594624946095</c:v>
                </c:pt>
                <c:pt idx="64">
                  <c:v>0.142663404015893</c:v>
                </c:pt>
                <c:pt idx="65">
                  <c:v>0.17536746229569183</c:v>
                </c:pt>
                <c:pt idx="66">
                  <c:v>0.14769479759740078</c:v>
                </c:pt>
                <c:pt idx="67">
                  <c:v>9.7380861782325079E-2</c:v>
                </c:pt>
                <c:pt idx="68">
                  <c:v>3.4488442013480745E-2</c:v>
                </c:pt>
                <c:pt idx="69">
                  <c:v>7.9770984247048898E-2</c:v>
                </c:pt>
                <c:pt idx="70">
                  <c:v>6.9708197084033599E-2</c:v>
                </c:pt>
                <c:pt idx="71">
                  <c:v>7.4739590665541103E-2</c:v>
                </c:pt>
                <c:pt idx="72">
                  <c:v>4.2035532385742071E-2</c:v>
                </c:pt>
                <c:pt idx="73">
                  <c:v>6.2161106711772281E-2</c:v>
                </c:pt>
                <c:pt idx="74">
                  <c:v>7.9770984247048898E-2</c:v>
                </c:pt>
                <c:pt idx="75">
                  <c:v>2.4425654850465672E-2</c:v>
                </c:pt>
                <c:pt idx="76">
                  <c:v>4.4551229176495816E-2</c:v>
                </c:pt>
                <c:pt idx="77">
                  <c:v>1.687856447820435E-2</c:v>
                </c:pt>
                <c:pt idx="78">
                  <c:v>1.687856447820435E-2</c:v>
                </c:pt>
                <c:pt idx="79">
                  <c:v>4.7066925967249644E-2</c:v>
                </c:pt>
                <c:pt idx="80">
                  <c:v>4.2035532385742071E-2</c:v>
                </c:pt>
                <c:pt idx="81">
                  <c:v>3.9519835594988319E-2</c:v>
                </c:pt>
                <c:pt idx="82">
                  <c:v>9.3314741059430245E-3</c:v>
                </c:pt>
                <c:pt idx="83">
                  <c:v>0</c:v>
                </c:pt>
                <c:pt idx="84">
                  <c:v>2.9457048431973169E-2</c:v>
                </c:pt>
                <c:pt idx="85">
                  <c:v>6.7192500293279778E-2</c:v>
                </c:pt>
                <c:pt idx="86">
                  <c:v>0</c:v>
                </c:pt>
                <c:pt idx="87">
                  <c:v>1.9394261268958098E-2</c:v>
                </c:pt>
                <c:pt idx="88">
                  <c:v>1.687856447820435E-2</c:v>
                </c:pt>
                <c:pt idx="89">
                  <c:v>2.4425654850465672E-2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4.7066925967249644E-2</c:v>
                </c:pt>
                <c:pt idx="94">
                  <c:v>5.9645409921018459E-2</c:v>
                </c:pt>
                <c:pt idx="95">
                  <c:v>0</c:v>
                </c:pt>
                <c:pt idx="96">
                  <c:v>2.4425654850465672E-2</c:v>
                </c:pt>
                <c:pt idx="97">
                  <c:v>0</c:v>
                </c:pt>
                <c:pt idx="98">
                  <c:v>2.9457048431973169E-2</c:v>
                </c:pt>
                <c:pt idx="99">
                  <c:v>1.687856447820435E-2</c:v>
                </c:pt>
                <c:pt idx="100">
                  <c:v>1.4362867687450523E-2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2.9457048431973169E-2</c:v>
                </c:pt>
                <c:pt idx="108">
                  <c:v>0</c:v>
                </c:pt>
                <c:pt idx="109">
                  <c:v>0</c:v>
                </c:pt>
                <c:pt idx="110">
                  <c:v>2.4425654850465672E-2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1.1847170896696776E-2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6C-4FB7-AECD-F85CBBC9BBD8}"/>
            </c:ext>
          </c:extLst>
        </c:ser>
        <c:ser>
          <c:idx val="0"/>
          <c:order val="1"/>
          <c:tx>
            <c:v>µbeam-µstrip convolution</c:v>
          </c:tx>
          <c:spPr>
            <a:ln w="3492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data!$E$1041:$E$1149</c:f>
              <c:numCache>
                <c:formatCode>General</c:formatCode>
                <c:ptCount val="109"/>
                <c:pt idx="0">
                  <c:v>-22.999999999986919</c:v>
                </c:pt>
                <c:pt idx="1">
                  <c:v>-22.399999999986917</c:v>
                </c:pt>
                <c:pt idx="2">
                  <c:v>-21.799999999986916</c:v>
                </c:pt>
                <c:pt idx="3">
                  <c:v>-21.199999999986915</c:v>
                </c:pt>
                <c:pt idx="4">
                  <c:v>-20.599999999986913</c:v>
                </c:pt>
                <c:pt idx="5">
                  <c:v>-19.999999999986912</c:v>
                </c:pt>
                <c:pt idx="6">
                  <c:v>-19.39999999998691</c:v>
                </c:pt>
                <c:pt idx="7">
                  <c:v>-18.799999999986909</c:v>
                </c:pt>
                <c:pt idx="8">
                  <c:v>-18.199999999986908</c:v>
                </c:pt>
                <c:pt idx="9">
                  <c:v>-17.599999999986906</c:v>
                </c:pt>
                <c:pt idx="10">
                  <c:v>-16.999999999986905</c:v>
                </c:pt>
                <c:pt idx="11">
                  <c:v>-16.399999999986903</c:v>
                </c:pt>
                <c:pt idx="12">
                  <c:v>-15.799999999986904</c:v>
                </c:pt>
                <c:pt idx="13">
                  <c:v>-15.199999999986904</c:v>
                </c:pt>
                <c:pt idx="14">
                  <c:v>-14.599999999986904</c:v>
                </c:pt>
                <c:pt idx="15">
                  <c:v>-13.999999999986905</c:v>
                </c:pt>
                <c:pt idx="16">
                  <c:v>-13.399999999986905</c:v>
                </c:pt>
                <c:pt idx="17">
                  <c:v>-12.799999999986905</c:v>
                </c:pt>
                <c:pt idx="18">
                  <c:v>-12.199999999986906</c:v>
                </c:pt>
                <c:pt idx="19">
                  <c:v>-11.599999999986906</c:v>
                </c:pt>
                <c:pt idx="20">
                  <c:v>-10.999999999986906</c:v>
                </c:pt>
                <c:pt idx="21">
                  <c:v>-10.399999999986907</c:v>
                </c:pt>
                <c:pt idx="22">
                  <c:v>-9.7999999999869072</c:v>
                </c:pt>
                <c:pt idx="23">
                  <c:v>-9.1999999999869075</c:v>
                </c:pt>
                <c:pt idx="24">
                  <c:v>-8.5999999999869079</c:v>
                </c:pt>
                <c:pt idx="25">
                  <c:v>-7.9999999999869083</c:v>
                </c:pt>
                <c:pt idx="26">
                  <c:v>-7.3999999999869086</c:v>
                </c:pt>
                <c:pt idx="27">
                  <c:v>-6.799999999986909</c:v>
                </c:pt>
                <c:pt idx="28">
                  <c:v>-6.1999999999869093</c:v>
                </c:pt>
                <c:pt idx="29">
                  <c:v>-5.5999999999869097</c:v>
                </c:pt>
                <c:pt idx="30">
                  <c:v>-4.99999999998691</c:v>
                </c:pt>
                <c:pt idx="31">
                  <c:v>-4.3999999999869104</c:v>
                </c:pt>
                <c:pt idx="32">
                  <c:v>-3.7999999999869103</c:v>
                </c:pt>
                <c:pt idx="33">
                  <c:v>-3.1999999999869102</c:v>
                </c:pt>
                <c:pt idx="34">
                  <c:v>-2.5999999999869101</c:v>
                </c:pt>
                <c:pt idx="35">
                  <c:v>-1.99999999998691</c:v>
                </c:pt>
                <c:pt idx="36">
                  <c:v>-1.3999999999869099</c:v>
                </c:pt>
                <c:pt idx="37">
                  <c:v>-0.79999999998690996</c:v>
                </c:pt>
                <c:pt idx="38">
                  <c:v>-0.19999999998690998</c:v>
                </c:pt>
                <c:pt idx="39">
                  <c:v>0.40000000001309</c:v>
                </c:pt>
                <c:pt idx="40">
                  <c:v>1.00000000001309</c:v>
                </c:pt>
                <c:pt idx="41">
                  <c:v>1.6000000000130901</c:v>
                </c:pt>
                <c:pt idx="42">
                  <c:v>2.2000000000130902</c:v>
                </c:pt>
                <c:pt idx="43">
                  <c:v>2.8000000000130902</c:v>
                </c:pt>
                <c:pt idx="44">
                  <c:v>3.4000000000130903</c:v>
                </c:pt>
                <c:pt idx="45">
                  <c:v>4.00000000001309</c:v>
                </c:pt>
                <c:pt idx="46">
                  <c:v>4.6000000000130896</c:v>
                </c:pt>
                <c:pt idx="47">
                  <c:v>5.2000000000130893</c:v>
                </c:pt>
                <c:pt idx="48">
                  <c:v>5.8000000000130889</c:v>
                </c:pt>
                <c:pt idx="49">
                  <c:v>6.4000000000130886</c:v>
                </c:pt>
                <c:pt idx="50">
                  <c:v>7.0000000000130882</c:v>
                </c:pt>
                <c:pt idx="51">
                  <c:v>7.6000000000130878</c:v>
                </c:pt>
                <c:pt idx="52">
                  <c:v>8.2000000000130875</c:v>
                </c:pt>
                <c:pt idx="53">
                  <c:v>8.8000000000130871</c:v>
                </c:pt>
                <c:pt idx="54">
                  <c:v>9.4000000000130868</c:v>
                </c:pt>
                <c:pt idx="55">
                  <c:v>10.000000000013086</c:v>
                </c:pt>
                <c:pt idx="56">
                  <c:v>10.600000000013086</c:v>
                </c:pt>
                <c:pt idx="57">
                  <c:v>11.200000000013086</c:v>
                </c:pt>
                <c:pt idx="58">
                  <c:v>11.800000000013085</c:v>
                </c:pt>
                <c:pt idx="59">
                  <c:v>12.400000000013085</c:v>
                </c:pt>
                <c:pt idx="60">
                  <c:v>13.000000000013085</c:v>
                </c:pt>
                <c:pt idx="61">
                  <c:v>13.600000000013084</c:v>
                </c:pt>
                <c:pt idx="62">
                  <c:v>14.200000000013084</c:v>
                </c:pt>
                <c:pt idx="63">
                  <c:v>14.800000000013084</c:v>
                </c:pt>
                <c:pt idx="64">
                  <c:v>15.400000000013083</c:v>
                </c:pt>
                <c:pt idx="65">
                  <c:v>16.000000000013085</c:v>
                </c:pt>
                <c:pt idx="66">
                  <c:v>16.600000000013086</c:v>
                </c:pt>
                <c:pt idx="67">
                  <c:v>17.200000000013087</c:v>
                </c:pt>
                <c:pt idx="68">
                  <c:v>17.800000000013089</c:v>
                </c:pt>
                <c:pt idx="69">
                  <c:v>18.40000000001309</c:v>
                </c:pt>
                <c:pt idx="70">
                  <c:v>19.000000000013092</c:v>
                </c:pt>
                <c:pt idx="71">
                  <c:v>19.600000000013093</c:v>
                </c:pt>
                <c:pt idx="72">
                  <c:v>20.200000000013095</c:v>
                </c:pt>
                <c:pt idx="73">
                  <c:v>20.800000000013096</c:v>
                </c:pt>
                <c:pt idx="74">
                  <c:v>21.400000000013097</c:v>
                </c:pt>
                <c:pt idx="75">
                  <c:v>22.000000000013099</c:v>
                </c:pt>
                <c:pt idx="76">
                  <c:v>22.6000000000131</c:v>
                </c:pt>
                <c:pt idx="77">
                  <c:v>23.200000000013102</c:v>
                </c:pt>
                <c:pt idx="78">
                  <c:v>23.800000000013103</c:v>
                </c:pt>
                <c:pt idx="79">
                  <c:v>24.400000000013105</c:v>
                </c:pt>
                <c:pt idx="80">
                  <c:v>25.000000000013106</c:v>
                </c:pt>
                <c:pt idx="81">
                  <c:v>25.600000000013107</c:v>
                </c:pt>
                <c:pt idx="82">
                  <c:v>26.200000000013109</c:v>
                </c:pt>
                <c:pt idx="83">
                  <c:v>26.80000000001311</c:v>
                </c:pt>
                <c:pt idx="84">
                  <c:v>27.400000000013112</c:v>
                </c:pt>
                <c:pt idx="85">
                  <c:v>28.000000000013113</c:v>
                </c:pt>
                <c:pt idx="86">
                  <c:v>28.600000000013114</c:v>
                </c:pt>
                <c:pt idx="87">
                  <c:v>29.200000000013116</c:v>
                </c:pt>
                <c:pt idx="88">
                  <c:v>29.800000000013117</c:v>
                </c:pt>
                <c:pt idx="89">
                  <c:v>30.400000000013119</c:v>
                </c:pt>
                <c:pt idx="90">
                  <c:v>31.00000000001312</c:v>
                </c:pt>
                <c:pt idx="91">
                  <c:v>31.600000000013122</c:v>
                </c:pt>
                <c:pt idx="92">
                  <c:v>32.200000000013119</c:v>
                </c:pt>
                <c:pt idx="93">
                  <c:v>32.800000000013121</c:v>
                </c:pt>
                <c:pt idx="94">
                  <c:v>33.400000000013122</c:v>
                </c:pt>
                <c:pt idx="95">
                  <c:v>34.000000000013124</c:v>
                </c:pt>
                <c:pt idx="96">
                  <c:v>34.600000000013125</c:v>
                </c:pt>
                <c:pt idx="97">
                  <c:v>35.200000000013127</c:v>
                </c:pt>
                <c:pt idx="98">
                  <c:v>35.800000000013128</c:v>
                </c:pt>
                <c:pt idx="99">
                  <c:v>36.400000000013129</c:v>
                </c:pt>
                <c:pt idx="100">
                  <c:v>37.000000000013131</c:v>
                </c:pt>
                <c:pt idx="101">
                  <c:v>37.600000000013132</c:v>
                </c:pt>
                <c:pt idx="102">
                  <c:v>38.200000000013134</c:v>
                </c:pt>
                <c:pt idx="103">
                  <c:v>38.800000000013135</c:v>
                </c:pt>
                <c:pt idx="104">
                  <c:v>39.400000000013137</c:v>
                </c:pt>
                <c:pt idx="105">
                  <c:v>40.000000000013138</c:v>
                </c:pt>
                <c:pt idx="106">
                  <c:v>40.600000000013139</c:v>
                </c:pt>
                <c:pt idx="107">
                  <c:v>41.200000000013141</c:v>
                </c:pt>
                <c:pt idx="108">
                  <c:v>41.800000000013142</c:v>
                </c:pt>
              </c:numCache>
            </c:numRef>
          </c:xVal>
          <c:yVal>
            <c:numRef>
              <c:f>data!$K$1022:$K$2049</c:f>
              <c:numCache>
                <c:formatCode>General</c:formatCode>
                <c:ptCount val="1028"/>
                <c:pt idx="0">
                  <c:v>0.1805132237312366</c:v>
                </c:pt>
                <c:pt idx="1">
                  <c:v>0.18175696926375984</c:v>
                </c:pt>
                <c:pt idx="2">
                  <c:v>0.18242030021443889</c:v>
                </c:pt>
                <c:pt idx="3">
                  <c:v>0.18308363116511794</c:v>
                </c:pt>
                <c:pt idx="4">
                  <c:v>0.18424446032880626</c:v>
                </c:pt>
                <c:pt idx="5">
                  <c:v>0.18486633309506792</c:v>
                </c:pt>
                <c:pt idx="6">
                  <c:v>0.18619299499642603</c:v>
                </c:pt>
                <c:pt idx="7">
                  <c:v>0.18863902787705503</c:v>
                </c:pt>
                <c:pt idx="8">
                  <c:v>0.1919142244460329</c:v>
                </c:pt>
                <c:pt idx="9">
                  <c:v>0.19564546104360256</c:v>
                </c:pt>
                <c:pt idx="10">
                  <c:v>0.19979127948534664</c:v>
                </c:pt>
                <c:pt idx="11">
                  <c:v>0.20343959971408149</c:v>
                </c:pt>
                <c:pt idx="12">
                  <c:v>0.21156540385989994</c:v>
                </c:pt>
                <c:pt idx="13">
                  <c:v>0.2224689063616869</c:v>
                </c:pt>
                <c:pt idx="14">
                  <c:v>0.23474052894924946</c:v>
                </c:pt>
                <c:pt idx="15">
                  <c:v>0.25144817726947821</c:v>
                </c:pt>
                <c:pt idx="16">
                  <c:v>0.27246747676912075</c:v>
                </c:pt>
                <c:pt idx="17">
                  <c:v>0.29551822730521804</c:v>
                </c:pt>
                <c:pt idx="18">
                  <c:v>0.32412437455325227</c:v>
                </c:pt>
                <c:pt idx="19">
                  <c:v>0.35878341672623304</c:v>
                </c:pt>
                <c:pt idx="20">
                  <c:v>0.39957827019299497</c:v>
                </c:pt>
                <c:pt idx="21">
                  <c:v>0.44286061472480343</c:v>
                </c:pt>
                <c:pt idx="22">
                  <c:v>0.49062044317369546</c:v>
                </c:pt>
                <c:pt idx="23">
                  <c:v>0.54082630450321656</c:v>
                </c:pt>
                <c:pt idx="24">
                  <c:v>0.59177841315225155</c:v>
                </c:pt>
                <c:pt idx="25">
                  <c:v>0.6429378127233738</c:v>
                </c:pt>
                <c:pt idx="26">
                  <c:v>0.69078055754110079</c:v>
                </c:pt>
                <c:pt idx="27">
                  <c:v>0.73725518227305209</c:v>
                </c:pt>
                <c:pt idx="28">
                  <c:v>0.77759399571122223</c:v>
                </c:pt>
                <c:pt idx="29">
                  <c:v>0.81913509649749827</c:v>
                </c:pt>
                <c:pt idx="30">
                  <c:v>0.8557426733380985</c:v>
                </c:pt>
                <c:pt idx="31">
                  <c:v>0.88791422444603285</c:v>
                </c:pt>
                <c:pt idx="32">
                  <c:v>0.91436454610436024</c:v>
                </c:pt>
                <c:pt idx="33">
                  <c:v>0.93749821300929226</c:v>
                </c:pt>
                <c:pt idx="34">
                  <c:v>0.95640314510364544</c:v>
                </c:pt>
                <c:pt idx="35">
                  <c:v>0.97282058613295208</c:v>
                </c:pt>
                <c:pt idx="36">
                  <c:v>0.98413867047891346</c:v>
                </c:pt>
                <c:pt idx="37">
                  <c:v>0.99471050750536094</c:v>
                </c:pt>
                <c:pt idx="38">
                  <c:v>1.0044946390278771</c:v>
                </c:pt>
                <c:pt idx="39">
                  <c:v>1.010879199428163</c:v>
                </c:pt>
                <c:pt idx="40">
                  <c:v>1.0149835596854895</c:v>
                </c:pt>
                <c:pt idx="41">
                  <c:v>1.017553967119371</c:v>
                </c:pt>
                <c:pt idx="42">
                  <c:v>1.0197097927090777</c:v>
                </c:pt>
                <c:pt idx="43">
                  <c:v>1.02</c:v>
                </c:pt>
                <c:pt idx="44">
                  <c:v>1.0197097927090777</c:v>
                </c:pt>
                <c:pt idx="45">
                  <c:v>1.0180514653323802</c:v>
                </c:pt>
                <c:pt idx="46">
                  <c:v>1.0129935668334524</c:v>
                </c:pt>
                <c:pt idx="47">
                  <c:v>1.0046190135811293</c:v>
                </c:pt>
                <c:pt idx="48">
                  <c:v>0.99529092208720504</c:v>
                </c:pt>
                <c:pt idx="49">
                  <c:v>0.98148534667619725</c:v>
                </c:pt>
                <c:pt idx="50">
                  <c:v>0.96336812008577555</c:v>
                </c:pt>
                <c:pt idx="51">
                  <c:v>0.94230736240171553</c:v>
                </c:pt>
                <c:pt idx="52">
                  <c:v>0.91469621157969971</c:v>
                </c:pt>
                <c:pt idx="53">
                  <c:v>0.88036883488205864</c:v>
                </c:pt>
                <c:pt idx="54">
                  <c:v>0.84085918513223734</c:v>
                </c:pt>
                <c:pt idx="55">
                  <c:v>0.79840600428877762</c:v>
                </c:pt>
                <c:pt idx="56">
                  <c:v>0.7515167977126519</c:v>
                </c:pt>
                <c:pt idx="57">
                  <c:v>0.7023473909935668</c:v>
                </c:pt>
                <c:pt idx="58">
                  <c:v>0.65189278055754107</c:v>
                </c:pt>
                <c:pt idx="59">
                  <c:v>0.60052609006433166</c:v>
                </c:pt>
                <c:pt idx="60">
                  <c:v>0.55318084345961394</c:v>
                </c:pt>
                <c:pt idx="61">
                  <c:v>0.50641601143674053</c:v>
                </c:pt>
                <c:pt idx="62">
                  <c:v>0.46499928520371692</c:v>
                </c:pt>
                <c:pt idx="63">
                  <c:v>0.42341672623302362</c:v>
                </c:pt>
                <c:pt idx="64">
                  <c:v>0.38651894210150106</c:v>
                </c:pt>
                <c:pt idx="65">
                  <c:v>0.3539328091493924</c:v>
                </c:pt>
                <c:pt idx="66">
                  <c:v>0.32686061472480343</c:v>
                </c:pt>
                <c:pt idx="67">
                  <c:v>0.3028563259471051</c:v>
                </c:pt>
                <c:pt idx="68">
                  <c:v>0.28324660471765545</c:v>
                </c:pt>
                <c:pt idx="69">
                  <c:v>0.26591708363116512</c:v>
                </c:pt>
                <c:pt idx="70">
                  <c:v>0.25347962830593279</c:v>
                </c:pt>
                <c:pt idx="71">
                  <c:v>0.24249320943531094</c:v>
                </c:pt>
                <c:pt idx="72">
                  <c:v>0.23150679056468904</c:v>
                </c:pt>
                <c:pt idx="73">
                  <c:v>0.22462473195139382</c:v>
                </c:pt>
                <c:pt idx="74">
                  <c:v>0.21911079342387418</c:v>
                </c:pt>
                <c:pt idx="75">
                  <c:v>0.21405289492494639</c:v>
                </c:pt>
                <c:pt idx="76">
                  <c:v>0.20866333095067907</c:v>
                </c:pt>
                <c:pt idx="77">
                  <c:v>0.2046833452466047</c:v>
                </c:pt>
                <c:pt idx="78">
                  <c:v>0.2007448177269478</c:v>
                </c:pt>
                <c:pt idx="79">
                  <c:v>0.19805003573981414</c:v>
                </c:pt>
                <c:pt idx="80">
                  <c:v>0.19502358827734095</c:v>
                </c:pt>
                <c:pt idx="81">
                  <c:v>0.192867762687634</c:v>
                </c:pt>
                <c:pt idx="82">
                  <c:v>0.18984131522516079</c:v>
                </c:pt>
                <c:pt idx="83">
                  <c:v>0.18735382416011437</c:v>
                </c:pt>
                <c:pt idx="84">
                  <c:v>0.18494924946390276</c:v>
                </c:pt>
                <c:pt idx="85">
                  <c:v>0.18304217298070047</c:v>
                </c:pt>
                <c:pt idx="86">
                  <c:v>0.18146676197283773</c:v>
                </c:pt>
                <c:pt idx="87">
                  <c:v>0.18101072194424589</c:v>
                </c:pt>
                <c:pt idx="88">
                  <c:v>0.17914510364546105</c:v>
                </c:pt>
                <c:pt idx="89">
                  <c:v>0.1779842744817727</c:v>
                </c:pt>
                <c:pt idx="90">
                  <c:v>0.17723802716225875</c:v>
                </c:pt>
                <c:pt idx="91">
                  <c:v>0.17636740528949249</c:v>
                </c:pt>
                <c:pt idx="92">
                  <c:v>0.17562115796997854</c:v>
                </c:pt>
                <c:pt idx="93">
                  <c:v>0.17528949249463902</c:v>
                </c:pt>
                <c:pt idx="94">
                  <c:v>0.17508220157255183</c:v>
                </c:pt>
                <c:pt idx="95">
                  <c:v>0.17479199428162973</c:v>
                </c:pt>
                <c:pt idx="96">
                  <c:v>0.17479199428162973</c:v>
                </c:pt>
                <c:pt idx="97">
                  <c:v>0.17437741243745533</c:v>
                </c:pt>
                <c:pt idx="98">
                  <c:v>0.17367262330235883</c:v>
                </c:pt>
                <c:pt idx="99">
                  <c:v>0.17321658327376696</c:v>
                </c:pt>
                <c:pt idx="100">
                  <c:v>0.17300929235167978</c:v>
                </c:pt>
                <c:pt idx="101">
                  <c:v>0.17280200142959257</c:v>
                </c:pt>
                <c:pt idx="102">
                  <c:v>0.17259471050750536</c:v>
                </c:pt>
                <c:pt idx="103">
                  <c:v>0.17205575411007862</c:v>
                </c:pt>
                <c:pt idx="104">
                  <c:v>0.17135096497498212</c:v>
                </c:pt>
                <c:pt idx="105">
                  <c:v>0.17097784131522514</c:v>
                </c:pt>
                <c:pt idx="106">
                  <c:v>0.17072909220872051</c:v>
                </c:pt>
                <c:pt idx="107">
                  <c:v>0.16998284488920656</c:v>
                </c:pt>
                <c:pt idx="108">
                  <c:v>0.17019013581129377</c:v>
                </c:pt>
                <c:pt idx="109">
                  <c:v>0.17014867762687633</c:v>
                </c:pt>
                <c:pt idx="110">
                  <c:v>0.17039742673338099</c:v>
                </c:pt>
                <c:pt idx="111">
                  <c:v>0.17039742673338099</c:v>
                </c:pt>
                <c:pt idx="112">
                  <c:v>0.17027305218012864</c:v>
                </c:pt>
                <c:pt idx="113">
                  <c:v>0.1706047176554682</c:v>
                </c:pt>
                <c:pt idx="114">
                  <c:v>0.17048034310221585</c:v>
                </c:pt>
                <c:pt idx="115">
                  <c:v>0.1698999285203717</c:v>
                </c:pt>
                <c:pt idx="116">
                  <c:v>0.16965117941386704</c:v>
                </c:pt>
                <c:pt idx="117">
                  <c:v>0.16931951393852751</c:v>
                </c:pt>
                <c:pt idx="118">
                  <c:v>0.16882201572551822</c:v>
                </c:pt>
                <c:pt idx="119">
                  <c:v>0.16790993566833451</c:v>
                </c:pt>
                <c:pt idx="120">
                  <c:v>0.1679928520371694</c:v>
                </c:pt>
                <c:pt idx="121">
                  <c:v>0.16782701929949961</c:v>
                </c:pt>
                <c:pt idx="122">
                  <c:v>0.1679928520371694</c:v>
                </c:pt>
                <c:pt idx="123">
                  <c:v>0.16782701929949961</c:v>
                </c:pt>
                <c:pt idx="124">
                  <c:v>0.16749535382416009</c:v>
                </c:pt>
                <c:pt idx="125">
                  <c:v>0.16732952108649035</c:v>
                </c:pt>
                <c:pt idx="126">
                  <c:v>0.16724660471765546</c:v>
                </c:pt>
                <c:pt idx="127">
                  <c:v>0.16691493924231593</c:v>
                </c:pt>
                <c:pt idx="128">
                  <c:v>0.16645889921372409</c:v>
                </c:pt>
                <c:pt idx="129">
                  <c:v>0.16591994281629735</c:v>
                </c:pt>
                <c:pt idx="130">
                  <c:v>0.16600285918513225</c:v>
                </c:pt>
                <c:pt idx="131">
                  <c:v>0.16600285918513225</c:v>
                </c:pt>
                <c:pt idx="132">
                  <c:v>0.16608577555396711</c:v>
                </c:pt>
                <c:pt idx="133">
                  <c:v>0.16591994281629735</c:v>
                </c:pt>
                <c:pt idx="134">
                  <c:v>0.1658784846318799</c:v>
                </c:pt>
                <c:pt idx="135">
                  <c:v>0.16608577555396711</c:v>
                </c:pt>
                <c:pt idx="136">
                  <c:v>0.16629306647605432</c:v>
                </c:pt>
                <c:pt idx="137">
                  <c:v>0.16633452466047177</c:v>
                </c:pt>
                <c:pt idx="138">
                  <c:v>0.16674910650464617</c:v>
                </c:pt>
                <c:pt idx="139">
                  <c:v>0.16654181558255896</c:v>
                </c:pt>
                <c:pt idx="140">
                  <c:v>0.16621015010721943</c:v>
                </c:pt>
                <c:pt idx="141">
                  <c:v>0.16608577555396711</c:v>
                </c:pt>
                <c:pt idx="142">
                  <c:v>0.1658784846318799</c:v>
                </c:pt>
                <c:pt idx="143">
                  <c:v>0.16567119370979272</c:v>
                </c:pt>
                <c:pt idx="144">
                  <c:v>0.16554681915654038</c:v>
                </c:pt>
                <c:pt idx="145">
                  <c:v>0.16579556826304503</c:v>
                </c:pt>
                <c:pt idx="146">
                  <c:v>0.16604431736954967</c:v>
                </c:pt>
                <c:pt idx="147">
                  <c:v>0.16583702644746245</c:v>
                </c:pt>
                <c:pt idx="148">
                  <c:v>0.16583702644746245</c:v>
                </c:pt>
                <c:pt idx="149">
                  <c:v>0.16571265189421014</c:v>
                </c:pt>
                <c:pt idx="150">
                  <c:v>0.1659614010007148</c:v>
                </c:pt>
                <c:pt idx="151">
                  <c:v>0.16558827734095782</c:v>
                </c:pt>
                <c:pt idx="152">
                  <c:v>0.1658784846318799</c:v>
                </c:pt>
                <c:pt idx="153">
                  <c:v>0.16579556826304503</c:v>
                </c:pt>
                <c:pt idx="154">
                  <c:v>0.16600285918513225</c:v>
                </c:pt>
                <c:pt idx="155">
                  <c:v>0.16583702644746245</c:v>
                </c:pt>
                <c:pt idx="156">
                  <c:v>0.16562973552537527</c:v>
                </c:pt>
                <c:pt idx="157">
                  <c:v>0.1658784846318799</c:v>
                </c:pt>
                <c:pt idx="158">
                  <c:v>0.16583702644746245</c:v>
                </c:pt>
                <c:pt idx="159">
                  <c:v>0.16579556826304503</c:v>
                </c:pt>
                <c:pt idx="160">
                  <c:v>0.16571265189421014</c:v>
                </c:pt>
                <c:pt idx="161">
                  <c:v>0.16554681915654038</c:v>
                </c:pt>
                <c:pt idx="162">
                  <c:v>0.16550536097212293</c:v>
                </c:pt>
                <c:pt idx="163">
                  <c:v>0.16554681915654038</c:v>
                </c:pt>
                <c:pt idx="164">
                  <c:v>0.16558827734095782</c:v>
                </c:pt>
                <c:pt idx="165">
                  <c:v>0.16521515368120085</c:v>
                </c:pt>
                <c:pt idx="166">
                  <c:v>0.16509077912794853</c:v>
                </c:pt>
                <c:pt idx="167">
                  <c:v>0.16538098641887061</c:v>
                </c:pt>
                <c:pt idx="168">
                  <c:v>0.16500786275911364</c:v>
                </c:pt>
                <c:pt idx="169">
                  <c:v>0.16513223731236595</c:v>
                </c:pt>
                <c:pt idx="170">
                  <c:v>0.16480057183702645</c:v>
                </c:pt>
                <c:pt idx="171">
                  <c:v>0.16463473909935666</c:v>
                </c:pt>
                <c:pt idx="172">
                  <c:v>0.16471765546819156</c:v>
                </c:pt>
                <c:pt idx="173">
                  <c:v>0.16471765546819156</c:v>
                </c:pt>
                <c:pt idx="174">
                  <c:v>0.16484203002144387</c:v>
                </c:pt>
                <c:pt idx="175">
                  <c:v>0.16533952823445316</c:v>
                </c:pt>
                <c:pt idx="176">
                  <c:v>0.16546390278770551</c:v>
                </c:pt>
                <c:pt idx="177">
                  <c:v>0.16562973552537527</c:v>
                </c:pt>
                <c:pt idx="178">
                  <c:v>0.16575411007862759</c:v>
                </c:pt>
                <c:pt idx="179">
                  <c:v>0.16575411007862759</c:v>
                </c:pt>
                <c:pt idx="180">
                  <c:v>0.16554681915654038</c:v>
                </c:pt>
                <c:pt idx="181">
                  <c:v>0.16538098641887061</c:v>
                </c:pt>
                <c:pt idx="182">
                  <c:v>0.16529807005003574</c:v>
                </c:pt>
                <c:pt idx="183">
                  <c:v>0.1652566118656183</c:v>
                </c:pt>
                <c:pt idx="184">
                  <c:v>0.16513223731236595</c:v>
                </c:pt>
                <c:pt idx="185">
                  <c:v>0.16550536097212293</c:v>
                </c:pt>
                <c:pt idx="186">
                  <c:v>0.16546390278770551</c:v>
                </c:pt>
                <c:pt idx="187">
                  <c:v>0.16533952823445316</c:v>
                </c:pt>
                <c:pt idx="188">
                  <c:v>0.16484203002144387</c:v>
                </c:pt>
                <c:pt idx="189">
                  <c:v>0.16475911365260901</c:v>
                </c:pt>
                <c:pt idx="190">
                  <c:v>0.16488348820586132</c:v>
                </c:pt>
                <c:pt idx="191">
                  <c:v>0.16451036454610435</c:v>
                </c:pt>
                <c:pt idx="192">
                  <c:v>0.16438598999285203</c:v>
                </c:pt>
                <c:pt idx="193">
                  <c:v>0.1641372408863474</c:v>
                </c:pt>
                <c:pt idx="194">
                  <c:v>0.16409578270192995</c:v>
                </c:pt>
                <c:pt idx="195">
                  <c:v>0.16442744817726948</c:v>
                </c:pt>
                <c:pt idx="196">
                  <c:v>0.16463473909935666</c:v>
                </c:pt>
                <c:pt idx="197">
                  <c:v>0.16496640457469622</c:v>
                </c:pt>
                <c:pt idx="198">
                  <c:v>0.16500786275911364</c:v>
                </c:pt>
                <c:pt idx="199">
                  <c:v>0.16533952823445316</c:v>
                </c:pt>
                <c:pt idx="200">
                  <c:v>0.16550536097212293</c:v>
                </c:pt>
                <c:pt idx="201">
                  <c:v>0.16550536097212293</c:v>
                </c:pt>
                <c:pt idx="202">
                  <c:v>0.16612723373838456</c:v>
                </c:pt>
                <c:pt idx="203">
                  <c:v>0.16558827734095782</c:v>
                </c:pt>
                <c:pt idx="204">
                  <c:v>0.16550536097212293</c:v>
                </c:pt>
                <c:pt idx="205">
                  <c:v>0.16554681915654038</c:v>
                </c:pt>
                <c:pt idx="206">
                  <c:v>0.16538098641887061</c:v>
                </c:pt>
                <c:pt idx="207">
                  <c:v>0.16558827734095782</c:v>
                </c:pt>
                <c:pt idx="208">
                  <c:v>0.16533952823445316</c:v>
                </c:pt>
                <c:pt idx="209">
                  <c:v>0.1651736954967834</c:v>
                </c:pt>
                <c:pt idx="210">
                  <c:v>0.16496640457469622</c:v>
                </c:pt>
                <c:pt idx="211">
                  <c:v>0.16488348820586132</c:v>
                </c:pt>
                <c:pt idx="212">
                  <c:v>0.16463473909935666</c:v>
                </c:pt>
                <c:pt idx="213">
                  <c:v>0.16451036454610435</c:v>
                </c:pt>
                <c:pt idx="214">
                  <c:v>0.16442744817726948</c:v>
                </c:pt>
                <c:pt idx="215">
                  <c:v>0.16467619728377411</c:v>
                </c:pt>
                <c:pt idx="216">
                  <c:v>0.16475911365260901</c:v>
                </c:pt>
                <c:pt idx="217">
                  <c:v>0.16471765546819156</c:v>
                </c:pt>
                <c:pt idx="218">
                  <c:v>0.16488348820586132</c:v>
                </c:pt>
                <c:pt idx="219">
                  <c:v>0.16504932094353109</c:v>
                </c:pt>
                <c:pt idx="220">
                  <c:v>0.16504932094353109</c:v>
                </c:pt>
                <c:pt idx="221">
                  <c:v>0.16542244460328806</c:v>
                </c:pt>
                <c:pt idx="222">
                  <c:v>0.16554681915654038</c:v>
                </c:pt>
                <c:pt idx="223">
                  <c:v>0.16558827734095782</c:v>
                </c:pt>
                <c:pt idx="224">
                  <c:v>0.16546390278770551</c:v>
                </c:pt>
                <c:pt idx="225">
                  <c:v>0.16550536097212293</c:v>
                </c:pt>
                <c:pt idx="226">
                  <c:v>0.16562973552537527</c:v>
                </c:pt>
                <c:pt idx="227">
                  <c:v>0.16567119370979272</c:v>
                </c:pt>
                <c:pt idx="228">
                  <c:v>0.16579556826304503</c:v>
                </c:pt>
                <c:pt idx="229">
                  <c:v>0.16554681915654038</c:v>
                </c:pt>
                <c:pt idx="230">
                  <c:v>0.16529807005003574</c:v>
                </c:pt>
                <c:pt idx="231">
                  <c:v>0.16496640457469622</c:v>
                </c:pt>
                <c:pt idx="232">
                  <c:v>0.16471765546819156</c:v>
                </c:pt>
                <c:pt idx="233">
                  <c:v>0.16471765546819156</c:v>
                </c:pt>
                <c:pt idx="234">
                  <c:v>0.16496640457469622</c:v>
                </c:pt>
                <c:pt idx="235">
                  <c:v>0.16451036454610435</c:v>
                </c:pt>
                <c:pt idx="236">
                  <c:v>0.16426161543959972</c:v>
                </c:pt>
                <c:pt idx="237">
                  <c:v>0.16484203002144387</c:v>
                </c:pt>
                <c:pt idx="238">
                  <c:v>0.16538098641887061</c:v>
                </c:pt>
                <c:pt idx="239">
                  <c:v>0.16583702644746245</c:v>
                </c:pt>
                <c:pt idx="240">
                  <c:v>0.16625160829163688</c:v>
                </c:pt>
                <c:pt idx="241">
                  <c:v>0.16625160829163688</c:v>
                </c:pt>
                <c:pt idx="242">
                  <c:v>0.16662473195139385</c:v>
                </c:pt>
                <c:pt idx="243">
                  <c:v>0.16633452466047177</c:v>
                </c:pt>
                <c:pt idx="244">
                  <c:v>0.16604431736954967</c:v>
                </c:pt>
                <c:pt idx="245">
                  <c:v>0.16637598284488922</c:v>
                </c:pt>
                <c:pt idx="246">
                  <c:v>0.16637598284488922</c:v>
                </c:pt>
                <c:pt idx="247">
                  <c:v>0.16629306647605432</c:v>
                </c:pt>
                <c:pt idx="248">
                  <c:v>0.16633452466047177</c:v>
                </c:pt>
                <c:pt idx="249">
                  <c:v>0.16612723373838456</c:v>
                </c:pt>
                <c:pt idx="250">
                  <c:v>0.16583702644746245</c:v>
                </c:pt>
                <c:pt idx="251">
                  <c:v>0.16608577555396711</c:v>
                </c:pt>
                <c:pt idx="252">
                  <c:v>0.16600285918513225</c:v>
                </c:pt>
                <c:pt idx="253">
                  <c:v>0.16608577555396711</c:v>
                </c:pt>
                <c:pt idx="254">
                  <c:v>0.16600285918513225</c:v>
                </c:pt>
                <c:pt idx="255">
                  <c:v>0.16567119370979272</c:v>
                </c:pt>
                <c:pt idx="256">
                  <c:v>0.16616869192280198</c:v>
                </c:pt>
                <c:pt idx="257">
                  <c:v>0.16650035739814151</c:v>
                </c:pt>
                <c:pt idx="258">
                  <c:v>0.16683202287348103</c:v>
                </c:pt>
                <c:pt idx="259">
                  <c:v>0.1672880629020729</c:v>
                </c:pt>
                <c:pt idx="260">
                  <c:v>0.16761972837741243</c:v>
                </c:pt>
                <c:pt idx="261">
                  <c:v>0.16803431022158685</c:v>
                </c:pt>
                <c:pt idx="262">
                  <c:v>0.16795139385275196</c:v>
                </c:pt>
                <c:pt idx="263">
                  <c:v>0.16795139385275196</c:v>
                </c:pt>
                <c:pt idx="264">
                  <c:v>0.16836597569692638</c:v>
                </c:pt>
                <c:pt idx="265">
                  <c:v>0.16902930664760543</c:v>
                </c:pt>
                <c:pt idx="266">
                  <c:v>0.16960972122944959</c:v>
                </c:pt>
                <c:pt idx="267">
                  <c:v>0.16969263759828448</c:v>
                </c:pt>
                <c:pt idx="268">
                  <c:v>0.16969263759828448</c:v>
                </c:pt>
                <c:pt idx="269">
                  <c:v>0.1698170121515368</c:v>
                </c:pt>
                <c:pt idx="270">
                  <c:v>0.16977555396711935</c:v>
                </c:pt>
                <c:pt idx="271">
                  <c:v>0.16936097212294496</c:v>
                </c:pt>
                <c:pt idx="272">
                  <c:v>0.16898784846318798</c:v>
                </c:pt>
                <c:pt idx="273">
                  <c:v>0.16865618298784846</c:v>
                </c:pt>
                <c:pt idx="274">
                  <c:v>0.16832451751250893</c:v>
                </c:pt>
                <c:pt idx="275">
                  <c:v>0.16824160114367404</c:v>
                </c:pt>
                <c:pt idx="276">
                  <c:v>0.16811722659042172</c:v>
                </c:pt>
                <c:pt idx="277">
                  <c:v>0.16815868477483914</c:v>
                </c:pt>
                <c:pt idx="278">
                  <c:v>0.16861472480343101</c:v>
                </c:pt>
                <c:pt idx="279">
                  <c:v>0.16844889206576125</c:v>
                </c:pt>
                <c:pt idx="280">
                  <c:v>0.16873909935668335</c:v>
                </c:pt>
                <c:pt idx="281">
                  <c:v>0.16865618298784846</c:v>
                </c:pt>
                <c:pt idx="282">
                  <c:v>0.16907076483202288</c:v>
                </c:pt>
                <c:pt idx="283">
                  <c:v>0.16923659756969262</c:v>
                </c:pt>
                <c:pt idx="284">
                  <c:v>0.16940243030736241</c:v>
                </c:pt>
                <c:pt idx="285">
                  <c:v>0.16940243030736241</c:v>
                </c:pt>
                <c:pt idx="286">
                  <c:v>0.1691951393852752</c:v>
                </c:pt>
                <c:pt idx="287">
                  <c:v>0.16894639027877054</c:v>
                </c:pt>
                <c:pt idx="288">
                  <c:v>0.16886347390993564</c:v>
                </c:pt>
                <c:pt idx="289">
                  <c:v>0.1691951393852752</c:v>
                </c:pt>
                <c:pt idx="290">
                  <c:v>0.16861472480343101</c:v>
                </c:pt>
                <c:pt idx="291">
                  <c:v>0.16828305932809148</c:v>
                </c:pt>
                <c:pt idx="292">
                  <c:v>0.16820014295925659</c:v>
                </c:pt>
                <c:pt idx="293">
                  <c:v>0.16790993566833451</c:v>
                </c:pt>
                <c:pt idx="294">
                  <c:v>0.16761972837741243</c:v>
                </c:pt>
                <c:pt idx="295">
                  <c:v>0.16699785561115082</c:v>
                </c:pt>
                <c:pt idx="296">
                  <c:v>0.16732952108649035</c:v>
                </c:pt>
                <c:pt idx="297">
                  <c:v>0.16732952108649035</c:v>
                </c:pt>
                <c:pt idx="298">
                  <c:v>0.16691493924231593</c:v>
                </c:pt>
                <c:pt idx="299">
                  <c:v>0.16612723373838456</c:v>
                </c:pt>
                <c:pt idx="300">
                  <c:v>0.16583702644746245</c:v>
                </c:pt>
                <c:pt idx="301">
                  <c:v>0.1659614010007148</c:v>
                </c:pt>
                <c:pt idx="302">
                  <c:v>0.16562973552537527</c:v>
                </c:pt>
                <c:pt idx="303">
                  <c:v>0.16562973552537527</c:v>
                </c:pt>
                <c:pt idx="304">
                  <c:v>0.16558827734095782</c:v>
                </c:pt>
                <c:pt idx="305">
                  <c:v>0.16546390278770551</c:v>
                </c:pt>
                <c:pt idx="306">
                  <c:v>0.16529807005003574</c:v>
                </c:pt>
                <c:pt idx="307">
                  <c:v>0.1651736954967834</c:v>
                </c:pt>
                <c:pt idx="308">
                  <c:v>0.1651736954967834</c:v>
                </c:pt>
                <c:pt idx="309">
                  <c:v>0.1651736954967834</c:v>
                </c:pt>
                <c:pt idx="310">
                  <c:v>0.16488348820586132</c:v>
                </c:pt>
                <c:pt idx="311">
                  <c:v>0.16475911365260901</c:v>
                </c:pt>
                <c:pt idx="312">
                  <c:v>0.16451036454610435</c:v>
                </c:pt>
                <c:pt idx="313">
                  <c:v>0.16426161543959972</c:v>
                </c:pt>
                <c:pt idx="314">
                  <c:v>0.16417869907076482</c:v>
                </c:pt>
                <c:pt idx="315">
                  <c:v>0.1645518227305218</c:v>
                </c:pt>
                <c:pt idx="316">
                  <c:v>0.1644689063616869</c:v>
                </c:pt>
                <c:pt idx="317">
                  <c:v>0.16463473909935666</c:v>
                </c:pt>
                <c:pt idx="318">
                  <c:v>0.16426161543959972</c:v>
                </c:pt>
                <c:pt idx="319">
                  <c:v>0.16426161543959972</c:v>
                </c:pt>
                <c:pt idx="320">
                  <c:v>0.16442744817726948</c:v>
                </c:pt>
                <c:pt idx="321">
                  <c:v>0.16463473909935666</c:v>
                </c:pt>
                <c:pt idx="322">
                  <c:v>0.16459328091493924</c:v>
                </c:pt>
                <c:pt idx="323">
                  <c:v>0.16463473909935666</c:v>
                </c:pt>
                <c:pt idx="324">
                  <c:v>0.1652566118656183</c:v>
                </c:pt>
                <c:pt idx="325">
                  <c:v>0.16575411007862759</c:v>
                </c:pt>
                <c:pt idx="326">
                  <c:v>0.16571265189421014</c:v>
                </c:pt>
                <c:pt idx="327">
                  <c:v>0.16546390278770551</c:v>
                </c:pt>
                <c:pt idx="328">
                  <c:v>0.16579556826304503</c:v>
                </c:pt>
                <c:pt idx="329">
                  <c:v>0.16645889921372409</c:v>
                </c:pt>
                <c:pt idx="330">
                  <c:v>0.16608577555396711</c:v>
                </c:pt>
                <c:pt idx="331">
                  <c:v>0.16608577555396711</c:v>
                </c:pt>
                <c:pt idx="332">
                  <c:v>0.1659614010007148</c:v>
                </c:pt>
                <c:pt idx="333">
                  <c:v>0.16608577555396711</c:v>
                </c:pt>
                <c:pt idx="334">
                  <c:v>0.1658784846318799</c:v>
                </c:pt>
                <c:pt idx="335">
                  <c:v>0.16533952823445316</c:v>
                </c:pt>
                <c:pt idx="336">
                  <c:v>0.16533952823445316</c:v>
                </c:pt>
                <c:pt idx="337">
                  <c:v>0.16542244460328806</c:v>
                </c:pt>
                <c:pt idx="338">
                  <c:v>0.16542244460328806</c:v>
                </c:pt>
                <c:pt idx="339">
                  <c:v>0.16579556826304503</c:v>
                </c:pt>
                <c:pt idx="340">
                  <c:v>0.16591994281629735</c:v>
                </c:pt>
                <c:pt idx="341">
                  <c:v>0.16604431736954967</c:v>
                </c:pt>
                <c:pt idx="342">
                  <c:v>0.16612723373838456</c:v>
                </c:pt>
                <c:pt idx="343">
                  <c:v>0.16621015010721943</c:v>
                </c:pt>
                <c:pt idx="344">
                  <c:v>0.16637598284488922</c:v>
                </c:pt>
                <c:pt idx="345">
                  <c:v>0.16708077197998572</c:v>
                </c:pt>
                <c:pt idx="346">
                  <c:v>0.16687348105789848</c:v>
                </c:pt>
                <c:pt idx="347">
                  <c:v>0.16683202287348103</c:v>
                </c:pt>
                <c:pt idx="348">
                  <c:v>0.1665832737669764</c:v>
                </c:pt>
                <c:pt idx="349">
                  <c:v>0.16621015010721943</c:v>
                </c:pt>
                <c:pt idx="350">
                  <c:v>0.16583702644746245</c:v>
                </c:pt>
                <c:pt idx="351">
                  <c:v>0.16554681915654038</c:v>
                </c:pt>
                <c:pt idx="352">
                  <c:v>0.16567119370979272</c:v>
                </c:pt>
                <c:pt idx="353">
                  <c:v>0.1658784846318799</c:v>
                </c:pt>
                <c:pt idx="354">
                  <c:v>0.1659614010007148</c:v>
                </c:pt>
                <c:pt idx="355">
                  <c:v>0.16558827734095782</c:v>
                </c:pt>
                <c:pt idx="356">
                  <c:v>0.16550536097212293</c:v>
                </c:pt>
                <c:pt idx="357">
                  <c:v>0.16533952823445316</c:v>
                </c:pt>
                <c:pt idx="358">
                  <c:v>0.16451036454610435</c:v>
                </c:pt>
                <c:pt idx="359">
                  <c:v>0.16401286633309506</c:v>
                </c:pt>
                <c:pt idx="360">
                  <c:v>0.16405432451751251</c:v>
                </c:pt>
                <c:pt idx="361">
                  <c:v>0.16451036454610435</c:v>
                </c:pt>
                <c:pt idx="362">
                  <c:v>0.16417869907076482</c:v>
                </c:pt>
                <c:pt idx="363">
                  <c:v>0.16380557541100785</c:v>
                </c:pt>
                <c:pt idx="364">
                  <c:v>0.16397140814867761</c:v>
                </c:pt>
                <c:pt idx="365">
                  <c:v>0.16417869907076482</c:v>
                </c:pt>
                <c:pt idx="366">
                  <c:v>0.16405432451751251</c:v>
                </c:pt>
                <c:pt idx="367">
                  <c:v>0.16417869907076482</c:v>
                </c:pt>
                <c:pt idx="368">
                  <c:v>0.16405432451751251</c:v>
                </c:pt>
                <c:pt idx="369">
                  <c:v>0.16422015725518227</c:v>
                </c:pt>
                <c:pt idx="370">
                  <c:v>0.16475911365260901</c:v>
                </c:pt>
                <c:pt idx="371">
                  <c:v>0.16488348820586132</c:v>
                </c:pt>
                <c:pt idx="372">
                  <c:v>0.1651736954967834</c:v>
                </c:pt>
                <c:pt idx="373">
                  <c:v>0.16500786275911364</c:v>
                </c:pt>
                <c:pt idx="374">
                  <c:v>0.16509077912794853</c:v>
                </c:pt>
                <c:pt idx="375">
                  <c:v>0.16500786275911364</c:v>
                </c:pt>
                <c:pt idx="376">
                  <c:v>0.1645518227305218</c:v>
                </c:pt>
                <c:pt idx="377">
                  <c:v>0.16417869907076482</c:v>
                </c:pt>
                <c:pt idx="378">
                  <c:v>0.16401286633309506</c:v>
                </c:pt>
                <c:pt idx="379">
                  <c:v>0.16359828448892064</c:v>
                </c:pt>
                <c:pt idx="380">
                  <c:v>0.16380557541100785</c:v>
                </c:pt>
                <c:pt idx="381">
                  <c:v>0.16322516082916366</c:v>
                </c:pt>
                <c:pt idx="382">
                  <c:v>0.16310078627591137</c:v>
                </c:pt>
                <c:pt idx="383">
                  <c:v>0.16310078627591137</c:v>
                </c:pt>
                <c:pt idx="384">
                  <c:v>0.16314224446032879</c:v>
                </c:pt>
                <c:pt idx="385">
                  <c:v>0.16301786990707648</c:v>
                </c:pt>
                <c:pt idx="386">
                  <c:v>0.16301786990707648</c:v>
                </c:pt>
                <c:pt idx="387">
                  <c:v>0.16281057898498927</c:v>
                </c:pt>
                <c:pt idx="388">
                  <c:v>0.16239599714081487</c:v>
                </c:pt>
                <c:pt idx="389">
                  <c:v>0.16239599714081487</c:v>
                </c:pt>
                <c:pt idx="390">
                  <c:v>0.16268620443173695</c:v>
                </c:pt>
                <c:pt idx="391">
                  <c:v>0.16260328806290206</c:v>
                </c:pt>
                <c:pt idx="392">
                  <c:v>0.16318370264474624</c:v>
                </c:pt>
                <c:pt idx="393">
                  <c:v>0.16326661901358111</c:v>
                </c:pt>
                <c:pt idx="394">
                  <c:v>0.16289349535382414</c:v>
                </c:pt>
                <c:pt idx="395">
                  <c:v>0.16235453895639743</c:v>
                </c:pt>
                <c:pt idx="396">
                  <c:v>0.16243745532523232</c:v>
                </c:pt>
                <c:pt idx="397">
                  <c:v>0.16256182987848461</c:v>
                </c:pt>
                <c:pt idx="398">
                  <c:v>0.1627276626161544</c:v>
                </c:pt>
                <c:pt idx="399">
                  <c:v>0.1627276626161544</c:v>
                </c:pt>
                <c:pt idx="400">
                  <c:v>0.16334953538241601</c:v>
                </c:pt>
                <c:pt idx="401">
                  <c:v>0.16326661901358111</c:v>
                </c:pt>
                <c:pt idx="402">
                  <c:v>0.16322516082916366</c:v>
                </c:pt>
                <c:pt idx="403">
                  <c:v>0.16305932809149393</c:v>
                </c:pt>
                <c:pt idx="404">
                  <c:v>0.16256182987848461</c:v>
                </c:pt>
                <c:pt idx="405">
                  <c:v>0.16231308077197998</c:v>
                </c:pt>
                <c:pt idx="406">
                  <c:v>0.16231308077197998</c:v>
                </c:pt>
                <c:pt idx="407">
                  <c:v>0.16227162258756253</c:v>
                </c:pt>
                <c:pt idx="408">
                  <c:v>0.16218870621872766</c:v>
                </c:pt>
                <c:pt idx="409">
                  <c:v>0.16218870621872766</c:v>
                </c:pt>
                <c:pt idx="410">
                  <c:v>0.16252037169406719</c:v>
                </c:pt>
                <c:pt idx="411">
                  <c:v>0.1626447462473195</c:v>
                </c:pt>
                <c:pt idx="412">
                  <c:v>0.1627276626161544</c:v>
                </c:pt>
                <c:pt idx="413">
                  <c:v>0.16285203716940672</c:v>
                </c:pt>
                <c:pt idx="414">
                  <c:v>0.16297641172265903</c:v>
                </c:pt>
                <c:pt idx="415">
                  <c:v>0.16330807719799856</c:v>
                </c:pt>
                <c:pt idx="416">
                  <c:v>0.1634324517512509</c:v>
                </c:pt>
                <c:pt idx="417">
                  <c:v>0.16322516082916366</c:v>
                </c:pt>
                <c:pt idx="418">
                  <c:v>0.16297641172265903</c:v>
                </c:pt>
                <c:pt idx="419">
                  <c:v>0.16318370264474624</c:v>
                </c:pt>
                <c:pt idx="420">
                  <c:v>0.16330807719799856</c:v>
                </c:pt>
                <c:pt idx="421">
                  <c:v>0.16314224446032879</c:v>
                </c:pt>
                <c:pt idx="422">
                  <c:v>0.16330807719799856</c:v>
                </c:pt>
                <c:pt idx="423">
                  <c:v>0.16351536812008577</c:v>
                </c:pt>
                <c:pt idx="424">
                  <c:v>0.16334953538241601</c:v>
                </c:pt>
                <c:pt idx="425">
                  <c:v>0.16334953538241601</c:v>
                </c:pt>
                <c:pt idx="426">
                  <c:v>0.16297641172265903</c:v>
                </c:pt>
                <c:pt idx="427">
                  <c:v>0.16297641172265903</c:v>
                </c:pt>
                <c:pt idx="428">
                  <c:v>0.16347390993566832</c:v>
                </c:pt>
                <c:pt idx="429">
                  <c:v>0.16376411722659043</c:v>
                </c:pt>
                <c:pt idx="430">
                  <c:v>0.16334953538241601</c:v>
                </c:pt>
                <c:pt idx="431">
                  <c:v>0.16326661901358111</c:v>
                </c:pt>
                <c:pt idx="432">
                  <c:v>0.16318370264474624</c:v>
                </c:pt>
                <c:pt idx="433">
                  <c:v>0.16305932809149393</c:v>
                </c:pt>
                <c:pt idx="434">
                  <c:v>0.1627276626161544</c:v>
                </c:pt>
                <c:pt idx="435">
                  <c:v>0.1627276626161544</c:v>
                </c:pt>
                <c:pt idx="436">
                  <c:v>0.16260328806290206</c:v>
                </c:pt>
                <c:pt idx="437">
                  <c:v>0.1626447462473195</c:v>
                </c:pt>
                <c:pt idx="438">
                  <c:v>0.16297641172265903</c:v>
                </c:pt>
                <c:pt idx="439">
                  <c:v>0.16322516082916366</c:v>
                </c:pt>
                <c:pt idx="440">
                  <c:v>0.16285203716940672</c:v>
                </c:pt>
                <c:pt idx="441">
                  <c:v>0.16260328806290206</c:v>
                </c:pt>
                <c:pt idx="442">
                  <c:v>0.16239599714081487</c:v>
                </c:pt>
                <c:pt idx="443">
                  <c:v>0.16223016440314508</c:v>
                </c:pt>
                <c:pt idx="444">
                  <c:v>0.16243745532523232</c:v>
                </c:pt>
                <c:pt idx="445">
                  <c:v>0.16223016440314508</c:v>
                </c:pt>
                <c:pt idx="446">
                  <c:v>0.16206433166547535</c:v>
                </c:pt>
                <c:pt idx="447">
                  <c:v>0.16152537526804858</c:v>
                </c:pt>
                <c:pt idx="448">
                  <c:v>0.1613180843459614</c:v>
                </c:pt>
                <c:pt idx="449">
                  <c:v>0.16152537526804858</c:v>
                </c:pt>
                <c:pt idx="450">
                  <c:v>0.16156683345246603</c:v>
                </c:pt>
                <c:pt idx="451">
                  <c:v>0.16181558255897069</c:v>
                </c:pt>
                <c:pt idx="452">
                  <c:v>0.16239599714081487</c:v>
                </c:pt>
                <c:pt idx="453">
                  <c:v>0.16214724803431022</c:v>
                </c:pt>
                <c:pt idx="454">
                  <c:v>0.1620228734810579</c:v>
                </c:pt>
                <c:pt idx="455">
                  <c:v>0.161939957112223</c:v>
                </c:pt>
                <c:pt idx="456">
                  <c:v>0.161939957112223</c:v>
                </c:pt>
                <c:pt idx="457">
                  <c:v>0.16189849892780556</c:v>
                </c:pt>
                <c:pt idx="458">
                  <c:v>0.16198141529664045</c:v>
                </c:pt>
                <c:pt idx="459">
                  <c:v>0.16206433166547535</c:v>
                </c:pt>
                <c:pt idx="460">
                  <c:v>0.16227162258756253</c:v>
                </c:pt>
                <c:pt idx="461">
                  <c:v>0.1620228734810579</c:v>
                </c:pt>
                <c:pt idx="462">
                  <c:v>0.1613180843459614</c:v>
                </c:pt>
                <c:pt idx="463">
                  <c:v>0.1613180843459614</c:v>
                </c:pt>
                <c:pt idx="464">
                  <c:v>0.16177412437455324</c:v>
                </c:pt>
                <c:pt idx="465">
                  <c:v>0.16148391708363116</c:v>
                </c:pt>
                <c:pt idx="466">
                  <c:v>0.16160829163688348</c:v>
                </c:pt>
                <c:pt idx="467">
                  <c:v>0.16177412437455324</c:v>
                </c:pt>
                <c:pt idx="468">
                  <c:v>0.16231308077197998</c:v>
                </c:pt>
                <c:pt idx="469">
                  <c:v>0.16285203716940672</c:v>
                </c:pt>
                <c:pt idx="470">
                  <c:v>0.16293495353824158</c:v>
                </c:pt>
                <c:pt idx="471">
                  <c:v>0.16281057898498927</c:v>
                </c:pt>
                <c:pt idx="472">
                  <c:v>0.16223016440314508</c:v>
                </c:pt>
                <c:pt idx="473">
                  <c:v>0.16181558255897069</c:v>
                </c:pt>
                <c:pt idx="474">
                  <c:v>0.16177412437455324</c:v>
                </c:pt>
                <c:pt idx="475">
                  <c:v>0.16206433166547535</c:v>
                </c:pt>
                <c:pt idx="476">
                  <c:v>0.16210578984989277</c:v>
                </c:pt>
                <c:pt idx="477">
                  <c:v>0.16239599714081487</c:v>
                </c:pt>
                <c:pt idx="478">
                  <c:v>0.16218870621872766</c:v>
                </c:pt>
                <c:pt idx="479">
                  <c:v>0.16260328806290206</c:v>
                </c:pt>
                <c:pt idx="480">
                  <c:v>0.16285203716940672</c:v>
                </c:pt>
                <c:pt idx="481">
                  <c:v>0.16301786990707648</c:v>
                </c:pt>
                <c:pt idx="482">
                  <c:v>0.16297641172265903</c:v>
                </c:pt>
                <c:pt idx="483">
                  <c:v>0.16293495353824158</c:v>
                </c:pt>
                <c:pt idx="484">
                  <c:v>0.16289349535382414</c:v>
                </c:pt>
                <c:pt idx="485">
                  <c:v>0.16305932809149393</c:v>
                </c:pt>
                <c:pt idx="486">
                  <c:v>0.16256182987848461</c:v>
                </c:pt>
                <c:pt idx="487">
                  <c:v>0.16247891350964974</c:v>
                </c:pt>
                <c:pt idx="488">
                  <c:v>0.16231308077197998</c:v>
                </c:pt>
                <c:pt idx="489">
                  <c:v>0.16214724803431022</c:v>
                </c:pt>
                <c:pt idx="490">
                  <c:v>0.1620228734810579</c:v>
                </c:pt>
                <c:pt idx="491">
                  <c:v>0.161939957112223</c:v>
                </c:pt>
                <c:pt idx="492">
                  <c:v>0.16160829163688348</c:v>
                </c:pt>
                <c:pt idx="493">
                  <c:v>0.1612351679771265</c:v>
                </c:pt>
                <c:pt idx="494">
                  <c:v>0.16102787705503932</c:v>
                </c:pt>
                <c:pt idx="495">
                  <c:v>0.1613180843459614</c:v>
                </c:pt>
                <c:pt idx="496">
                  <c:v>0.1620228734810579</c:v>
                </c:pt>
                <c:pt idx="497">
                  <c:v>0.16231308077197998</c:v>
                </c:pt>
                <c:pt idx="498">
                  <c:v>0.161939957112223</c:v>
                </c:pt>
                <c:pt idx="499">
                  <c:v>0.16214724803431022</c:v>
                </c:pt>
                <c:pt idx="500">
                  <c:v>0.16181558255897069</c:v>
                </c:pt>
                <c:pt idx="501">
                  <c:v>0.16140100071479629</c:v>
                </c:pt>
                <c:pt idx="502">
                  <c:v>0.16069621157969979</c:v>
                </c:pt>
                <c:pt idx="503">
                  <c:v>0.16040600428877769</c:v>
                </c:pt>
                <c:pt idx="504">
                  <c:v>0.16019871336669048</c:v>
                </c:pt>
                <c:pt idx="505">
                  <c:v>0.16057183702644745</c:v>
                </c:pt>
                <c:pt idx="506">
                  <c:v>0.16098641887062187</c:v>
                </c:pt>
                <c:pt idx="507">
                  <c:v>0.16160829163688348</c:v>
                </c:pt>
                <c:pt idx="508">
                  <c:v>0.16152537526804858</c:v>
                </c:pt>
                <c:pt idx="509">
                  <c:v>0.16102787705503932</c:v>
                </c:pt>
                <c:pt idx="510">
                  <c:v>0.16111079342387419</c:v>
                </c:pt>
                <c:pt idx="511">
                  <c:v>0.16106933523945677</c:v>
                </c:pt>
                <c:pt idx="512">
                  <c:v>0.16127662616154395</c:v>
                </c:pt>
                <c:pt idx="513">
                  <c:v>0.16073766976411724</c:v>
                </c:pt>
                <c:pt idx="514">
                  <c:v>0.16032308791994282</c:v>
                </c:pt>
                <c:pt idx="515">
                  <c:v>0.16036454610436027</c:v>
                </c:pt>
                <c:pt idx="516">
                  <c:v>0.16048892065761255</c:v>
                </c:pt>
                <c:pt idx="517">
                  <c:v>0.16036454610436027</c:v>
                </c:pt>
                <c:pt idx="518">
                  <c:v>0.16011579699785561</c:v>
                </c:pt>
                <c:pt idx="519">
                  <c:v>0.15978413152251608</c:v>
                </c:pt>
                <c:pt idx="520">
                  <c:v>0.15986704789135095</c:v>
                </c:pt>
                <c:pt idx="521">
                  <c:v>0.15994996426018585</c:v>
                </c:pt>
                <c:pt idx="522">
                  <c:v>0.16007433881343816</c:v>
                </c:pt>
                <c:pt idx="523">
                  <c:v>0.16044746247319513</c:v>
                </c:pt>
                <c:pt idx="524">
                  <c:v>0.16102787705503932</c:v>
                </c:pt>
                <c:pt idx="525">
                  <c:v>0.16106933523945677</c:v>
                </c:pt>
                <c:pt idx="526">
                  <c:v>0.16152537526804858</c:v>
                </c:pt>
                <c:pt idx="527">
                  <c:v>0.16185704074338811</c:v>
                </c:pt>
                <c:pt idx="528">
                  <c:v>0.16227162258756253</c:v>
                </c:pt>
                <c:pt idx="529">
                  <c:v>0.16235453895639743</c:v>
                </c:pt>
                <c:pt idx="530">
                  <c:v>0.16206433166547535</c:v>
                </c:pt>
                <c:pt idx="531">
                  <c:v>0.16177412437455324</c:v>
                </c:pt>
                <c:pt idx="532">
                  <c:v>0.16181558255897069</c:v>
                </c:pt>
                <c:pt idx="533">
                  <c:v>0.16189849892780556</c:v>
                </c:pt>
                <c:pt idx="534">
                  <c:v>0.16164974982130093</c:v>
                </c:pt>
                <c:pt idx="535">
                  <c:v>0.16181558255897069</c:v>
                </c:pt>
                <c:pt idx="536">
                  <c:v>0.16210578984989277</c:v>
                </c:pt>
                <c:pt idx="537">
                  <c:v>0.16173266619013582</c:v>
                </c:pt>
                <c:pt idx="538">
                  <c:v>0.161939957112223</c:v>
                </c:pt>
                <c:pt idx="539">
                  <c:v>0.16177412437455324</c:v>
                </c:pt>
                <c:pt idx="540">
                  <c:v>0.16152537526804858</c:v>
                </c:pt>
                <c:pt idx="541">
                  <c:v>0.1613180843459614</c:v>
                </c:pt>
                <c:pt idx="542">
                  <c:v>0.16189849892780556</c:v>
                </c:pt>
                <c:pt idx="543">
                  <c:v>0.16210578984989277</c:v>
                </c:pt>
                <c:pt idx="544">
                  <c:v>0.161939957112223</c:v>
                </c:pt>
                <c:pt idx="545">
                  <c:v>0.16189849892780556</c:v>
                </c:pt>
                <c:pt idx="546">
                  <c:v>0.16169120800571837</c:v>
                </c:pt>
                <c:pt idx="547">
                  <c:v>0.16239599714081487</c:v>
                </c:pt>
                <c:pt idx="548">
                  <c:v>0.16268620443173695</c:v>
                </c:pt>
                <c:pt idx="549">
                  <c:v>0.1626447462473195</c:v>
                </c:pt>
                <c:pt idx="550">
                  <c:v>0.1626447462473195</c:v>
                </c:pt>
                <c:pt idx="551">
                  <c:v>0.16285203716940672</c:v>
                </c:pt>
                <c:pt idx="552">
                  <c:v>0.16297641172265903</c:v>
                </c:pt>
                <c:pt idx="553">
                  <c:v>0.16339099356683345</c:v>
                </c:pt>
                <c:pt idx="554">
                  <c:v>0.16318370264474624</c:v>
                </c:pt>
                <c:pt idx="555">
                  <c:v>0.16305932809149393</c:v>
                </c:pt>
                <c:pt idx="556">
                  <c:v>0.16310078627591137</c:v>
                </c:pt>
                <c:pt idx="557">
                  <c:v>0.16314224446032879</c:v>
                </c:pt>
                <c:pt idx="558">
                  <c:v>0.16243745532523232</c:v>
                </c:pt>
                <c:pt idx="559">
                  <c:v>0.16210578984989277</c:v>
                </c:pt>
                <c:pt idx="560">
                  <c:v>0.16198141529664045</c:v>
                </c:pt>
                <c:pt idx="561">
                  <c:v>0.161939957112223</c:v>
                </c:pt>
                <c:pt idx="562">
                  <c:v>0.16185704074338811</c:v>
                </c:pt>
                <c:pt idx="563">
                  <c:v>0.16164974982130093</c:v>
                </c:pt>
                <c:pt idx="564">
                  <c:v>0.16177412437455324</c:v>
                </c:pt>
                <c:pt idx="565">
                  <c:v>0.16156683345246603</c:v>
                </c:pt>
                <c:pt idx="566">
                  <c:v>0.16185704074338811</c:v>
                </c:pt>
                <c:pt idx="567">
                  <c:v>0.16164974982130093</c:v>
                </c:pt>
                <c:pt idx="568">
                  <c:v>0.16189849892780556</c:v>
                </c:pt>
                <c:pt idx="569">
                  <c:v>0.16181558255897069</c:v>
                </c:pt>
                <c:pt idx="570">
                  <c:v>0.16173266619013582</c:v>
                </c:pt>
                <c:pt idx="571">
                  <c:v>0.16189849892780556</c:v>
                </c:pt>
                <c:pt idx="572">
                  <c:v>0.16198141529664045</c:v>
                </c:pt>
                <c:pt idx="573">
                  <c:v>0.16214724803431022</c:v>
                </c:pt>
                <c:pt idx="574">
                  <c:v>0.16214724803431022</c:v>
                </c:pt>
                <c:pt idx="575">
                  <c:v>0.16198141529664045</c:v>
                </c:pt>
                <c:pt idx="576">
                  <c:v>0.16169120800571837</c:v>
                </c:pt>
                <c:pt idx="577">
                  <c:v>0.161939957112223</c:v>
                </c:pt>
                <c:pt idx="578">
                  <c:v>0.16173266619013582</c:v>
                </c:pt>
                <c:pt idx="579">
                  <c:v>0.16185704074338811</c:v>
                </c:pt>
                <c:pt idx="580">
                  <c:v>0.16206433166547535</c:v>
                </c:pt>
                <c:pt idx="581">
                  <c:v>0.16185704074338811</c:v>
                </c:pt>
                <c:pt idx="582">
                  <c:v>0.16181558255897069</c:v>
                </c:pt>
                <c:pt idx="583">
                  <c:v>0.16214724803431022</c:v>
                </c:pt>
                <c:pt idx="584">
                  <c:v>0.16231308077197998</c:v>
                </c:pt>
                <c:pt idx="585">
                  <c:v>0.16247891350964974</c:v>
                </c:pt>
                <c:pt idx="586">
                  <c:v>0.16247891350964974</c:v>
                </c:pt>
                <c:pt idx="587">
                  <c:v>0.16235453895639743</c:v>
                </c:pt>
                <c:pt idx="588">
                  <c:v>0.16276912080057185</c:v>
                </c:pt>
                <c:pt idx="589">
                  <c:v>0.16297641172265903</c:v>
                </c:pt>
                <c:pt idx="590">
                  <c:v>0.16297641172265903</c:v>
                </c:pt>
                <c:pt idx="591">
                  <c:v>0.16268620443173695</c:v>
                </c:pt>
                <c:pt idx="592">
                  <c:v>0.16281057898498927</c:v>
                </c:pt>
                <c:pt idx="593">
                  <c:v>0.16310078627591137</c:v>
                </c:pt>
                <c:pt idx="594">
                  <c:v>0.16285203716940672</c:v>
                </c:pt>
                <c:pt idx="595">
                  <c:v>0.16289349535382414</c:v>
                </c:pt>
                <c:pt idx="596">
                  <c:v>0.16256182987848461</c:v>
                </c:pt>
                <c:pt idx="597">
                  <c:v>0.16252037169406719</c:v>
                </c:pt>
                <c:pt idx="598">
                  <c:v>0.16223016440314508</c:v>
                </c:pt>
                <c:pt idx="599">
                  <c:v>0.16227162258756253</c:v>
                </c:pt>
                <c:pt idx="600">
                  <c:v>0.16260328806290206</c:v>
                </c:pt>
                <c:pt idx="601">
                  <c:v>0.16256182987848461</c:v>
                </c:pt>
                <c:pt idx="602">
                  <c:v>0.16276912080057185</c:v>
                </c:pt>
                <c:pt idx="603">
                  <c:v>0.16285203716940672</c:v>
                </c:pt>
                <c:pt idx="604">
                  <c:v>0.16268620443173695</c:v>
                </c:pt>
                <c:pt idx="605">
                  <c:v>0.16243745532523232</c:v>
                </c:pt>
                <c:pt idx="606">
                  <c:v>0.16252037169406719</c:v>
                </c:pt>
                <c:pt idx="607">
                  <c:v>0.16235453895639743</c:v>
                </c:pt>
                <c:pt idx="608">
                  <c:v>0.16227162258756253</c:v>
                </c:pt>
                <c:pt idx="609">
                  <c:v>0.16210578984989277</c:v>
                </c:pt>
                <c:pt idx="610">
                  <c:v>0.16189849892780556</c:v>
                </c:pt>
                <c:pt idx="611">
                  <c:v>0.16173266619013582</c:v>
                </c:pt>
                <c:pt idx="612">
                  <c:v>0.16210578984989277</c:v>
                </c:pt>
                <c:pt idx="613">
                  <c:v>0.16210578984989277</c:v>
                </c:pt>
                <c:pt idx="614">
                  <c:v>0.16181558255897069</c:v>
                </c:pt>
                <c:pt idx="615">
                  <c:v>0.16152537526804858</c:v>
                </c:pt>
                <c:pt idx="616">
                  <c:v>0.16152537526804858</c:v>
                </c:pt>
                <c:pt idx="617">
                  <c:v>0.16106933523945677</c:v>
                </c:pt>
                <c:pt idx="618">
                  <c:v>0.16082058613295211</c:v>
                </c:pt>
                <c:pt idx="619">
                  <c:v>0.16065475339528235</c:v>
                </c:pt>
                <c:pt idx="620">
                  <c:v>0.1606132952108649</c:v>
                </c:pt>
                <c:pt idx="621">
                  <c:v>0.16024017155110792</c:v>
                </c:pt>
                <c:pt idx="622">
                  <c:v>0.16011579699785561</c:v>
                </c:pt>
                <c:pt idx="623">
                  <c:v>0.15994996426018585</c:v>
                </c:pt>
                <c:pt idx="624">
                  <c:v>0.16028162973552537</c:v>
                </c:pt>
                <c:pt idx="625">
                  <c:v>0.16044746247319513</c:v>
                </c:pt>
                <c:pt idx="626">
                  <c:v>0.16044746247319513</c:v>
                </c:pt>
                <c:pt idx="627">
                  <c:v>0.16057183702644745</c:v>
                </c:pt>
                <c:pt idx="628">
                  <c:v>0.16077912794853466</c:v>
                </c:pt>
                <c:pt idx="629">
                  <c:v>0.16082058613295211</c:v>
                </c:pt>
                <c:pt idx="630">
                  <c:v>0.16148391708363116</c:v>
                </c:pt>
                <c:pt idx="631">
                  <c:v>0.16160829163688348</c:v>
                </c:pt>
                <c:pt idx="632">
                  <c:v>0.16189849892780556</c:v>
                </c:pt>
                <c:pt idx="633">
                  <c:v>0.16235453895639743</c:v>
                </c:pt>
                <c:pt idx="634">
                  <c:v>0.16181558255897069</c:v>
                </c:pt>
                <c:pt idx="635">
                  <c:v>0.16189849892780556</c:v>
                </c:pt>
                <c:pt idx="636">
                  <c:v>0.16173266619013582</c:v>
                </c:pt>
                <c:pt idx="637">
                  <c:v>0.16140100071479629</c:v>
                </c:pt>
                <c:pt idx="638">
                  <c:v>0.16164974982130093</c:v>
                </c:pt>
                <c:pt idx="639">
                  <c:v>0.16177412437455324</c:v>
                </c:pt>
                <c:pt idx="640">
                  <c:v>0.16156683345246603</c:v>
                </c:pt>
                <c:pt idx="641">
                  <c:v>0.16140100071479629</c:v>
                </c:pt>
                <c:pt idx="642">
                  <c:v>0.1613180843459614</c:v>
                </c:pt>
                <c:pt idx="643">
                  <c:v>0.16148391708363116</c:v>
                </c:pt>
                <c:pt idx="644">
                  <c:v>0.16148391708363116</c:v>
                </c:pt>
                <c:pt idx="645">
                  <c:v>0.16148391708363116</c:v>
                </c:pt>
                <c:pt idx="646">
                  <c:v>0.1613180843459614</c:v>
                </c:pt>
                <c:pt idx="647">
                  <c:v>0.16102787705503932</c:v>
                </c:pt>
                <c:pt idx="648">
                  <c:v>0.16094496068620442</c:v>
                </c:pt>
                <c:pt idx="649">
                  <c:v>0.16086204431736953</c:v>
                </c:pt>
                <c:pt idx="650">
                  <c:v>0.16106933523945677</c:v>
                </c:pt>
                <c:pt idx="651">
                  <c:v>0.16111079342387419</c:v>
                </c:pt>
                <c:pt idx="652">
                  <c:v>0.16102787705503932</c:v>
                </c:pt>
                <c:pt idx="653">
                  <c:v>0.16119370979270906</c:v>
                </c:pt>
                <c:pt idx="654">
                  <c:v>0.16156683345246603</c:v>
                </c:pt>
                <c:pt idx="655">
                  <c:v>0.16181558255897069</c:v>
                </c:pt>
                <c:pt idx="656">
                  <c:v>0.16169120800571837</c:v>
                </c:pt>
                <c:pt idx="657">
                  <c:v>0.16177412437455324</c:v>
                </c:pt>
                <c:pt idx="658">
                  <c:v>0.16127662616154395</c:v>
                </c:pt>
                <c:pt idx="659">
                  <c:v>0.16082058613295211</c:v>
                </c:pt>
                <c:pt idx="660">
                  <c:v>0.16073766976411724</c:v>
                </c:pt>
                <c:pt idx="661">
                  <c:v>0.16077912794853466</c:v>
                </c:pt>
                <c:pt idx="662">
                  <c:v>0.16082058613295211</c:v>
                </c:pt>
                <c:pt idx="663">
                  <c:v>0.16086204431736953</c:v>
                </c:pt>
                <c:pt idx="664">
                  <c:v>0.16044746247319513</c:v>
                </c:pt>
                <c:pt idx="665">
                  <c:v>0.16044746247319513</c:v>
                </c:pt>
                <c:pt idx="666">
                  <c:v>0.15994996426018585</c:v>
                </c:pt>
                <c:pt idx="667">
                  <c:v>0.15949392423159398</c:v>
                </c:pt>
                <c:pt idx="668">
                  <c:v>0.15945246604717656</c:v>
                </c:pt>
                <c:pt idx="669">
                  <c:v>0.15949392423159398</c:v>
                </c:pt>
                <c:pt idx="670">
                  <c:v>0.15945246604717656</c:v>
                </c:pt>
                <c:pt idx="671">
                  <c:v>0.15945246604717656</c:v>
                </c:pt>
                <c:pt idx="672">
                  <c:v>0.15928663330950679</c:v>
                </c:pt>
                <c:pt idx="673">
                  <c:v>0.15924517512508934</c:v>
                </c:pt>
                <c:pt idx="674">
                  <c:v>0.15936954967834166</c:v>
                </c:pt>
                <c:pt idx="675">
                  <c:v>0.15953538241601142</c:v>
                </c:pt>
                <c:pt idx="676">
                  <c:v>0.15961829878484632</c:v>
                </c:pt>
                <c:pt idx="677">
                  <c:v>0.1599085060757684</c:v>
                </c:pt>
                <c:pt idx="678">
                  <c:v>0.16015725518227303</c:v>
                </c:pt>
                <c:pt idx="679">
                  <c:v>0.16015725518227303</c:v>
                </c:pt>
                <c:pt idx="680">
                  <c:v>0.16040600428877769</c:v>
                </c:pt>
                <c:pt idx="681">
                  <c:v>0.16048892065761255</c:v>
                </c:pt>
                <c:pt idx="682">
                  <c:v>0.16053037884203</c:v>
                </c:pt>
                <c:pt idx="683">
                  <c:v>0.16069621157969979</c:v>
                </c:pt>
                <c:pt idx="684">
                  <c:v>0.16011579699785561</c:v>
                </c:pt>
                <c:pt idx="685">
                  <c:v>0.16048892065761255</c:v>
                </c:pt>
                <c:pt idx="686">
                  <c:v>0.16077912794853466</c:v>
                </c:pt>
                <c:pt idx="687">
                  <c:v>0.16040600428877769</c:v>
                </c:pt>
                <c:pt idx="688">
                  <c:v>0.16003288062902074</c:v>
                </c:pt>
                <c:pt idx="689">
                  <c:v>0.15974267333809863</c:v>
                </c:pt>
                <c:pt idx="690">
                  <c:v>0.16053037884203</c:v>
                </c:pt>
                <c:pt idx="691">
                  <c:v>0.16048892065761255</c:v>
                </c:pt>
                <c:pt idx="692">
                  <c:v>0.16094496068620442</c:v>
                </c:pt>
                <c:pt idx="693">
                  <c:v>0.16156683345246603</c:v>
                </c:pt>
                <c:pt idx="694">
                  <c:v>0.16173266619013582</c:v>
                </c:pt>
                <c:pt idx="695">
                  <c:v>0.16169120800571837</c:v>
                </c:pt>
                <c:pt idx="696">
                  <c:v>0.161939957112223</c:v>
                </c:pt>
                <c:pt idx="697">
                  <c:v>0.16160829163688348</c:v>
                </c:pt>
                <c:pt idx="698">
                  <c:v>0.16135954253037885</c:v>
                </c:pt>
                <c:pt idx="699">
                  <c:v>0.16127662616154395</c:v>
                </c:pt>
                <c:pt idx="700">
                  <c:v>0.16181558255897069</c:v>
                </c:pt>
                <c:pt idx="701">
                  <c:v>0.16214724803431022</c:v>
                </c:pt>
                <c:pt idx="702">
                  <c:v>0.16218870621872766</c:v>
                </c:pt>
                <c:pt idx="703">
                  <c:v>0.16218870621872766</c:v>
                </c:pt>
                <c:pt idx="704">
                  <c:v>0.16256182987848461</c:v>
                </c:pt>
                <c:pt idx="705">
                  <c:v>0.16281057898498927</c:v>
                </c:pt>
                <c:pt idx="706">
                  <c:v>0.16285203716940672</c:v>
                </c:pt>
                <c:pt idx="707">
                  <c:v>0.16285203716940672</c:v>
                </c:pt>
                <c:pt idx="708">
                  <c:v>0.16285203716940672</c:v>
                </c:pt>
                <c:pt idx="709">
                  <c:v>0.16268620443173695</c:v>
                </c:pt>
                <c:pt idx="710">
                  <c:v>0.16305932809149393</c:v>
                </c:pt>
                <c:pt idx="711">
                  <c:v>0.1627276626161544</c:v>
                </c:pt>
                <c:pt idx="712">
                  <c:v>0.16260328806290206</c:v>
                </c:pt>
                <c:pt idx="713">
                  <c:v>0.16310078627591137</c:v>
                </c:pt>
                <c:pt idx="714">
                  <c:v>0.16347390993566832</c:v>
                </c:pt>
                <c:pt idx="715">
                  <c:v>0.1634324517512509</c:v>
                </c:pt>
                <c:pt idx="716">
                  <c:v>0.1634324517512509</c:v>
                </c:pt>
                <c:pt idx="717">
                  <c:v>0.16322516082916366</c:v>
                </c:pt>
                <c:pt idx="718">
                  <c:v>0.16392994996426016</c:v>
                </c:pt>
                <c:pt idx="719">
                  <c:v>0.16347390993566832</c:v>
                </c:pt>
                <c:pt idx="720">
                  <c:v>0.16301786990707648</c:v>
                </c:pt>
                <c:pt idx="721">
                  <c:v>0.16301786990707648</c:v>
                </c:pt>
                <c:pt idx="722">
                  <c:v>0.16305932809149393</c:v>
                </c:pt>
                <c:pt idx="723">
                  <c:v>0.16334953538241601</c:v>
                </c:pt>
                <c:pt idx="724">
                  <c:v>0.16260328806290206</c:v>
                </c:pt>
                <c:pt idx="725">
                  <c:v>0.16281057898498927</c:v>
                </c:pt>
                <c:pt idx="726">
                  <c:v>0.16243745532523232</c:v>
                </c:pt>
                <c:pt idx="727">
                  <c:v>0.16227162258756253</c:v>
                </c:pt>
                <c:pt idx="728">
                  <c:v>0.16223016440314508</c:v>
                </c:pt>
                <c:pt idx="729">
                  <c:v>0.1620228734810579</c:v>
                </c:pt>
                <c:pt idx="730">
                  <c:v>0.16169120800571837</c:v>
                </c:pt>
                <c:pt idx="731">
                  <c:v>0.16218870621872766</c:v>
                </c:pt>
                <c:pt idx="732">
                  <c:v>0.16223016440314508</c:v>
                </c:pt>
                <c:pt idx="733">
                  <c:v>0.16231308077197998</c:v>
                </c:pt>
                <c:pt idx="734">
                  <c:v>0.16206433166547535</c:v>
                </c:pt>
                <c:pt idx="735">
                  <c:v>0.16214724803431022</c:v>
                </c:pt>
                <c:pt idx="736">
                  <c:v>0.16247891350964974</c:v>
                </c:pt>
                <c:pt idx="737">
                  <c:v>0.16256182987848461</c:v>
                </c:pt>
                <c:pt idx="738">
                  <c:v>0.16218870621872766</c:v>
                </c:pt>
                <c:pt idx="739">
                  <c:v>0.16239599714081487</c:v>
                </c:pt>
                <c:pt idx="740">
                  <c:v>0.16243745532523232</c:v>
                </c:pt>
                <c:pt idx="741">
                  <c:v>0.16243745532523232</c:v>
                </c:pt>
                <c:pt idx="742">
                  <c:v>0.16231308077197998</c:v>
                </c:pt>
                <c:pt idx="743">
                  <c:v>0.16231308077197998</c:v>
                </c:pt>
                <c:pt idx="744">
                  <c:v>0.16227162258756253</c:v>
                </c:pt>
                <c:pt idx="745">
                  <c:v>0.16210578984989277</c:v>
                </c:pt>
                <c:pt idx="746">
                  <c:v>0.16235453895639743</c:v>
                </c:pt>
                <c:pt idx="747">
                  <c:v>0.16181558255897069</c:v>
                </c:pt>
                <c:pt idx="748">
                  <c:v>0.16148391708363116</c:v>
                </c:pt>
                <c:pt idx="749">
                  <c:v>0.16185704074338811</c:v>
                </c:pt>
                <c:pt idx="750">
                  <c:v>0.16181558255897069</c:v>
                </c:pt>
                <c:pt idx="751">
                  <c:v>0.16185704074338811</c:v>
                </c:pt>
                <c:pt idx="752">
                  <c:v>0.16160829163688348</c:v>
                </c:pt>
                <c:pt idx="753">
                  <c:v>0.16127662616154395</c:v>
                </c:pt>
                <c:pt idx="754">
                  <c:v>0.16148391708363116</c:v>
                </c:pt>
                <c:pt idx="755">
                  <c:v>0.1612351679771265</c:v>
                </c:pt>
                <c:pt idx="756">
                  <c:v>0.16115225160829164</c:v>
                </c:pt>
                <c:pt idx="757">
                  <c:v>0.16111079342387419</c:v>
                </c:pt>
                <c:pt idx="758">
                  <c:v>0.16102787705503932</c:v>
                </c:pt>
                <c:pt idx="759">
                  <c:v>0.16119370979270906</c:v>
                </c:pt>
                <c:pt idx="760">
                  <c:v>0.16090350250178698</c:v>
                </c:pt>
                <c:pt idx="761">
                  <c:v>0.16040600428877769</c:v>
                </c:pt>
                <c:pt idx="762">
                  <c:v>0.16007433881343816</c:v>
                </c:pt>
                <c:pt idx="763">
                  <c:v>0.16028162973552537</c:v>
                </c:pt>
                <c:pt idx="764">
                  <c:v>0.16032308791994282</c:v>
                </c:pt>
                <c:pt idx="765">
                  <c:v>0.16024017155110792</c:v>
                </c:pt>
                <c:pt idx="766">
                  <c:v>0.16024017155110792</c:v>
                </c:pt>
                <c:pt idx="767">
                  <c:v>0.16019871336669048</c:v>
                </c:pt>
                <c:pt idx="768">
                  <c:v>0.16024017155110792</c:v>
                </c:pt>
                <c:pt idx="769">
                  <c:v>0.16011579699785561</c:v>
                </c:pt>
                <c:pt idx="770">
                  <c:v>0.1598255897069335</c:v>
                </c:pt>
                <c:pt idx="771">
                  <c:v>0.15953538241601142</c:v>
                </c:pt>
                <c:pt idx="772">
                  <c:v>0.1598255897069335</c:v>
                </c:pt>
                <c:pt idx="773">
                  <c:v>0.15974267333809863</c:v>
                </c:pt>
                <c:pt idx="774">
                  <c:v>0.15974267333809863</c:v>
                </c:pt>
                <c:pt idx="775">
                  <c:v>0.15974267333809863</c:v>
                </c:pt>
                <c:pt idx="776">
                  <c:v>0.15994996426018585</c:v>
                </c:pt>
                <c:pt idx="777">
                  <c:v>0.15986704789135095</c:v>
                </c:pt>
                <c:pt idx="778">
                  <c:v>0.15974267333809863</c:v>
                </c:pt>
                <c:pt idx="779">
                  <c:v>0.1599085060757684</c:v>
                </c:pt>
                <c:pt idx="780">
                  <c:v>0.15974267333809863</c:v>
                </c:pt>
                <c:pt idx="781">
                  <c:v>0.15970121515368119</c:v>
                </c:pt>
                <c:pt idx="782">
                  <c:v>0.15949392423159398</c:v>
                </c:pt>
                <c:pt idx="783">
                  <c:v>0.15912080057183703</c:v>
                </c:pt>
                <c:pt idx="784">
                  <c:v>0.15912080057183703</c:v>
                </c:pt>
                <c:pt idx="785">
                  <c:v>0.15924517512508934</c:v>
                </c:pt>
                <c:pt idx="786">
                  <c:v>0.1592037169406719</c:v>
                </c:pt>
                <c:pt idx="787">
                  <c:v>0.15970121515368119</c:v>
                </c:pt>
                <c:pt idx="788">
                  <c:v>0.15978413152251608</c:v>
                </c:pt>
                <c:pt idx="789">
                  <c:v>0.16019871336669048</c:v>
                </c:pt>
                <c:pt idx="790">
                  <c:v>0.16028162973552537</c:v>
                </c:pt>
                <c:pt idx="791">
                  <c:v>0.16003288062902074</c:v>
                </c:pt>
                <c:pt idx="792">
                  <c:v>0.1598255897069335</c:v>
                </c:pt>
                <c:pt idx="793">
                  <c:v>0.15978413152251608</c:v>
                </c:pt>
                <c:pt idx="794">
                  <c:v>0.16036454610436027</c:v>
                </c:pt>
                <c:pt idx="795">
                  <c:v>0.16111079342387419</c:v>
                </c:pt>
                <c:pt idx="796">
                  <c:v>0.16148391708363116</c:v>
                </c:pt>
                <c:pt idx="797">
                  <c:v>0.16135954253037885</c:v>
                </c:pt>
                <c:pt idx="798">
                  <c:v>0.16127662616154395</c:v>
                </c:pt>
                <c:pt idx="799">
                  <c:v>0.16106933523945677</c:v>
                </c:pt>
                <c:pt idx="800">
                  <c:v>0.16086204431736953</c:v>
                </c:pt>
                <c:pt idx="801">
                  <c:v>0.16106933523945677</c:v>
                </c:pt>
                <c:pt idx="802">
                  <c:v>0.16111079342387419</c:v>
                </c:pt>
                <c:pt idx="803">
                  <c:v>0.16098641887062187</c:v>
                </c:pt>
                <c:pt idx="804">
                  <c:v>0.16106933523945677</c:v>
                </c:pt>
                <c:pt idx="805">
                  <c:v>0.16115225160829164</c:v>
                </c:pt>
                <c:pt idx="806">
                  <c:v>0.16065475339528235</c:v>
                </c:pt>
                <c:pt idx="807">
                  <c:v>0.16082058613295211</c:v>
                </c:pt>
                <c:pt idx="808">
                  <c:v>0.16098641887062187</c:v>
                </c:pt>
                <c:pt idx="809">
                  <c:v>0.16098641887062187</c:v>
                </c:pt>
                <c:pt idx="810">
                  <c:v>0.16111079342387419</c:v>
                </c:pt>
                <c:pt idx="811">
                  <c:v>0.16102787705503932</c:v>
                </c:pt>
                <c:pt idx="812">
                  <c:v>0.16094496068620442</c:v>
                </c:pt>
                <c:pt idx="813">
                  <c:v>0.16082058613295211</c:v>
                </c:pt>
                <c:pt idx="814">
                  <c:v>0.16053037884203</c:v>
                </c:pt>
                <c:pt idx="815">
                  <c:v>0.16048892065761255</c:v>
                </c:pt>
                <c:pt idx="816">
                  <c:v>0.16065475339528235</c:v>
                </c:pt>
                <c:pt idx="817">
                  <c:v>0.16069621157969979</c:v>
                </c:pt>
                <c:pt idx="818">
                  <c:v>0.16090350250178698</c:v>
                </c:pt>
                <c:pt idx="819">
                  <c:v>0.16106933523945677</c:v>
                </c:pt>
                <c:pt idx="820">
                  <c:v>0.1612351679771265</c:v>
                </c:pt>
                <c:pt idx="821">
                  <c:v>0.16111079342387419</c:v>
                </c:pt>
                <c:pt idx="822">
                  <c:v>0.16106933523945677</c:v>
                </c:pt>
                <c:pt idx="823">
                  <c:v>0.16073766976411724</c:v>
                </c:pt>
                <c:pt idx="824">
                  <c:v>0.16077912794853466</c:v>
                </c:pt>
                <c:pt idx="825">
                  <c:v>0.16094496068620442</c:v>
                </c:pt>
                <c:pt idx="826">
                  <c:v>0.16090350250178698</c:v>
                </c:pt>
                <c:pt idx="827">
                  <c:v>0.16090350250178698</c:v>
                </c:pt>
                <c:pt idx="828">
                  <c:v>0.16040600428877769</c:v>
                </c:pt>
                <c:pt idx="829">
                  <c:v>0.1598255897069335</c:v>
                </c:pt>
                <c:pt idx="830">
                  <c:v>0.15957684060042887</c:v>
                </c:pt>
                <c:pt idx="831">
                  <c:v>0.15957684060042887</c:v>
                </c:pt>
                <c:pt idx="832">
                  <c:v>0.15965975696926377</c:v>
                </c:pt>
                <c:pt idx="833">
                  <c:v>0.15974267333809863</c:v>
                </c:pt>
                <c:pt idx="834">
                  <c:v>0.16011579699785561</c:v>
                </c:pt>
                <c:pt idx="835">
                  <c:v>0.16003288062902074</c:v>
                </c:pt>
                <c:pt idx="836">
                  <c:v>0.15974267333809863</c:v>
                </c:pt>
                <c:pt idx="837">
                  <c:v>0.15994996426018585</c:v>
                </c:pt>
                <c:pt idx="838">
                  <c:v>0.15965975696926377</c:v>
                </c:pt>
                <c:pt idx="839">
                  <c:v>0.15986704789135095</c:v>
                </c:pt>
                <c:pt idx="840">
                  <c:v>0.16015725518227303</c:v>
                </c:pt>
                <c:pt idx="841">
                  <c:v>0.15978413152251608</c:v>
                </c:pt>
                <c:pt idx="842">
                  <c:v>0.15936954967834166</c:v>
                </c:pt>
                <c:pt idx="843">
                  <c:v>0.15986704789135095</c:v>
                </c:pt>
                <c:pt idx="844">
                  <c:v>0.15965975696926377</c:v>
                </c:pt>
                <c:pt idx="845">
                  <c:v>0.15974267333809863</c:v>
                </c:pt>
                <c:pt idx="846">
                  <c:v>0.15961829878484632</c:v>
                </c:pt>
                <c:pt idx="847">
                  <c:v>0.1598255897069335</c:v>
                </c:pt>
                <c:pt idx="848">
                  <c:v>0.15941100786275911</c:v>
                </c:pt>
                <c:pt idx="849">
                  <c:v>0.15953538241601142</c:v>
                </c:pt>
                <c:pt idx="850">
                  <c:v>0.15945246604717656</c:v>
                </c:pt>
                <c:pt idx="851">
                  <c:v>0.15957684060042887</c:v>
                </c:pt>
                <c:pt idx="852">
                  <c:v>0.15932809149392424</c:v>
                </c:pt>
                <c:pt idx="853">
                  <c:v>0.15953538241601142</c:v>
                </c:pt>
                <c:pt idx="854">
                  <c:v>0.15945246604717656</c:v>
                </c:pt>
                <c:pt idx="855">
                  <c:v>0.15949392423159398</c:v>
                </c:pt>
                <c:pt idx="856">
                  <c:v>0.15932809149392424</c:v>
                </c:pt>
                <c:pt idx="857">
                  <c:v>0.1599085060757684</c:v>
                </c:pt>
                <c:pt idx="858">
                  <c:v>0.15965975696926377</c:v>
                </c:pt>
                <c:pt idx="859">
                  <c:v>0.15928663330950679</c:v>
                </c:pt>
                <c:pt idx="860">
                  <c:v>0.15957684060042887</c:v>
                </c:pt>
                <c:pt idx="861">
                  <c:v>0.15928663330950679</c:v>
                </c:pt>
                <c:pt idx="862">
                  <c:v>0.15949392423159398</c:v>
                </c:pt>
                <c:pt idx="863">
                  <c:v>0.15961829878484632</c:v>
                </c:pt>
                <c:pt idx="864">
                  <c:v>0.15978413152251608</c:v>
                </c:pt>
                <c:pt idx="865">
                  <c:v>0.15978413152251608</c:v>
                </c:pt>
                <c:pt idx="866">
                  <c:v>0.15965975696926377</c:v>
                </c:pt>
                <c:pt idx="867">
                  <c:v>0.15961829878484632</c:v>
                </c:pt>
                <c:pt idx="868">
                  <c:v>0.15945246604717656</c:v>
                </c:pt>
                <c:pt idx="869">
                  <c:v>0.15932809149392424</c:v>
                </c:pt>
                <c:pt idx="870">
                  <c:v>0.15936954967834166</c:v>
                </c:pt>
                <c:pt idx="871">
                  <c:v>0.15936954967834166</c:v>
                </c:pt>
                <c:pt idx="872">
                  <c:v>0.16003288062902074</c:v>
                </c:pt>
                <c:pt idx="873">
                  <c:v>0.15999142244460329</c:v>
                </c:pt>
                <c:pt idx="874">
                  <c:v>0.16003288062902074</c:v>
                </c:pt>
                <c:pt idx="875">
                  <c:v>0.16028162973552537</c:v>
                </c:pt>
                <c:pt idx="876">
                  <c:v>0.16040600428877769</c:v>
                </c:pt>
                <c:pt idx="877">
                  <c:v>0.15999142244460329</c:v>
                </c:pt>
                <c:pt idx="878">
                  <c:v>0.15978413152251608</c:v>
                </c:pt>
                <c:pt idx="879">
                  <c:v>0.15978413152251608</c:v>
                </c:pt>
                <c:pt idx="880">
                  <c:v>0.15961829878484632</c:v>
                </c:pt>
                <c:pt idx="881">
                  <c:v>0.15957684060042887</c:v>
                </c:pt>
                <c:pt idx="882">
                  <c:v>0.16024017155110792</c:v>
                </c:pt>
                <c:pt idx="883">
                  <c:v>0.16044746247319513</c:v>
                </c:pt>
                <c:pt idx="884">
                  <c:v>0.16044746247319513</c:v>
                </c:pt>
                <c:pt idx="885">
                  <c:v>0.16036454610436027</c:v>
                </c:pt>
                <c:pt idx="886">
                  <c:v>0.16024017155110792</c:v>
                </c:pt>
                <c:pt idx="887">
                  <c:v>0.16003288062902074</c:v>
                </c:pt>
                <c:pt idx="888">
                  <c:v>0.15986704789135095</c:v>
                </c:pt>
                <c:pt idx="889">
                  <c:v>0.16028162973552537</c:v>
                </c:pt>
                <c:pt idx="890">
                  <c:v>0.16024017155110792</c:v>
                </c:pt>
                <c:pt idx="891">
                  <c:v>0.16007433881343816</c:v>
                </c:pt>
                <c:pt idx="892">
                  <c:v>0.16028162973552537</c:v>
                </c:pt>
                <c:pt idx="893">
                  <c:v>0.16036454610436027</c:v>
                </c:pt>
                <c:pt idx="894">
                  <c:v>0.16019871336669048</c:v>
                </c:pt>
                <c:pt idx="895">
                  <c:v>0.16032308791994282</c:v>
                </c:pt>
                <c:pt idx="896">
                  <c:v>0.16036454610436027</c:v>
                </c:pt>
                <c:pt idx="897">
                  <c:v>0.16040600428877769</c:v>
                </c:pt>
                <c:pt idx="898">
                  <c:v>0.15999142244460329</c:v>
                </c:pt>
                <c:pt idx="899">
                  <c:v>0.16024017155110792</c:v>
                </c:pt>
                <c:pt idx="900">
                  <c:v>0.16015725518227303</c:v>
                </c:pt>
                <c:pt idx="901">
                  <c:v>0.16003288062902074</c:v>
                </c:pt>
                <c:pt idx="902">
                  <c:v>0.15978413152251608</c:v>
                </c:pt>
                <c:pt idx="903">
                  <c:v>0.1599085060757684</c:v>
                </c:pt>
                <c:pt idx="904">
                  <c:v>0.15965975696926377</c:v>
                </c:pt>
                <c:pt idx="905">
                  <c:v>0.15941100786275911</c:v>
                </c:pt>
                <c:pt idx="906">
                  <c:v>0.1587891350964975</c:v>
                </c:pt>
                <c:pt idx="907">
                  <c:v>0.15862330235882774</c:v>
                </c:pt>
                <c:pt idx="908">
                  <c:v>0.15841601143674053</c:v>
                </c:pt>
                <c:pt idx="909">
                  <c:v>0.15816726233023587</c:v>
                </c:pt>
                <c:pt idx="910">
                  <c:v>0.15812580414581845</c:v>
                </c:pt>
                <c:pt idx="911">
                  <c:v>0.15862330235882774</c:v>
                </c:pt>
                <c:pt idx="912">
                  <c:v>0.15883059328091492</c:v>
                </c:pt>
                <c:pt idx="913">
                  <c:v>0.15883059328091492</c:v>
                </c:pt>
                <c:pt idx="914">
                  <c:v>0.15903788420300213</c:v>
                </c:pt>
                <c:pt idx="915">
                  <c:v>0.15883059328091492</c:v>
                </c:pt>
                <c:pt idx="916">
                  <c:v>0.15866476054324516</c:v>
                </c:pt>
                <c:pt idx="917">
                  <c:v>0.15858184417441029</c:v>
                </c:pt>
                <c:pt idx="918">
                  <c:v>0.15829163688348818</c:v>
                </c:pt>
                <c:pt idx="919">
                  <c:v>0.15829163688348818</c:v>
                </c:pt>
                <c:pt idx="920">
                  <c:v>0.15854038598999284</c:v>
                </c:pt>
                <c:pt idx="921">
                  <c:v>0.15854038598999284</c:v>
                </c:pt>
                <c:pt idx="922">
                  <c:v>0.15837455325232308</c:v>
                </c:pt>
                <c:pt idx="923">
                  <c:v>0.15812580414581845</c:v>
                </c:pt>
                <c:pt idx="924">
                  <c:v>0.15800142959256611</c:v>
                </c:pt>
                <c:pt idx="925">
                  <c:v>0.15766976411722658</c:v>
                </c:pt>
                <c:pt idx="926">
                  <c:v>0.15766976411722658</c:v>
                </c:pt>
                <c:pt idx="927">
                  <c:v>0.15800142959256611</c:v>
                </c:pt>
                <c:pt idx="928">
                  <c:v>0.15820872051465332</c:v>
                </c:pt>
                <c:pt idx="929">
                  <c:v>0.15783559685489634</c:v>
                </c:pt>
                <c:pt idx="930">
                  <c:v>0.15775268048606148</c:v>
                </c:pt>
                <c:pt idx="931">
                  <c:v>0.15791851322373124</c:v>
                </c:pt>
                <c:pt idx="932">
                  <c:v>0.15825017869907076</c:v>
                </c:pt>
                <c:pt idx="933">
                  <c:v>0.15791851322373124</c:v>
                </c:pt>
                <c:pt idx="934">
                  <c:v>0.158084345961401</c:v>
                </c:pt>
                <c:pt idx="935">
                  <c:v>0.15812580414581845</c:v>
                </c:pt>
                <c:pt idx="936">
                  <c:v>0.15841601143674053</c:v>
                </c:pt>
                <c:pt idx="937">
                  <c:v>0.15795997140814866</c:v>
                </c:pt>
                <c:pt idx="938">
                  <c:v>0.15829163688348818</c:v>
                </c:pt>
                <c:pt idx="939">
                  <c:v>0.15816726233023587</c:v>
                </c:pt>
                <c:pt idx="940">
                  <c:v>0.15812580414581845</c:v>
                </c:pt>
                <c:pt idx="941">
                  <c:v>0.15837455325232308</c:v>
                </c:pt>
                <c:pt idx="942">
                  <c:v>0.15858184417441029</c:v>
                </c:pt>
                <c:pt idx="943">
                  <c:v>0.15866476054324516</c:v>
                </c:pt>
                <c:pt idx="944">
                  <c:v>0.15874767691208005</c:v>
                </c:pt>
                <c:pt idx="945">
                  <c:v>0.15833309506790563</c:v>
                </c:pt>
                <c:pt idx="946">
                  <c:v>0.15837455325232308</c:v>
                </c:pt>
                <c:pt idx="947">
                  <c:v>0.15858184417441029</c:v>
                </c:pt>
                <c:pt idx="948">
                  <c:v>0.15866476054324516</c:v>
                </c:pt>
                <c:pt idx="949">
                  <c:v>0.15866476054324516</c:v>
                </c:pt>
                <c:pt idx="950">
                  <c:v>0.1587891350964975</c:v>
                </c:pt>
                <c:pt idx="951">
                  <c:v>0.15912080057183703</c:v>
                </c:pt>
                <c:pt idx="952">
                  <c:v>0.1599085060757684</c:v>
                </c:pt>
                <c:pt idx="953">
                  <c:v>0.15986704789135095</c:v>
                </c:pt>
                <c:pt idx="954">
                  <c:v>0.15986704789135095</c:v>
                </c:pt>
                <c:pt idx="955">
                  <c:v>0.15965975696926377</c:v>
                </c:pt>
                <c:pt idx="956">
                  <c:v>0.15986704789135095</c:v>
                </c:pt>
                <c:pt idx="957">
                  <c:v>0.15953538241601142</c:v>
                </c:pt>
                <c:pt idx="958">
                  <c:v>0.1598255897069335</c:v>
                </c:pt>
                <c:pt idx="959">
                  <c:v>0.1598255897069335</c:v>
                </c:pt>
                <c:pt idx="960">
                  <c:v>0.15974267333809863</c:v>
                </c:pt>
                <c:pt idx="961">
                  <c:v>0.15961829878484632</c:v>
                </c:pt>
                <c:pt idx="962">
                  <c:v>0.15945246604717656</c:v>
                </c:pt>
                <c:pt idx="963">
                  <c:v>0.15941100786275911</c:v>
                </c:pt>
                <c:pt idx="964">
                  <c:v>0.1592037169406719</c:v>
                </c:pt>
                <c:pt idx="965">
                  <c:v>0.15870621872766261</c:v>
                </c:pt>
                <c:pt idx="966">
                  <c:v>0.15870621872766261</c:v>
                </c:pt>
                <c:pt idx="967">
                  <c:v>0.15854038598999284</c:v>
                </c:pt>
                <c:pt idx="968">
                  <c:v>0.15845746962115798</c:v>
                </c:pt>
                <c:pt idx="969">
                  <c:v>0.15845746962115798</c:v>
                </c:pt>
                <c:pt idx="970">
                  <c:v>0.15845746962115798</c:v>
                </c:pt>
                <c:pt idx="971">
                  <c:v>0.15870621872766261</c:v>
                </c:pt>
                <c:pt idx="972">
                  <c:v>0.15841601143674053</c:v>
                </c:pt>
                <c:pt idx="973">
                  <c:v>0.15816726233023587</c:v>
                </c:pt>
                <c:pt idx="974">
                  <c:v>0.15804288777698355</c:v>
                </c:pt>
                <c:pt idx="975">
                  <c:v>0.15758684774839168</c:v>
                </c:pt>
                <c:pt idx="976">
                  <c:v>0.1574624731951394</c:v>
                </c:pt>
                <c:pt idx="977">
                  <c:v>0.15733809864188705</c:v>
                </c:pt>
                <c:pt idx="978">
                  <c:v>0.1573795568263045</c:v>
                </c:pt>
                <c:pt idx="979">
                  <c:v>0.1573795568263045</c:v>
                </c:pt>
                <c:pt idx="980">
                  <c:v>0.1574624731951394</c:v>
                </c:pt>
                <c:pt idx="981">
                  <c:v>0.15733809864188705</c:v>
                </c:pt>
                <c:pt idx="982">
                  <c:v>0.15771122230164403</c:v>
                </c:pt>
                <c:pt idx="983">
                  <c:v>0.15779413867047892</c:v>
                </c:pt>
                <c:pt idx="984">
                  <c:v>0.15791851322373124</c:v>
                </c:pt>
                <c:pt idx="985">
                  <c:v>0.15742101501072195</c:v>
                </c:pt>
                <c:pt idx="986">
                  <c:v>0.15708934953538242</c:v>
                </c:pt>
                <c:pt idx="987">
                  <c:v>0.15700643316654753</c:v>
                </c:pt>
                <c:pt idx="988">
                  <c:v>0.15713080771979984</c:v>
                </c:pt>
                <c:pt idx="989">
                  <c:v>0.15713080771979984</c:v>
                </c:pt>
                <c:pt idx="990">
                  <c:v>0.15684060042887776</c:v>
                </c:pt>
                <c:pt idx="991">
                  <c:v>0.15721372408863474</c:v>
                </c:pt>
                <c:pt idx="992">
                  <c:v>0.15729664045746961</c:v>
                </c:pt>
                <c:pt idx="993">
                  <c:v>0.15775268048606148</c:v>
                </c:pt>
                <c:pt idx="994">
                  <c:v>0.15783559685489634</c:v>
                </c:pt>
                <c:pt idx="995">
                  <c:v>0.15315082201572552</c:v>
                </c:pt>
                <c:pt idx="996">
                  <c:v>0.15307544349860289</c:v>
                </c:pt>
                <c:pt idx="997">
                  <c:v>0.15317155110793423</c:v>
                </c:pt>
                <c:pt idx="998">
                  <c:v>0.15327385920819017</c:v>
                </c:pt>
                <c:pt idx="999">
                  <c:v>0.15342997379080295</c:v>
                </c:pt>
                <c:pt idx="1000">
                  <c:v>0.15330521801286631</c:v>
                </c:pt>
                <c:pt idx="1001">
                  <c:v>0.15337291943224751</c:v>
                </c:pt>
                <c:pt idx="1002">
                  <c:v>0.15313239615598442</c:v>
                </c:pt>
                <c:pt idx="1003">
                  <c:v>0.15287337108923954</c:v>
                </c:pt>
                <c:pt idx="1004">
                  <c:v>0.15259362401715512</c:v>
                </c:pt>
                <c:pt idx="1005">
                  <c:v>0.15246676197283773</c:v>
                </c:pt>
                <c:pt idx="1006">
                  <c:v>0.1526352985051434</c:v>
                </c:pt>
                <c:pt idx="1007">
                  <c:v>0.15275508480083175</c:v>
                </c:pt>
                <c:pt idx="1008">
                  <c:v>0.152819156540386</c:v>
                </c:pt>
                <c:pt idx="1009">
                  <c:v>0.15296011436740528</c:v>
                </c:pt>
                <c:pt idx="1010">
                  <c:v>0.15267077988036568</c:v>
                </c:pt>
                <c:pt idx="1011">
                  <c:v>0.15258422682868714</c:v>
                </c:pt>
                <c:pt idx="1012">
                  <c:v>0.15207290922087205</c:v>
                </c:pt>
                <c:pt idx="1013">
                  <c:v>0.151409578270193</c:v>
                </c:pt>
                <c:pt idx="1014">
                  <c:v>0.15046985942339766</c:v>
                </c:pt>
                <c:pt idx="1015">
                  <c:v>0.15</c:v>
                </c:pt>
                <c:pt idx="1016">
                  <c:v>0.1481567053389784</c:v>
                </c:pt>
                <c:pt idx="1017">
                  <c:v>0.14729830831546342</c:v>
                </c:pt>
                <c:pt idx="1018">
                  <c:v>0.14564312171031255</c:v>
                </c:pt>
                <c:pt idx="1019">
                  <c:v>0.1445026447462473</c:v>
                </c:pt>
                <c:pt idx="1020">
                  <c:v>0.14216900961003892</c:v>
                </c:pt>
                <c:pt idx="1021">
                  <c:v>0.14048534667619728</c:v>
                </c:pt>
                <c:pt idx="1022">
                  <c:v>0.13731379556826304</c:v>
                </c:pt>
                <c:pt idx="1023">
                  <c:v>0.13378984989278056</c:v>
                </c:pt>
                <c:pt idx="1024">
                  <c:v>0.13082973552537527</c:v>
                </c:pt>
                <c:pt idx="1025">
                  <c:v>0.12251322373123659</c:v>
                </c:pt>
                <c:pt idx="1026">
                  <c:v>0.10865237074100548</c:v>
                </c:pt>
                <c:pt idx="1027">
                  <c:v>7.8111508220157264E-2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6C-4FB7-AECD-F85CBBC9B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557199"/>
        <c:axId val="2015558863"/>
      </c:scatterChart>
      <c:valAx>
        <c:axId val="2015557199"/>
        <c:scaling>
          <c:orientation val="minMax"/>
          <c:max val="100"/>
          <c:min val="-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Off-axis position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58863"/>
        <c:crosses val="autoZero"/>
        <c:crossBetween val="midCat"/>
      </c:valAx>
      <c:valAx>
        <c:axId val="2015558863"/>
        <c:scaling>
          <c:orientation val="minMax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557199"/>
        <c:crossesAt val="-100"/>
        <c:crossBetween val="midCat"/>
      </c:valAx>
    </c:plotArea>
    <c:legend>
      <c:legendPos val="t"/>
      <c:overlay val="0"/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'CdSe_ch14 beam profilewith 10 u'!$K$4:$K$73</c:f>
              <c:numCache>
                <c:formatCode>General</c:formatCode>
                <c:ptCount val="70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0</c:v>
                </c:pt>
                <c:pt idx="19">
                  <c:v>10</c:v>
                </c:pt>
                <c:pt idx="20">
                  <c:v>20</c:v>
                </c:pt>
                <c:pt idx="21">
                  <c:v>30</c:v>
                </c:pt>
                <c:pt idx="22">
                  <c:v>40</c:v>
                </c:pt>
                <c:pt idx="23">
                  <c:v>50</c:v>
                </c:pt>
                <c:pt idx="24">
                  <c:v>60</c:v>
                </c:pt>
                <c:pt idx="25">
                  <c:v>70</c:v>
                </c:pt>
                <c:pt idx="26">
                  <c:v>80</c:v>
                </c:pt>
                <c:pt idx="27">
                  <c:v>90</c:v>
                </c:pt>
                <c:pt idx="28">
                  <c:v>100</c:v>
                </c:pt>
                <c:pt idx="29">
                  <c:v>110</c:v>
                </c:pt>
                <c:pt idx="30">
                  <c:v>120</c:v>
                </c:pt>
                <c:pt idx="31">
                  <c:v>130</c:v>
                </c:pt>
                <c:pt idx="32">
                  <c:v>140</c:v>
                </c:pt>
                <c:pt idx="33">
                  <c:v>150</c:v>
                </c:pt>
                <c:pt idx="34">
                  <c:v>160</c:v>
                </c:pt>
                <c:pt idx="35">
                  <c:v>170</c:v>
                </c:pt>
                <c:pt idx="36">
                  <c:v>180</c:v>
                </c:pt>
                <c:pt idx="37">
                  <c:v>190</c:v>
                </c:pt>
                <c:pt idx="38">
                  <c:v>200</c:v>
                </c:pt>
                <c:pt idx="39">
                  <c:v>210</c:v>
                </c:pt>
                <c:pt idx="40">
                  <c:v>220</c:v>
                </c:pt>
                <c:pt idx="41">
                  <c:v>230</c:v>
                </c:pt>
                <c:pt idx="42">
                  <c:v>240</c:v>
                </c:pt>
                <c:pt idx="43">
                  <c:v>250</c:v>
                </c:pt>
                <c:pt idx="44">
                  <c:v>260</c:v>
                </c:pt>
                <c:pt idx="45">
                  <c:v>270</c:v>
                </c:pt>
                <c:pt idx="46">
                  <c:v>280</c:v>
                </c:pt>
                <c:pt idx="47">
                  <c:v>290</c:v>
                </c:pt>
                <c:pt idx="48">
                  <c:v>300</c:v>
                </c:pt>
                <c:pt idx="49">
                  <c:v>310</c:v>
                </c:pt>
                <c:pt idx="50">
                  <c:v>320</c:v>
                </c:pt>
                <c:pt idx="51">
                  <c:v>330</c:v>
                </c:pt>
                <c:pt idx="52">
                  <c:v>340</c:v>
                </c:pt>
                <c:pt idx="53">
                  <c:v>350</c:v>
                </c:pt>
                <c:pt idx="54">
                  <c:v>360</c:v>
                </c:pt>
                <c:pt idx="55">
                  <c:v>370</c:v>
                </c:pt>
                <c:pt idx="56">
                  <c:v>380</c:v>
                </c:pt>
                <c:pt idx="57">
                  <c:v>390</c:v>
                </c:pt>
                <c:pt idx="58">
                  <c:v>400</c:v>
                </c:pt>
                <c:pt idx="59">
                  <c:v>410</c:v>
                </c:pt>
                <c:pt idx="60">
                  <c:v>420</c:v>
                </c:pt>
                <c:pt idx="61">
                  <c:v>430</c:v>
                </c:pt>
                <c:pt idx="62">
                  <c:v>440</c:v>
                </c:pt>
                <c:pt idx="63">
                  <c:v>450</c:v>
                </c:pt>
                <c:pt idx="64">
                  <c:v>460</c:v>
                </c:pt>
                <c:pt idx="65">
                  <c:v>470</c:v>
                </c:pt>
                <c:pt idx="66">
                  <c:v>480</c:v>
                </c:pt>
                <c:pt idx="67">
                  <c:v>490</c:v>
                </c:pt>
                <c:pt idx="68">
                  <c:v>500</c:v>
                </c:pt>
                <c:pt idx="69">
                  <c:v>510</c:v>
                </c:pt>
              </c:numCache>
            </c:numRef>
          </c:xVal>
          <c:yVal>
            <c:numRef>
              <c:f>'CdSe_ch14 beam profilewith 10 u'!$N$4:$N$73</c:f>
              <c:numCache>
                <c:formatCode>General</c:formatCode>
                <c:ptCount val="70"/>
                <c:pt idx="0">
                  <c:v>10434.799999999999</c:v>
                </c:pt>
                <c:pt idx="1">
                  <c:v>10890.8</c:v>
                </c:pt>
                <c:pt idx="2">
                  <c:v>11702.8</c:v>
                </c:pt>
                <c:pt idx="3">
                  <c:v>12353.199999999999</c:v>
                </c:pt>
                <c:pt idx="4">
                  <c:v>12932</c:v>
                </c:pt>
                <c:pt idx="5">
                  <c:v>13748.4</c:v>
                </c:pt>
                <c:pt idx="6">
                  <c:v>14674</c:v>
                </c:pt>
                <c:pt idx="7">
                  <c:v>15748.4</c:v>
                </c:pt>
                <c:pt idx="8">
                  <c:v>17021.199999999997</c:v>
                </c:pt>
                <c:pt idx="9">
                  <c:v>19228</c:v>
                </c:pt>
                <c:pt idx="10">
                  <c:v>22625.200000000001</c:v>
                </c:pt>
                <c:pt idx="11">
                  <c:v>25414</c:v>
                </c:pt>
                <c:pt idx="12">
                  <c:v>28594.400000000001</c:v>
                </c:pt>
                <c:pt idx="13">
                  <c:v>32145.200000000001</c:v>
                </c:pt>
                <c:pt idx="14">
                  <c:v>37632</c:v>
                </c:pt>
                <c:pt idx="15">
                  <c:v>49893.599999999999</c:v>
                </c:pt>
                <c:pt idx="16">
                  <c:v>70076.400000000009</c:v>
                </c:pt>
                <c:pt idx="17">
                  <c:v>83992.4</c:v>
                </c:pt>
                <c:pt idx="18">
                  <c:v>86032.4</c:v>
                </c:pt>
                <c:pt idx="19">
                  <c:v>78398.399999999994</c:v>
                </c:pt>
                <c:pt idx="20">
                  <c:v>61224</c:v>
                </c:pt>
                <c:pt idx="21">
                  <c:v>44689.599999999999</c:v>
                </c:pt>
                <c:pt idx="22">
                  <c:v>36977.199999999997</c:v>
                </c:pt>
                <c:pt idx="23">
                  <c:v>32948.400000000001</c:v>
                </c:pt>
                <c:pt idx="24">
                  <c:v>29960.799999999999</c:v>
                </c:pt>
                <c:pt idx="25">
                  <c:v>28136.399999999998</c:v>
                </c:pt>
                <c:pt idx="26">
                  <c:v>25989.599999999999</c:v>
                </c:pt>
                <c:pt idx="27">
                  <c:v>24718.800000000003</c:v>
                </c:pt>
                <c:pt idx="28">
                  <c:v>23862</c:v>
                </c:pt>
                <c:pt idx="29">
                  <c:v>22714</c:v>
                </c:pt>
                <c:pt idx="30">
                  <c:v>21868</c:v>
                </c:pt>
                <c:pt idx="31">
                  <c:v>21438</c:v>
                </c:pt>
                <c:pt idx="32">
                  <c:v>20514.400000000001</c:v>
                </c:pt>
                <c:pt idx="33">
                  <c:v>19893.599999999999</c:v>
                </c:pt>
                <c:pt idx="34">
                  <c:v>19120.400000000001</c:v>
                </c:pt>
                <c:pt idx="35">
                  <c:v>18356.400000000001</c:v>
                </c:pt>
                <c:pt idx="36">
                  <c:v>17722.8</c:v>
                </c:pt>
                <c:pt idx="37">
                  <c:v>17021.199999999997</c:v>
                </c:pt>
                <c:pt idx="38">
                  <c:v>16931.199999999997</c:v>
                </c:pt>
                <c:pt idx="39">
                  <c:v>16510.8</c:v>
                </c:pt>
                <c:pt idx="40">
                  <c:v>15419.6</c:v>
                </c:pt>
                <c:pt idx="41">
                  <c:v>15538</c:v>
                </c:pt>
                <c:pt idx="42">
                  <c:v>14851.6</c:v>
                </c:pt>
                <c:pt idx="43">
                  <c:v>14312</c:v>
                </c:pt>
                <c:pt idx="44">
                  <c:v>14833.199999999999</c:v>
                </c:pt>
                <c:pt idx="45">
                  <c:v>14988.4</c:v>
                </c:pt>
                <c:pt idx="46">
                  <c:v>15318.800000000001</c:v>
                </c:pt>
                <c:pt idx="47">
                  <c:v>15282</c:v>
                </c:pt>
                <c:pt idx="48">
                  <c:v>15896.400000000001</c:v>
                </c:pt>
                <c:pt idx="49">
                  <c:v>17311.600000000002</c:v>
                </c:pt>
                <c:pt idx="50">
                  <c:v>18692.400000000001</c:v>
                </c:pt>
                <c:pt idx="51">
                  <c:v>21988.800000000003</c:v>
                </c:pt>
                <c:pt idx="52">
                  <c:v>22556.799999999999</c:v>
                </c:pt>
                <c:pt idx="53">
                  <c:v>23557.199999999997</c:v>
                </c:pt>
                <c:pt idx="54">
                  <c:v>27695.200000000001</c:v>
                </c:pt>
                <c:pt idx="55">
                  <c:v>34652.800000000003</c:v>
                </c:pt>
                <c:pt idx="56">
                  <c:v>55060.4</c:v>
                </c:pt>
                <c:pt idx="57">
                  <c:v>66141.2</c:v>
                </c:pt>
                <c:pt idx="58">
                  <c:v>52873.2</c:v>
                </c:pt>
                <c:pt idx="59">
                  <c:v>30961.199999999997</c:v>
                </c:pt>
                <c:pt idx="60">
                  <c:v>24750.799999999999</c:v>
                </c:pt>
                <c:pt idx="61">
                  <c:v>23298.400000000001</c:v>
                </c:pt>
                <c:pt idx="62">
                  <c:v>21575.599999999999</c:v>
                </c:pt>
                <c:pt idx="63">
                  <c:v>21311.199999999997</c:v>
                </c:pt>
                <c:pt idx="64">
                  <c:v>17985.599999999999</c:v>
                </c:pt>
                <c:pt idx="65">
                  <c:v>17216</c:v>
                </c:pt>
                <c:pt idx="66">
                  <c:v>17118</c:v>
                </c:pt>
                <c:pt idx="67">
                  <c:v>16656.400000000001</c:v>
                </c:pt>
                <c:pt idx="68">
                  <c:v>15855.599999999999</c:v>
                </c:pt>
                <c:pt idx="69">
                  <c:v>15383.199999999999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5E-4C8C-AEF6-EF9C3D2F9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088143"/>
        <c:axId val="666093967"/>
      </c:scatterChart>
      <c:valAx>
        <c:axId val="666088143"/>
        <c:scaling>
          <c:orientation val="minMax"/>
          <c:max val="200"/>
          <c:min val="-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Off-axis position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93967"/>
        <c:crosses val="autoZero"/>
        <c:crossBetween val="midCat"/>
        <c:majorUnit val="50"/>
        <c:minorUnit val="10"/>
      </c:valAx>
      <c:valAx>
        <c:axId val="6660939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 /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88143"/>
        <c:crossesAt val="-2000"/>
        <c:crossBetween val="midCat"/>
        <c:maj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002060"/>
                </a:solidFill>
              </a:rPr>
              <a:t>4750 Gy/s – </a:t>
            </a:r>
            <a:r>
              <a:rPr lang="fr-FR" dirty="0" err="1">
                <a:solidFill>
                  <a:srgbClr val="002060"/>
                </a:solidFill>
              </a:rPr>
              <a:t>Mean</a:t>
            </a:r>
            <a:r>
              <a:rPr lang="fr-FR" dirty="0">
                <a:solidFill>
                  <a:srgbClr val="002060"/>
                </a:solidFill>
              </a:rPr>
              <a:t> Energy ~52 keV</a:t>
            </a:r>
            <a:endParaRPr lang="fr-FR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0"/>
            <c:trendlineLbl>
              <c:layout>
                <c:manualLayout>
                  <c:x val="-0.20812751531058618"/>
                  <c:y val="6.9592446777486147E-2"/>
                </c:manualLayout>
              </c:layout>
              <c:numFmt formatCode="#,##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'CdSe_BDA 250u Ch 16  Scan 3 pic'!$H$3:$H$29</c:f>
              <c:numCache>
                <c:formatCode>General</c:formatCode>
                <c:ptCount val="2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</c:numCache>
            </c:numRef>
          </c:xVal>
          <c:yVal>
            <c:numRef>
              <c:f>'CdSe_BDA 250u Ch 16  Scan 3 pic'!$I$3:$I$29</c:f>
              <c:numCache>
                <c:formatCode>General</c:formatCode>
                <c:ptCount val="27"/>
                <c:pt idx="0">
                  <c:v>0</c:v>
                </c:pt>
                <c:pt idx="1">
                  <c:v>4649</c:v>
                </c:pt>
                <c:pt idx="2">
                  <c:v>9384</c:v>
                </c:pt>
                <c:pt idx="3">
                  <c:v>14145</c:v>
                </c:pt>
                <c:pt idx="4">
                  <c:v>18970</c:v>
                </c:pt>
                <c:pt idx="5">
                  <c:v>23657</c:v>
                </c:pt>
                <c:pt idx="6">
                  <c:v>28298</c:v>
                </c:pt>
                <c:pt idx="7">
                  <c:v>33043</c:v>
                </c:pt>
                <c:pt idx="8">
                  <c:v>37786</c:v>
                </c:pt>
                <c:pt idx="9">
                  <c:v>42503</c:v>
                </c:pt>
                <c:pt idx="10">
                  <c:v>47229</c:v>
                </c:pt>
                <c:pt idx="11">
                  <c:v>51856</c:v>
                </c:pt>
                <c:pt idx="12">
                  <c:v>56540</c:v>
                </c:pt>
                <c:pt idx="13">
                  <c:v>61170</c:v>
                </c:pt>
                <c:pt idx="14">
                  <c:v>65742</c:v>
                </c:pt>
                <c:pt idx="15">
                  <c:v>70496</c:v>
                </c:pt>
                <c:pt idx="16">
                  <c:v>75086</c:v>
                </c:pt>
                <c:pt idx="17">
                  <c:v>79728</c:v>
                </c:pt>
                <c:pt idx="18">
                  <c:v>84488</c:v>
                </c:pt>
                <c:pt idx="19">
                  <c:v>89335</c:v>
                </c:pt>
                <c:pt idx="20">
                  <c:v>93948</c:v>
                </c:pt>
                <c:pt idx="21">
                  <c:v>98631</c:v>
                </c:pt>
                <c:pt idx="22">
                  <c:v>103347</c:v>
                </c:pt>
                <c:pt idx="23">
                  <c:v>107973</c:v>
                </c:pt>
                <c:pt idx="24">
                  <c:v>112688</c:v>
                </c:pt>
                <c:pt idx="25">
                  <c:v>117338</c:v>
                </c:pt>
                <c:pt idx="26">
                  <c:v>121878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94-4291-ABC2-A60798990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50432"/>
        <c:axId val="89060416"/>
      </c:scatterChart>
      <c:valAx>
        <c:axId val="8905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60416"/>
        <c:crosses val="autoZero"/>
        <c:crossBetween val="midCat"/>
      </c:valAx>
      <c:valAx>
        <c:axId val="89060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Cumulated 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>
                <a:solidFill>
                  <a:srgbClr val="002060"/>
                </a:solidFill>
              </a:rPr>
              <a:t>27 Gy/s – </a:t>
            </a:r>
            <a:r>
              <a:rPr lang="fr-FR" sz="1400" dirty="0" err="1">
                <a:solidFill>
                  <a:srgbClr val="002060"/>
                </a:solidFill>
              </a:rPr>
              <a:t>Mean</a:t>
            </a:r>
            <a:r>
              <a:rPr lang="fr-FR" sz="1400" dirty="0">
                <a:solidFill>
                  <a:srgbClr val="002060"/>
                </a:solidFill>
              </a:rPr>
              <a:t> Energy ~123</a:t>
            </a:r>
            <a:r>
              <a:rPr lang="fr-FR" sz="1400" baseline="0" dirty="0">
                <a:solidFill>
                  <a:srgbClr val="002060"/>
                </a:solidFill>
              </a:rPr>
              <a:t> keV)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0"/>
            <c:trendlineLbl>
              <c:layout>
                <c:manualLayout>
                  <c:x val="-0.20812751531058618"/>
                  <c:y val="6.9592446777486147E-2"/>
                </c:manualLayout>
              </c:layout>
              <c:numFmt formatCode="#,##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'CdSe_BDA 250u Ch 16  Scan 3 pic'!$H$3:$H$28</c:f>
              <c:numCache>
                <c:formatCode>General</c:formatCode>
                <c:ptCount val="2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</c:numCache>
            </c:numRef>
          </c:xVal>
          <c:yVal>
            <c:numRef>
              <c:f>'CdSe_BDA 250u Ch 16  Scan 3 pic'!$L$3:$L$28</c:f>
              <c:numCache>
                <c:formatCode>General</c:formatCode>
                <c:ptCount val="26"/>
                <c:pt idx="0">
                  <c:v>0</c:v>
                </c:pt>
                <c:pt idx="1">
                  <c:v>36</c:v>
                </c:pt>
                <c:pt idx="2">
                  <c:v>64</c:v>
                </c:pt>
                <c:pt idx="3">
                  <c:v>92</c:v>
                </c:pt>
                <c:pt idx="4">
                  <c:v>121</c:v>
                </c:pt>
                <c:pt idx="5">
                  <c:v>147</c:v>
                </c:pt>
                <c:pt idx="6">
                  <c:v>180</c:v>
                </c:pt>
                <c:pt idx="7">
                  <c:v>212</c:v>
                </c:pt>
                <c:pt idx="8">
                  <c:v>247</c:v>
                </c:pt>
                <c:pt idx="9">
                  <c:v>277</c:v>
                </c:pt>
                <c:pt idx="10">
                  <c:v>321</c:v>
                </c:pt>
                <c:pt idx="11">
                  <c:v>355</c:v>
                </c:pt>
                <c:pt idx="12">
                  <c:v>379</c:v>
                </c:pt>
                <c:pt idx="13">
                  <c:v>405</c:v>
                </c:pt>
                <c:pt idx="14">
                  <c:v>431</c:v>
                </c:pt>
                <c:pt idx="15">
                  <c:v>462</c:v>
                </c:pt>
                <c:pt idx="16">
                  <c:v>505</c:v>
                </c:pt>
                <c:pt idx="17">
                  <c:v>538</c:v>
                </c:pt>
                <c:pt idx="18">
                  <c:v>564</c:v>
                </c:pt>
                <c:pt idx="19">
                  <c:v>591</c:v>
                </c:pt>
                <c:pt idx="20">
                  <c:v>618</c:v>
                </c:pt>
                <c:pt idx="21">
                  <c:v>658</c:v>
                </c:pt>
                <c:pt idx="22">
                  <c:v>696</c:v>
                </c:pt>
                <c:pt idx="23">
                  <c:v>728</c:v>
                </c:pt>
                <c:pt idx="24">
                  <c:v>757</c:v>
                </c:pt>
                <c:pt idx="25">
                  <c:v>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42-4A75-8B4F-1B2C98691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50432"/>
        <c:axId val="89060416"/>
      </c:scatterChart>
      <c:valAx>
        <c:axId val="8905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60416"/>
        <c:crosses val="autoZero"/>
        <c:crossBetween val="midCat"/>
      </c:valAx>
      <c:valAx>
        <c:axId val="89060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Cumulated 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SNR (dB)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SNR!$C$29</c:f>
              <c:strCache>
                <c:ptCount val="1"/>
                <c:pt idx="0">
                  <c:v>CdSe BDA 250 µm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SNR!$D$28:$G$28</c:f>
              <c:strCache>
                <c:ptCount val="4"/>
                <c:pt idx="0">
                  <c:v>3T.AlAl 4.6kGy/s (OF)</c:v>
                </c:pt>
                <c:pt idx="1">
                  <c:v>3T.AlCu 0.5kGy/s (OF)</c:v>
                </c:pt>
                <c:pt idx="2">
                  <c:v>3T.CuCu 0.18kGy/s (OF)</c:v>
                </c:pt>
                <c:pt idx="3">
                  <c:v>3T.MoMo 26Gy/s (OF)</c:v>
                </c:pt>
              </c:strCache>
            </c:strRef>
          </c:cat>
          <c:val>
            <c:numRef>
              <c:f>SNR!$D$29:$G$29</c:f>
              <c:numCache>
                <c:formatCode>0</c:formatCode>
                <c:ptCount val="4"/>
                <c:pt idx="0">
                  <c:v>26.710950516622013</c:v>
                </c:pt>
                <c:pt idx="1">
                  <c:v>16.645667665366453</c:v>
                </c:pt>
                <c:pt idx="2">
                  <c:v>13.380578754197561</c:v>
                </c:pt>
                <c:pt idx="3">
                  <c:v>4.9542869991886835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7-4F7D-B195-035E0F059F08}"/>
            </c:ext>
          </c:extLst>
        </c:ser>
        <c:ser>
          <c:idx val="1"/>
          <c:order val="1"/>
          <c:tx>
            <c:strRef>
              <c:f>SNR!$C$30</c:f>
              <c:strCache>
                <c:ptCount val="1"/>
                <c:pt idx="0">
                  <c:v>CdSe BDA 150 µm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SNR!$D$28:$G$28</c:f>
              <c:strCache>
                <c:ptCount val="4"/>
                <c:pt idx="0">
                  <c:v>3T.AlAl 4.6kGy/s (OF)</c:v>
                </c:pt>
                <c:pt idx="1">
                  <c:v>3T.AlCu 0.5kGy/s (OF)</c:v>
                </c:pt>
                <c:pt idx="2">
                  <c:v>3T.CuCu 0.18kGy/s (OF)</c:v>
                </c:pt>
                <c:pt idx="3">
                  <c:v>3T.MoMo 26Gy/s (OF)</c:v>
                </c:pt>
              </c:strCache>
            </c:strRef>
          </c:cat>
          <c:val>
            <c:numRef>
              <c:f>SNR!$D$30:$G$30</c:f>
              <c:numCache>
                <c:formatCode>0</c:formatCode>
                <c:ptCount val="4"/>
                <c:pt idx="0">
                  <c:v>21.745629745552026</c:v>
                </c:pt>
                <c:pt idx="1">
                  <c:v>12.354274364449694</c:v>
                </c:pt>
                <c:pt idx="2">
                  <c:v>8.6236993712288239</c:v>
                </c:pt>
                <c:pt idx="3">
                  <c:v>1.4860265480609336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7-4F7D-B195-035E0F059F08}"/>
            </c:ext>
          </c:extLst>
        </c:ser>
        <c:ser>
          <c:idx val="2"/>
          <c:order val="2"/>
          <c:tx>
            <c:strRef>
              <c:f>SNR!$C$31</c:f>
              <c:strCache>
                <c:ptCount val="1"/>
                <c:pt idx="0">
                  <c:v>BC408 BDA 150µm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SNR!$D$28:$G$28</c:f>
              <c:strCache>
                <c:ptCount val="4"/>
                <c:pt idx="0">
                  <c:v>3T.AlAl 4.6kGy/s (OF)</c:v>
                </c:pt>
                <c:pt idx="1">
                  <c:v>3T.AlCu 0.5kGy/s (OF)</c:v>
                </c:pt>
                <c:pt idx="2">
                  <c:v>3T.CuCu 0.18kGy/s (OF)</c:v>
                </c:pt>
                <c:pt idx="3">
                  <c:v>3T.MoMo 26Gy/s (OF)</c:v>
                </c:pt>
              </c:strCache>
            </c:strRef>
          </c:cat>
          <c:val>
            <c:numRef>
              <c:f>SNR!$D$31:$G$31</c:f>
              <c:numCache>
                <c:formatCode>0</c:formatCode>
                <c:ptCount val="4"/>
                <c:pt idx="0">
                  <c:v>43.582821436858168</c:v>
                </c:pt>
                <c:pt idx="1">
                  <c:v>35.989217598186357</c:v>
                </c:pt>
                <c:pt idx="2">
                  <c:v>32.040548335973376</c:v>
                </c:pt>
                <c:pt idx="3">
                  <c:v>24.241903348180408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7-4F7D-B195-035E0F059F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1450543"/>
        <c:axId val="241454703"/>
      </c:barChart>
      <c:catAx>
        <c:axId val="24145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54703"/>
        <c:crosses val="autoZero"/>
        <c:auto val="1"/>
        <c:lblAlgn val="ctr"/>
        <c:lblOffset val="100"/>
        <c:noMultiLvlLbl val="0"/>
      </c:catAx>
      <c:valAx>
        <c:axId val="2414547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4145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84273840769904"/>
          <c:y val="0.17992726812762863"/>
          <c:w val="0.76898359580052489"/>
          <c:h val="0.58486544603611301"/>
        </c:manualLayout>
      </c:layout>
      <c:scatterChart>
        <c:scatterStyle val="lineMarker"/>
        <c:varyColors val="0"/>
        <c:ser>
          <c:idx val="0"/>
          <c:order val="0"/>
          <c:tx>
            <c:v>BC408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trendline>
            <c:spPr>
              <a:ln>
                <a:solidFill>
                  <a:schemeClr val="tx1"/>
                </a:solidFill>
                <a:prstDash val="dash"/>
              </a:ln>
            </c:spPr>
            <c:trendlineType val="log"/>
            <c:dispRSqr val="0"/>
            <c:dispEq val="0"/>
          </c:trendline>
          <c:xVal>
            <c:numRef>
              <c:f>'Bilan Energy dependence'!$P$26:$P$36</c:f>
              <c:numCache>
                <c:formatCode>General</c:formatCode>
                <c:ptCount val="11"/>
                <c:pt idx="0">
                  <c:v>0.24</c:v>
                </c:pt>
                <c:pt idx="1">
                  <c:v>0.57999999999999996</c:v>
                </c:pt>
                <c:pt idx="2">
                  <c:v>1.1000000000000001</c:v>
                </c:pt>
                <c:pt idx="3">
                  <c:v>0.27708500000000003</c:v>
                </c:pt>
                <c:pt idx="4">
                  <c:v>0.90570300000000004</c:v>
                </c:pt>
                <c:pt idx="5">
                  <c:v>1.2752060000000001</c:v>
                </c:pt>
                <c:pt idx="6">
                  <c:v>2.282197</c:v>
                </c:pt>
                <c:pt idx="7">
                  <c:v>0.27708500000000003</c:v>
                </c:pt>
                <c:pt idx="8">
                  <c:v>0.90570300000000004</c:v>
                </c:pt>
                <c:pt idx="9">
                  <c:v>1.2752060000000001</c:v>
                </c:pt>
                <c:pt idx="10">
                  <c:v>2.282197</c:v>
                </c:pt>
              </c:numCache>
            </c:numRef>
          </c:xVal>
          <c:yVal>
            <c:numRef>
              <c:f>'Bilan Energy dependence'!$Q$26:$Q$36</c:f>
              <c:numCache>
                <c:formatCode>General</c:formatCode>
                <c:ptCount val="11"/>
                <c:pt idx="0">
                  <c:v>0.41266794625719766</c:v>
                </c:pt>
                <c:pt idx="1">
                  <c:v>0.82533589251439532</c:v>
                </c:pt>
                <c:pt idx="2">
                  <c:v>1</c:v>
                </c:pt>
                <c:pt idx="3">
                  <c:v>0.58795712045146742</c:v>
                </c:pt>
                <c:pt idx="4">
                  <c:v>0.94018912545291988</c:v>
                </c:pt>
                <c:pt idx="5">
                  <c:v>1.0539340498612726</c:v>
                </c:pt>
                <c:pt idx="6">
                  <c:v>1.1900294368679323</c:v>
                </c:pt>
                <c:pt idx="7">
                  <c:v>0.46347848508491102</c:v>
                </c:pt>
                <c:pt idx="8">
                  <c:v>0.92125996542023347</c:v>
                </c:pt>
                <c:pt idx="9">
                  <c:v>1.0710032913456338</c:v>
                </c:pt>
                <c:pt idx="10">
                  <c:v>1.255298547282057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3C-42BF-A1F1-5A06FB5992D3}"/>
            </c:ext>
          </c:extLst>
        </c:ser>
        <c:ser>
          <c:idx val="3"/>
          <c:order val="1"/>
          <c:tx>
            <c:v/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58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'Bilan Energy dependence'!$P$39:$P$45</c:f>
              <c:numCache>
                <c:formatCode>General</c:formatCode>
                <c:ptCount val="7"/>
                <c:pt idx="0">
                  <c:v>0.27708500000000003</c:v>
                </c:pt>
                <c:pt idx="1">
                  <c:v>0.90570300000000004</c:v>
                </c:pt>
                <c:pt idx="2">
                  <c:v>1.2752060000000001</c:v>
                </c:pt>
                <c:pt idx="3">
                  <c:v>0.27708500000000003</c:v>
                </c:pt>
                <c:pt idx="4">
                  <c:v>0.90570300000000004</c:v>
                </c:pt>
                <c:pt idx="5">
                  <c:v>1.2752060000000001</c:v>
                </c:pt>
                <c:pt idx="6">
                  <c:v>2.282197</c:v>
                </c:pt>
              </c:numCache>
            </c:numRef>
          </c:xVal>
          <c:yVal>
            <c:numRef>
              <c:f>'Bilan Energy dependence'!$Q$39:$Q$45</c:f>
              <c:numCache>
                <c:formatCode>General</c:formatCode>
                <c:ptCount val="7"/>
                <c:pt idx="0">
                  <c:v>1.1313034282653507</c:v>
                </c:pt>
                <c:pt idx="1">
                  <c:v>0.92007496091850405</c:v>
                </c:pt>
                <c:pt idx="2">
                  <c:v>1.0720718611060003</c:v>
                </c:pt>
                <c:pt idx="3">
                  <c:v>0.94909499036095935</c:v>
                </c:pt>
                <c:pt idx="4">
                  <c:v>0.85903597001144805</c:v>
                </c:pt>
                <c:pt idx="5">
                  <c:v>1.1271133565529794</c:v>
                </c:pt>
                <c:pt idx="6">
                  <c:v>1.1014053666324424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3C-42BF-A1F1-5A06FB5992D3}"/>
            </c:ext>
          </c:extLst>
        </c:ser>
        <c:ser>
          <c:idx val="1"/>
          <c:order val="2"/>
          <c:tx>
            <c:v>CdSe BDA 250µm</c:v>
          </c:tx>
          <c:spPr>
            <a:ln>
              <a:noFill/>
            </a:ln>
          </c:spPr>
          <c:marker>
            <c:symbol val="circle"/>
            <c:size val="6"/>
          </c:marker>
          <c:errBars>
            <c:errDir val="y"/>
            <c:errBarType val="both"/>
            <c:errValType val="cust"/>
            <c:noEndCap val="0"/>
            <c:plus>
              <c:numRef>
                <c:f>'Bilan Energy dependence'!$G$16:$G$19</c:f>
                <c:numCache>
                  <c:formatCode>General</c:formatCode>
                  <c:ptCount val="4"/>
                  <c:pt idx="0">
                    <c:v>1.5064760585440014E-2</c:v>
                  </c:pt>
                  <c:pt idx="1">
                    <c:v>3.7619151209299352E-2</c:v>
                  </c:pt>
                  <c:pt idx="2">
                    <c:v>7.7452197316742508E-2</c:v>
                  </c:pt>
                  <c:pt idx="3">
                    <c:v>0.18803771813251213</c:v>
                  </c:pt>
                </c:numCache>
              </c:numRef>
            </c:plus>
            <c:minus>
              <c:numRef>
                <c:f>'Bilan Energy dependence'!$G$16:$G$19</c:f>
                <c:numCache>
                  <c:formatCode>General</c:formatCode>
                  <c:ptCount val="4"/>
                  <c:pt idx="0">
                    <c:v>1.5064760585440014E-2</c:v>
                  </c:pt>
                  <c:pt idx="1">
                    <c:v>3.7619151209299352E-2</c:v>
                  </c:pt>
                  <c:pt idx="2">
                    <c:v>7.7452197316742508E-2</c:v>
                  </c:pt>
                  <c:pt idx="3">
                    <c:v>0.18803771813251213</c:v>
                  </c:pt>
                </c:numCache>
              </c:numRef>
            </c:minus>
          </c:errBars>
          <c:xVal>
            <c:numRef>
              <c:f>'Bilan Energy dependence'!$C$16:$C$19</c:f>
              <c:numCache>
                <c:formatCode>General</c:formatCode>
                <c:ptCount val="4"/>
                <c:pt idx="0">
                  <c:v>0.27708500000000003</c:v>
                </c:pt>
                <c:pt idx="1">
                  <c:v>0.90570300000000004</c:v>
                </c:pt>
                <c:pt idx="2">
                  <c:v>1.2752060000000001</c:v>
                </c:pt>
                <c:pt idx="3">
                  <c:v>2.282197</c:v>
                </c:pt>
              </c:numCache>
            </c:numRef>
          </c:xVal>
          <c:yVal>
            <c:numRef>
              <c:f>'Bilan Energy dependence'!$F$16:$F$19</c:f>
              <c:numCache>
                <c:formatCode>General</c:formatCode>
                <c:ptCount val="4"/>
                <c:pt idx="0">
                  <c:v>0.94909499036095935</c:v>
                </c:pt>
                <c:pt idx="1">
                  <c:v>0.85903597001144805</c:v>
                </c:pt>
                <c:pt idx="2">
                  <c:v>1.1271133565529794</c:v>
                </c:pt>
                <c:pt idx="3">
                  <c:v>1.1014053666324424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3C-42BF-A1F1-5A06FB5992D3}"/>
            </c:ext>
          </c:extLst>
        </c:ser>
        <c:ser>
          <c:idx val="2"/>
          <c:order val="3"/>
          <c:tx>
            <c:v>CdSe BDA 150µm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'Bilan Energy dependence'!$C$7:$C$9</c:f>
              <c:numCache>
                <c:formatCode>General</c:formatCode>
                <c:ptCount val="3"/>
                <c:pt idx="0">
                  <c:v>0.27708500000000003</c:v>
                </c:pt>
                <c:pt idx="1">
                  <c:v>0.90570300000000004</c:v>
                </c:pt>
                <c:pt idx="2">
                  <c:v>1.2752060000000001</c:v>
                </c:pt>
              </c:numCache>
            </c:numRef>
          </c:xVal>
          <c:yVal>
            <c:numRef>
              <c:f>'Bilan Energy dependence'!$F$7:$F$9</c:f>
              <c:numCache>
                <c:formatCode>General</c:formatCode>
                <c:ptCount val="3"/>
                <c:pt idx="0">
                  <c:v>1.1313034282653507</c:v>
                </c:pt>
                <c:pt idx="1">
                  <c:v>0.92007496091850405</c:v>
                </c:pt>
                <c:pt idx="2">
                  <c:v>1.0720718611060003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13C-42BF-A1F1-5A06FB599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391583"/>
        <c:axId val="274389503"/>
      </c:scatterChart>
      <c:valAx>
        <c:axId val="2743915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HVL (mm Al)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74389503"/>
        <c:crosses val="autoZero"/>
        <c:crossBetween val="midCat"/>
      </c:valAx>
      <c:valAx>
        <c:axId val="274389503"/>
        <c:scaling>
          <c:orientation val="minMax"/>
          <c:max val="1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response 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74391583"/>
        <c:crosses val="autoZero"/>
        <c:crossBetween val="midCat"/>
      </c:valAx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2739151356080489"/>
          <c:y val="2.4542263542358419E-3"/>
          <c:w val="0.68927515310586174"/>
          <c:h val="0.2356073111343009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</cdr:x>
      <cdr:y>0.40417</cdr:y>
    </cdr:from>
    <cdr:to>
      <cdr:x>0.87628</cdr:x>
      <cdr:y>0.53335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CE5444D-B982-40B8-AFD1-BE8FD5A5556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66060" y="1108710"/>
          <a:ext cx="1240285" cy="35436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0.63869</cdr:x>
      <cdr:y>0.47106</cdr:y>
    </cdr:from>
    <cdr:to>
      <cdr:x>0.90585</cdr:x>
      <cdr:y>0.81788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A42E01D0-2841-4AA0-9557-5EF9DE77B399}"/>
            </a:ext>
          </a:extLst>
        </cdr:cNvPr>
        <cdr:cNvSpPr txBox="1"/>
      </cdr:nvSpPr>
      <cdr:spPr>
        <a:xfrm xmlns:a="http://schemas.openxmlformats.org/drawingml/2006/main">
          <a:off x="3036916" y="1241963"/>
          <a:ext cx="12702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00B050"/>
              </a:solidFill>
            </a:rPr>
            <a:t>FWHM=21 µm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C255-3554-433E-8795-578F697CDFB8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823A-6E5E-43FC-BD2D-311E25ABF1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6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Hot carriers energy relaxation: </a:t>
            </a:r>
            <a:r>
              <a:rPr lang="en-US" dirty="0">
                <a:solidFill>
                  <a:srgbClr val="002060"/>
                </a:solidFill>
              </a:rPr>
              <a:t>Penetration range of hot carriers exceeds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primary electrons and their secondary electrons deposit </a:t>
            </a:r>
            <a:b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significant energy outside the </a:t>
            </a:r>
            <a:r>
              <a:rPr lang="en-US" dirty="0" err="1">
                <a:solidFill>
                  <a:srgbClr val="002060"/>
                </a:solidFill>
                <a:sym typeface="Symbol" panose="05050102010706020507" pitchFamily="18" charset="2"/>
              </a:rPr>
              <a:t>Qdot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cavity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Thermalization</a:t>
            </a:r>
            <a:r>
              <a:rPr lang="en-US" dirty="0">
                <a:solidFill>
                  <a:srgbClr val="002060"/>
                </a:solidFill>
              </a:rPr>
              <a:t>:  Significant electron escape can occur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cap="small" dirty="0">
                <a:solidFill>
                  <a:srgbClr val="002060"/>
                </a:solidFill>
              </a:rPr>
              <a:t>Quantum confinement &amp; Multi-Exciton Generation: </a:t>
            </a:r>
            <a:r>
              <a:rPr lang="en-US" dirty="0">
                <a:solidFill>
                  <a:srgbClr val="002060"/>
                </a:solidFill>
              </a:rPr>
              <a:t>ultra-fast multi-excitonic emission in direct-gap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823A-6E5E-43FC-BD2D-311E25ABF1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3471" y="1863305"/>
            <a:ext cx="8287109" cy="17070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0" name="Image 9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28" y="207034"/>
            <a:ext cx="3177353" cy="12107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FB6F80-6823-46D7-BEE8-06F715041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21" y="0"/>
            <a:ext cx="1840637" cy="6863402"/>
          </a:xfrm>
          <a:prstGeom prst="rect">
            <a:avLst/>
          </a:prstGeom>
        </p:spPr>
      </p:pic>
      <p:grpSp>
        <p:nvGrpSpPr>
          <p:cNvPr id="4" name="Groupe 3"/>
          <p:cNvGrpSpPr/>
          <p:nvPr userDrawn="1"/>
        </p:nvGrpSpPr>
        <p:grpSpPr>
          <a:xfrm>
            <a:off x="3031526" y="6054811"/>
            <a:ext cx="7094612" cy="750787"/>
            <a:chOff x="3031526" y="6054811"/>
            <a:chExt cx="7094612" cy="750787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86BE88B-5923-43AE-919D-5D3A02818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500" y="6204857"/>
              <a:ext cx="6955638" cy="51765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5"/>
            <a:srcRect l="58174" t="33633" r="8891" b="33934"/>
            <a:stretch/>
          </p:blipFill>
          <p:spPr>
            <a:xfrm>
              <a:off x="3031526" y="6054811"/>
              <a:ext cx="773032" cy="75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59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2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9229" y="947057"/>
            <a:ext cx="10994571" cy="522990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013620" y="0"/>
            <a:ext cx="1178379" cy="6858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78770" y="643249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  <p:pic>
        <p:nvPicPr>
          <p:cNvPr id="8" name="Image 7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26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049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40347" y="64928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2E52"/>
                </a:solidFill>
              </a:defRPr>
            </a:lvl1pPr>
          </a:lstStyle>
          <a:p>
            <a:fld id="{EF54402E-E47F-4AD9-9968-A9F8E3BF0B5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1EAB0-AA0A-4D3C-B5E4-1031F865398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8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049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69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1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772025" cy="7756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772025" cy="8082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794" y="987879"/>
            <a:ext cx="4633232" cy="488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02E-E47F-4AD9-9968-A9F8E3BF0B5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Logo-INL-normal.jpg">
            <a:extLst>
              <a:ext uri="{FF2B5EF4-FFF2-40B4-BE49-F238E27FC236}">
                <a16:creationId xmlns:a16="http://schemas.microsoft.com/office/drawing/2014/main" id="{B3AF9257-D457-469D-A6F2-852B5A366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249"/>
            <a:ext cx="2014840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2E52"/>
                </a:solidFill>
              </a:defRPr>
            </a:lvl1pPr>
          </a:lstStyle>
          <a:p>
            <a:fld id="{EF54402E-E47F-4AD9-9968-A9F8E3BF0B5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5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3471" y="2288172"/>
            <a:ext cx="9144000" cy="1707042"/>
          </a:xfrm>
        </p:spPr>
        <p:txBody>
          <a:bodyPr>
            <a:noAutofit/>
          </a:bodyPr>
          <a:lstStyle/>
          <a:p>
            <a:r>
              <a:rPr lang="en-US" sz="2800" dirty="0"/>
              <a:t>Development of double-clad </a:t>
            </a:r>
            <a:r>
              <a:rPr lang="en-US" sz="2800" dirty="0" err="1"/>
              <a:t>QDot</a:t>
            </a:r>
            <a:r>
              <a:rPr lang="en-US" sz="2800" dirty="0"/>
              <a:t>-based microstrip detector for Spatially Fractionated Radiotherapy dosimetry  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49903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fr-FR" sz="1600" dirty="0"/>
          </a:p>
          <a:p>
            <a:pPr algn="r">
              <a:lnSpc>
                <a:spcPct val="150000"/>
              </a:lnSpc>
            </a:pPr>
            <a:r>
              <a:rPr lang="fr-FR" sz="1600" dirty="0" err="1">
                <a:solidFill>
                  <a:srgbClr val="002060"/>
                </a:solidFill>
              </a:rPr>
              <a:t>Josue</a:t>
            </a:r>
            <a:r>
              <a:rPr lang="fr-FR" sz="1600" dirty="0">
                <a:solidFill>
                  <a:srgbClr val="002060"/>
                </a:solidFill>
              </a:rPr>
              <a:t> Esteves, Pierre </a:t>
            </a:r>
            <a:r>
              <a:rPr lang="fr-FR" sz="1600" dirty="0" err="1">
                <a:solidFill>
                  <a:srgbClr val="002060"/>
                </a:solidFill>
              </a:rPr>
              <a:t>Everaere</a:t>
            </a:r>
            <a:r>
              <a:rPr lang="fr-FR" sz="1600" dirty="0">
                <a:solidFill>
                  <a:srgbClr val="002060"/>
                </a:solidFill>
              </a:rPr>
              <a:t>, Thu </a:t>
            </a:r>
            <a:r>
              <a:rPr lang="fr-FR" sz="1600" dirty="0" err="1">
                <a:solidFill>
                  <a:srgbClr val="002060"/>
                </a:solidFill>
              </a:rPr>
              <a:t>Nhi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err="1">
                <a:solidFill>
                  <a:srgbClr val="002060"/>
                </a:solidFill>
              </a:rPr>
              <a:t>Tran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err="1">
                <a:solidFill>
                  <a:srgbClr val="002060"/>
                </a:solidFill>
              </a:rPr>
              <a:t>Caliste</a:t>
            </a:r>
            <a:r>
              <a:rPr lang="fr-FR" sz="1600" dirty="0">
                <a:solidFill>
                  <a:srgbClr val="002060"/>
                </a:solidFill>
              </a:rPr>
              <a:t>, Benjamin </a:t>
            </a:r>
            <a:r>
              <a:rPr lang="fr-FR" sz="1600" dirty="0" err="1">
                <a:solidFill>
                  <a:srgbClr val="002060"/>
                </a:solidFill>
              </a:rPr>
              <a:t>Fornacciari</a:t>
            </a:r>
            <a:r>
              <a:rPr lang="fr-FR" sz="1600" dirty="0">
                <a:solidFill>
                  <a:srgbClr val="002060"/>
                </a:solidFill>
              </a:rPr>
              <a:t> and Patrick </a:t>
            </a:r>
            <a:r>
              <a:rPr lang="fr-FR" sz="1600" dirty="0" err="1">
                <a:solidFill>
                  <a:srgbClr val="002060"/>
                </a:solidFill>
              </a:rPr>
              <a:t>Pittet</a:t>
            </a:r>
            <a:br>
              <a:rPr lang="fr-FR" sz="1600" dirty="0">
                <a:solidFill>
                  <a:srgbClr val="002060"/>
                </a:solidFill>
              </a:rPr>
            </a:b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en-US" sz="1600" i="1" dirty="0">
                <a:solidFill>
                  <a:srgbClr val="002060"/>
                </a:solidFill>
              </a:rPr>
              <a:t>14th International Conference on 3D Dosimetry (IC3DDose) </a:t>
            </a:r>
            <a:br>
              <a:rPr lang="en-US" sz="1600" i="1" dirty="0">
                <a:solidFill>
                  <a:srgbClr val="002060"/>
                </a:solidFill>
              </a:rPr>
            </a:br>
            <a:r>
              <a:rPr lang="en-US" sz="1600" i="1" dirty="0">
                <a:solidFill>
                  <a:srgbClr val="002060"/>
                </a:solidFill>
              </a:rPr>
              <a:t>Caen, France, June 15-17, 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B4B6F9-148B-4121-8F19-CA260D5C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580" y="6148014"/>
            <a:ext cx="1219858" cy="5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Characterization setups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32FAA-3418-4041-A4FC-9E6C7A24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14" y="4934993"/>
            <a:ext cx="2395253" cy="11204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8B00A6-3567-49D6-8491-2327C9397E77}"/>
              </a:ext>
            </a:extLst>
          </p:cNvPr>
          <p:cNvSpPr txBox="1"/>
          <p:nvPr/>
        </p:nvSpPr>
        <p:spPr>
          <a:xfrm>
            <a:off x="116033" y="759303"/>
            <a:ext cx="12192000" cy="473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Lab characterization: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- scanning electron microscopy with energy-dispersive X-ray spectroscopy and cathodoluminescence imaging</a:t>
            </a: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- camera-based UV fluorescence microscope with stitching capability</a:t>
            </a:r>
          </a:p>
          <a:p>
            <a:pPr>
              <a:lnSpc>
                <a:spcPct val="150000"/>
              </a:lnSpc>
            </a:pPr>
            <a:br>
              <a:rPr lang="en-US" sz="16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7CE8D49-07F0-445F-BDA9-E864823D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4500" b="26000"/>
          <a:stretch/>
        </p:blipFill>
        <p:spPr>
          <a:xfrm rot="10800000">
            <a:off x="5514894" y="2093017"/>
            <a:ext cx="2261148" cy="17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Characterization setups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9AA9FE-8E94-4919-A04F-315BF25A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36" y="1661160"/>
            <a:ext cx="2183220" cy="13039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8B00A6-3567-49D6-8491-2327C9397E77}"/>
              </a:ext>
            </a:extLst>
          </p:cNvPr>
          <p:cNvSpPr txBox="1"/>
          <p:nvPr/>
        </p:nvSpPr>
        <p:spPr>
          <a:xfrm>
            <a:off x="221990" y="887616"/>
            <a:ext cx="11446563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Synchrotron characterization: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- ESRF (BM05): 40keV monochromatic X-ray microbeam with 10</a:t>
            </a:r>
            <a:r>
              <a:rPr lang="en-US" sz="1600" baseline="30000" dirty="0">
                <a:solidFill>
                  <a:srgbClr val="002060"/>
                </a:solidFill>
              </a:rPr>
              <a:t>10</a:t>
            </a:r>
            <a:r>
              <a:rPr lang="en-US" sz="1600" dirty="0">
                <a:solidFill>
                  <a:srgbClr val="002060"/>
                </a:solidFill>
              </a:rPr>
              <a:t>ph/s in 2x2mm² radiation field upstream the focusing lens </a:t>
            </a: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- ANSTO (IMBL): Mean beam energy 52 keV to 123 keV – Dose rate up to 4750 G/s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63E759E-20DB-49E3-BD14-C17EE2E04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565560"/>
              </p:ext>
            </p:extLst>
          </p:nvPr>
        </p:nvGraphicFramePr>
        <p:xfrm>
          <a:off x="8176286" y="2884572"/>
          <a:ext cx="3276600" cy="208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870C238B-8D30-4D34-86A6-3F7827B72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37" y="2343782"/>
            <a:ext cx="2590800" cy="1943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2DB8FC-8D65-49E2-8B00-11893D80C30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3" r="-1"/>
          <a:stretch/>
        </p:blipFill>
        <p:spPr bwMode="auto">
          <a:xfrm>
            <a:off x="523447" y="2467276"/>
            <a:ext cx="3399155" cy="1300480"/>
          </a:xfrm>
          <a:prstGeom prst="rect">
            <a:avLst/>
          </a:prstGeom>
          <a:noFill/>
          <a:ln>
            <a:solidFill>
              <a:srgbClr val="EB6A0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B4A1D000-145F-438A-BB84-ACA06929B471}"/>
              </a:ext>
            </a:extLst>
          </p:cNvPr>
          <p:cNvSpPr/>
          <p:nvPr/>
        </p:nvSpPr>
        <p:spPr>
          <a:xfrm flipV="1">
            <a:off x="2377414" y="3767756"/>
            <a:ext cx="2825087" cy="3208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SEM and Cathodoluminescence microstrip characterization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A79411-1303-4CEB-A6CA-2785D318F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27" y="3575993"/>
            <a:ext cx="3301955" cy="28634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020201-2E35-4341-86EA-29D78318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989603"/>
            <a:ext cx="3005722" cy="23129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3D73AC-CB50-416A-8742-0613862CD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/>
          <a:stretch/>
        </p:blipFill>
        <p:spPr>
          <a:xfrm>
            <a:off x="6793913" y="953820"/>
            <a:ext cx="2746280" cy="2348768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1438876-4188-4DF8-8E36-452D4E98EE52}"/>
              </a:ext>
            </a:extLst>
          </p:cNvPr>
          <p:cNvCxnSpPr/>
          <p:nvPr/>
        </p:nvCxnSpPr>
        <p:spPr>
          <a:xfrm>
            <a:off x="3999294" y="1993900"/>
            <a:ext cx="2336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1ADF3EB-01D3-47EA-9F81-E11AD2F16ED3}"/>
              </a:ext>
            </a:extLst>
          </p:cNvPr>
          <p:cNvSpPr txBox="1"/>
          <p:nvPr/>
        </p:nvSpPr>
        <p:spPr>
          <a:xfrm>
            <a:off x="4076437" y="1624568"/>
            <a:ext cx="248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Cathodoluminescence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C887F4-48A6-45B4-BD46-55600078B9B6}"/>
              </a:ext>
            </a:extLst>
          </p:cNvPr>
          <p:cNvSpPr txBox="1"/>
          <p:nvPr/>
        </p:nvSpPr>
        <p:spPr>
          <a:xfrm rot="16200000">
            <a:off x="1361386" y="1834786"/>
            <a:ext cx="119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Microstrip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97A9EFA-6077-4EA2-899A-3E6EF6FF9592}"/>
              </a:ext>
            </a:extLst>
          </p:cNvPr>
          <p:cNvCxnSpPr>
            <a:cxnSpLocks/>
          </p:cNvCxnSpPr>
          <p:nvPr/>
        </p:nvCxnSpPr>
        <p:spPr>
          <a:xfrm>
            <a:off x="4076437" y="2844800"/>
            <a:ext cx="225975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27D6C497-6671-4A55-A4CF-AD87B3F175EA}"/>
              </a:ext>
            </a:extLst>
          </p:cNvPr>
          <p:cNvSpPr txBox="1"/>
          <p:nvPr/>
        </p:nvSpPr>
        <p:spPr>
          <a:xfrm rot="2561132">
            <a:off x="4674837" y="4031988"/>
            <a:ext cx="248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Zoom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C28BDB-8B4D-436E-86FF-0B1AEB704BA3}"/>
              </a:ext>
            </a:extLst>
          </p:cNvPr>
          <p:cNvSpPr txBox="1"/>
          <p:nvPr/>
        </p:nvSpPr>
        <p:spPr>
          <a:xfrm>
            <a:off x="10048875" y="4689307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(aggregates)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[80 nm – 110 nm]     </a:t>
            </a:r>
          </a:p>
        </p:txBody>
      </p:sp>
    </p:spTree>
    <p:extLst>
      <p:ext uri="{BB962C8B-B14F-4D97-AF65-F5344CB8AC3E}">
        <p14:creationId xmlns:p14="http://schemas.microsoft.com/office/powerpoint/2010/main" val="410579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SEM and EDS microstrip characterization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C03D8EA-4684-4B16-9C31-5530C7A248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1236" y="1766795"/>
            <a:ext cx="4043911" cy="27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F3DA525-E377-4C86-9A72-D1C0C2C67E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27" y="2451598"/>
            <a:ext cx="3378037" cy="195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0CB6DE-79D3-4489-BF7C-464848DCC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019" y="2457332"/>
            <a:ext cx="3379915" cy="1953328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64CE1E1-9F1A-4151-8150-AD5E3583464F}"/>
              </a:ext>
            </a:extLst>
          </p:cNvPr>
          <p:cNvCxnSpPr>
            <a:stCxn id="13" idx="3"/>
          </p:cNvCxnSpPr>
          <p:nvPr/>
        </p:nvCxnSpPr>
        <p:spPr>
          <a:xfrm flipV="1">
            <a:off x="3916364" y="3428999"/>
            <a:ext cx="7008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FC14669-889D-433D-BF32-659B7CF2EFAA}"/>
              </a:ext>
            </a:extLst>
          </p:cNvPr>
          <p:cNvCxnSpPr/>
          <p:nvPr/>
        </p:nvCxnSpPr>
        <p:spPr>
          <a:xfrm flipH="1">
            <a:off x="7919170" y="3147762"/>
            <a:ext cx="7170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804426-9F3E-48DB-BC5C-D23093763593}"/>
              </a:ext>
            </a:extLst>
          </p:cNvPr>
          <p:cNvSpPr/>
          <p:nvPr/>
        </p:nvSpPr>
        <p:spPr>
          <a:xfrm>
            <a:off x="638175" y="5219159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 </a:t>
            </a:r>
            <a:r>
              <a:rPr lang="en-US" sz="1600" dirty="0">
                <a:solidFill>
                  <a:srgbClr val="002060"/>
                </a:solidFill>
              </a:rPr>
              <a:t>Scanning electron microscopy with energy-dispersive X-ray spectroscopy (SEM/EDS) confirms low </a:t>
            </a:r>
            <a:r>
              <a:rPr lang="en-US" sz="1600" dirty="0" err="1">
                <a:solidFill>
                  <a:srgbClr val="002060"/>
                </a:solidFill>
              </a:rPr>
              <a:t>CdSe</a:t>
            </a:r>
            <a:r>
              <a:rPr lang="en-US" sz="1600" dirty="0">
                <a:solidFill>
                  <a:srgbClr val="002060"/>
                </a:solidFill>
              </a:rPr>
              <a:t> QD concentration in the strip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1E6FD7-BCD9-42FE-B4E0-352F026890EF}"/>
              </a:ext>
            </a:extLst>
          </p:cNvPr>
          <p:cNvSpPr txBox="1"/>
          <p:nvPr/>
        </p:nvSpPr>
        <p:spPr>
          <a:xfrm>
            <a:off x="419977" y="1979922"/>
            <a:ext cx="361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Elemental composition of the strip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08F6D-4AC7-406F-8633-CC95BAA735E6}"/>
              </a:ext>
            </a:extLst>
          </p:cNvPr>
          <p:cNvSpPr txBox="1"/>
          <p:nvPr/>
        </p:nvSpPr>
        <p:spPr>
          <a:xfrm>
            <a:off x="8332608" y="1765498"/>
            <a:ext cx="361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Elemental composition of the surrounding medium  (photoresist)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E370E3-12B9-40D4-9C77-23995672C855}"/>
              </a:ext>
            </a:extLst>
          </p:cNvPr>
          <p:cNvCxnSpPr/>
          <p:nvPr/>
        </p:nvCxnSpPr>
        <p:spPr>
          <a:xfrm>
            <a:off x="4266789" y="4450352"/>
            <a:ext cx="12005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C09141C-3EFB-495E-A80E-25BF1F3A6FFB}"/>
              </a:ext>
            </a:extLst>
          </p:cNvPr>
          <p:cNvSpPr txBox="1"/>
          <p:nvPr/>
        </p:nvSpPr>
        <p:spPr>
          <a:xfrm>
            <a:off x="4511905" y="4457789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µm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34EFCA-C700-4FFA-A59A-CDA0306E2438}"/>
              </a:ext>
            </a:extLst>
          </p:cNvPr>
          <p:cNvSpPr txBox="1"/>
          <p:nvPr/>
        </p:nvSpPr>
        <p:spPr>
          <a:xfrm>
            <a:off x="4511905" y="1532173"/>
            <a:ext cx="36147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SEM Image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66CA10-0E72-449D-84C3-0FF046CEF4B7}"/>
              </a:ext>
            </a:extLst>
          </p:cNvPr>
          <p:cNvSpPr txBox="1"/>
          <p:nvPr/>
        </p:nvSpPr>
        <p:spPr>
          <a:xfrm>
            <a:off x="4511905" y="1979922"/>
            <a:ext cx="13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Microstrip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9C7D8F0-AAD3-40F0-8D5F-834F18F97473}"/>
              </a:ext>
            </a:extLst>
          </p:cNvPr>
          <p:cNvSpPr txBox="1"/>
          <p:nvPr/>
        </p:nvSpPr>
        <p:spPr>
          <a:xfrm>
            <a:off x="6645505" y="1903997"/>
            <a:ext cx="148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Surrounding medium (photoresist)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2B58799-0466-4C41-8271-BE3BCEDDB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6227" b="54872"/>
          <a:stretch/>
        </p:blipFill>
        <p:spPr bwMode="auto">
          <a:xfrm>
            <a:off x="2830138" y="2448049"/>
            <a:ext cx="1086226" cy="11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62AB24-E37B-4426-9FAD-3B54431607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95" b="66911"/>
          <a:stretch/>
        </p:blipFill>
        <p:spPr>
          <a:xfrm>
            <a:off x="10610910" y="2451645"/>
            <a:ext cx="1219024" cy="10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UV-microscope images of the detector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42D4F2E-3FBB-4B48-9653-B8B93E94D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 bwMode="auto">
          <a:xfrm>
            <a:off x="1219159" y="1396564"/>
            <a:ext cx="9753679" cy="2918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5BE0F0-2D6D-42B6-9200-643E567FD49D}"/>
              </a:ext>
            </a:extLst>
          </p:cNvPr>
          <p:cNvSpPr txBox="1"/>
          <p:nvPr/>
        </p:nvSpPr>
        <p:spPr>
          <a:xfrm>
            <a:off x="2033516" y="4517409"/>
            <a:ext cx="992192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Bright UV-Fluorescence of each microstrip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 </a:t>
            </a:r>
            <a:r>
              <a:rPr lang="en-US" dirty="0">
                <a:solidFill>
                  <a:srgbClr val="002060"/>
                </a:solidFill>
              </a:rPr>
              <a:t>good dispersion and  passivation of the </a:t>
            </a: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 the waveguide core shows the </a:t>
            </a:r>
            <a:r>
              <a:rPr lang="en-US" dirty="0">
                <a:solidFill>
                  <a:srgbClr val="002060"/>
                </a:solidFill>
              </a:rPr>
              <a:t>20 µm x 150 µm microstrip cross-section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The double-clads guide the fluorescence   </a:t>
            </a:r>
          </a:p>
        </p:txBody>
      </p:sp>
    </p:spTree>
    <p:extLst>
      <p:ext uri="{BB962C8B-B14F-4D97-AF65-F5344CB8AC3E}">
        <p14:creationId xmlns:p14="http://schemas.microsoft.com/office/powerpoint/2010/main" val="378900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ESRF measurements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5BE0F0-2D6D-42B6-9200-643E567FD49D}"/>
              </a:ext>
            </a:extLst>
          </p:cNvPr>
          <p:cNvSpPr txBox="1"/>
          <p:nvPr/>
        </p:nvSpPr>
        <p:spPr>
          <a:xfrm>
            <a:off x="447676" y="4517409"/>
            <a:ext cx="1150776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Detectable luminescence for each microstrip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A9C510-519B-4B6A-905E-B5079D1C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3577"/>
          <a:stretch/>
        </p:blipFill>
        <p:spPr bwMode="auto">
          <a:xfrm>
            <a:off x="0" y="1122024"/>
            <a:ext cx="4573754" cy="262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C242C7-6F68-429A-99A3-2766E7B00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 bwMode="auto">
          <a:xfrm>
            <a:off x="5642543" y="1361823"/>
            <a:ext cx="5248228" cy="2345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7B6FB0-86FD-40F9-A359-38964DCF3869}"/>
              </a:ext>
            </a:extLst>
          </p:cNvPr>
          <p:cNvSpPr txBox="1"/>
          <p:nvPr/>
        </p:nvSpPr>
        <p:spPr>
          <a:xfrm>
            <a:off x="1009934" y="770677"/>
            <a:ext cx="290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UV fluorescence image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1200A8-F6F5-4768-8CE2-A3C2A23E7317}"/>
              </a:ext>
            </a:extLst>
          </p:cNvPr>
          <p:cNvSpPr txBox="1"/>
          <p:nvPr/>
        </p:nvSpPr>
        <p:spPr>
          <a:xfrm>
            <a:off x="866633" y="3707532"/>
            <a:ext cx="6100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X-ray µbeam scan (20 µm steps)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3B3AFF-B619-4AF0-9B7C-B82589D9B39D}"/>
              </a:ext>
            </a:extLst>
          </p:cNvPr>
          <p:cNvSpPr txBox="1"/>
          <p:nvPr/>
        </p:nvSpPr>
        <p:spPr>
          <a:xfrm>
            <a:off x="6804124" y="3784680"/>
            <a:ext cx="6100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X-ray µbeam scan (2.5 µm steps)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ESRF measurements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5BE0F0-2D6D-42B6-9200-643E567FD49D}"/>
              </a:ext>
            </a:extLst>
          </p:cNvPr>
          <p:cNvSpPr txBox="1"/>
          <p:nvPr/>
        </p:nvSpPr>
        <p:spPr>
          <a:xfrm>
            <a:off x="447676" y="4517409"/>
            <a:ext cx="1150776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Detectable luminescence for each microstrip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Peak broadening (volume averaging effect) with COC Clad stem effect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A9C510-519B-4B6A-905E-B5079D1C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3577"/>
          <a:stretch/>
        </p:blipFill>
        <p:spPr bwMode="auto">
          <a:xfrm>
            <a:off x="0" y="1122024"/>
            <a:ext cx="4573754" cy="262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C242C7-6F68-429A-99A3-2766E7B00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 bwMode="auto">
          <a:xfrm>
            <a:off x="5642543" y="1361823"/>
            <a:ext cx="5248228" cy="2345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7B6FB0-86FD-40F9-A359-38964DCF3869}"/>
              </a:ext>
            </a:extLst>
          </p:cNvPr>
          <p:cNvSpPr txBox="1"/>
          <p:nvPr/>
        </p:nvSpPr>
        <p:spPr>
          <a:xfrm>
            <a:off x="1009934" y="770677"/>
            <a:ext cx="290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UV fluorescence image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1200A8-F6F5-4768-8CE2-A3C2A23E7317}"/>
              </a:ext>
            </a:extLst>
          </p:cNvPr>
          <p:cNvSpPr txBox="1"/>
          <p:nvPr/>
        </p:nvSpPr>
        <p:spPr>
          <a:xfrm>
            <a:off x="866633" y="3707532"/>
            <a:ext cx="6100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X-ray µbeam scan (20 µm steps)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3B3C0A-5608-4B4F-824F-F26182F7999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6"/>
          <a:stretch/>
        </p:blipFill>
        <p:spPr bwMode="auto">
          <a:xfrm>
            <a:off x="9241956" y="858498"/>
            <a:ext cx="2658750" cy="11116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10EEE46-503C-4314-B0C6-9B9CFC8779B1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9039225" y="1263437"/>
            <a:ext cx="2464875" cy="1711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158029E-1CAC-467B-9E89-CB869FE7EDA6}"/>
              </a:ext>
            </a:extLst>
          </p:cNvPr>
          <p:cNvSpPr txBox="1"/>
          <p:nvPr/>
        </p:nvSpPr>
        <p:spPr>
          <a:xfrm>
            <a:off x="9854398" y="2310221"/>
            <a:ext cx="1518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EB6A0A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Stem effect of COC clad ? </a:t>
            </a:r>
            <a:endParaRPr lang="en-US" sz="1600" dirty="0">
              <a:solidFill>
                <a:srgbClr val="EB6A0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209C1A-8893-4CD4-B0DC-0DDB3262928F}"/>
              </a:ext>
            </a:extLst>
          </p:cNvPr>
          <p:cNvSpPr/>
          <p:nvPr/>
        </p:nvSpPr>
        <p:spPr>
          <a:xfrm>
            <a:off x="11468100" y="1155437"/>
            <a:ext cx="72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3B3AFF-B619-4AF0-9B7C-B82589D9B39D}"/>
              </a:ext>
            </a:extLst>
          </p:cNvPr>
          <p:cNvSpPr txBox="1"/>
          <p:nvPr/>
        </p:nvSpPr>
        <p:spPr>
          <a:xfrm>
            <a:off x="6804124" y="3784680"/>
            <a:ext cx="6100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X-ray µbeam scan (2.5 µm steps) 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1727B38-234E-47DA-B327-C699C7BFB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794618"/>
              </p:ext>
            </p:extLst>
          </p:nvPr>
        </p:nvGraphicFramePr>
        <p:xfrm>
          <a:off x="7437120" y="4223655"/>
          <a:ext cx="47548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925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62933B10-0D32-4F4A-B707-04B4DC1FE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46319"/>
              </p:ext>
            </p:extLst>
          </p:nvPr>
        </p:nvGraphicFramePr>
        <p:xfrm>
          <a:off x="3006169" y="1254130"/>
          <a:ext cx="6179661" cy="267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ANSTO IMBL measurements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7B6FB0-86FD-40F9-A359-38964DCF3869}"/>
              </a:ext>
            </a:extLst>
          </p:cNvPr>
          <p:cNvSpPr txBox="1"/>
          <p:nvPr/>
        </p:nvSpPr>
        <p:spPr>
          <a:xfrm>
            <a:off x="7121174" y="1614267"/>
            <a:ext cx="290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4750 </a:t>
            </a:r>
            <a:r>
              <a:rPr lang="en-US" sz="1600" dirty="0" err="1">
                <a:solidFill>
                  <a:srgbClr val="002060"/>
                </a:solidFill>
              </a:rPr>
              <a:t>Gy</a:t>
            </a:r>
            <a:r>
              <a:rPr lang="en-US" sz="1600" dirty="0">
                <a:solidFill>
                  <a:srgbClr val="002060"/>
                </a:solidFill>
              </a:rPr>
              <a:t>/s – 52 keV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AA3995CD-1D58-43C9-8B27-DF0B687B0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79561"/>
              </p:ext>
            </p:extLst>
          </p:nvPr>
        </p:nvGraphicFramePr>
        <p:xfrm>
          <a:off x="6302973" y="4055305"/>
          <a:ext cx="540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860E89B2-2E4B-45FF-9A8A-40EACF003E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116335"/>
              </p:ext>
            </p:extLst>
          </p:nvPr>
        </p:nvGraphicFramePr>
        <p:xfrm>
          <a:off x="99197" y="4055305"/>
          <a:ext cx="540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107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Results: ANSTO IMBL measurements 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7A8A873-8F9C-4756-A7B9-BBA41CD6F1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91588"/>
              </p:ext>
            </p:extLst>
          </p:nvPr>
        </p:nvGraphicFramePr>
        <p:xfrm>
          <a:off x="452888" y="14475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CD63EAB-7263-4ED6-939C-FFE84369C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78252"/>
              </p:ext>
            </p:extLst>
          </p:nvPr>
        </p:nvGraphicFramePr>
        <p:xfrm>
          <a:off x="6096000" y="1588483"/>
          <a:ext cx="45720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3FEDA99-429D-4182-AA07-B905AEB39CFF}"/>
              </a:ext>
            </a:extLst>
          </p:cNvPr>
          <p:cNvSpPr txBox="1"/>
          <p:nvPr/>
        </p:nvSpPr>
        <p:spPr>
          <a:xfrm>
            <a:off x="447676" y="4517409"/>
            <a:ext cx="1150776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SNR was much lower than with BC408 strips (-20 dB)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Energy dependence seems to be much lower than with BC408 </a:t>
            </a:r>
            <a:r>
              <a:rPr lang="en-US" dirty="0">
                <a:solidFill>
                  <a:srgbClr val="C00000"/>
                </a:solidFill>
              </a:rPr>
              <a:t>(to be confirmed)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Discussion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8AA06-57A5-48B1-9788-A8A8465DCA72}"/>
              </a:ext>
            </a:extLst>
          </p:cNvPr>
          <p:cNvSpPr txBox="1"/>
          <p:nvPr/>
        </p:nvSpPr>
        <p:spPr>
          <a:xfrm>
            <a:off x="192504" y="1064698"/>
            <a:ext cx="11648975" cy="485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Double-Clad </a:t>
            </a:r>
            <a:r>
              <a:rPr lang="en-US" sz="1600" dirty="0" err="1">
                <a:solidFill>
                  <a:srgbClr val="002060"/>
                </a:solidFill>
              </a:rPr>
              <a:t>Qdot</a:t>
            </a:r>
            <a:r>
              <a:rPr lang="en-US" sz="1600" dirty="0">
                <a:solidFill>
                  <a:srgbClr val="002060"/>
                </a:solidFill>
              </a:rPr>
              <a:t>-based microstrips has been fabricated and tested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</a:t>
            </a:r>
            <a:r>
              <a:rPr lang="en-US" sz="1600" dirty="0">
                <a:solidFill>
                  <a:srgbClr val="00B050"/>
                </a:solidFill>
              </a:rPr>
              <a:t>Ligand engineering allows good dispersity of </a:t>
            </a:r>
            <a:r>
              <a:rPr lang="en-US" sz="1600" dirty="0" err="1">
                <a:solidFill>
                  <a:srgbClr val="00B050"/>
                </a:solidFill>
              </a:rPr>
              <a:t>QDots</a:t>
            </a:r>
            <a:r>
              <a:rPr lang="en-US" sz="1600" dirty="0">
                <a:solidFill>
                  <a:srgbClr val="00B050"/>
                </a:solidFill>
              </a:rPr>
              <a:t> in photoresist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</a:t>
            </a:r>
            <a:r>
              <a:rPr lang="en-US" sz="1600" dirty="0">
                <a:solidFill>
                  <a:srgbClr val="00B050"/>
                </a:solidFill>
              </a:rPr>
              <a:t>Luminescence guidance  has been confirmed by UV-fluorescence measurements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EB6A0A"/>
                </a:solidFill>
                <a:sym typeface="Wingdings" panose="05000000000000000000" pitchFamily="2" charset="2"/>
              </a:rPr>
              <a:t> under X-ray irradiation, a stem effect </a:t>
            </a:r>
            <a:r>
              <a:rPr lang="en-US" sz="1600" dirty="0">
                <a:solidFill>
                  <a:srgbClr val="EB6A0A"/>
                </a:solidFill>
              </a:rPr>
              <a:t>was attributed to the width of the 2</a:t>
            </a:r>
            <a:r>
              <a:rPr lang="en-US" sz="1600" baseline="30000" dirty="0">
                <a:solidFill>
                  <a:srgbClr val="EB6A0A"/>
                </a:solidFill>
              </a:rPr>
              <a:t>nd</a:t>
            </a:r>
            <a:r>
              <a:rPr lang="en-US" sz="1600" dirty="0">
                <a:solidFill>
                  <a:srgbClr val="EB6A0A"/>
                </a:solidFill>
              </a:rPr>
              <a:t> Clad 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002060"/>
                </a:solidFill>
              </a:rPr>
              <a:t>CdSe</a:t>
            </a:r>
            <a:r>
              <a:rPr lang="en-US" sz="1600" dirty="0">
                <a:solidFill>
                  <a:srgbClr val="002060"/>
                </a:solidFill>
              </a:rPr>
              <a:t> quantum dot microstrips have produced measurable signals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</a:t>
            </a:r>
            <a:r>
              <a:rPr lang="en-US" sz="1600" dirty="0">
                <a:solidFill>
                  <a:srgbClr val="00B050"/>
                </a:solidFill>
              </a:rPr>
              <a:t>encouraging preliminary results during irradiation with high dose rate µbeam (remained to be confirmed)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EB6A0A"/>
                </a:solidFill>
                <a:sym typeface="Wingdings" panose="05000000000000000000" pitchFamily="2" charset="2"/>
              </a:rPr>
              <a:t></a:t>
            </a:r>
            <a:r>
              <a:rPr lang="en-US" sz="1600" dirty="0">
                <a:solidFill>
                  <a:srgbClr val="EB6A0A"/>
                </a:solidFill>
              </a:rPr>
              <a:t>SNR was 20 dB lower than with BC-408 microstrips 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 </a:t>
            </a:r>
            <a:r>
              <a:rPr lang="en-US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Qdot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 concentration should be optimized for SNR increase while maintaining strip density ~1, low self-absorption and aggregation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All tests where carried out with static fields while MRT implements dynamic fields </a:t>
            </a:r>
            <a:b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rgbClr val="EB6A0A"/>
                </a:solidFill>
                <a:sym typeface="Wingdings" panose="05000000000000000000" pitchFamily="2" charset="2"/>
              </a:rPr>
              <a:t> Stem effect issues need to be addressed (2</a:t>
            </a:r>
            <a:r>
              <a:rPr lang="en-US" sz="1600" baseline="30000" dirty="0">
                <a:solidFill>
                  <a:srgbClr val="EB6A0A"/>
                </a:solidFill>
                <a:sym typeface="Wingdings" panose="05000000000000000000" pitchFamily="2" charset="2"/>
              </a:rPr>
              <a:t>nd</a:t>
            </a:r>
            <a:r>
              <a:rPr lang="en-US" sz="1600" dirty="0">
                <a:solidFill>
                  <a:srgbClr val="EB6A0A"/>
                </a:solidFill>
                <a:sym typeface="Wingdings" panose="05000000000000000000" pitchFamily="2" charset="2"/>
              </a:rPr>
              <a:t> Clad + Readout clear fiber bundle) </a:t>
            </a:r>
            <a:endParaRPr lang="en-US" sz="1600" dirty="0">
              <a:solidFill>
                <a:srgbClr val="EB6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Introduction: Spatially Fractionated Radiotherapy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996B3-F5D6-03FA-2C1E-9CB4ACB101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536" y="970226"/>
            <a:ext cx="11814928" cy="4351338"/>
          </a:xfrm>
        </p:spPr>
        <p:txBody>
          <a:bodyPr/>
          <a:lstStyle/>
          <a:p>
            <a:pPr marL="0" indent="0" algn="l">
              <a:buNone/>
            </a:pPr>
            <a:r>
              <a:rPr lang="fr-FR" sz="1600" dirty="0" err="1">
                <a:solidFill>
                  <a:srgbClr val="002060"/>
                </a:solidFill>
              </a:rPr>
              <a:t>According</a:t>
            </a:r>
            <a:r>
              <a:rPr lang="fr-FR" sz="1600" dirty="0">
                <a:solidFill>
                  <a:srgbClr val="002060"/>
                </a:solidFill>
              </a:rPr>
              <a:t> to </a:t>
            </a:r>
            <a:r>
              <a:rPr lang="fr-FR" sz="1600" dirty="0" err="1">
                <a:solidFill>
                  <a:srgbClr val="002060"/>
                </a:solidFill>
              </a:rPr>
              <a:t>Prezado</a:t>
            </a:r>
            <a:r>
              <a:rPr lang="fr-FR" sz="1600" dirty="0">
                <a:solidFill>
                  <a:srgbClr val="002060"/>
                </a:solidFill>
              </a:rPr>
              <a:t> et al. [1], </a:t>
            </a:r>
            <a:r>
              <a:rPr lang="fr-FR" sz="1600" b="1" dirty="0" err="1">
                <a:solidFill>
                  <a:srgbClr val="002060"/>
                </a:solidFill>
              </a:rPr>
              <a:t>Spatially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dirty="0" err="1">
                <a:solidFill>
                  <a:srgbClr val="002060"/>
                </a:solidFill>
              </a:rPr>
              <a:t>Fractionnated</a:t>
            </a:r>
            <a:r>
              <a:rPr lang="fr-FR" sz="1600" b="1" dirty="0">
                <a:solidFill>
                  <a:srgbClr val="002060"/>
                </a:solidFill>
              </a:rPr>
              <a:t> Radiation </a:t>
            </a:r>
            <a:r>
              <a:rPr lang="fr-FR" sz="1600" b="1" dirty="0" err="1">
                <a:solidFill>
                  <a:srgbClr val="002060"/>
                </a:solidFill>
              </a:rPr>
              <a:t>Therapy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dirty="0">
                <a:solidFill>
                  <a:srgbClr val="002060"/>
                </a:solidFill>
              </a:rPr>
              <a:t>(SFRT):  </a:t>
            </a:r>
            <a:endParaRPr lang="en-US" sz="1600" b="0" i="0" u="none" strike="noStrike" baseline="0" dirty="0">
              <a:solidFill>
                <a:srgbClr val="002060"/>
              </a:solidFill>
            </a:endParaRPr>
          </a:p>
          <a:p>
            <a:r>
              <a:rPr lang="en-US" sz="1600" b="1" i="1" u="none" strike="noStrike" baseline="0" dirty="0">
                <a:solidFill>
                  <a:srgbClr val="00B050"/>
                </a:solidFill>
              </a:rPr>
              <a:t>improve local tumor control </a:t>
            </a:r>
            <a:r>
              <a:rPr lang="en-US" sz="1600" i="1" u="none" strike="noStrike" baseline="0" dirty="0">
                <a:solidFill>
                  <a:srgbClr val="002060"/>
                </a:solidFill>
              </a:rPr>
              <a:t>(</a:t>
            </a:r>
            <a:r>
              <a:rPr lang="en-US" sz="1600" i="1" dirty="0">
                <a:solidFill>
                  <a:srgbClr val="002060"/>
                </a:solidFill>
              </a:rPr>
              <a:t>dose increase to </a:t>
            </a:r>
            <a:r>
              <a:rPr lang="en-US" sz="1600" i="1" u="none" strike="noStrike" baseline="0" dirty="0">
                <a:solidFill>
                  <a:srgbClr val="002060"/>
                </a:solidFill>
              </a:rPr>
              <a:t>radioresistant regions while </a:t>
            </a:r>
            <a:r>
              <a:rPr lang="en-US" sz="1600" i="1" dirty="0">
                <a:solidFill>
                  <a:srgbClr val="002060"/>
                </a:solidFill>
              </a:rPr>
              <a:t>sparing nearby critical structures</a:t>
            </a:r>
            <a:r>
              <a:rPr lang="en-US" sz="1600" i="1" u="none" strike="noStrike" baseline="0" dirty="0">
                <a:solidFill>
                  <a:srgbClr val="002060"/>
                </a:solidFill>
              </a:rPr>
              <a:t>) </a:t>
            </a:r>
          </a:p>
          <a:p>
            <a:pPr algn="l"/>
            <a:r>
              <a:rPr lang="en-US" sz="1600" b="0" i="1" u="none" strike="noStrike" baseline="0" dirty="0">
                <a:solidFill>
                  <a:srgbClr val="002060"/>
                </a:solidFill>
              </a:rPr>
              <a:t>can </a:t>
            </a:r>
            <a:r>
              <a:rPr lang="en-US" sz="1600" b="1" i="1" u="none" strike="noStrike" baseline="0" dirty="0">
                <a:solidFill>
                  <a:srgbClr val="00B050"/>
                </a:solidFill>
              </a:rPr>
              <a:t>overcome the limitations of tumor heterogeneity </a:t>
            </a:r>
            <a:r>
              <a:rPr lang="en-US" sz="1600" i="1" u="none" strike="noStrike" baseline="0" dirty="0">
                <a:solidFill>
                  <a:srgbClr val="002060"/>
                </a:solidFill>
              </a:rPr>
              <a:t>(specific region targeting)</a:t>
            </a:r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algn="l"/>
            <a:endParaRPr lang="en-US" sz="1600" i="1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 </a:t>
            </a:r>
            <a:r>
              <a:rPr lang="en-US" sz="1600" b="1" dirty="0">
                <a:solidFill>
                  <a:srgbClr val="002060"/>
                </a:solidFill>
              </a:rPr>
              <a:t>SFRT requires high-resolution tissue-equivalent detectors for QA and dosimetry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4B986CA-2789-4FAD-8FF2-CE731EA82F21}"/>
              </a:ext>
            </a:extLst>
          </p:cNvPr>
          <p:cNvSpPr txBox="1"/>
          <p:nvPr/>
        </p:nvSpPr>
        <p:spPr>
          <a:xfrm>
            <a:off x="2494232" y="6176963"/>
            <a:ext cx="5205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</a:t>
            </a:r>
            <a:r>
              <a:rPr lang="en-US" sz="1200" dirty="0" err="1"/>
              <a:t>Prezado</a:t>
            </a:r>
            <a:r>
              <a:rPr lang="en-US" sz="1200" dirty="0"/>
              <a:t> et al., </a:t>
            </a:r>
            <a:r>
              <a:rPr lang="en-US" sz="1200" i="1" dirty="0"/>
              <a:t>Phys. Med. Biol</a:t>
            </a:r>
            <a:r>
              <a:rPr lang="en-US" sz="1200" dirty="0"/>
              <a:t>., vol. 69, 2024</a:t>
            </a:r>
          </a:p>
          <a:p>
            <a:r>
              <a:rPr lang="fr-F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[2] </a:t>
            </a:r>
            <a:r>
              <a:rPr lang="en-US" sz="1200" dirty="0"/>
              <a:t>Fernandez-</a:t>
            </a:r>
            <a:r>
              <a:rPr lang="en-US" sz="1200" dirty="0" err="1"/>
              <a:t>Palomo</a:t>
            </a:r>
            <a:r>
              <a:rPr lang="en-US" sz="1200" dirty="0"/>
              <a:t> et al., </a:t>
            </a:r>
            <a:r>
              <a:rPr lang="en-US" sz="1200" i="1" dirty="0"/>
              <a:t>Cancers</a:t>
            </a:r>
            <a:r>
              <a:rPr lang="en-US" sz="1200" dirty="0"/>
              <a:t>, vol. 14(362),</a:t>
            </a:r>
            <a:r>
              <a:rPr lang="fr-FR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/>
              <a:t>2022</a:t>
            </a:r>
            <a:br>
              <a:rPr lang="en-US" sz="1200" dirty="0"/>
            </a:br>
            <a:endParaRPr lang="fr-FR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30DFD2-F7A1-492B-9979-80A97E86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44" y="2295275"/>
            <a:ext cx="4652832" cy="15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878B3A5-56AA-4437-B17D-86DEA6BF5EF7}"/>
              </a:ext>
            </a:extLst>
          </p:cNvPr>
          <p:cNvSpPr txBox="1"/>
          <p:nvPr/>
        </p:nvSpPr>
        <p:spPr>
          <a:xfrm>
            <a:off x="3258476" y="2329287"/>
            <a:ext cx="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51515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Acknowledgment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8AA06-57A5-48B1-9788-A8A8465DCA72}"/>
              </a:ext>
            </a:extLst>
          </p:cNvPr>
          <p:cNvSpPr txBox="1"/>
          <p:nvPr/>
        </p:nvSpPr>
        <p:spPr>
          <a:xfrm>
            <a:off x="827505" y="3533178"/>
            <a:ext cx="1016668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cap="small" dirty="0">
                <a:solidFill>
                  <a:srgbClr val="002060"/>
                </a:solidFill>
              </a:rPr>
              <a:t>The authors acknowledge for their support: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cap="small" dirty="0" err="1">
                <a:solidFill>
                  <a:srgbClr val="002060"/>
                </a:solidFill>
              </a:rPr>
              <a:t>InCa</a:t>
            </a:r>
            <a:r>
              <a:rPr lang="en-US" sz="1600" cap="small" dirty="0">
                <a:solidFill>
                  <a:srgbClr val="002060"/>
                </a:solidFill>
              </a:rPr>
              <a:t> and </a:t>
            </a:r>
            <a:r>
              <a:rPr lang="en-US" sz="1600" cap="small" dirty="0" err="1">
                <a:solidFill>
                  <a:srgbClr val="002060"/>
                </a:solidFill>
              </a:rPr>
              <a:t>Inserm</a:t>
            </a:r>
            <a:r>
              <a:rPr lang="en-US" sz="1600" cap="small" dirty="0">
                <a:solidFill>
                  <a:srgbClr val="002060"/>
                </a:solidFill>
              </a:rPr>
              <a:t> </a:t>
            </a:r>
            <a:r>
              <a:rPr lang="en-US" sz="1400" cap="small" dirty="0">
                <a:solidFill>
                  <a:srgbClr val="002060"/>
                </a:solidFill>
              </a:rPr>
              <a:t>(PCSI / 2023 / IODA-Master / 23CP088)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cap="small" dirty="0">
                <a:solidFill>
                  <a:srgbClr val="002060"/>
                </a:solidFill>
              </a:rPr>
              <a:t>ANSTO </a:t>
            </a:r>
            <a:r>
              <a:rPr lang="en-US" sz="1400" cap="small" dirty="0">
                <a:solidFill>
                  <a:srgbClr val="002060"/>
                </a:solidFill>
              </a:rPr>
              <a:t>(in-kind grant AS251/IMBL/23184) with special thanks to Chris Hall and Mathew Cameron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cap="small" dirty="0" err="1">
                <a:solidFill>
                  <a:srgbClr val="002060"/>
                </a:solidFill>
              </a:rPr>
              <a:t>labex</a:t>
            </a:r>
            <a:r>
              <a:rPr lang="en-US" sz="1600" cap="small" dirty="0">
                <a:solidFill>
                  <a:srgbClr val="002060"/>
                </a:solidFill>
              </a:rPr>
              <a:t> primes </a:t>
            </a:r>
            <a:r>
              <a:rPr lang="en-US" sz="1400" cap="small" dirty="0">
                <a:solidFill>
                  <a:srgbClr val="002060"/>
                </a:solidFill>
              </a:rPr>
              <a:t>(ANR-11-LABX-0063</a:t>
            </a:r>
            <a:r>
              <a:rPr lang="en-US" sz="1600" cap="small" dirty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cap="small" dirty="0" err="1">
                <a:solidFill>
                  <a:srgbClr val="002060"/>
                </a:solidFill>
              </a:rPr>
              <a:t>Nanolyon</a:t>
            </a:r>
            <a:r>
              <a:rPr lang="en-US" sz="1600" cap="small" dirty="0">
                <a:solidFill>
                  <a:srgbClr val="002060"/>
                </a:solidFill>
              </a:rPr>
              <a:t> platform from the French national network CNRS-RENATECH+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cap="small" dirty="0">
                <a:solidFill>
                  <a:srgbClr val="002060"/>
                </a:solidFill>
              </a:rPr>
              <a:t>Michael Lerch, John Paul Ortiz Bustillo and </a:t>
            </a:r>
            <a:r>
              <a:rPr lang="en-US" sz="1600" cap="small" dirty="0" err="1">
                <a:solidFill>
                  <a:srgbClr val="002060"/>
                </a:solidFill>
              </a:rPr>
              <a:t>Enbang</a:t>
            </a:r>
            <a:r>
              <a:rPr lang="en-US" sz="1600" cap="small" dirty="0">
                <a:solidFill>
                  <a:srgbClr val="002060"/>
                </a:solidFill>
              </a:rPr>
              <a:t> Li from CRMP – Univ- Wollongong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D090F3-41E2-482F-A636-A0FB8C57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14" y="4585914"/>
            <a:ext cx="1219858" cy="579994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DFF5842-3D52-417E-8955-7547C10D6DDF}"/>
              </a:ext>
            </a:extLst>
          </p:cNvPr>
          <p:cNvGrpSpPr/>
          <p:nvPr/>
        </p:nvGrpSpPr>
        <p:grpSpPr>
          <a:xfrm>
            <a:off x="7312526" y="5104354"/>
            <a:ext cx="2345609" cy="329601"/>
            <a:chOff x="5504429" y="3172073"/>
            <a:chExt cx="2345609" cy="32960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805BED1-4EA5-4F34-AAB4-49ACBEAC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429" y="3172073"/>
              <a:ext cx="1194920" cy="26824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4DA2CD6-121E-4A9F-A3A2-F3A5DB3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4642" y="3233627"/>
              <a:ext cx="965396" cy="268047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FA0AC70-4E0E-4A25-AFF4-F0B46DE0842E}"/>
              </a:ext>
            </a:extLst>
          </p:cNvPr>
          <p:cNvSpPr txBox="1"/>
          <p:nvPr/>
        </p:nvSpPr>
        <p:spPr>
          <a:xfrm>
            <a:off x="1132305" y="2081640"/>
            <a:ext cx="1016668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cap="small" dirty="0">
                <a:solidFill>
                  <a:srgbClr val="002060"/>
                </a:solidFill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62215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Introduction: Pros and Cons of Scintillation fiber for SFRT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996B3-F5D6-03FA-2C1E-9CB4ACB101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29A015-22F8-41B1-B713-677EE012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56" y="1556414"/>
            <a:ext cx="2096088" cy="2096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60B202-BC34-4264-81A7-E398046B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8" y="867935"/>
            <a:ext cx="4837980" cy="318976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3D69CC5-480C-4E97-89FE-F7BF93EE6EEE}"/>
              </a:ext>
            </a:extLst>
          </p:cNvPr>
          <p:cNvSpPr txBox="1"/>
          <p:nvPr/>
        </p:nvSpPr>
        <p:spPr>
          <a:xfrm>
            <a:off x="528428" y="4133655"/>
            <a:ext cx="112215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“</a:t>
            </a:r>
            <a:r>
              <a:rPr lang="en-US" sz="1200" dirty="0" err="1">
                <a:solidFill>
                  <a:srgbClr val="002060"/>
                </a:solidFill>
              </a:rPr>
              <a:t>Multicladding</a:t>
            </a:r>
            <a:r>
              <a:rPr lang="en-US" sz="1200" dirty="0">
                <a:solidFill>
                  <a:srgbClr val="002060"/>
                </a:solidFill>
              </a:rPr>
              <a:t> increases confinement efficiency by increasing the refractive index difference, resulting in higher light collection efficiency than single cladding”</a:t>
            </a:r>
          </a:p>
          <a:p>
            <a:endParaRPr lang="en-US" sz="1100" dirty="0"/>
          </a:p>
          <a:p>
            <a:r>
              <a:rPr lang="en-US" sz="1100" dirty="0"/>
              <a:t>https://methacrylate.kuraray.com/en/products/psf/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1C95B-3187-4720-A265-A599907CE0FA}"/>
              </a:ext>
            </a:extLst>
          </p:cNvPr>
          <p:cNvSpPr txBox="1"/>
          <p:nvPr/>
        </p:nvSpPr>
        <p:spPr>
          <a:xfrm>
            <a:off x="7588577" y="1556414"/>
            <a:ext cx="3572759" cy="87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61D533-0DA8-4F9B-90BA-04D42A5374C8}"/>
              </a:ext>
            </a:extLst>
          </p:cNvPr>
          <p:cNvSpPr txBox="1"/>
          <p:nvPr/>
        </p:nvSpPr>
        <p:spPr>
          <a:xfrm>
            <a:off x="7387279" y="2079956"/>
            <a:ext cx="460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Current sizes range from</a:t>
            </a:r>
          </a:p>
          <a:p>
            <a:r>
              <a:rPr lang="en-US" sz="1400" dirty="0">
                <a:solidFill>
                  <a:srgbClr val="002060"/>
                </a:solidFill>
              </a:rPr>
              <a:t> - 0.5 mm to 3 mm  (</a:t>
            </a:r>
            <a:r>
              <a:rPr lang="en-US" sz="1400" dirty="0" err="1">
                <a:solidFill>
                  <a:srgbClr val="002060"/>
                </a:solidFill>
              </a:rPr>
              <a:t>Bicron</a:t>
            </a:r>
            <a:r>
              <a:rPr lang="en-US" sz="1400" dirty="0">
                <a:solidFill>
                  <a:srgbClr val="002060"/>
                </a:solidFill>
              </a:rPr>
              <a:t>/St </a:t>
            </a:r>
            <a:r>
              <a:rPr lang="en-US" sz="1400" dirty="0" err="1">
                <a:solidFill>
                  <a:srgbClr val="002060"/>
                </a:solidFill>
              </a:rPr>
              <a:t>Gobain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dirty="0" err="1">
                <a:solidFill>
                  <a:srgbClr val="002060"/>
                </a:solidFill>
              </a:rPr>
              <a:t>Luxium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- 0.2 mm to 2 mm (Kuraray)</a:t>
            </a:r>
            <a:br>
              <a:rPr lang="en-US" sz="1400" dirty="0">
                <a:solidFill>
                  <a:srgbClr val="002060"/>
                </a:solidFill>
              </a:rPr>
            </a:b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4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Introduction: Pros and Cons of Scintillation fiber for SFRT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996B3-F5D6-03FA-2C1E-9CB4ACB101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29A015-22F8-41B1-B713-677EE012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56" y="1556414"/>
            <a:ext cx="2096088" cy="2096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60B202-BC34-4264-81A7-E398046B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8" y="867935"/>
            <a:ext cx="4837980" cy="318976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3D69CC5-480C-4E97-89FE-F7BF93EE6EEE}"/>
              </a:ext>
            </a:extLst>
          </p:cNvPr>
          <p:cNvSpPr txBox="1"/>
          <p:nvPr/>
        </p:nvSpPr>
        <p:spPr>
          <a:xfrm>
            <a:off x="528428" y="4133655"/>
            <a:ext cx="112215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“</a:t>
            </a:r>
            <a:r>
              <a:rPr lang="en-US" sz="1200" dirty="0" err="1">
                <a:solidFill>
                  <a:srgbClr val="002060"/>
                </a:solidFill>
              </a:rPr>
              <a:t>Multicladding</a:t>
            </a:r>
            <a:r>
              <a:rPr lang="en-US" sz="1200" dirty="0">
                <a:solidFill>
                  <a:srgbClr val="002060"/>
                </a:solidFill>
              </a:rPr>
              <a:t> increases confinement efficiency by increasing the refractive index difference, resulting in higher light collection efficiency than single cladding”</a:t>
            </a:r>
          </a:p>
          <a:p>
            <a:endParaRPr lang="en-US" sz="1100" dirty="0"/>
          </a:p>
          <a:p>
            <a:r>
              <a:rPr lang="en-US" sz="1100" dirty="0"/>
              <a:t>https://methacrylate.kuraray.com/en/products/psf/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1C95B-3187-4720-A265-A599907CE0FA}"/>
              </a:ext>
            </a:extLst>
          </p:cNvPr>
          <p:cNvSpPr txBox="1"/>
          <p:nvPr/>
        </p:nvSpPr>
        <p:spPr>
          <a:xfrm>
            <a:off x="7588577" y="1556414"/>
            <a:ext cx="3572759" cy="87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2EB9013-63E3-4B2D-B09A-A6DCD9CC6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8"/>
          <a:stretch/>
        </p:blipFill>
        <p:spPr>
          <a:xfrm>
            <a:off x="5122218" y="4758580"/>
            <a:ext cx="2265061" cy="17895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61D533-0DA8-4F9B-90BA-04D42A5374C8}"/>
              </a:ext>
            </a:extLst>
          </p:cNvPr>
          <p:cNvSpPr txBox="1"/>
          <p:nvPr/>
        </p:nvSpPr>
        <p:spPr>
          <a:xfrm>
            <a:off x="7387279" y="2079956"/>
            <a:ext cx="460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Current sizes range from</a:t>
            </a:r>
          </a:p>
          <a:p>
            <a:r>
              <a:rPr lang="en-US" sz="1400" dirty="0">
                <a:solidFill>
                  <a:srgbClr val="002060"/>
                </a:solidFill>
              </a:rPr>
              <a:t> - 0.5 mm to 3 mm  (</a:t>
            </a:r>
            <a:r>
              <a:rPr lang="en-US" sz="1400" dirty="0" err="1">
                <a:solidFill>
                  <a:srgbClr val="002060"/>
                </a:solidFill>
              </a:rPr>
              <a:t>Bicron</a:t>
            </a:r>
            <a:r>
              <a:rPr lang="en-US" sz="1400" dirty="0">
                <a:solidFill>
                  <a:srgbClr val="002060"/>
                </a:solidFill>
              </a:rPr>
              <a:t>/St </a:t>
            </a:r>
            <a:r>
              <a:rPr lang="en-US" sz="1400" dirty="0" err="1">
                <a:solidFill>
                  <a:srgbClr val="002060"/>
                </a:solidFill>
              </a:rPr>
              <a:t>Gobain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en-US" sz="1400" dirty="0" err="1">
                <a:solidFill>
                  <a:srgbClr val="002060"/>
                </a:solidFill>
              </a:rPr>
              <a:t>Luxium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- 0.2 mm to 2 mm (Kuraray)</a:t>
            </a:r>
            <a:br>
              <a:rPr lang="en-US" sz="1400" dirty="0">
                <a:solidFill>
                  <a:srgbClr val="002060"/>
                </a:solidFill>
              </a:rPr>
            </a:b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8F4512-C748-4650-84A0-17F25A996D09}"/>
              </a:ext>
            </a:extLst>
          </p:cNvPr>
          <p:cNvSpPr txBox="1"/>
          <p:nvPr/>
        </p:nvSpPr>
        <p:spPr>
          <a:xfrm>
            <a:off x="7387279" y="4922080"/>
            <a:ext cx="4609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A proven technology whose response shows low energy dependence (within the range used in conventional radiotherapy)</a:t>
            </a:r>
          </a:p>
          <a:p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EB6A0A"/>
                </a:solidFill>
              </a:rPr>
              <a:t> </a:t>
            </a:r>
          </a:p>
          <a:p>
            <a:r>
              <a:rPr lang="en-US" sz="1400" dirty="0">
                <a:solidFill>
                  <a:srgbClr val="EB6A0A"/>
                </a:solidFill>
              </a:rPr>
              <a:t>The current dimensions of the scintillation </a:t>
            </a:r>
            <a:r>
              <a:rPr lang="en-US" sz="1400" dirty="0" err="1">
                <a:solidFill>
                  <a:srgbClr val="EB6A0A"/>
                </a:solidFill>
              </a:rPr>
              <a:t>fibres</a:t>
            </a:r>
            <a:r>
              <a:rPr lang="en-US" sz="1400" dirty="0">
                <a:solidFill>
                  <a:srgbClr val="EB6A0A"/>
                </a:solidFill>
              </a:rPr>
              <a:t> are not suitable for </a:t>
            </a:r>
            <a:r>
              <a:rPr lang="en-US" sz="1400" dirty="0" err="1">
                <a:solidFill>
                  <a:srgbClr val="EB6A0A"/>
                </a:solidFill>
              </a:rPr>
              <a:t>Minibeam</a:t>
            </a:r>
            <a:r>
              <a:rPr lang="en-US" sz="1400" dirty="0">
                <a:solidFill>
                  <a:srgbClr val="EB6A0A"/>
                </a:solidFill>
              </a:rPr>
              <a:t>-RT and Microbeam-RT QA  </a:t>
            </a:r>
            <a:br>
              <a:rPr lang="en-US" sz="1400" dirty="0">
                <a:solidFill>
                  <a:srgbClr val="EB6A0A"/>
                </a:solidFill>
              </a:rPr>
            </a:br>
            <a:r>
              <a:rPr lang="en-US" sz="1400" dirty="0">
                <a:solidFill>
                  <a:srgbClr val="EB6A0A"/>
                </a:solidFill>
              </a:rPr>
              <a:t>(volume averaging effect)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C52FE-25B1-45C8-BE93-738AC49DD14E}"/>
              </a:ext>
            </a:extLst>
          </p:cNvPr>
          <p:cNvSpPr/>
          <p:nvPr/>
        </p:nvSpPr>
        <p:spPr>
          <a:xfrm>
            <a:off x="5047956" y="4699658"/>
            <a:ext cx="6782059" cy="1907370"/>
          </a:xfrm>
          <a:prstGeom prst="rect">
            <a:avLst/>
          </a:prstGeom>
          <a:noFill/>
          <a:ln>
            <a:solidFill>
              <a:srgbClr val="EB6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8EB49E6-5343-44EF-A070-523AA64DBB95}"/>
              </a:ext>
            </a:extLst>
          </p:cNvPr>
          <p:cNvSpPr txBox="1"/>
          <p:nvPr/>
        </p:nvSpPr>
        <p:spPr>
          <a:xfrm>
            <a:off x="362623" y="1717634"/>
            <a:ext cx="1166745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In this study, we developed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-based microstrip detector implementing heterogeneous cavities[3] with: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CdSe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QDots</a:t>
            </a:r>
            <a:r>
              <a:rPr lang="en-US" dirty="0">
                <a:solidFill>
                  <a:srgbClr val="002060"/>
                </a:solidFill>
              </a:rPr>
              <a:t> as nano-scintillators[4]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Organic tissue-equivalent surrounding material (Photoresist and Cyclic Olefin Copolymer COC)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Double-clad </a:t>
            </a:r>
            <a:r>
              <a:rPr lang="en-US" sz="3200" dirty="0" err="1"/>
              <a:t>QDot</a:t>
            </a:r>
            <a:r>
              <a:rPr lang="en-US" sz="3200" dirty="0"/>
              <a:t>-based microstrip detector for SFRT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19FB9-388E-4256-8707-E3C9D95B95D2}"/>
              </a:ext>
            </a:extLst>
          </p:cNvPr>
          <p:cNvGrpSpPr/>
          <p:nvPr/>
        </p:nvGrpSpPr>
        <p:grpSpPr>
          <a:xfrm>
            <a:off x="3538886" y="3266520"/>
            <a:ext cx="1558226" cy="1428716"/>
            <a:chOff x="9140731" y="929161"/>
            <a:chExt cx="1558226" cy="142871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2EB9013-63E3-4B2D-B09A-A6DCD9CC6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4155"/>
            <a:stretch/>
          </p:blipFill>
          <p:spPr>
            <a:xfrm>
              <a:off x="9140731" y="929162"/>
              <a:ext cx="1048298" cy="142871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BEA8F86-EDA5-48C5-BA6B-EAB894DE4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3" t="16" r="57970" b="-16"/>
            <a:stretch/>
          </p:blipFill>
          <p:spPr>
            <a:xfrm>
              <a:off x="10189029" y="929161"/>
              <a:ext cx="509928" cy="1428715"/>
            </a:xfrm>
            <a:prstGeom prst="rect">
              <a:avLst/>
            </a:prstGeom>
          </p:spPr>
        </p:pic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5C60BD2C-DCB1-49A9-924E-6393683E88F3}"/>
              </a:ext>
            </a:extLst>
          </p:cNvPr>
          <p:cNvSpPr txBox="1"/>
          <p:nvPr/>
        </p:nvSpPr>
        <p:spPr>
          <a:xfrm>
            <a:off x="2256183" y="5813374"/>
            <a:ext cx="610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 </a:t>
            </a:r>
            <a:r>
              <a:rPr lang="da-DK" sz="1200" i="1" dirty="0"/>
              <a:t>F. Thevenet et al., J. Phys.: Conf. Ser. 2799 012012, 2024</a:t>
            </a:r>
            <a:endParaRPr lang="en-US" sz="1200" i="1" dirty="0"/>
          </a:p>
          <a:p>
            <a:r>
              <a:rPr lang="fr-F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[4] </a:t>
            </a:r>
            <a:r>
              <a:rPr lang="en-US" sz="1200" dirty="0"/>
              <a:t>C. Dujardin et al., </a:t>
            </a:r>
            <a:r>
              <a:rPr lang="en-US" sz="1200" i="1" dirty="0"/>
              <a:t>Adv. Optical Mater.</a:t>
            </a:r>
            <a:r>
              <a:rPr lang="en-US" sz="1200" dirty="0"/>
              <a:t>, 13, 2402739, 2025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5F4FAEAC-0452-4392-9D9E-016D670E2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8"/>
          <a:stretch/>
        </p:blipFill>
        <p:spPr>
          <a:xfrm>
            <a:off x="564345" y="3242336"/>
            <a:ext cx="1853628" cy="1464471"/>
          </a:xfrm>
          <a:prstGeom prst="rect">
            <a:avLst/>
          </a:prstGeom>
        </p:spPr>
      </p:pic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8FA1D634-3846-4C92-AF28-239F02B4BF6F}"/>
              </a:ext>
            </a:extLst>
          </p:cNvPr>
          <p:cNvSpPr/>
          <p:nvPr/>
        </p:nvSpPr>
        <p:spPr>
          <a:xfrm>
            <a:off x="2669764" y="3820516"/>
            <a:ext cx="715617" cy="3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78364C99-AD21-4A3A-BF08-F7C9AB660C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0" y="3065841"/>
            <a:ext cx="2658750" cy="1629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8EB49E6-5343-44EF-A070-523AA64DBB95}"/>
              </a:ext>
            </a:extLst>
          </p:cNvPr>
          <p:cNvSpPr txBox="1"/>
          <p:nvPr/>
        </p:nvSpPr>
        <p:spPr>
          <a:xfrm>
            <a:off x="91181" y="1130149"/>
            <a:ext cx="11265032" cy="623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BG C1 :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size ( &lt; 100 nm) is much smaller than the range of charged particles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	 </a:t>
            </a:r>
            <a:r>
              <a:rPr lang="en-US" sz="1600" dirty="0">
                <a:solidFill>
                  <a:srgbClr val="002060"/>
                </a:solidFill>
              </a:rPr>
              <a:t>no perturbation of  the fluence of charged particles in the medium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BG C2 : The energy absorbed in the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comes exclusively from charged particles passing through the cavity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 </a:t>
            </a:r>
            <a:r>
              <a:rPr lang="en-US" sz="1600" dirty="0">
                <a:solidFill>
                  <a:srgbClr val="002060"/>
                </a:solidFill>
              </a:rPr>
              <a:t>very low </a:t>
            </a:r>
            <a:r>
              <a:rPr lang="en-US" sz="1600" dirty="0" err="1">
                <a:solidFill>
                  <a:srgbClr val="002060"/>
                </a:solidFill>
              </a:rPr>
              <a:t>QDot</a:t>
            </a:r>
            <a:r>
              <a:rPr lang="en-US" sz="1600" dirty="0">
                <a:solidFill>
                  <a:srgbClr val="002060"/>
                </a:solidFill>
              </a:rPr>
              <a:t> concentration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</a:t>
            </a:r>
            <a:r>
              <a:rPr lang="en-US" sz="3200" dirty="0" err="1"/>
              <a:t>QDot</a:t>
            </a:r>
            <a:r>
              <a:rPr lang="en-US" sz="3200" dirty="0"/>
              <a:t> </a:t>
            </a:r>
            <a:r>
              <a:rPr lang="en-US" sz="3200" dirty="0" err="1"/>
              <a:t>nanoscintillator</a:t>
            </a:r>
            <a:r>
              <a:rPr lang="en-US" sz="3200" dirty="0"/>
              <a:t>, a Bragg-Gray cavity ?  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FEAFF751-7ADC-44DF-A6A5-C809390F3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18475"/>
              </p:ext>
            </p:extLst>
          </p:nvPr>
        </p:nvGraphicFramePr>
        <p:xfrm>
          <a:off x="4679739" y="1960054"/>
          <a:ext cx="4183930" cy="244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9059174-D691-4110-A0E9-5A62327F5708}"/>
              </a:ext>
            </a:extLst>
          </p:cNvPr>
          <p:cNvSpPr txBox="1"/>
          <p:nvPr/>
        </p:nvSpPr>
        <p:spPr>
          <a:xfrm>
            <a:off x="7670635" y="1989828"/>
            <a:ext cx="963106" cy="2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ESTAR - NIST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721302-A61E-4C93-ABE5-C93FA1633DFF}"/>
              </a:ext>
            </a:extLst>
          </p:cNvPr>
          <p:cNvSpPr txBox="1"/>
          <p:nvPr/>
        </p:nvSpPr>
        <p:spPr>
          <a:xfrm>
            <a:off x="2844668" y="2790569"/>
            <a:ext cx="1711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Electron range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E0267B-5AC7-481B-854C-7DB17BDB7F01}"/>
              </a:ext>
            </a:extLst>
          </p:cNvPr>
          <p:cNvSpPr/>
          <p:nvPr/>
        </p:nvSpPr>
        <p:spPr>
          <a:xfrm>
            <a:off x="6392565" y="5002124"/>
            <a:ext cx="1815737" cy="9083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A8563C8-3A9A-4B4E-972B-3EEA21191983}"/>
              </a:ext>
            </a:extLst>
          </p:cNvPr>
          <p:cNvSpPr/>
          <p:nvPr/>
        </p:nvSpPr>
        <p:spPr>
          <a:xfrm>
            <a:off x="6999202" y="5181320"/>
            <a:ext cx="587829" cy="620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QD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6FCBC2B-4671-4579-9DE1-035288EFD692}"/>
              </a:ext>
            </a:extLst>
          </p:cNvPr>
          <p:cNvCxnSpPr/>
          <p:nvPr/>
        </p:nvCxnSpPr>
        <p:spPr>
          <a:xfrm flipV="1">
            <a:off x="6945875" y="5228743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15919E6-8D77-49EB-BF21-7312CEF7E407}"/>
              </a:ext>
            </a:extLst>
          </p:cNvPr>
          <p:cNvCxnSpPr/>
          <p:nvPr/>
        </p:nvCxnSpPr>
        <p:spPr>
          <a:xfrm flipV="1">
            <a:off x="6771704" y="5580297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366AF2C-6AE3-40BA-BE0E-4819BCB1A5F5}"/>
              </a:ext>
            </a:extLst>
          </p:cNvPr>
          <p:cNvCxnSpPr/>
          <p:nvPr/>
        </p:nvCxnSpPr>
        <p:spPr>
          <a:xfrm flipV="1">
            <a:off x="6608256" y="5367410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7096361-5027-4AFB-A74C-C3BAAA6B7F49}"/>
              </a:ext>
            </a:extLst>
          </p:cNvPr>
          <p:cNvCxnSpPr/>
          <p:nvPr/>
        </p:nvCxnSpPr>
        <p:spPr>
          <a:xfrm flipV="1">
            <a:off x="6852097" y="5480621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7DE41D9-EFEF-47E1-9CF2-B5D7E48C9904}"/>
              </a:ext>
            </a:extLst>
          </p:cNvPr>
          <p:cNvCxnSpPr/>
          <p:nvPr/>
        </p:nvCxnSpPr>
        <p:spPr>
          <a:xfrm flipV="1">
            <a:off x="6899993" y="5646084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797C496-5D84-4493-8B64-628CA1A8EF7C}"/>
              </a:ext>
            </a:extLst>
          </p:cNvPr>
          <p:cNvCxnSpPr/>
          <p:nvPr/>
        </p:nvCxnSpPr>
        <p:spPr>
          <a:xfrm flipV="1">
            <a:off x="6647442" y="5693981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CFB915E-D20E-4BE4-9125-A6AFC2A98473}"/>
              </a:ext>
            </a:extLst>
          </p:cNvPr>
          <p:cNvCxnSpPr/>
          <p:nvPr/>
        </p:nvCxnSpPr>
        <p:spPr>
          <a:xfrm flipV="1">
            <a:off x="6554635" y="5762025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42E868F-887A-4ABA-B01A-6FACD8941D51}"/>
              </a:ext>
            </a:extLst>
          </p:cNvPr>
          <p:cNvCxnSpPr/>
          <p:nvPr/>
        </p:nvCxnSpPr>
        <p:spPr>
          <a:xfrm flipV="1">
            <a:off x="6771704" y="5289032"/>
            <a:ext cx="1116000" cy="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3605EF8-D455-4724-BEB2-ECF93865CB99}"/>
              </a:ext>
            </a:extLst>
          </p:cNvPr>
          <p:cNvSpPr txBox="1"/>
          <p:nvPr/>
        </p:nvSpPr>
        <p:spPr>
          <a:xfrm>
            <a:off x="2685501" y="5431369"/>
            <a:ext cx="2989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Each </a:t>
            </a:r>
            <a:r>
              <a:rPr lang="en-US" dirty="0" err="1">
                <a:solidFill>
                  <a:srgbClr val="7030A0"/>
                </a:solidFill>
              </a:rPr>
              <a:t>Qdot</a:t>
            </a:r>
            <a:r>
              <a:rPr lang="en-US" dirty="0">
                <a:solidFill>
                  <a:srgbClr val="7030A0"/>
                </a:solidFill>
              </a:rPr>
              <a:t> can be considered as a Bragg-Gray cavity 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B69AB72-2A5F-4046-90B4-6F84590DA5FF}"/>
              </a:ext>
            </a:extLst>
          </p:cNvPr>
          <p:cNvSpPr txBox="1"/>
          <p:nvPr/>
        </p:nvSpPr>
        <p:spPr>
          <a:xfrm>
            <a:off x="5865314" y="6040699"/>
            <a:ext cx="2250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Photon interactions only </a:t>
            </a:r>
          </a:p>
          <a:p>
            <a:r>
              <a:rPr lang="en-US" sz="1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outside the </a:t>
            </a:r>
            <a:r>
              <a:rPr lang="en-US" sz="14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QDot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B494648-0DB2-4B0C-B470-47C8CA5BA7F8}"/>
              </a:ext>
            </a:extLst>
          </p:cNvPr>
          <p:cNvCxnSpPr/>
          <p:nvPr/>
        </p:nvCxnSpPr>
        <p:spPr>
          <a:xfrm flipV="1">
            <a:off x="6308961" y="5801808"/>
            <a:ext cx="245674" cy="23889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8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</a:t>
            </a:r>
            <a:r>
              <a:rPr lang="en-US" sz="3200" dirty="0" err="1"/>
              <a:t>QDot</a:t>
            </a:r>
            <a:r>
              <a:rPr lang="en-US" sz="3200" dirty="0"/>
              <a:t> </a:t>
            </a:r>
            <a:r>
              <a:rPr lang="en-US" sz="3200" dirty="0" err="1"/>
              <a:t>ligant</a:t>
            </a:r>
            <a:r>
              <a:rPr lang="en-US" sz="3200" dirty="0"/>
              <a:t> Engineering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53754A-5087-4720-9349-B53DCDB75795}"/>
              </a:ext>
            </a:extLst>
          </p:cNvPr>
          <p:cNvSpPr txBox="1"/>
          <p:nvPr/>
        </p:nvSpPr>
        <p:spPr>
          <a:xfrm>
            <a:off x="251914" y="750498"/>
            <a:ext cx="11940086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Native Oleic-Acid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ligands: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B050"/>
                </a:solidFill>
                <a:latin typeface="KAEIB H+ Stone Serif Std"/>
              </a:rPr>
              <a:t>High stability and dispersity in Toluene without aggregation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6A0A"/>
                </a:solidFill>
                <a:latin typeface="KAEIB H+ Stone Serif Std"/>
              </a:rPr>
              <a:t>High hydrophobicity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6A0A"/>
                </a:solidFill>
                <a:latin typeface="KAEIB H+ Stone Serif Std"/>
              </a:rPr>
              <a:t>Incompatibility with photoresist dispersion </a:t>
            </a:r>
            <a:b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</a:b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64F35E1-D411-441D-AABE-6D1D421F7E94}"/>
              </a:ext>
            </a:extLst>
          </p:cNvPr>
          <p:cNvSpPr txBox="1"/>
          <p:nvPr/>
        </p:nvSpPr>
        <p:spPr>
          <a:xfrm>
            <a:off x="2672202" y="6478047"/>
            <a:ext cx="6140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[5] Y. Wang et al., </a:t>
            </a:r>
            <a:r>
              <a:rPr lang="en-US" sz="1200" i="1" dirty="0"/>
              <a:t>Giant</a:t>
            </a:r>
            <a:r>
              <a:rPr lang="en-US" sz="1200" dirty="0"/>
              <a:t>, Vol. 16, 2023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DDC7E5-43E0-4819-8E06-DA4537430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8" b="50000"/>
          <a:stretch/>
        </p:blipFill>
        <p:spPr bwMode="auto">
          <a:xfrm>
            <a:off x="6641073" y="887837"/>
            <a:ext cx="1234268" cy="18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0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</a:t>
            </a:r>
            <a:r>
              <a:rPr lang="en-US" sz="3200" dirty="0" err="1"/>
              <a:t>QDot</a:t>
            </a:r>
            <a:r>
              <a:rPr lang="en-US" sz="3200" dirty="0"/>
              <a:t> </a:t>
            </a:r>
            <a:r>
              <a:rPr lang="en-US" sz="3200" dirty="0" err="1"/>
              <a:t>ligant</a:t>
            </a:r>
            <a:r>
              <a:rPr lang="en-US" sz="3200" dirty="0"/>
              <a:t> Engineering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ED321E-7FFC-4F36-8FE6-90F35F9C4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2" b="50000"/>
          <a:stretch/>
        </p:blipFill>
        <p:spPr bwMode="auto">
          <a:xfrm>
            <a:off x="2499532" y="4270131"/>
            <a:ext cx="6485791" cy="18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653754A-5087-4720-9349-B53DCDB75795}"/>
              </a:ext>
            </a:extLst>
          </p:cNvPr>
          <p:cNvSpPr txBox="1"/>
          <p:nvPr/>
        </p:nvSpPr>
        <p:spPr>
          <a:xfrm>
            <a:off x="251914" y="750498"/>
            <a:ext cx="11940086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Native Oleic-Acid </a:t>
            </a: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ligands: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B050"/>
                </a:solidFill>
                <a:latin typeface="KAEIB H+ Stone Serif Std"/>
              </a:rPr>
              <a:t>High stability and dispersity in Toluene without aggregation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6A0A"/>
                </a:solidFill>
                <a:latin typeface="KAEIB H+ Stone Serif Std"/>
              </a:rPr>
              <a:t>High hydrophobicity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B6A0A"/>
                </a:solidFill>
                <a:latin typeface="KAEIB H+ Stone Serif Std"/>
              </a:rPr>
              <a:t>Incompatibility with photoresist dispersion </a:t>
            </a:r>
            <a:b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</a:b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QDot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ligand exchange process</a:t>
            </a:r>
            <a:r>
              <a:rPr lang="en-US" dirty="0">
                <a:solidFill>
                  <a:srgbClr val="002060"/>
                </a:solidFill>
              </a:rPr>
              <a:t>[5]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KAEIB H+ Stone Serif Std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B050"/>
                </a:solidFill>
                <a:latin typeface="KAEIB H+ Stone Serif Std"/>
              </a:rPr>
              <a:t>MMES </a:t>
            </a:r>
            <a:r>
              <a:rPr lang="en-US" sz="1800" b="0" i="0" u="none" strike="noStrike" baseline="0" dirty="0" err="1">
                <a:solidFill>
                  <a:srgbClr val="00B050"/>
                </a:solidFill>
                <a:latin typeface="KAEIB H+ Stone Serif Std"/>
              </a:rPr>
              <a:t>ligants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KAEIB H+ Stone Serif Std"/>
              </a:rPr>
              <a:t> for high dispersity in PGMEA, the most common photoresists solvent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KAEIB H+ Stone Serif Std"/>
              </a:rPr>
              <a:t>Defect passivation with DPPO was critical to preserve the luminescent properties of the </a:t>
            </a:r>
            <a:r>
              <a:rPr lang="en-US" dirty="0" err="1">
                <a:solidFill>
                  <a:srgbClr val="00B050"/>
                </a:solidFill>
                <a:latin typeface="KAEIB H+ Stone Serif Std"/>
              </a:rPr>
              <a:t>QDot</a:t>
            </a:r>
            <a:r>
              <a:rPr lang="en-US" dirty="0">
                <a:solidFill>
                  <a:srgbClr val="00B050"/>
                </a:solidFill>
                <a:latin typeface="KAEIB H+ Stone Serif Std"/>
              </a:rPr>
              <a:t>-Photoresist strip 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KAEIB H+ Stone Serif Std"/>
              </a:rPr>
              <a:t>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64F35E1-D411-441D-AABE-6D1D421F7E94}"/>
              </a:ext>
            </a:extLst>
          </p:cNvPr>
          <p:cNvSpPr txBox="1"/>
          <p:nvPr/>
        </p:nvSpPr>
        <p:spPr>
          <a:xfrm>
            <a:off x="2672202" y="6478047"/>
            <a:ext cx="6140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[5] Y. Wang et al., </a:t>
            </a:r>
            <a:r>
              <a:rPr lang="en-US" sz="1200" i="1" dirty="0"/>
              <a:t>Giant</a:t>
            </a:r>
            <a:r>
              <a:rPr lang="en-US" sz="1200" dirty="0"/>
              <a:t>, Vol. 16, 2023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5F46EA8-46D5-4838-8990-8EC1344A5866}"/>
              </a:ext>
            </a:extLst>
          </p:cNvPr>
          <p:cNvSpPr txBox="1"/>
          <p:nvPr/>
        </p:nvSpPr>
        <p:spPr>
          <a:xfrm>
            <a:off x="7695393" y="4294921"/>
            <a:ext cx="199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KAEIB H+ Stone Serif Std"/>
              </a:rPr>
              <a:t>Adapted from [5]</a:t>
            </a:r>
            <a:endParaRPr lang="en-US" sz="14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198419-5002-428A-B5B3-E12778B31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8" b="50000"/>
          <a:stretch/>
        </p:blipFill>
        <p:spPr bwMode="auto">
          <a:xfrm>
            <a:off x="6641073" y="887837"/>
            <a:ext cx="1234268" cy="18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2959E-EAC3-039E-01BC-49CB1025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Material and Methods: Double-clad </a:t>
            </a:r>
            <a:r>
              <a:rPr lang="en-US" sz="3200" dirty="0" err="1"/>
              <a:t>QDot</a:t>
            </a:r>
            <a:r>
              <a:rPr lang="en-US" sz="3200" dirty="0"/>
              <a:t>-based microstrip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6BD1A20-3B37-4829-85D4-0E030F377D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6" y="2120658"/>
            <a:ext cx="2658750" cy="162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4938D3E-47A6-42F2-87F9-E956AAB8081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/>
          <a:stretch/>
        </p:blipFill>
        <p:spPr bwMode="auto">
          <a:xfrm>
            <a:off x="5873749" y="2447346"/>
            <a:ext cx="5203825" cy="212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81B40C4-0227-4F8D-8C7D-F92A54D335DF}"/>
              </a:ext>
            </a:extLst>
          </p:cNvPr>
          <p:cNvSpPr txBox="1"/>
          <p:nvPr/>
        </p:nvSpPr>
        <p:spPr>
          <a:xfrm>
            <a:off x="289323" y="3976473"/>
            <a:ext cx="502205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Refractive index of the photoresist ~1.60 (core)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Refractive index of cyclo-olefin copolymer (COC) ~ 1.53 (1</a:t>
            </a:r>
            <a:r>
              <a:rPr lang="en-US" sz="1400" baseline="30000" dirty="0">
                <a:solidFill>
                  <a:srgbClr val="002060"/>
                </a:solidFill>
              </a:rPr>
              <a:t>st</a:t>
            </a:r>
            <a:r>
              <a:rPr lang="en-US" sz="1400" dirty="0">
                <a:solidFill>
                  <a:srgbClr val="002060"/>
                </a:solidFill>
              </a:rPr>
              <a:t> clad)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Refractive index of air = 1 (2</a:t>
            </a:r>
            <a:r>
              <a:rPr lang="en-US" sz="1400" baseline="30000" dirty="0">
                <a:solidFill>
                  <a:srgbClr val="002060"/>
                </a:solidFill>
              </a:rPr>
              <a:t>nd</a:t>
            </a:r>
            <a:r>
              <a:rPr lang="en-US" sz="1400" dirty="0">
                <a:solidFill>
                  <a:srgbClr val="002060"/>
                </a:solidFill>
              </a:rPr>
              <a:t> clad)</a:t>
            </a:r>
          </a:p>
          <a:p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D28E51-D043-4E01-88C5-1666D0436807}"/>
              </a:ext>
            </a:extLst>
          </p:cNvPr>
          <p:cNvSpPr txBox="1"/>
          <p:nvPr/>
        </p:nvSpPr>
        <p:spPr>
          <a:xfrm>
            <a:off x="5776914" y="2613480"/>
            <a:ext cx="6415086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kern="100" dirty="0">
                <a:solidFill>
                  <a:srgbClr val="467886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https://phydemo.app/rayoptics/simulator/</a:t>
            </a:r>
            <a:endParaRPr lang="en-US" sz="20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804426-9F3E-48DB-BC5C-D23093763593}"/>
              </a:ext>
            </a:extLst>
          </p:cNvPr>
          <p:cNvSpPr/>
          <p:nvPr/>
        </p:nvSpPr>
        <p:spPr>
          <a:xfrm>
            <a:off x="8618536" y="2187319"/>
            <a:ext cx="302140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QDot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 Loaded photoresist (scintillating microstrip) 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B24AD97-CED1-48BF-AF08-BE4FF75AF70D}"/>
              </a:ext>
            </a:extLst>
          </p:cNvPr>
          <p:cNvCxnSpPr>
            <a:cxnSpLocks/>
          </p:cNvCxnSpPr>
          <p:nvPr/>
        </p:nvCxnSpPr>
        <p:spPr>
          <a:xfrm>
            <a:off x="9372600" y="2772094"/>
            <a:ext cx="361950" cy="9140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D132710-E15D-45AD-A095-8F27D3E53BFB}"/>
              </a:ext>
            </a:extLst>
          </p:cNvPr>
          <p:cNvCxnSpPr>
            <a:cxnSpLocks/>
          </p:cNvCxnSpPr>
          <p:nvPr/>
        </p:nvCxnSpPr>
        <p:spPr>
          <a:xfrm flipH="1" flipV="1">
            <a:off x="6810375" y="3752591"/>
            <a:ext cx="238125" cy="1074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E45CBD-19AA-44FA-B178-841049073326}"/>
              </a:ext>
            </a:extLst>
          </p:cNvPr>
          <p:cNvSpPr/>
          <p:nvPr/>
        </p:nvSpPr>
        <p:spPr>
          <a:xfrm>
            <a:off x="6150768" y="4836086"/>
            <a:ext cx="17351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QDot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 luminescence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386C02-CDB8-4321-880D-591F3AA579BC}"/>
              </a:ext>
            </a:extLst>
          </p:cNvPr>
          <p:cNvSpPr/>
          <p:nvPr/>
        </p:nvSpPr>
        <p:spPr>
          <a:xfrm>
            <a:off x="619125" y="106150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Refractive index management for implementation of multimode double-clad waveguides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7204"/>
      </p:ext>
    </p:extLst>
  </p:cSld>
  <p:clrMapOvr>
    <a:masterClrMapping/>
  </p:clrMapOvr>
</p:sld>
</file>

<file path=ppt/theme/theme1.xml><?xml version="1.0" encoding="utf-8"?>
<a:theme xmlns:a="http://schemas.openxmlformats.org/drawingml/2006/main" name="INL-new">
  <a:themeElements>
    <a:clrScheme name="Personnalisé 12">
      <a:dk1>
        <a:sysClr val="windowText" lastClr="000000"/>
      </a:dk1>
      <a:lt1>
        <a:sysClr val="window" lastClr="FFFFFF"/>
      </a:lt1>
      <a:dk2>
        <a:srgbClr val="003060"/>
      </a:dk2>
      <a:lt2>
        <a:srgbClr val="E7E6E6"/>
      </a:lt2>
      <a:accent1>
        <a:srgbClr val="EB6A0A"/>
      </a:accent1>
      <a:accent2>
        <a:srgbClr val="003060"/>
      </a:accent2>
      <a:accent3>
        <a:srgbClr val="FFFFFF"/>
      </a:accent3>
      <a:accent4>
        <a:srgbClr val="FFFF00"/>
      </a:accent4>
      <a:accent5>
        <a:srgbClr val="FF0000"/>
      </a:accent5>
      <a:accent6>
        <a:srgbClr val="00B0F0"/>
      </a:accent6>
      <a:hlink>
        <a:srgbClr val="FF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-new" id="{F622F666-5102-4175-9A82-D53711181253}" vid="{98780371-FFB1-47BB-9813-9739594626A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INL-new</Template>
  <TotalTime>36928</TotalTime>
  <Words>2070</Words>
  <Application>Microsoft Office PowerPoint</Application>
  <PresentationFormat>Grand écran</PresentationFormat>
  <Paragraphs>245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KAEIB H+ Stone Serif Std</vt:lpstr>
      <vt:lpstr>Wingdings</vt:lpstr>
      <vt:lpstr>INL-new</vt:lpstr>
      <vt:lpstr>Development of double-clad QDot-based microstrip detector for Spatially Fractionated Radiotherapy dosimetry  </vt:lpstr>
      <vt:lpstr>Introduction: Spatially Fractionated Radiotherapy </vt:lpstr>
      <vt:lpstr>Introduction: Pros and Cons of Scintillation fiber for SFRT</vt:lpstr>
      <vt:lpstr>Introduction: Pros and Cons of Scintillation fiber for SFRT</vt:lpstr>
      <vt:lpstr>Material and Methods: Double-clad QDot-based microstrip detector for SFRT</vt:lpstr>
      <vt:lpstr>Material and Methods: QDot nanoscintillator, a Bragg-Gray cavity ?  </vt:lpstr>
      <vt:lpstr>Material and Methods: QDot ligant Engineering </vt:lpstr>
      <vt:lpstr>Material and Methods: QDot ligant Engineering </vt:lpstr>
      <vt:lpstr>Material and Methods: Double-clad QDot-based microstrip</vt:lpstr>
      <vt:lpstr>Material and Methods: Characterization setups</vt:lpstr>
      <vt:lpstr>Material and Methods: Characterization setups</vt:lpstr>
      <vt:lpstr>Results: SEM and Cathodoluminescence microstrip characterization</vt:lpstr>
      <vt:lpstr>Results: SEM and EDS microstrip characterization</vt:lpstr>
      <vt:lpstr>Results: UV-microscope images of the detector</vt:lpstr>
      <vt:lpstr>Results: ESRF measurements </vt:lpstr>
      <vt:lpstr>Results: ESRF measurements </vt:lpstr>
      <vt:lpstr>Results: ANSTO IMBL measurements </vt:lpstr>
      <vt:lpstr>Results: ANSTO IMBL measurements </vt:lpstr>
      <vt:lpstr>Discussion</vt:lpstr>
      <vt:lpstr>Acknowledgment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sÃ©golÃ¨ne callard</dc:creator>
  <cp:lastModifiedBy>PITTET PATRICK</cp:lastModifiedBy>
  <cp:revision>362</cp:revision>
  <dcterms:created xsi:type="dcterms:W3CDTF">2024-01-25T08:52:45Z</dcterms:created>
  <dcterms:modified xsi:type="dcterms:W3CDTF">2026-06-17T06:17:26Z</dcterms:modified>
</cp:coreProperties>
</file>