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85" r:id="rId2"/>
  </p:sldMasterIdLst>
  <p:notesMasterIdLst>
    <p:notesMasterId r:id="rId22"/>
  </p:notesMasterIdLst>
  <p:sldIdLst>
    <p:sldId id="256" r:id="rId3"/>
    <p:sldId id="289" r:id="rId4"/>
    <p:sldId id="290" r:id="rId5"/>
    <p:sldId id="291" r:id="rId6"/>
    <p:sldId id="292" r:id="rId7"/>
    <p:sldId id="293" r:id="rId8"/>
    <p:sldId id="299" r:id="rId9"/>
    <p:sldId id="295" r:id="rId10"/>
    <p:sldId id="305" r:id="rId11"/>
    <p:sldId id="294" r:id="rId12"/>
    <p:sldId id="296" r:id="rId13"/>
    <p:sldId id="306" r:id="rId14"/>
    <p:sldId id="297" r:id="rId15"/>
    <p:sldId id="302" r:id="rId16"/>
    <p:sldId id="303" r:id="rId17"/>
    <p:sldId id="298" r:id="rId18"/>
    <p:sldId id="288" r:id="rId19"/>
    <p:sldId id="304" r:id="rId20"/>
    <p:sldId id="264" r:id="rId21"/>
  </p:sldIdLst>
  <p:sldSz cx="9144000" cy="5143500" type="screen16x9"/>
  <p:notesSz cx="6858000" cy="9144000"/>
  <p:embeddedFontLst>
    <p:embeddedFont>
      <p:font typeface="Allerta Stencil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xo 2" panose="020B0604020202020204" charset="0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18634F58-464F-4995-B9F0-0E58C7FC953F}">
          <p14:sldIdLst>
            <p14:sldId id="256"/>
            <p14:sldId id="289"/>
            <p14:sldId id="290"/>
            <p14:sldId id="291"/>
            <p14:sldId id="292"/>
            <p14:sldId id="293"/>
            <p14:sldId id="299"/>
            <p14:sldId id="295"/>
            <p14:sldId id="305"/>
            <p14:sldId id="294"/>
            <p14:sldId id="296"/>
            <p14:sldId id="306"/>
            <p14:sldId id="297"/>
            <p14:sldId id="302"/>
            <p14:sldId id="303"/>
            <p14:sldId id="298"/>
          </p14:sldIdLst>
        </p14:section>
        <p14:section name="Section sans titre" id="{D249D01E-3F65-462D-B608-C97F7AD97AD2}">
          <p14:sldIdLst>
            <p14:sldId id="288"/>
            <p14:sldId id="304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B51"/>
    <a:srgbClr val="F9F4EB"/>
    <a:srgbClr val="4040FF"/>
    <a:srgbClr val="30B2A7"/>
    <a:srgbClr val="FF00FF"/>
    <a:srgbClr val="965C79"/>
    <a:srgbClr val="0BD7D9"/>
    <a:srgbClr val="EF7B40"/>
    <a:srgbClr val="017EBD"/>
    <a:srgbClr val="935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7" autoAdjust="0"/>
    <p:restoredTop sz="88731" autoAdjust="0"/>
  </p:normalViewPr>
  <p:slideViewPr>
    <p:cSldViewPr snapToGrid="0">
      <p:cViewPr varScale="1">
        <p:scale>
          <a:sx n="90" d="100"/>
          <a:sy n="90" d="100"/>
        </p:scale>
        <p:origin x="68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13:00:18.089"/>
    </inkml:context>
    <inkml:brush xml:id="br0">
      <inkml:brushProperty name="width" value="0.025" units="cm"/>
      <inkml:brushProperty name="height" value="0.025" units="cm"/>
      <inkml:brushProperty name="color" value="#333333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3T15:49:16.93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135 2,'107'-1,"118"2,-223-1,1 1,0-1,0 0,-1 1,1-1,-1 1,1 0,0 0,-1 0,4 2,-8 2,-18 0,-91-1,76-4,0 1,-46 8,57-6,-1 0,-36-2,-12 1,72-2,0-1,-1 1,1 0,0 0,0 0,0 0,0 1,0-1,0 0,0 0,0 1,-1-1,1 0,0 1,0-1,0 1,0 0,1-1,-1 1,0 0,0-1,0 1,0 0,1 0,-1 0,0 0,1 0,-1 0,1 0,-1 0,1 0,-1 0,1 0,0 0,-1 0,1 0,0 0,0 0,0 1,0-1,0 0,0 0,0 0,0 0,1 0,-1 0,0 0,1 0,-1 0,1 2,1 0,-1 0,1 0,0-1,0 1,0 0,0-1,0 1,1-1,-1 0,1 0,-1 0,1 0,0 0,0-1,-1 1,1-1,5 2,24 1,0 0,0-3,0 0,39-5,21 0,74 4,-144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6T10:17:29.57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 0,'-2'92,"0"-46,2 0,1 0,10 55,-11-99,1 0,-1 0,0 1,0-1,1 0,-1 0,1 0,0 0,0 0,0-1,0 1,0 0,0 0,0 0,0-1,1 1,-1-1,1 1,-1-1,1 0,-1 1,1-1,0 0,0 0,0 0,0 0,0 0,0-1,0 1,0-1,2 1,-1-1,0-1,0 0,0 0,0 0,-1 0,1 0,0 0,0-1,-1 1,1-1,-1 0,1 0,-1 0,0 0,0 0,0-1,0 1,0-1,0 1,1-5,2-2,0 1,-1-1,0-1,-1 1,0 0,-1-1,0 0,0 1,-1-1,0-14,-1 17,0 0,-1 0,1 0,-2 1,1-1,-1 0,0 0,-1 1,1-1,-1 1,-1 0,1 0,-1 0,0 0,-6-6,-21-30,27 44,4 11,3 13,-2-23,17 51,-1-34,-16-20,-1 0,1 0,0 0,0 1,0-1,0 0,-1 0,1 0,0 0,0 0,0 0,0-1,-1 1,1 0,0 0,0 0,-1-1,1 1,0-1,0 1,-1 0,1-1,0 1,-1-1,1 1,0-1,-1 0,1 0,2-4,-1-1,1 1,-1-1,0 1,-1-1,1 0,-1 0,-1 0,1 0,-1 1,0-1,0 0,0 0,-2-6,9 43,-5-24,0 1,0-1,-1 1,1 14,-21 239,0 51,18-268,0-19,7-56,28-146,-32 159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6T10:17:33.04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0,'18'1,"0"1,-1 1,1 0,0 2,-1 0,0 0,0 2,16 8,1 0,6-5,-32-10,-27-5,-4 1,0 1,-45 0,47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11:30:23.96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35 734,'2'0,"1"-1,-1 1,0-1,0 1,0-1,0 0,0 0,0 0,0 0,0 0,0-1,0 1,0-1,-1 1,1-1,-1 1,1-1,-1 0,0 0,1 0,-1 0,0 0,0 0,0 0,0-3,18-65,-14 47,-5 22,0 0,0 0,0 0,1 0,-1 1,0-1,0 0,1 0,-1 0,1 1,-1-1,1 0,-1 0,1 1,-1-1,1 0,-1 1,1-1,0 1,-1-1,1 0,0 1,0 0,-1-1,1 1,0-1,0 1,0 0,0 0,0 0,-1-1,1 1,2 0,-3 1,1-1,0 0,-1 1,1-1,0 1,-1-1,1 1,-1-1,1 1,-1 0,1-1,-1 1,1 0,-1-1,0 1,1 0,-1-1,0 1,0 0,1 0,-1-1,0 1,0 0,0 0,0 0,0-1,0 1,0 0,0 0,-1 0,1-1,0 1,0 0,0 0,-1-1,0 2,1-2,0 0,0 1,0-1,0 0,0 1,0-1,0 0,0 1,0-1,0 0,-1 1,1-1,0 0,0 0,0 1,-1-1,1 0,0 0,0 1,-1-1,1 0,0 0,0 0,-1 0,1 1,0-1,-1 0,1 0,0 0,-1 0,1 0,0 0,-1 0,1 0,0 0,-1 0,1 0,0 0,-1 0,1 0,0 0,-1 0,1 0,-16-14,-7-23,14 15,1-1,1-1,1 1,1-1,-3-43,4-127,4 141,-1 20,0 23,0 0,1 0,0-1,1 1,0 0,4-17,-5 27,0-1,0 1,0-1,0 1,0-1,1 0,-1 1,0-1,0 1,0-1,1 1,-1-1,0 1,0-1,1 1,-1-1,0 1,1-1,-1 1,1-1,-1 1,1 0,-1-1,1 1,-1 0,1 0,-1-1,1 1,-1 0,1 0,-1 0,1-1,-1 1,1 0,0 0,-1 0,1 0,-1 0,1 0,0 0,-1 0,1 1,-1-1,1 0,-1 0,1 0,-1 1,1-1,-1 0,1 0,-1 1,1-1,-1 0,1 1,-1-1,1 1,-1-1,0 1,1-1,-1 1,0-1,0 1,1-1,-1 1,0-1,0 1,0-1,1 1,-1 0,16 40,-9-8,-1 1,-2 0,-2 0,-1 0,-1 0,-10 64,3-46,5-35,0-1,0 1,-2-1,0 0,-12 30,12-97,3-37,4-118,-3 196,2 1,-1-1,2 1,-1-1,1 1,0 0,7-13,-9 20,0 0,0 0,0 0,0 0,1 0,-1 0,1 0,-1 0,1 0,0 1,-1-1,1 1,0-1,0 1,0 0,0 0,0 0,1 0,-1 0,0 0,0 1,1-1,-1 1,0-1,1 1,-1 0,0 0,1 0,-1 0,1 0,-1 1,0-1,1 1,-1-1,3 2,-2 0,0 1,0-1,0 0,-1 1,1 0,-1-1,0 1,1 0,-1 0,-1 0,1 1,0-1,-1 0,0 1,1-1,-1 1,-1-1,1 1,0-1,-1 1,0 0,0-1,0 6,0 9,-1 0,-1 0,-5 23,0-15,-1-1,-2-1,-23 46,21-49,2 0,0 1,2 0,0 0,-5 30,6-18,-14 41,14-57,1 1,1 0,1 1,0-1,2 1,0-1,1 1,2 20,0-38,0 0,-1 0,1 0,0 0,0 0,0 0,1-1,-1 1,0 0,1 0,-1-1,1 1,-1-1,1 1,0-1,0 0,0 0,-1 0,1 0,0 0,1 0,-1 0,0-1,0 1,0-1,0 1,0-1,1 0,-1 0,0 0,3 0,-1 0,-1 0,1 0,-1 0,1-1,-1 1,1-1,-1 0,0 0,1 0,-1 0,0-1,0 1,0-1,0 0,0 0,0 0,0 0,-1 0,4-5,-1-5,0 0,-1 0,-1-1,0 1,0-1,0-25,3-8,-3 22,-3 18,0 1,1-1,0 0,0 0,0 1,1-1,0 1,0-1,4-8,-5 14,-1 0,0 0,0 0,0-1,0 1,0 0,0 0,1 0,-1 0,0 0,0-1,0 1,1 0,-1 0,0 0,0 0,0 0,1 0,-1 0,0 0,0 0,1 0,-1 0,0 0,0 0,0 0,1 0,-1 0,0 0,0 0,0 0,1 0,-1 0,0 0,0 0,0 0,1 0,-1 1,0-1,0 0,0 0,1 0,-1 1,7 12,0 16,-4-16,-2 1,1-1,-2 1,0-1,0 1,-4 22,-2-32,-1-12,-4-14,-1-16,3 1,1-1,-4-53,-1-5,4 42,0-4,6 43,2 17,3 478,4-596,6 1,28-122,-24 146,-15 84,0-1,1 1,0-1,1 1,-1 0,8-14,-10 21,1-1,-1 1,1-1,-1 1,0-1,1 1,-1-1,1 1,-1-1,1 1,0-1,-1 1,1 0,-1-1,1 1,0 0,-1 0,1-1,0 1,-1 0,1 0,0 0,0 0,-1 0,1 0,0 0,-1 0,1 0,0 0,2 2,-1-1,0 0,0 1,0-1,-1 1,1 0,0 0,-1 0,1-1,-1 2,1-1,-1 0,1 3,6 9,-2 0,0 1,-1 0,0 0,-1 0,4 29,-5-8,-2 69,-1-90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6-01T12:14:56.90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 23,'84'-11,"-5"1,-11 8,72 8,-116-3,0 1,-1 1,1 0,-1 2,0 1,33 17,-43-19,31 17,-42-22,0 0,0 1,-1-1,1 0,-1 0,1 1,-1-1,1 1,-1-1,0 1,0 0,0 0,0-1,0 1,0 0,0 0,0 0,0 3,-1-3,-1-1,1 0,0 0,-1 0,0 0,1 0,-1 0,1 0,-1 0,0 0,0 0,0 0,1-1,-1 1,0 0,0 0,0-1,0 1,0-1,0 1,-1-1,1 1,0-1,0 0,0 1,0-1,-1 0,1 0,0 0,-2 0,-44 2,40-2,-177 10,110-3,-133-7,198-1,-1-1,1 0,0-1,0 0,-15-8,4 3,6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6-01T12:14:56.90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135 2,'107'-1,"118"2,-223-1,1 1,0-1,0 0,-1 1,1-1,-1 1,1 0,0 0,-1 0,4 2,-8 2,-18 0,-91-1,76-4,0 1,-46 8,57-6,-1 0,-36-2,-12 1,72-2,0-1,-1 1,1 0,0 0,0 0,0 0,0 1,0-1,0 0,0 0,0 1,-1-1,1 0,0 1,0-1,0 1,0 0,1-1,-1 1,0 0,0-1,0 1,0 0,1 0,-1 0,0 0,1 0,-1 0,1 0,-1 0,1 0,-1 0,1 0,0 0,-1 0,1 0,0 0,0 0,0 1,0-1,0 0,0 0,0 0,0 0,1 0,-1 0,0 0,1 0,-1 0,1 2,1 0,-1 0,1 0,0-1,0 1,0 0,0-1,0 1,1-1,-1 0,1 0,-1 0,1 0,0 0,0-1,-1 1,1-1,5 2,24 1,0 0,0-3,0 0,39-5,21 0,74 4,-144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3T15:48:31.44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 23,'84'-11,"-5"1,-11 8,72 8,-116-3,0 1,-1 1,1 0,-1 2,0 1,33 17,-43-19,31 17,-42-22,0 0,0 1,-1-1,1 0,-1 0,1 1,-1-1,1 1,-1-1,0 1,0 0,0 0,0-1,0 1,0 0,0 0,0 0,0 3,-1-3,-1-1,1 0,0 0,-1 0,0 0,1 0,-1 0,1 0,-1 0,0 0,0 0,0 0,1-1,-1 1,0 0,0 0,0-1,0 1,0-1,0 1,-1-1,1 1,0-1,0 0,0 1,0-1,-1 0,1 0,0 0,-2 0,-44 2,40-2,-177 10,110-3,-133-7,198-1,-1-1,1 0,0-1,0 0,-15-8,4 3,6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14:27:19.97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135 2,'107'-1,"118"2,-223-1,1 1,0-1,0 0,-1 1,1-1,-1 1,1 0,0 0,-1 0,4 2,-8 2,-18 0,-91-1,76-4,0 1,-46 8,57-6,-1 0,-36-2,-12 1,72-2,0-1,-1 1,1 0,0 0,0 0,0 0,0 1,0-1,0 0,0 0,0 1,-1-1,1 0,0 1,0-1,0 1,0 0,1-1,-1 1,0 0,0-1,0 1,0 0,1 0,-1 0,0 0,1 0,-1 0,1 0,-1 0,1 0,-1 0,1 0,0 0,-1 0,1 0,0 0,0 0,0 1,0-1,0 0,0 0,0 0,0 0,1 0,-1 0,0 0,1 0,-1 0,1 2,1 0,-1 0,1 0,0-1,0 1,0 0,0-1,0 1,1-1,-1 0,1 0,-1 0,1 0,0 0,0-1,-1 1,1-1,5 2,24 1,0 0,0-3,0 0,39-5,21 0,74 4,-144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3T15:48:39.16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15,'119'1,"-7"1,157-18,-265 16,-1-1,0 1,1-1,-1 1,0 0,1 0,-1 0,0 1,0-1,1 1,-1 0,0 0,0 0,0 0,0 0,5 4,-6-3,0 0,0 1,0-1,-1 1,1 0,-1-1,1 1,-1 0,0 0,0 0,0 0,-1 0,1 0,-1 0,1 0,-1 0,0 6,0-1,0 0,0 0,-1-1,1 1,-2 0,1 0,-1-1,0 1,-1-1,0 0,0 0,0 0,-1 0,0 0,-1-1,1 0,-1 1,0-2,-1 1,1-1,-1 0,0 0,-1 0,1-1,-1 0,0 0,0-1,0 0,0 0,-1 0,-11 2,17-5,1 0,-1 1,0-1,1 0,-1 0,1 0,-1 0,0 0,1 0,-1-1,1 1,-1-1,1 1,-1-1,1 1,-1-1,1 0,0 1,-1-1,1 0,0 0,0 0,-1 0,1 0,0-1,0 1,0 0,0 0,1-1,-1 1,0 0,0-1,1 1,-1-1,0-2,0-5,-1-1,1 1,1 0,0-1,2-11,-3-23,0 42,1 0,-1 1,0-1,0 0,0 1,-1-1,1 1,0-1,0 1,-1 0,1 0,-1-1,1 1,-1 0,0 0,1 0,-1 1,0-1,0 0,0 1,1-1,-1 1,0-1,0 1,-3 0,-55-1,48 2,10-1,-18-1,-1 1,1 2,0 0,-1 0,1 2,0 1,1 0,-1 2,-27 12,33-11,1-1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13:00:19.310"/>
    </inkml:context>
    <inkml:brush xml:id="br0">
      <inkml:brushProperty name="width" value="0.025" units="cm"/>
      <inkml:brushProperty name="height" value="0.025" units="cm"/>
      <inkml:brushProperty name="color" value="#333333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6T09:35:50.92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1,'302'0,"-286"0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6T09:37:05.85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57 429,'-8'-187,"4"130,3-19,1 48,0 22,-1 9,-21 145,8-61,11-76,2 1,-1-1,2 1,0-1,0 1,1-1,3 20,-1-35,0 0,-1 0,1 0,-1 0,0-1,0 1,-1-1,2-6,12-37,-3-2,-2 1,-2-2,4-92,-13 112,1 25,0 25,2 71,-4 105,-3-165,-13 42,13-56,1 0,-4 30,22-359,-14 294,1-35,-1 51,1 0,-1 0,1 0,0 1,0-1,0 0,0 0,1 0,-1 1,1-1,-1 0,1 1,0 0,3-4,-5 6,1 0,-1-1,0 1,0 0,0 0,1 0,-1 0,0 0,0-1,1 1,-1 0,0 0,0 0,1 0,-1 0,0 0,0 0,1 0,-1 0,0 0,0 0,1 0,-1 0,0 0,0 0,1 0,-1 0,0 0,0 0,1 1,-1-1,0 0,0 0,1 0,-1 0,0 0,0 1,0-1,0 0,1 0,-1 0,0 1,0-1,0 0,0 0,0 1,0-1,1 0,4 21,-2 21,-2 20,-4 151,-1-182,-1-50,1-50,2-14,5-113,0 184,2 29,0 31,-4 12,-3 0,-11 75,-24-12,40-153,7-49,39-139,-46 163,-4 48,1 36,1 57,0-27,-2 0,-13 95,65-388,-45 177,-6 54,0-1,1 1,-2 0,1 0,0-1,-1 1,1 0,-1 0,0-1,0 1,0 0,0 0,-1 0,-2-4,4 7,-1 0,1 0,-1 0,1-1,-1 1,1 0,0 0,-1 0,1 0,-1 0,1 0,-1 0,1 0,-1 0,1 0,-1 0,1 0,-1 1,1-1,-1 0,1 0,0 0,-1 1,1-1,-1 0,1 1,0-1,-1 0,1 1,0-1,-1 0,1 1,0-1,-1 0,1 1,0-1,0 1,0-1,-1 1,1-1,0 1,0-1,0 1,0 0,-11 29,8-22,-5 12,1 1,-6 27,11-41,1 1,0-1,0 1,1-1,0 1,0-1,0 1,1-1,0 1,4 8,-5-15,0 0,0-1,0 1,0-1,1 1,-1 0,0-1,0 1,1-1,-1 1,0-1,1 1,-1-1,1 0,-1 1,1-1,-1 1,1-1,-1 0,1 1,-1-1,1 0,-1 0,1 1,0-1,-1 0,1 0,-1 0,1 0,0 0,-1 0,1 0,-1 0,1 0,0 0,22-16,10-29,-31 42,13-20,-15 22,1 0,-1 1,0-1,1 1,-1-1,0 1,1-1,-1 1,1-1,-1 1,1-1,-1 1,1-1,-1 1,1 0,0-1,-1 1,1 0,-1-1,1 1,0 0,-1 0,1 0,0 0,-1 0,1 0,0 0,-1 0,1 0,0 0,0 0,0 1,-1 0,0 0,0-1,0 1,0 0,0 0,-1 0,1 0,0 0,0-1,0 1,-1 0,1 0,-1 0,1-1,0 1,-1 0,1-1,-1 1,0 0,1-1,-1 1,1-1,-2 2,-19 19,20-19,-12 10,1 1,-19 27,27-34,1 0,0 1,0-1,0 1,1 0,0 0,0-1,0 1,0 11,2-23,1-1,-1 0,1 0,1 1,-1-1,1 1,0-1,4-8,-6 13,0 1,0 0,1 0,-1 0,0 0,0 0,0-1,1 1,-1 0,0 0,0 0,1 0,-1 0,0 0,0 0,0 0,1 0,-1 0,0 0,0 0,1 0,-1 0,0 0,0 0,1 0,-1 0,0 0,0 0,0 0,1 1,-1-1,0 0,0 0,0 0,1 0,-1 0,0 1,0-1,0 0,0 0,0 0,1 1,-1-1,0 0,0 0,0 1,8 14,-1-3,-3-28,-4-15,-1 24,0 0,1 0,0 0,1 0,0-1,0 1,0 0,1 0,3-9,-2 21,-2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6T09:41:30.54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76 1079,'1'0,"1"0,-1-1,0 1,0-1,0 1,0-1,0 1,0-1,0 1,0-1,0 0,0 0,0 1,0-1,0 0,-1 0,1 0,0 0,0 0,-1 0,1 0,-1 0,1-1,-1 1,0 0,1 0,-1 0,0 0,0-1,0 0,4-46,-4 39,-1-85,-1 64,2 0,0 0,3 0,0 0,10-38,-7 40,-2 0,-1-1,0 1,-3-1,-3-45,0-5,17-128,-16 291,1-15,-2 1,-23 125,11-134,3 1,2 0,-1 82,11-10,35-755,-29 554,0 37,15-47,-13 55,-22 72,-23 65,-45 173,76-260,9-34,8-50,41-356,-42 246,-8 106,4 37,-6 23,0 0,0-1,1 1,-1 0,0 0,1-1,-1 1,0 0,1 0,-1 0,0 0,1 0,-1 0,0 0,1-1,-1 1,1 0,-1 0,0 0,1 0,-1 0,0 1,1-1,-1 0,0 0,1 0,-1 0,1 0,-1 0,0 1,0-1,1 0,2 2,-1 0,0 1,1-1,-1 0,0 1,0-1,-1 1,1 0,0 0,1 5,9 24,-2 0,-1 0,-2 1,-1 0,-2 1,-1-1,-2 1,-3 40,3-176,-2 59,1 33,0 12,1 48,1-30,-1 0,-2 1,0-1,-4 20,5-40,0 0,0 0,0 0,0 0,0 0,0 0,0 0,0 0,-1 0,1 0,0 0,0 0,0 0,0 0,0 0,0 0,0 0,0 0,-1 0,1 0,0 0,0 0,0 0,0 0,0 0,0 0,0 0,0 0,0 0,0 0,-1 0,1 0,0 0,0 0,0 0,0 1,0-1,0 0,0 0,0 0,0 0,0 0,0 0,0 0,0 0,0 1,0-1,0 0,0 0,0 0,0 0,0 0,0 0,0 0,0 0,0 1,-3-16,-1-20,2-2,0 21,1 0,1 0,0 0,1 0,5-27,-6 43,0 0,0 0,0 0,0-1,0 1,0 0,0 0,0 0,0-1,0 1,0 0,0 0,0-1,0 1,0 0,0 0,0 0,1-1,-1 1,0 0,0 0,0 0,0-1,0 1,0 0,1 0,-1 0,0 0,0 0,0-1,0 1,1 0,-1 0,0 0,0 0,0 0,1 0,-1 0,0 0,0 0,0 0,1 0,-1 0,0 0,0 0,1 0,-1 0,0 0,0 0,0 0,1 0,-1 0,0 0,1 0,6 16,1 23,-8 19,1-18,0-34,1-17,2-38,5-31,-9 80,0 0,0 1,0-1,0 0,0 0,1 0,-1 0,0 0,0 0,0 0,0 0,0 0,0 0,0 0,0 0,1 0,-1 0,0 0,0 0,0 0,0 0,0 0,0 0,0 0,0 0,0 0,1 0,-1 0,0 0,0-1,0 1,0 0,0 0,0 0,0 0,0 0,0 0,0 0,0 0,0 0,1 0,-1 0,0-1,0 1,0 0,0 0,0 0,0 0,0 0,0 0,0 0,0 0,0-1,0 1,3 16,1 22,-4 4,0-35,0-29,0 5,0 1,2-1,4-24,-2 103,-3-22,-7 685,-15-502,21-218,2-8,4-17,7-34,27-357,-27 221,-8 116,-2 36,-5 90,-25 157,16-147,3 0,-1 109,12-333,-1-35,-3 164,-2 0,-1 0,-16-58,12 78,3 28,1 48,2-41,-34 252,-4 59,42-639,-3 153,1 130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6T09:41:36.87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81 202,'1'0,"0"1,-1-1,1 1,0-1,0 1,-1-1,1 1,-1 0,1-1,-1 1,1 0,-1-1,1 1,-1 0,1 0,-1-1,0 1,0 0,1 0,-1 0,0-1,0 1,0 0,0 0,0 0,0 1,2 30,-2-27,-1 184,5 83,34-64,-39-771,3 531,2 0,10-45,-4 25,-10 48,12-47,-12 49,1-1,0 0,0 0,0 0,0 1,1-1,-1 0,1 1,0-1,-1 1,1 0,0 0,5-4,-6 6,0 0,0 0,-1 0,1 0,0 0,0 0,0 1,0-1,0 0,-1 0,1 1,0-1,0 1,0-1,-1 1,1-1,0 1,-1-1,1 1,-1 0,1-1,0 1,-1 0,1 0,-1-1,0 1,1 0,-1 0,0 0,1 0,-1-1,0 1,0 0,0 0,0 0,0 1,11 43,-10-41,23 160,-7 1,-7 0,-14 187,-10-182,14-170,-20-567,13 319,8 190,-1 1094,-28-1393,1 50,-3 74,20 180,-2-56,13 945,-2-934,-5 0,-4 0,-30-125,28 171,-7-18,4-1,3-1,-6-143,18 199,0 9,0-1,0 1,1-1,0 1,0 0,3-9,-3 14,0 0,0 0,0 0,0 1,0-1,0 0,1 1,-1-1,0 1,1-1,0 1,-1 0,1 0,0 0,-1 0,1 0,0 0,0 0,0 0,0 1,0-1,0 1,0-1,0 1,0 0,0 0,3 0,0 0,1 0,-1 0,0 0,1 1,-1 0,1 0,-1 0,0 1,0-1,0 1,0 1,0-1,0 1,-1 0,1 0,-1 0,8 7,-6-2,0-1,-1 0,0 1,-1 0,0 0,0 0,0 1,-1-1,0 1,1 9,3 30,-2 0,-2 0,-5 83,0-66,1-151,3-100,-2 185,0-1,0 1,0 0,0-1,1 1,-1-1,1 1,-1-1,1 1,-1 0,1-1,0 1,0 0,0 0,-1 0,1 0,0-1,0 1,1 0,-1 1,0-1,0 0,0 0,1 0,-1 1,0-1,1 1,-1-1,1 1,-1-1,0 1,1 0,-1 0,1 0,-1 0,1 0,-1 0,1 0,-1 0,1 0,-1 1,0-1,1 0,1 2,-1-2,0 1,-1 0,1-1,-1 1,1 0,-1 0,0 0,1 0,-1 0,0 0,1 0,-1 0,0 0,0 1,0-1,0 0,0 1,0-1,-1 1,1-1,0 1,-1-1,1 1,-1 0,0-1,1 1,-1 0,0-1,0 1,0 0,0-1,0 1,-1 0,1-1,0 1,-1-1,1 1,-1 0,0-1,-1 3,-1 0,1 0,-2 0,1 0,0 0,-1-1,1 0,-1 0,0 0,0 0,-1 0,1-1,0 0,-1 0,1 0,-1 0,0-1,-9 2,-37 16,54-15,15-2,17 0,24-3,-44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6T09:42:50.92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18 1,'2'3,"0"1,0-1,0 1,-1 0,1-1,-1 1,0 0,0 0,0 0,-1 0,1 0,-1 1,0 3,-6 56,-21 2,27-65,0-1,0 1,1 0,-1-1,0 1,1 0,-1-1,0 1,1-1,-1 1,1 0,-1-1,1 1,-1-1,1 0,-1 1,1-1,-1 1,1-1,0 0,-1 1,1-1,0 0,-1 0,1 1,0-1,-1 0,1 0,0 0,0 0,-1 0,1 0,0 0,1 0,31-1,-27 1,69-3,12-1,137 11,-125 10,-66-9,0-3,63 3,26-7,91-3,-178-2,0-2,42-13,10-2,-6 11,0 2,160 8,-102 3,-117-3,0-1,0 0,0-2,-1 0,25-8,20-5,68-8,-116 21,203-12,-192 11,0 2,0 0,0 2,55 8,-82-8,1 0,-1 1,0-1,0 1,1 0,-1 0,0 0,0 0,0 0,0 0,0 1,0-1,-1 0,1 1,0 0,-1-1,1 1,-1 0,1 0,-1 0,0 0,0 0,0 0,0 0,0 0,0 1,-1-1,1 0,-1 3,0-3,0 0,0 0,-1 0,1 0,-1 0,1 0,-1-1,0 1,0 0,0 0,0 0,0-1,0 1,0-1,-1 1,1-1,0 1,-1-1,1 0,-1 0,0 1,1-1,-1 0,0-1,0 1,0 0,0 0,1-1,-1 1,0-1,0 0,0 1,0-1,-3 0,-52 3,-80-5,36 0,-27 4,-138-5,161-10,-49-5,75 8,-93-1,64 13,-134-4,106-17,89 10,0 3,-54 0,-549 6,636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6T09:42:58.56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7 55,'184'2,"190"-5,-281-10,-68 8,1 1,42 0,33 6,176-5,-201-9,-54 7,1 1,-1 2,25-1,547 5,-317-3,-158 15,-108-12,0 0,0 1,0 1,-1-1,0 2,17 9,-16-8,1 0,0-1,0 0,23 5,-5-4,0 1,54 22,-83-29,-1 0,1 0,-1 0,1 0,-1 0,1 1,-1-1,1 0,-1 0,1 1,-1-1,1 0,-1 0,1 1,-1-1,0 1,1-1,-1 0,0 1,1-1,-1 1,0-1,1 1,-1-1,0 1,0-1,0 1,1-1,-1 1,0-1,0 1,0-1,0 1,0-1,0 1,0 0,-17 12,-31 2,-40-4,66-10,0 2,-41 9,35-7,0-1,0-1,0-1,0-2,-36-3,-13 0,13 3,1-3,0-2,-74-17,-180-31,188 35,64 11,-1 4,-74 6,25-1,-66 13,129-9,-103 25,57-8,59-18,0-2,0-1,-56-5,7 1,-90 2,296-3,130 6,-137 22,97-10,-129 4,-60-13,-1-2,1 0,-1 0,23 0,27 1,-57-2,0-2,0 1,0-2,0 1,0-1,0-1,0 0,0-1,0 0,-1 0,1-1,17-7,-19 5,-1 2,1-1,0 2,1-1,-1 1,0 0,19 0,71 3,-37 2,7-3,9 1,0-3,101-16,1-1,-143 16,-3 0,1-1,-2-2,1-2,-1-1,42-17,-39 5,-30 17,0 0,0 0,1 0,0 1,11-4,-6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6-03T08:45:14.36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41,'148'-10,"3"-1,12 14,180-5,-223-16,-101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DF0C5-1A18-4084-B93B-57B151F19A35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F28B-0507-4167-BE89-44BC2DADF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7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F28B-0507-4167-BE89-44BC2DADFB5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24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F28B-0507-4167-BE89-44BC2DADFB5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2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F28B-0507-4167-BE89-44BC2DADFB5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86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F28B-0507-4167-BE89-44BC2DADFB5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93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21">
            <a:extLst>
              <a:ext uri="{FF2B5EF4-FFF2-40B4-BE49-F238E27FC236}">
                <a16:creationId xmlns:a16="http://schemas.microsoft.com/office/drawing/2014/main" id="{A9CFFEE8-E3F7-406C-A436-2F503560A807}"/>
              </a:ext>
            </a:extLst>
          </p:cNvPr>
          <p:cNvSpPr/>
          <p:nvPr/>
        </p:nvSpPr>
        <p:spPr>
          <a:xfrm rot="16200000" flipV="1">
            <a:off x="5364958" y="1364457"/>
            <a:ext cx="5143498" cy="2414587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599462-67B2-482E-9381-0AE63048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100763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9FC2AC-7741-4FEE-9252-A6BFA52D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518" y="2724591"/>
            <a:ext cx="2126015" cy="2126015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58A21BA-0FC8-4C8D-8BA3-ADFFF29F79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7963"/>
            <a:ext cx="5157788" cy="15867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cxnSp>
        <p:nvCxnSpPr>
          <p:cNvPr id="9" name="Google Shape;202;p34">
            <a:extLst>
              <a:ext uri="{FF2B5EF4-FFF2-40B4-BE49-F238E27FC236}">
                <a16:creationId xmlns:a16="http://schemas.microsoft.com/office/drawing/2014/main" id="{EAE03BDF-4DB4-4444-B4D3-FECF4DFCA01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0" y="3767334"/>
            <a:ext cx="611505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203;p34">
            <a:extLst>
              <a:ext uri="{FF2B5EF4-FFF2-40B4-BE49-F238E27FC236}">
                <a16:creationId xmlns:a16="http://schemas.microsoft.com/office/drawing/2014/main" id="{3BE7183F-D14C-4880-9ABE-BBC6C79AF6B1}"/>
              </a:ext>
            </a:extLst>
          </p:cNvPr>
          <p:cNvSpPr/>
          <p:nvPr/>
        </p:nvSpPr>
        <p:spPr>
          <a:xfrm>
            <a:off x="6115050" y="3543534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9184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625C3-9E83-4559-8200-780D4FBE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C09BE6-2481-49F0-A543-366DB9186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grpSp>
        <p:nvGrpSpPr>
          <p:cNvPr id="4" name="Google Shape;5170;p64">
            <a:extLst>
              <a:ext uri="{FF2B5EF4-FFF2-40B4-BE49-F238E27FC236}">
                <a16:creationId xmlns:a16="http://schemas.microsoft.com/office/drawing/2014/main" id="{6A451F8E-E8EA-46B7-AF99-DEF9389A0665}"/>
              </a:ext>
            </a:extLst>
          </p:cNvPr>
          <p:cNvGrpSpPr/>
          <p:nvPr/>
        </p:nvGrpSpPr>
        <p:grpSpPr>
          <a:xfrm>
            <a:off x="1702973" y="1680320"/>
            <a:ext cx="322099" cy="370529"/>
            <a:chOff x="-42971725" y="3217825"/>
            <a:chExt cx="275675" cy="317125"/>
          </a:xfrm>
          <a:solidFill>
            <a:srgbClr val="EC6608"/>
          </a:solidFill>
        </p:grpSpPr>
        <p:sp>
          <p:nvSpPr>
            <p:cNvPr id="5" name="Google Shape;5171;p64">
              <a:extLst>
                <a:ext uri="{FF2B5EF4-FFF2-40B4-BE49-F238E27FC236}">
                  <a16:creationId xmlns:a16="http://schemas.microsoft.com/office/drawing/2014/main" id="{2FDC259C-D057-47A0-837C-317606C593EF}"/>
                </a:ext>
              </a:extLst>
            </p:cNvPr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6" name="Google Shape;5172;p64">
              <a:extLst>
                <a:ext uri="{FF2B5EF4-FFF2-40B4-BE49-F238E27FC236}">
                  <a16:creationId xmlns:a16="http://schemas.microsoft.com/office/drawing/2014/main" id="{060F099B-B9AF-40D1-88AB-49A988D8CD2A}"/>
                </a:ext>
              </a:extLst>
            </p:cNvPr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7" name="Google Shape;5173;p64">
              <a:extLst>
                <a:ext uri="{FF2B5EF4-FFF2-40B4-BE49-F238E27FC236}">
                  <a16:creationId xmlns:a16="http://schemas.microsoft.com/office/drawing/2014/main" id="{6D40B895-56B9-4E0B-84E7-B0C6D1E3AE3F}"/>
                </a:ext>
              </a:extLst>
            </p:cNvPr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8" name="Google Shape;5174;p64">
            <a:extLst>
              <a:ext uri="{FF2B5EF4-FFF2-40B4-BE49-F238E27FC236}">
                <a16:creationId xmlns:a16="http://schemas.microsoft.com/office/drawing/2014/main" id="{8D1EF62C-5B16-47F6-9BD7-5F1468C1F3C7}"/>
              </a:ext>
            </a:extLst>
          </p:cNvPr>
          <p:cNvGrpSpPr/>
          <p:nvPr/>
        </p:nvGrpSpPr>
        <p:grpSpPr>
          <a:xfrm>
            <a:off x="1674887" y="2323940"/>
            <a:ext cx="378270" cy="337551"/>
            <a:chOff x="-42996150" y="3612600"/>
            <a:chExt cx="323750" cy="288900"/>
          </a:xfrm>
          <a:solidFill>
            <a:srgbClr val="EC6608"/>
          </a:solidFill>
        </p:grpSpPr>
        <p:sp>
          <p:nvSpPr>
            <p:cNvPr id="9" name="Google Shape;5175;p64">
              <a:extLst>
                <a:ext uri="{FF2B5EF4-FFF2-40B4-BE49-F238E27FC236}">
                  <a16:creationId xmlns:a16="http://schemas.microsoft.com/office/drawing/2014/main" id="{3BF38F23-B833-4370-AF90-30AD6C635274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10" name="Google Shape;5176;p64">
              <a:extLst>
                <a:ext uri="{FF2B5EF4-FFF2-40B4-BE49-F238E27FC236}">
                  <a16:creationId xmlns:a16="http://schemas.microsoft.com/office/drawing/2014/main" id="{674D0E96-ACDC-451E-A25D-D1FB00F41BA9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11" name="Google Shape;5177;p64">
              <a:extLst>
                <a:ext uri="{FF2B5EF4-FFF2-40B4-BE49-F238E27FC236}">
                  <a16:creationId xmlns:a16="http://schemas.microsoft.com/office/drawing/2014/main" id="{ECD3B002-0F58-4BD7-846D-DE44F030618E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12" name="Google Shape;5187;p64">
            <a:extLst>
              <a:ext uri="{FF2B5EF4-FFF2-40B4-BE49-F238E27FC236}">
                <a16:creationId xmlns:a16="http://schemas.microsoft.com/office/drawing/2014/main" id="{F222C697-1858-4349-A00F-CD2FDC313E7A}"/>
              </a:ext>
            </a:extLst>
          </p:cNvPr>
          <p:cNvGrpSpPr/>
          <p:nvPr/>
        </p:nvGrpSpPr>
        <p:grpSpPr>
          <a:xfrm>
            <a:off x="5209072" y="1662527"/>
            <a:ext cx="379146" cy="370967"/>
            <a:chOff x="-41117650" y="3605525"/>
            <a:chExt cx="324500" cy="317500"/>
          </a:xfrm>
          <a:solidFill>
            <a:srgbClr val="EC6608"/>
          </a:solidFill>
        </p:grpSpPr>
        <p:sp>
          <p:nvSpPr>
            <p:cNvPr id="13" name="Google Shape;5188;p64">
              <a:extLst>
                <a:ext uri="{FF2B5EF4-FFF2-40B4-BE49-F238E27FC236}">
                  <a16:creationId xmlns:a16="http://schemas.microsoft.com/office/drawing/2014/main" id="{27A3A76F-FFEE-4576-B578-502D7E3D81E0}"/>
                </a:ext>
              </a:extLst>
            </p:cNvPr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14" name="Google Shape;5189;p64">
              <a:extLst>
                <a:ext uri="{FF2B5EF4-FFF2-40B4-BE49-F238E27FC236}">
                  <a16:creationId xmlns:a16="http://schemas.microsoft.com/office/drawing/2014/main" id="{DADA58CD-C93C-45B9-824E-5047C4CD49C0}"/>
                </a:ext>
              </a:extLst>
            </p:cNvPr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15" name="Google Shape;5190;p64">
              <a:extLst>
                <a:ext uri="{FF2B5EF4-FFF2-40B4-BE49-F238E27FC236}">
                  <a16:creationId xmlns:a16="http://schemas.microsoft.com/office/drawing/2014/main" id="{82969AFA-73C5-41F0-AACC-1DED630AC0A4}"/>
                </a:ext>
              </a:extLst>
            </p:cNvPr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16" name="Google Shape;5192;p64">
            <a:extLst>
              <a:ext uri="{FF2B5EF4-FFF2-40B4-BE49-F238E27FC236}">
                <a16:creationId xmlns:a16="http://schemas.microsoft.com/office/drawing/2014/main" id="{2680F50E-6490-4C39-8719-CEA8DC8EDDEC}"/>
              </a:ext>
            </a:extLst>
          </p:cNvPr>
          <p:cNvGrpSpPr/>
          <p:nvPr/>
        </p:nvGrpSpPr>
        <p:grpSpPr>
          <a:xfrm>
            <a:off x="3203951" y="2289677"/>
            <a:ext cx="216271" cy="371814"/>
            <a:chOff x="-39205300" y="3220175"/>
            <a:chExt cx="185100" cy="318225"/>
          </a:xfrm>
          <a:solidFill>
            <a:srgbClr val="EC6608"/>
          </a:solidFill>
        </p:grpSpPr>
        <p:sp>
          <p:nvSpPr>
            <p:cNvPr id="17" name="Google Shape;5193;p64">
              <a:extLst>
                <a:ext uri="{FF2B5EF4-FFF2-40B4-BE49-F238E27FC236}">
                  <a16:creationId xmlns:a16="http://schemas.microsoft.com/office/drawing/2014/main" id="{E5458CAA-3658-4613-A090-AF12AB67D4A3}"/>
                </a:ext>
              </a:extLst>
            </p:cNvPr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18" name="Google Shape;5194;p64">
              <a:extLst>
                <a:ext uri="{FF2B5EF4-FFF2-40B4-BE49-F238E27FC236}">
                  <a16:creationId xmlns:a16="http://schemas.microsoft.com/office/drawing/2014/main" id="{F147E750-D808-4AC7-9D3A-8A07140BC359}"/>
                </a:ext>
              </a:extLst>
            </p:cNvPr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sp>
        <p:nvSpPr>
          <p:cNvPr id="19" name="Google Shape;5198;p64">
            <a:extLst>
              <a:ext uri="{FF2B5EF4-FFF2-40B4-BE49-F238E27FC236}">
                <a16:creationId xmlns:a16="http://schemas.microsoft.com/office/drawing/2014/main" id="{EEC3992D-CFC3-4970-859D-6DFCAB552D5D}"/>
              </a:ext>
            </a:extLst>
          </p:cNvPr>
          <p:cNvSpPr/>
          <p:nvPr/>
        </p:nvSpPr>
        <p:spPr>
          <a:xfrm>
            <a:off x="3140498" y="2898063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EC6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6608"/>
              </a:solidFill>
            </a:endParaRPr>
          </a:p>
        </p:txBody>
      </p:sp>
      <p:grpSp>
        <p:nvGrpSpPr>
          <p:cNvPr id="20" name="Google Shape;5205;p64">
            <a:extLst>
              <a:ext uri="{FF2B5EF4-FFF2-40B4-BE49-F238E27FC236}">
                <a16:creationId xmlns:a16="http://schemas.microsoft.com/office/drawing/2014/main" id="{AEAE66F5-D3F6-4425-86AF-4A5EF4AE914F}"/>
              </a:ext>
            </a:extLst>
          </p:cNvPr>
          <p:cNvGrpSpPr/>
          <p:nvPr/>
        </p:nvGrpSpPr>
        <p:grpSpPr>
          <a:xfrm>
            <a:off x="2413299" y="2308735"/>
            <a:ext cx="358640" cy="363226"/>
            <a:chOff x="-42617300" y="3587775"/>
            <a:chExt cx="306950" cy="310875"/>
          </a:xfrm>
          <a:solidFill>
            <a:srgbClr val="EC6608"/>
          </a:solidFill>
        </p:grpSpPr>
        <p:sp>
          <p:nvSpPr>
            <p:cNvPr id="21" name="Google Shape;5206;p64">
              <a:extLst>
                <a:ext uri="{FF2B5EF4-FFF2-40B4-BE49-F238E27FC236}">
                  <a16:creationId xmlns:a16="http://schemas.microsoft.com/office/drawing/2014/main" id="{D8E2E80C-2B59-4F84-B864-6A677BEE87D9}"/>
                </a:ext>
              </a:extLst>
            </p:cNvPr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2" name="Google Shape;5207;p64">
              <a:extLst>
                <a:ext uri="{FF2B5EF4-FFF2-40B4-BE49-F238E27FC236}">
                  <a16:creationId xmlns:a16="http://schemas.microsoft.com/office/drawing/2014/main" id="{40BD0D36-C8B4-4083-B5AD-B854929DBA20}"/>
                </a:ext>
              </a:extLst>
            </p:cNvPr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23" name="Google Shape;5209;p64">
            <a:extLst>
              <a:ext uri="{FF2B5EF4-FFF2-40B4-BE49-F238E27FC236}">
                <a16:creationId xmlns:a16="http://schemas.microsoft.com/office/drawing/2014/main" id="{AD50F441-3ECE-49A5-BC3C-C9813E0773C7}"/>
              </a:ext>
            </a:extLst>
          </p:cNvPr>
          <p:cNvGrpSpPr/>
          <p:nvPr/>
        </p:nvGrpSpPr>
        <p:grpSpPr>
          <a:xfrm>
            <a:off x="3125650" y="1681008"/>
            <a:ext cx="376926" cy="370324"/>
            <a:chOff x="-40748275" y="3238700"/>
            <a:chExt cx="322600" cy="316950"/>
          </a:xfrm>
          <a:solidFill>
            <a:srgbClr val="EC6608"/>
          </a:solidFill>
        </p:grpSpPr>
        <p:sp>
          <p:nvSpPr>
            <p:cNvPr id="24" name="Google Shape;5210;p64">
              <a:extLst>
                <a:ext uri="{FF2B5EF4-FFF2-40B4-BE49-F238E27FC236}">
                  <a16:creationId xmlns:a16="http://schemas.microsoft.com/office/drawing/2014/main" id="{35FC576D-310C-4795-92E2-FA88FC86566B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5" name="Google Shape;5211;p64">
              <a:extLst>
                <a:ext uri="{FF2B5EF4-FFF2-40B4-BE49-F238E27FC236}">
                  <a16:creationId xmlns:a16="http://schemas.microsoft.com/office/drawing/2014/main" id="{1E849C83-C23D-43E3-9EF1-17E7B1530314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6" name="Google Shape;5212;p64">
              <a:extLst>
                <a:ext uri="{FF2B5EF4-FFF2-40B4-BE49-F238E27FC236}">
                  <a16:creationId xmlns:a16="http://schemas.microsoft.com/office/drawing/2014/main" id="{A8A77A43-B785-4746-A2D2-4737A7E92712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7" name="Google Shape;5213;p64">
              <a:extLst>
                <a:ext uri="{FF2B5EF4-FFF2-40B4-BE49-F238E27FC236}">
                  <a16:creationId xmlns:a16="http://schemas.microsoft.com/office/drawing/2014/main" id="{EF436BB5-1507-41D1-B0C6-5FE82C4EEC33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8" name="Google Shape;5214;p64">
              <a:extLst>
                <a:ext uri="{FF2B5EF4-FFF2-40B4-BE49-F238E27FC236}">
                  <a16:creationId xmlns:a16="http://schemas.microsoft.com/office/drawing/2014/main" id="{EBBCCAD9-392C-4ABC-8A57-35CF4F01A2E6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9" name="Google Shape;5215;p64">
              <a:extLst>
                <a:ext uri="{FF2B5EF4-FFF2-40B4-BE49-F238E27FC236}">
                  <a16:creationId xmlns:a16="http://schemas.microsoft.com/office/drawing/2014/main" id="{F5264F0D-69C9-4267-B83E-791DDB679DBD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30" name="Google Shape;5216;p64">
            <a:extLst>
              <a:ext uri="{FF2B5EF4-FFF2-40B4-BE49-F238E27FC236}">
                <a16:creationId xmlns:a16="http://schemas.microsoft.com/office/drawing/2014/main" id="{CD902A73-E578-42C6-93A9-3B282BF75675}"/>
              </a:ext>
            </a:extLst>
          </p:cNvPr>
          <p:cNvGrpSpPr/>
          <p:nvPr/>
        </p:nvGrpSpPr>
        <p:grpSpPr>
          <a:xfrm>
            <a:off x="5862940" y="1664075"/>
            <a:ext cx="371814" cy="338690"/>
            <a:chOff x="-40745125" y="3632900"/>
            <a:chExt cx="318225" cy="289875"/>
          </a:xfrm>
          <a:solidFill>
            <a:srgbClr val="EC6608"/>
          </a:solidFill>
        </p:grpSpPr>
        <p:sp>
          <p:nvSpPr>
            <p:cNvPr id="31" name="Google Shape;5217;p64">
              <a:extLst>
                <a:ext uri="{FF2B5EF4-FFF2-40B4-BE49-F238E27FC236}">
                  <a16:creationId xmlns:a16="http://schemas.microsoft.com/office/drawing/2014/main" id="{0D32A2CA-C4EA-4228-A43A-F301A92DDE76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32" name="Google Shape;5218;p64">
              <a:extLst>
                <a:ext uri="{FF2B5EF4-FFF2-40B4-BE49-F238E27FC236}">
                  <a16:creationId xmlns:a16="http://schemas.microsoft.com/office/drawing/2014/main" id="{D3CB0E66-927E-4606-9876-2621F5773BB0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33" name="Google Shape;5219;p64">
              <a:extLst>
                <a:ext uri="{FF2B5EF4-FFF2-40B4-BE49-F238E27FC236}">
                  <a16:creationId xmlns:a16="http://schemas.microsoft.com/office/drawing/2014/main" id="{1E05A0A2-A3A8-4B98-9CDD-15DDFC1498B8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34" name="Google Shape;5220;p64">
              <a:extLst>
                <a:ext uri="{FF2B5EF4-FFF2-40B4-BE49-F238E27FC236}">
                  <a16:creationId xmlns:a16="http://schemas.microsoft.com/office/drawing/2014/main" id="{3950628D-2CAA-4306-91EC-ECA50F8F5875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35" name="Google Shape;5221;p64">
              <a:extLst>
                <a:ext uri="{FF2B5EF4-FFF2-40B4-BE49-F238E27FC236}">
                  <a16:creationId xmlns:a16="http://schemas.microsoft.com/office/drawing/2014/main" id="{92F3072B-28A8-4529-9D7C-D124778E2C93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36" name="Google Shape;5222;p64">
              <a:extLst>
                <a:ext uri="{FF2B5EF4-FFF2-40B4-BE49-F238E27FC236}">
                  <a16:creationId xmlns:a16="http://schemas.microsoft.com/office/drawing/2014/main" id="{F38EE19B-CA90-4595-BB1B-3BD1994FC388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37" name="Google Shape;5223;p64">
              <a:extLst>
                <a:ext uri="{FF2B5EF4-FFF2-40B4-BE49-F238E27FC236}">
                  <a16:creationId xmlns:a16="http://schemas.microsoft.com/office/drawing/2014/main" id="{3A7D5999-2D84-4A0C-96D9-EE35F94905EE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38" name="Google Shape;5224;p64">
            <a:extLst>
              <a:ext uri="{FF2B5EF4-FFF2-40B4-BE49-F238E27FC236}">
                <a16:creationId xmlns:a16="http://schemas.microsoft.com/office/drawing/2014/main" id="{AD73B5C4-99BC-4D3E-99F2-C13482930B5E}"/>
              </a:ext>
            </a:extLst>
          </p:cNvPr>
          <p:cNvGrpSpPr/>
          <p:nvPr/>
        </p:nvGrpSpPr>
        <p:grpSpPr>
          <a:xfrm>
            <a:off x="4495487" y="2291313"/>
            <a:ext cx="363518" cy="370178"/>
            <a:chOff x="-40742750" y="3972175"/>
            <a:chExt cx="311125" cy="316825"/>
          </a:xfrm>
          <a:solidFill>
            <a:srgbClr val="EC6608"/>
          </a:solidFill>
        </p:grpSpPr>
        <p:sp>
          <p:nvSpPr>
            <p:cNvPr id="39" name="Google Shape;5225;p64">
              <a:extLst>
                <a:ext uri="{FF2B5EF4-FFF2-40B4-BE49-F238E27FC236}">
                  <a16:creationId xmlns:a16="http://schemas.microsoft.com/office/drawing/2014/main" id="{41BA3075-60D3-4DC3-842A-EA27ED2E3A73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40" name="Google Shape;5226;p64">
              <a:extLst>
                <a:ext uri="{FF2B5EF4-FFF2-40B4-BE49-F238E27FC236}">
                  <a16:creationId xmlns:a16="http://schemas.microsoft.com/office/drawing/2014/main" id="{6504BC67-552F-40B1-BC15-EC5CA1136EF7}"/>
                </a:ext>
              </a:extLst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41" name="Google Shape;5237;p64">
            <a:extLst>
              <a:ext uri="{FF2B5EF4-FFF2-40B4-BE49-F238E27FC236}">
                <a16:creationId xmlns:a16="http://schemas.microsoft.com/office/drawing/2014/main" id="{DF213D84-650E-40BD-874B-69084D23DA57}"/>
              </a:ext>
            </a:extLst>
          </p:cNvPr>
          <p:cNvGrpSpPr/>
          <p:nvPr/>
        </p:nvGrpSpPr>
        <p:grpSpPr>
          <a:xfrm>
            <a:off x="5290300" y="2897362"/>
            <a:ext cx="290815" cy="369740"/>
            <a:chOff x="-37370925" y="3579105"/>
            <a:chExt cx="248900" cy="316450"/>
          </a:xfrm>
          <a:solidFill>
            <a:srgbClr val="EC6608"/>
          </a:solidFill>
        </p:grpSpPr>
        <p:sp>
          <p:nvSpPr>
            <p:cNvPr id="42" name="Google Shape;5238;p64">
              <a:extLst>
                <a:ext uri="{FF2B5EF4-FFF2-40B4-BE49-F238E27FC236}">
                  <a16:creationId xmlns:a16="http://schemas.microsoft.com/office/drawing/2014/main" id="{E656EA3E-6E27-4DD9-81E9-350CE95B8441}"/>
                </a:ext>
              </a:extLst>
            </p:cNvPr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43" name="Google Shape;5239;p64">
              <a:extLst>
                <a:ext uri="{FF2B5EF4-FFF2-40B4-BE49-F238E27FC236}">
                  <a16:creationId xmlns:a16="http://schemas.microsoft.com/office/drawing/2014/main" id="{56F2AFE4-BD69-4E00-AF03-7B2F520D66F5}"/>
                </a:ext>
              </a:extLst>
            </p:cNvPr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sp>
        <p:nvSpPr>
          <p:cNvPr id="44" name="Google Shape;5240;p64">
            <a:extLst>
              <a:ext uri="{FF2B5EF4-FFF2-40B4-BE49-F238E27FC236}">
                <a16:creationId xmlns:a16="http://schemas.microsoft.com/office/drawing/2014/main" id="{BE1FD3C3-EC68-41DC-B9F4-AD080225E5CA}"/>
              </a:ext>
            </a:extLst>
          </p:cNvPr>
          <p:cNvSpPr/>
          <p:nvPr/>
        </p:nvSpPr>
        <p:spPr>
          <a:xfrm>
            <a:off x="2407938" y="1664075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EC6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6608"/>
              </a:solidFill>
            </a:endParaRPr>
          </a:p>
        </p:txBody>
      </p:sp>
      <p:sp>
        <p:nvSpPr>
          <p:cNvPr id="45" name="Google Shape;5241;p64">
            <a:extLst>
              <a:ext uri="{FF2B5EF4-FFF2-40B4-BE49-F238E27FC236}">
                <a16:creationId xmlns:a16="http://schemas.microsoft.com/office/drawing/2014/main" id="{B5554EF5-92AD-4883-A447-00DDB69F7DD9}"/>
              </a:ext>
            </a:extLst>
          </p:cNvPr>
          <p:cNvSpPr/>
          <p:nvPr/>
        </p:nvSpPr>
        <p:spPr>
          <a:xfrm>
            <a:off x="3833348" y="1664075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EC6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6608"/>
              </a:solidFill>
            </a:endParaRPr>
          </a:p>
        </p:txBody>
      </p:sp>
      <p:grpSp>
        <p:nvGrpSpPr>
          <p:cNvPr id="46" name="Google Shape;5276;p64">
            <a:extLst>
              <a:ext uri="{FF2B5EF4-FFF2-40B4-BE49-F238E27FC236}">
                <a16:creationId xmlns:a16="http://schemas.microsoft.com/office/drawing/2014/main" id="{45F55F77-6D23-4784-95FB-62F5D5DF5108}"/>
              </a:ext>
            </a:extLst>
          </p:cNvPr>
          <p:cNvGrpSpPr/>
          <p:nvPr/>
        </p:nvGrpSpPr>
        <p:grpSpPr>
          <a:xfrm>
            <a:off x="4506322" y="1663520"/>
            <a:ext cx="371814" cy="369974"/>
            <a:chOff x="-41893475" y="3584850"/>
            <a:chExt cx="318225" cy="316650"/>
          </a:xfrm>
          <a:solidFill>
            <a:srgbClr val="EC6608"/>
          </a:solidFill>
        </p:grpSpPr>
        <p:sp>
          <p:nvSpPr>
            <p:cNvPr id="47" name="Google Shape;5277;p64">
              <a:extLst>
                <a:ext uri="{FF2B5EF4-FFF2-40B4-BE49-F238E27FC236}">
                  <a16:creationId xmlns:a16="http://schemas.microsoft.com/office/drawing/2014/main" id="{1E522719-C54C-4D90-B1C7-8BD74D1CAF50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48" name="Google Shape;5278;p64">
              <a:extLst>
                <a:ext uri="{FF2B5EF4-FFF2-40B4-BE49-F238E27FC236}">
                  <a16:creationId xmlns:a16="http://schemas.microsoft.com/office/drawing/2014/main" id="{688DF033-BC0B-4631-827F-227C5A5891F7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49" name="Google Shape;5279;p64">
              <a:extLst>
                <a:ext uri="{FF2B5EF4-FFF2-40B4-BE49-F238E27FC236}">
                  <a16:creationId xmlns:a16="http://schemas.microsoft.com/office/drawing/2014/main" id="{2646E84B-07E6-44B5-8283-56332C6E4674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50" name="Google Shape;5280;p64">
              <a:extLst>
                <a:ext uri="{FF2B5EF4-FFF2-40B4-BE49-F238E27FC236}">
                  <a16:creationId xmlns:a16="http://schemas.microsoft.com/office/drawing/2014/main" id="{511C3C19-92E5-4308-A1BE-62B929E186A3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51" name="Google Shape;5283;p64">
            <a:extLst>
              <a:ext uri="{FF2B5EF4-FFF2-40B4-BE49-F238E27FC236}">
                <a16:creationId xmlns:a16="http://schemas.microsoft.com/office/drawing/2014/main" id="{AF41764D-B520-4DC7-A2F1-6437D45B5F3B}"/>
              </a:ext>
            </a:extLst>
          </p:cNvPr>
          <p:cNvGrpSpPr/>
          <p:nvPr/>
        </p:nvGrpSpPr>
        <p:grpSpPr>
          <a:xfrm>
            <a:off x="2421403" y="2918580"/>
            <a:ext cx="337522" cy="370909"/>
            <a:chOff x="-39998250" y="3605325"/>
            <a:chExt cx="288875" cy="317450"/>
          </a:xfrm>
          <a:solidFill>
            <a:srgbClr val="EC6608"/>
          </a:solidFill>
        </p:grpSpPr>
        <p:sp>
          <p:nvSpPr>
            <p:cNvPr id="52" name="Google Shape;5284;p64">
              <a:extLst>
                <a:ext uri="{FF2B5EF4-FFF2-40B4-BE49-F238E27FC236}">
                  <a16:creationId xmlns:a16="http://schemas.microsoft.com/office/drawing/2014/main" id="{D7ECA780-44B9-4E58-A990-E09ECC8542AB}"/>
                </a:ext>
              </a:extLst>
            </p:cNvPr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53" name="Google Shape;5285;p64">
              <a:extLst>
                <a:ext uri="{FF2B5EF4-FFF2-40B4-BE49-F238E27FC236}">
                  <a16:creationId xmlns:a16="http://schemas.microsoft.com/office/drawing/2014/main" id="{3BD4248B-B1CD-48FE-A370-1E0FAF598DCE}"/>
                </a:ext>
              </a:extLst>
            </p:cNvPr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54" name="Google Shape;5289;p64">
            <a:extLst>
              <a:ext uri="{FF2B5EF4-FFF2-40B4-BE49-F238E27FC236}">
                <a16:creationId xmlns:a16="http://schemas.microsoft.com/office/drawing/2014/main" id="{99110D86-1870-481B-8C7F-B2207E3306D3}"/>
              </a:ext>
            </a:extLst>
          </p:cNvPr>
          <p:cNvGrpSpPr/>
          <p:nvPr/>
        </p:nvGrpSpPr>
        <p:grpSpPr>
          <a:xfrm>
            <a:off x="3857270" y="2292452"/>
            <a:ext cx="266921" cy="369039"/>
            <a:chOff x="-38129425" y="3222550"/>
            <a:chExt cx="228450" cy="315850"/>
          </a:xfrm>
          <a:solidFill>
            <a:srgbClr val="EC6608"/>
          </a:solidFill>
        </p:grpSpPr>
        <p:sp>
          <p:nvSpPr>
            <p:cNvPr id="55" name="Google Shape;5290;p64">
              <a:extLst>
                <a:ext uri="{FF2B5EF4-FFF2-40B4-BE49-F238E27FC236}">
                  <a16:creationId xmlns:a16="http://schemas.microsoft.com/office/drawing/2014/main" id="{43C4A1FE-1634-45DE-9864-C20397D9EE79}"/>
                </a:ext>
              </a:extLst>
            </p:cNvPr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56" name="Google Shape;5291;p64">
              <a:extLst>
                <a:ext uri="{FF2B5EF4-FFF2-40B4-BE49-F238E27FC236}">
                  <a16:creationId xmlns:a16="http://schemas.microsoft.com/office/drawing/2014/main" id="{3B1E54AE-748C-4A3B-BC57-6D4CD6F7B829}"/>
                </a:ext>
              </a:extLst>
            </p:cNvPr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57" name="Google Shape;5319;p64">
            <a:extLst>
              <a:ext uri="{FF2B5EF4-FFF2-40B4-BE49-F238E27FC236}">
                <a16:creationId xmlns:a16="http://schemas.microsoft.com/office/drawing/2014/main" id="{B73A8DDB-3C53-4F03-9FC3-17B2E3A4951D}"/>
              </a:ext>
            </a:extLst>
          </p:cNvPr>
          <p:cNvGrpSpPr/>
          <p:nvPr/>
        </p:nvGrpSpPr>
        <p:grpSpPr>
          <a:xfrm>
            <a:off x="4499001" y="2898063"/>
            <a:ext cx="366293" cy="370441"/>
            <a:chOff x="-39647175" y="3972000"/>
            <a:chExt cx="313500" cy="317050"/>
          </a:xfrm>
          <a:solidFill>
            <a:srgbClr val="EC6608"/>
          </a:solidFill>
        </p:grpSpPr>
        <p:sp>
          <p:nvSpPr>
            <p:cNvPr id="58" name="Google Shape;5320;p64">
              <a:extLst>
                <a:ext uri="{FF2B5EF4-FFF2-40B4-BE49-F238E27FC236}">
                  <a16:creationId xmlns:a16="http://schemas.microsoft.com/office/drawing/2014/main" id="{7C76251F-9017-4C05-A045-64D50470CDFB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59" name="Google Shape;5321;p64">
              <a:extLst>
                <a:ext uri="{FF2B5EF4-FFF2-40B4-BE49-F238E27FC236}">
                  <a16:creationId xmlns:a16="http://schemas.microsoft.com/office/drawing/2014/main" id="{467AF7F8-C9A3-4880-80F3-E05B9D07C3A0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60" name="Google Shape;5322;p64">
              <a:extLst>
                <a:ext uri="{FF2B5EF4-FFF2-40B4-BE49-F238E27FC236}">
                  <a16:creationId xmlns:a16="http://schemas.microsoft.com/office/drawing/2014/main" id="{A7F2C8A6-3C28-4398-A101-D8876D62F73F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sp>
        <p:nvSpPr>
          <p:cNvPr id="61" name="Google Shape;5333;p64">
            <a:extLst>
              <a:ext uri="{FF2B5EF4-FFF2-40B4-BE49-F238E27FC236}">
                <a16:creationId xmlns:a16="http://schemas.microsoft.com/office/drawing/2014/main" id="{C7508CCD-5847-4AFC-B039-CF9EB1397E9F}"/>
              </a:ext>
            </a:extLst>
          </p:cNvPr>
          <p:cNvSpPr/>
          <p:nvPr/>
        </p:nvSpPr>
        <p:spPr>
          <a:xfrm>
            <a:off x="3864297" y="2898063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EC6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6608"/>
              </a:solidFill>
            </a:endParaRPr>
          </a:p>
        </p:txBody>
      </p:sp>
      <p:grpSp>
        <p:nvGrpSpPr>
          <p:cNvPr id="62" name="Google Shape;5351;p64">
            <a:extLst>
              <a:ext uri="{FF2B5EF4-FFF2-40B4-BE49-F238E27FC236}">
                <a16:creationId xmlns:a16="http://schemas.microsoft.com/office/drawing/2014/main" id="{67967A75-59D0-4F46-B3F1-BB2BE7DD98B6}"/>
              </a:ext>
            </a:extLst>
          </p:cNvPr>
          <p:cNvGrpSpPr/>
          <p:nvPr/>
        </p:nvGrpSpPr>
        <p:grpSpPr>
          <a:xfrm>
            <a:off x="1653776" y="3728699"/>
            <a:ext cx="351880" cy="351910"/>
            <a:chOff x="-26573400" y="3546250"/>
            <a:chExt cx="295375" cy="295400"/>
          </a:xfrm>
          <a:solidFill>
            <a:srgbClr val="EC6608"/>
          </a:solidFill>
        </p:grpSpPr>
        <p:sp>
          <p:nvSpPr>
            <p:cNvPr id="63" name="Google Shape;5352;p64">
              <a:extLst>
                <a:ext uri="{FF2B5EF4-FFF2-40B4-BE49-F238E27FC236}">
                  <a16:creationId xmlns:a16="http://schemas.microsoft.com/office/drawing/2014/main" id="{EE97450F-D7FA-4CA2-B25E-E06C508E9BE6}"/>
                </a:ext>
              </a:extLst>
            </p:cNvPr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64" name="Google Shape;5353;p64">
              <a:extLst>
                <a:ext uri="{FF2B5EF4-FFF2-40B4-BE49-F238E27FC236}">
                  <a16:creationId xmlns:a16="http://schemas.microsoft.com/office/drawing/2014/main" id="{DA06E3E0-8545-467F-990B-2CCE15F05341}"/>
                </a:ext>
              </a:extLst>
            </p:cNvPr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65" name="Google Shape;5354;p64">
              <a:extLst>
                <a:ext uri="{FF2B5EF4-FFF2-40B4-BE49-F238E27FC236}">
                  <a16:creationId xmlns:a16="http://schemas.microsoft.com/office/drawing/2014/main" id="{14D0C106-FDE5-45D3-B0AF-C210848B2F7E}"/>
                </a:ext>
              </a:extLst>
            </p:cNvPr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66" name="Google Shape;5355;p64">
              <a:extLst>
                <a:ext uri="{FF2B5EF4-FFF2-40B4-BE49-F238E27FC236}">
                  <a16:creationId xmlns:a16="http://schemas.microsoft.com/office/drawing/2014/main" id="{CA5E70EC-0D97-4A35-9328-462BD690B96A}"/>
                </a:ext>
              </a:extLst>
            </p:cNvPr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67" name="Google Shape;5356;p64">
              <a:extLst>
                <a:ext uri="{FF2B5EF4-FFF2-40B4-BE49-F238E27FC236}">
                  <a16:creationId xmlns:a16="http://schemas.microsoft.com/office/drawing/2014/main" id="{8171858F-5F06-48F4-B962-2CE947514596}"/>
                </a:ext>
              </a:extLst>
            </p:cNvPr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68" name="Google Shape;5368;p64">
            <a:extLst>
              <a:ext uri="{FF2B5EF4-FFF2-40B4-BE49-F238E27FC236}">
                <a16:creationId xmlns:a16="http://schemas.microsoft.com/office/drawing/2014/main" id="{B1E0DC09-4344-4093-B0C0-3F7FBC15DA63}"/>
              </a:ext>
            </a:extLst>
          </p:cNvPr>
          <p:cNvGrpSpPr/>
          <p:nvPr/>
        </p:nvGrpSpPr>
        <p:grpSpPr>
          <a:xfrm>
            <a:off x="5225376" y="3737798"/>
            <a:ext cx="289962" cy="352833"/>
            <a:chOff x="-24709100" y="3888875"/>
            <a:chExt cx="243400" cy="296175"/>
          </a:xfrm>
          <a:solidFill>
            <a:srgbClr val="EC6608"/>
          </a:solidFill>
        </p:grpSpPr>
        <p:sp>
          <p:nvSpPr>
            <p:cNvPr id="69" name="Google Shape;5369;p64">
              <a:extLst>
                <a:ext uri="{FF2B5EF4-FFF2-40B4-BE49-F238E27FC236}">
                  <a16:creationId xmlns:a16="http://schemas.microsoft.com/office/drawing/2014/main" id="{BDEBB697-6B79-48E5-872D-5FF1CB87BF33}"/>
                </a:ext>
              </a:extLst>
            </p:cNvPr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70" name="Google Shape;5370;p64">
              <a:extLst>
                <a:ext uri="{FF2B5EF4-FFF2-40B4-BE49-F238E27FC236}">
                  <a16:creationId xmlns:a16="http://schemas.microsoft.com/office/drawing/2014/main" id="{9C317384-9A4D-4B5A-A10B-28311766D6D4}"/>
                </a:ext>
              </a:extLst>
            </p:cNvPr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71" name="Google Shape;5371;p64">
              <a:extLst>
                <a:ext uri="{FF2B5EF4-FFF2-40B4-BE49-F238E27FC236}">
                  <a16:creationId xmlns:a16="http://schemas.microsoft.com/office/drawing/2014/main" id="{B9CEF09A-41C0-4A9D-B176-D02C8D25A903}"/>
                </a:ext>
              </a:extLst>
            </p:cNvPr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72" name="Google Shape;5372;p64">
            <a:extLst>
              <a:ext uri="{FF2B5EF4-FFF2-40B4-BE49-F238E27FC236}">
                <a16:creationId xmlns:a16="http://schemas.microsoft.com/office/drawing/2014/main" id="{DCC088F6-036A-4715-9864-4E4AE788B114}"/>
              </a:ext>
            </a:extLst>
          </p:cNvPr>
          <p:cNvGrpSpPr/>
          <p:nvPr/>
        </p:nvGrpSpPr>
        <p:grpSpPr>
          <a:xfrm>
            <a:off x="4487442" y="3767343"/>
            <a:ext cx="356556" cy="349557"/>
            <a:chOff x="-22863675" y="3131775"/>
            <a:chExt cx="299300" cy="293425"/>
          </a:xfrm>
          <a:solidFill>
            <a:srgbClr val="EC6608"/>
          </a:solidFill>
        </p:grpSpPr>
        <p:sp>
          <p:nvSpPr>
            <p:cNvPr id="73" name="Google Shape;5373;p64">
              <a:extLst>
                <a:ext uri="{FF2B5EF4-FFF2-40B4-BE49-F238E27FC236}">
                  <a16:creationId xmlns:a16="http://schemas.microsoft.com/office/drawing/2014/main" id="{52265097-FACA-4D35-AF08-EB60EC476523}"/>
                </a:ext>
              </a:extLst>
            </p:cNvPr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74" name="Google Shape;5374;p64">
              <a:extLst>
                <a:ext uri="{FF2B5EF4-FFF2-40B4-BE49-F238E27FC236}">
                  <a16:creationId xmlns:a16="http://schemas.microsoft.com/office/drawing/2014/main" id="{773DC93E-5552-45C3-AA50-D6AE55E73AD4}"/>
                </a:ext>
              </a:extLst>
            </p:cNvPr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75" name="Google Shape;5375;p64">
              <a:extLst>
                <a:ext uri="{FF2B5EF4-FFF2-40B4-BE49-F238E27FC236}">
                  <a16:creationId xmlns:a16="http://schemas.microsoft.com/office/drawing/2014/main" id="{3AC36457-095C-4128-9EB2-352BC602145E}"/>
                </a:ext>
              </a:extLst>
            </p:cNvPr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sp>
        <p:nvSpPr>
          <p:cNvPr id="76" name="Google Shape;5386;p64">
            <a:extLst>
              <a:ext uri="{FF2B5EF4-FFF2-40B4-BE49-F238E27FC236}">
                <a16:creationId xmlns:a16="http://schemas.microsoft.com/office/drawing/2014/main" id="{DBDCCD9A-90B5-42C7-AD7C-2ED7480824EE}"/>
              </a:ext>
            </a:extLst>
          </p:cNvPr>
          <p:cNvSpPr/>
          <p:nvPr/>
        </p:nvSpPr>
        <p:spPr>
          <a:xfrm>
            <a:off x="5882206" y="2286099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EC6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6608"/>
              </a:solidFill>
            </a:endParaRPr>
          </a:p>
        </p:txBody>
      </p:sp>
      <p:grpSp>
        <p:nvGrpSpPr>
          <p:cNvPr id="77" name="Google Shape;5387;p64">
            <a:extLst>
              <a:ext uri="{FF2B5EF4-FFF2-40B4-BE49-F238E27FC236}">
                <a16:creationId xmlns:a16="http://schemas.microsoft.com/office/drawing/2014/main" id="{3E3E5296-EE4F-4EAE-9A00-DDE92663D53A}"/>
              </a:ext>
            </a:extLst>
          </p:cNvPr>
          <p:cNvGrpSpPr/>
          <p:nvPr/>
        </p:nvGrpSpPr>
        <p:grpSpPr>
          <a:xfrm>
            <a:off x="5287817" y="2308155"/>
            <a:ext cx="228045" cy="351880"/>
            <a:chOff x="-28032075" y="3916450"/>
            <a:chExt cx="191425" cy="295375"/>
          </a:xfrm>
          <a:solidFill>
            <a:srgbClr val="EC6608"/>
          </a:solidFill>
        </p:grpSpPr>
        <p:sp>
          <p:nvSpPr>
            <p:cNvPr id="78" name="Google Shape;5388;p64">
              <a:extLst>
                <a:ext uri="{FF2B5EF4-FFF2-40B4-BE49-F238E27FC236}">
                  <a16:creationId xmlns:a16="http://schemas.microsoft.com/office/drawing/2014/main" id="{6D2CAF29-919D-4815-9820-8B7D3F0751C1}"/>
                </a:ext>
              </a:extLst>
            </p:cNvPr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79" name="Google Shape;5389;p64">
              <a:extLst>
                <a:ext uri="{FF2B5EF4-FFF2-40B4-BE49-F238E27FC236}">
                  <a16:creationId xmlns:a16="http://schemas.microsoft.com/office/drawing/2014/main" id="{DC930D19-A9D1-4AED-A38C-4B931F6CF424}"/>
                </a:ext>
              </a:extLst>
            </p:cNvPr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80" name="Google Shape;5390;p64">
              <a:extLst>
                <a:ext uri="{FF2B5EF4-FFF2-40B4-BE49-F238E27FC236}">
                  <a16:creationId xmlns:a16="http://schemas.microsoft.com/office/drawing/2014/main" id="{BEE8EB02-CE56-456E-ACDC-EC44E3749D0D}"/>
                </a:ext>
              </a:extLst>
            </p:cNvPr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81" name="Google Shape;5398;p64">
            <a:extLst>
              <a:ext uri="{FF2B5EF4-FFF2-40B4-BE49-F238E27FC236}">
                <a16:creationId xmlns:a16="http://schemas.microsoft.com/office/drawing/2014/main" id="{04025128-4494-4B49-9A8B-74C2C19D3176}"/>
              </a:ext>
            </a:extLst>
          </p:cNvPr>
          <p:cNvGrpSpPr/>
          <p:nvPr/>
        </p:nvGrpSpPr>
        <p:grpSpPr>
          <a:xfrm>
            <a:off x="3159603" y="3765704"/>
            <a:ext cx="345328" cy="352833"/>
            <a:chOff x="-24353875" y="3147725"/>
            <a:chExt cx="289875" cy="296175"/>
          </a:xfrm>
          <a:solidFill>
            <a:srgbClr val="EC6608"/>
          </a:solidFill>
        </p:grpSpPr>
        <p:sp>
          <p:nvSpPr>
            <p:cNvPr id="82" name="Google Shape;5399;p64">
              <a:extLst>
                <a:ext uri="{FF2B5EF4-FFF2-40B4-BE49-F238E27FC236}">
                  <a16:creationId xmlns:a16="http://schemas.microsoft.com/office/drawing/2014/main" id="{6FBBE244-CB7E-4FB2-AEE5-7DF2A050C37C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83" name="Google Shape;5400;p64">
              <a:extLst>
                <a:ext uri="{FF2B5EF4-FFF2-40B4-BE49-F238E27FC236}">
                  <a16:creationId xmlns:a16="http://schemas.microsoft.com/office/drawing/2014/main" id="{7A1A4D98-1ACA-4DCE-8334-4C5C40C40AB1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84" name="Google Shape;5407;p64">
            <a:extLst>
              <a:ext uri="{FF2B5EF4-FFF2-40B4-BE49-F238E27FC236}">
                <a16:creationId xmlns:a16="http://schemas.microsoft.com/office/drawing/2014/main" id="{45A93390-1C0D-48A9-8411-18498D3DBCE1}"/>
              </a:ext>
            </a:extLst>
          </p:cNvPr>
          <p:cNvGrpSpPr/>
          <p:nvPr/>
        </p:nvGrpSpPr>
        <p:grpSpPr>
          <a:xfrm>
            <a:off x="3828142" y="3776169"/>
            <a:ext cx="353757" cy="351463"/>
            <a:chOff x="-22845575" y="3504075"/>
            <a:chExt cx="296950" cy="295025"/>
          </a:xfrm>
          <a:solidFill>
            <a:srgbClr val="EC6608"/>
          </a:solidFill>
        </p:grpSpPr>
        <p:sp>
          <p:nvSpPr>
            <p:cNvPr id="85" name="Google Shape;5408;p64">
              <a:extLst>
                <a:ext uri="{FF2B5EF4-FFF2-40B4-BE49-F238E27FC236}">
                  <a16:creationId xmlns:a16="http://schemas.microsoft.com/office/drawing/2014/main" id="{CD361919-186C-4A90-B810-A470CD336B41}"/>
                </a:ext>
              </a:extLst>
            </p:cNvPr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86" name="Google Shape;5409;p64">
              <a:extLst>
                <a:ext uri="{FF2B5EF4-FFF2-40B4-BE49-F238E27FC236}">
                  <a16:creationId xmlns:a16="http://schemas.microsoft.com/office/drawing/2014/main" id="{7B68933D-629B-4ABD-A1D5-6530523A43DF}"/>
                </a:ext>
              </a:extLst>
            </p:cNvPr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sp>
        <p:nvSpPr>
          <p:cNvPr id="87" name="Google Shape;5448;p64">
            <a:extLst>
              <a:ext uri="{FF2B5EF4-FFF2-40B4-BE49-F238E27FC236}">
                <a16:creationId xmlns:a16="http://schemas.microsoft.com/office/drawing/2014/main" id="{A29F11FC-FB41-4420-9493-C4462FAC5190}"/>
              </a:ext>
            </a:extLst>
          </p:cNvPr>
          <p:cNvSpPr/>
          <p:nvPr/>
        </p:nvSpPr>
        <p:spPr>
          <a:xfrm>
            <a:off x="5870932" y="3741942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EC66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6608"/>
              </a:solidFill>
            </a:endParaRPr>
          </a:p>
        </p:txBody>
      </p:sp>
      <p:grpSp>
        <p:nvGrpSpPr>
          <p:cNvPr id="88" name="Google Shape;5487;p64">
            <a:extLst>
              <a:ext uri="{FF2B5EF4-FFF2-40B4-BE49-F238E27FC236}">
                <a16:creationId xmlns:a16="http://schemas.microsoft.com/office/drawing/2014/main" id="{33C028FD-421A-4EA9-B803-C3C01CABC2CD}"/>
              </a:ext>
            </a:extLst>
          </p:cNvPr>
          <p:cNvGrpSpPr/>
          <p:nvPr/>
        </p:nvGrpSpPr>
        <p:grpSpPr>
          <a:xfrm>
            <a:off x="1669624" y="2999705"/>
            <a:ext cx="353757" cy="352565"/>
            <a:chOff x="-26980600" y="3175500"/>
            <a:chExt cx="296950" cy="295950"/>
          </a:xfrm>
          <a:solidFill>
            <a:srgbClr val="EC6608"/>
          </a:solidFill>
        </p:grpSpPr>
        <p:sp>
          <p:nvSpPr>
            <p:cNvPr id="89" name="Google Shape;5488;p64">
              <a:extLst>
                <a:ext uri="{FF2B5EF4-FFF2-40B4-BE49-F238E27FC236}">
                  <a16:creationId xmlns:a16="http://schemas.microsoft.com/office/drawing/2014/main" id="{83C5D32C-2BC9-4BB1-B705-D1081AE28B55}"/>
                </a:ext>
              </a:extLst>
            </p:cNvPr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90" name="Google Shape;5489;p64">
              <a:extLst>
                <a:ext uri="{FF2B5EF4-FFF2-40B4-BE49-F238E27FC236}">
                  <a16:creationId xmlns:a16="http://schemas.microsoft.com/office/drawing/2014/main" id="{C430F5F6-DBD5-4686-93A6-96FC0FD2D3A5}"/>
                </a:ext>
              </a:extLst>
            </p:cNvPr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91" name="Google Shape;5490;p64">
              <a:extLst>
                <a:ext uri="{FF2B5EF4-FFF2-40B4-BE49-F238E27FC236}">
                  <a16:creationId xmlns:a16="http://schemas.microsoft.com/office/drawing/2014/main" id="{9D4F0851-B33C-46B9-8E41-47B3674C3607}"/>
                </a:ext>
              </a:extLst>
            </p:cNvPr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92" name="Google Shape;5496;p64">
            <a:extLst>
              <a:ext uri="{FF2B5EF4-FFF2-40B4-BE49-F238E27FC236}">
                <a16:creationId xmlns:a16="http://schemas.microsoft.com/office/drawing/2014/main" id="{33C9705D-DC65-469B-A12C-11174087CFE7}"/>
              </a:ext>
            </a:extLst>
          </p:cNvPr>
          <p:cNvGrpSpPr/>
          <p:nvPr/>
        </p:nvGrpSpPr>
        <p:grpSpPr>
          <a:xfrm>
            <a:off x="5883099" y="2912392"/>
            <a:ext cx="351910" cy="354710"/>
            <a:chOff x="-25094250" y="3176075"/>
            <a:chExt cx="295400" cy="297750"/>
          </a:xfrm>
          <a:solidFill>
            <a:srgbClr val="EC6608"/>
          </a:solidFill>
        </p:grpSpPr>
        <p:sp>
          <p:nvSpPr>
            <p:cNvPr id="93" name="Google Shape;5497;p64">
              <a:extLst>
                <a:ext uri="{FF2B5EF4-FFF2-40B4-BE49-F238E27FC236}">
                  <a16:creationId xmlns:a16="http://schemas.microsoft.com/office/drawing/2014/main" id="{42BB65FB-652C-48C8-9B66-F7E57F7F432A}"/>
                </a:ext>
              </a:extLst>
            </p:cNvPr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94" name="Google Shape;5498;p64">
              <a:extLst>
                <a:ext uri="{FF2B5EF4-FFF2-40B4-BE49-F238E27FC236}">
                  <a16:creationId xmlns:a16="http://schemas.microsoft.com/office/drawing/2014/main" id="{2EA17E56-2C77-4BC1-82EF-F46DA46102EE}"/>
                </a:ext>
              </a:extLst>
            </p:cNvPr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95" name="Google Shape;5499;p64">
              <a:extLst>
                <a:ext uri="{FF2B5EF4-FFF2-40B4-BE49-F238E27FC236}">
                  <a16:creationId xmlns:a16="http://schemas.microsoft.com/office/drawing/2014/main" id="{501EC9D6-E279-447C-91E8-D958616366C3}"/>
                </a:ext>
              </a:extLst>
            </p:cNvPr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96" name="Google Shape;5500;p64">
            <a:extLst>
              <a:ext uri="{FF2B5EF4-FFF2-40B4-BE49-F238E27FC236}">
                <a16:creationId xmlns:a16="http://schemas.microsoft.com/office/drawing/2014/main" id="{D6D13486-AE1C-432B-BDD0-104C8FF6229B}"/>
              </a:ext>
            </a:extLst>
          </p:cNvPr>
          <p:cNvGrpSpPr/>
          <p:nvPr/>
        </p:nvGrpSpPr>
        <p:grpSpPr>
          <a:xfrm>
            <a:off x="2420481" y="3745448"/>
            <a:ext cx="351910" cy="351880"/>
            <a:chOff x="-25094250" y="3547050"/>
            <a:chExt cx="295400" cy="295375"/>
          </a:xfrm>
          <a:solidFill>
            <a:srgbClr val="EC6608"/>
          </a:solidFill>
        </p:grpSpPr>
        <p:sp>
          <p:nvSpPr>
            <p:cNvPr id="97" name="Google Shape;5501;p64">
              <a:extLst>
                <a:ext uri="{FF2B5EF4-FFF2-40B4-BE49-F238E27FC236}">
                  <a16:creationId xmlns:a16="http://schemas.microsoft.com/office/drawing/2014/main" id="{DA3E0788-8F5B-44A3-8A29-CAEB5F21D247}"/>
                </a:ext>
              </a:extLst>
            </p:cNvPr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98" name="Google Shape;5502;p64">
              <a:extLst>
                <a:ext uri="{FF2B5EF4-FFF2-40B4-BE49-F238E27FC236}">
                  <a16:creationId xmlns:a16="http://schemas.microsoft.com/office/drawing/2014/main" id="{E24234D2-6080-47CC-807C-DD946482D598}"/>
                </a:ext>
              </a:extLst>
            </p:cNvPr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99" name="Google Shape;5503;p64">
              <a:extLst>
                <a:ext uri="{FF2B5EF4-FFF2-40B4-BE49-F238E27FC236}">
                  <a16:creationId xmlns:a16="http://schemas.microsoft.com/office/drawing/2014/main" id="{85C0ECD1-34B5-485A-B228-1892C5E26226}"/>
                </a:ext>
              </a:extLst>
            </p:cNvPr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100" name="Google Shape;5504;p64">
              <a:extLst>
                <a:ext uri="{FF2B5EF4-FFF2-40B4-BE49-F238E27FC236}">
                  <a16:creationId xmlns:a16="http://schemas.microsoft.com/office/drawing/2014/main" id="{001AB4C1-DE15-450A-9C98-CAC48E10B604}"/>
                </a:ext>
              </a:extLst>
            </p:cNvPr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101" name="Google Shape;5505;p64">
              <a:extLst>
                <a:ext uri="{FF2B5EF4-FFF2-40B4-BE49-F238E27FC236}">
                  <a16:creationId xmlns:a16="http://schemas.microsoft.com/office/drawing/2014/main" id="{2CD509A7-F35F-49CF-B9CB-B78106B38A8E}"/>
                </a:ext>
              </a:extLst>
            </p:cNvPr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78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63186-7120-459D-A7D6-0671721B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548C11-9790-46CA-A09C-B5B4C5BFCF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grpSp>
        <p:nvGrpSpPr>
          <p:cNvPr id="4" name="Google Shape;5170;p64">
            <a:extLst>
              <a:ext uri="{FF2B5EF4-FFF2-40B4-BE49-F238E27FC236}">
                <a16:creationId xmlns:a16="http://schemas.microsoft.com/office/drawing/2014/main" id="{E79B1A1A-6BBC-4720-8E2D-2E3264D7343A}"/>
              </a:ext>
            </a:extLst>
          </p:cNvPr>
          <p:cNvGrpSpPr/>
          <p:nvPr/>
        </p:nvGrpSpPr>
        <p:grpSpPr>
          <a:xfrm>
            <a:off x="1702973" y="1680320"/>
            <a:ext cx="322099" cy="370529"/>
            <a:chOff x="-42971725" y="3217825"/>
            <a:chExt cx="275675" cy="317125"/>
          </a:xfrm>
          <a:solidFill>
            <a:srgbClr val="2C599D"/>
          </a:solidFill>
        </p:grpSpPr>
        <p:sp>
          <p:nvSpPr>
            <p:cNvPr id="5" name="Google Shape;5171;p64">
              <a:extLst>
                <a:ext uri="{FF2B5EF4-FFF2-40B4-BE49-F238E27FC236}">
                  <a16:creationId xmlns:a16="http://schemas.microsoft.com/office/drawing/2014/main" id="{C4B069E5-9903-4A6E-A1C2-F8F3A294E76A}"/>
                </a:ext>
              </a:extLst>
            </p:cNvPr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72;p64">
              <a:extLst>
                <a:ext uri="{FF2B5EF4-FFF2-40B4-BE49-F238E27FC236}">
                  <a16:creationId xmlns:a16="http://schemas.microsoft.com/office/drawing/2014/main" id="{9645410A-716C-4A5C-A739-22469F2C0213}"/>
                </a:ext>
              </a:extLst>
            </p:cNvPr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73;p64">
              <a:extLst>
                <a:ext uri="{FF2B5EF4-FFF2-40B4-BE49-F238E27FC236}">
                  <a16:creationId xmlns:a16="http://schemas.microsoft.com/office/drawing/2014/main" id="{B529CD3E-0C22-44DC-AD51-F8A923529614}"/>
                </a:ext>
              </a:extLst>
            </p:cNvPr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5174;p64">
            <a:extLst>
              <a:ext uri="{FF2B5EF4-FFF2-40B4-BE49-F238E27FC236}">
                <a16:creationId xmlns:a16="http://schemas.microsoft.com/office/drawing/2014/main" id="{A72726A4-0D4F-4EE9-8D89-A24A628F99E4}"/>
              </a:ext>
            </a:extLst>
          </p:cNvPr>
          <p:cNvGrpSpPr/>
          <p:nvPr/>
        </p:nvGrpSpPr>
        <p:grpSpPr>
          <a:xfrm>
            <a:off x="1674887" y="2323940"/>
            <a:ext cx="378270" cy="337551"/>
            <a:chOff x="-42996150" y="3612600"/>
            <a:chExt cx="323750" cy="288900"/>
          </a:xfrm>
          <a:solidFill>
            <a:srgbClr val="2C599D"/>
          </a:solidFill>
        </p:grpSpPr>
        <p:sp>
          <p:nvSpPr>
            <p:cNvPr id="9" name="Google Shape;5175;p64">
              <a:extLst>
                <a:ext uri="{FF2B5EF4-FFF2-40B4-BE49-F238E27FC236}">
                  <a16:creationId xmlns:a16="http://schemas.microsoft.com/office/drawing/2014/main" id="{C72DF1DA-8A1C-4F27-A470-271F49B6E0DB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76;p64">
              <a:extLst>
                <a:ext uri="{FF2B5EF4-FFF2-40B4-BE49-F238E27FC236}">
                  <a16:creationId xmlns:a16="http://schemas.microsoft.com/office/drawing/2014/main" id="{2A66A5C2-5725-496E-9BCA-7A6648F14BCC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77;p64">
              <a:extLst>
                <a:ext uri="{FF2B5EF4-FFF2-40B4-BE49-F238E27FC236}">
                  <a16:creationId xmlns:a16="http://schemas.microsoft.com/office/drawing/2014/main" id="{BE6798E5-0B4B-408D-B185-357158609839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5187;p64">
            <a:extLst>
              <a:ext uri="{FF2B5EF4-FFF2-40B4-BE49-F238E27FC236}">
                <a16:creationId xmlns:a16="http://schemas.microsoft.com/office/drawing/2014/main" id="{5F013042-C57E-4441-85E3-CE75CC878344}"/>
              </a:ext>
            </a:extLst>
          </p:cNvPr>
          <p:cNvGrpSpPr/>
          <p:nvPr/>
        </p:nvGrpSpPr>
        <p:grpSpPr>
          <a:xfrm>
            <a:off x="5209072" y="1662527"/>
            <a:ext cx="379146" cy="370967"/>
            <a:chOff x="-41117650" y="3605525"/>
            <a:chExt cx="324500" cy="317500"/>
          </a:xfrm>
          <a:solidFill>
            <a:srgbClr val="2C599D"/>
          </a:solidFill>
        </p:grpSpPr>
        <p:sp>
          <p:nvSpPr>
            <p:cNvPr id="13" name="Google Shape;5188;p64">
              <a:extLst>
                <a:ext uri="{FF2B5EF4-FFF2-40B4-BE49-F238E27FC236}">
                  <a16:creationId xmlns:a16="http://schemas.microsoft.com/office/drawing/2014/main" id="{01BFEB2E-C4EA-4095-9F74-436531FDAD11}"/>
                </a:ext>
              </a:extLst>
            </p:cNvPr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89;p64">
              <a:extLst>
                <a:ext uri="{FF2B5EF4-FFF2-40B4-BE49-F238E27FC236}">
                  <a16:creationId xmlns:a16="http://schemas.microsoft.com/office/drawing/2014/main" id="{79A11197-2342-41AC-A283-68BFA64BDDD9}"/>
                </a:ext>
              </a:extLst>
            </p:cNvPr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90;p64">
              <a:extLst>
                <a:ext uri="{FF2B5EF4-FFF2-40B4-BE49-F238E27FC236}">
                  <a16:creationId xmlns:a16="http://schemas.microsoft.com/office/drawing/2014/main" id="{43451F3D-FF18-4506-9616-A7CC01768272}"/>
                </a:ext>
              </a:extLst>
            </p:cNvPr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5192;p64">
            <a:extLst>
              <a:ext uri="{FF2B5EF4-FFF2-40B4-BE49-F238E27FC236}">
                <a16:creationId xmlns:a16="http://schemas.microsoft.com/office/drawing/2014/main" id="{3DE74FC5-F49D-41D9-AAFC-C3EFEF0F4ECA}"/>
              </a:ext>
            </a:extLst>
          </p:cNvPr>
          <p:cNvGrpSpPr/>
          <p:nvPr/>
        </p:nvGrpSpPr>
        <p:grpSpPr>
          <a:xfrm>
            <a:off x="3203951" y="2289677"/>
            <a:ext cx="216271" cy="371814"/>
            <a:chOff x="-39205300" y="3220175"/>
            <a:chExt cx="185100" cy="318225"/>
          </a:xfrm>
          <a:solidFill>
            <a:srgbClr val="2C599D"/>
          </a:solidFill>
        </p:grpSpPr>
        <p:sp>
          <p:nvSpPr>
            <p:cNvPr id="17" name="Google Shape;5193;p64">
              <a:extLst>
                <a:ext uri="{FF2B5EF4-FFF2-40B4-BE49-F238E27FC236}">
                  <a16:creationId xmlns:a16="http://schemas.microsoft.com/office/drawing/2014/main" id="{E3F226EF-9DE7-4540-80CD-8BFC4A275E85}"/>
                </a:ext>
              </a:extLst>
            </p:cNvPr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94;p64">
              <a:extLst>
                <a:ext uri="{FF2B5EF4-FFF2-40B4-BE49-F238E27FC236}">
                  <a16:creationId xmlns:a16="http://schemas.microsoft.com/office/drawing/2014/main" id="{A54832B5-312B-4752-A2C7-460AD49AC38A}"/>
                </a:ext>
              </a:extLst>
            </p:cNvPr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5198;p64">
            <a:extLst>
              <a:ext uri="{FF2B5EF4-FFF2-40B4-BE49-F238E27FC236}">
                <a16:creationId xmlns:a16="http://schemas.microsoft.com/office/drawing/2014/main" id="{96213618-8D6C-4767-BE4C-8E1A15786D6F}"/>
              </a:ext>
            </a:extLst>
          </p:cNvPr>
          <p:cNvSpPr/>
          <p:nvPr/>
        </p:nvSpPr>
        <p:spPr>
          <a:xfrm>
            <a:off x="3140498" y="2898063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2C5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5205;p64">
            <a:extLst>
              <a:ext uri="{FF2B5EF4-FFF2-40B4-BE49-F238E27FC236}">
                <a16:creationId xmlns:a16="http://schemas.microsoft.com/office/drawing/2014/main" id="{90B8CF31-4424-469A-9855-DB49425F0741}"/>
              </a:ext>
            </a:extLst>
          </p:cNvPr>
          <p:cNvGrpSpPr/>
          <p:nvPr/>
        </p:nvGrpSpPr>
        <p:grpSpPr>
          <a:xfrm>
            <a:off x="2413299" y="2308735"/>
            <a:ext cx="358640" cy="363226"/>
            <a:chOff x="-42617300" y="3587775"/>
            <a:chExt cx="306950" cy="310875"/>
          </a:xfrm>
          <a:solidFill>
            <a:srgbClr val="2C599D"/>
          </a:solidFill>
        </p:grpSpPr>
        <p:sp>
          <p:nvSpPr>
            <p:cNvPr id="21" name="Google Shape;5206;p64">
              <a:extLst>
                <a:ext uri="{FF2B5EF4-FFF2-40B4-BE49-F238E27FC236}">
                  <a16:creationId xmlns:a16="http://schemas.microsoft.com/office/drawing/2014/main" id="{5CBB77BF-EDEE-4435-9224-8DBA2F4BD97F}"/>
                </a:ext>
              </a:extLst>
            </p:cNvPr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07;p64">
              <a:extLst>
                <a:ext uri="{FF2B5EF4-FFF2-40B4-BE49-F238E27FC236}">
                  <a16:creationId xmlns:a16="http://schemas.microsoft.com/office/drawing/2014/main" id="{26F8C640-EAC6-4D44-AA0B-5E989571BA9A}"/>
                </a:ext>
              </a:extLst>
            </p:cNvPr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5209;p64">
            <a:extLst>
              <a:ext uri="{FF2B5EF4-FFF2-40B4-BE49-F238E27FC236}">
                <a16:creationId xmlns:a16="http://schemas.microsoft.com/office/drawing/2014/main" id="{BCCE3B24-8514-4F73-A3F2-6F839FFEED9E}"/>
              </a:ext>
            </a:extLst>
          </p:cNvPr>
          <p:cNvGrpSpPr/>
          <p:nvPr/>
        </p:nvGrpSpPr>
        <p:grpSpPr>
          <a:xfrm>
            <a:off x="3125650" y="1681008"/>
            <a:ext cx="376926" cy="370324"/>
            <a:chOff x="-40748275" y="3238700"/>
            <a:chExt cx="322600" cy="316950"/>
          </a:xfrm>
          <a:solidFill>
            <a:srgbClr val="2C599D"/>
          </a:solidFill>
        </p:grpSpPr>
        <p:sp>
          <p:nvSpPr>
            <p:cNvPr id="24" name="Google Shape;5210;p64">
              <a:extLst>
                <a:ext uri="{FF2B5EF4-FFF2-40B4-BE49-F238E27FC236}">
                  <a16:creationId xmlns:a16="http://schemas.microsoft.com/office/drawing/2014/main" id="{B7D5E21B-ED08-4A05-A9B5-AA1A60DBD6EE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11;p64">
              <a:extLst>
                <a:ext uri="{FF2B5EF4-FFF2-40B4-BE49-F238E27FC236}">
                  <a16:creationId xmlns:a16="http://schemas.microsoft.com/office/drawing/2014/main" id="{F5170865-6922-4E30-8151-C01D50979BF3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12;p64">
              <a:extLst>
                <a:ext uri="{FF2B5EF4-FFF2-40B4-BE49-F238E27FC236}">
                  <a16:creationId xmlns:a16="http://schemas.microsoft.com/office/drawing/2014/main" id="{A4C34D60-ED4E-4266-84D6-62C4117AA20A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13;p64">
              <a:extLst>
                <a:ext uri="{FF2B5EF4-FFF2-40B4-BE49-F238E27FC236}">
                  <a16:creationId xmlns:a16="http://schemas.microsoft.com/office/drawing/2014/main" id="{2F861175-70A7-4434-A82B-210D71ED0C48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14;p64">
              <a:extLst>
                <a:ext uri="{FF2B5EF4-FFF2-40B4-BE49-F238E27FC236}">
                  <a16:creationId xmlns:a16="http://schemas.microsoft.com/office/drawing/2014/main" id="{EA625CC2-72B1-4E35-A66D-9EEF2D079EE5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15;p64">
              <a:extLst>
                <a:ext uri="{FF2B5EF4-FFF2-40B4-BE49-F238E27FC236}">
                  <a16:creationId xmlns:a16="http://schemas.microsoft.com/office/drawing/2014/main" id="{2D0A37D7-1489-42D4-AC57-043874B42075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5216;p64">
            <a:extLst>
              <a:ext uri="{FF2B5EF4-FFF2-40B4-BE49-F238E27FC236}">
                <a16:creationId xmlns:a16="http://schemas.microsoft.com/office/drawing/2014/main" id="{002BADAC-9113-4405-9762-6F0A9003C22A}"/>
              </a:ext>
            </a:extLst>
          </p:cNvPr>
          <p:cNvGrpSpPr/>
          <p:nvPr/>
        </p:nvGrpSpPr>
        <p:grpSpPr>
          <a:xfrm>
            <a:off x="5862940" y="1664075"/>
            <a:ext cx="371814" cy="338690"/>
            <a:chOff x="-40745125" y="3632900"/>
            <a:chExt cx="318225" cy="289875"/>
          </a:xfrm>
          <a:solidFill>
            <a:srgbClr val="2C599D"/>
          </a:solidFill>
        </p:grpSpPr>
        <p:sp>
          <p:nvSpPr>
            <p:cNvPr id="31" name="Google Shape;5217;p64">
              <a:extLst>
                <a:ext uri="{FF2B5EF4-FFF2-40B4-BE49-F238E27FC236}">
                  <a16:creationId xmlns:a16="http://schemas.microsoft.com/office/drawing/2014/main" id="{95BF3FAF-0FA4-4CEA-AEF8-AE313D1C535D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18;p64">
              <a:extLst>
                <a:ext uri="{FF2B5EF4-FFF2-40B4-BE49-F238E27FC236}">
                  <a16:creationId xmlns:a16="http://schemas.microsoft.com/office/drawing/2014/main" id="{D3D0E601-4CF8-4FB4-A5F2-23C76DF6F6A7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19;p64">
              <a:extLst>
                <a:ext uri="{FF2B5EF4-FFF2-40B4-BE49-F238E27FC236}">
                  <a16:creationId xmlns:a16="http://schemas.microsoft.com/office/drawing/2014/main" id="{707151BD-586C-46E8-9366-579AE549FEA5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20;p64">
              <a:extLst>
                <a:ext uri="{FF2B5EF4-FFF2-40B4-BE49-F238E27FC236}">
                  <a16:creationId xmlns:a16="http://schemas.microsoft.com/office/drawing/2014/main" id="{CC2D2487-4D1B-4DCC-951C-5FB1DAA33690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1;p64">
              <a:extLst>
                <a:ext uri="{FF2B5EF4-FFF2-40B4-BE49-F238E27FC236}">
                  <a16:creationId xmlns:a16="http://schemas.microsoft.com/office/drawing/2014/main" id="{5576231C-8236-4349-88B1-7476BF0103FB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22;p64">
              <a:extLst>
                <a:ext uri="{FF2B5EF4-FFF2-40B4-BE49-F238E27FC236}">
                  <a16:creationId xmlns:a16="http://schemas.microsoft.com/office/drawing/2014/main" id="{663FE507-448B-427A-8ACC-A1DB9A3EF98D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23;p64">
              <a:extLst>
                <a:ext uri="{FF2B5EF4-FFF2-40B4-BE49-F238E27FC236}">
                  <a16:creationId xmlns:a16="http://schemas.microsoft.com/office/drawing/2014/main" id="{F36DD2AD-2F20-4663-A0FE-06970FE9F50A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5224;p64">
            <a:extLst>
              <a:ext uri="{FF2B5EF4-FFF2-40B4-BE49-F238E27FC236}">
                <a16:creationId xmlns:a16="http://schemas.microsoft.com/office/drawing/2014/main" id="{D81380CC-A2A5-4BE3-9A70-55AFF161F3F7}"/>
              </a:ext>
            </a:extLst>
          </p:cNvPr>
          <p:cNvGrpSpPr/>
          <p:nvPr/>
        </p:nvGrpSpPr>
        <p:grpSpPr>
          <a:xfrm>
            <a:off x="4495487" y="2291313"/>
            <a:ext cx="363518" cy="370178"/>
            <a:chOff x="-40742750" y="3972175"/>
            <a:chExt cx="311125" cy="316825"/>
          </a:xfrm>
          <a:solidFill>
            <a:srgbClr val="2C599D"/>
          </a:solidFill>
        </p:grpSpPr>
        <p:sp>
          <p:nvSpPr>
            <p:cNvPr id="39" name="Google Shape;5225;p64">
              <a:extLst>
                <a:ext uri="{FF2B5EF4-FFF2-40B4-BE49-F238E27FC236}">
                  <a16:creationId xmlns:a16="http://schemas.microsoft.com/office/drawing/2014/main" id="{0592D11C-90A0-4606-8F2F-87808CFF56AD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26;p64">
              <a:extLst>
                <a:ext uri="{FF2B5EF4-FFF2-40B4-BE49-F238E27FC236}">
                  <a16:creationId xmlns:a16="http://schemas.microsoft.com/office/drawing/2014/main" id="{519ACF3A-03C4-463D-9AD2-EBD78CC70FB9}"/>
                </a:ext>
              </a:extLst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237;p64">
            <a:extLst>
              <a:ext uri="{FF2B5EF4-FFF2-40B4-BE49-F238E27FC236}">
                <a16:creationId xmlns:a16="http://schemas.microsoft.com/office/drawing/2014/main" id="{9FF46446-5B39-4771-A9BA-59A3BE2497B8}"/>
              </a:ext>
            </a:extLst>
          </p:cNvPr>
          <p:cNvGrpSpPr/>
          <p:nvPr/>
        </p:nvGrpSpPr>
        <p:grpSpPr>
          <a:xfrm>
            <a:off x="5290300" y="2897362"/>
            <a:ext cx="290815" cy="369740"/>
            <a:chOff x="-37370925" y="3579105"/>
            <a:chExt cx="248900" cy="316450"/>
          </a:xfrm>
          <a:solidFill>
            <a:srgbClr val="2C599D"/>
          </a:solidFill>
        </p:grpSpPr>
        <p:sp>
          <p:nvSpPr>
            <p:cNvPr id="42" name="Google Shape;5238;p64">
              <a:extLst>
                <a:ext uri="{FF2B5EF4-FFF2-40B4-BE49-F238E27FC236}">
                  <a16:creationId xmlns:a16="http://schemas.microsoft.com/office/drawing/2014/main" id="{B30035E2-921E-4521-84B7-91005B51B60C}"/>
                </a:ext>
              </a:extLst>
            </p:cNvPr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39;p64">
              <a:extLst>
                <a:ext uri="{FF2B5EF4-FFF2-40B4-BE49-F238E27FC236}">
                  <a16:creationId xmlns:a16="http://schemas.microsoft.com/office/drawing/2014/main" id="{A65C1B61-CA78-4E82-A8C5-876D70D768BA}"/>
                </a:ext>
              </a:extLst>
            </p:cNvPr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5240;p64">
            <a:extLst>
              <a:ext uri="{FF2B5EF4-FFF2-40B4-BE49-F238E27FC236}">
                <a16:creationId xmlns:a16="http://schemas.microsoft.com/office/drawing/2014/main" id="{99CD7302-D3D4-45AD-8FEF-D5FDD1D1D54D}"/>
              </a:ext>
            </a:extLst>
          </p:cNvPr>
          <p:cNvSpPr/>
          <p:nvPr/>
        </p:nvSpPr>
        <p:spPr>
          <a:xfrm>
            <a:off x="2407938" y="1664075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2C5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5241;p64">
            <a:extLst>
              <a:ext uri="{FF2B5EF4-FFF2-40B4-BE49-F238E27FC236}">
                <a16:creationId xmlns:a16="http://schemas.microsoft.com/office/drawing/2014/main" id="{BA272F28-F502-492A-9EE2-0E1459DAE437}"/>
              </a:ext>
            </a:extLst>
          </p:cNvPr>
          <p:cNvSpPr/>
          <p:nvPr/>
        </p:nvSpPr>
        <p:spPr>
          <a:xfrm>
            <a:off x="3833348" y="1664075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2C5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5276;p64">
            <a:extLst>
              <a:ext uri="{FF2B5EF4-FFF2-40B4-BE49-F238E27FC236}">
                <a16:creationId xmlns:a16="http://schemas.microsoft.com/office/drawing/2014/main" id="{F8B8B6C5-09BE-42A5-90E3-92B3C0ADD49B}"/>
              </a:ext>
            </a:extLst>
          </p:cNvPr>
          <p:cNvGrpSpPr/>
          <p:nvPr/>
        </p:nvGrpSpPr>
        <p:grpSpPr>
          <a:xfrm>
            <a:off x="4506322" y="1663520"/>
            <a:ext cx="371814" cy="369974"/>
            <a:chOff x="-41893475" y="3584850"/>
            <a:chExt cx="318225" cy="316650"/>
          </a:xfrm>
          <a:solidFill>
            <a:srgbClr val="2C599D"/>
          </a:solidFill>
        </p:grpSpPr>
        <p:sp>
          <p:nvSpPr>
            <p:cNvPr id="47" name="Google Shape;5277;p64">
              <a:extLst>
                <a:ext uri="{FF2B5EF4-FFF2-40B4-BE49-F238E27FC236}">
                  <a16:creationId xmlns:a16="http://schemas.microsoft.com/office/drawing/2014/main" id="{9C69EB08-E60C-4D9F-9A86-60EA2A9EB3D0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78;p64">
              <a:extLst>
                <a:ext uri="{FF2B5EF4-FFF2-40B4-BE49-F238E27FC236}">
                  <a16:creationId xmlns:a16="http://schemas.microsoft.com/office/drawing/2014/main" id="{F6E73AF5-2D11-469B-9AE4-93E28204F406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79;p64">
              <a:extLst>
                <a:ext uri="{FF2B5EF4-FFF2-40B4-BE49-F238E27FC236}">
                  <a16:creationId xmlns:a16="http://schemas.microsoft.com/office/drawing/2014/main" id="{12BF41C6-8C88-4A13-91FE-DF6505215DF2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80;p64">
              <a:extLst>
                <a:ext uri="{FF2B5EF4-FFF2-40B4-BE49-F238E27FC236}">
                  <a16:creationId xmlns:a16="http://schemas.microsoft.com/office/drawing/2014/main" id="{E8C8E952-B090-4C8C-8A39-03DF952FDFAA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283;p64">
            <a:extLst>
              <a:ext uri="{FF2B5EF4-FFF2-40B4-BE49-F238E27FC236}">
                <a16:creationId xmlns:a16="http://schemas.microsoft.com/office/drawing/2014/main" id="{4132F114-5141-479C-BE78-6451B23D91A1}"/>
              </a:ext>
            </a:extLst>
          </p:cNvPr>
          <p:cNvGrpSpPr/>
          <p:nvPr/>
        </p:nvGrpSpPr>
        <p:grpSpPr>
          <a:xfrm>
            <a:off x="2421403" y="2918580"/>
            <a:ext cx="337522" cy="370909"/>
            <a:chOff x="-39998250" y="3605325"/>
            <a:chExt cx="288875" cy="317450"/>
          </a:xfrm>
          <a:solidFill>
            <a:srgbClr val="2C599D"/>
          </a:solidFill>
        </p:grpSpPr>
        <p:sp>
          <p:nvSpPr>
            <p:cNvPr id="52" name="Google Shape;5284;p64">
              <a:extLst>
                <a:ext uri="{FF2B5EF4-FFF2-40B4-BE49-F238E27FC236}">
                  <a16:creationId xmlns:a16="http://schemas.microsoft.com/office/drawing/2014/main" id="{50E33CAE-715B-49E9-9C8F-371ADBB3F0FD}"/>
                </a:ext>
              </a:extLst>
            </p:cNvPr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85;p64">
              <a:extLst>
                <a:ext uri="{FF2B5EF4-FFF2-40B4-BE49-F238E27FC236}">
                  <a16:creationId xmlns:a16="http://schemas.microsoft.com/office/drawing/2014/main" id="{BDA03F1C-3534-4096-8319-DD983AE239BE}"/>
                </a:ext>
              </a:extLst>
            </p:cNvPr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289;p64">
            <a:extLst>
              <a:ext uri="{FF2B5EF4-FFF2-40B4-BE49-F238E27FC236}">
                <a16:creationId xmlns:a16="http://schemas.microsoft.com/office/drawing/2014/main" id="{AEC30DCD-A054-416D-90F1-9E763D78B02B}"/>
              </a:ext>
            </a:extLst>
          </p:cNvPr>
          <p:cNvGrpSpPr/>
          <p:nvPr/>
        </p:nvGrpSpPr>
        <p:grpSpPr>
          <a:xfrm>
            <a:off x="3857270" y="2292452"/>
            <a:ext cx="266921" cy="369039"/>
            <a:chOff x="-38129425" y="3222550"/>
            <a:chExt cx="228450" cy="315850"/>
          </a:xfrm>
          <a:solidFill>
            <a:srgbClr val="2C599D"/>
          </a:solidFill>
        </p:grpSpPr>
        <p:sp>
          <p:nvSpPr>
            <p:cNvPr id="55" name="Google Shape;5290;p64">
              <a:extLst>
                <a:ext uri="{FF2B5EF4-FFF2-40B4-BE49-F238E27FC236}">
                  <a16:creationId xmlns:a16="http://schemas.microsoft.com/office/drawing/2014/main" id="{FE2C7DE1-FE4F-462F-952C-AC70B3D1FEA7}"/>
                </a:ext>
              </a:extLst>
            </p:cNvPr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91;p64">
              <a:extLst>
                <a:ext uri="{FF2B5EF4-FFF2-40B4-BE49-F238E27FC236}">
                  <a16:creationId xmlns:a16="http://schemas.microsoft.com/office/drawing/2014/main" id="{C0B9BBCA-39CB-41A7-8A65-6ECD1DD69BC2}"/>
                </a:ext>
              </a:extLst>
            </p:cNvPr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319;p64">
            <a:extLst>
              <a:ext uri="{FF2B5EF4-FFF2-40B4-BE49-F238E27FC236}">
                <a16:creationId xmlns:a16="http://schemas.microsoft.com/office/drawing/2014/main" id="{60316569-FF53-42F8-BBF2-2750063612E9}"/>
              </a:ext>
            </a:extLst>
          </p:cNvPr>
          <p:cNvGrpSpPr/>
          <p:nvPr/>
        </p:nvGrpSpPr>
        <p:grpSpPr>
          <a:xfrm>
            <a:off x="4499001" y="2898063"/>
            <a:ext cx="366293" cy="370441"/>
            <a:chOff x="-39647175" y="3972000"/>
            <a:chExt cx="313500" cy="317050"/>
          </a:xfrm>
          <a:solidFill>
            <a:srgbClr val="2C599D"/>
          </a:solidFill>
        </p:grpSpPr>
        <p:sp>
          <p:nvSpPr>
            <p:cNvPr id="58" name="Google Shape;5320;p64">
              <a:extLst>
                <a:ext uri="{FF2B5EF4-FFF2-40B4-BE49-F238E27FC236}">
                  <a16:creationId xmlns:a16="http://schemas.microsoft.com/office/drawing/2014/main" id="{1982FF0F-6CEA-49AC-BA61-B2FB7A205968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21;p64">
              <a:extLst>
                <a:ext uri="{FF2B5EF4-FFF2-40B4-BE49-F238E27FC236}">
                  <a16:creationId xmlns:a16="http://schemas.microsoft.com/office/drawing/2014/main" id="{6F19BFD3-6ED6-4D05-98AD-832F4AB5CDB5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22;p64">
              <a:extLst>
                <a:ext uri="{FF2B5EF4-FFF2-40B4-BE49-F238E27FC236}">
                  <a16:creationId xmlns:a16="http://schemas.microsoft.com/office/drawing/2014/main" id="{EDE79A67-883C-4A35-B990-6DB97EBC4621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5333;p64">
            <a:extLst>
              <a:ext uri="{FF2B5EF4-FFF2-40B4-BE49-F238E27FC236}">
                <a16:creationId xmlns:a16="http://schemas.microsoft.com/office/drawing/2014/main" id="{68EC6837-BD77-409E-A2F8-893228C3033D}"/>
              </a:ext>
            </a:extLst>
          </p:cNvPr>
          <p:cNvSpPr/>
          <p:nvPr/>
        </p:nvSpPr>
        <p:spPr>
          <a:xfrm>
            <a:off x="3864297" y="2898063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2C5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5351;p64">
            <a:extLst>
              <a:ext uri="{FF2B5EF4-FFF2-40B4-BE49-F238E27FC236}">
                <a16:creationId xmlns:a16="http://schemas.microsoft.com/office/drawing/2014/main" id="{F2AC5F42-A3AB-4A8E-9EA9-F92E9CFBED71}"/>
              </a:ext>
            </a:extLst>
          </p:cNvPr>
          <p:cNvGrpSpPr/>
          <p:nvPr/>
        </p:nvGrpSpPr>
        <p:grpSpPr>
          <a:xfrm>
            <a:off x="1653776" y="3728699"/>
            <a:ext cx="351880" cy="351910"/>
            <a:chOff x="-26573400" y="3546250"/>
            <a:chExt cx="295375" cy="295400"/>
          </a:xfrm>
          <a:solidFill>
            <a:srgbClr val="2C599D"/>
          </a:solidFill>
        </p:grpSpPr>
        <p:sp>
          <p:nvSpPr>
            <p:cNvPr id="63" name="Google Shape;5352;p64">
              <a:extLst>
                <a:ext uri="{FF2B5EF4-FFF2-40B4-BE49-F238E27FC236}">
                  <a16:creationId xmlns:a16="http://schemas.microsoft.com/office/drawing/2014/main" id="{74F96CB4-BDB3-4EEF-B3F0-41383F252848}"/>
                </a:ext>
              </a:extLst>
            </p:cNvPr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53;p64">
              <a:extLst>
                <a:ext uri="{FF2B5EF4-FFF2-40B4-BE49-F238E27FC236}">
                  <a16:creationId xmlns:a16="http://schemas.microsoft.com/office/drawing/2014/main" id="{C4CB75E4-12CD-4194-B55E-134C686A9564}"/>
                </a:ext>
              </a:extLst>
            </p:cNvPr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54;p64">
              <a:extLst>
                <a:ext uri="{FF2B5EF4-FFF2-40B4-BE49-F238E27FC236}">
                  <a16:creationId xmlns:a16="http://schemas.microsoft.com/office/drawing/2014/main" id="{20FC7585-F9F3-426C-AAED-8BF40FD53C0F}"/>
                </a:ext>
              </a:extLst>
            </p:cNvPr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55;p64">
              <a:extLst>
                <a:ext uri="{FF2B5EF4-FFF2-40B4-BE49-F238E27FC236}">
                  <a16:creationId xmlns:a16="http://schemas.microsoft.com/office/drawing/2014/main" id="{F9DB233F-5849-4F89-8629-6E389539FA37}"/>
                </a:ext>
              </a:extLst>
            </p:cNvPr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56;p64">
              <a:extLst>
                <a:ext uri="{FF2B5EF4-FFF2-40B4-BE49-F238E27FC236}">
                  <a16:creationId xmlns:a16="http://schemas.microsoft.com/office/drawing/2014/main" id="{C4A90E3A-D676-46BA-BF9D-623BF354EA15}"/>
                </a:ext>
              </a:extLst>
            </p:cNvPr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5368;p64">
            <a:extLst>
              <a:ext uri="{FF2B5EF4-FFF2-40B4-BE49-F238E27FC236}">
                <a16:creationId xmlns:a16="http://schemas.microsoft.com/office/drawing/2014/main" id="{EFB45319-290A-415F-B73F-E4BD243DF8BE}"/>
              </a:ext>
            </a:extLst>
          </p:cNvPr>
          <p:cNvGrpSpPr/>
          <p:nvPr/>
        </p:nvGrpSpPr>
        <p:grpSpPr>
          <a:xfrm>
            <a:off x="5225376" y="3737798"/>
            <a:ext cx="289962" cy="352833"/>
            <a:chOff x="-24709100" y="3888875"/>
            <a:chExt cx="243400" cy="296175"/>
          </a:xfrm>
          <a:solidFill>
            <a:srgbClr val="2C599D"/>
          </a:solidFill>
        </p:grpSpPr>
        <p:sp>
          <p:nvSpPr>
            <p:cNvPr id="69" name="Google Shape;5369;p64">
              <a:extLst>
                <a:ext uri="{FF2B5EF4-FFF2-40B4-BE49-F238E27FC236}">
                  <a16:creationId xmlns:a16="http://schemas.microsoft.com/office/drawing/2014/main" id="{CFB34FEB-0F3E-4287-BFAB-AB3915489629}"/>
                </a:ext>
              </a:extLst>
            </p:cNvPr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370;p64">
              <a:extLst>
                <a:ext uri="{FF2B5EF4-FFF2-40B4-BE49-F238E27FC236}">
                  <a16:creationId xmlns:a16="http://schemas.microsoft.com/office/drawing/2014/main" id="{7F1378EB-F96B-4605-9325-B03B7D64B263}"/>
                </a:ext>
              </a:extLst>
            </p:cNvPr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371;p64">
              <a:extLst>
                <a:ext uri="{FF2B5EF4-FFF2-40B4-BE49-F238E27FC236}">
                  <a16:creationId xmlns:a16="http://schemas.microsoft.com/office/drawing/2014/main" id="{84365341-4C53-4546-BFA8-CFFBB89F95A6}"/>
                </a:ext>
              </a:extLst>
            </p:cNvPr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5372;p64">
            <a:extLst>
              <a:ext uri="{FF2B5EF4-FFF2-40B4-BE49-F238E27FC236}">
                <a16:creationId xmlns:a16="http://schemas.microsoft.com/office/drawing/2014/main" id="{0C545879-370B-428F-A8D9-B1EAC15C59EC}"/>
              </a:ext>
            </a:extLst>
          </p:cNvPr>
          <p:cNvGrpSpPr/>
          <p:nvPr/>
        </p:nvGrpSpPr>
        <p:grpSpPr>
          <a:xfrm>
            <a:off x="4487442" y="3767343"/>
            <a:ext cx="356556" cy="349557"/>
            <a:chOff x="-22863675" y="3131775"/>
            <a:chExt cx="299300" cy="293425"/>
          </a:xfrm>
          <a:solidFill>
            <a:srgbClr val="2C599D"/>
          </a:solidFill>
        </p:grpSpPr>
        <p:sp>
          <p:nvSpPr>
            <p:cNvPr id="73" name="Google Shape;5373;p64">
              <a:extLst>
                <a:ext uri="{FF2B5EF4-FFF2-40B4-BE49-F238E27FC236}">
                  <a16:creationId xmlns:a16="http://schemas.microsoft.com/office/drawing/2014/main" id="{5F88E7E4-3AF1-4C2C-A961-B6E07B60870C}"/>
                </a:ext>
              </a:extLst>
            </p:cNvPr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374;p64">
              <a:extLst>
                <a:ext uri="{FF2B5EF4-FFF2-40B4-BE49-F238E27FC236}">
                  <a16:creationId xmlns:a16="http://schemas.microsoft.com/office/drawing/2014/main" id="{B43BAEED-5117-4E5D-8EF8-65AA03069914}"/>
                </a:ext>
              </a:extLst>
            </p:cNvPr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375;p64">
              <a:extLst>
                <a:ext uri="{FF2B5EF4-FFF2-40B4-BE49-F238E27FC236}">
                  <a16:creationId xmlns:a16="http://schemas.microsoft.com/office/drawing/2014/main" id="{8C51A347-9236-458E-ACA0-5113A289AB14}"/>
                </a:ext>
              </a:extLst>
            </p:cNvPr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5386;p64">
            <a:extLst>
              <a:ext uri="{FF2B5EF4-FFF2-40B4-BE49-F238E27FC236}">
                <a16:creationId xmlns:a16="http://schemas.microsoft.com/office/drawing/2014/main" id="{CCDE804A-3B23-4AEA-8E9A-B1F02C7F09A8}"/>
              </a:ext>
            </a:extLst>
          </p:cNvPr>
          <p:cNvSpPr/>
          <p:nvPr/>
        </p:nvSpPr>
        <p:spPr>
          <a:xfrm>
            <a:off x="5882206" y="2286099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2C5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5387;p64">
            <a:extLst>
              <a:ext uri="{FF2B5EF4-FFF2-40B4-BE49-F238E27FC236}">
                <a16:creationId xmlns:a16="http://schemas.microsoft.com/office/drawing/2014/main" id="{25235F99-BCDD-428D-99D7-02191A81B19D}"/>
              </a:ext>
            </a:extLst>
          </p:cNvPr>
          <p:cNvGrpSpPr/>
          <p:nvPr/>
        </p:nvGrpSpPr>
        <p:grpSpPr>
          <a:xfrm>
            <a:off x="5287817" y="2308155"/>
            <a:ext cx="228045" cy="351880"/>
            <a:chOff x="-28032075" y="3916450"/>
            <a:chExt cx="191425" cy="295375"/>
          </a:xfrm>
          <a:solidFill>
            <a:srgbClr val="2C599D"/>
          </a:solidFill>
        </p:grpSpPr>
        <p:sp>
          <p:nvSpPr>
            <p:cNvPr id="78" name="Google Shape;5388;p64">
              <a:extLst>
                <a:ext uri="{FF2B5EF4-FFF2-40B4-BE49-F238E27FC236}">
                  <a16:creationId xmlns:a16="http://schemas.microsoft.com/office/drawing/2014/main" id="{24B9E46D-1CA6-4CC6-98C0-15B8CC38E0EB}"/>
                </a:ext>
              </a:extLst>
            </p:cNvPr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89;p64">
              <a:extLst>
                <a:ext uri="{FF2B5EF4-FFF2-40B4-BE49-F238E27FC236}">
                  <a16:creationId xmlns:a16="http://schemas.microsoft.com/office/drawing/2014/main" id="{17BF1941-2257-4AA6-9C27-1FBF3EF82D0D}"/>
                </a:ext>
              </a:extLst>
            </p:cNvPr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90;p64">
              <a:extLst>
                <a:ext uri="{FF2B5EF4-FFF2-40B4-BE49-F238E27FC236}">
                  <a16:creationId xmlns:a16="http://schemas.microsoft.com/office/drawing/2014/main" id="{2685CD36-BB8C-4C92-9003-8091FF4F129D}"/>
                </a:ext>
              </a:extLst>
            </p:cNvPr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5398;p64">
            <a:extLst>
              <a:ext uri="{FF2B5EF4-FFF2-40B4-BE49-F238E27FC236}">
                <a16:creationId xmlns:a16="http://schemas.microsoft.com/office/drawing/2014/main" id="{C93C756B-5213-4D04-A5D8-BFE343BF77AE}"/>
              </a:ext>
            </a:extLst>
          </p:cNvPr>
          <p:cNvGrpSpPr/>
          <p:nvPr/>
        </p:nvGrpSpPr>
        <p:grpSpPr>
          <a:xfrm>
            <a:off x="3159603" y="3765704"/>
            <a:ext cx="345328" cy="352833"/>
            <a:chOff x="-24353875" y="3147725"/>
            <a:chExt cx="289875" cy="296175"/>
          </a:xfrm>
          <a:solidFill>
            <a:srgbClr val="2C599D"/>
          </a:solidFill>
        </p:grpSpPr>
        <p:sp>
          <p:nvSpPr>
            <p:cNvPr id="82" name="Google Shape;5399;p64">
              <a:extLst>
                <a:ext uri="{FF2B5EF4-FFF2-40B4-BE49-F238E27FC236}">
                  <a16:creationId xmlns:a16="http://schemas.microsoft.com/office/drawing/2014/main" id="{FBA2ACD2-7DFA-4F39-BF1E-5AD264A9E0A5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00;p64">
              <a:extLst>
                <a:ext uri="{FF2B5EF4-FFF2-40B4-BE49-F238E27FC236}">
                  <a16:creationId xmlns:a16="http://schemas.microsoft.com/office/drawing/2014/main" id="{F99FB14F-E3CE-4130-B162-AA2C7FF4335C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5407;p64">
            <a:extLst>
              <a:ext uri="{FF2B5EF4-FFF2-40B4-BE49-F238E27FC236}">
                <a16:creationId xmlns:a16="http://schemas.microsoft.com/office/drawing/2014/main" id="{D4DBEEEF-1058-4779-97C5-3EB32FECD9A6}"/>
              </a:ext>
            </a:extLst>
          </p:cNvPr>
          <p:cNvGrpSpPr/>
          <p:nvPr/>
        </p:nvGrpSpPr>
        <p:grpSpPr>
          <a:xfrm>
            <a:off x="3828142" y="3776169"/>
            <a:ext cx="353757" cy="351463"/>
            <a:chOff x="-22845575" y="3504075"/>
            <a:chExt cx="296950" cy="295025"/>
          </a:xfrm>
          <a:solidFill>
            <a:srgbClr val="2C599D"/>
          </a:solidFill>
        </p:grpSpPr>
        <p:sp>
          <p:nvSpPr>
            <p:cNvPr id="85" name="Google Shape;5408;p64">
              <a:extLst>
                <a:ext uri="{FF2B5EF4-FFF2-40B4-BE49-F238E27FC236}">
                  <a16:creationId xmlns:a16="http://schemas.microsoft.com/office/drawing/2014/main" id="{41A0B39F-6F39-4D6E-8D4B-E7C2EB1729AE}"/>
                </a:ext>
              </a:extLst>
            </p:cNvPr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09;p64">
              <a:extLst>
                <a:ext uri="{FF2B5EF4-FFF2-40B4-BE49-F238E27FC236}">
                  <a16:creationId xmlns:a16="http://schemas.microsoft.com/office/drawing/2014/main" id="{C4531673-F2B8-4BA2-A345-1336804BCCD3}"/>
                </a:ext>
              </a:extLst>
            </p:cNvPr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5448;p64">
            <a:extLst>
              <a:ext uri="{FF2B5EF4-FFF2-40B4-BE49-F238E27FC236}">
                <a16:creationId xmlns:a16="http://schemas.microsoft.com/office/drawing/2014/main" id="{90EEA2A1-1B56-40F8-87FC-07BEBB025F23}"/>
              </a:ext>
            </a:extLst>
          </p:cNvPr>
          <p:cNvSpPr/>
          <p:nvPr/>
        </p:nvSpPr>
        <p:spPr>
          <a:xfrm>
            <a:off x="5870932" y="3741942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2C5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5487;p64">
            <a:extLst>
              <a:ext uri="{FF2B5EF4-FFF2-40B4-BE49-F238E27FC236}">
                <a16:creationId xmlns:a16="http://schemas.microsoft.com/office/drawing/2014/main" id="{97734721-01C8-4903-A9E9-A054F813002E}"/>
              </a:ext>
            </a:extLst>
          </p:cNvPr>
          <p:cNvGrpSpPr/>
          <p:nvPr/>
        </p:nvGrpSpPr>
        <p:grpSpPr>
          <a:xfrm>
            <a:off x="1669624" y="2999705"/>
            <a:ext cx="353757" cy="352565"/>
            <a:chOff x="-26980600" y="3175500"/>
            <a:chExt cx="296950" cy="295950"/>
          </a:xfrm>
          <a:solidFill>
            <a:srgbClr val="2C599D"/>
          </a:solidFill>
        </p:grpSpPr>
        <p:sp>
          <p:nvSpPr>
            <p:cNvPr id="89" name="Google Shape;5488;p64">
              <a:extLst>
                <a:ext uri="{FF2B5EF4-FFF2-40B4-BE49-F238E27FC236}">
                  <a16:creationId xmlns:a16="http://schemas.microsoft.com/office/drawing/2014/main" id="{DD7DBBBD-7DFB-4CE0-B3FA-208722C81502}"/>
                </a:ext>
              </a:extLst>
            </p:cNvPr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89;p64">
              <a:extLst>
                <a:ext uri="{FF2B5EF4-FFF2-40B4-BE49-F238E27FC236}">
                  <a16:creationId xmlns:a16="http://schemas.microsoft.com/office/drawing/2014/main" id="{546B989B-2308-46BA-95DB-9C9FAF502448}"/>
                </a:ext>
              </a:extLst>
            </p:cNvPr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90;p64">
              <a:extLst>
                <a:ext uri="{FF2B5EF4-FFF2-40B4-BE49-F238E27FC236}">
                  <a16:creationId xmlns:a16="http://schemas.microsoft.com/office/drawing/2014/main" id="{28EEE313-4380-4A03-9C1E-8E09B375842C}"/>
                </a:ext>
              </a:extLst>
            </p:cNvPr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5496;p64">
            <a:extLst>
              <a:ext uri="{FF2B5EF4-FFF2-40B4-BE49-F238E27FC236}">
                <a16:creationId xmlns:a16="http://schemas.microsoft.com/office/drawing/2014/main" id="{1DE91314-C9A8-4AF2-B05A-9152B6C6A1A8}"/>
              </a:ext>
            </a:extLst>
          </p:cNvPr>
          <p:cNvGrpSpPr/>
          <p:nvPr/>
        </p:nvGrpSpPr>
        <p:grpSpPr>
          <a:xfrm>
            <a:off x="5883099" y="2912392"/>
            <a:ext cx="351910" cy="354710"/>
            <a:chOff x="-25094250" y="3176075"/>
            <a:chExt cx="295400" cy="297750"/>
          </a:xfrm>
          <a:solidFill>
            <a:srgbClr val="2C599D"/>
          </a:solidFill>
        </p:grpSpPr>
        <p:sp>
          <p:nvSpPr>
            <p:cNvPr id="93" name="Google Shape;5497;p64">
              <a:extLst>
                <a:ext uri="{FF2B5EF4-FFF2-40B4-BE49-F238E27FC236}">
                  <a16:creationId xmlns:a16="http://schemas.microsoft.com/office/drawing/2014/main" id="{2266C671-0936-4E16-85E0-674AD0EA24FB}"/>
                </a:ext>
              </a:extLst>
            </p:cNvPr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98;p64">
              <a:extLst>
                <a:ext uri="{FF2B5EF4-FFF2-40B4-BE49-F238E27FC236}">
                  <a16:creationId xmlns:a16="http://schemas.microsoft.com/office/drawing/2014/main" id="{9DF9B393-856E-4CC6-BB8B-582737BC3376}"/>
                </a:ext>
              </a:extLst>
            </p:cNvPr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99;p64">
              <a:extLst>
                <a:ext uri="{FF2B5EF4-FFF2-40B4-BE49-F238E27FC236}">
                  <a16:creationId xmlns:a16="http://schemas.microsoft.com/office/drawing/2014/main" id="{3FD45343-902A-4C30-886E-8A15D4D888DF}"/>
                </a:ext>
              </a:extLst>
            </p:cNvPr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5500;p64">
            <a:extLst>
              <a:ext uri="{FF2B5EF4-FFF2-40B4-BE49-F238E27FC236}">
                <a16:creationId xmlns:a16="http://schemas.microsoft.com/office/drawing/2014/main" id="{ECCD3F5B-629F-40BC-A7E6-DFD0510DA7D4}"/>
              </a:ext>
            </a:extLst>
          </p:cNvPr>
          <p:cNvGrpSpPr/>
          <p:nvPr/>
        </p:nvGrpSpPr>
        <p:grpSpPr>
          <a:xfrm>
            <a:off x="2420481" y="3745448"/>
            <a:ext cx="351910" cy="351880"/>
            <a:chOff x="-25094250" y="3547050"/>
            <a:chExt cx="295400" cy="295375"/>
          </a:xfrm>
          <a:solidFill>
            <a:srgbClr val="2C599D"/>
          </a:solidFill>
        </p:grpSpPr>
        <p:sp>
          <p:nvSpPr>
            <p:cNvPr id="97" name="Google Shape;5501;p64">
              <a:extLst>
                <a:ext uri="{FF2B5EF4-FFF2-40B4-BE49-F238E27FC236}">
                  <a16:creationId xmlns:a16="http://schemas.microsoft.com/office/drawing/2014/main" id="{3ED57459-7081-4852-9B28-B8C76F8C822B}"/>
                </a:ext>
              </a:extLst>
            </p:cNvPr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502;p64">
              <a:extLst>
                <a:ext uri="{FF2B5EF4-FFF2-40B4-BE49-F238E27FC236}">
                  <a16:creationId xmlns:a16="http://schemas.microsoft.com/office/drawing/2014/main" id="{AB01CFCD-C039-4BE3-B0D3-CE1D691641DE}"/>
                </a:ext>
              </a:extLst>
            </p:cNvPr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03;p64">
              <a:extLst>
                <a:ext uri="{FF2B5EF4-FFF2-40B4-BE49-F238E27FC236}">
                  <a16:creationId xmlns:a16="http://schemas.microsoft.com/office/drawing/2014/main" id="{4F0DE69E-4FB6-45DA-A830-D9161F96071C}"/>
                </a:ext>
              </a:extLst>
            </p:cNvPr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04;p64">
              <a:extLst>
                <a:ext uri="{FF2B5EF4-FFF2-40B4-BE49-F238E27FC236}">
                  <a16:creationId xmlns:a16="http://schemas.microsoft.com/office/drawing/2014/main" id="{C6830726-6722-4955-AF9E-D3DEAC61902F}"/>
                </a:ext>
              </a:extLst>
            </p:cNvPr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05;p64">
              <a:extLst>
                <a:ext uri="{FF2B5EF4-FFF2-40B4-BE49-F238E27FC236}">
                  <a16:creationId xmlns:a16="http://schemas.microsoft.com/office/drawing/2014/main" id="{2B1A3691-ED28-4154-8F5A-77E0CE4C6DF7}"/>
                </a:ext>
              </a:extLst>
            </p:cNvPr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901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3F6E9-1A00-4C95-9EB7-8D03C19B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645258-21D6-43EC-AEB0-11BBA1E4A1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CC9CB2C-7422-450F-B5FF-CAB8CF1CB2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65263"/>
            <a:ext cx="7886700" cy="2736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382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D1824-C556-4AFF-A868-439943CB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CC8762-BCC3-4908-9F9B-D2DF993BC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693AF-41FB-41B8-8584-7E28200098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738" y="2366963"/>
            <a:ext cx="2211387" cy="1685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F300F232-6E61-4E85-B33C-C574C65A38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6306" y="2366962"/>
            <a:ext cx="2211387" cy="1685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F6C409E-2678-4B67-8C89-60DE8CDB3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5" y="2366961"/>
            <a:ext cx="2211387" cy="1685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452279-1DEB-4954-954E-153A61DA7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1919591"/>
            <a:ext cx="2211387" cy="356884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35B68A8-6A0C-40EF-87D5-6E655BD2CA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6305" y="1919591"/>
            <a:ext cx="2211387" cy="356884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BBD9C974-159C-4E6E-98F4-9CE9C5E31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75" y="1919591"/>
            <a:ext cx="2211387" cy="356884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30260D3-1807-4C13-8497-3B60FE2C6F09}"/>
              </a:ext>
            </a:extLst>
          </p:cNvPr>
          <p:cNvSpPr/>
          <p:nvPr userDrawn="1"/>
        </p:nvSpPr>
        <p:spPr>
          <a:xfrm>
            <a:off x="132555" y="1449522"/>
            <a:ext cx="680936" cy="64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14BA823-D1D4-4786-ABC6-D44604533FA6}"/>
              </a:ext>
            </a:extLst>
          </p:cNvPr>
          <p:cNvSpPr/>
          <p:nvPr userDrawn="1"/>
        </p:nvSpPr>
        <p:spPr>
          <a:xfrm>
            <a:off x="2905122" y="1449522"/>
            <a:ext cx="680936" cy="64851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6A03985-F057-4287-B5A0-FD6D3FF9C3A5}"/>
              </a:ext>
            </a:extLst>
          </p:cNvPr>
          <p:cNvSpPr/>
          <p:nvPr userDrawn="1"/>
        </p:nvSpPr>
        <p:spPr>
          <a:xfrm>
            <a:off x="5675973" y="1454672"/>
            <a:ext cx="680936" cy="64851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oogle Shape;5198;p64">
            <a:extLst>
              <a:ext uri="{FF2B5EF4-FFF2-40B4-BE49-F238E27FC236}">
                <a16:creationId xmlns:a16="http://schemas.microsoft.com/office/drawing/2014/main" id="{9895FA27-9ABF-46FE-B9D9-71E5AEB9B82A}"/>
              </a:ext>
            </a:extLst>
          </p:cNvPr>
          <p:cNvSpPr/>
          <p:nvPr userDrawn="1"/>
        </p:nvSpPr>
        <p:spPr>
          <a:xfrm>
            <a:off x="231373" y="1630891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6608"/>
              </a:solidFill>
            </a:endParaRPr>
          </a:p>
        </p:txBody>
      </p:sp>
      <p:grpSp>
        <p:nvGrpSpPr>
          <p:cNvPr id="18" name="Google Shape;5319;p64">
            <a:extLst>
              <a:ext uri="{FF2B5EF4-FFF2-40B4-BE49-F238E27FC236}">
                <a16:creationId xmlns:a16="http://schemas.microsoft.com/office/drawing/2014/main" id="{9799440A-1F60-4C22-8FE6-A2E5F472C497}"/>
              </a:ext>
            </a:extLst>
          </p:cNvPr>
          <p:cNvGrpSpPr/>
          <p:nvPr userDrawn="1"/>
        </p:nvGrpSpPr>
        <p:grpSpPr>
          <a:xfrm>
            <a:off x="3002567" y="1631359"/>
            <a:ext cx="366293" cy="370441"/>
            <a:chOff x="-39647175" y="3972000"/>
            <a:chExt cx="313500" cy="317050"/>
          </a:xfrm>
          <a:solidFill>
            <a:schemeClr val="bg1"/>
          </a:solidFill>
        </p:grpSpPr>
        <p:sp>
          <p:nvSpPr>
            <p:cNvPr id="19" name="Google Shape;5320;p64">
              <a:extLst>
                <a:ext uri="{FF2B5EF4-FFF2-40B4-BE49-F238E27FC236}">
                  <a16:creationId xmlns:a16="http://schemas.microsoft.com/office/drawing/2014/main" id="{2430FB13-0D1B-4CB2-9E99-F22858612898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0" name="Google Shape;5321;p64">
              <a:extLst>
                <a:ext uri="{FF2B5EF4-FFF2-40B4-BE49-F238E27FC236}">
                  <a16:creationId xmlns:a16="http://schemas.microsoft.com/office/drawing/2014/main" id="{22364E56-BE89-48E6-9301-25DA1C000AB5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1" name="Google Shape;5322;p64">
              <a:extLst>
                <a:ext uri="{FF2B5EF4-FFF2-40B4-BE49-F238E27FC236}">
                  <a16:creationId xmlns:a16="http://schemas.microsoft.com/office/drawing/2014/main" id="{DF31D303-D175-4B22-BB5A-257D9FD260CD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22" name="Google Shape;5398;p64">
            <a:extLst>
              <a:ext uri="{FF2B5EF4-FFF2-40B4-BE49-F238E27FC236}">
                <a16:creationId xmlns:a16="http://schemas.microsoft.com/office/drawing/2014/main" id="{9BEA41B5-92CE-4128-8E04-5B689BAAE290}"/>
              </a:ext>
            </a:extLst>
          </p:cNvPr>
          <p:cNvGrpSpPr/>
          <p:nvPr userDrawn="1"/>
        </p:nvGrpSpPr>
        <p:grpSpPr>
          <a:xfrm>
            <a:off x="5795726" y="1629956"/>
            <a:ext cx="345328" cy="352833"/>
            <a:chOff x="-24353875" y="3147725"/>
            <a:chExt cx="289875" cy="296175"/>
          </a:xfrm>
          <a:solidFill>
            <a:schemeClr val="bg1"/>
          </a:solidFill>
        </p:grpSpPr>
        <p:sp>
          <p:nvSpPr>
            <p:cNvPr id="23" name="Google Shape;5399;p64">
              <a:extLst>
                <a:ext uri="{FF2B5EF4-FFF2-40B4-BE49-F238E27FC236}">
                  <a16:creationId xmlns:a16="http://schemas.microsoft.com/office/drawing/2014/main" id="{34121EED-2B4B-4A61-BD4C-BDB01F463CAC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4" name="Google Shape;5400;p64">
              <a:extLst>
                <a:ext uri="{FF2B5EF4-FFF2-40B4-BE49-F238E27FC236}">
                  <a16:creationId xmlns:a16="http://schemas.microsoft.com/office/drawing/2014/main" id="{757A2F42-36B9-48DE-841A-99034D2826D4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37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SOMMAIRE / INTERCALAIR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202;p34">
            <a:extLst>
              <a:ext uri="{FF2B5EF4-FFF2-40B4-BE49-F238E27FC236}">
                <a16:creationId xmlns:a16="http://schemas.microsoft.com/office/drawing/2014/main" id="{5949BDB1-4418-4B8E-DE27-BE8923FB2845}"/>
              </a:ext>
            </a:extLst>
          </p:cNvPr>
          <p:cNvCxnSpPr>
            <a:stCxn id="5" idx="2"/>
          </p:cNvCxnSpPr>
          <p:nvPr/>
        </p:nvCxnSpPr>
        <p:spPr>
          <a:xfrm rot="10800000">
            <a:off x="-91625" y="1345603"/>
            <a:ext cx="63294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03;p34">
            <a:extLst>
              <a:ext uri="{FF2B5EF4-FFF2-40B4-BE49-F238E27FC236}">
                <a16:creationId xmlns:a16="http://schemas.microsoft.com/office/drawing/2014/main" id="{E18BDA14-D583-438F-3625-2E76BA386C67}"/>
              </a:ext>
            </a:extLst>
          </p:cNvPr>
          <p:cNvSpPr/>
          <p:nvPr/>
        </p:nvSpPr>
        <p:spPr>
          <a:xfrm>
            <a:off x="6237775" y="1121803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F0C224-580B-4DC5-BE9E-3D3653A1DFA7}"/>
              </a:ext>
            </a:extLst>
          </p:cNvPr>
          <p:cNvSpPr txBox="1"/>
          <p:nvPr/>
        </p:nvSpPr>
        <p:spPr>
          <a:xfrm>
            <a:off x="8285888" y="4671260"/>
            <a:ext cx="447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089B432-CFF4-4346-8B9A-CFBD6C353490}" type="slidenum">
              <a:rPr lang="fr-FR" sz="1200" b="0" i="0" smtClean="0">
                <a:solidFill>
                  <a:schemeClr val="tx2">
                    <a:lumMod val="25000"/>
                    <a:lumOff val="75000"/>
                  </a:schemeClr>
                </a:solidFill>
                <a:latin typeface="Exo 2" pitchFamily="2" charset="77"/>
              </a:rPr>
              <a:pPr/>
              <a:t>‹N°›</a:t>
            </a:fld>
            <a:endParaRPr lang="fr-FR" sz="1200" dirty="0">
              <a:solidFill>
                <a:schemeClr val="tx2">
                  <a:lumMod val="25000"/>
                  <a:lumOff val="75000"/>
                </a:schemeClr>
              </a:solidFill>
              <a:latin typeface="Exo 2" pitchFamily="2" charset="77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296D28-FC99-D3C0-A6CD-F9E9E62F60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9987" y="916553"/>
            <a:ext cx="1735137" cy="85809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Exo 2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9" name="Image 8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5BA64B4-4B5D-464F-BB38-5FD1C20B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8" y="82017"/>
            <a:ext cx="720000" cy="72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038A1F-33AC-4446-A83E-855A79F89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077" y="3301009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 intercalaire</a:t>
            </a:r>
          </a:p>
        </p:txBody>
      </p:sp>
    </p:spTree>
    <p:extLst>
      <p:ext uri="{BB962C8B-B14F-4D97-AF65-F5344CB8AC3E}">
        <p14:creationId xmlns:p14="http://schemas.microsoft.com/office/powerpoint/2010/main" val="329457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A4C28-7996-4CCC-AEA9-F4F325CE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CFA40E-D3AA-4020-8994-894491E10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pic>
        <p:nvPicPr>
          <p:cNvPr id="4" name="Image 3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231981FC-5A98-436B-8EB5-34F8DA55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7" y="4389812"/>
            <a:ext cx="720000" cy="7200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CAB201-0164-4922-931B-FAF45FADF4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98600"/>
            <a:ext cx="7886700" cy="27098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1pPr>
            <a:lvl2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2pPr>
            <a:lvl3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3pPr>
            <a:lvl4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4pPr>
            <a:lvl5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26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DCAE2-C564-4271-80F1-1168CCC9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3943350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1271D9-21F0-4F89-B28C-24E3EE5D0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D50BC6-C918-448D-9294-FC2640D9D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555750"/>
            <a:ext cx="3943350" cy="26860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2pPr>
            <a:lvl3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3pPr>
            <a:lvl4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4pPr>
            <a:lvl5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32BC9021-8E88-449C-A1F9-F9A9F3E94A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94275" y="512763"/>
            <a:ext cx="3521075" cy="37290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8" name="Image 7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8DC3524D-4453-4C85-8B25-613986A4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7" y="438981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8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cument 21">
            <a:extLst>
              <a:ext uri="{FF2B5EF4-FFF2-40B4-BE49-F238E27FC236}">
                <a16:creationId xmlns:a16="http://schemas.microsoft.com/office/drawing/2014/main" id="{CCDB71DC-2A98-C6FA-3C5E-E7ED5F895469}"/>
              </a:ext>
            </a:extLst>
          </p:cNvPr>
          <p:cNvSpPr/>
          <p:nvPr/>
        </p:nvSpPr>
        <p:spPr>
          <a:xfrm flipV="1">
            <a:off x="0" y="3623582"/>
            <a:ext cx="9215336" cy="155372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D35FA-CA9C-46B8-B770-D5577245D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8706" y="1414463"/>
            <a:ext cx="5206832" cy="1393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ajouter vos coordonnées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529BCC-3E78-4319-B9CD-0B181CF7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38" y="756595"/>
            <a:ext cx="2385031" cy="23850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F67E1B-DA1D-45D5-BC7A-14E2814C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8" y="4223061"/>
            <a:ext cx="4037476" cy="654880"/>
          </a:xfrm>
          <a:prstGeom prst="rect">
            <a:avLst/>
          </a:prstGeom>
        </p:spPr>
      </p:pic>
      <p:cxnSp>
        <p:nvCxnSpPr>
          <p:cNvPr id="13" name="Google Shape;155;p30">
            <a:extLst>
              <a:ext uri="{FF2B5EF4-FFF2-40B4-BE49-F238E27FC236}">
                <a16:creationId xmlns:a16="http://schemas.microsoft.com/office/drawing/2014/main" id="{CE30C33E-616A-46AB-83B0-097915C29F5E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0" y="756595"/>
            <a:ext cx="1078417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56;p30">
            <a:extLst>
              <a:ext uri="{FF2B5EF4-FFF2-40B4-BE49-F238E27FC236}">
                <a16:creationId xmlns:a16="http://schemas.microsoft.com/office/drawing/2014/main" id="{18150DA5-4E29-4644-BA99-5A39F45AEB15}"/>
              </a:ext>
            </a:extLst>
          </p:cNvPr>
          <p:cNvSpPr/>
          <p:nvPr/>
        </p:nvSpPr>
        <p:spPr>
          <a:xfrm>
            <a:off x="1078417" y="532795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E58E18-0E49-43EE-9480-6E59281E0333}"/>
              </a:ext>
            </a:extLst>
          </p:cNvPr>
          <p:cNvSpPr txBox="1"/>
          <p:nvPr/>
        </p:nvSpPr>
        <p:spPr>
          <a:xfrm>
            <a:off x="6559925" y="3488986"/>
            <a:ext cx="1773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llerta Stencil" pitchFamily="2" charset="0"/>
              </a:rPr>
              <a:t>www.lpc-caen.in2p3.fr</a:t>
            </a:r>
          </a:p>
        </p:txBody>
      </p:sp>
      <p:pic>
        <p:nvPicPr>
          <p:cNvPr id="17" name="Image 16" descr="Une image contenant motif, Graphique, conception, pixel&#10;&#10;Description générée automatiquement">
            <a:extLst>
              <a:ext uri="{FF2B5EF4-FFF2-40B4-BE49-F238E27FC236}">
                <a16:creationId xmlns:a16="http://schemas.microsoft.com/office/drawing/2014/main" id="{2E2AE0D2-5000-4808-A594-8AD075B1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3" y="3958463"/>
            <a:ext cx="1111494" cy="11114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6AC9005-2585-4226-96B3-0E587330D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95" y="4459850"/>
            <a:ext cx="1514705" cy="4166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63535E2-F3F8-4947-8445-97A3BEB954B0}"/>
              </a:ext>
            </a:extLst>
          </p:cNvPr>
          <p:cNvSpPr txBox="1"/>
          <p:nvPr/>
        </p:nvSpPr>
        <p:spPr>
          <a:xfrm>
            <a:off x="1763949" y="466927"/>
            <a:ext cx="399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+mj-lt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21143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REMERCIEMENT | MESSAG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0314475-DCA6-2E4D-C95E-EA7AD798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11" y="1638641"/>
            <a:ext cx="1866217" cy="1866217"/>
          </a:xfrm>
          <a:prstGeom prst="rect">
            <a:avLst/>
          </a:prstGeom>
        </p:spPr>
      </p:pic>
      <p:cxnSp>
        <p:nvCxnSpPr>
          <p:cNvPr id="2" name="Google Shape;155;p30">
            <a:extLst>
              <a:ext uri="{FF2B5EF4-FFF2-40B4-BE49-F238E27FC236}">
                <a16:creationId xmlns:a16="http://schemas.microsoft.com/office/drawing/2014/main" id="{439A2C08-D885-48DB-517F-C658DE9BFC8E}"/>
              </a:ext>
            </a:extLst>
          </p:cNvPr>
          <p:cNvCxnSpPr>
            <a:stCxn id="3" idx="2"/>
          </p:cNvCxnSpPr>
          <p:nvPr/>
        </p:nvCxnSpPr>
        <p:spPr>
          <a:xfrm rot="10800000">
            <a:off x="0" y="2571750"/>
            <a:ext cx="61368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56;p30">
            <a:extLst>
              <a:ext uri="{FF2B5EF4-FFF2-40B4-BE49-F238E27FC236}">
                <a16:creationId xmlns:a16="http://schemas.microsoft.com/office/drawing/2014/main" id="{D8774E1D-8400-3FE9-BB63-67F01BE378EA}"/>
              </a:ext>
            </a:extLst>
          </p:cNvPr>
          <p:cNvSpPr/>
          <p:nvPr/>
        </p:nvSpPr>
        <p:spPr>
          <a:xfrm>
            <a:off x="6136800" y="2347950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70DCD7-5375-4BB5-82CD-BC2385796F85}"/>
              </a:ext>
            </a:extLst>
          </p:cNvPr>
          <p:cNvSpPr txBox="1"/>
          <p:nvPr/>
        </p:nvSpPr>
        <p:spPr>
          <a:xfrm>
            <a:off x="616085" y="3806757"/>
            <a:ext cx="710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b="1" i="1" dirty="0">
                <a:solidFill>
                  <a:schemeClr val="bg1"/>
                </a:solidFill>
                <a:effectLst/>
                <a:latin typeface="+mj-lt"/>
              </a:rPr>
              <a:t>De la recherche fondamentale, aux applications nucléaires pour la société</a:t>
            </a:r>
          </a:p>
        </p:txBody>
      </p:sp>
    </p:spTree>
    <p:extLst>
      <p:ext uri="{BB962C8B-B14F-4D97-AF65-F5344CB8AC3E}">
        <p14:creationId xmlns:p14="http://schemas.microsoft.com/office/powerpoint/2010/main" val="219951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5C1D-D8B7-4596-8D7C-A08E70F39C19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EA06-B8CB-4502-96B4-2C4E6B91EA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4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CC0A5-4E79-4D8B-A6E6-B8865630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480181-E6A4-47F7-8F1A-002A6E72C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6B3D737-8B57-4F0C-8EDF-1410F39540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65263"/>
            <a:ext cx="7886700" cy="2698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356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1E229-112B-4B12-B0F8-FFA0A7A4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B14A58-D37B-41B6-BDF9-F6F9E7E4E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FF905F2-18D4-4D8E-9ED9-8F8C43C613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1613"/>
            <a:ext cx="3865563" cy="2820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D831CC8-3821-45A2-BD26-72CBA1919E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1" y="1471612"/>
            <a:ext cx="3943350" cy="282098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93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9278FC-EFB2-4DA2-BF2F-D7B7DEDD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>
                    <a:lumMod val="25000"/>
                    <a:lumOff val="75000"/>
                  </a:schemeClr>
                </a:solidFill>
                <a:latin typeface="Allerta Stencil" pitchFamily="2" charset="0"/>
              </a:defRPr>
            </a:lvl1pPr>
          </a:lstStyle>
          <a:p>
            <a:r>
              <a:rPr lang="fr-FR"/>
              <a:t>PIED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77" r:id="rId2"/>
    <p:sldLayoutId id="2147483739" r:id="rId3"/>
    <p:sldLayoutId id="2147483740" r:id="rId4"/>
    <p:sldLayoutId id="2147483684" r:id="rId5"/>
    <p:sldLayoutId id="2147483676" r:id="rId6"/>
    <p:sldLayoutId id="2147483742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xo 2" pitchFamily="2" charset="77"/>
          <a:ea typeface="Exo 2" pitchFamily="2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D6D8F8A-387D-4642-A0E7-B33149A71057}"/>
              </a:ext>
            </a:extLst>
          </p:cNvPr>
          <p:cNvSpPr txBox="1"/>
          <p:nvPr/>
        </p:nvSpPr>
        <p:spPr>
          <a:xfrm>
            <a:off x="8285888" y="4671260"/>
            <a:ext cx="447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089B432-CFF4-4346-8B9A-CFBD6C353490}" type="slidenum">
              <a:rPr lang="fr-FR" sz="1200" b="0" i="0" smtClean="0">
                <a:solidFill>
                  <a:schemeClr val="tx2">
                    <a:lumMod val="25000"/>
                    <a:lumOff val="75000"/>
                  </a:schemeClr>
                </a:solidFill>
                <a:latin typeface="Exo 2" pitchFamily="2" charset="77"/>
              </a:rPr>
              <a:pPr/>
              <a:t>‹N°›</a:t>
            </a:fld>
            <a:endParaRPr lang="fr-FR" sz="1200" dirty="0">
              <a:solidFill>
                <a:schemeClr val="tx2">
                  <a:lumMod val="25000"/>
                  <a:lumOff val="75000"/>
                </a:schemeClr>
              </a:solidFill>
              <a:latin typeface="Exo 2" pitchFamily="2" charset="77"/>
            </a:endParaRPr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FBD4453A-B84D-4FBB-BDA9-D8F80955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A911E68-3454-4D4F-AB21-6C653F71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16A262-E8C3-4B2A-9031-CD7E625F0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13" y="4215216"/>
            <a:ext cx="859073" cy="859073"/>
          </a:xfrm>
          <a:prstGeom prst="rect">
            <a:avLst/>
          </a:prstGeom>
        </p:spPr>
      </p:pic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814EF60-A9EE-41ED-9871-4EADB9DB9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>
                    <a:lumMod val="25000"/>
                    <a:lumOff val="75000"/>
                  </a:schemeClr>
                </a:solidFill>
                <a:latin typeface="Allerta Stencil" pitchFamily="2" charset="0"/>
              </a:defRPr>
            </a:lvl1pPr>
          </a:lstStyle>
          <a:p>
            <a:r>
              <a:rPr lang="fr-FR"/>
              <a:t>PIED</a:t>
            </a:r>
          </a:p>
        </p:txBody>
      </p:sp>
    </p:spTree>
    <p:extLst>
      <p:ext uri="{BB962C8B-B14F-4D97-AF65-F5344CB8AC3E}">
        <p14:creationId xmlns:p14="http://schemas.microsoft.com/office/powerpoint/2010/main" val="1136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1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024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setti@lpccaen.in2p3.f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350.png"/><Relationship Id="rId7" Type="http://schemas.openxmlformats.org/officeDocument/2006/relationships/image" Target="../media/image36.png"/><Relationship Id="rId12" Type="http://schemas.openxmlformats.org/officeDocument/2006/relationships/customXml" Target="../ink/ink13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38.png"/><Relationship Id="rId10" Type="http://schemas.openxmlformats.org/officeDocument/2006/relationships/image" Target="../media/image35.png"/><Relationship Id="rId9" Type="http://schemas.openxmlformats.org/officeDocument/2006/relationships/image" Target="../media/image37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8.png"/><Relationship Id="rId7" Type="http://schemas.openxmlformats.org/officeDocument/2006/relationships/customXml" Target="../ink/ink1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10" Type="http://schemas.openxmlformats.org/officeDocument/2006/relationships/image" Target="../media/image310.png"/><Relationship Id="rId4" Type="http://schemas.openxmlformats.org/officeDocument/2006/relationships/image" Target="../media/image49.png"/><Relationship Id="rId9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52.png"/><Relationship Id="rId7" Type="http://schemas.openxmlformats.org/officeDocument/2006/relationships/customXml" Target="../ink/ink1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png"/><Relationship Id="rId5" Type="http://schemas.openxmlformats.org/officeDocument/2006/relationships/customXml" Target="../ink/ink16.xml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customXml" Target="../ink/ink18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osetti@lpccaen.in2p3.fr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35044879900276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aster.in2p3.fr/" TargetMode="External"/><Relationship Id="rId4" Type="http://schemas.openxmlformats.org/officeDocument/2006/relationships/hyperlink" Target="https://theses.fr/2015CAEN201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6.xml"/><Relationship Id="rId18" Type="http://schemas.openxmlformats.org/officeDocument/2006/relationships/image" Target="../media/image26.png"/><Relationship Id="rId3" Type="http://schemas.openxmlformats.org/officeDocument/2006/relationships/image" Target="../media/image17.png"/><Relationship Id="rId12" Type="http://schemas.openxmlformats.org/officeDocument/2006/relationships/image" Target="../media/image23.png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11" Type="http://schemas.openxmlformats.org/officeDocument/2006/relationships/customXml" Target="../ink/ink5.xml"/><Relationship Id="rId5" Type="http://schemas.openxmlformats.org/officeDocument/2006/relationships/image" Target="../media/image19.png"/><Relationship Id="rId15" Type="http://schemas.openxmlformats.org/officeDocument/2006/relationships/customXml" Target="../ink/ink7.xml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customXml" Target="../ink/ink4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sites blanches Centre François Baclesse - RSVA">
            <a:extLst>
              <a:ext uri="{FF2B5EF4-FFF2-40B4-BE49-F238E27FC236}">
                <a16:creationId xmlns:a16="http://schemas.microsoft.com/office/drawing/2014/main" id="{9129BD15-9253-4D32-A77E-D41CCD531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7296150" y="608870"/>
            <a:ext cx="1691959" cy="16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6FDF80-8313-4D24-A580-2B7E9F43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1" y="608870"/>
            <a:ext cx="6564949" cy="993775"/>
          </a:xfrm>
        </p:spPr>
        <p:txBody>
          <a:bodyPr/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of a detector design to measure the superficial 2D dose distribution for skin cancer treated by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rotontherapy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9F4E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F9F4E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DeCuPro</a:t>
            </a:r>
            <a:r>
              <a:rPr lang="en-US" sz="3200" b="1" dirty="0">
                <a:solidFill>
                  <a:srgbClr val="F9F4E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project</a:t>
            </a:r>
            <a:endParaRPr lang="fr-FR" dirty="0">
              <a:solidFill>
                <a:srgbClr val="F9F4EB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06C9B0-F1CF-407E-8056-104FEC514264}"/>
              </a:ext>
            </a:extLst>
          </p:cNvPr>
          <p:cNvSpPr txBox="1"/>
          <p:nvPr/>
        </p:nvSpPr>
        <p:spPr>
          <a:xfrm>
            <a:off x="225527" y="3828253"/>
            <a:ext cx="6293260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Giulia Tosetti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tosetti@lpccaen.in2p3.fr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Jean-Marc Fontbonne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Dorothée Lebhertz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Cyril Moignier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Rémi Lafaye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endParaRPr lang="fr-FR" baseline="30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de Caen Normandie, ENSICAEN, CNRS/IN2P3, LPC Caen UMR6534, F-14000 Caen, France</a:t>
            </a:r>
            <a:endParaRPr lang="en-US" sz="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800" kern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Centre François </a:t>
            </a:r>
            <a:r>
              <a:rPr lang="fr-FR" sz="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Baclesse</a:t>
            </a:r>
            <a:r>
              <a:rPr lang="fr-FR" sz="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service de radiophysique, Caen, France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4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97C302E-3544-4E07-81F0-267CDCF8D140}"/>
              </a:ext>
            </a:extLst>
          </p:cNvPr>
          <p:cNvCxnSpPr/>
          <p:nvPr/>
        </p:nvCxnSpPr>
        <p:spPr>
          <a:xfrm>
            <a:off x="50921" y="824632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0C4DED44-23C1-4386-A61C-213BD7F6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07" y="-106809"/>
            <a:ext cx="7886700" cy="993775"/>
          </a:xfrm>
        </p:spPr>
        <p:txBody>
          <a:bodyPr/>
          <a:lstStyle/>
          <a:p>
            <a:r>
              <a:rPr lang="en-US" dirty="0"/>
              <a:t>Linearity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43EF4DE-4977-4972-BD1B-6B4A263E8208}"/>
              </a:ext>
            </a:extLst>
          </p:cNvPr>
          <p:cNvSpPr txBox="1"/>
          <p:nvPr/>
        </p:nvSpPr>
        <p:spPr>
          <a:xfrm>
            <a:off x="296067" y="1928643"/>
            <a:ext cx="26765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linearity the beam is deliver with different monitor units, ranging from 50 to 5400 MU.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 fit residuals have a standard deviation of 0.0025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0117093-97F0-484A-A1B9-ED64DFC38A72}"/>
              </a:ext>
            </a:extLst>
          </p:cNvPr>
          <p:cNvSpPr/>
          <p:nvPr/>
        </p:nvSpPr>
        <p:spPr>
          <a:xfrm>
            <a:off x="4148928" y="580365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BE8294-288D-4EA3-B7D7-DB18B1319DB1}"/>
              </a:ext>
            </a:extLst>
          </p:cNvPr>
          <p:cNvSpPr txBox="1"/>
          <p:nvPr/>
        </p:nvSpPr>
        <p:spPr>
          <a:xfrm>
            <a:off x="5271289" y="1446185"/>
            <a:ext cx="2913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 - Fit (a) and Residuals (b)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DA0DB41-2F16-4330-9F8C-6DC8A7BC5FB1}"/>
              </a:ext>
            </a:extLst>
          </p:cNvPr>
          <p:cNvSpPr txBox="1"/>
          <p:nvPr/>
        </p:nvSpPr>
        <p:spPr>
          <a:xfrm>
            <a:off x="4616847" y="3834765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DCD2471-5ECD-42AA-A8C6-4B7B5C019661}"/>
              </a:ext>
            </a:extLst>
          </p:cNvPr>
          <p:cNvSpPr txBox="1"/>
          <p:nvPr/>
        </p:nvSpPr>
        <p:spPr>
          <a:xfrm>
            <a:off x="7436246" y="3850150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B5E98A47-B7EF-4267-8D7F-4A0A7A709BFB}"/>
                  </a:ext>
                </a:extLst>
              </p14:cNvPr>
              <p14:cNvContentPartPr/>
              <p14:nvPr/>
            </p14:nvContentPartPr>
            <p14:xfrm>
              <a:off x="3198460" y="2558740"/>
              <a:ext cx="56880" cy="29340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B5E98A47-B7EF-4267-8D7F-4A0A7A709B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2820" y="2522740"/>
                <a:ext cx="12852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38D6BCB2-CA43-4C6F-AA20-4536F60B32AF}"/>
                  </a:ext>
                </a:extLst>
              </p14:cNvPr>
              <p14:cNvContentPartPr/>
              <p14:nvPr/>
            </p14:nvContentPartPr>
            <p14:xfrm>
              <a:off x="3207100" y="2790940"/>
              <a:ext cx="92520" cy="2592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38D6BCB2-CA43-4C6F-AA20-4536F60B32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1460" y="2754940"/>
                <a:ext cx="164160" cy="975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896BDDF5-6E17-46A4-B98A-DD74FE4C1E4F}"/>
              </a:ext>
            </a:extLst>
          </p:cNvPr>
          <p:cNvSpPr txBox="1"/>
          <p:nvPr/>
        </p:nvSpPr>
        <p:spPr>
          <a:xfrm rot="16200000">
            <a:off x="2806047" y="2556365"/>
            <a:ext cx="9489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[au/</a:t>
            </a:r>
            <a:r>
              <a:rPr lang="en-US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au.max</a:t>
            </a: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DE6291-4105-492C-ABAD-3391ECA0BD92}"/>
              </a:ext>
            </a:extLst>
          </p:cNvPr>
          <p:cNvSpPr txBox="1"/>
          <p:nvPr/>
        </p:nvSpPr>
        <p:spPr>
          <a:xfrm>
            <a:off x="4358783" y="3650095"/>
            <a:ext cx="9489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Units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12D80A7-1803-49E8-87C4-77F47CF29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4454" y="1901432"/>
            <a:ext cx="2416600" cy="177901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6D0FC4D-0E87-4E78-810F-0EA8D2DC71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684" y="1884524"/>
            <a:ext cx="2493254" cy="1749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87AD5DDC-EC89-4B39-B499-020DBF394C6B}"/>
                  </a:ext>
                </a:extLst>
              </p14:cNvPr>
              <p14:cNvContentPartPr/>
              <p14:nvPr/>
            </p14:nvContentPartPr>
            <p14:xfrm>
              <a:off x="6107179" y="2568482"/>
              <a:ext cx="103320" cy="3207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87AD5DDC-EC89-4B39-B499-020DBF394C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1179" y="2532482"/>
                <a:ext cx="174960" cy="3924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45525AD0-7A6F-4D82-ADFB-5078BEE231BE}"/>
              </a:ext>
            </a:extLst>
          </p:cNvPr>
          <p:cNvSpPr txBox="1"/>
          <p:nvPr/>
        </p:nvSpPr>
        <p:spPr>
          <a:xfrm rot="16200000">
            <a:off x="5684365" y="2454855"/>
            <a:ext cx="9489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100F52C-B20A-4C87-8A52-C1EFF74C97FE}"/>
              </a:ext>
            </a:extLst>
          </p:cNvPr>
          <p:cNvSpPr txBox="1"/>
          <p:nvPr/>
        </p:nvSpPr>
        <p:spPr>
          <a:xfrm>
            <a:off x="7236040" y="3634710"/>
            <a:ext cx="9489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Units</a:t>
            </a:r>
          </a:p>
        </p:txBody>
      </p:sp>
      <p:pic>
        <p:nvPicPr>
          <p:cNvPr id="21" name="Picture 4" descr="Visites blanches Centre François Baclesse - RSVA">
            <a:extLst>
              <a:ext uri="{FF2B5EF4-FFF2-40B4-BE49-F238E27FC236}">
                <a16:creationId xmlns:a16="http://schemas.microsoft.com/office/drawing/2014/main" id="{861F80D8-7125-4FF2-B246-A383946EB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6889C8D-2F54-4764-8EFF-236851761BC3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A56F088-303B-46F8-B701-F4B9248B4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27"/>
          <a:stretch/>
        </p:blipFill>
        <p:spPr>
          <a:xfrm>
            <a:off x="2531836" y="1557373"/>
            <a:ext cx="3471401" cy="296209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313E08C-DC1D-4BE7-BB00-69AED800186B}"/>
              </a:ext>
            </a:extLst>
          </p:cNvPr>
          <p:cNvSpPr txBox="1"/>
          <p:nvPr/>
        </p:nvSpPr>
        <p:spPr>
          <a:xfrm>
            <a:off x="218168" y="1987146"/>
            <a:ext cx="2038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TPS dose calculations with DOSION measurements, the treatment plan was evaluated using both computational and experimental methods.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83E0BF0-C01B-45E0-94F0-3E2249E5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79" y="-92850"/>
            <a:ext cx="7886700" cy="993775"/>
          </a:xfrm>
        </p:spPr>
        <p:txBody>
          <a:bodyPr/>
          <a:lstStyle/>
          <a:p>
            <a:r>
              <a:rPr lang="en-US" b="1" dirty="0">
                <a:cs typeface="Times New Roman" panose="02020603050405020304" pitchFamily="18" charset="0"/>
              </a:rPr>
              <a:t>Patient Specific Quality Assurance</a:t>
            </a:r>
            <a:endParaRPr lang="en-US" b="1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0192862-D771-436A-B982-869177182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936" y="1557373"/>
            <a:ext cx="1424598" cy="14328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6FDEEB-8378-4CA2-80D1-9AADBA1BF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941" y="1557373"/>
            <a:ext cx="1441202" cy="14328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B493A00-0676-4B94-9C57-15B878F7B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39" y="3087352"/>
            <a:ext cx="1434534" cy="14328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0195D0-E2A3-47BD-B91B-FCEE5FBAC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942" y="3086588"/>
            <a:ext cx="1451316" cy="1432881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92D67723-836B-4A8B-9FD0-6CB2D1F45DF1}"/>
              </a:ext>
            </a:extLst>
          </p:cNvPr>
          <p:cNvSpPr/>
          <p:nvPr/>
        </p:nvSpPr>
        <p:spPr>
          <a:xfrm>
            <a:off x="4988455" y="585219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7364B6-4021-4B96-A887-6CFBF17D8525}"/>
              </a:ext>
            </a:extLst>
          </p:cNvPr>
          <p:cNvSpPr txBox="1"/>
          <p:nvPr/>
        </p:nvSpPr>
        <p:spPr>
          <a:xfrm>
            <a:off x="5220368" y="1191348"/>
            <a:ext cx="2913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treatment plan on TPS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Visites blanches Centre François Baclesse - RSVA">
            <a:extLst>
              <a:ext uri="{FF2B5EF4-FFF2-40B4-BE49-F238E27FC236}">
                <a16:creationId xmlns:a16="http://schemas.microsoft.com/office/drawing/2014/main" id="{1EF7288D-0A1A-456F-881A-C9E7DE167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6889C8D-2F54-4764-8EFF-236851761BC3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313E08C-DC1D-4BE7-BB00-69AED800186B}"/>
              </a:ext>
            </a:extLst>
          </p:cNvPr>
          <p:cNvSpPr txBox="1"/>
          <p:nvPr/>
        </p:nvSpPr>
        <p:spPr>
          <a:xfrm>
            <a:off x="306021" y="3723668"/>
            <a:ext cx="908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assessments were performed at three patient depths: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at the surface , (b) 7 mm depth and (c) 17 mm depth.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83E0BF0-C01B-45E0-94F0-3E2249E5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79" y="-92850"/>
            <a:ext cx="7886700" cy="993775"/>
          </a:xfrm>
        </p:spPr>
        <p:txBody>
          <a:bodyPr/>
          <a:lstStyle/>
          <a:p>
            <a:r>
              <a:rPr lang="en-US" b="1" dirty="0">
                <a:cs typeface="Times New Roman" panose="02020603050405020304" pitchFamily="18" charset="0"/>
              </a:rPr>
              <a:t>Patient Specific Quality Assurance</a:t>
            </a:r>
            <a:endParaRPr lang="en-US" b="1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2D67723-836B-4A8B-9FD0-6CB2D1F45DF1}"/>
              </a:ext>
            </a:extLst>
          </p:cNvPr>
          <p:cNvSpPr/>
          <p:nvPr/>
        </p:nvSpPr>
        <p:spPr>
          <a:xfrm>
            <a:off x="5989583" y="592694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Visites blanches Centre François Baclesse - RSVA">
            <a:extLst>
              <a:ext uri="{FF2B5EF4-FFF2-40B4-BE49-F238E27FC236}">
                <a16:creationId xmlns:a16="http://schemas.microsoft.com/office/drawing/2014/main" id="{1EF7288D-0A1A-456F-881A-C9E7DE167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345E737-829C-426C-9DC1-56E3000D8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343" y="1579330"/>
            <a:ext cx="2077143" cy="168364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9B99FAE-64A7-4306-A2EF-FFD8DCDFF856}"/>
              </a:ext>
            </a:extLst>
          </p:cNvPr>
          <p:cNvSpPr txBox="1"/>
          <p:nvPr/>
        </p:nvSpPr>
        <p:spPr>
          <a:xfrm>
            <a:off x="1237343" y="1772065"/>
            <a:ext cx="38441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0BD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chamber</a:t>
            </a:r>
          </a:p>
          <a:p>
            <a:r>
              <a:rPr lang="it-IT" sz="900" dirty="0">
                <a:solidFill>
                  <a:srgbClr val="017E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chamber</a:t>
            </a:r>
          </a:p>
          <a:p>
            <a:r>
              <a:rPr lang="it-IT" sz="900" dirty="0">
                <a:solidFill>
                  <a:srgbClr val="EF7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DOSION</a:t>
            </a:r>
            <a:endParaRPr lang="en-US" sz="900" dirty="0">
              <a:solidFill>
                <a:srgbClr val="EF7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EBCAAB8-3CC6-42C7-BE1B-0C8F46342E75}"/>
              </a:ext>
            </a:extLst>
          </p:cNvPr>
          <p:cNvSpPr txBox="1"/>
          <p:nvPr/>
        </p:nvSpPr>
        <p:spPr>
          <a:xfrm>
            <a:off x="3561115" y="1037223"/>
            <a:ext cx="1945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TPS dose calculation lateral view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A760E69-7940-410F-804A-136394D40C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35" b="3472"/>
          <a:stretch/>
        </p:blipFill>
        <p:spPr>
          <a:xfrm>
            <a:off x="3558084" y="1579329"/>
            <a:ext cx="2039241" cy="168711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C2E2FB1E-AA19-4432-86E8-A048BF799FFC}"/>
              </a:ext>
            </a:extLst>
          </p:cNvPr>
          <p:cNvSpPr txBox="1"/>
          <p:nvPr/>
        </p:nvSpPr>
        <p:spPr>
          <a:xfrm>
            <a:off x="3675242" y="1714792"/>
            <a:ext cx="384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equivalent material </a:t>
            </a:r>
          </a:p>
          <a:p>
            <a:r>
              <a:rPr lang="it-IT" sz="800" dirty="0">
                <a:solidFill>
                  <a:srgbClr val="0BD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chamber</a:t>
            </a:r>
          </a:p>
          <a:p>
            <a:r>
              <a:rPr lang="it-IT" sz="800" dirty="0">
                <a:solidFill>
                  <a:srgbClr val="017E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chamber</a:t>
            </a:r>
          </a:p>
          <a:p>
            <a:r>
              <a:rPr lang="it-IT" sz="800" dirty="0">
                <a:solidFill>
                  <a:srgbClr val="EF7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DOSION</a:t>
            </a:r>
            <a:endParaRPr lang="en-US" sz="800" dirty="0">
              <a:solidFill>
                <a:srgbClr val="EF7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77498DB9-E146-4A73-B9D0-F8A514754ED1}"/>
              </a:ext>
            </a:extLst>
          </p:cNvPr>
          <p:cNvCxnSpPr>
            <a:cxnSpLocks/>
          </p:cNvCxnSpPr>
          <p:nvPr/>
        </p:nvCxnSpPr>
        <p:spPr>
          <a:xfrm>
            <a:off x="1877464" y="2782933"/>
            <a:ext cx="100007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12">
            <a:extLst>
              <a:ext uri="{FF2B5EF4-FFF2-40B4-BE49-F238E27FC236}">
                <a16:creationId xmlns:a16="http://schemas.microsoft.com/office/drawing/2014/main" id="{F3E7E4B2-8D98-4ECD-90C9-9E75C95923FA}"/>
              </a:ext>
            </a:extLst>
          </p:cNvPr>
          <p:cNvSpPr txBox="1"/>
          <p:nvPr/>
        </p:nvSpPr>
        <p:spPr>
          <a:xfrm>
            <a:off x="1498100" y="2675211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12cm</a:t>
            </a: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DA4844B4-7598-41BE-AB03-48C757ED6A90}"/>
              </a:ext>
            </a:extLst>
          </p:cNvPr>
          <p:cNvCxnSpPr>
            <a:cxnSpLocks/>
          </p:cNvCxnSpPr>
          <p:nvPr/>
        </p:nvCxnSpPr>
        <p:spPr>
          <a:xfrm>
            <a:off x="1992739" y="2643935"/>
            <a:ext cx="748983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16">
            <a:extLst>
              <a:ext uri="{FF2B5EF4-FFF2-40B4-BE49-F238E27FC236}">
                <a16:creationId xmlns:a16="http://schemas.microsoft.com/office/drawing/2014/main" id="{3A1D89B9-80C4-427B-AA31-017674589F0F}"/>
              </a:ext>
            </a:extLst>
          </p:cNvPr>
          <p:cNvSpPr txBox="1"/>
          <p:nvPr/>
        </p:nvSpPr>
        <p:spPr>
          <a:xfrm>
            <a:off x="2726754" y="2576226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19">
            <a:extLst>
              <a:ext uri="{FF2B5EF4-FFF2-40B4-BE49-F238E27FC236}">
                <a16:creationId xmlns:a16="http://schemas.microsoft.com/office/drawing/2014/main" id="{1CED0769-9CE6-4DDB-95DF-45772AE80292}"/>
              </a:ext>
            </a:extLst>
          </p:cNvPr>
          <p:cNvSpPr txBox="1"/>
          <p:nvPr/>
        </p:nvSpPr>
        <p:spPr>
          <a:xfrm>
            <a:off x="2828146" y="2425012"/>
            <a:ext cx="383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F27236F-28B6-47E4-B35A-EC0F44EAEC63}"/>
              </a:ext>
            </a:extLst>
          </p:cNvPr>
          <p:cNvCxnSpPr>
            <a:cxnSpLocks/>
          </p:cNvCxnSpPr>
          <p:nvPr/>
        </p:nvCxnSpPr>
        <p:spPr>
          <a:xfrm>
            <a:off x="2798429" y="2431110"/>
            <a:ext cx="0" cy="198573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26">
            <a:extLst>
              <a:ext uri="{FF2B5EF4-FFF2-40B4-BE49-F238E27FC236}">
                <a16:creationId xmlns:a16="http://schemas.microsoft.com/office/drawing/2014/main" id="{97123BAE-6DBB-4519-BFDE-43324AD80813}"/>
              </a:ext>
            </a:extLst>
          </p:cNvPr>
          <p:cNvSpPr txBox="1"/>
          <p:nvPr/>
        </p:nvSpPr>
        <p:spPr>
          <a:xfrm>
            <a:off x="1785465" y="227524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4963B596-59D8-4E39-A334-5110BCE69C9D}"/>
              </a:ext>
            </a:extLst>
          </p:cNvPr>
          <p:cNvCxnSpPr>
            <a:cxnSpLocks/>
          </p:cNvCxnSpPr>
          <p:nvPr/>
        </p:nvCxnSpPr>
        <p:spPr>
          <a:xfrm>
            <a:off x="1930075" y="2447493"/>
            <a:ext cx="0" cy="20774"/>
          </a:xfrm>
          <a:prstGeom prst="straightConnector1">
            <a:avLst/>
          </a:prstGeom>
          <a:ln w="31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 56">
            <a:extLst>
              <a:ext uri="{FF2B5EF4-FFF2-40B4-BE49-F238E27FC236}">
                <a16:creationId xmlns:a16="http://schemas.microsoft.com/office/drawing/2014/main" id="{07BE9EF4-98BB-40CE-B829-81318D74F9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56"/>
          <a:stretch/>
        </p:blipFill>
        <p:spPr>
          <a:xfrm>
            <a:off x="5800796" y="1567269"/>
            <a:ext cx="2027685" cy="1689786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AF02127B-191C-4AD5-952B-37E4F250B13E}"/>
              </a:ext>
            </a:extLst>
          </p:cNvPr>
          <p:cNvSpPr txBox="1"/>
          <p:nvPr/>
        </p:nvSpPr>
        <p:spPr>
          <a:xfrm>
            <a:off x="5800796" y="1712109"/>
            <a:ext cx="384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equivalent material </a:t>
            </a:r>
          </a:p>
          <a:p>
            <a:r>
              <a:rPr lang="it-IT" sz="800" dirty="0">
                <a:solidFill>
                  <a:srgbClr val="0BD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chamber</a:t>
            </a:r>
          </a:p>
          <a:p>
            <a:r>
              <a:rPr lang="it-IT" sz="800" dirty="0">
                <a:solidFill>
                  <a:srgbClr val="017E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chamber</a:t>
            </a:r>
          </a:p>
          <a:p>
            <a:r>
              <a:rPr lang="it-IT" sz="800" dirty="0">
                <a:solidFill>
                  <a:srgbClr val="EF7B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DOSION</a:t>
            </a:r>
            <a:endParaRPr lang="en-US" sz="800" dirty="0">
              <a:solidFill>
                <a:srgbClr val="EF7B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3B22CF0-5FB3-4007-8F0E-A7E636AC95E9}"/>
              </a:ext>
            </a:extLst>
          </p:cNvPr>
          <p:cNvSpPr txBox="1"/>
          <p:nvPr/>
        </p:nvSpPr>
        <p:spPr>
          <a:xfrm>
            <a:off x="2267425" y="3363483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B4DC9B8-96A2-4864-B233-BD3236DDC391}"/>
              </a:ext>
            </a:extLst>
          </p:cNvPr>
          <p:cNvSpPr txBox="1"/>
          <p:nvPr/>
        </p:nvSpPr>
        <p:spPr>
          <a:xfrm>
            <a:off x="6814638" y="3339427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9701B51-EE8B-4D1C-98B9-77E275049CB7}"/>
              </a:ext>
            </a:extLst>
          </p:cNvPr>
          <p:cNvSpPr txBox="1"/>
          <p:nvPr/>
        </p:nvSpPr>
        <p:spPr>
          <a:xfrm>
            <a:off x="4486149" y="3370443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5628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6449948-4601-46A7-9E76-11490B7843B1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A75825F-4F23-4E36-B5FC-5F79938D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3347" y="1789233"/>
            <a:ext cx="2039445" cy="20496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D71C69B-EF04-4750-A326-106868B68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164"/>
          <a:stretch/>
        </p:blipFill>
        <p:spPr>
          <a:xfrm>
            <a:off x="3201731" y="1767625"/>
            <a:ext cx="2979391" cy="23250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106FF5-8AF6-451C-B11F-AE0AFC7B4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82792" y="1789232"/>
            <a:ext cx="571020" cy="2051473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982F028D-A011-42A1-A62F-8840B369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5" y="-97851"/>
            <a:ext cx="7886700" cy="993775"/>
          </a:xfrm>
        </p:spPr>
        <p:txBody>
          <a:bodyPr/>
          <a:lstStyle/>
          <a:p>
            <a:r>
              <a:rPr lang="it-IT" dirty="0"/>
              <a:t>PSQA</a:t>
            </a:r>
            <a:r>
              <a:rPr lang="en-US" dirty="0"/>
              <a:t> at 0 mm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BB95EEB-DCC2-45DB-BA64-8F00504897E8}"/>
              </a:ext>
            </a:extLst>
          </p:cNvPr>
          <p:cNvSpPr/>
          <p:nvPr/>
        </p:nvSpPr>
        <p:spPr>
          <a:xfrm>
            <a:off x="-9798" y="582526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46D01CC-C79E-4BD9-A156-DE3C493AD872}"/>
              </a:ext>
            </a:extLst>
          </p:cNvPr>
          <p:cNvSpPr txBox="1"/>
          <p:nvPr/>
        </p:nvSpPr>
        <p:spPr>
          <a:xfrm>
            <a:off x="3405835" y="1467389"/>
            <a:ext cx="2875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dose map reconstruction with DOSION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DFD45A8-A618-4C13-81FE-3B51DF3F9C4E}"/>
              </a:ext>
            </a:extLst>
          </p:cNvPr>
          <p:cNvSpPr txBox="1"/>
          <p:nvPr/>
        </p:nvSpPr>
        <p:spPr>
          <a:xfrm>
            <a:off x="610186" y="1484527"/>
            <a:ext cx="18076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TPS dose calculation top view</a:t>
            </a:r>
          </a:p>
        </p:txBody>
      </p:sp>
      <p:pic>
        <p:nvPicPr>
          <p:cNvPr id="35" name="Picture 4" descr="Visites blanches Centre François Baclesse - RSVA">
            <a:extLst>
              <a:ext uri="{FF2B5EF4-FFF2-40B4-BE49-F238E27FC236}">
                <a16:creationId xmlns:a16="http://schemas.microsoft.com/office/drawing/2014/main" id="{7B853D0E-372D-457F-8CE1-DEC05BF70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DC8DB90-1C31-413D-A8AF-B54F27A0F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856" y="1795621"/>
            <a:ext cx="2637827" cy="226905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EC3491F2-4E46-4C9A-B69A-AA0DB777F878}"/>
              </a:ext>
            </a:extLst>
          </p:cNvPr>
          <p:cNvSpPr txBox="1"/>
          <p:nvPr/>
        </p:nvSpPr>
        <p:spPr>
          <a:xfrm>
            <a:off x="5718087" y="1881132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6.42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DC71D17-13F1-4890-94C2-FF717530E733}"/>
              </a:ext>
            </a:extLst>
          </p:cNvPr>
          <p:cNvSpPr txBox="1"/>
          <p:nvPr/>
        </p:nvSpPr>
        <p:spPr>
          <a:xfrm>
            <a:off x="5718087" y="2233253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6.18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8DFB280-BD46-4024-BB1B-18281715791B}"/>
              </a:ext>
            </a:extLst>
          </p:cNvPr>
          <p:cNvSpPr txBox="1"/>
          <p:nvPr/>
        </p:nvSpPr>
        <p:spPr>
          <a:xfrm>
            <a:off x="5718087" y="2571566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5.88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EC2FD62-B45B-4496-BB6B-3327234204D7}"/>
              </a:ext>
            </a:extLst>
          </p:cNvPr>
          <p:cNvSpPr txBox="1"/>
          <p:nvPr/>
        </p:nvSpPr>
        <p:spPr>
          <a:xfrm>
            <a:off x="5718087" y="2914643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5.40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888FED4-6FA0-469E-B848-B9C28CEA8ADE}"/>
              </a:ext>
            </a:extLst>
          </p:cNvPr>
          <p:cNvSpPr txBox="1"/>
          <p:nvPr/>
        </p:nvSpPr>
        <p:spPr>
          <a:xfrm>
            <a:off x="5718925" y="3253264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4.20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BC2A187-F227-40D3-95AB-C0CAD75AE26F}"/>
              </a:ext>
            </a:extLst>
          </p:cNvPr>
          <p:cNvSpPr txBox="1"/>
          <p:nvPr/>
        </p:nvSpPr>
        <p:spPr>
          <a:xfrm>
            <a:off x="5718087" y="3580483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1.50</a:t>
            </a:r>
            <a:endParaRPr lang="en-US" sz="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F602605E-9B1D-4EF7-8219-608561D234BD}"/>
                  </a:ext>
                </a:extLst>
              </p14:cNvPr>
              <p14:cNvContentPartPr/>
              <p14:nvPr/>
            </p14:nvContentPartPr>
            <p14:xfrm>
              <a:off x="5842093" y="1789232"/>
              <a:ext cx="235080" cy="59760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F602605E-9B1D-4EF7-8219-608561D234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6093" y="1753232"/>
                <a:ext cx="3067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97307AD0-9745-4DA0-964F-26EDC75D9DA6}"/>
                  </a:ext>
                </a:extLst>
              </p14:cNvPr>
              <p14:cNvContentPartPr/>
              <p14:nvPr/>
            </p14:nvContentPartPr>
            <p14:xfrm>
              <a:off x="5816533" y="1840910"/>
              <a:ext cx="190800" cy="4788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97307AD0-9745-4DA0-964F-26EDC75D9D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0533" y="1804910"/>
                <a:ext cx="262440" cy="11952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ZoneTexte 56">
            <a:extLst>
              <a:ext uri="{FF2B5EF4-FFF2-40B4-BE49-F238E27FC236}">
                <a16:creationId xmlns:a16="http://schemas.microsoft.com/office/drawing/2014/main" id="{6EB2DD46-5D55-464F-A2A2-6A0853F58726}"/>
              </a:ext>
            </a:extLst>
          </p:cNvPr>
          <p:cNvSpPr txBox="1"/>
          <p:nvPr/>
        </p:nvSpPr>
        <p:spPr>
          <a:xfrm>
            <a:off x="6848924" y="1467388"/>
            <a:ext cx="1945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TPS – DOSION dose map</a:t>
            </a:r>
          </a:p>
        </p:txBody>
      </p:sp>
    </p:spTree>
    <p:extLst>
      <p:ext uri="{BB962C8B-B14F-4D97-AF65-F5344CB8AC3E}">
        <p14:creationId xmlns:p14="http://schemas.microsoft.com/office/powerpoint/2010/main" val="371485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6449948-4601-46A7-9E76-11490B7843B1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8DC0BF4-FFCD-4F73-981A-4D2AC756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" y="1644515"/>
            <a:ext cx="2193008" cy="217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0041FD-D602-401A-91D3-364021465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8886"/>
          <a:stretch/>
        </p:blipFill>
        <p:spPr>
          <a:xfrm>
            <a:off x="3002835" y="1732240"/>
            <a:ext cx="3289190" cy="23832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106FF5-8AF6-451C-B11F-AE0AFC7B4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561" y="1644515"/>
            <a:ext cx="604234" cy="217079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A94A528-70B9-4D21-9776-4ECE95B645BF}"/>
              </a:ext>
            </a:extLst>
          </p:cNvPr>
          <p:cNvSpPr txBox="1"/>
          <p:nvPr/>
        </p:nvSpPr>
        <p:spPr>
          <a:xfrm>
            <a:off x="5606312" y="1884420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6.42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5CE6270-2D85-4346-85D4-8DD1C76BF8DE}"/>
              </a:ext>
            </a:extLst>
          </p:cNvPr>
          <p:cNvSpPr txBox="1"/>
          <p:nvPr/>
        </p:nvSpPr>
        <p:spPr>
          <a:xfrm>
            <a:off x="5606312" y="2236541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6.18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1B8811D-991E-47C7-86CB-9557E31245E0}"/>
              </a:ext>
            </a:extLst>
          </p:cNvPr>
          <p:cNvSpPr txBox="1"/>
          <p:nvPr/>
        </p:nvSpPr>
        <p:spPr>
          <a:xfrm>
            <a:off x="5606312" y="2574854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5.88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76A9F67-89E1-4F5F-8BD4-864B5550427D}"/>
              </a:ext>
            </a:extLst>
          </p:cNvPr>
          <p:cNvSpPr txBox="1"/>
          <p:nvPr/>
        </p:nvSpPr>
        <p:spPr>
          <a:xfrm>
            <a:off x="5606312" y="2917931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5.40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ACEA249-4B74-4F74-A961-39014F0F5ACC}"/>
              </a:ext>
            </a:extLst>
          </p:cNvPr>
          <p:cNvSpPr txBox="1"/>
          <p:nvPr/>
        </p:nvSpPr>
        <p:spPr>
          <a:xfrm>
            <a:off x="5606312" y="3256244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4.20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4BACA72-EDFB-47D3-8A80-1078C8421888}"/>
              </a:ext>
            </a:extLst>
          </p:cNvPr>
          <p:cNvSpPr txBox="1"/>
          <p:nvPr/>
        </p:nvSpPr>
        <p:spPr>
          <a:xfrm>
            <a:off x="5606312" y="3597714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1.50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F942D7B8-D00C-460F-8212-E43FCCA5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782" y="-62465"/>
            <a:ext cx="7886700" cy="993775"/>
          </a:xfrm>
        </p:spPr>
        <p:txBody>
          <a:bodyPr/>
          <a:lstStyle/>
          <a:p>
            <a:r>
              <a:rPr lang="it-IT" dirty="0"/>
              <a:t>PSQA </a:t>
            </a:r>
            <a:r>
              <a:rPr lang="en-US" dirty="0"/>
              <a:t>at 7 mm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B952280-140C-49F7-97C4-4D7381461532}"/>
              </a:ext>
            </a:extLst>
          </p:cNvPr>
          <p:cNvSpPr/>
          <p:nvPr/>
        </p:nvSpPr>
        <p:spPr>
          <a:xfrm>
            <a:off x="2962274" y="615633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8E63C438-A9DF-4610-BB69-6464B803719C}"/>
                  </a:ext>
                </a:extLst>
              </p14:cNvPr>
              <p14:cNvContentPartPr/>
              <p14:nvPr/>
            </p14:nvContentPartPr>
            <p14:xfrm>
              <a:off x="5730318" y="1792520"/>
              <a:ext cx="235080" cy="5976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8E63C438-A9DF-4610-BB69-6464B80371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4318" y="1756520"/>
                <a:ext cx="3067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28C3F106-0E49-4E74-8886-904D7D3DC459}"/>
                  </a:ext>
                </a:extLst>
              </p14:cNvPr>
              <p14:cNvContentPartPr/>
              <p14:nvPr/>
            </p14:nvContentPartPr>
            <p14:xfrm>
              <a:off x="5704758" y="1844198"/>
              <a:ext cx="190800" cy="4788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28C3F106-0E49-4E74-8886-904D7D3DC4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8758" y="1808198"/>
                <a:ext cx="262440" cy="11952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BDFF5512-BDB9-4860-881D-C72D9CBF060E}"/>
              </a:ext>
            </a:extLst>
          </p:cNvPr>
          <p:cNvSpPr txBox="1"/>
          <p:nvPr/>
        </p:nvSpPr>
        <p:spPr>
          <a:xfrm>
            <a:off x="595592" y="1337041"/>
            <a:ext cx="18076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TPS dose calculation top view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AC1BD3-166D-482B-9FBA-D4830909C43F}"/>
              </a:ext>
            </a:extLst>
          </p:cNvPr>
          <p:cNvSpPr txBox="1"/>
          <p:nvPr/>
        </p:nvSpPr>
        <p:spPr>
          <a:xfrm>
            <a:off x="6837651" y="1343899"/>
            <a:ext cx="1945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TPS – DOSION dose map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EFB1B78-B5F3-48F0-B565-2D696D6DCB88}"/>
              </a:ext>
            </a:extLst>
          </p:cNvPr>
          <p:cNvSpPr txBox="1"/>
          <p:nvPr/>
        </p:nvSpPr>
        <p:spPr>
          <a:xfrm>
            <a:off x="3169021" y="1326839"/>
            <a:ext cx="2875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dose map reconstruction with DOSION</a:t>
            </a:r>
          </a:p>
        </p:txBody>
      </p:sp>
      <p:pic>
        <p:nvPicPr>
          <p:cNvPr id="40" name="Picture 4" descr="Visites blanches Centre François Baclesse - RSVA">
            <a:extLst>
              <a:ext uri="{FF2B5EF4-FFF2-40B4-BE49-F238E27FC236}">
                <a16:creationId xmlns:a16="http://schemas.microsoft.com/office/drawing/2014/main" id="{38898436-55FB-41CD-B6B2-0B535F2BB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C65F1F2-CFA1-4884-B6F2-D05E385832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1166" y="1792520"/>
            <a:ext cx="2896281" cy="22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7245B06E-BE60-41DB-AEB1-403036B69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82" y="1710683"/>
            <a:ext cx="3161614" cy="2382093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6449948-4601-46A7-9E76-11490B7843B1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25B144AF-E9C3-4047-9B82-93A88308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7" y="1710683"/>
            <a:ext cx="2208843" cy="21692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106FF5-8AF6-451C-B11F-AE0AFC7B4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20" y="1710687"/>
            <a:ext cx="619792" cy="216927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6A6CBCF-E4EC-4726-ABFF-B8E4418AAFC2}"/>
              </a:ext>
            </a:extLst>
          </p:cNvPr>
          <p:cNvSpPr txBox="1"/>
          <p:nvPr/>
        </p:nvSpPr>
        <p:spPr>
          <a:xfrm>
            <a:off x="5742121" y="1856503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6.42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72CF4B2-02B2-4DF6-AB58-ADABC564CB5E}"/>
              </a:ext>
            </a:extLst>
          </p:cNvPr>
          <p:cNvSpPr txBox="1"/>
          <p:nvPr/>
        </p:nvSpPr>
        <p:spPr>
          <a:xfrm>
            <a:off x="5742121" y="2208624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6.18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4F1C693-221D-47E3-A1A4-827707494C14}"/>
              </a:ext>
            </a:extLst>
          </p:cNvPr>
          <p:cNvSpPr txBox="1"/>
          <p:nvPr/>
        </p:nvSpPr>
        <p:spPr>
          <a:xfrm>
            <a:off x="5742121" y="2546937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5.88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02E5469-0E09-42FB-8CA0-E7D8B365B605}"/>
              </a:ext>
            </a:extLst>
          </p:cNvPr>
          <p:cNvSpPr txBox="1"/>
          <p:nvPr/>
        </p:nvSpPr>
        <p:spPr>
          <a:xfrm>
            <a:off x="5742121" y="2890014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5.40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57FA601-7A58-4111-8853-45FDF7580BF5}"/>
              </a:ext>
            </a:extLst>
          </p:cNvPr>
          <p:cNvSpPr txBox="1"/>
          <p:nvPr/>
        </p:nvSpPr>
        <p:spPr>
          <a:xfrm>
            <a:off x="5742121" y="3228327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4.20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DEC748F-704A-4F8D-8A78-F2BE7D02AE18}"/>
              </a:ext>
            </a:extLst>
          </p:cNvPr>
          <p:cNvSpPr txBox="1"/>
          <p:nvPr/>
        </p:nvSpPr>
        <p:spPr>
          <a:xfrm>
            <a:off x="5742121" y="3569797"/>
            <a:ext cx="604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solidFill>
                  <a:schemeClr val="tx1"/>
                </a:solidFill>
              </a:rPr>
              <a:t>1.50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993220FA-BEDC-4265-AA41-515386AF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60" y="-72773"/>
            <a:ext cx="7886700" cy="993775"/>
          </a:xfrm>
        </p:spPr>
        <p:txBody>
          <a:bodyPr/>
          <a:lstStyle/>
          <a:p>
            <a:r>
              <a:rPr lang="it-IT" dirty="0"/>
              <a:t>PSQA </a:t>
            </a:r>
            <a:r>
              <a:rPr lang="en-US" dirty="0"/>
              <a:t>at 17 mm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7BE8C57-48A4-42D5-A9D3-CEA042747CD8}"/>
              </a:ext>
            </a:extLst>
          </p:cNvPr>
          <p:cNvSpPr/>
          <p:nvPr/>
        </p:nvSpPr>
        <p:spPr>
          <a:xfrm>
            <a:off x="5989583" y="592694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D924C79B-7938-4283-8DC9-2E8C2E20373D}"/>
                  </a:ext>
                </a:extLst>
              </p14:cNvPr>
              <p14:cNvContentPartPr/>
              <p14:nvPr/>
            </p14:nvContentPartPr>
            <p14:xfrm>
              <a:off x="5841196" y="1779263"/>
              <a:ext cx="209160" cy="939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D924C79B-7938-4283-8DC9-2E8C2E2037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5196" y="1743263"/>
                <a:ext cx="280800" cy="1656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8D534AC1-1174-4D4A-AD9C-786FAA050623}"/>
              </a:ext>
            </a:extLst>
          </p:cNvPr>
          <p:cNvSpPr txBox="1"/>
          <p:nvPr/>
        </p:nvSpPr>
        <p:spPr>
          <a:xfrm>
            <a:off x="547769" y="1409407"/>
            <a:ext cx="18076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TPS dose calculation top view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0AF44E0-F3C2-406A-861D-85CA4BFBC3C4}"/>
              </a:ext>
            </a:extLst>
          </p:cNvPr>
          <p:cNvSpPr txBox="1"/>
          <p:nvPr/>
        </p:nvSpPr>
        <p:spPr>
          <a:xfrm>
            <a:off x="3345801" y="1400478"/>
            <a:ext cx="2875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dose map reconstruction with DOSION</a:t>
            </a:r>
          </a:p>
        </p:txBody>
      </p:sp>
      <p:pic>
        <p:nvPicPr>
          <p:cNvPr id="39" name="Picture 4" descr="Visites blanches Centre François Baclesse - RSVA">
            <a:extLst>
              <a:ext uri="{FF2B5EF4-FFF2-40B4-BE49-F238E27FC236}">
                <a16:creationId xmlns:a16="http://schemas.microsoft.com/office/drawing/2014/main" id="{523E193B-4464-4525-83EA-FD5176748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A15E84F-25E7-4FDC-8192-21724DF773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530" y="1742548"/>
            <a:ext cx="2807141" cy="2350228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1762F8FC-4B51-4DC1-B56D-1A6982A423B2}"/>
              </a:ext>
            </a:extLst>
          </p:cNvPr>
          <p:cNvSpPr txBox="1"/>
          <p:nvPr/>
        </p:nvSpPr>
        <p:spPr>
          <a:xfrm>
            <a:off x="6822140" y="1431398"/>
            <a:ext cx="1945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TPS – DOSION dose map</a:t>
            </a:r>
          </a:p>
        </p:txBody>
      </p:sp>
    </p:spTree>
    <p:extLst>
      <p:ext uri="{BB962C8B-B14F-4D97-AF65-F5344CB8AC3E}">
        <p14:creationId xmlns:p14="http://schemas.microsoft.com/office/powerpoint/2010/main" val="403149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569297C-D538-4153-923E-BA2CA4C92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25" t="7863" r="8424"/>
          <a:stretch/>
        </p:blipFill>
        <p:spPr>
          <a:xfrm>
            <a:off x="5209953" y="3098586"/>
            <a:ext cx="2395742" cy="20351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89B0BA-5931-4866-8B9E-83565A4870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7" t="5669" r="5709" b="11466"/>
          <a:stretch/>
        </p:blipFill>
        <p:spPr>
          <a:xfrm>
            <a:off x="7283195" y="2856382"/>
            <a:ext cx="1793019" cy="13371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6BD466-1990-4FD9-82A9-70E122EA3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675" y="1353824"/>
            <a:ext cx="2587040" cy="15025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7250ED-85D4-434E-8DB0-EB459919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57" y="-75009"/>
            <a:ext cx="7886700" cy="993775"/>
          </a:xfrm>
        </p:spPr>
        <p:txBody>
          <a:bodyPr/>
          <a:lstStyle/>
          <a:p>
            <a:r>
              <a:rPr lang="en-US" dirty="0"/>
              <a:t>Conclusions and Overlooks </a:t>
            </a:r>
          </a:p>
        </p:txBody>
      </p:sp>
      <p:pic>
        <p:nvPicPr>
          <p:cNvPr id="6" name="Picture 4" descr="Visites blanches Centre François Baclesse - RSVA">
            <a:extLst>
              <a:ext uri="{FF2B5EF4-FFF2-40B4-BE49-F238E27FC236}">
                <a16:creationId xmlns:a16="http://schemas.microsoft.com/office/drawing/2014/main" id="{14C9FF7C-09FA-4837-B083-2B34D5F44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133987" y="4308613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B9C83F1-12C0-4B09-AADA-EC2DAC610454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1F9A177B-53EB-4812-AA62-2411E863C588}"/>
              </a:ext>
            </a:extLst>
          </p:cNvPr>
          <p:cNvSpPr/>
          <p:nvPr/>
        </p:nvSpPr>
        <p:spPr>
          <a:xfrm>
            <a:off x="-1" y="553067"/>
            <a:ext cx="567814" cy="55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5DED44-8DD1-4AE4-8EEB-D8F1DEE22F28}"/>
              </a:ext>
            </a:extLst>
          </p:cNvPr>
          <p:cNvSpPr txBox="1"/>
          <p:nvPr/>
        </p:nvSpPr>
        <p:spPr>
          <a:xfrm>
            <a:off x="441948" y="1534044"/>
            <a:ext cx="6483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experiment: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device response is linear with respect to MU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 chambers provide reliable measurements for PSQA</a:t>
            </a:r>
          </a:p>
          <a:p>
            <a:pPr>
              <a:buClr>
                <a:schemeClr val="accent1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prototype: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integral ionization chamber will be developed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camera system couple with a plastic scintillator and a mirror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chamber will have a larger window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8F315D-1659-48A0-A3CD-1E6319C281E7}"/>
              </a:ext>
            </a:extLst>
          </p:cNvPr>
          <p:cNvSpPr txBox="1"/>
          <p:nvPr/>
        </p:nvSpPr>
        <p:spPr>
          <a:xfrm>
            <a:off x="6686088" y="998872"/>
            <a:ext cx="18392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prototype design</a:t>
            </a:r>
          </a:p>
        </p:txBody>
      </p:sp>
    </p:spTree>
    <p:extLst>
      <p:ext uri="{BB962C8B-B14F-4D97-AF65-F5344CB8AC3E}">
        <p14:creationId xmlns:p14="http://schemas.microsoft.com/office/powerpoint/2010/main" val="9471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F6909D2-8174-4660-BDF8-8ABBAB9FE6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2" y="814039"/>
            <a:ext cx="7343775" cy="2686050"/>
          </a:xfrm>
        </p:spPr>
        <p:txBody>
          <a:bodyPr/>
          <a:lstStyle/>
          <a:p>
            <a:pPr marL="0" indent="0" algn="ctr">
              <a:buNone/>
            </a:pPr>
            <a:r>
              <a:rPr lang="it-IT" sz="4400" dirty="0">
                <a:latin typeface="+mn-lt"/>
              </a:rPr>
              <a:t>THANK YOU VERY MUCH!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75DB6-2D70-4986-B9CA-DC15274F8FF2}"/>
              </a:ext>
            </a:extLst>
          </p:cNvPr>
          <p:cNvSpPr/>
          <p:nvPr/>
        </p:nvSpPr>
        <p:spPr>
          <a:xfrm>
            <a:off x="12700" y="512956"/>
            <a:ext cx="1626529" cy="602166"/>
          </a:xfrm>
          <a:prstGeom prst="rect">
            <a:avLst/>
          </a:prstGeom>
          <a:solidFill>
            <a:srgbClr val="0A1322"/>
          </a:solidFill>
          <a:ln>
            <a:solidFill>
              <a:srgbClr val="0A13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E719DA-8709-4C19-8422-B6802DE0D86A}"/>
              </a:ext>
            </a:extLst>
          </p:cNvPr>
          <p:cNvCxnSpPr>
            <a:cxnSpLocks/>
          </p:cNvCxnSpPr>
          <p:nvPr/>
        </p:nvCxnSpPr>
        <p:spPr>
          <a:xfrm>
            <a:off x="0" y="3743325"/>
            <a:ext cx="73437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B78F40D-EE80-4F5A-B288-1A384180EB21}"/>
              </a:ext>
            </a:extLst>
          </p:cNvPr>
          <p:cNvSpPr txBox="1"/>
          <p:nvPr/>
        </p:nvSpPr>
        <p:spPr>
          <a:xfrm>
            <a:off x="253882" y="3122767"/>
            <a:ext cx="6293260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Giulia Tosetti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B9B5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tosetti@lpccaen.in2p3.fr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Jean-Marc Fontbonne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Dorothée Lebhertz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Cyril Moignier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Rémi Lafaye</a:t>
            </a:r>
            <a:r>
              <a:rPr lang="fr-FR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endParaRPr lang="fr-FR" baseline="30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de Caen Normandie, ENSICAEN, CNRS/IN2P3, LPC Caen UMR6534, F-14000 Caen, France</a:t>
            </a:r>
            <a:endParaRPr lang="en-US" sz="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800" kern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Centre François </a:t>
            </a:r>
            <a:r>
              <a:rPr lang="fr-FR" sz="8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Baclesse</a:t>
            </a:r>
            <a:r>
              <a:rPr lang="fr-FR" sz="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service de radiophysique, Caen, France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250ED-85D4-434E-8DB0-EB459919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57" y="-75009"/>
            <a:ext cx="7886700" cy="993775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pic>
        <p:nvPicPr>
          <p:cNvPr id="6" name="Picture 4" descr="Visites blanches Centre François Baclesse - RSVA">
            <a:extLst>
              <a:ext uri="{FF2B5EF4-FFF2-40B4-BE49-F238E27FC236}">
                <a16:creationId xmlns:a16="http://schemas.microsoft.com/office/drawing/2014/main" id="{14C9FF7C-09FA-4837-B083-2B34D5F44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148735" y="4308613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B9C83F1-12C0-4B09-AADA-EC2DAC610454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B5DED44-8DD1-4AE4-8EEB-D8F1DEE22F28}"/>
              </a:ext>
            </a:extLst>
          </p:cNvPr>
          <p:cNvSpPr txBox="1"/>
          <p:nvPr/>
        </p:nvSpPr>
        <p:spPr>
          <a:xfrm>
            <a:off x="622300" y="1147388"/>
            <a:ext cx="8020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Boman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Ojala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Rossi, and M. Kapanen, “Monte Carlo investigation on the effect of air gap under 	bolus in post-mastectomy radiotherapy,” vol. 55, pp. 82–87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J.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Butson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Cheung, P. Yu, and P. Metcalfe, “Effects on skin dose from unwanted air gaps under 	bolus in photon beam radiotherapy,” Radiation Measurements, vol. 32, no. 3, pp. 201–204, 2000. 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[Online]. </a:t>
            </a:r>
            <a:r>
              <a:rPr lang="fr-FR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fr-FR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u="none" strike="noStrike" kern="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https://www.sciencedirect.com/science/article/pii/S1350448799002760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1400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Cyril </a:t>
            </a:r>
            <a:r>
              <a:rPr lang="en-US" sz="1400" b="0" u="none" strike="noStrike" dirty="0" err="1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Moigner</a:t>
            </a:r>
            <a:r>
              <a:rPr lang="en-US" sz="1400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et al., “</a:t>
            </a:r>
            <a:r>
              <a:rPr lang="en-US" sz="1400" b="0" u="none" strike="noStrike" dirty="0" err="1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Protontherapy</a:t>
            </a:r>
            <a:r>
              <a:rPr lang="en-US" sz="1400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 superficial tumors: validation of the </a:t>
            </a:r>
            <a:r>
              <a:rPr lang="en-US" sz="1400" b="0" u="none" strike="noStrike" dirty="0" err="1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tps</a:t>
            </a:r>
            <a:r>
              <a:rPr lang="en-US" sz="1400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dose calculation and 	comparison to high energy photon techniques”, PTCOG, 2023.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Guillaume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Boissonnat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"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Chambres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d'ionisation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protonthérapie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hadronthérapie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thèse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2015, 	</a:t>
            </a:r>
            <a:r>
              <a:rPr lang="en-US" u="none" strike="noStrike" kern="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theses.fr/2015CAEN2018"/>
              </a:rPr>
              <a:t>https://theses.fr/2015CAEN2018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u="sng" kern="0" dirty="0">
                <a:solidFill>
                  <a:srgbClr val="00648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faster.in2p3.fr/"/>
              </a:rPr>
              <a:t>https://faster.in2p3.fr/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E0725AD-91C8-43C3-86EE-DAA57F6E4E23}"/>
              </a:ext>
            </a:extLst>
          </p:cNvPr>
          <p:cNvSpPr/>
          <p:nvPr/>
        </p:nvSpPr>
        <p:spPr>
          <a:xfrm>
            <a:off x="5891980" y="558356"/>
            <a:ext cx="567814" cy="55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2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5A703-A4BE-452A-9A45-3E51CB42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Outline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8A0165-CAED-4684-B5FA-35B13E23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850" y="1014413"/>
            <a:ext cx="4895850" cy="50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</a:t>
            </a:r>
          </a:p>
          <a:p>
            <a:pPr marL="0" lvl="1" indent="0"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Introduction</a:t>
            </a:r>
          </a:p>
          <a:p>
            <a:pPr marL="0" lvl="2" indent="0"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Motivation</a:t>
            </a:r>
          </a:p>
          <a:p>
            <a:pPr marL="0" lvl="2" indent="0">
              <a:buNone/>
            </a:pP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</a:t>
            </a:r>
          </a:p>
          <a:p>
            <a:pPr marL="0" lvl="2" indent="0"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DOSION</a:t>
            </a:r>
          </a:p>
          <a:p>
            <a:pPr marL="0" lvl="2" indent="0"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Experimental set up</a:t>
            </a:r>
          </a:p>
          <a:p>
            <a:pPr marL="0" lvl="2" indent="0"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Data Analysis + Experiments</a:t>
            </a:r>
          </a:p>
          <a:p>
            <a:pPr marL="0" lvl="2" indent="0">
              <a:buNone/>
            </a:pP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III</a:t>
            </a:r>
          </a:p>
          <a:p>
            <a:pPr marL="0" lvl="2" indent="0"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Conclusions &amp; Outlooks</a:t>
            </a:r>
          </a:p>
          <a:p>
            <a:pPr marL="0" lvl="2" indent="0"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Bibliography</a:t>
            </a:r>
          </a:p>
        </p:txBody>
      </p:sp>
    </p:spTree>
    <p:extLst>
      <p:ext uri="{BB962C8B-B14F-4D97-AF65-F5344CB8AC3E}">
        <p14:creationId xmlns:p14="http://schemas.microsoft.com/office/powerpoint/2010/main" val="197330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5339A317-64D3-4C58-8FD2-763E2C842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9" y="1734158"/>
            <a:ext cx="2588339" cy="230851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6AB2AFC-D585-4A87-AD13-F7585BD62A4E}"/>
              </a:ext>
            </a:extLst>
          </p:cNvPr>
          <p:cNvSpPr/>
          <p:nvPr/>
        </p:nvSpPr>
        <p:spPr>
          <a:xfrm>
            <a:off x="4644911" y="1830619"/>
            <a:ext cx="141741" cy="387128"/>
          </a:xfrm>
          <a:prstGeom prst="rect">
            <a:avLst/>
          </a:prstGeom>
          <a:solidFill>
            <a:srgbClr val="ED7D31">
              <a:alpha val="45000"/>
            </a:srgb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117F1E-6D8F-41C8-AE6C-CA9CF6B316B8}"/>
              </a:ext>
            </a:extLst>
          </p:cNvPr>
          <p:cNvSpPr/>
          <p:nvPr/>
        </p:nvSpPr>
        <p:spPr>
          <a:xfrm>
            <a:off x="382059" y="3164690"/>
            <a:ext cx="118315" cy="362252"/>
          </a:xfrm>
          <a:prstGeom prst="rect">
            <a:avLst/>
          </a:prstGeom>
          <a:solidFill>
            <a:srgbClr val="ED7D31">
              <a:alpha val="45000"/>
            </a:srgb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3203A26-A951-4F24-BF86-BFB704489DE7}"/>
              </a:ext>
            </a:extLst>
          </p:cNvPr>
          <p:cNvSpPr txBox="1"/>
          <p:nvPr/>
        </p:nvSpPr>
        <p:spPr>
          <a:xfrm>
            <a:off x="555639" y="1497385"/>
            <a:ext cx="1938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Bolus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A4AE903-75F6-4967-8D7B-7AE927663422}"/>
              </a:ext>
            </a:extLst>
          </p:cNvPr>
          <p:cNvSpPr txBox="1"/>
          <p:nvPr/>
        </p:nvSpPr>
        <p:spPr>
          <a:xfrm>
            <a:off x="3195179" y="1486319"/>
            <a:ext cx="1938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Bolus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9AFB036A-E411-4B58-A339-37A01CD30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3" y="1734158"/>
            <a:ext cx="2588339" cy="230851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FF69C79-F870-4F54-A935-572E87BECA74}"/>
              </a:ext>
            </a:extLst>
          </p:cNvPr>
          <p:cNvSpPr/>
          <p:nvPr/>
        </p:nvSpPr>
        <p:spPr>
          <a:xfrm>
            <a:off x="3062786" y="1936637"/>
            <a:ext cx="311855" cy="1886088"/>
          </a:xfrm>
          <a:prstGeom prst="rect">
            <a:avLst/>
          </a:prstGeom>
          <a:solidFill>
            <a:srgbClr val="FFCC00">
              <a:alpha val="27000"/>
            </a:srgbClr>
          </a:solidFill>
          <a:ln>
            <a:solidFill>
              <a:srgbClr val="FFCC00">
                <a:alpha val="6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A628089-56F2-4208-A90B-EEBA83D4E3B6}"/>
              </a:ext>
            </a:extLst>
          </p:cNvPr>
          <p:cNvSpPr/>
          <p:nvPr/>
        </p:nvSpPr>
        <p:spPr>
          <a:xfrm>
            <a:off x="3374641" y="1936637"/>
            <a:ext cx="118315" cy="362252"/>
          </a:xfrm>
          <a:prstGeom prst="rect">
            <a:avLst/>
          </a:prstGeom>
          <a:solidFill>
            <a:srgbClr val="ED7D31">
              <a:alpha val="45000"/>
            </a:srgb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ZoneTexte 58">
            <a:extLst>
              <a:ext uri="{FF2B5EF4-FFF2-40B4-BE49-F238E27FC236}">
                <a16:creationId xmlns:a16="http://schemas.microsoft.com/office/drawing/2014/main" id="{F0EE0E1D-FB08-49BD-B2EF-885F7BD7CED1}"/>
              </a:ext>
            </a:extLst>
          </p:cNvPr>
          <p:cNvSpPr txBox="1"/>
          <p:nvPr/>
        </p:nvSpPr>
        <p:spPr>
          <a:xfrm>
            <a:off x="5748144" y="1497385"/>
            <a:ext cx="3138981" cy="2646878"/>
          </a:xfrm>
          <a:prstGeom prst="rect">
            <a:avLst/>
          </a:prstGeom>
          <a:noFill/>
          <a:ln w="0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radiotherapy is an available treatment option for NMSC.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maximum dose deposited by the photon beam is achieved thanks to a tissue equivalent material: the </a:t>
            </a:r>
            <a:r>
              <a:rPr lang="en-US" b="1" u="none" strike="noStrike" dirty="0">
                <a:solidFill>
                  <a:srgbClr val="ED7D3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en-US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shrinking of the tumor will lead to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gaps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bolus and the tumor volume, that could impact the total dose given at the tumor [1,2].</a:t>
            </a:r>
          </a:p>
          <a:p>
            <a:pPr>
              <a:lnSpc>
                <a:spcPct val="100000"/>
              </a:lnSpc>
            </a:pPr>
            <a:endParaRPr lang="it-IT" sz="1200" b="0" u="none" strike="noStrike" dirty="0"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752E8577-2604-4D76-83AE-83C76963FF5E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3A675D07-5413-45C3-80D8-BE43D711F126}"/>
              </a:ext>
            </a:extLst>
          </p:cNvPr>
          <p:cNvSpPr/>
          <p:nvPr/>
        </p:nvSpPr>
        <p:spPr>
          <a:xfrm>
            <a:off x="7257" y="604428"/>
            <a:ext cx="463138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5F1B156-7FF6-4D4E-AE73-F285FE04F45D}"/>
              </a:ext>
            </a:extLst>
          </p:cNvPr>
          <p:cNvSpPr txBox="1"/>
          <p:nvPr/>
        </p:nvSpPr>
        <p:spPr>
          <a:xfrm rot="16200000">
            <a:off x="94749" y="3110179"/>
            <a:ext cx="7217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D63B71E-C06B-47AE-A100-088B99789C92}"/>
              </a:ext>
            </a:extLst>
          </p:cNvPr>
          <p:cNvSpPr txBox="1"/>
          <p:nvPr/>
        </p:nvSpPr>
        <p:spPr>
          <a:xfrm rot="16200000">
            <a:off x="3076970" y="1876238"/>
            <a:ext cx="7217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7074307-FF98-462E-BC91-7BC3A96B9F26}"/>
              </a:ext>
            </a:extLst>
          </p:cNvPr>
          <p:cNvSpPr txBox="1"/>
          <p:nvPr/>
        </p:nvSpPr>
        <p:spPr>
          <a:xfrm rot="16200000">
            <a:off x="2874783" y="2940560"/>
            <a:ext cx="7217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itre 1">
            <a:extLst>
              <a:ext uri="{FF2B5EF4-FFF2-40B4-BE49-F238E27FC236}">
                <a16:creationId xmlns:a16="http://schemas.microsoft.com/office/drawing/2014/main" id="{121C66EC-2223-4FD0-9F80-7EEEA2DEE009}"/>
              </a:ext>
            </a:extLst>
          </p:cNvPr>
          <p:cNvSpPr txBox="1">
            <a:spLocks/>
          </p:cNvSpPr>
          <p:nvPr/>
        </p:nvSpPr>
        <p:spPr>
          <a:xfrm>
            <a:off x="883031" y="-8904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it-IT" dirty="0"/>
              <a:t>Introduction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A6B46C-09E3-4BF3-9916-B6EE9CF008D7}"/>
              </a:ext>
            </a:extLst>
          </p:cNvPr>
          <p:cNvSpPr txBox="1"/>
          <p:nvPr/>
        </p:nvSpPr>
        <p:spPr>
          <a:xfrm>
            <a:off x="869667" y="1262393"/>
            <a:ext cx="4932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percentage depth dose (PDD) curve without (a) and with bolus (b)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B0DAFF-27F2-4401-B892-F87884F1FA66}"/>
              </a:ext>
            </a:extLst>
          </p:cNvPr>
          <p:cNvSpPr txBox="1"/>
          <p:nvPr/>
        </p:nvSpPr>
        <p:spPr>
          <a:xfrm>
            <a:off x="1309574" y="4050961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D96646-B2D1-49F3-8C69-2A9F2D412671}"/>
              </a:ext>
            </a:extLst>
          </p:cNvPr>
          <p:cNvSpPr txBox="1"/>
          <p:nvPr/>
        </p:nvSpPr>
        <p:spPr>
          <a:xfrm>
            <a:off x="4037905" y="4076632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pic>
        <p:nvPicPr>
          <p:cNvPr id="22" name="Picture 4" descr="Visites blanches Centre François Baclesse - RSVA">
            <a:extLst>
              <a:ext uri="{FF2B5EF4-FFF2-40B4-BE49-F238E27FC236}">
                <a16:creationId xmlns:a16="http://schemas.microsoft.com/office/drawing/2014/main" id="{F1DE648C-7AEF-410E-B0E0-5481B4D95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1D9188A-540C-4CFF-876F-441E1B8F1EA6}"/>
              </a:ext>
            </a:extLst>
          </p:cNvPr>
          <p:cNvCxnSpPr>
            <a:cxnSpLocks/>
          </p:cNvCxnSpPr>
          <p:nvPr/>
        </p:nvCxnSpPr>
        <p:spPr>
          <a:xfrm>
            <a:off x="374269" y="1734158"/>
            <a:ext cx="0" cy="2088567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82E7532-0968-4F23-A8E1-1CB1F11F1BCB}"/>
              </a:ext>
            </a:extLst>
          </p:cNvPr>
          <p:cNvCxnSpPr>
            <a:cxnSpLocks/>
          </p:cNvCxnSpPr>
          <p:nvPr/>
        </p:nvCxnSpPr>
        <p:spPr>
          <a:xfrm>
            <a:off x="3374641" y="1734158"/>
            <a:ext cx="0" cy="2088567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5260B4D-D7BC-4E1C-8B04-F47627A8D06B}"/>
              </a:ext>
            </a:extLst>
          </p:cNvPr>
          <p:cNvSpPr txBox="1"/>
          <p:nvPr/>
        </p:nvSpPr>
        <p:spPr>
          <a:xfrm>
            <a:off x="340326" y="1743606"/>
            <a:ext cx="17332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Patient’s surface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92A068D-3A70-4607-BA02-5145F3545CEA}"/>
              </a:ext>
            </a:extLst>
          </p:cNvPr>
          <p:cNvSpPr txBox="1"/>
          <p:nvPr/>
        </p:nvSpPr>
        <p:spPr>
          <a:xfrm>
            <a:off x="3459455" y="3220576"/>
            <a:ext cx="17332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Patient’s surface</a:t>
            </a:r>
          </a:p>
        </p:txBody>
      </p:sp>
    </p:spTree>
    <p:extLst>
      <p:ext uri="{BB962C8B-B14F-4D97-AF65-F5344CB8AC3E}">
        <p14:creationId xmlns:p14="http://schemas.microsoft.com/office/powerpoint/2010/main" val="239785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C56FD-A4DE-4354-9F36-B2E5E661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Image 31">
            <a:extLst>
              <a:ext uri="{FF2B5EF4-FFF2-40B4-BE49-F238E27FC236}">
                <a16:creationId xmlns:a16="http://schemas.microsoft.com/office/drawing/2014/main" id="{520FFBF4-3EE8-4BE9-B96C-082AA6DE8DB0}"/>
              </a:ext>
            </a:extLst>
          </p:cNvPr>
          <p:cNvPicPr/>
          <p:nvPr/>
        </p:nvPicPr>
        <p:blipFill>
          <a:blip r:embed="rId2"/>
          <a:srcRect t="4390" b="64353"/>
          <a:stretch/>
        </p:blipFill>
        <p:spPr>
          <a:xfrm>
            <a:off x="1656533" y="1412018"/>
            <a:ext cx="1551353" cy="1575061"/>
          </a:xfrm>
          <a:prstGeom prst="rect">
            <a:avLst/>
          </a:prstGeom>
          <a:noFill/>
          <a:ln w="12600">
            <a:noFill/>
          </a:ln>
        </p:spPr>
      </p:pic>
      <p:pic>
        <p:nvPicPr>
          <p:cNvPr id="6" name="Image 33">
            <a:extLst>
              <a:ext uri="{FF2B5EF4-FFF2-40B4-BE49-F238E27FC236}">
                <a16:creationId xmlns:a16="http://schemas.microsoft.com/office/drawing/2014/main" id="{7CAD5E1E-6B0A-493E-8C11-07968C0F4358}"/>
              </a:ext>
            </a:extLst>
          </p:cNvPr>
          <p:cNvPicPr/>
          <p:nvPr/>
        </p:nvPicPr>
        <p:blipFill>
          <a:blip r:embed="rId2"/>
          <a:srcRect t="67651"/>
          <a:stretch/>
        </p:blipFill>
        <p:spPr>
          <a:xfrm>
            <a:off x="5709915" y="1391344"/>
            <a:ext cx="1551352" cy="1616407"/>
          </a:xfrm>
          <a:prstGeom prst="rect">
            <a:avLst/>
          </a:prstGeom>
          <a:noFill/>
          <a:ln w="12600">
            <a:noFill/>
          </a:ln>
        </p:spPr>
      </p:pic>
      <p:pic>
        <p:nvPicPr>
          <p:cNvPr id="7" name="Image 157">
            <a:extLst>
              <a:ext uri="{FF2B5EF4-FFF2-40B4-BE49-F238E27FC236}">
                <a16:creationId xmlns:a16="http://schemas.microsoft.com/office/drawing/2014/main" id="{B56EC018-DD46-40C2-ACC0-F9BADBC7338A}"/>
              </a:ext>
            </a:extLst>
          </p:cNvPr>
          <p:cNvPicPr/>
          <p:nvPr/>
        </p:nvPicPr>
        <p:blipFill>
          <a:blip r:embed="rId2"/>
          <a:srcRect t="35606" b="32875"/>
          <a:stretch/>
        </p:blipFill>
        <p:spPr>
          <a:xfrm>
            <a:off x="3683224" y="1412018"/>
            <a:ext cx="1551353" cy="1575061"/>
          </a:xfrm>
          <a:prstGeom prst="rect">
            <a:avLst/>
          </a:prstGeom>
          <a:noFill/>
          <a:ln w="12600">
            <a:noFill/>
          </a:ln>
        </p:spPr>
      </p:pic>
      <p:sp>
        <p:nvSpPr>
          <p:cNvPr id="9" name="ZoneTexte 72">
            <a:extLst>
              <a:ext uri="{FF2B5EF4-FFF2-40B4-BE49-F238E27FC236}">
                <a16:creationId xmlns:a16="http://schemas.microsoft.com/office/drawing/2014/main" id="{B685ED9B-58D5-403D-B464-73E8CAFA0A6F}"/>
              </a:ext>
            </a:extLst>
          </p:cNvPr>
          <p:cNvSpPr txBox="1"/>
          <p:nvPr/>
        </p:nvSpPr>
        <p:spPr>
          <a:xfrm>
            <a:off x="352694" y="3301824"/>
            <a:ext cx="8529851" cy="954107"/>
          </a:xfrm>
          <a:prstGeom prst="rect">
            <a:avLst/>
          </a:prstGeom>
          <a:noFill/>
          <a:ln w="0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presented at PTCOG 2023 [3], the p</a:t>
            </a:r>
            <a:r>
              <a:rPr lang="en-US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atient has been treated with a photon VMAT plan treatment using 3 </a:t>
            </a:r>
            <a:r>
              <a:rPr lang="en-US" b="0" u="none" strike="noStrike" dirty="0" err="1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0" u="none" strike="noStrike" dirty="0" err="1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en-US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with a total of 21 fractions (PD=63Gy) but a </a:t>
            </a:r>
            <a:r>
              <a:rPr lang="en-US" b="1" u="none" strike="noStrike" dirty="0">
                <a:solidFill>
                  <a:srgbClr val="EF7B4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relapse occurred</a:t>
            </a:r>
            <a:r>
              <a:rPr lang="en-US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Tumor has evolved during the treatment, creating some </a:t>
            </a:r>
            <a:r>
              <a:rPr lang="en-US" b="1" u="none" strike="noStrike" dirty="0">
                <a:solidFill>
                  <a:srgbClr val="ED7D3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air cavities up to 1.2 cm</a:t>
            </a:r>
            <a:r>
              <a:rPr lang="en-US" b="0" u="none" strike="noStrike" dirty="0">
                <a:solidFill>
                  <a:srgbClr val="ED7D3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skin and bolus.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C0D8B7-B2FE-43C8-BA64-06FAEBE24A5A}"/>
              </a:ext>
            </a:extLst>
          </p:cNvPr>
          <p:cNvCxnSpPr>
            <a:cxnSpLocks/>
          </p:cNvCxnSpPr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66589C07-2C36-4D7C-8156-184780D5812C}"/>
              </a:ext>
            </a:extLst>
          </p:cNvPr>
          <p:cNvSpPr/>
          <p:nvPr/>
        </p:nvSpPr>
        <p:spPr>
          <a:xfrm>
            <a:off x="3052706" y="604428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79DF42F-6056-43DE-B3FE-A1BA7C213C29}"/>
              </a:ext>
            </a:extLst>
          </p:cNvPr>
          <p:cNvSpPr txBox="1">
            <a:spLocks/>
          </p:cNvSpPr>
          <p:nvPr/>
        </p:nvSpPr>
        <p:spPr>
          <a:xfrm>
            <a:off x="883032" y="-109222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it-IT" dirty="0"/>
              <a:t>Introduction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1FE4F0-F2E4-4C44-A1FD-D002B22774D6}"/>
              </a:ext>
            </a:extLst>
          </p:cNvPr>
          <p:cNvSpPr txBox="1"/>
          <p:nvPr/>
        </p:nvSpPr>
        <p:spPr>
          <a:xfrm>
            <a:off x="1166935" y="1055725"/>
            <a:ext cx="69013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the CTV dose coverage with daily fraction – (a) beginning of treatment (b) middle of treatment (c) end of treatment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714ABA-4989-47E5-ACE3-6331480C815E}"/>
              </a:ext>
            </a:extLst>
          </p:cNvPr>
          <p:cNvSpPr txBox="1"/>
          <p:nvPr/>
        </p:nvSpPr>
        <p:spPr>
          <a:xfrm>
            <a:off x="2317750" y="3015109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354E801-B4DA-45BC-9468-EB7D6DD1EC13}"/>
              </a:ext>
            </a:extLst>
          </p:cNvPr>
          <p:cNvSpPr txBox="1"/>
          <p:nvPr/>
        </p:nvSpPr>
        <p:spPr>
          <a:xfrm>
            <a:off x="4305435" y="3021341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849926A-666F-4774-BC4A-35389D4187AB}"/>
              </a:ext>
            </a:extLst>
          </p:cNvPr>
          <p:cNvSpPr txBox="1"/>
          <p:nvPr/>
        </p:nvSpPr>
        <p:spPr>
          <a:xfrm>
            <a:off x="6377223" y="3022070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BF39C5CD-B8FB-4063-90DA-9A7CD7A088CA}"/>
              </a:ext>
            </a:extLst>
          </p:cNvPr>
          <p:cNvCxnSpPr>
            <a:cxnSpLocks/>
          </p:cNvCxnSpPr>
          <p:nvPr/>
        </p:nvCxnSpPr>
        <p:spPr>
          <a:xfrm flipV="1">
            <a:off x="2847162" y="1838660"/>
            <a:ext cx="205544" cy="174830"/>
          </a:xfrm>
          <a:prstGeom prst="curvedConnector3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A2959583-947C-4DA7-B5A3-1BFBFF062799}"/>
              </a:ext>
            </a:extLst>
          </p:cNvPr>
          <p:cNvSpPr/>
          <p:nvPr/>
        </p:nvSpPr>
        <p:spPr>
          <a:xfrm>
            <a:off x="3007982" y="1828955"/>
            <a:ext cx="45720" cy="45719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BCB3AFB-0E64-4B78-A6C4-D303A14175FF}"/>
              </a:ext>
            </a:extLst>
          </p:cNvPr>
          <p:cNvSpPr txBox="1"/>
          <p:nvPr/>
        </p:nvSpPr>
        <p:spPr>
          <a:xfrm>
            <a:off x="2801240" y="1647485"/>
            <a:ext cx="542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88883E2-48CF-41CC-8593-8258622AF15B}"/>
              </a:ext>
            </a:extLst>
          </p:cNvPr>
          <p:cNvSpPr/>
          <p:nvPr/>
        </p:nvSpPr>
        <p:spPr>
          <a:xfrm>
            <a:off x="2830470" y="1562486"/>
            <a:ext cx="45719" cy="45719"/>
          </a:xfrm>
          <a:prstGeom prst="ellipse">
            <a:avLst/>
          </a:prstGeom>
          <a:solidFill>
            <a:srgbClr val="0BD7D9"/>
          </a:solidFill>
          <a:ln>
            <a:solidFill>
              <a:srgbClr val="0B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62A9258-06C9-4904-BA89-6FBC24DBECDD}"/>
              </a:ext>
            </a:extLst>
          </p:cNvPr>
          <p:cNvSpPr txBox="1"/>
          <p:nvPr/>
        </p:nvSpPr>
        <p:spPr>
          <a:xfrm>
            <a:off x="2844942" y="1434297"/>
            <a:ext cx="498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BD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AC4D61E-BBB4-4636-AB7F-4338EFC7D0C5}"/>
              </a:ext>
            </a:extLst>
          </p:cNvPr>
          <p:cNvSpPr/>
          <p:nvPr/>
        </p:nvSpPr>
        <p:spPr>
          <a:xfrm rot="13728736">
            <a:off x="2760395" y="1561820"/>
            <a:ext cx="545369" cy="463794"/>
          </a:xfrm>
          <a:prstGeom prst="arc">
            <a:avLst/>
          </a:prstGeom>
          <a:ln w="12700">
            <a:solidFill>
              <a:srgbClr val="0BD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Visites blanches Centre François Baclesse - RSVA">
            <a:extLst>
              <a:ext uri="{FF2B5EF4-FFF2-40B4-BE49-F238E27FC236}">
                <a16:creationId xmlns:a16="http://schemas.microsoft.com/office/drawing/2014/main" id="{15710D1A-9B22-45D3-B038-E8A05E7BD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9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2FD8FAE-0B2B-4A5A-BC55-920D5059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46" y="2344102"/>
            <a:ext cx="3081807" cy="198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408888C-42A1-4827-A502-817EA6006F3F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811BE116-AA3A-4623-A69E-18FECFE994EA}"/>
              </a:ext>
            </a:extLst>
          </p:cNvPr>
          <p:cNvSpPr/>
          <p:nvPr/>
        </p:nvSpPr>
        <p:spPr>
          <a:xfrm>
            <a:off x="6049617" y="604428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7BCA889-4FCB-4242-A7EC-10ED2FFA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8" y="-90397"/>
            <a:ext cx="7886700" cy="993775"/>
          </a:xfrm>
        </p:spPr>
        <p:txBody>
          <a:bodyPr/>
          <a:lstStyle/>
          <a:p>
            <a:r>
              <a:rPr lang="it-IT" dirty="0"/>
              <a:t>Motivation</a:t>
            </a:r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F439A4-00B5-4810-BA63-23FE22DD9634}"/>
              </a:ext>
            </a:extLst>
          </p:cNvPr>
          <p:cNvSpPr txBox="1"/>
          <p:nvPr/>
        </p:nvSpPr>
        <p:spPr>
          <a:xfrm>
            <a:off x="230596" y="1171369"/>
            <a:ext cx="868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hadron-therapy, particles like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ions, deposits most of its energy at the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Bragg peak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dose is delivered precisely at the tumor site. The need for a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bolus is eliminated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1320DFC-4581-4585-B47C-C5D208138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13" y="2265375"/>
            <a:ext cx="3981810" cy="197943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36C804C-D5B3-4A19-B24B-796D18C45AA6}"/>
              </a:ext>
            </a:extLst>
          </p:cNvPr>
          <p:cNvSpPr txBox="1"/>
          <p:nvPr/>
        </p:nvSpPr>
        <p:spPr>
          <a:xfrm>
            <a:off x="1071745" y="209349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percentage depth dose (PDD) curve </a:t>
            </a:r>
            <a:endParaRPr lang="en-US" sz="1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82EA56B-D583-47E0-A5DB-04E5E29CC9DD}"/>
              </a:ext>
            </a:extLst>
          </p:cNvPr>
          <p:cNvSpPr txBox="1"/>
          <p:nvPr/>
        </p:nvSpPr>
        <p:spPr>
          <a:xfrm>
            <a:off x="3892029" y="2092721"/>
            <a:ext cx="50213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Schematics of the patient treatment (TPS) + clinical proton beams from 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ProteusOne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(IBA)</a:t>
            </a:r>
          </a:p>
        </p:txBody>
      </p: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36FDD5D0-6A61-48B4-B25D-4C6484AF282B}"/>
              </a:ext>
            </a:extLst>
          </p:cNvPr>
          <p:cNvCxnSpPr/>
          <p:nvPr/>
        </p:nvCxnSpPr>
        <p:spPr>
          <a:xfrm rot="16200000" flipH="1">
            <a:off x="6170908" y="3696676"/>
            <a:ext cx="764177" cy="351156"/>
          </a:xfrm>
          <a:prstGeom prst="curved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2E498A65-5540-4C21-87F7-70F07834E355}"/>
              </a:ext>
            </a:extLst>
          </p:cNvPr>
          <p:cNvSpPr/>
          <p:nvPr/>
        </p:nvSpPr>
        <p:spPr>
          <a:xfrm>
            <a:off x="6702450" y="4221946"/>
            <a:ext cx="45720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75C50E8-1A05-425F-888B-C156904DBE45}"/>
              </a:ext>
            </a:extLst>
          </p:cNvPr>
          <p:cNvSpPr txBox="1"/>
          <p:nvPr/>
        </p:nvSpPr>
        <p:spPr>
          <a:xfrm>
            <a:off x="6619093" y="4267665"/>
            <a:ext cx="1162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Pencil beam spot</a:t>
            </a:r>
          </a:p>
        </p:txBody>
      </p: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9D6F55C9-42DA-4391-83D3-DB52C3BE41CB}"/>
              </a:ext>
            </a:extLst>
          </p:cNvPr>
          <p:cNvCxnSpPr/>
          <p:nvPr/>
        </p:nvCxnSpPr>
        <p:spPr>
          <a:xfrm rot="16200000" flipH="1">
            <a:off x="7126734" y="3494235"/>
            <a:ext cx="764177" cy="351156"/>
          </a:xfrm>
          <a:prstGeom prst="curvedConnector3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768D83F7-475D-415F-9BB0-F302C0D52CF6}"/>
              </a:ext>
            </a:extLst>
          </p:cNvPr>
          <p:cNvSpPr/>
          <p:nvPr/>
        </p:nvSpPr>
        <p:spPr>
          <a:xfrm>
            <a:off x="7658276" y="4019505"/>
            <a:ext cx="45720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939A5F7-DF32-4A74-AFB1-C55DE40C67A2}"/>
              </a:ext>
            </a:extLst>
          </p:cNvPr>
          <p:cNvSpPr txBox="1"/>
          <p:nvPr/>
        </p:nvSpPr>
        <p:spPr>
          <a:xfrm>
            <a:off x="7530761" y="4088083"/>
            <a:ext cx="1162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pencil beam</a:t>
            </a:r>
          </a:p>
        </p:txBody>
      </p:sp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9150F569-2758-4A33-BDD6-422FE5D7EA4B}"/>
              </a:ext>
            </a:extLst>
          </p:cNvPr>
          <p:cNvCxnSpPr>
            <a:cxnSpLocks/>
          </p:cNvCxnSpPr>
          <p:nvPr/>
        </p:nvCxnSpPr>
        <p:spPr>
          <a:xfrm flipV="1">
            <a:off x="5698069" y="2941489"/>
            <a:ext cx="205544" cy="174830"/>
          </a:xfrm>
          <a:prstGeom prst="curvedConnector3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F09D0F35-B0D2-4BA2-BCAF-B29F53D7F109}"/>
              </a:ext>
            </a:extLst>
          </p:cNvPr>
          <p:cNvSpPr/>
          <p:nvPr/>
        </p:nvSpPr>
        <p:spPr>
          <a:xfrm>
            <a:off x="5858889" y="2931784"/>
            <a:ext cx="45720" cy="45719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1D2816-4246-4443-A4A8-C8EFCDE39178}"/>
              </a:ext>
            </a:extLst>
          </p:cNvPr>
          <p:cNvSpPr txBox="1"/>
          <p:nvPr/>
        </p:nvSpPr>
        <p:spPr>
          <a:xfrm>
            <a:off x="5652147" y="2750314"/>
            <a:ext cx="542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03E650A-DD5C-44FC-A0D2-3FAB5503ECED}"/>
              </a:ext>
            </a:extLst>
          </p:cNvPr>
          <p:cNvSpPr txBox="1"/>
          <p:nvPr/>
        </p:nvSpPr>
        <p:spPr>
          <a:xfrm>
            <a:off x="4623791" y="4244805"/>
            <a:ext cx="150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simulation with TPS</a:t>
            </a:r>
          </a:p>
        </p:txBody>
      </p:sp>
      <p:pic>
        <p:nvPicPr>
          <p:cNvPr id="23" name="Picture 4" descr="Visites blanches Centre François Baclesse - RSVA">
            <a:extLst>
              <a:ext uri="{FF2B5EF4-FFF2-40B4-BE49-F238E27FC236}">
                <a16:creationId xmlns:a16="http://schemas.microsoft.com/office/drawing/2014/main" id="{D56DF8DA-F7FB-41D1-9F03-332882927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6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795708C-E236-4616-97A3-7BA69C45328C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AB7F35A9-8517-46C6-99C4-FF053267761B}"/>
              </a:ext>
            </a:extLst>
          </p:cNvPr>
          <p:cNvSpPr/>
          <p:nvPr/>
        </p:nvSpPr>
        <p:spPr>
          <a:xfrm>
            <a:off x="0" y="604428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CFD9258-8250-4C3A-834A-344219C5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31" y="-82167"/>
            <a:ext cx="7886700" cy="993775"/>
          </a:xfrm>
        </p:spPr>
        <p:txBody>
          <a:bodyPr/>
          <a:lstStyle/>
          <a:p>
            <a:r>
              <a:rPr lang="en-US" dirty="0"/>
              <a:t>DOSION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5D2A408-03B6-4FE9-B814-27EBE0671E2B}"/>
              </a:ext>
            </a:extLst>
          </p:cNvPr>
          <p:cNvSpPr txBox="1"/>
          <p:nvPr/>
        </p:nvSpPr>
        <p:spPr>
          <a:xfrm>
            <a:off x="412693" y="1513981"/>
            <a:ext cx="364744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DOSION [4] is a parallel plate air ionization chambers consisted in two sub-chambers measuring the beam intensity and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stripped sub-chambers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the position and the size of the beam along X and Y axes.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measurement were conducted using the in-house build acquisition system FASTER [5] with a two daughter cards setup for a total of 64 electrometer channels.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C8585DD-8C60-46C5-AA89-3335E7B0D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82"/>
          <a:stretch/>
        </p:blipFill>
        <p:spPr>
          <a:xfrm>
            <a:off x="4118901" y="1644884"/>
            <a:ext cx="1831480" cy="26110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9C4EDAD-99D1-4C85-A7B8-936BEF6FD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33" y="1513981"/>
            <a:ext cx="2955759" cy="113143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FD991B3-8E88-410A-9479-EF42A3DF7E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7"/>
          <a:stretch/>
        </p:blipFill>
        <p:spPr>
          <a:xfrm rot="5400000">
            <a:off x="6392787" y="2559567"/>
            <a:ext cx="1989971" cy="2248163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A84B277-E481-4A66-A5F1-4AD34D8D60BA}"/>
              </a:ext>
            </a:extLst>
          </p:cNvPr>
          <p:cNvCxnSpPr>
            <a:cxnSpLocks/>
          </p:cNvCxnSpPr>
          <p:nvPr/>
        </p:nvCxnSpPr>
        <p:spPr>
          <a:xfrm flipH="1">
            <a:off x="6559206" y="1960902"/>
            <a:ext cx="776288" cy="833438"/>
          </a:xfrm>
          <a:prstGeom prst="line">
            <a:avLst/>
          </a:prstGeom>
          <a:ln w="9525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2C0947E-9077-4CB2-85CB-7A257E301F18}"/>
              </a:ext>
            </a:extLst>
          </p:cNvPr>
          <p:cNvCxnSpPr>
            <a:cxnSpLocks/>
          </p:cNvCxnSpPr>
          <p:nvPr/>
        </p:nvCxnSpPr>
        <p:spPr>
          <a:xfrm flipH="1">
            <a:off x="8095171" y="1960902"/>
            <a:ext cx="247591" cy="833438"/>
          </a:xfrm>
          <a:prstGeom prst="line">
            <a:avLst/>
          </a:prstGeom>
          <a:ln w="9525">
            <a:solidFill>
              <a:schemeClr val="accent1">
                <a:alpha val="7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DC128ADA-85F7-42BB-B0E8-F57316D221C5}"/>
                  </a:ext>
                </a:extLst>
              </p14:cNvPr>
              <p14:cNvContentPartPr/>
              <p14:nvPr/>
            </p14:nvContentPartPr>
            <p14:xfrm>
              <a:off x="2340181" y="2205853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DC128ADA-85F7-42BB-B0E8-F57316D221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5861" y="220153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9670431-8BD4-4E7A-8F83-0545253977A3}"/>
                  </a:ext>
                </a:extLst>
              </p14:cNvPr>
              <p14:cNvContentPartPr/>
              <p14:nvPr/>
            </p14:nvContentPartPr>
            <p14:xfrm>
              <a:off x="2295181" y="225697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9670431-8BD4-4E7A-8F83-0545253977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0861" y="2252653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B2D19C13-4E4F-4896-8774-DC01689C2F37}"/>
              </a:ext>
            </a:extLst>
          </p:cNvPr>
          <p:cNvSpPr txBox="1"/>
          <p:nvPr/>
        </p:nvSpPr>
        <p:spPr>
          <a:xfrm>
            <a:off x="6001166" y="1124924"/>
            <a:ext cx="50213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Schematics of DOSION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B57B00-37CF-4B0A-91B5-78360ACE8199}"/>
              </a:ext>
            </a:extLst>
          </p:cNvPr>
          <p:cNvSpPr/>
          <p:nvPr/>
        </p:nvSpPr>
        <p:spPr>
          <a:xfrm>
            <a:off x="6537277" y="3651602"/>
            <a:ext cx="1575641" cy="228226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0BA99B-AB06-4D83-B920-DBE4B0158FCB}"/>
              </a:ext>
            </a:extLst>
          </p:cNvPr>
          <p:cNvSpPr/>
          <p:nvPr/>
        </p:nvSpPr>
        <p:spPr>
          <a:xfrm>
            <a:off x="6537278" y="3336878"/>
            <a:ext cx="1575640" cy="25404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FF7C606-33CE-4B4B-9C81-4EE0BCC0955D}"/>
              </a:ext>
            </a:extLst>
          </p:cNvPr>
          <p:cNvCxnSpPr>
            <a:cxnSpLocks/>
          </p:cNvCxnSpPr>
          <p:nvPr/>
        </p:nvCxnSpPr>
        <p:spPr>
          <a:xfrm>
            <a:off x="6574272" y="3037938"/>
            <a:ext cx="1501649" cy="0"/>
          </a:xfrm>
          <a:prstGeom prst="straightConnector1">
            <a:avLst/>
          </a:prstGeom>
          <a:ln w="127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0">
            <a:extLst>
              <a:ext uri="{FF2B5EF4-FFF2-40B4-BE49-F238E27FC236}">
                <a16:creationId xmlns:a16="http://schemas.microsoft.com/office/drawing/2014/main" id="{92B717B7-58CB-4499-8C7A-EEDCD74E7856}"/>
              </a:ext>
            </a:extLst>
          </p:cNvPr>
          <p:cNvSpPr txBox="1"/>
          <p:nvPr/>
        </p:nvSpPr>
        <p:spPr>
          <a:xfrm>
            <a:off x="7309452" y="2818077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  <a:endParaRPr 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Visites blanches Centre François Baclesse - RSVA">
            <a:extLst>
              <a:ext uri="{FF2B5EF4-FFF2-40B4-BE49-F238E27FC236}">
                <a16:creationId xmlns:a16="http://schemas.microsoft.com/office/drawing/2014/main" id="{379D9B81-76F3-461E-8C3A-36F5835BE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9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BA5D7F6-EC7B-47FA-A36E-E946AB433122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>
            <a:extLst>
              <a:ext uri="{FF2B5EF4-FFF2-40B4-BE49-F238E27FC236}">
                <a16:creationId xmlns:a16="http://schemas.microsoft.com/office/drawing/2014/main" id="{5140A32B-E909-4DBB-ABE1-6CA6DD8D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58" y="-115373"/>
            <a:ext cx="7886700" cy="993775"/>
          </a:xfrm>
        </p:spPr>
        <p:txBody>
          <a:bodyPr/>
          <a:lstStyle/>
          <a:p>
            <a:r>
              <a:rPr lang="it-IT" dirty="0"/>
              <a:t>Experimental set up</a:t>
            </a:r>
            <a:endParaRPr lang="en-US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E0DE2E0-56A5-4789-8B76-D92428312AC3}"/>
              </a:ext>
            </a:extLst>
          </p:cNvPr>
          <p:cNvSpPr txBox="1"/>
          <p:nvPr/>
        </p:nvSpPr>
        <p:spPr>
          <a:xfrm>
            <a:off x="463826" y="1698702"/>
            <a:ext cx="364744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DOSION is position at the center of the gantry aperture and each stripped chamber is connected to an electrometer unit.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experiments are carried out: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EB660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Linearity</a:t>
            </a:r>
          </a:p>
          <a:p>
            <a:pPr marL="171450" indent="-171450">
              <a:buClr>
                <a:srgbClr val="EB660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Specific Quality Assurance (PSQA)</a:t>
            </a:r>
          </a:p>
          <a:p>
            <a:pPr marL="171450" indent="-171450">
              <a:buClr>
                <a:srgbClr val="EB660C"/>
              </a:buClr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B51744E-7B94-42EA-AF47-328EC941A2EF}"/>
              </a:ext>
            </a:extLst>
          </p:cNvPr>
          <p:cNvSpPr/>
          <p:nvPr/>
        </p:nvSpPr>
        <p:spPr>
          <a:xfrm>
            <a:off x="0" y="604428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06DA644-854E-4534-A321-A43263774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71"/>
          <a:stretch/>
        </p:blipFill>
        <p:spPr>
          <a:xfrm>
            <a:off x="5245633" y="1698702"/>
            <a:ext cx="2524838" cy="24512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F7AD662-AC3A-42BA-9CFD-3226EF627E07}"/>
              </a:ext>
            </a:extLst>
          </p:cNvPr>
          <p:cNvSpPr txBox="1"/>
          <p:nvPr/>
        </p:nvSpPr>
        <p:spPr>
          <a:xfrm>
            <a:off x="5002532" y="1278378"/>
            <a:ext cx="50213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DOSION under the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ProteusOne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Cyclhad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Caen, France</a:t>
            </a:r>
          </a:p>
        </p:txBody>
      </p:sp>
      <p:pic>
        <p:nvPicPr>
          <p:cNvPr id="11" name="Picture 4" descr="Visites blanches Centre François Baclesse - RSVA">
            <a:extLst>
              <a:ext uri="{FF2B5EF4-FFF2-40B4-BE49-F238E27FC236}">
                <a16:creationId xmlns:a16="http://schemas.microsoft.com/office/drawing/2014/main" id="{D2B4631F-97CA-412A-81DE-FF0D88F75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4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isites blanches Centre François Baclesse - RSVA">
            <a:extLst>
              <a:ext uri="{FF2B5EF4-FFF2-40B4-BE49-F238E27FC236}">
                <a16:creationId xmlns:a16="http://schemas.microsoft.com/office/drawing/2014/main" id="{909B7082-ECA7-45B1-A52C-67AFC253F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E37886-945D-4B81-A503-AAA4190C90C6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5DEC4E57-087A-435B-82B4-C7E3A3A2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57" y="-105842"/>
            <a:ext cx="7886700" cy="993775"/>
          </a:xfrm>
        </p:spPr>
        <p:txBody>
          <a:bodyPr/>
          <a:lstStyle/>
          <a:p>
            <a:r>
              <a:rPr lang="en-US" dirty="0"/>
              <a:t>Data Analysis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7288E58-2C6B-46DA-8752-1930ADD78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876" y="3250892"/>
            <a:ext cx="4831307" cy="13209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BE1308-61F8-4A85-9052-AF1CD90CD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308" y="1451425"/>
            <a:ext cx="1883479" cy="15231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B10B49E-CD86-4585-B1B0-370A1EAE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192" y="1451424"/>
            <a:ext cx="1932614" cy="152311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BEDDD20-6474-40C8-BA5B-77DA2937558A}"/>
              </a:ext>
            </a:extLst>
          </p:cNvPr>
          <p:cNvSpPr txBox="1"/>
          <p:nvPr/>
        </p:nvSpPr>
        <p:spPr>
          <a:xfrm>
            <a:off x="365055" y="1828662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detect each peak, the signal is analyzed using the following steps: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>
                <a:srgbClr val="EB660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Background subtraction</a:t>
            </a:r>
          </a:p>
          <a:p>
            <a:pPr>
              <a:buClr>
                <a:srgbClr val="EB660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Temporal filtering</a:t>
            </a:r>
          </a:p>
          <a:p>
            <a:pPr>
              <a:buClr>
                <a:srgbClr val="EB660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Spatial filtering</a:t>
            </a:r>
          </a:p>
          <a:p>
            <a:pPr>
              <a:buClr>
                <a:srgbClr val="EB660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Threshold identification</a:t>
            </a:r>
          </a:p>
          <a:p>
            <a:pPr>
              <a:buClr>
                <a:srgbClr val="EB660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Peaks detection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696099A-31AD-4B3F-A2AD-26C7DA3555C9}"/>
              </a:ext>
            </a:extLst>
          </p:cNvPr>
          <p:cNvSpPr/>
          <p:nvPr/>
        </p:nvSpPr>
        <p:spPr>
          <a:xfrm>
            <a:off x="1119591" y="604428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F611BD-C678-4E9F-A68E-366746338384}"/>
              </a:ext>
            </a:extLst>
          </p:cNvPr>
          <p:cNvSpPr txBox="1"/>
          <p:nvPr/>
        </p:nvSpPr>
        <p:spPr>
          <a:xfrm>
            <a:off x="4018077" y="1089305"/>
            <a:ext cx="5021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processing – Signal minus background noise detected by the 15th stripe in (a) X chamber (b) Y chamber, (c) signal filtered in space and time with peak detection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167D8B-1FE4-4759-B4ED-F0E57D59F3DE}"/>
              </a:ext>
            </a:extLst>
          </p:cNvPr>
          <p:cNvSpPr txBox="1"/>
          <p:nvPr/>
        </p:nvSpPr>
        <p:spPr>
          <a:xfrm>
            <a:off x="5119943" y="2974545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AD5A24A-7F2C-4ECB-B549-A86D7FDF265F}"/>
              </a:ext>
            </a:extLst>
          </p:cNvPr>
          <p:cNvSpPr txBox="1"/>
          <p:nvPr/>
        </p:nvSpPr>
        <p:spPr>
          <a:xfrm>
            <a:off x="7438733" y="2974544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0C4D7D9-F8D2-477B-8AC4-5FC4593ADD91}"/>
              </a:ext>
            </a:extLst>
          </p:cNvPr>
          <p:cNvSpPr txBox="1"/>
          <p:nvPr/>
        </p:nvSpPr>
        <p:spPr>
          <a:xfrm>
            <a:off x="6187950" y="4619360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9F947F50-CB7E-44C5-94B6-963190667181}"/>
                  </a:ext>
                </a:extLst>
              </p14:cNvPr>
              <p14:cNvContentPartPr/>
              <p14:nvPr/>
            </p14:nvContentPartPr>
            <p14:xfrm>
              <a:off x="6319530" y="4533698"/>
              <a:ext cx="11484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9F947F50-CB7E-44C5-94B6-9631906671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3890" y="4498058"/>
                <a:ext cx="18648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CCB1DCAD-26D3-4472-99D8-49FE295593D3}"/>
              </a:ext>
            </a:extLst>
          </p:cNvPr>
          <p:cNvSpPr txBox="1"/>
          <p:nvPr/>
        </p:nvSpPr>
        <p:spPr>
          <a:xfrm>
            <a:off x="6187950" y="4479500"/>
            <a:ext cx="948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99B36CD8-ED0D-43DD-9B85-BC22A06FB9A0}"/>
                  </a:ext>
                </a:extLst>
              </p14:cNvPr>
              <p14:cNvContentPartPr/>
              <p14:nvPr/>
            </p14:nvContentPartPr>
            <p14:xfrm>
              <a:off x="3875205" y="3760455"/>
              <a:ext cx="69840" cy="17640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99B36CD8-ED0D-43DD-9B85-BC22A06FB9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7565" y="3742815"/>
                <a:ext cx="105480" cy="2120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EF6D5897-2A7B-4A21-8A4D-8C6DCB1BB61F}"/>
              </a:ext>
            </a:extLst>
          </p:cNvPr>
          <p:cNvSpPr txBox="1"/>
          <p:nvPr/>
        </p:nvSpPr>
        <p:spPr>
          <a:xfrm rot="16200000">
            <a:off x="3384069" y="3568578"/>
            <a:ext cx="9489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[au]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FE98ACA6-53CD-4D20-8D33-B130FCBB679E}"/>
                  </a:ext>
                </a:extLst>
              </p14:cNvPr>
              <p14:cNvContentPartPr/>
              <p14:nvPr/>
            </p14:nvContentPartPr>
            <p14:xfrm>
              <a:off x="4206405" y="1940475"/>
              <a:ext cx="100080" cy="44604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FE98ACA6-53CD-4D20-8D33-B130FCBB67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8405" y="1922475"/>
                <a:ext cx="13572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54B91299-8C11-4792-9689-3E1994A85003}"/>
                  </a:ext>
                </a:extLst>
              </p14:cNvPr>
              <p14:cNvContentPartPr/>
              <p14:nvPr/>
            </p14:nvContentPartPr>
            <p14:xfrm>
              <a:off x="6528765" y="1927515"/>
              <a:ext cx="104760" cy="47772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54B91299-8C11-4792-9689-3E1994A8500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11125" y="1909875"/>
                <a:ext cx="140400" cy="51336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A648E982-A2C4-408C-8E83-9E2DBA34C370}"/>
              </a:ext>
            </a:extLst>
          </p:cNvPr>
          <p:cNvSpPr txBox="1"/>
          <p:nvPr/>
        </p:nvSpPr>
        <p:spPr>
          <a:xfrm rot="16200000">
            <a:off x="3703096" y="1818173"/>
            <a:ext cx="948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[au]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98C2059F-DCB3-41F4-8333-54929D2E5255}"/>
                  </a:ext>
                </a:extLst>
              </p14:cNvPr>
              <p14:cNvContentPartPr/>
              <p14:nvPr/>
            </p14:nvContentPartPr>
            <p14:xfrm>
              <a:off x="4860885" y="1471395"/>
              <a:ext cx="957600" cy="867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98C2059F-DCB3-41F4-8333-54929D2E52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5245" y="1435755"/>
                <a:ext cx="1029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48F82739-36B5-44AE-A3A3-BE8E8A5B06D5}"/>
                  </a:ext>
                </a:extLst>
              </p14:cNvPr>
              <p14:cNvContentPartPr/>
              <p14:nvPr/>
            </p14:nvContentPartPr>
            <p14:xfrm>
              <a:off x="7179285" y="1490115"/>
              <a:ext cx="959400" cy="961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48F82739-36B5-44AE-A3A3-BE8E8A5B06D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43285" y="1454475"/>
                <a:ext cx="1031040" cy="1677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00DF8D0A-5293-4228-8947-F78DEF581514}"/>
              </a:ext>
            </a:extLst>
          </p:cNvPr>
          <p:cNvSpPr txBox="1"/>
          <p:nvPr/>
        </p:nvSpPr>
        <p:spPr>
          <a:xfrm rot="16200000">
            <a:off x="6046444" y="1818173"/>
            <a:ext cx="948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[au]</a:t>
            </a:r>
          </a:p>
        </p:txBody>
      </p:sp>
    </p:spTree>
    <p:extLst>
      <p:ext uri="{BB962C8B-B14F-4D97-AF65-F5344CB8AC3E}">
        <p14:creationId xmlns:p14="http://schemas.microsoft.com/office/powerpoint/2010/main" val="326689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A00AD02-AF59-43CB-8B30-0B6F7162375F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F6877540-6748-4709-B2B6-3760C54B84F1}"/>
              </a:ext>
            </a:extLst>
          </p:cNvPr>
          <p:cNvSpPr txBox="1">
            <a:spLocks/>
          </p:cNvSpPr>
          <p:nvPr/>
        </p:nvSpPr>
        <p:spPr>
          <a:xfrm>
            <a:off x="307498" y="-10885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it-IT" dirty="0"/>
              <a:t>Recontruction of the dose maps</a:t>
            </a:r>
            <a:endParaRPr lang="en-US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CC2E6FC-156E-4996-A52E-8676A65D7D2D}"/>
              </a:ext>
            </a:extLst>
          </p:cNvPr>
          <p:cNvSpPr/>
          <p:nvPr/>
        </p:nvSpPr>
        <p:spPr>
          <a:xfrm>
            <a:off x="2160457" y="618798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761E860-4EE3-4D76-8B5B-596A93B27150}"/>
              </a:ext>
            </a:extLst>
          </p:cNvPr>
          <p:cNvSpPr txBox="1"/>
          <p:nvPr/>
        </p:nvSpPr>
        <p:spPr>
          <a:xfrm>
            <a:off x="170752" y="202346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Clr>
                <a:srgbClr val="EB660C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37" name="Rectangle 7">
            <a:extLst>
              <a:ext uri="{FF2B5EF4-FFF2-40B4-BE49-F238E27FC236}">
                <a16:creationId xmlns:a16="http://schemas.microsoft.com/office/drawing/2014/main" id="{AB0B68AB-5C20-44B2-8475-507C0DB9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52" y="1209844"/>
            <a:ext cx="4757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Gaussian fitting of the time-filtered signals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Quality-control steps applied for peak rejection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" descr="Visites blanches Centre François Baclesse - RSVA">
            <a:extLst>
              <a:ext uri="{FF2B5EF4-FFF2-40B4-BE49-F238E27FC236}">
                <a16:creationId xmlns:a16="http://schemas.microsoft.com/office/drawing/2014/main" id="{0678AE7C-04A6-40D1-887C-5457318E0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819CA88-B34D-4407-9D4A-CD8FD3066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9"/>
          <a:stretch/>
        </p:blipFill>
        <p:spPr>
          <a:xfrm>
            <a:off x="307498" y="2193383"/>
            <a:ext cx="1970788" cy="195565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A9A9F92-E583-42C6-8BDC-C227D16918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0" t="2860"/>
          <a:stretch/>
        </p:blipFill>
        <p:spPr>
          <a:xfrm>
            <a:off x="3150794" y="2228952"/>
            <a:ext cx="2219383" cy="201861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24F5CDE-4454-42D3-8F4C-C638A22009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92" t="11724"/>
          <a:stretch/>
        </p:blipFill>
        <p:spPr>
          <a:xfrm>
            <a:off x="6199059" y="2266090"/>
            <a:ext cx="2088597" cy="1776868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912DEBFC-7B87-49AD-9136-D8918157DAEF}"/>
              </a:ext>
            </a:extLst>
          </p:cNvPr>
          <p:cNvSpPr txBox="1"/>
          <p:nvPr/>
        </p:nvSpPr>
        <p:spPr>
          <a:xfrm>
            <a:off x="1185636" y="4121803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B644BBD-C858-4F09-84CD-CAC5A3F37291}"/>
              </a:ext>
            </a:extLst>
          </p:cNvPr>
          <p:cNvSpPr txBox="1"/>
          <p:nvPr/>
        </p:nvSpPr>
        <p:spPr>
          <a:xfrm>
            <a:off x="7277109" y="4121802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5BCF92AC-B658-4DEC-9D79-0E47D704A257}"/>
                  </a:ext>
                </a:extLst>
              </p14:cNvPr>
              <p14:cNvContentPartPr/>
              <p14:nvPr/>
            </p14:nvContentPartPr>
            <p14:xfrm>
              <a:off x="4238166" y="4158086"/>
              <a:ext cx="340200" cy="147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5BCF92AC-B658-4DEC-9D79-0E47D704A2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5166" y="4095086"/>
                <a:ext cx="465840" cy="1404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AE8C3777-7996-4B4D-90B6-7887DF7705C9}"/>
              </a:ext>
            </a:extLst>
          </p:cNvPr>
          <p:cNvSpPr txBox="1"/>
          <p:nvPr/>
        </p:nvSpPr>
        <p:spPr>
          <a:xfrm>
            <a:off x="4240115" y="4121802"/>
            <a:ext cx="432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51280F9-5755-4752-8B9E-F287D629C6DF}"/>
              </a:ext>
            </a:extLst>
          </p:cNvPr>
          <p:cNvSpPr txBox="1"/>
          <p:nvPr/>
        </p:nvSpPr>
        <p:spPr>
          <a:xfrm>
            <a:off x="669656" y="1849109"/>
            <a:ext cx="8665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rejection criteria - (a) peaks outside the selected area (b) peaks with non-convergent fitting (c) peaks with negative fitted peak height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11F7DC-5D33-48A6-A92C-5E04F50FDD48}"/>
              </a:ext>
            </a:extLst>
          </p:cNvPr>
          <p:cNvSpPr txBox="1"/>
          <p:nvPr/>
        </p:nvSpPr>
        <p:spPr>
          <a:xfrm>
            <a:off x="4172192" y="3988180"/>
            <a:ext cx="10014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Channel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EE9F818-6229-4FDC-BA20-0BC6A1BD455E}"/>
              </a:ext>
            </a:extLst>
          </p:cNvPr>
          <p:cNvSpPr txBox="1"/>
          <p:nvPr/>
        </p:nvSpPr>
        <p:spPr>
          <a:xfrm>
            <a:off x="7192712" y="3964114"/>
            <a:ext cx="10014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Channel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5DA95F5-5F59-40FA-A856-4A80EC3519C2}"/>
              </a:ext>
            </a:extLst>
          </p:cNvPr>
          <p:cNvSpPr txBox="1"/>
          <p:nvPr/>
        </p:nvSpPr>
        <p:spPr>
          <a:xfrm rot="16200000">
            <a:off x="2557718" y="2729398"/>
            <a:ext cx="10014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Signal [au]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2EB765D-72CF-4EF5-B055-B0A699C3A3E2}"/>
              </a:ext>
            </a:extLst>
          </p:cNvPr>
          <p:cNvSpPr txBox="1"/>
          <p:nvPr/>
        </p:nvSpPr>
        <p:spPr>
          <a:xfrm rot="16200000">
            <a:off x="5649609" y="2739648"/>
            <a:ext cx="10014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Signal [au]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30C6A74-38AC-46E9-9B0A-5CC1EDAC2454}"/>
              </a:ext>
            </a:extLst>
          </p:cNvPr>
          <p:cNvSpPr/>
          <p:nvPr/>
        </p:nvSpPr>
        <p:spPr>
          <a:xfrm>
            <a:off x="3523879" y="3322474"/>
            <a:ext cx="573490" cy="388598"/>
          </a:xfrm>
          <a:prstGeom prst="round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</a:t>
            </a:r>
            <a: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data</a:t>
            </a:r>
          </a:p>
          <a:p>
            <a:pPr algn="ctr"/>
            <a:r>
              <a:rPr lang="en-US" sz="600" dirty="0">
                <a:solidFill>
                  <a:srgbClr val="40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data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fit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 fit</a:t>
            </a:r>
            <a:endParaRPr lang="en-US" sz="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4D3CF82-F149-414A-8FF5-76D5A1965BA4}"/>
              </a:ext>
            </a:extLst>
          </p:cNvPr>
          <p:cNvCxnSpPr/>
          <p:nvPr/>
        </p:nvCxnSpPr>
        <p:spPr>
          <a:xfrm>
            <a:off x="3631406" y="3569494"/>
            <a:ext cx="928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F915C66-994E-4016-BA60-E86605C582D6}"/>
              </a:ext>
            </a:extLst>
          </p:cNvPr>
          <p:cNvCxnSpPr>
            <a:cxnSpLocks/>
          </p:cNvCxnSpPr>
          <p:nvPr/>
        </p:nvCxnSpPr>
        <p:spPr>
          <a:xfrm>
            <a:off x="3631407" y="3655219"/>
            <a:ext cx="92869" cy="0"/>
          </a:xfrm>
          <a:prstGeom prst="line">
            <a:avLst/>
          </a:prstGeom>
          <a:ln>
            <a:solidFill>
              <a:srgbClr val="40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9CFA5935-9729-4521-81FE-A0690B7AB65D}"/>
              </a:ext>
            </a:extLst>
          </p:cNvPr>
          <p:cNvSpPr/>
          <p:nvPr/>
        </p:nvSpPr>
        <p:spPr>
          <a:xfrm>
            <a:off x="7620708" y="3255874"/>
            <a:ext cx="573490" cy="388598"/>
          </a:xfrm>
          <a:prstGeom prst="round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</a:t>
            </a:r>
            <a: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data</a:t>
            </a:r>
          </a:p>
          <a:p>
            <a:pPr algn="ctr"/>
            <a:r>
              <a:rPr lang="en-US" sz="600" dirty="0">
                <a:solidFill>
                  <a:srgbClr val="404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data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fit</a:t>
            </a:r>
          </a:p>
          <a:p>
            <a:pPr algn="ctr"/>
            <a:r>
              <a:rPr 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 fit</a:t>
            </a:r>
            <a:endParaRPr lang="en-US" sz="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D317756-214C-482C-8D69-A771927CFE4E}"/>
              </a:ext>
            </a:extLst>
          </p:cNvPr>
          <p:cNvCxnSpPr/>
          <p:nvPr/>
        </p:nvCxnSpPr>
        <p:spPr>
          <a:xfrm>
            <a:off x="7728235" y="3502894"/>
            <a:ext cx="928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97C813D-8356-43ED-B1B7-7BCDF939C436}"/>
              </a:ext>
            </a:extLst>
          </p:cNvPr>
          <p:cNvCxnSpPr>
            <a:cxnSpLocks/>
          </p:cNvCxnSpPr>
          <p:nvPr/>
        </p:nvCxnSpPr>
        <p:spPr>
          <a:xfrm>
            <a:off x="7728236" y="3588619"/>
            <a:ext cx="92869" cy="0"/>
          </a:xfrm>
          <a:prstGeom prst="line">
            <a:avLst/>
          </a:prstGeom>
          <a:ln>
            <a:solidFill>
              <a:srgbClr val="40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4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A00AD02-AF59-43CB-8B30-0B6F7162375F}"/>
              </a:ext>
            </a:extLst>
          </p:cNvPr>
          <p:cNvCxnSpPr/>
          <p:nvPr/>
        </p:nvCxnSpPr>
        <p:spPr>
          <a:xfrm>
            <a:off x="0" y="834887"/>
            <a:ext cx="62815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F6877540-6748-4709-B2B6-3760C54B84F1}"/>
              </a:ext>
            </a:extLst>
          </p:cNvPr>
          <p:cNvSpPr txBox="1">
            <a:spLocks/>
          </p:cNvSpPr>
          <p:nvPr/>
        </p:nvSpPr>
        <p:spPr>
          <a:xfrm>
            <a:off x="307498" y="-10885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it-IT" dirty="0"/>
              <a:t>Recontruction of the dose maps</a:t>
            </a:r>
            <a:endParaRPr lang="en-US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ECF5FF7-F58D-4CD6-9F41-595638AC3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4" y="2708497"/>
            <a:ext cx="1579579" cy="127705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3C24E55-7D76-407A-A00C-AE4A14C77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77" y="2674334"/>
            <a:ext cx="1610629" cy="127705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DE3354C-04BE-4085-BED2-CAD57C637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204" y="2693164"/>
            <a:ext cx="1611281" cy="1277053"/>
          </a:xfrm>
          <a:prstGeom prst="rect">
            <a:avLst/>
          </a:prstGeom>
        </p:spPr>
      </p:pic>
      <p:sp>
        <p:nvSpPr>
          <p:cNvPr id="35" name="Croix 34">
            <a:extLst>
              <a:ext uri="{FF2B5EF4-FFF2-40B4-BE49-F238E27FC236}">
                <a16:creationId xmlns:a16="http://schemas.microsoft.com/office/drawing/2014/main" id="{81D9AE05-86F4-40AC-93BC-A7052C318AB6}"/>
              </a:ext>
            </a:extLst>
          </p:cNvPr>
          <p:cNvSpPr/>
          <p:nvPr/>
        </p:nvSpPr>
        <p:spPr>
          <a:xfrm>
            <a:off x="1593293" y="3126445"/>
            <a:ext cx="308728" cy="297457"/>
          </a:xfrm>
          <a:prstGeom prst="plus">
            <a:avLst>
              <a:gd name="adj" fmla="val 40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roix 35">
            <a:extLst>
              <a:ext uri="{FF2B5EF4-FFF2-40B4-BE49-F238E27FC236}">
                <a16:creationId xmlns:a16="http://schemas.microsoft.com/office/drawing/2014/main" id="{A4C1193A-94D6-41EF-8EFF-20ABAFD52620}"/>
              </a:ext>
            </a:extLst>
          </p:cNvPr>
          <p:cNvSpPr/>
          <p:nvPr/>
        </p:nvSpPr>
        <p:spPr>
          <a:xfrm>
            <a:off x="3605930" y="3126445"/>
            <a:ext cx="308728" cy="297457"/>
          </a:xfrm>
          <a:prstGeom prst="plus">
            <a:avLst>
              <a:gd name="adj" fmla="val 40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st égal à 38">
            <a:extLst>
              <a:ext uri="{FF2B5EF4-FFF2-40B4-BE49-F238E27FC236}">
                <a16:creationId xmlns:a16="http://schemas.microsoft.com/office/drawing/2014/main" id="{79028B56-24A3-4E50-A0DF-CD4250F3ED8D}"/>
              </a:ext>
            </a:extLst>
          </p:cNvPr>
          <p:cNvSpPr/>
          <p:nvPr/>
        </p:nvSpPr>
        <p:spPr>
          <a:xfrm>
            <a:off x="5647726" y="3052630"/>
            <a:ext cx="741747" cy="5204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35551CA9-2C83-4991-B69D-9FDCA7889453}"/>
                  </a:ext>
                </a:extLst>
              </p14:cNvPr>
              <p14:cNvContentPartPr/>
              <p14:nvPr/>
            </p14:nvContentPartPr>
            <p14:xfrm>
              <a:off x="5708257" y="4033431"/>
              <a:ext cx="190800" cy="4788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35551CA9-2C83-4991-B69D-9FDCA78894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2257" y="3997431"/>
                <a:ext cx="262440" cy="11952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Ellipse 26">
            <a:extLst>
              <a:ext uri="{FF2B5EF4-FFF2-40B4-BE49-F238E27FC236}">
                <a16:creationId xmlns:a16="http://schemas.microsoft.com/office/drawing/2014/main" id="{4CC2E6FC-156E-4996-A52E-8676A65D7D2D}"/>
              </a:ext>
            </a:extLst>
          </p:cNvPr>
          <p:cNvSpPr/>
          <p:nvPr/>
        </p:nvSpPr>
        <p:spPr>
          <a:xfrm>
            <a:off x="3120659" y="589975"/>
            <a:ext cx="463826" cy="46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A9C2E0-CE03-4842-A945-22E0314E00E8}"/>
              </a:ext>
            </a:extLst>
          </p:cNvPr>
          <p:cNvSpPr txBox="1"/>
          <p:nvPr/>
        </p:nvSpPr>
        <p:spPr>
          <a:xfrm>
            <a:off x="6450888" y="2145142"/>
            <a:ext cx="30235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dose map reconstruction with DOSION</a:t>
            </a:r>
          </a:p>
        </p:txBody>
      </p:sp>
      <p:sp>
        <p:nvSpPr>
          <p:cNvPr id="1037" name="Rectangle 7">
            <a:extLst>
              <a:ext uri="{FF2B5EF4-FFF2-40B4-BE49-F238E27FC236}">
                <a16:creationId xmlns:a16="http://schemas.microsoft.com/office/drawing/2014/main" id="{AB0B68AB-5C20-44B2-8475-507C0DB9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82" y="1336408"/>
            <a:ext cx="37032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Reconstruction of a single pencil-beam image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Reconstruction of two-dimensional dose maps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E37010F-610A-450E-B195-0F88A836AF35}"/>
              </a:ext>
            </a:extLst>
          </p:cNvPr>
          <p:cNvSpPr txBox="1"/>
          <p:nvPr/>
        </p:nvSpPr>
        <p:spPr>
          <a:xfrm>
            <a:off x="1766786" y="2145143"/>
            <a:ext cx="1945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single pencil beam shoot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5CE6778-F19C-408B-84F1-E0A116970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0326" y="2441410"/>
            <a:ext cx="2470147" cy="1856949"/>
          </a:xfrm>
          <a:prstGeom prst="rect">
            <a:avLst/>
          </a:prstGeom>
        </p:spPr>
      </p:pic>
      <p:pic>
        <p:nvPicPr>
          <p:cNvPr id="42" name="Picture 4" descr="Visites blanches Centre François Baclesse - RSVA">
            <a:extLst>
              <a:ext uri="{FF2B5EF4-FFF2-40B4-BE49-F238E27FC236}">
                <a16:creationId xmlns:a16="http://schemas.microsoft.com/office/drawing/2014/main" id="{0DA34B53-B9A9-44E4-BC83-8D756B1A4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23282" r="22024" b="21587"/>
          <a:stretch/>
        </p:blipFill>
        <p:spPr bwMode="auto">
          <a:xfrm>
            <a:off x="1237343" y="4290905"/>
            <a:ext cx="692149" cy="6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749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LPC Caen_20241128">
  <a:themeElements>
    <a:clrScheme name="LPCCAEN2025">
      <a:dk1>
        <a:srgbClr val="000000"/>
      </a:dk1>
      <a:lt1>
        <a:srgbClr val="FFFFFF"/>
      </a:lt1>
      <a:dk2>
        <a:srgbClr val="112438"/>
      </a:dk2>
      <a:lt2>
        <a:srgbClr val="FFFFFF"/>
      </a:lt2>
      <a:accent1>
        <a:srgbClr val="EB660C"/>
      </a:accent1>
      <a:accent2>
        <a:srgbClr val="D2D8EF"/>
      </a:accent2>
      <a:accent3>
        <a:srgbClr val="1E3E62"/>
      </a:accent3>
      <a:accent4>
        <a:srgbClr val="18396E"/>
      </a:accent4>
      <a:accent5>
        <a:srgbClr val="2C599D"/>
      </a:accent5>
      <a:accent6>
        <a:srgbClr val="5C83C4"/>
      </a:accent6>
      <a:hlink>
        <a:srgbClr val="FB9B51"/>
      </a:hlink>
      <a:folHlink>
        <a:srgbClr val="F1D9AE"/>
      </a:folHlink>
    </a:clrScheme>
    <a:fontScheme name="Personnalisé 1">
      <a:majorFont>
        <a:latin typeface="Exo 2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LPC Caen_20241128" id="{1BFF454E-D923-44AD-8008-1C50B1C61D0D}" vid="{F0225139-F933-4080-8235-ECF3C4FE1D5C}"/>
    </a:ext>
  </a:extLst>
</a:theme>
</file>

<file path=ppt/theme/theme2.xml><?xml version="1.0" encoding="utf-8"?>
<a:theme xmlns:a="http://schemas.openxmlformats.org/drawingml/2006/main" name="TEXTE">
  <a:themeElements>
    <a:clrScheme name="LPCCAEN2025">
      <a:dk1>
        <a:srgbClr val="000000"/>
      </a:dk1>
      <a:lt1>
        <a:srgbClr val="FFFFFF"/>
      </a:lt1>
      <a:dk2>
        <a:srgbClr val="112438"/>
      </a:dk2>
      <a:lt2>
        <a:srgbClr val="FFFFFF"/>
      </a:lt2>
      <a:accent1>
        <a:srgbClr val="EB660C"/>
      </a:accent1>
      <a:accent2>
        <a:srgbClr val="D2D8EF"/>
      </a:accent2>
      <a:accent3>
        <a:srgbClr val="1E3E62"/>
      </a:accent3>
      <a:accent4>
        <a:srgbClr val="18396E"/>
      </a:accent4>
      <a:accent5>
        <a:srgbClr val="2C599D"/>
      </a:accent5>
      <a:accent6>
        <a:srgbClr val="5C83C4"/>
      </a:accent6>
      <a:hlink>
        <a:srgbClr val="FB9B51"/>
      </a:hlink>
      <a:folHlink>
        <a:srgbClr val="F1D9AE"/>
      </a:folHlink>
    </a:clrScheme>
    <a:fontScheme name="Personnalisé 1">
      <a:majorFont>
        <a:latin typeface="Exo 2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LPC Caen_20241128</Template>
  <TotalTime>107786</TotalTime>
  <Words>1276</Words>
  <Application>Microsoft Office PowerPoint</Application>
  <PresentationFormat>Affichage à l'écran (16:9)</PresentationFormat>
  <Paragraphs>227</Paragraphs>
  <Slides>19</Slides>
  <Notes>4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Calibri</vt:lpstr>
      <vt:lpstr>Exo 2</vt:lpstr>
      <vt:lpstr>Wingdings</vt:lpstr>
      <vt:lpstr>Lato</vt:lpstr>
      <vt:lpstr>Arial</vt:lpstr>
      <vt:lpstr>Allerta Stencil</vt:lpstr>
      <vt:lpstr>Times New Roman</vt:lpstr>
      <vt:lpstr>Montserrat</vt:lpstr>
      <vt:lpstr>Thème LPC Caen_20241128</vt:lpstr>
      <vt:lpstr>TEXTE</vt:lpstr>
      <vt:lpstr>Evaluation of a detector design to measure the superficial 2D dose distribution for skin cancer treated by Protontherapy  DeCuPro project</vt:lpstr>
      <vt:lpstr>Présentation PowerPoint</vt:lpstr>
      <vt:lpstr> </vt:lpstr>
      <vt:lpstr>Motivation</vt:lpstr>
      <vt:lpstr>DOSION</vt:lpstr>
      <vt:lpstr>Experimental set up</vt:lpstr>
      <vt:lpstr>Data Analysis</vt:lpstr>
      <vt:lpstr>Présentation PowerPoint</vt:lpstr>
      <vt:lpstr>Présentation PowerPoint</vt:lpstr>
      <vt:lpstr>Linearity</vt:lpstr>
      <vt:lpstr>Patient Specific Quality Assurance</vt:lpstr>
      <vt:lpstr>Patient Specific Quality Assurance</vt:lpstr>
      <vt:lpstr>PSQA at 0 mm</vt:lpstr>
      <vt:lpstr>PSQA at 7 mm</vt:lpstr>
      <vt:lpstr>PSQA at 17 mm</vt:lpstr>
      <vt:lpstr>Conclusions and Overlooks </vt:lpstr>
      <vt:lpstr>Présentation PowerPoint</vt:lpstr>
      <vt:lpstr>Bibliography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guesnon</dc:creator>
  <cp:lastModifiedBy>giulia tosetti</cp:lastModifiedBy>
  <cp:revision>279</cp:revision>
  <dcterms:created xsi:type="dcterms:W3CDTF">2024-11-29T08:20:19Z</dcterms:created>
  <dcterms:modified xsi:type="dcterms:W3CDTF">2026-06-16T06:46:38Z</dcterms:modified>
</cp:coreProperties>
</file>