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</p:sldMasterIdLst>
  <p:notesMasterIdLst>
    <p:notesMasterId r:id="rId36"/>
  </p:notesMasterIdLst>
  <p:handoutMasterIdLst>
    <p:handoutMasterId r:id="rId37"/>
  </p:handoutMasterIdLst>
  <p:sldIdLst>
    <p:sldId id="260" r:id="rId6"/>
    <p:sldId id="259" r:id="rId7"/>
    <p:sldId id="261" r:id="rId8"/>
    <p:sldId id="325" r:id="rId9"/>
    <p:sldId id="263" r:id="rId10"/>
    <p:sldId id="352" r:id="rId11"/>
    <p:sldId id="353" r:id="rId12"/>
    <p:sldId id="351" r:id="rId13"/>
    <p:sldId id="338" r:id="rId14"/>
    <p:sldId id="332" r:id="rId15"/>
    <p:sldId id="333" r:id="rId16"/>
    <p:sldId id="334" r:id="rId17"/>
    <p:sldId id="331" r:id="rId18"/>
    <p:sldId id="326" r:id="rId19"/>
    <p:sldId id="327" r:id="rId20"/>
    <p:sldId id="345" r:id="rId21"/>
    <p:sldId id="339" r:id="rId22"/>
    <p:sldId id="346" r:id="rId23"/>
    <p:sldId id="354" r:id="rId24"/>
    <p:sldId id="348" r:id="rId25"/>
    <p:sldId id="349" r:id="rId26"/>
    <p:sldId id="350" r:id="rId27"/>
    <p:sldId id="265" r:id="rId28"/>
    <p:sldId id="293" r:id="rId29"/>
    <p:sldId id="344" r:id="rId30"/>
    <p:sldId id="342" r:id="rId31"/>
    <p:sldId id="343" r:id="rId32"/>
    <p:sldId id="355" r:id="rId33"/>
    <p:sldId id="268" r:id="rId34"/>
    <p:sldId id="26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9FCBB9-32A2-3EFC-4DB5-DDB561C1F165}" name="Gabrielle Lee" initials="GL" userId="S::sieun.lee@ucalgary.ca::aae088e9-208c-461e-9dd3-458c75fb1949" providerId="AD"/>
  <p188:author id="{77ED1ECE-CDD5-F0F3-20C3-9778D9545B1C}" name="Gabrielle Lee" initials="GL" userId="S::Gabrielle.Lee@cancercarealberta.ca::45fd5333-4b20-4cff-9049-d7f5891802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391"/>
    <a:srgbClr val="2F9999"/>
    <a:srgbClr val="009999"/>
    <a:srgbClr val="0073B4"/>
    <a:srgbClr val="AFC81D"/>
    <a:srgbClr val="FEFEFF"/>
    <a:srgbClr val="047E90"/>
    <a:srgbClr val="0656AE"/>
    <a:srgbClr val="0253A2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FFB7D7-D00D-2809-4937-0493F39F5C85}" v="332" dt="2026-06-02T21:53:44.317"/>
    <p1510:client id="{66EC3A46-43ED-9690-DD40-61062214490F}" v="13" dt="2026-06-03T02:51:05.708"/>
    <p1510:client id="{67EF5EEB-55E1-43DF-A849-2B2C52C28380}" v="3" dt="2026-06-01T19:25:29.337"/>
    <p1510:client id="{7A659024-ACFD-B2AD-AD91-5D31676E5829}" v="1688" dt="2026-06-02T21:37:52.3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0" autoAdjust="0"/>
    <p:restoredTop sz="86226" autoAdjust="0"/>
  </p:normalViewPr>
  <p:slideViewPr>
    <p:cSldViewPr snapToGrid="0">
      <p:cViewPr varScale="1">
        <p:scale>
          <a:sx n="92" d="100"/>
          <a:sy n="92" d="100"/>
        </p:scale>
        <p:origin x="11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le Lee" userId="S::sieun.lee@ucalgary.ca::aae088e9-208c-461e-9dd3-458c75fb1949" providerId="AD" clId="Web-{67EF5EEB-55E1-43DF-A849-2B2C52C28380}"/>
    <pc:docChg chg="modSld">
      <pc:chgData name="Gabrielle Lee" userId="S::sieun.lee@ucalgary.ca::aae088e9-208c-461e-9dd3-458c75fb1949" providerId="AD" clId="Web-{67EF5EEB-55E1-43DF-A849-2B2C52C28380}" dt="2026-06-01T19:25:29.337" v="1" actId="1076"/>
      <pc:docMkLst>
        <pc:docMk/>
      </pc:docMkLst>
      <pc:sldChg chg="addSp modSp">
        <pc:chgData name="Gabrielle Lee" userId="S::sieun.lee@ucalgary.ca::aae088e9-208c-461e-9dd3-458c75fb1949" providerId="AD" clId="Web-{67EF5EEB-55E1-43DF-A849-2B2C52C28380}" dt="2026-06-01T19:25:29.337" v="1" actId="1076"/>
        <pc:sldMkLst>
          <pc:docMk/>
          <pc:sldMk cId="1571976061" sldId="269"/>
        </pc:sldMkLst>
        <pc:picChg chg="add mod">
          <ac:chgData name="Gabrielle Lee" userId="S::sieun.lee@ucalgary.ca::aae088e9-208c-461e-9dd3-458c75fb1949" providerId="AD" clId="Web-{67EF5EEB-55E1-43DF-A849-2B2C52C28380}" dt="2026-06-01T19:25:29.337" v="1" actId="1076"/>
          <ac:picMkLst>
            <pc:docMk/>
            <pc:sldMk cId="1571976061" sldId="269"/>
            <ac:picMk id="2" creationId="{C6C34EDF-4E37-87DC-732B-07CA50489AB1}"/>
          </ac:picMkLst>
        </pc:picChg>
      </pc:sldChg>
    </pc:docChg>
  </pc:docChgLst>
  <pc:docChgLst>
    <pc:chgData name="Gabrielle Lee" userId="S::sieun.lee@ucalgary.ca::aae088e9-208c-461e-9dd3-458c75fb1949" providerId="AD" clId="Web-{66EC3A46-43ED-9690-DD40-61062214490F}"/>
    <pc:docChg chg="modSld">
      <pc:chgData name="Gabrielle Lee" userId="S::sieun.lee@ucalgary.ca::aae088e9-208c-461e-9dd3-458c75fb1949" providerId="AD" clId="Web-{66EC3A46-43ED-9690-DD40-61062214490F}" dt="2026-06-03T02:51:03.474" v="10" actId="1076"/>
      <pc:docMkLst>
        <pc:docMk/>
      </pc:docMkLst>
      <pc:sldChg chg="addSp modSp">
        <pc:chgData name="Gabrielle Lee" userId="S::sieun.lee@ucalgary.ca::aae088e9-208c-461e-9dd3-458c75fb1949" providerId="AD" clId="Web-{66EC3A46-43ED-9690-DD40-61062214490F}" dt="2026-06-03T02:51:03.474" v="10" actId="1076"/>
        <pc:sldMkLst>
          <pc:docMk/>
          <pc:sldMk cId="1863220896" sldId="350"/>
        </pc:sldMkLst>
        <pc:spChg chg="mod">
          <ac:chgData name="Gabrielle Lee" userId="S::sieun.lee@ucalgary.ca::aae088e9-208c-461e-9dd3-458c75fb1949" providerId="AD" clId="Web-{66EC3A46-43ED-9690-DD40-61062214490F}" dt="2026-06-03T02:50:58.130" v="9" actId="14100"/>
          <ac:spMkLst>
            <pc:docMk/>
            <pc:sldMk cId="1863220896" sldId="350"/>
            <ac:spMk id="3" creationId="{EF73C7A4-83DB-F2ED-1AA0-7AA9DEDD4E84}"/>
          </ac:spMkLst>
        </pc:spChg>
        <pc:picChg chg="add mod modCrop">
          <ac:chgData name="Gabrielle Lee" userId="S::sieun.lee@ucalgary.ca::aae088e9-208c-461e-9dd3-458c75fb1949" providerId="AD" clId="Web-{66EC3A46-43ED-9690-DD40-61062214490F}" dt="2026-06-03T02:51:03.474" v="10" actId="1076"/>
          <ac:picMkLst>
            <pc:docMk/>
            <pc:sldMk cId="1863220896" sldId="350"/>
            <ac:picMk id="5" creationId="{2B5E85FB-96E4-C8B5-C185-DEAEA8164336}"/>
          </ac:picMkLst>
        </pc:picChg>
      </pc:sldChg>
    </pc:docChg>
  </pc:docChgLst>
  <pc:docChgLst>
    <pc:chgData name="Gabrielle Lee" userId="S::sieun.lee@ucalgary.ca::aae088e9-208c-461e-9dd3-458c75fb1949" providerId="AD" clId="Web-{7A659024-ACFD-B2AD-AD91-5D31676E5829}"/>
    <pc:docChg chg="mod addSld delSld modSld sldOrd">
      <pc:chgData name="Gabrielle Lee" userId="S::sieun.lee@ucalgary.ca::aae088e9-208c-461e-9dd3-458c75fb1949" providerId="AD" clId="Web-{7A659024-ACFD-B2AD-AD91-5D31676E5829}" dt="2026-06-02T21:37:52.348" v="1607" actId="1076"/>
      <pc:docMkLst>
        <pc:docMk/>
      </pc:docMkLst>
      <pc:sldChg chg="modSp">
        <pc:chgData name="Gabrielle Lee" userId="S::sieun.lee@ucalgary.ca::aae088e9-208c-461e-9dd3-458c75fb1949" providerId="AD" clId="Web-{7A659024-ACFD-B2AD-AD91-5D31676E5829}" dt="2026-06-02T21:18:57.045" v="1389" actId="20577"/>
        <pc:sldMkLst>
          <pc:docMk/>
          <pc:sldMk cId="3799640612" sldId="263"/>
        </pc:sldMkLst>
        <pc:spChg chg="mod">
          <ac:chgData name="Gabrielle Lee" userId="S::sieun.lee@ucalgary.ca::aae088e9-208c-461e-9dd3-458c75fb1949" providerId="AD" clId="Web-{7A659024-ACFD-B2AD-AD91-5D31676E5829}" dt="2026-06-02T21:18:57.045" v="1389" actId="20577"/>
          <ac:spMkLst>
            <pc:docMk/>
            <pc:sldMk cId="3799640612" sldId="263"/>
            <ac:spMk id="7" creationId="{D6C628C0-B0C0-7474-81D4-C32C2D0CF5FD}"/>
          </ac:spMkLst>
        </pc:spChg>
        <pc:spChg chg="mod">
          <ac:chgData name="Gabrielle Lee" userId="S::sieun.lee@ucalgary.ca::aae088e9-208c-461e-9dd3-458c75fb1949" providerId="AD" clId="Web-{7A659024-ACFD-B2AD-AD91-5D31676E5829}" dt="2026-06-02T19:34:03.705" v="336" actId="20577"/>
          <ac:spMkLst>
            <pc:docMk/>
            <pc:sldMk cId="3799640612" sldId="263"/>
            <ac:spMk id="9" creationId="{598F7D19-841D-66E0-C240-FE210B3D7616}"/>
          </ac:spMkLst>
        </pc:spChg>
      </pc:sldChg>
      <pc:sldChg chg="addSp delSp modSp mod modClrScheme chgLayout">
        <pc:chgData name="Gabrielle Lee" userId="S::sieun.lee@ucalgary.ca::aae088e9-208c-461e-9dd3-458c75fb1949" providerId="AD" clId="Web-{7A659024-ACFD-B2AD-AD91-5D31676E5829}" dt="2026-06-02T20:37:17.831" v="1005" actId="20577"/>
        <pc:sldMkLst>
          <pc:docMk/>
          <pc:sldMk cId="2209500323" sldId="265"/>
        </pc:sldMkLst>
        <pc:spChg chg="add mod ord">
          <ac:chgData name="Gabrielle Lee" userId="S::sieun.lee@ucalgary.ca::aae088e9-208c-461e-9dd3-458c75fb1949" providerId="AD" clId="Web-{7A659024-ACFD-B2AD-AD91-5D31676E5829}" dt="2026-06-02T20:37:17.831" v="1005" actId="20577"/>
          <ac:spMkLst>
            <pc:docMk/>
            <pc:sldMk cId="2209500323" sldId="265"/>
            <ac:spMk id="2" creationId="{CF34D18F-ED38-910C-AD69-A708AC88E67B}"/>
          </ac:spMkLst>
        </pc:spChg>
        <pc:spChg chg="add del mod">
          <ac:chgData name="Gabrielle Lee" userId="S::sieun.lee@ucalgary.ca::aae088e9-208c-461e-9dd3-458c75fb1949" providerId="AD" clId="Web-{7A659024-ACFD-B2AD-AD91-5D31676E5829}" dt="2026-06-02T19:14:15.261" v="313"/>
          <ac:spMkLst>
            <pc:docMk/>
            <pc:sldMk cId="2209500323" sldId="265"/>
            <ac:spMk id="5" creationId="{ABDD8205-EB47-7911-2549-4B0A634FDCD1}"/>
          </ac:spMkLst>
        </pc:spChg>
        <pc:spChg chg="mod ord">
          <ac:chgData name="Gabrielle Lee" userId="S::sieun.lee@ucalgary.ca::aae088e9-208c-461e-9dd3-458c75fb1949" providerId="AD" clId="Web-{7A659024-ACFD-B2AD-AD91-5D31676E5829}" dt="2026-06-02T19:14:01.902" v="307"/>
          <ac:spMkLst>
            <pc:docMk/>
            <pc:sldMk cId="2209500323" sldId="265"/>
            <ac:spMk id="7" creationId="{899A77CC-2C19-707D-501B-EE20B82718C3}"/>
          </ac:spMkLst>
        </pc:spChg>
        <pc:spChg chg="del mod ord">
          <ac:chgData name="Gabrielle Lee" userId="S::sieun.lee@ucalgary.ca::aae088e9-208c-461e-9dd3-458c75fb1949" providerId="AD" clId="Web-{7A659024-ACFD-B2AD-AD91-5D31676E5829}" dt="2026-06-02T19:14:09.074" v="311"/>
          <ac:spMkLst>
            <pc:docMk/>
            <pc:sldMk cId="2209500323" sldId="265"/>
            <ac:spMk id="8" creationId="{B95A47BF-B2C2-BD5F-58A1-19371B753D5C}"/>
          </ac:spMkLst>
        </pc:spChg>
        <pc:picChg chg="del mod modCrop">
          <ac:chgData name="Gabrielle Lee" userId="S::sieun.lee@ucalgary.ca::aae088e9-208c-461e-9dd3-458c75fb1949" providerId="AD" clId="Web-{7A659024-ACFD-B2AD-AD91-5D31676E5829}" dt="2026-06-02T19:38:51.219" v="360"/>
          <ac:picMkLst>
            <pc:docMk/>
            <pc:sldMk cId="2209500323" sldId="265"/>
            <ac:picMk id="3" creationId="{ACF59E3E-3ED3-2E8C-7C64-793D20D837B5}"/>
          </ac:picMkLst>
        </pc:picChg>
        <pc:picChg chg="add mod modCrop">
          <ac:chgData name="Gabrielle Lee" userId="S::sieun.lee@ucalgary.ca::aae088e9-208c-461e-9dd3-458c75fb1949" providerId="AD" clId="Web-{7A659024-ACFD-B2AD-AD91-5D31676E5829}" dt="2026-06-02T19:39:11.297" v="369" actId="1076"/>
          <ac:picMkLst>
            <pc:docMk/>
            <pc:sldMk cId="2209500323" sldId="265"/>
            <ac:picMk id="9" creationId="{B7607A7E-589C-FFBA-5947-E6BAAEC7D340}"/>
          </ac:picMkLst>
        </pc:picChg>
      </pc:sldChg>
      <pc:sldChg chg="addSp delSp modSp delAnim">
        <pc:chgData name="Gabrielle Lee" userId="S::sieun.lee@ucalgary.ca::aae088e9-208c-461e-9dd3-458c75fb1949" providerId="AD" clId="Web-{7A659024-ACFD-B2AD-AD91-5D31676E5829}" dt="2026-06-02T20:37:22.034" v="1006" actId="20577"/>
        <pc:sldMkLst>
          <pc:docMk/>
          <pc:sldMk cId="3983269919" sldId="293"/>
        </pc:sldMkLst>
        <pc:spChg chg="mod">
          <ac:chgData name="Gabrielle Lee" userId="S::sieun.lee@ucalgary.ca::aae088e9-208c-461e-9dd3-458c75fb1949" providerId="AD" clId="Web-{7A659024-ACFD-B2AD-AD91-5D31676E5829}" dt="2026-06-02T20:37:22.034" v="1006" actId="20577"/>
          <ac:spMkLst>
            <pc:docMk/>
            <pc:sldMk cId="3983269919" sldId="293"/>
            <ac:spMk id="4" creationId="{04B0B836-8FAA-EF85-4C86-6E61335A2627}"/>
          </ac:spMkLst>
        </pc:spChg>
        <pc:spChg chg="del">
          <ac:chgData name="Gabrielle Lee" userId="S::sieun.lee@ucalgary.ca::aae088e9-208c-461e-9dd3-458c75fb1949" providerId="AD" clId="Web-{7A659024-ACFD-B2AD-AD91-5D31676E5829}" dt="2026-06-02T19:43:33.029" v="430"/>
          <ac:spMkLst>
            <pc:docMk/>
            <pc:sldMk cId="3983269919" sldId="293"/>
            <ac:spMk id="5" creationId="{C808D224-8928-BEF5-4776-6171B854A720}"/>
          </ac:spMkLst>
        </pc:spChg>
        <pc:spChg chg="del">
          <ac:chgData name="Gabrielle Lee" userId="S::sieun.lee@ucalgary.ca::aae088e9-208c-461e-9dd3-458c75fb1949" providerId="AD" clId="Web-{7A659024-ACFD-B2AD-AD91-5D31676E5829}" dt="2026-06-02T19:45:11.934" v="456"/>
          <ac:spMkLst>
            <pc:docMk/>
            <pc:sldMk cId="3983269919" sldId="293"/>
            <ac:spMk id="8" creationId="{575A323B-AE4A-0898-833D-880465CC6746}"/>
          </ac:spMkLst>
        </pc:spChg>
        <pc:spChg chg="mod">
          <ac:chgData name="Gabrielle Lee" userId="S::sieun.lee@ucalgary.ca::aae088e9-208c-461e-9dd3-458c75fb1949" providerId="AD" clId="Web-{7A659024-ACFD-B2AD-AD91-5D31676E5829}" dt="2026-06-02T19:45:20.918" v="460" actId="1076"/>
          <ac:spMkLst>
            <pc:docMk/>
            <pc:sldMk cId="3983269919" sldId="293"/>
            <ac:spMk id="9" creationId="{F51405E7-BABE-D8B4-8024-29355E619CD0}"/>
          </ac:spMkLst>
        </pc:spChg>
        <pc:spChg chg="del">
          <ac:chgData name="Gabrielle Lee" userId="S::sieun.lee@ucalgary.ca::aae088e9-208c-461e-9dd3-458c75fb1949" providerId="AD" clId="Web-{7A659024-ACFD-B2AD-AD91-5D31676E5829}" dt="2026-06-02T19:43:33.498" v="431"/>
          <ac:spMkLst>
            <pc:docMk/>
            <pc:sldMk cId="3983269919" sldId="293"/>
            <ac:spMk id="11" creationId="{EF128979-B45E-8983-794A-1203E70F1DA7}"/>
          </ac:spMkLst>
        </pc:spChg>
        <pc:spChg chg="del mod">
          <ac:chgData name="Gabrielle Lee" userId="S::sieun.lee@ucalgary.ca::aae088e9-208c-461e-9dd3-458c75fb1949" providerId="AD" clId="Web-{7A659024-ACFD-B2AD-AD91-5D31676E5829}" dt="2026-06-02T19:42:54.155" v="420"/>
          <ac:spMkLst>
            <pc:docMk/>
            <pc:sldMk cId="3983269919" sldId="293"/>
            <ac:spMk id="15" creationId="{A2E4BB4A-FF4A-5BE8-6BB2-90DFE88CBE16}"/>
          </ac:spMkLst>
        </pc:spChg>
        <pc:picChg chg="add mod modCrop">
          <ac:chgData name="Gabrielle Lee" userId="S::sieun.lee@ucalgary.ca::aae088e9-208c-461e-9dd3-458c75fb1949" providerId="AD" clId="Web-{7A659024-ACFD-B2AD-AD91-5D31676E5829}" dt="2026-06-02T19:46:19.793" v="484"/>
          <ac:picMkLst>
            <pc:docMk/>
            <pc:sldMk cId="3983269919" sldId="293"/>
            <ac:picMk id="3" creationId="{8F86A61A-992F-AF37-9EC1-7531CEC3D8EE}"/>
          </ac:picMkLst>
        </pc:picChg>
        <pc:picChg chg="add del mod modCrop">
          <ac:chgData name="Gabrielle Lee" userId="S::sieun.lee@ucalgary.ca::aae088e9-208c-461e-9dd3-458c75fb1949" providerId="AD" clId="Web-{7A659024-ACFD-B2AD-AD91-5D31676E5829}" dt="2026-06-02T19:42:30.936" v="416"/>
          <ac:picMkLst>
            <pc:docMk/>
            <pc:sldMk cId="3983269919" sldId="293"/>
            <ac:picMk id="7" creationId="{1DE31B7C-87A7-5430-0D60-256FCCC2C520}"/>
          </ac:picMkLst>
        </pc:picChg>
        <pc:picChg chg="del">
          <ac:chgData name="Gabrielle Lee" userId="S::sieun.lee@ucalgary.ca::aae088e9-208c-461e-9dd3-458c75fb1949" providerId="AD" clId="Web-{7A659024-ACFD-B2AD-AD91-5D31676E5829}" dt="2026-06-02T19:43:34.014" v="432"/>
          <ac:picMkLst>
            <pc:docMk/>
            <pc:sldMk cId="3983269919" sldId="293"/>
            <ac:picMk id="10" creationId="{4C660374-F03C-E29A-906B-1FD89C58C174}"/>
          </ac:picMkLst>
        </pc:picChg>
        <pc:picChg chg="add del mod modCrop">
          <ac:chgData name="Gabrielle Lee" userId="S::sieun.lee@ucalgary.ca::aae088e9-208c-461e-9dd3-458c75fb1949" providerId="AD" clId="Web-{7A659024-ACFD-B2AD-AD91-5D31676E5829}" dt="2026-06-02T19:43:56.045" v="438"/>
          <ac:picMkLst>
            <pc:docMk/>
            <pc:sldMk cId="3983269919" sldId="293"/>
            <ac:picMk id="12" creationId="{0904F922-0B67-E26E-D7B6-33047A2B2EAE}"/>
          </ac:picMkLst>
        </pc:picChg>
        <pc:picChg chg="mod">
          <ac:chgData name="Gabrielle Lee" userId="S::sieun.lee@ucalgary.ca::aae088e9-208c-461e-9dd3-458c75fb1949" providerId="AD" clId="Web-{7A659024-ACFD-B2AD-AD91-5D31676E5829}" dt="2026-06-02T19:45:19.809" v="459" actId="1076"/>
          <ac:picMkLst>
            <pc:docMk/>
            <pc:sldMk cId="3983269919" sldId="293"/>
            <ac:picMk id="20" creationId="{7BB38BF8-DCAA-53DD-B60A-C3B00DEECE6A}"/>
          </ac:picMkLst>
        </pc:picChg>
        <pc:picChg chg="mod">
          <ac:chgData name="Gabrielle Lee" userId="S::sieun.lee@ucalgary.ca::aae088e9-208c-461e-9dd3-458c75fb1949" providerId="AD" clId="Web-{7A659024-ACFD-B2AD-AD91-5D31676E5829}" dt="2026-06-02T19:45:23.559" v="461" actId="1076"/>
          <ac:picMkLst>
            <pc:docMk/>
            <pc:sldMk cId="3983269919" sldId="293"/>
            <ac:picMk id="25" creationId="{DD9D4919-2C51-0FB6-7451-E93BBFEA9108}"/>
          </ac:picMkLst>
        </pc:picChg>
      </pc:sldChg>
      <pc:sldChg chg="del">
        <pc:chgData name="Gabrielle Lee" userId="S::sieun.lee@ucalgary.ca::aae088e9-208c-461e-9dd3-458c75fb1949" providerId="AD" clId="Web-{7A659024-ACFD-B2AD-AD91-5D31676E5829}" dt="2026-06-02T20:59:00.195" v="1148"/>
        <pc:sldMkLst>
          <pc:docMk/>
          <pc:sldMk cId="1081238032" sldId="324"/>
        </pc:sldMkLst>
      </pc:sldChg>
      <pc:sldChg chg="addSp delSp modSp">
        <pc:chgData name="Gabrielle Lee" userId="S::sieun.lee@ucalgary.ca::aae088e9-208c-461e-9dd3-458c75fb1949" providerId="AD" clId="Web-{7A659024-ACFD-B2AD-AD91-5D31676E5829}" dt="2026-06-02T21:37:52.348" v="1607" actId="1076"/>
        <pc:sldMkLst>
          <pc:docMk/>
          <pc:sldMk cId="2999336274" sldId="325"/>
        </pc:sldMkLst>
        <pc:spChg chg="del topLvl">
          <ac:chgData name="Gabrielle Lee" userId="S::sieun.lee@ucalgary.ca::aae088e9-208c-461e-9dd3-458c75fb1949" providerId="AD" clId="Web-{7A659024-ACFD-B2AD-AD91-5D31676E5829}" dt="2026-06-02T21:37:00.052" v="1604"/>
          <ac:spMkLst>
            <pc:docMk/>
            <pc:sldMk cId="2999336274" sldId="325"/>
            <ac:spMk id="220" creationId="{CA64575F-BA91-5AFB-E7C9-2F026F22B8E5}"/>
          </ac:spMkLst>
        </pc:spChg>
        <pc:spChg chg="mod">
          <ac:chgData name="Gabrielle Lee" userId="S::sieun.lee@ucalgary.ca::aae088e9-208c-461e-9dd3-458c75fb1949" providerId="AD" clId="Web-{7A659024-ACFD-B2AD-AD91-5D31676E5829}" dt="2026-06-02T21:36:48.755" v="1601" actId="1076"/>
          <ac:spMkLst>
            <pc:docMk/>
            <pc:sldMk cId="2999336274" sldId="325"/>
            <ac:spMk id="224" creationId="{062272AD-ED61-8EF3-A122-24822F1B5BD1}"/>
          </ac:spMkLst>
        </pc:spChg>
        <pc:spChg chg="mod">
          <ac:chgData name="Gabrielle Lee" userId="S::sieun.lee@ucalgary.ca::aae088e9-208c-461e-9dd3-458c75fb1949" providerId="AD" clId="Web-{7A659024-ACFD-B2AD-AD91-5D31676E5829}" dt="2026-06-02T21:36:10.583" v="1591" actId="1076"/>
          <ac:spMkLst>
            <pc:docMk/>
            <pc:sldMk cId="2999336274" sldId="325"/>
            <ac:spMk id="226" creationId="{E5BEE9A7-117C-F9EA-57FA-B47986E78541}"/>
          </ac:spMkLst>
        </pc:spChg>
        <pc:grpChg chg="del mod">
          <ac:chgData name="Gabrielle Lee" userId="S::sieun.lee@ucalgary.ca::aae088e9-208c-461e-9dd3-458c75fb1949" providerId="AD" clId="Web-{7A659024-ACFD-B2AD-AD91-5D31676E5829}" dt="2026-06-02T21:37:00.052" v="1604"/>
          <ac:grpSpMkLst>
            <pc:docMk/>
            <pc:sldMk cId="2999336274" sldId="325"/>
            <ac:grpSpMk id="223" creationId="{56E23C71-F574-7E87-B4A2-866FF60F567C}"/>
          </ac:grpSpMkLst>
        </pc:grpChg>
        <pc:picChg chg="add mod">
          <ac:chgData name="Gabrielle Lee" userId="S::sieun.lee@ucalgary.ca::aae088e9-208c-461e-9dd3-458c75fb1949" providerId="AD" clId="Web-{7A659024-ACFD-B2AD-AD91-5D31676E5829}" dt="2026-06-02T21:37:49.380" v="1606" actId="1076"/>
          <ac:picMkLst>
            <pc:docMk/>
            <pc:sldMk cId="2999336274" sldId="325"/>
            <ac:picMk id="2" creationId="{96427D13-2F1B-EC56-8458-A568DE2EAEF0}"/>
          </ac:picMkLst>
        </pc:picChg>
        <pc:picChg chg="mod modCrop">
          <ac:chgData name="Gabrielle Lee" userId="S::sieun.lee@ucalgary.ca::aae088e9-208c-461e-9dd3-458c75fb1949" providerId="AD" clId="Web-{7A659024-ACFD-B2AD-AD91-5D31676E5829}" dt="2026-06-02T21:36:47.302" v="1600" actId="1076"/>
          <ac:picMkLst>
            <pc:docMk/>
            <pc:sldMk cId="2999336274" sldId="325"/>
            <ac:picMk id="214" creationId="{3CF15D37-7B51-EA2D-AA8C-2D0D1E5DB936}"/>
          </ac:picMkLst>
        </pc:picChg>
        <pc:picChg chg="mod">
          <ac:chgData name="Gabrielle Lee" userId="S::sieun.lee@ucalgary.ca::aae088e9-208c-461e-9dd3-458c75fb1949" providerId="AD" clId="Web-{7A659024-ACFD-B2AD-AD91-5D31676E5829}" dt="2026-06-02T21:37:52.348" v="1607" actId="1076"/>
          <ac:picMkLst>
            <pc:docMk/>
            <pc:sldMk cId="2999336274" sldId="325"/>
            <ac:picMk id="216" creationId="{CE7FC8BC-51F6-699B-D88F-948E3682731E}"/>
          </ac:picMkLst>
        </pc:picChg>
        <pc:picChg chg="topLvl">
          <ac:chgData name="Gabrielle Lee" userId="S::sieun.lee@ucalgary.ca::aae088e9-208c-461e-9dd3-458c75fb1949" providerId="AD" clId="Web-{7A659024-ACFD-B2AD-AD91-5D31676E5829}" dt="2026-06-02T21:37:00.052" v="1604"/>
          <ac:picMkLst>
            <pc:docMk/>
            <pc:sldMk cId="2999336274" sldId="325"/>
            <ac:picMk id="217" creationId="{3303CE30-A890-DF89-678B-1C2EDE27E9A5}"/>
          </ac:picMkLst>
        </pc:picChg>
      </pc:sldChg>
      <pc:sldChg chg="modSp">
        <pc:chgData name="Gabrielle Lee" userId="S::sieun.lee@ucalgary.ca::aae088e9-208c-461e-9dd3-458c75fb1949" providerId="AD" clId="Web-{7A659024-ACFD-B2AD-AD91-5D31676E5829}" dt="2026-06-02T20:36:49.222" v="995" actId="20577"/>
        <pc:sldMkLst>
          <pc:docMk/>
          <pc:sldMk cId="2899086429" sldId="326"/>
        </pc:sldMkLst>
        <pc:spChg chg="mod">
          <ac:chgData name="Gabrielle Lee" userId="S::sieun.lee@ucalgary.ca::aae088e9-208c-461e-9dd3-458c75fb1949" providerId="AD" clId="Web-{7A659024-ACFD-B2AD-AD91-5D31676E5829}" dt="2026-06-02T19:01:51.783" v="162" actId="20577"/>
          <ac:spMkLst>
            <pc:docMk/>
            <pc:sldMk cId="2899086429" sldId="326"/>
            <ac:spMk id="2" creationId="{76B13639-FA84-6C84-A8F2-3C20E7FB6FB0}"/>
          </ac:spMkLst>
        </pc:spChg>
        <pc:spChg chg="mod">
          <ac:chgData name="Gabrielle Lee" userId="S::sieun.lee@ucalgary.ca::aae088e9-208c-461e-9dd3-458c75fb1949" providerId="AD" clId="Web-{7A659024-ACFD-B2AD-AD91-5D31676E5829}" dt="2026-06-02T20:36:49.222" v="995" actId="20577"/>
          <ac:spMkLst>
            <pc:docMk/>
            <pc:sldMk cId="2899086429" sldId="326"/>
            <ac:spMk id="4" creationId="{ABB0A74E-E6BD-2E65-F5B0-C43916395B8F}"/>
          </ac:spMkLst>
        </pc:spChg>
      </pc:sldChg>
      <pc:sldChg chg="addSp delSp modSp addAnim delAnim">
        <pc:chgData name="Gabrielle Lee" userId="S::sieun.lee@ucalgary.ca::aae088e9-208c-461e-9dd3-458c75fb1949" providerId="AD" clId="Web-{7A659024-ACFD-B2AD-AD91-5D31676E5829}" dt="2026-06-02T20:36:52.222" v="996" actId="20577"/>
        <pc:sldMkLst>
          <pc:docMk/>
          <pc:sldMk cId="2976654815" sldId="327"/>
        </pc:sldMkLst>
        <pc:spChg chg="mod">
          <ac:chgData name="Gabrielle Lee" userId="S::sieun.lee@ucalgary.ca::aae088e9-208c-461e-9dd3-458c75fb1949" providerId="AD" clId="Web-{7A659024-ACFD-B2AD-AD91-5D31676E5829}" dt="2026-06-02T19:01:55.080" v="164" actId="20577"/>
          <ac:spMkLst>
            <pc:docMk/>
            <pc:sldMk cId="2976654815" sldId="327"/>
            <ac:spMk id="3" creationId="{D575587F-DA06-7913-0DBB-8AB538333296}"/>
          </ac:spMkLst>
        </pc:spChg>
        <pc:spChg chg="mod">
          <ac:chgData name="Gabrielle Lee" userId="S::sieun.lee@ucalgary.ca::aae088e9-208c-461e-9dd3-458c75fb1949" providerId="AD" clId="Web-{7A659024-ACFD-B2AD-AD91-5D31676E5829}" dt="2026-06-02T20:36:52.222" v="996" actId="20577"/>
          <ac:spMkLst>
            <pc:docMk/>
            <pc:sldMk cId="2976654815" sldId="327"/>
            <ac:spMk id="4" creationId="{5AA1E31D-17F8-C458-7F41-A54335034A1C}"/>
          </ac:spMkLst>
        </pc:spChg>
        <pc:spChg chg="add mod">
          <ac:chgData name="Gabrielle Lee" userId="S::sieun.lee@ucalgary.ca::aae088e9-208c-461e-9dd3-458c75fb1949" providerId="AD" clId="Web-{7A659024-ACFD-B2AD-AD91-5D31676E5829}" dt="2026-06-02T19:51:14.556" v="570" actId="1076"/>
          <ac:spMkLst>
            <pc:docMk/>
            <pc:sldMk cId="2976654815" sldId="327"/>
            <ac:spMk id="10" creationId="{F166D9F4-0BD9-BE68-040E-2EBB9B446139}"/>
          </ac:spMkLst>
        </pc:spChg>
        <pc:picChg chg="add del mod">
          <ac:chgData name="Gabrielle Lee" userId="S::sieun.lee@ucalgary.ca::aae088e9-208c-461e-9dd3-458c75fb1949" providerId="AD" clId="Web-{7A659024-ACFD-B2AD-AD91-5D31676E5829}" dt="2026-06-02T19:50:46.853" v="533"/>
          <ac:picMkLst>
            <pc:docMk/>
            <pc:sldMk cId="2976654815" sldId="327"/>
            <ac:picMk id="5" creationId="{62A2A83C-9A15-D5A1-A9B5-F132152CF54E}"/>
          </ac:picMkLst>
        </pc:picChg>
        <pc:picChg chg="mod">
          <ac:chgData name="Gabrielle Lee" userId="S::sieun.lee@ucalgary.ca::aae088e9-208c-461e-9dd3-458c75fb1949" providerId="AD" clId="Web-{7A659024-ACFD-B2AD-AD91-5D31676E5829}" dt="2026-06-02T19:50:09.791" v="526" actId="1076"/>
          <ac:picMkLst>
            <pc:docMk/>
            <pc:sldMk cId="2976654815" sldId="327"/>
            <ac:picMk id="6" creationId="{B55C2B1C-8E13-A9F0-1EA4-4D5E40A92996}"/>
          </ac:picMkLst>
        </pc:picChg>
        <pc:picChg chg="mod">
          <ac:chgData name="Gabrielle Lee" userId="S::sieun.lee@ucalgary.ca::aae088e9-208c-461e-9dd3-458c75fb1949" providerId="AD" clId="Web-{7A659024-ACFD-B2AD-AD91-5D31676E5829}" dt="2026-06-02T19:50:09.791" v="527" actId="1076"/>
          <ac:picMkLst>
            <pc:docMk/>
            <pc:sldMk cId="2976654815" sldId="327"/>
            <ac:picMk id="7" creationId="{4495EEF2-07F2-2A41-EFF8-46F87AFCC9BB}"/>
          </ac:picMkLst>
        </pc:picChg>
        <pc:picChg chg="mod">
          <ac:chgData name="Gabrielle Lee" userId="S::sieun.lee@ucalgary.ca::aae088e9-208c-461e-9dd3-458c75fb1949" providerId="AD" clId="Web-{7A659024-ACFD-B2AD-AD91-5D31676E5829}" dt="2026-06-02T19:50:09.791" v="528" actId="1076"/>
          <ac:picMkLst>
            <pc:docMk/>
            <pc:sldMk cId="2976654815" sldId="327"/>
            <ac:picMk id="8" creationId="{0B7A33DC-168C-EB95-B796-27EE828C44D9}"/>
          </ac:picMkLst>
        </pc:picChg>
        <pc:picChg chg="add del mod">
          <ac:chgData name="Gabrielle Lee" userId="S::sieun.lee@ucalgary.ca::aae088e9-208c-461e-9dd3-458c75fb1949" providerId="AD" clId="Web-{7A659024-ACFD-B2AD-AD91-5D31676E5829}" dt="2026-06-02T19:54:29.898" v="573"/>
          <ac:picMkLst>
            <pc:docMk/>
            <pc:sldMk cId="2976654815" sldId="327"/>
            <ac:picMk id="11" creationId="{07C77412-32D7-A492-598F-455EC7D70404}"/>
          </ac:picMkLst>
        </pc:picChg>
      </pc:sldChg>
      <pc:sldChg chg="modSp">
        <pc:chgData name="Gabrielle Lee" userId="S::sieun.lee@ucalgary.ca::aae088e9-208c-461e-9dd3-458c75fb1949" providerId="AD" clId="Web-{7A659024-ACFD-B2AD-AD91-5D31676E5829}" dt="2026-06-02T20:50:38.154" v="1076"/>
        <pc:sldMkLst>
          <pc:docMk/>
          <pc:sldMk cId="2576499392" sldId="330"/>
        </pc:sldMkLst>
        <pc:graphicFrameChg chg="mod modGraphic">
          <ac:chgData name="Gabrielle Lee" userId="S::sieun.lee@ucalgary.ca::aae088e9-208c-461e-9dd3-458c75fb1949" providerId="AD" clId="Web-{7A659024-ACFD-B2AD-AD91-5D31676E5829}" dt="2026-06-02T20:50:38.154" v="1076"/>
          <ac:graphicFrameMkLst>
            <pc:docMk/>
            <pc:sldMk cId="2576499392" sldId="330"/>
            <ac:graphicFrameMk id="4" creationId="{B011189A-F6C1-AC19-23BF-7A1FD4D399CC}"/>
          </ac:graphicFrameMkLst>
        </pc:graphicFrameChg>
      </pc:sldChg>
      <pc:sldChg chg="modSp addAnim delAnim modAnim">
        <pc:chgData name="Gabrielle Lee" userId="S::sieun.lee@ucalgary.ca::aae088e9-208c-461e-9dd3-458c75fb1949" providerId="AD" clId="Web-{7A659024-ACFD-B2AD-AD91-5D31676E5829}" dt="2026-06-02T20:56:56.352" v="1125"/>
        <pc:sldMkLst>
          <pc:docMk/>
          <pc:sldMk cId="2800856415" sldId="331"/>
        </pc:sldMkLst>
        <pc:spChg chg="mod">
          <ac:chgData name="Gabrielle Lee" userId="S::sieun.lee@ucalgary.ca::aae088e9-208c-461e-9dd3-458c75fb1949" providerId="AD" clId="Web-{7A659024-ACFD-B2AD-AD91-5D31676E5829}" dt="2026-06-02T20:36:46.675" v="994" actId="20577"/>
          <ac:spMkLst>
            <pc:docMk/>
            <pc:sldMk cId="2800856415" sldId="331"/>
            <ac:spMk id="6" creationId="{DE145997-5B5F-F537-DFC6-826198B33D76}"/>
          </ac:spMkLst>
        </pc:spChg>
        <pc:spChg chg="mod">
          <ac:chgData name="Gabrielle Lee" userId="S::sieun.lee@ucalgary.ca::aae088e9-208c-461e-9dd3-458c75fb1949" providerId="AD" clId="Web-{7A659024-ACFD-B2AD-AD91-5D31676E5829}" dt="2026-06-02T19:00:47.408" v="160" actId="20577"/>
          <ac:spMkLst>
            <pc:docMk/>
            <pc:sldMk cId="2800856415" sldId="331"/>
            <ac:spMk id="8" creationId="{FE791D6C-5CF4-139A-877D-BB3D496917B6}"/>
          </ac:spMkLst>
        </pc:spChg>
      </pc:sldChg>
      <pc:sldChg chg="addSp delSp modSp mod modClrScheme chgLayout">
        <pc:chgData name="Gabrielle Lee" userId="S::sieun.lee@ucalgary.ca::aae088e9-208c-461e-9dd3-458c75fb1949" providerId="AD" clId="Web-{7A659024-ACFD-B2AD-AD91-5D31676E5829}" dt="2026-06-02T20:36:38.144" v="991" actId="20577"/>
        <pc:sldMkLst>
          <pc:docMk/>
          <pc:sldMk cId="4243805841" sldId="332"/>
        </pc:sldMkLst>
        <pc:spChg chg="add mod ord">
          <ac:chgData name="Gabrielle Lee" userId="S::sieun.lee@ucalgary.ca::aae088e9-208c-461e-9dd3-458c75fb1949" providerId="AD" clId="Web-{7A659024-ACFD-B2AD-AD91-5D31676E5829}" dt="2026-06-02T20:36:38.144" v="991" actId="20577"/>
          <ac:spMkLst>
            <pc:docMk/>
            <pc:sldMk cId="4243805841" sldId="332"/>
            <ac:spMk id="2" creationId="{93679BCC-7DE7-6156-66DC-16F46294DE67}"/>
          </ac:spMkLst>
        </pc:spChg>
        <pc:spChg chg="add del mod">
          <ac:chgData name="Gabrielle Lee" userId="S::sieun.lee@ucalgary.ca::aae088e9-208c-461e-9dd3-458c75fb1949" providerId="AD" clId="Web-{7A659024-ACFD-B2AD-AD91-5D31676E5829}" dt="2026-06-02T18:59:32.393" v="140"/>
          <ac:spMkLst>
            <pc:docMk/>
            <pc:sldMk cId="4243805841" sldId="332"/>
            <ac:spMk id="4" creationId="{9CF5BA0D-B6E8-80AE-AA4E-08C9C6465B24}"/>
          </ac:spMkLst>
        </pc:spChg>
        <pc:spChg chg="del mod ord">
          <ac:chgData name="Gabrielle Lee" userId="S::sieun.lee@ucalgary.ca::aae088e9-208c-461e-9dd3-458c75fb1949" providerId="AD" clId="Web-{7A659024-ACFD-B2AD-AD91-5D31676E5829}" dt="2026-06-02T18:59:22.190" v="137"/>
          <ac:spMkLst>
            <pc:docMk/>
            <pc:sldMk cId="4243805841" sldId="332"/>
            <ac:spMk id="6" creationId="{CE69EDF9-3629-E09E-9C12-DC239D1F6F44}"/>
          </ac:spMkLst>
        </pc:spChg>
        <pc:spChg chg="add mod">
          <ac:chgData name="Gabrielle Lee" userId="S::sieun.lee@ucalgary.ca::aae088e9-208c-461e-9dd3-458c75fb1949" providerId="AD" clId="Web-{7A659024-ACFD-B2AD-AD91-5D31676E5829}" dt="2026-06-02T19:36:03.891" v="345" actId="1076"/>
          <ac:spMkLst>
            <pc:docMk/>
            <pc:sldMk cId="4243805841" sldId="332"/>
            <ac:spMk id="7" creationId="{9D32B255-5A92-8805-8A4E-1835B14CC3CA}"/>
          </ac:spMkLst>
        </pc:spChg>
        <pc:spChg chg="mod ord">
          <ac:chgData name="Gabrielle Lee" userId="S::sieun.lee@ucalgary.ca::aae088e9-208c-461e-9dd3-458c75fb1949" providerId="AD" clId="Web-{7A659024-ACFD-B2AD-AD91-5D31676E5829}" dt="2026-06-02T19:07:10.031" v="242" actId="1076"/>
          <ac:spMkLst>
            <pc:docMk/>
            <pc:sldMk cId="4243805841" sldId="332"/>
            <ac:spMk id="8" creationId="{47C3244B-09F5-5620-9146-F856A5456E1D}"/>
          </ac:spMkLst>
        </pc:spChg>
        <pc:picChg chg="mod">
          <ac:chgData name="Gabrielle Lee" userId="S::sieun.lee@ucalgary.ca::aae088e9-208c-461e-9dd3-458c75fb1949" providerId="AD" clId="Web-{7A659024-ACFD-B2AD-AD91-5D31676E5829}" dt="2026-06-02T19:13:21.340" v="294" actId="1076"/>
          <ac:picMkLst>
            <pc:docMk/>
            <pc:sldMk cId="4243805841" sldId="332"/>
            <ac:picMk id="11" creationId="{3946F4E9-F4CC-1CF9-A35F-A149F78D0C6B}"/>
          </ac:picMkLst>
        </pc:picChg>
      </pc:sldChg>
      <pc:sldChg chg="addSp delSp modSp mod modClrScheme chgLayout">
        <pc:chgData name="Gabrielle Lee" userId="S::sieun.lee@ucalgary.ca::aae088e9-208c-461e-9dd3-458c75fb1949" providerId="AD" clId="Web-{7A659024-ACFD-B2AD-AD91-5D31676E5829}" dt="2026-06-02T20:36:42.519" v="992" actId="20577"/>
        <pc:sldMkLst>
          <pc:docMk/>
          <pc:sldMk cId="2292373601" sldId="333"/>
        </pc:sldMkLst>
        <pc:spChg chg="add mod ord">
          <ac:chgData name="Gabrielle Lee" userId="S::sieun.lee@ucalgary.ca::aae088e9-208c-461e-9dd3-458c75fb1949" providerId="AD" clId="Web-{7A659024-ACFD-B2AD-AD91-5D31676E5829}" dt="2026-06-02T20:36:42.519" v="992" actId="20577"/>
          <ac:spMkLst>
            <pc:docMk/>
            <pc:sldMk cId="2292373601" sldId="333"/>
            <ac:spMk id="3" creationId="{261CA440-E186-0D95-A3C1-E240E7D811BE}"/>
          </ac:spMkLst>
        </pc:spChg>
        <pc:spChg chg="add del mod">
          <ac:chgData name="Gabrielle Lee" userId="S::sieun.lee@ucalgary.ca::aae088e9-208c-461e-9dd3-458c75fb1949" providerId="AD" clId="Web-{7A659024-ACFD-B2AD-AD91-5D31676E5829}" dt="2026-06-02T18:59:57.940" v="149"/>
          <ac:spMkLst>
            <pc:docMk/>
            <pc:sldMk cId="2292373601" sldId="333"/>
            <ac:spMk id="5" creationId="{97130909-BEC8-A3DA-AFB3-F4BF56A63592}"/>
          </ac:spMkLst>
        </pc:spChg>
        <pc:spChg chg="del mod ord">
          <ac:chgData name="Gabrielle Lee" userId="S::sieun.lee@ucalgary.ca::aae088e9-208c-461e-9dd3-458c75fb1949" providerId="AD" clId="Web-{7A659024-ACFD-B2AD-AD91-5D31676E5829}" dt="2026-06-02T18:59:54.159" v="148"/>
          <ac:spMkLst>
            <pc:docMk/>
            <pc:sldMk cId="2292373601" sldId="333"/>
            <ac:spMk id="6" creationId="{2EDBD66F-5DEC-1F7A-1005-12F49D85625E}"/>
          </ac:spMkLst>
        </pc:spChg>
        <pc:spChg chg="mod ord">
          <ac:chgData name="Gabrielle Lee" userId="S::sieun.lee@ucalgary.ca::aae088e9-208c-461e-9dd3-458c75fb1949" providerId="AD" clId="Web-{7A659024-ACFD-B2AD-AD91-5D31676E5829}" dt="2026-06-02T19:07:19.516" v="244" actId="1076"/>
          <ac:spMkLst>
            <pc:docMk/>
            <pc:sldMk cId="2292373601" sldId="333"/>
            <ac:spMk id="8" creationId="{4ED8B0F7-D70A-938E-0EF6-88912A279FC3}"/>
          </ac:spMkLst>
        </pc:spChg>
      </pc:sldChg>
      <pc:sldChg chg="addSp delSp modSp mod modClrScheme modShow chgLayout">
        <pc:chgData name="Gabrielle Lee" userId="S::sieun.lee@ucalgary.ca::aae088e9-208c-461e-9dd3-458c75fb1949" providerId="AD" clId="Web-{7A659024-ACFD-B2AD-AD91-5D31676E5829}" dt="2026-06-02T20:38:24.611" v="1015"/>
        <pc:sldMkLst>
          <pc:docMk/>
          <pc:sldMk cId="493307595" sldId="334"/>
        </pc:sldMkLst>
        <pc:spChg chg="add mod ord">
          <ac:chgData name="Gabrielle Lee" userId="S::sieun.lee@ucalgary.ca::aae088e9-208c-461e-9dd3-458c75fb1949" providerId="AD" clId="Web-{7A659024-ACFD-B2AD-AD91-5D31676E5829}" dt="2026-06-02T20:36:44.831" v="993" actId="20577"/>
          <ac:spMkLst>
            <pc:docMk/>
            <pc:sldMk cId="493307595" sldId="334"/>
            <ac:spMk id="2" creationId="{0F774470-A8C3-0EDA-E0D4-0D66E57763E3}"/>
          </ac:spMkLst>
        </pc:spChg>
        <pc:spChg chg="add del mod">
          <ac:chgData name="Gabrielle Lee" userId="S::sieun.lee@ucalgary.ca::aae088e9-208c-461e-9dd3-458c75fb1949" providerId="AD" clId="Web-{7A659024-ACFD-B2AD-AD91-5D31676E5829}" dt="2026-06-02T19:00:38.315" v="159"/>
          <ac:spMkLst>
            <pc:docMk/>
            <pc:sldMk cId="493307595" sldId="334"/>
            <ac:spMk id="5" creationId="{1BE7F9F6-ECB7-401E-7419-DC8AFA837DC2}"/>
          </ac:spMkLst>
        </pc:spChg>
        <pc:spChg chg="del mod ord">
          <ac:chgData name="Gabrielle Lee" userId="S::sieun.lee@ucalgary.ca::aae088e9-208c-461e-9dd3-458c75fb1949" providerId="AD" clId="Web-{7A659024-ACFD-B2AD-AD91-5D31676E5829}" dt="2026-06-02T19:00:29.502" v="157"/>
          <ac:spMkLst>
            <pc:docMk/>
            <pc:sldMk cId="493307595" sldId="334"/>
            <ac:spMk id="6" creationId="{770A9A34-4E51-60A8-32AA-010454488D08}"/>
          </ac:spMkLst>
        </pc:spChg>
        <pc:spChg chg="del mod ord">
          <ac:chgData name="Gabrielle Lee" userId="S::sieun.lee@ucalgary.ca::aae088e9-208c-461e-9dd3-458c75fb1949" providerId="AD" clId="Web-{7A659024-ACFD-B2AD-AD91-5D31676E5829}" dt="2026-06-02T20:38:18.174" v="1013"/>
          <ac:spMkLst>
            <pc:docMk/>
            <pc:sldMk cId="493307595" sldId="334"/>
            <ac:spMk id="8" creationId="{1649A5A5-2178-2293-BB0F-B9EEC74C24B3}"/>
          </ac:spMkLst>
        </pc:spChg>
        <pc:spChg chg="add del mod">
          <ac:chgData name="Gabrielle Lee" userId="S::sieun.lee@ucalgary.ca::aae088e9-208c-461e-9dd3-458c75fb1949" providerId="AD" clId="Web-{7A659024-ACFD-B2AD-AD91-5D31676E5829}" dt="2026-06-02T20:38:24.611" v="1015"/>
          <ac:spMkLst>
            <pc:docMk/>
            <pc:sldMk cId="493307595" sldId="334"/>
            <ac:spMk id="9" creationId="{84277453-9DE6-7A5C-1FBC-08D98BCBC38D}"/>
          </ac:spMkLst>
        </pc:spChg>
        <pc:spChg chg="add">
          <ac:chgData name="Gabrielle Lee" userId="S::sieun.lee@ucalgary.ca::aae088e9-208c-461e-9dd3-458c75fb1949" providerId="AD" clId="Web-{7A659024-ACFD-B2AD-AD91-5D31676E5829}" dt="2026-06-02T20:38:21.783" v="1014"/>
          <ac:spMkLst>
            <pc:docMk/>
            <pc:sldMk cId="493307595" sldId="334"/>
            <ac:spMk id="11" creationId="{059ECEB7-EB8A-B378-C6E7-0931CFF2E66E}"/>
          </ac:spMkLst>
        </pc:spChg>
      </pc:sldChg>
      <pc:sldChg chg="addSp delSp modSp new del ord">
        <pc:chgData name="Gabrielle Lee" userId="S::sieun.lee@ucalgary.ca::aae088e9-208c-461e-9dd3-458c75fb1949" providerId="AD" clId="Web-{7A659024-ACFD-B2AD-AD91-5D31676E5829}" dt="2026-06-02T18:53:37.303" v="71"/>
        <pc:sldMkLst>
          <pc:docMk/>
          <pc:sldMk cId="2548944846" sldId="335"/>
        </pc:sldMkLst>
        <pc:spChg chg="del">
          <ac:chgData name="Gabrielle Lee" userId="S::sieun.lee@ucalgary.ca::aae088e9-208c-461e-9dd3-458c75fb1949" providerId="AD" clId="Web-{7A659024-ACFD-B2AD-AD91-5D31676E5829}" dt="2026-06-02T18:51:10.727" v="19"/>
          <ac:spMkLst>
            <pc:docMk/>
            <pc:sldMk cId="2548944846" sldId="335"/>
            <ac:spMk id="2" creationId="{86B4694D-1439-7026-5AD8-39DCDDD57B07}"/>
          </ac:spMkLst>
        </pc:spChg>
        <pc:spChg chg="del">
          <ac:chgData name="Gabrielle Lee" userId="S::sieun.lee@ucalgary.ca::aae088e9-208c-461e-9dd3-458c75fb1949" providerId="AD" clId="Web-{7A659024-ACFD-B2AD-AD91-5D31676E5829}" dt="2026-06-02T18:51:30.977" v="41"/>
          <ac:spMkLst>
            <pc:docMk/>
            <pc:sldMk cId="2548944846" sldId="335"/>
            <ac:spMk id="3" creationId="{116B52B0-FF93-5C9B-B337-ECF6C9DC5D08}"/>
          </ac:spMkLst>
        </pc:spChg>
        <pc:spChg chg="mod">
          <ac:chgData name="Gabrielle Lee" userId="S::sieun.lee@ucalgary.ca::aae088e9-208c-461e-9dd3-458c75fb1949" providerId="AD" clId="Web-{7A659024-ACFD-B2AD-AD91-5D31676E5829}" dt="2026-06-02T18:52:00.305" v="59" actId="20577"/>
          <ac:spMkLst>
            <pc:docMk/>
            <pc:sldMk cId="2548944846" sldId="335"/>
            <ac:spMk id="4" creationId="{830B61C9-01CF-BE20-E060-F86FD18520A6}"/>
          </ac:spMkLst>
        </pc:spChg>
        <pc:spChg chg="add mod">
          <ac:chgData name="Gabrielle Lee" userId="S::sieun.lee@ucalgary.ca::aae088e9-208c-461e-9dd3-458c75fb1949" providerId="AD" clId="Web-{7A659024-ACFD-B2AD-AD91-5D31676E5829}" dt="2026-06-02T18:51:51.570" v="50" actId="20577"/>
          <ac:spMkLst>
            <pc:docMk/>
            <pc:sldMk cId="2548944846" sldId="335"/>
            <ac:spMk id="7" creationId="{42265FB5-2996-69FE-4081-D33E729FE33C}"/>
          </ac:spMkLst>
        </pc:spChg>
        <pc:picChg chg="add mod modCrop">
          <ac:chgData name="Gabrielle Lee" userId="S::sieun.lee@ucalgary.ca::aae088e9-208c-461e-9dd3-458c75fb1949" providerId="AD" clId="Web-{7A659024-ACFD-B2AD-AD91-5D31676E5829}" dt="2026-06-02T18:51:37.633" v="44" actId="1076"/>
          <ac:picMkLst>
            <pc:docMk/>
            <pc:sldMk cId="2548944846" sldId="335"/>
            <ac:picMk id="5" creationId="{2563ED37-4068-722B-44AE-A861E022842E}"/>
          </ac:picMkLst>
        </pc:picChg>
      </pc:sldChg>
      <pc:sldChg chg="addSp delSp modSp add del replId delAnim">
        <pc:chgData name="Gabrielle Lee" userId="S::sieun.lee@ucalgary.ca::aae088e9-208c-461e-9dd3-458c75fb1949" providerId="AD" clId="Web-{7A659024-ACFD-B2AD-AD91-5D31676E5829}" dt="2026-06-02T21:27:03.275" v="1392"/>
        <pc:sldMkLst>
          <pc:docMk/>
          <pc:sldMk cId="648359434" sldId="336"/>
        </pc:sldMkLst>
        <pc:spChg chg="add del mod">
          <ac:chgData name="Gabrielle Lee" userId="S::sieun.lee@ucalgary.ca::aae088e9-208c-461e-9dd3-458c75fb1949" providerId="AD" clId="Web-{7A659024-ACFD-B2AD-AD91-5D31676E5829}" dt="2026-06-02T19:06:26.532" v="215"/>
          <ac:spMkLst>
            <pc:docMk/>
            <pc:sldMk cId="648359434" sldId="336"/>
            <ac:spMk id="3" creationId="{2543AAA2-795C-D73E-D60D-6201E95944D8}"/>
          </ac:spMkLst>
        </pc:spChg>
        <pc:spChg chg="add del mod">
          <ac:chgData name="Gabrielle Lee" userId="S::sieun.lee@ucalgary.ca::aae088e9-208c-461e-9dd3-458c75fb1949" providerId="AD" clId="Web-{7A659024-ACFD-B2AD-AD91-5D31676E5829}" dt="2026-06-02T20:38:05.346" v="1011"/>
          <ac:spMkLst>
            <pc:docMk/>
            <pc:sldMk cId="648359434" sldId="336"/>
            <ac:spMk id="5" creationId="{40246C4D-8B38-F08B-75EB-5D64AD078AAE}"/>
          </ac:spMkLst>
        </pc:spChg>
        <pc:spChg chg="add del mod">
          <ac:chgData name="Gabrielle Lee" userId="S::sieun.lee@ucalgary.ca::aae088e9-208c-461e-9dd3-458c75fb1949" providerId="AD" clId="Web-{7A659024-ACFD-B2AD-AD91-5D31676E5829}" dt="2026-06-02T19:06:59.891" v="241"/>
          <ac:spMkLst>
            <pc:docMk/>
            <pc:sldMk cId="648359434" sldId="336"/>
            <ac:spMk id="7" creationId="{A9A24CBA-DECB-BFB1-9757-BD1347E49D10}"/>
          </ac:spMkLst>
        </pc:spChg>
        <pc:spChg chg="del mod">
          <ac:chgData name="Gabrielle Lee" userId="S::sieun.lee@ucalgary.ca::aae088e9-208c-461e-9dd3-458c75fb1949" providerId="AD" clId="Web-{7A659024-ACFD-B2AD-AD91-5D31676E5829}" dt="2026-06-02T19:06:52.516" v="233"/>
          <ac:spMkLst>
            <pc:docMk/>
            <pc:sldMk cId="648359434" sldId="336"/>
            <ac:spMk id="207" creationId="{FE898BAB-2AE2-F60B-B2A1-F647F1E18F07}"/>
          </ac:spMkLst>
        </pc:spChg>
        <pc:spChg chg="del">
          <ac:chgData name="Gabrielle Lee" userId="S::sieun.lee@ucalgary.ca::aae088e9-208c-461e-9dd3-458c75fb1949" providerId="AD" clId="Web-{7A659024-ACFD-B2AD-AD91-5D31676E5829}" dt="2026-06-02T19:06:13.250" v="204"/>
          <ac:spMkLst>
            <pc:docMk/>
            <pc:sldMk cId="648359434" sldId="336"/>
            <ac:spMk id="208" creationId="{DE57314B-C641-A978-4EEE-41F111C1455A}"/>
          </ac:spMkLst>
        </pc:spChg>
        <pc:spChg chg="mod">
          <ac:chgData name="Gabrielle Lee" userId="S::sieun.lee@ucalgary.ca::aae088e9-208c-461e-9dd3-458c75fb1949" providerId="AD" clId="Web-{7A659024-ACFD-B2AD-AD91-5D31676E5829}" dt="2026-06-02T19:06:41.563" v="222" actId="1076"/>
          <ac:spMkLst>
            <pc:docMk/>
            <pc:sldMk cId="648359434" sldId="336"/>
            <ac:spMk id="224" creationId="{AA37BB5D-C8F0-7816-3D0F-3EDBA0B5B7A7}"/>
          </ac:spMkLst>
        </pc:spChg>
        <pc:spChg chg="mod">
          <ac:chgData name="Gabrielle Lee" userId="S::sieun.lee@ucalgary.ca::aae088e9-208c-461e-9dd3-458c75fb1949" providerId="AD" clId="Web-{7A659024-ACFD-B2AD-AD91-5D31676E5829}" dt="2026-06-02T19:06:41.578" v="223" actId="1076"/>
          <ac:spMkLst>
            <pc:docMk/>
            <pc:sldMk cId="648359434" sldId="336"/>
            <ac:spMk id="225" creationId="{3AFEB15B-7AF3-5872-0059-3B128A965094}"/>
          </ac:spMkLst>
        </pc:spChg>
        <pc:spChg chg="mod">
          <ac:chgData name="Gabrielle Lee" userId="S::sieun.lee@ucalgary.ca::aae088e9-208c-461e-9dd3-458c75fb1949" providerId="AD" clId="Web-{7A659024-ACFD-B2AD-AD91-5D31676E5829}" dt="2026-06-02T19:06:41.578" v="224" actId="1076"/>
          <ac:spMkLst>
            <pc:docMk/>
            <pc:sldMk cId="648359434" sldId="336"/>
            <ac:spMk id="226" creationId="{6670C7C8-BA1A-3F1E-FFE9-0A79F7943B7F}"/>
          </ac:spMkLst>
        </pc:spChg>
        <pc:spChg chg="mod">
          <ac:chgData name="Gabrielle Lee" userId="S::sieun.lee@ucalgary.ca::aae088e9-208c-461e-9dd3-458c75fb1949" providerId="AD" clId="Web-{7A659024-ACFD-B2AD-AD91-5D31676E5829}" dt="2026-06-02T19:06:41.594" v="225" actId="1076"/>
          <ac:spMkLst>
            <pc:docMk/>
            <pc:sldMk cId="648359434" sldId="336"/>
            <ac:spMk id="227" creationId="{DC42EE47-5A0A-D865-107B-2F48C914182A}"/>
          </ac:spMkLst>
        </pc:spChg>
        <pc:grpChg chg="mod">
          <ac:chgData name="Gabrielle Lee" userId="S::sieun.lee@ucalgary.ca::aae088e9-208c-461e-9dd3-458c75fb1949" providerId="AD" clId="Web-{7A659024-ACFD-B2AD-AD91-5D31676E5829}" dt="2026-06-02T19:06:41.563" v="221" actId="1076"/>
          <ac:grpSpMkLst>
            <pc:docMk/>
            <pc:sldMk cId="648359434" sldId="336"/>
            <ac:grpSpMk id="222" creationId="{B86405B1-7452-ED49-EEEE-6B16C778CA5E}"/>
          </ac:grpSpMkLst>
        </pc:grpChg>
        <pc:grpChg chg="mod">
          <ac:chgData name="Gabrielle Lee" userId="S::sieun.lee@ucalgary.ca::aae088e9-208c-461e-9dd3-458c75fb1949" providerId="AD" clId="Web-{7A659024-ACFD-B2AD-AD91-5D31676E5829}" dt="2026-06-02T21:01:22.741" v="1165" actId="1076"/>
          <ac:grpSpMkLst>
            <pc:docMk/>
            <pc:sldMk cId="648359434" sldId="336"/>
            <ac:grpSpMk id="223" creationId="{771BE53E-4A09-1520-C5DE-FE46F6D5BA9C}"/>
          </ac:grpSpMkLst>
        </pc:grpChg>
        <pc:picChg chg="mod">
          <ac:chgData name="Gabrielle Lee" userId="S::sieun.lee@ucalgary.ca::aae088e9-208c-461e-9dd3-458c75fb1949" providerId="AD" clId="Web-{7A659024-ACFD-B2AD-AD91-5D31676E5829}" dt="2026-06-02T19:06:41.485" v="216" actId="1076"/>
          <ac:picMkLst>
            <pc:docMk/>
            <pc:sldMk cId="648359434" sldId="336"/>
            <ac:picMk id="214" creationId="{DE3B316C-D1C8-7E66-7222-25CD2D395A38}"/>
          </ac:picMkLst>
        </pc:picChg>
        <pc:picChg chg="mod">
          <ac:chgData name="Gabrielle Lee" userId="S::sieun.lee@ucalgary.ca::aae088e9-208c-461e-9dd3-458c75fb1949" providerId="AD" clId="Web-{7A659024-ACFD-B2AD-AD91-5D31676E5829}" dt="2026-06-02T19:06:41.500" v="217" actId="1076"/>
          <ac:picMkLst>
            <pc:docMk/>
            <pc:sldMk cId="648359434" sldId="336"/>
            <ac:picMk id="216" creationId="{547CB1E7-9302-22C0-7144-528FB77DD08E}"/>
          </ac:picMkLst>
        </pc:picChg>
        <pc:picChg chg="mod">
          <ac:chgData name="Gabrielle Lee" userId="S::sieun.lee@ucalgary.ca::aae088e9-208c-461e-9dd3-458c75fb1949" providerId="AD" clId="Web-{7A659024-ACFD-B2AD-AD91-5D31676E5829}" dt="2026-06-02T19:06:41.500" v="218" actId="1076"/>
          <ac:picMkLst>
            <pc:docMk/>
            <pc:sldMk cId="648359434" sldId="336"/>
            <ac:picMk id="218" creationId="{74259A90-5DBB-579C-1D94-B8DABB586509}"/>
          </ac:picMkLst>
        </pc:picChg>
        <pc:picChg chg="mod">
          <ac:chgData name="Gabrielle Lee" userId="S::sieun.lee@ucalgary.ca::aae088e9-208c-461e-9dd3-458c75fb1949" providerId="AD" clId="Web-{7A659024-ACFD-B2AD-AD91-5D31676E5829}" dt="2026-06-02T19:06:41.516" v="219" actId="1076"/>
          <ac:picMkLst>
            <pc:docMk/>
            <pc:sldMk cId="648359434" sldId="336"/>
            <ac:picMk id="219" creationId="{979A257E-404B-9D30-290A-39A2C74382B5}"/>
          </ac:picMkLst>
        </pc:picChg>
      </pc:sldChg>
      <pc:sldChg chg="addSp delSp modSp add del replId">
        <pc:chgData name="Gabrielle Lee" userId="S::sieun.lee@ucalgary.ca::aae088e9-208c-461e-9dd3-458c75fb1949" providerId="AD" clId="Web-{7A659024-ACFD-B2AD-AD91-5D31676E5829}" dt="2026-06-02T20:39:43.533" v="1016"/>
        <pc:sldMkLst>
          <pc:docMk/>
          <pc:sldMk cId="1928238626" sldId="337"/>
        </pc:sldMkLst>
        <pc:spChg chg="mod">
          <ac:chgData name="Gabrielle Lee" userId="S::sieun.lee@ucalgary.ca::aae088e9-208c-461e-9dd3-458c75fb1949" providerId="AD" clId="Web-{7A659024-ACFD-B2AD-AD91-5D31676E5829}" dt="2026-06-02T20:36:27.535" v="988" actId="20577"/>
          <ac:spMkLst>
            <pc:docMk/>
            <pc:sldMk cId="1928238626" sldId="337"/>
            <ac:spMk id="4" creationId="{6CCA19D8-FF1F-1BFC-3F59-509425B97A17}"/>
          </ac:spMkLst>
        </pc:spChg>
        <pc:spChg chg="del mod">
          <ac:chgData name="Gabrielle Lee" userId="S::sieun.lee@ucalgary.ca::aae088e9-208c-461e-9dd3-458c75fb1949" providerId="AD" clId="Web-{7A659024-ACFD-B2AD-AD91-5D31676E5829}" dt="2026-06-02T20:34:39.708" v="976"/>
          <ac:spMkLst>
            <pc:docMk/>
            <pc:sldMk cId="1928238626" sldId="337"/>
            <ac:spMk id="7" creationId="{579C9406-6C17-B7C5-301E-0358A01EE863}"/>
          </ac:spMkLst>
        </pc:spChg>
        <pc:picChg chg="add del mod modCrop">
          <ac:chgData name="Gabrielle Lee" userId="S::sieun.lee@ucalgary.ca::aae088e9-208c-461e-9dd3-458c75fb1949" providerId="AD" clId="Web-{7A659024-ACFD-B2AD-AD91-5D31676E5829}" dt="2026-06-02T18:57:10.254" v="87"/>
          <ac:picMkLst>
            <pc:docMk/>
            <pc:sldMk cId="1928238626" sldId="337"/>
            <ac:picMk id="2" creationId="{4742723F-03CE-2410-E03A-CD074A65DF6D}"/>
          </ac:picMkLst>
        </pc:picChg>
        <pc:picChg chg="add del mod modCrop">
          <ac:chgData name="Gabrielle Lee" userId="S::sieun.lee@ucalgary.ca::aae088e9-208c-461e-9dd3-458c75fb1949" providerId="AD" clId="Web-{7A659024-ACFD-B2AD-AD91-5D31676E5829}" dt="2026-06-02T19:37:20.203" v="359"/>
          <ac:picMkLst>
            <pc:docMk/>
            <pc:sldMk cId="1928238626" sldId="337"/>
            <ac:picMk id="3" creationId="{3C2AF707-0AA9-9A8C-B35C-EA258C9A6AAB}"/>
          </ac:picMkLst>
        </pc:picChg>
        <pc:picChg chg="del mod">
          <ac:chgData name="Gabrielle Lee" userId="S::sieun.lee@ucalgary.ca::aae088e9-208c-461e-9dd3-458c75fb1949" providerId="AD" clId="Web-{7A659024-ACFD-B2AD-AD91-5D31676E5829}" dt="2026-06-02T18:52:49.194" v="61"/>
          <ac:picMkLst>
            <pc:docMk/>
            <pc:sldMk cId="1928238626" sldId="337"/>
            <ac:picMk id="5" creationId="{3D30A6D4-C288-9197-5480-AD4CD229CC0E}"/>
          </ac:picMkLst>
        </pc:picChg>
        <pc:picChg chg="add del mod modCrop">
          <ac:chgData name="Gabrielle Lee" userId="S::sieun.lee@ucalgary.ca::aae088e9-208c-461e-9dd3-458c75fb1949" providerId="AD" clId="Web-{7A659024-ACFD-B2AD-AD91-5D31676E5829}" dt="2026-06-02T20:35:54.535" v="986"/>
          <ac:picMkLst>
            <pc:docMk/>
            <pc:sldMk cId="1928238626" sldId="337"/>
            <ac:picMk id="6" creationId="{7864528D-1517-29DD-E305-89339F784E8E}"/>
          </ac:picMkLst>
        </pc:picChg>
      </pc:sldChg>
      <pc:sldChg chg="addSp delSp modSp add replId">
        <pc:chgData name="Gabrielle Lee" userId="S::sieun.lee@ucalgary.ca::aae088e9-208c-461e-9dd3-458c75fb1949" providerId="AD" clId="Web-{7A659024-ACFD-B2AD-AD91-5D31676E5829}" dt="2026-06-02T20:36:35.175" v="990" actId="20577"/>
        <pc:sldMkLst>
          <pc:docMk/>
          <pc:sldMk cId="57897832" sldId="338"/>
        </pc:sldMkLst>
        <pc:spChg chg="mod">
          <ac:chgData name="Gabrielle Lee" userId="S::sieun.lee@ucalgary.ca::aae088e9-208c-461e-9dd3-458c75fb1949" providerId="AD" clId="Web-{7A659024-ACFD-B2AD-AD91-5D31676E5829}" dt="2026-06-02T20:36:35.175" v="990" actId="20577"/>
          <ac:spMkLst>
            <pc:docMk/>
            <pc:sldMk cId="57897832" sldId="338"/>
            <ac:spMk id="4" creationId="{7365BD3E-F1A7-6C33-53C7-A9BD1E847540}"/>
          </ac:spMkLst>
        </pc:spChg>
        <pc:spChg chg="del mod">
          <ac:chgData name="Gabrielle Lee" userId="S::sieun.lee@ucalgary.ca::aae088e9-208c-461e-9dd3-458c75fb1949" providerId="AD" clId="Web-{7A659024-ACFD-B2AD-AD91-5D31676E5829}" dt="2026-06-02T20:35:00.786" v="978"/>
          <ac:spMkLst>
            <pc:docMk/>
            <pc:sldMk cId="57897832" sldId="338"/>
            <ac:spMk id="7" creationId="{44021833-C7FB-BDBE-95BD-F8682B0C356D}"/>
          </ac:spMkLst>
        </pc:spChg>
        <pc:spChg chg="add del">
          <ac:chgData name="Gabrielle Lee" userId="S::sieun.lee@ucalgary.ca::aae088e9-208c-461e-9dd3-458c75fb1949" providerId="AD" clId="Web-{7A659024-ACFD-B2AD-AD91-5D31676E5829}" dt="2026-06-02T19:35:40.548" v="338"/>
          <ac:spMkLst>
            <pc:docMk/>
            <pc:sldMk cId="57897832" sldId="338"/>
            <ac:spMk id="8" creationId="{47C56BB5-CC7A-14C6-AA3B-87A1CDDDF34B}"/>
          </ac:spMkLst>
        </pc:spChg>
        <pc:picChg chg="del mod">
          <ac:chgData name="Gabrielle Lee" userId="S::sieun.lee@ucalgary.ca::aae088e9-208c-461e-9dd3-458c75fb1949" providerId="AD" clId="Web-{7A659024-ACFD-B2AD-AD91-5D31676E5829}" dt="2026-06-02T18:54:23.021" v="82"/>
          <ac:picMkLst>
            <pc:docMk/>
            <pc:sldMk cId="57897832" sldId="338"/>
            <ac:picMk id="2" creationId="{80B7F695-ED3B-F866-2DA1-D7453F9480C1}"/>
          </ac:picMkLst>
        </pc:picChg>
        <pc:picChg chg="add mod modCrop">
          <ac:chgData name="Gabrielle Lee" userId="S::sieun.lee@ucalgary.ca::aae088e9-208c-461e-9dd3-458c75fb1949" providerId="AD" clId="Web-{7A659024-ACFD-B2AD-AD91-5D31676E5829}" dt="2026-06-02T18:58:45.065" v="117"/>
          <ac:picMkLst>
            <pc:docMk/>
            <pc:sldMk cId="57897832" sldId="338"/>
            <ac:picMk id="5" creationId="{25D9187A-13B3-791C-3D0D-20D79262663D}"/>
          </ac:picMkLst>
        </pc:picChg>
      </pc:sldChg>
      <pc:sldChg chg="new del">
        <pc:chgData name="Gabrielle Lee" userId="S::sieun.lee@ucalgary.ca::aae088e9-208c-461e-9dd3-458c75fb1949" providerId="AD" clId="Web-{7A659024-ACFD-B2AD-AD91-5D31676E5829}" dt="2026-06-02T18:59:34.909" v="142"/>
        <pc:sldMkLst>
          <pc:docMk/>
          <pc:sldMk cId="3395940500" sldId="339"/>
        </pc:sldMkLst>
      </pc:sldChg>
      <pc:sldChg chg="addSp delSp modSp new mod modClrScheme chgLayout">
        <pc:chgData name="Gabrielle Lee" userId="S::sieun.lee@ucalgary.ca::aae088e9-208c-461e-9dd3-458c75fb1949" providerId="AD" clId="Web-{7A659024-ACFD-B2AD-AD91-5D31676E5829}" dt="2026-06-02T20:36:59.112" v="999" actId="20577"/>
        <pc:sldMkLst>
          <pc:docMk/>
          <pc:sldMk cId="4139304775" sldId="339"/>
        </pc:sldMkLst>
        <pc:spChg chg="mod ord">
          <ac:chgData name="Gabrielle Lee" userId="S::sieun.lee@ucalgary.ca::aae088e9-208c-461e-9dd3-458c75fb1949" providerId="AD" clId="Web-{7A659024-ACFD-B2AD-AD91-5D31676E5829}" dt="2026-06-02T20:19:29.402" v="821"/>
          <ac:spMkLst>
            <pc:docMk/>
            <pc:sldMk cId="4139304775" sldId="339"/>
            <ac:spMk id="2" creationId="{DD03A677-2E03-66CB-8E3E-49E26EC8D7C0}"/>
          </ac:spMkLst>
        </pc:spChg>
        <pc:spChg chg="del">
          <ac:chgData name="Gabrielle Lee" userId="S::sieun.lee@ucalgary.ca::aae088e9-208c-461e-9dd3-458c75fb1949" providerId="AD" clId="Web-{7A659024-ACFD-B2AD-AD91-5D31676E5829}" dt="2026-06-02T19:54:56.836" v="578"/>
          <ac:spMkLst>
            <pc:docMk/>
            <pc:sldMk cId="4139304775" sldId="339"/>
            <ac:spMk id="3" creationId="{F4487FE9-97A1-6A02-336E-CF448DD54A5D}"/>
          </ac:spMkLst>
        </pc:spChg>
        <pc:spChg chg="del mod ord">
          <ac:chgData name="Gabrielle Lee" userId="S::sieun.lee@ucalgary.ca::aae088e9-208c-461e-9dd3-458c75fb1949" providerId="AD" clId="Web-{7A659024-ACFD-B2AD-AD91-5D31676E5829}" dt="2026-06-02T20:19:40.652" v="830"/>
          <ac:spMkLst>
            <pc:docMk/>
            <pc:sldMk cId="4139304775" sldId="339"/>
            <ac:spMk id="4" creationId="{35289D82-5B24-FD6E-04C5-49A701E5F998}"/>
          </ac:spMkLst>
        </pc:spChg>
        <pc:spChg chg="add mod ord">
          <ac:chgData name="Gabrielle Lee" userId="S::sieun.lee@ucalgary.ca::aae088e9-208c-461e-9dd3-458c75fb1949" providerId="AD" clId="Web-{7A659024-ACFD-B2AD-AD91-5D31676E5829}" dt="2026-06-02T20:36:59.112" v="999" actId="20577"/>
          <ac:spMkLst>
            <pc:docMk/>
            <pc:sldMk cId="4139304775" sldId="339"/>
            <ac:spMk id="10" creationId="{AF7D15E7-3B6A-6021-09F9-66DCE51E014F}"/>
          </ac:spMkLst>
        </pc:spChg>
        <pc:spChg chg="add del mod">
          <ac:chgData name="Gabrielle Lee" userId="S::sieun.lee@ucalgary.ca::aae088e9-208c-461e-9dd3-458c75fb1949" providerId="AD" clId="Web-{7A659024-ACFD-B2AD-AD91-5D31676E5829}" dt="2026-06-02T20:19:43.058" v="832"/>
          <ac:spMkLst>
            <pc:docMk/>
            <pc:sldMk cId="4139304775" sldId="339"/>
            <ac:spMk id="12" creationId="{22A79032-DA43-9D34-A1DA-C3EAD354536B}"/>
          </ac:spMkLst>
        </pc:spChg>
        <pc:picChg chg="add mod modCrop">
          <ac:chgData name="Gabrielle Lee" userId="S::sieun.lee@ucalgary.ca::aae088e9-208c-461e-9dd3-458c75fb1949" providerId="AD" clId="Web-{7A659024-ACFD-B2AD-AD91-5D31676E5829}" dt="2026-06-02T20:21:53.666" v="878" actId="1076"/>
          <ac:picMkLst>
            <pc:docMk/>
            <pc:sldMk cId="4139304775" sldId="339"/>
            <ac:picMk id="5" creationId="{17CF439C-FACA-884D-B47F-F24ED0EAEA3E}"/>
          </ac:picMkLst>
        </pc:picChg>
        <pc:picChg chg="add del mod modCrop">
          <ac:chgData name="Gabrielle Lee" userId="S::sieun.lee@ucalgary.ca::aae088e9-208c-461e-9dd3-458c75fb1949" providerId="AD" clId="Web-{7A659024-ACFD-B2AD-AD91-5D31676E5829}" dt="2026-06-02T19:55:08.086" v="582"/>
          <ac:picMkLst>
            <pc:docMk/>
            <pc:sldMk cId="4139304775" sldId="339"/>
            <ac:picMk id="6" creationId="{831C25FF-9A16-3329-78A0-8874657761E6}"/>
          </ac:picMkLst>
        </pc:picChg>
        <pc:picChg chg="add mod modCrop">
          <ac:chgData name="Gabrielle Lee" userId="S::sieun.lee@ucalgary.ca::aae088e9-208c-461e-9dd3-458c75fb1949" providerId="AD" clId="Web-{7A659024-ACFD-B2AD-AD91-5D31676E5829}" dt="2026-06-02T20:21:53.666" v="879" actId="1076"/>
          <ac:picMkLst>
            <pc:docMk/>
            <pc:sldMk cId="4139304775" sldId="339"/>
            <ac:picMk id="7" creationId="{A81F61B1-FC96-272F-4CD2-C0DBAD8E18DC}"/>
          </ac:picMkLst>
        </pc:picChg>
        <pc:picChg chg="add mod modCrop">
          <ac:chgData name="Gabrielle Lee" userId="S::sieun.lee@ucalgary.ca::aae088e9-208c-461e-9dd3-458c75fb1949" providerId="AD" clId="Web-{7A659024-ACFD-B2AD-AD91-5D31676E5829}" dt="2026-06-02T20:21:53.666" v="880" actId="1076"/>
          <ac:picMkLst>
            <pc:docMk/>
            <pc:sldMk cId="4139304775" sldId="339"/>
            <ac:picMk id="8" creationId="{2363E190-52DD-1972-1478-5D74EED2085D}"/>
          </ac:picMkLst>
        </pc:picChg>
        <pc:picChg chg="add mod modCrop">
          <ac:chgData name="Gabrielle Lee" userId="S::sieun.lee@ucalgary.ca::aae088e9-208c-461e-9dd3-458c75fb1949" providerId="AD" clId="Web-{7A659024-ACFD-B2AD-AD91-5D31676E5829}" dt="2026-06-02T20:21:47.823" v="877" actId="1076"/>
          <ac:picMkLst>
            <pc:docMk/>
            <pc:sldMk cId="4139304775" sldId="339"/>
            <ac:picMk id="9" creationId="{DF9C58B4-ED52-5E08-743E-3B3C6180ACFA}"/>
          </ac:picMkLst>
        </pc:picChg>
      </pc:sldChg>
      <pc:sldChg chg="new del">
        <pc:chgData name="Gabrielle Lee" userId="S::sieun.lee@ucalgary.ca::aae088e9-208c-461e-9dd3-458c75fb1949" providerId="AD" clId="Web-{7A659024-ACFD-B2AD-AD91-5D31676E5829}" dt="2026-06-02T18:59:33.721" v="141"/>
        <pc:sldMkLst>
          <pc:docMk/>
          <pc:sldMk cId="775977792" sldId="340"/>
        </pc:sldMkLst>
      </pc:sldChg>
      <pc:sldChg chg="addSp modSp new del">
        <pc:chgData name="Gabrielle Lee" userId="S::sieun.lee@ucalgary.ca::aae088e9-208c-461e-9dd3-458c75fb1949" providerId="AD" clId="Web-{7A659024-ACFD-B2AD-AD91-5D31676E5829}" dt="2026-06-02T19:49:58.338" v="525"/>
        <pc:sldMkLst>
          <pc:docMk/>
          <pc:sldMk cId="1087132850" sldId="340"/>
        </pc:sldMkLst>
        <pc:spChg chg="mod">
          <ac:chgData name="Gabrielle Lee" userId="S::sieun.lee@ucalgary.ca::aae088e9-208c-461e-9dd3-458c75fb1949" providerId="AD" clId="Web-{7A659024-ACFD-B2AD-AD91-5D31676E5829}" dt="2026-06-02T19:09:51.936" v="293" actId="20577"/>
          <ac:spMkLst>
            <pc:docMk/>
            <pc:sldMk cId="1087132850" sldId="340"/>
            <ac:spMk id="4" creationId="{98CACCF2-E667-32DC-2270-22AD41DAAB75}"/>
          </ac:spMkLst>
        </pc:spChg>
        <pc:picChg chg="add mod">
          <ac:chgData name="Gabrielle Lee" userId="S::sieun.lee@ucalgary.ca::aae088e9-208c-461e-9dd3-458c75fb1949" providerId="AD" clId="Web-{7A659024-ACFD-B2AD-AD91-5D31676E5829}" dt="2026-06-02T19:49:31.963" v="519" actId="1076"/>
          <ac:picMkLst>
            <pc:docMk/>
            <pc:sldMk cId="1087132850" sldId="340"/>
            <ac:picMk id="5" creationId="{B6CB7C2C-6EBD-6D3E-B36D-EAC8672F0BD8}"/>
          </ac:picMkLst>
        </pc:picChg>
        <pc:picChg chg="add mod">
          <ac:chgData name="Gabrielle Lee" userId="S::sieun.lee@ucalgary.ca::aae088e9-208c-461e-9dd3-458c75fb1949" providerId="AD" clId="Web-{7A659024-ACFD-B2AD-AD91-5D31676E5829}" dt="2026-06-02T19:49:48.384" v="524" actId="1076"/>
          <ac:picMkLst>
            <pc:docMk/>
            <pc:sldMk cId="1087132850" sldId="340"/>
            <ac:picMk id="6" creationId="{517F6767-A445-1DA8-ABED-F018FA13EFA5}"/>
          </ac:picMkLst>
        </pc:picChg>
        <pc:picChg chg="add mod">
          <ac:chgData name="Gabrielle Lee" userId="S::sieun.lee@ucalgary.ca::aae088e9-208c-461e-9dd3-458c75fb1949" providerId="AD" clId="Web-{7A659024-ACFD-B2AD-AD91-5D31676E5829}" dt="2026-06-02T19:49:44.806" v="523" actId="1076"/>
          <ac:picMkLst>
            <pc:docMk/>
            <pc:sldMk cId="1087132850" sldId="340"/>
            <ac:picMk id="7" creationId="{B1DBBF2D-7E0B-6EB5-DEC6-9C57B23F9780}"/>
          </ac:picMkLst>
        </pc:picChg>
      </pc:sldChg>
      <pc:sldChg chg="modSp new del mod ord modClrScheme chgLayout">
        <pc:chgData name="Gabrielle Lee" userId="S::sieun.lee@ucalgary.ca::aae088e9-208c-461e-9dd3-458c75fb1949" providerId="AD" clId="Web-{7A659024-ACFD-B2AD-AD91-5D31676E5829}" dt="2026-06-02T19:36:19.860" v="346"/>
        <pc:sldMkLst>
          <pc:docMk/>
          <pc:sldMk cId="3791195436" sldId="341"/>
        </pc:sldMkLst>
        <pc:spChg chg="mod ord">
          <ac:chgData name="Gabrielle Lee" userId="S::sieun.lee@ucalgary.ca::aae088e9-208c-461e-9dd3-458c75fb1949" providerId="AD" clId="Web-{7A659024-ACFD-B2AD-AD91-5D31676E5829}" dt="2026-06-02T19:13:44.746" v="297"/>
          <ac:spMkLst>
            <pc:docMk/>
            <pc:sldMk cId="3791195436" sldId="341"/>
            <ac:spMk id="2" creationId="{D786CCDF-86A8-2854-BFFC-EC81880A4DBC}"/>
          </ac:spMkLst>
        </pc:spChg>
        <pc:spChg chg="mod ord">
          <ac:chgData name="Gabrielle Lee" userId="S::sieun.lee@ucalgary.ca::aae088e9-208c-461e-9dd3-458c75fb1949" providerId="AD" clId="Web-{7A659024-ACFD-B2AD-AD91-5D31676E5829}" dt="2026-06-02T19:13:44.746" v="297"/>
          <ac:spMkLst>
            <pc:docMk/>
            <pc:sldMk cId="3791195436" sldId="341"/>
            <ac:spMk id="3" creationId="{BCD65E95-29B7-8DAD-4255-DC88C59E5ECE}"/>
          </ac:spMkLst>
        </pc:spChg>
        <pc:spChg chg="mod ord">
          <ac:chgData name="Gabrielle Lee" userId="S::sieun.lee@ucalgary.ca::aae088e9-208c-461e-9dd3-458c75fb1949" providerId="AD" clId="Web-{7A659024-ACFD-B2AD-AD91-5D31676E5829}" dt="2026-06-02T19:13:50.089" v="305" actId="20577"/>
          <ac:spMkLst>
            <pc:docMk/>
            <pc:sldMk cId="3791195436" sldId="341"/>
            <ac:spMk id="4" creationId="{4930E3C0-EEA1-B11D-6078-C8D36A206BC1}"/>
          </ac:spMkLst>
        </pc:spChg>
      </pc:sldChg>
      <pc:sldChg chg="addSp delSp modSp new mod modClrScheme chgLayout">
        <pc:chgData name="Gabrielle Lee" userId="S::sieun.lee@ucalgary.ca::aae088e9-208c-461e-9dd3-458c75fb1949" providerId="AD" clId="Web-{7A659024-ACFD-B2AD-AD91-5D31676E5829}" dt="2026-06-02T20:56:50.462" v="1123" actId="1076"/>
        <pc:sldMkLst>
          <pc:docMk/>
          <pc:sldMk cId="1622325540" sldId="342"/>
        </pc:sldMkLst>
        <pc:spChg chg="add mod ord">
          <ac:chgData name="Gabrielle Lee" userId="S::sieun.lee@ucalgary.ca::aae088e9-208c-461e-9dd3-458c75fb1949" providerId="AD" clId="Web-{7A659024-ACFD-B2AD-AD91-5D31676E5829}" dt="2026-06-02T20:52:11.496" v="1109"/>
          <ac:spMkLst>
            <pc:docMk/>
            <pc:sldMk cId="1622325540" sldId="342"/>
            <ac:spMk id="2" creationId="{1400B9AD-C4D3-180C-C6C9-DA04D7580171}"/>
          </ac:spMkLst>
        </pc:spChg>
        <pc:spChg chg="add del mod">
          <ac:chgData name="Gabrielle Lee" userId="S::sieun.lee@ucalgary.ca::aae088e9-208c-461e-9dd3-458c75fb1949" providerId="AD" clId="Web-{7A659024-ACFD-B2AD-AD91-5D31676E5829}" dt="2026-06-02T20:49:53.185" v="1064"/>
          <ac:spMkLst>
            <pc:docMk/>
            <pc:sldMk cId="1622325540" sldId="342"/>
            <ac:spMk id="3" creationId="{1D349D56-FD4A-4AE7-805E-6AC53E8FB22A}"/>
          </ac:spMkLst>
        </pc:spChg>
        <pc:spChg chg="add del mod ord">
          <ac:chgData name="Gabrielle Lee" userId="S::sieun.lee@ucalgary.ca::aae088e9-208c-461e-9dd3-458c75fb1949" providerId="AD" clId="Web-{7A659024-ACFD-B2AD-AD91-5D31676E5829}" dt="2026-06-02T20:52:16.730" v="1112"/>
          <ac:spMkLst>
            <pc:docMk/>
            <pc:sldMk cId="1622325540" sldId="342"/>
            <ac:spMk id="4" creationId="{412A2A0E-E26A-8288-C755-15DA05895C97}"/>
          </ac:spMkLst>
        </pc:spChg>
        <pc:spChg chg="add mod ord">
          <ac:chgData name="Gabrielle Lee" userId="S::sieun.lee@ucalgary.ca::aae088e9-208c-461e-9dd3-458c75fb1949" providerId="AD" clId="Web-{7A659024-ACFD-B2AD-AD91-5D31676E5829}" dt="2026-06-02T20:52:13.809" v="1111" actId="20577"/>
          <ac:spMkLst>
            <pc:docMk/>
            <pc:sldMk cId="1622325540" sldId="342"/>
            <ac:spMk id="9" creationId="{D251ECCC-6FE7-EDF6-BB46-B5BC84B09118}"/>
          </ac:spMkLst>
        </pc:spChg>
        <pc:spChg chg="add del mod">
          <ac:chgData name="Gabrielle Lee" userId="S::sieun.lee@ucalgary.ca::aae088e9-208c-461e-9dd3-458c75fb1949" providerId="AD" clId="Web-{7A659024-ACFD-B2AD-AD91-5D31676E5829}" dt="2026-06-02T20:52:20.230" v="1114"/>
          <ac:spMkLst>
            <pc:docMk/>
            <pc:sldMk cId="1622325540" sldId="342"/>
            <ac:spMk id="11" creationId="{385143B9-8319-6FC9-3AEE-6D284A9FBD57}"/>
          </ac:spMkLst>
        </pc:spChg>
        <pc:grpChg chg="add mod">
          <ac:chgData name="Gabrielle Lee" userId="S::sieun.lee@ucalgary.ca::aae088e9-208c-461e-9dd3-458c75fb1949" providerId="AD" clId="Web-{7A659024-ACFD-B2AD-AD91-5D31676E5829}" dt="2026-06-02T20:56:50.462" v="1123" actId="1076"/>
          <ac:grpSpMkLst>
            <pc:docMk/>
            <pc:sldMk cId="1622325540" sldId="342"/>
            <ac:grpSpMk id="8" creationId="{35C3890B-A205-4981-7961-A57BB22540EE}"/>
          </ac:grpSpMkLst>
        </pc:grpChg>
        <pc:picChg chg="add del mod modCrop">
          <ac:chgData name="Gabrielle Lee" userId="S::sieun.lee@ucalgary.ca::aae088e9-208c-461e-9dd3-458c75fb1949" providerId="AD" clId="Web-{7A659024-ACFD-B2AD-AD91-5D31676E5829}" dt="2026-06-02T20:49:46.763" v="1062"/>
          <ac:picMkLst>
            <pc:docMk/>
            <pc:sldMk cId="1622325540" sldId="342"/>
            <ac:picMk id="5" creationId="{0B9CCFFF-CA9B-83B4-7D51-C46A610DE119}"/>
          </ac:picMkLst>
        </pc:picChg>
        <pc:picChg chg="add mod modCrop">
          <ac:chgData name="Gabrielle Lee" userId="S::sieun.lee@ucalgary.ca::aae088e9-208c-461e-9dd3-458c75fb1949" providerId="AD" clId="Web-{7A659024-ACFD-B2AD-AD91-5D31676E5829}" dt="2026-06-02T20:52:03.121" v="1108" actId="14100"/>
          <ac:picMkLst>
            <pc:docMk/>
            <pc:sldMk cId="1622325540" sldId="342"/>
            <ac:picMk id="6" creationId="{78106DD0-3283-B52C-88AD-BC8FF22F0AEA}"/>
          </ac:picMkLst>
        </pc:picChg>
        <pc:picChg chg="add mod ord modCrop">
          <ac:chgData name="Gabrielle Lee" userId="S::sieun.lee@ucalgary.ca::aae088e9-208c-461e-9dd3-458c75fb1949" providerId="AD" clId="Web-{7A659024-ACFD-B2AD-AD91-5D31676E5829}" dt="2026-06-02T20:51:23.653" v="1089"/>
          <ac:picMkLst>
            <pc:docMk/>
            <pc:sldMk cId="1622325540" sldId="342"/>
            <ac:picMk id="7" creationId="{3B698113-BAEC-47F2-FDC0-037747C1DE67}"/>
          </ac:picMkLst>
        </pc:picChg>
      </pc:sldChg>
      <pc:sldChg chg="addSp delSp modSp new">
        <pc:chgData name="Gabrielle Lee" userId="S::sieun.lee@ucalgary.ca::aae088e9-208c-461e-9dd3-458c75fb1949" providerId="AD" clId="Web-{7A659024-ACFD-B2AD-AD91-5D31676E5829}" dt="2026-06-02T20:37:39.065" v="1010" actId="20577"/>
        <pc:sldMkLst>
          <pc:docMk/>
          <pc:sldMk cId="3983028274" sldId="343"/>
        </pc:sldMkLst>
        <pc:spChg chg="del">
          <ac:chgData name="Gabrielle Lee" userId="S::sieun.lee@ucalgary.ca::aae088e9-208c-461e-9dd3-458c75fb1949" providerId="AD" clId="Web-{7A659024-ACFD-B2AD-AD91-5D31676E5829}" dt="2026-06-02T19:48:10.276" v="496"/>
          <ac:spMkLst>
            <pc:docMk/>
            <pc:sldMk cId="3983028274" sldId="343"/>
            <ac:spMk id="3" creationId="{9F981B74-3D42-7F86-4FBF-0160047BDF4A}"/>
          </ac:spMkLst>
        </pc:spChg>
        <pc:spChg chg="mod">
          <ac:chgData name="Gabrielle Lee" userId="S::sieun.lee@ucalgary.ca::aae088e9-208c-461e-9dd3-458c75fb1949" providerId="AD" clId="Web-{7A659024-ACFD-B2AD-AD91-5D31676E5829}" dt="2026-06-02T20:37:39.065" v="1010" actId="20577"/>
          <ac:spMkLst>
            <pc:docMk/>
            <pc:sldMk cId="3983028274" sldId="343"/>
            <ac:spMk id="4" creationId="{CB21B1AB-59DF-5326-2FF9-5B8598334A71}"/>
          </ac:spMkLst>
        </pc:spChg>
        <pc:spChg chg="add mod">
          <ac:chgData name="Gabrielle Lee" userId="S::sieun.lee@ucalgary.ca::aae088e9-208c-461e-9dd3-458c75fb1949" providerId="AD" clId="Web-{7A659024-ACFD-B2AD-AD91-5D31676E5829}" dt="2026-06-02T19:49:08.650" v="514"/>
          <ac:spMkLst>
            <pc:docMk/>
            <pc:sldMk cId="3983028274" sldId="343"/>
            <ac:spMk id="6" creationId="{DC7EBC03-911C-0C87-D0DB-6DA89632052B}"/>
          </ac:spMkLst>
        </pc:spChg>
        <pc:grpChg chg="add mod">
          <ac:chgData name="Gabrielle Lee" userId="S::sieun.lee@ucalgary.ca::aae088e9-208c-461e-9dd3-458c75fb1949" providerId="AD" clId="Web-{7A659024-ACFD-B2AD-AD91-5D31676E5829}" dt="2026-06-02T20:19:01.887" v="815" actId="1076"/>
          <ac:grpSpMkLst>
            <pc:docMk/>
            <pc:sldMk cId="3983028274" sldId="343"/>
            <ac:grpSpMk id="7" creationId="{D2509B59-36E4-2C15-FDB7-46FAE4D205F4}"/>
          </ac:grpSpMkLst>
        </pc:grpChg>
        <pc:picChg chg="add mod modCrop">
          <ac:chgData name="Gabrielle Lee" userId="S::sieun.lee@ucalgary.ca::aae088e9-208c-461e-9dd3-458c75fb1949" providerId="AD" clId="Web-{7A659024-ACFD-B2AD-AD91-5D31676E5829}" dt="2026-06-02T19:48:59.338" v="511"/>
          <ac:picMkLst>
            <pc:docMk/>
            <pc:sldMk cId="3983028274" sldId="343"/>
            <ac:picMk id="5" creationId="{BCBA059F-6972-FD77-2A9F-C88206A2E653}"/>
          </ac:picMkLst>
        </pc:picChg>
        <pc:picChg chg="add del mod">
          <ac:chgData name="Gabrielle Lee" userId="S::sieun.lee@ucalgary.ca::aae088e9-208c-461e-9dd3-458c75fb1949" providerId="AD" clId="Web-{7A659024-ACFD-B2AD-AD91-5D31676E5829}" dt="2026-06-02T20:18:20.216" v="809"/>
          <ac:picMkLst>
            <pc:docMk/>
            <pc:sldMk cId="3983028274" sldId="343"/>
            <ac:picMk id="8" creationId="{4AB214CE-A1AA-06A5-1423-430AF74E6A56}"/>
          </ac:picMkLst>
        </pc:picChg>
        <pc:picChg chg="add mod modCrop">
          <ac:chgData name="Gabrielle Lee" userId="S::sieun.lee@ucalgary.ca::aae088e9-208c-461e-9dd3-458c75fb1949" providerId="AD" clId="Web-{7A659024-ACFD-B2AD-AD91-5D31676E5829}" dt="2026-06-02T20:19:03.465" v="817" actId="1076"/>
          <ac:picMkLst>
            <pc:docMk/>
            <pc:sldMk cId="3983028274" sldId="343"/>
            <ac:picMk id="9" creationId="{5AFDF596-0A18-A3B9-68AF-C534D3EB5C90}"/>
          </ac:picMkLst>
        </pc:picChg>
      </pc:sldChg>
      <pc:sldChg chg="addSp delSp modSp new mod modClrScheme chgLayout">
        <pc:chgData name="Gabrielle Lee" userId="S::sieun.lee@ucalgary.ca::aae088e9-208c-461e-9dd3-458c75fb1949" providerId="AD" clId="Web-{7A659024-ACFD-B2AD-AD91-5D31676E5829}" dt="2026-06-02T20:37:29.628" v="1008" actId="20577"/>
        <pc:sldMkLst>
          <pc:docMk/>
          <pc:sldMk cId="1397944101" sldId="344"/>
        </pc:sldMkLst>
        <pc:spChg chg="add mod">
          <ac:chgData name="Gabrielle Lee" userId="S::sieun.lee@ucalgary.ca::aae088e9-208c-461e-9dd3-458c75fb1949" providerId="AD" clId="Web-{7A659024-ACFD-B2AD-AD91-5D31676E5829}" dt="2026-06-02T19:45:32.778" v="463"/>
          <ac:spMkLst>
            <pc:docMk/>
            <pc:sldMk cId="1397944101" sldId="344"/>
            <ac:spMk id="2" creationId="{B9236A08-85EF-A304-A2A4-E9FA4481F20D}"/>
          </ac:spMkLst>
        </pc:spChg>
        <pc:spChg chg="add del mod">
          <ac:chgData name="Gabrielle Lee" userId="S::sieun.lee@ucalgary.ca::aae088e9-208c-461e-9dd3-458c75fb1949" providerId="AD" clId="Web-{7A659024-ACFD-B2AD-AD91-5D31676E5829}" dt="2026-06-02T19:46:53.511" v="486"/>
          <ac:spMkLst>
            <pc:docMk/>
            <pc:sldMk cId="1397944101" sldId="344"/>
            <ac:spMk id="3" creationId="{2D294AEA-FED1-05EE-5F6D-B1BBCC2B5703}"/>
          </ac:spMkLst>
        </pc:spChg>
        <pc:spChg chg="add mod">
          <ac:chgData name="Gabrielle Lee" userId="S::sieun.lee@ucalgary.ca::aae088e9-208c-461e-9dd3-458c75fb1949" providerId="AD" clId="Web-{7A659024-ACFD-B2AD-AD91-5D31676E5829}" dt="2026-06-02T20:37:29.628" v="1008" actId="20577"/>
          <ac:spMkLst>
            <pc:docMk/>
            <pc:sldMk cId="1397944101" sldId="344"/>
            <ac:spMk id="4" creationId="{58D6ABB5-C7E2-E3D6-D251-4FC987DEADDC}"/>
          </ac:spMkLst>
        </pc:spChg>
        <pc:picChg chg="add mod modCrop">
          <ac:chgData name="Gabrielle Lee" userId="S::sieun.lee@ucalgary.ca::aae088e9-208c-461e-9dd3-458c75fb1949" providerId="AD" clId="Web-{7A659024-ACFD-B2AD-AD91-5D31676E5829}" dt="2026-06-02T19:47:06.245" v="492" actId="1076"/>
          <ac:picMkLst>
            <pc:docMk/>
            <pc:sldMk cId="1397944101" sldId="344"/>
            <ac:picMk id="5" creationId="{8F7BE0B9-E243-9A7B-D58D-3E2EBC22F4AC}"/>
          </ac:picMkLst>
        </pc:picChg>
      </pc:sldChg>
      <pc:sldChg chg="addSp delSp modSp add ord replId">
        <pc:chgData name="Gabrielle Lee" userId="S::sieun.lee@ucalgary.ca::aae088e9-208c-461e-9dd3-458c75fb1949" providerId="AD" clId="Web-{7A659024-ACFD-B2AD-AD91-5D31676E5829}" dt="2026-06-02T20:36:56.269" v="998" actId="20577"/>
        <pc:sldMkLst>
          <pc:docMk/>
          <pc:sldMk cId="2368334804" sldId="345"/>
        </pc:sldMkLst>
        <pc:spChg chg="mod">
          <ac:chgData name="Gabrielle Lee" userId="S::sieun.lee@ucalgary.ca::aae088e9-208c-461e-9dd3-458c75fb1949" providerId="AD" clId="Web-{7A659024-ACFD-B2AD-AD91-5D31676E5829}" dt="2026-06-02T20:36:56.269" v="998" actId="20577"/>
          <ac:spMkLst>
            <pc:docMk/>
            <pc:sldMk cId="2368334804" sldId="345"/>
            <ac:spMk id="4" creationId="{09A51A13-5D6F-703C-AA18-CD036D12AF3E}"/>
          </ac:spMkLst>
        </pc:spChg>
        <pc:picChg chg="add del mod">
          <ac:chgData name="Gabrielle Lee" userId="S::sieun.lee@ucalgary.ca::aae088e9-208c-461e-9dd3-458c75fb1949" providerId="AD" clId="Web-{7A659024-ACFD-B2AD-AD91-5D31676E5829}" dt="2026-06-02T20:03:43.534" v="626"/>
          <ac:picMkLst>
            <pc:docMk/>
            <pc:sldMk cId="2368334804" sldId="345"/>
            <ac:picMk id="3" creationId="{2DC19C49-D1BE-0712-1146-E4BD748E2C09}"/>
          </ac:picMkLst>
        </pc:picChg>
        <pc:picChg chg="del">
          <ac:chgData name="Gabrielle Lee" userId="S::sieun.lee@ucalgary.ca::aae088e9-208c-461e-9dd3-458c75fb1949" providerId="AD" clId="Web-{7A659024-ACFD-B2AD-AD91-5D31676E5829}" dt="2026-06-02T19:57:33.054" v="612"/>
          <ac:picMkLst>
            <pc:docMk/>
            <pc:sldMk cId="2368334804" sldId="345"/>
            <ac:picMk id="5" creationId="{DEC08815-5537-F7D7-EBC4-1411BFFD76E3}"/>
          </ac:picMkLst>
        </pc:picChg>
        <pc:picChg chg="add del mod">
          <ac:chgData name="Gabrielle Lee" userId="S::sieun.lee@ucalgary.ca::aae088e9-208c-461e-9dd3-458c75fb1949" providerId="AD" clId="Web-{7A659024-ACFD-B2AD-AD91-5D31676E5829}" dt="2026-06-02T19:59:30.506" v="618"/>
          <ac:picMkLst>
            <pc:docMk/>
            <pc:sldMk cId="2368334804" sldId="345"/>
            <ac:picMk id="6" creationId="{4F3CDF1F-3951-33EF-D149-C036A55B7EFA}"/>
          </ac:picMkLst>
        </pc:picChg>
        <pc:picChg chg="del">
          <ac:chgData name="Gabrielle Lee" userId="S::sieun.lee@ucalgary.ca::aae088e9-208c-461e-9dd3-458c75fb1949" providerId="AD" clId="Web-{7A659024-ACFD-B2AD-AD91-5D31676E5829}" dt="2026-06-02T19:57:33.538" v="613"/>
          <ac:picMkLst>
            <pc:docMk/>
            <pc:sldMk cId="2368334804" sldId="345"/>
            <ac:picMk id="7" creationId="{A534C57A-D2CC-EE0F-99C4-A19B4290B3D1}"/>
          </ac:picMkLst>
        </pc:picChg>
        <pc:picChg chg="del">
          <ac:chgData name="Gabrielle Lee" userId="S::sieun.lee@ucalgary.ca::aae088e9-208c-461e-9dd3-458c75fb1949" providerId="AD" clId="Web-{7A659024-ACFD-B2AD-AD91-5D31676E5829}" dt="2026-06-02T19:57:32.694" v="611"/>
          <ac:picMkLst>
            <pc:docMk/>
            <pc:sldMk cId="2368334804" sldId="345"/>
            <ac:picMk id="8" creationId="{6F327F8F-8DDF-E3A0-546F-BE19FF9A0C6B}"/>
          </ac:picMkLst>
        </pc:picChg>
        <pc:picChg chg="add del mod">
          <ac:chgData name="Gabrielle Lee" userId="S::sieun.lee@ucalgary.ca::aae088e9-208c-461e-9dd3-458c75fb1949" providerId="AD" clId="Web-{7A659024-ACFD-B2AD-AD91-5D31676E5829}" dt="2026-06-02T19:59:35.428" v="620"/>
          <ac:picMkLst>
            <pc:docMk/>
            <pc:sldMk cId="2368334804" sldId="345"/>
            <ac:picMk id="9" creationId="{A60053C1-59C2-3CDD-206A-21A928F28052}"/>
          </ac:picMkLst>
        </pc:picChg>
        <pc:picChg chg="add del mod">
          <ac:chgData name="Gabrielle Lee" userId="S::sieun.lee@ucalgary.ca::aae088e9-208c-461e-9dd3-458c75fb1949" providerId="AD" clId="Web-{7A659024-ACFD-B2AD-AD91-5D31676E5829}" dt="2026-06-02T20:03:48.347" v="629"/>
          <ac:picMkLst>
            <pc:docMk/>
            <pc:sldMk cId="2368334804" sldId="345"/>
            <ac:picMk id="10" creationId="{55B87600-A4D9-290B-0B13-FC8E0937166E}"/>
          </ac:picMkLst>
        </pc:picChg>
        <pc:picChg chg="add del mod">
          <ac:chgData name="Gabrielle Lee" userId="S::sieun.lee@ucalgary.ca::aae088e9-208c-461e-9dd3-458c75fb1949" providerId="AD" clId="Web-{7A659024-ACFD-B2AD-AD91-5D31676E5829}" dt="2026-06-02T20:03:47.628" v="628"/>
          <ac:picMkLst>
            <pc:docMk/>
            <pc:sldMk cId="2368334804" sldId="345"/>
            <ac:picMk id="11" creationId="{B4840E11-D6A8-8CEF-2237-B756BC78CAEF}"/>
          </ac:picMkLst>
        </pc:picChg>
        <pc:picChg chg="add del mod">
          <ac:chgData name="Gabrielle Lee" userId="S::sieun.lee@ucalgary.ca::aae088e9-208c-461e-9dd3-458c75fb1949" providerId="AD" clId="Web-{7A659024-ACFD-B2AD-AD91-5D31676E5829}" dt="2026-06-02T20:04:53.893" v="633"/>
          <ac:picMkLst>
            <pc:docMk/>
            <pc:sldMk cId="2368334804" sldId="345"/>
            <ac:picMk id="12" creationId="{6EE79FF4-7E06-9029-F7F2-16FBC52511D5}"/>
          </ac:picMkLst>
        </pc:picChg>
        <pc:picChg chg="add del mod">
          <ac:chgData name="Gabrielle Lee" userId="S::sieun.lee@ucalgary.ca::aae088e9-208c-461e-9dd3-458c75fb1949" providerId="AD" clId="Web-{7A659024-ACFD-B2AD-AD91-5D31676E5829}" dt="2026-06-02T20:06:05.314" v="639"/>
          <ac:picMkLst>
            <pc:docMk/>
            <pc:sldMk cId="2368334804" sldId="345"/>
            <ac:picMk id="13" creationId="{F0D1B0C9-A78C-210C-4F2F-AFCAFC3B3FD1}"/>
          </ac:picMkLst>
        </pc:picChg>
        <pc:picChg chg="add del mod">
          <ac:chgData name="Gabrielle Lee" userId="S::sieun.lee@ucalgary.ca::aae088e9-208c-461e-9dd3-458c75fb1949" providerId="AD" clId="Web-{7A659024-ACFD-B2AD-AD91-5D31676E5829}" dt="2026-06-02T20:28:02.883" v="881"/>
          <ac:picMkLst>
            <pc:docMk/>
            <pc:sldMk cId="2368334804" sldId="345"/>
            <ac:picMk id="14" creationId="{5977EF32-7CE7-210A-57E8-1594B49CA569}"/>
          </ac:picMkLst>
        </pc:picChg>
        <pc:picChg chg="add del mod">
          <ac:chgData name="Gabrielle Lee" userId="S::sieun.lee@ucalgary.ca::aae088e9-208c-461e-9dd3-458c75fb1949" providerId="AD" clId="Web-{7A659024-ACFD-B2AD-AD91-5D31676E5829}" dt="2026-06-02T20:28:12.304" v="884"/>
          <ac:picMkLst>
            <pc:docMk/>
            <pc:sldMk cId="2368334804" sldId="345"/>
            <ac:picMk id="15" creationId="{C4152607-8CD2-97B5-0D9A-6A563EC5E482}"/>
          </ac:picMkLst>
        </pc:picChg>
        <pc:picChg chg="add del mod">
          <ac:chgData name="Gabrielle Lee" userId="S::sieun.lee@ucalgary.ca::aae088e9-208c-461e-9dd3-458c75fb1949" providerId="AD" clId="Web-{7A659024-ACFD-B2AD-AD91-5D31676E5829}" dt="2026-06-02T20:28:43.320" v="887"/>
          <ac:picMkLst>
            <pc:docMk/>
            <pc:sldMk cId="2368334804" sldId="345"/>
            <ac:picMk id="16" creationId="{C6C95969-E081-064B-3440-BF1DFC61C282}"/>
          </ac:picMkLst>
        </pc:picChg>
        <pc:picChg chg="add mod">
          <ac:chgData name="Gabrielle Lee" userId="S::sieun.lee@ucalgary.ca::aae088e9-208c-461e-9dd3-458c75fb1949" providerId="AD" clId="Web-{7A659024-ACFD-B2AD-AD91-5D31676E5829}" dt="2026-06-02T20:28:48.664" v="889" actId="1076"/>
          <ac:picMkLst>
            <pc:docMk/>
            <pc:sldMk cId="2368334804" sldId="345"/>
            <ac:picMk id="17" creationId="{CC038CD0-7173-731F-8119-2CC562853E42}"/>
          </ac:picMkLst>
        </pc:picChg>
      </pc:sldChg>
      <pc:sldChg chg="addSp delSp modSp add mod replId modClrScheme chgLayout">
        <pc:chgData name="Gabrielle Lee" userId="S::sieun.lee@ucalgary.ca::aae088e9-208c-461e-9dd3-458c75fb1949" providerId="AD" clId="Web-{7A659024-ACFD-B2AD-AD91-5D31676E5829}" dt="2026-06-02T20:37:01.597" v="1000" actId="20577"/>
        <pc:sldMkLst>
          <pc:docMk/>
          <pc:sldMk cId="2333266734" sldId="346"/>
        </pc:sldMkLst>
        <pc:spChg chg="mod ord">
          <ac:chgData name="Gabrielle Lee" userId="S::sieun.lee@ucalgary.ca::aae088e9-208c-461e-9dd3-458c75fb1949" providerId="AD" clId="Web-{7A659024-ACFD-B2AD-AD91-5D31676E5829}" dt="2026-06-02T20:11:42.015" v="747"/>
          <ac:spMkLst>
            <pc:docMk/>
            <pc:sldMk cId="2333266734" sldId="346"/>
            <ac:spMk id="2" creationId="{C1EC44D7-55D8-450F-F35A-EE51D81C6082}"/>
          </ac:spMkLst>
        </pc:spChg>
        <pc:spChg chg="del mod ord">
          <ac:chgData name="Gabrielle Lee" userId="S::sieun.lee@ucalgary.ca::aae088e9-208c-461e-9dd3-458c75fb1949" providerId="AD" clId="Web-{7A659024-ACFD-B2AD-AD91-5D31676E5829}" dt="2026-06-02T20:11:50.265" v="753"/>
          <ac:spMkLst>
            <pc:docMk/>
            <pc:sldMk cId="2333266734" sldId="346"/>
            <ac:spMk id="4" creationId="{D4851A9B-BF9E-ED4C-F16E-B13D556878EB}"/>
          </ac:spMkLst>
        </pc:spChg>
        <pc:spChg chg="add mod ord">
          <ac:chgData name="Gabrielle Lee" userId="S::sieun.lee@ucalgary.ca::aae088e9-208c-461e-9dd3-458c75fb1949" providerId="AD" clId="Web-{7A659024-ACFD-B2AD-AD91-5D31676E5829}" dt="2026-06-02T20:37:01.597" v="1000" actId="20577"/>
          <ac:spMkLst>
            <pc:docMk/>
            <pc:sldMk cId="2333266734" sldId="346"/>
            <ac:spMk id="10" creationId="{8F79681C-DB75-CB90-D0BD-67D41FBA902E}"/>
          </ac:spMkLst>
        </pc:spChg>
        <pc:spChg chg="add del mod">
          <ac:chgData name="Gabrielle Lee" userId="S::sieun.lee@ucalgary.ca::aae088e9-208c-461e-9dd3-458c75fb1949" providerId="AD" clId="Web-{7A659024-ACFD-B2AD-AD91-5D31676E5829}" dt="2026-06-02T20:11:53.078" v="755"/>
          <ac:spMkLst>
            <pc:docMk/>
            <pc:sldMk cId="2333266734" sldId="346"/>
            <ac:spMk id="12" creationId="{B5423221-9D7F-DA8C-1551-6E6BE885E15B}"/>
          </ac:spMkLst>
        </pc:spChg>
        <pc:picChg chg="add del mod">
          <ac:chgData name="Gabrielle Lee" userId="S::sieun.lee@ucalgary.ca::aae088e9-208c-461e-9dd3-458c75fb1949" providerId="AD" clId="Web-{7A659024-ACFD-B2AD-AD91-5D31676E5829}" dt="2026-06-02T20:08:41.173" v="701"/>
          <ac:picMkLst>
            <pc:docMk/>
            <pc:sldMk cId="2333266734" sldId="346"/>
            <ac:picMk id="3" creationId="{C5FA7FE2-307B-BA8F-DA4A-4D004A130562}"/>
          </ac:picMkLst>
        </pc:picChg>
        <pc:picChg chg="del">
          <ac:chgData name="Gabrielle Lee" userId="S::sieun.lee@ucalgary.ca::aae088e9-208c-461e-9dd3-458c75fb1949" providerId="AD" clId="Web-{7A659024-ACFD-B2AD-AD91-5D31676E5829}" dt="2026-06-02T20:08:08.845" v="691"/>
          <ac:picMkLst>
            <pc:docMk/>
            <pc:sldMk cId="2333266734" sldId="346"/>
            <ac:picMk id="5" creationId="{6824A45B-40BB-72EC-3716-F1A5A14D9011}"/>
          </ac:picMkLst>
        </pc:picChg>
        <pc:picChg chg="add mod modCrop">
          <ac:chgData name="Gabrielle Lee" userId="S::sieun.lee@ucalgary.ca::aae088e9-208c-461e-9dd3-458c75fb1949" providerId="AD" clId="Web-{7A659024-ACFD-B2AD-AD91-5D31676E5829}" dt="2026-06-02T20:12:04.062" v="759" actId="1076"/>
          <ac:picMkLst>
            <pc:docMk/>
            <pc:sldMk cId="2333266734" sldId="346"/>
            <ac:picMk id="6" creationId="{F70A73AB-9CFF-38E5-3E8C-58236F376168}"/>
          </ac:picMkLst>
        </pc:picChg>
        <pc:picChg chg="del">
          <ac:chgData name="Gabrielle Lee" userId="S::sieun.lee@ucalgary.ca::aae088e9-208c-461e-9dd3-458c75fb1949" providerId="AD" clId="Web-{7A659024-ACFD-B2AD-AD91-5D31676E5829}" dt="2026-06-02T20:08:09.548" v="692"/>
          <ac:picMkLst>
            <pc:docMk/>
            <pc:sldMk cId="2333266734" sldId="346"/>
            <ac:picMk id="7" creationId="{9459EFE5-032F-E988-8EE3-2D4D4E95543F}"/>
          </ac:picMkLst>
        </pc:picChg>
        <pc:picChg chg="del">
          <ac:chgData name="Gabrielle Lee" userId="S::sieun.lee@ucalgary.ca::aae088e9-208c-461e-9dd3-458c75fb1949" providerId="AD" clId="Web-{7A659024-ACFD-B2AD-AD91-5D31676E5829}" dt="2026-06-02T20:08:08.485" v="690"/>
          <ac:picMkLst>
            <pc:docMk/>
            <pc:sldMk cId="2333266734" sldId="346"/>
            <ac:picMk id="8" creationId="{5AE8DAD6-7198-03DB-4147-099E910BCEE9}"/>
          </ac:picMkLst>
        </pc:picChg>
        <pc:picChg chg="add mod modCrop">
          <ac:chgData name="Gabrielle Lee" userId="S::sieun.lee@ucalgary.ca::aae088e9-208c-461e-9dd3-458c75fb1949" providerId="AD" clId="Web-{7A659024-ACFD-B2AD-AD91-5D31676E5829}" dt="2026-06-02T20:12:07.172" v="760" actId="1076"/>
          <ac:picMkLst>
            <pc:docMk/>
            <pc:sldMk cId="2333266734" sldId="346"/>
            <ac:picMk id="9" creationId="{ECD91254-7DA2-BB41-0C46-D0EA6931D673}"/>
          </ac:picMkLst>
        </pc:picChg>
      </pc:sldChg>
      <pc:sldChg chg="addSp delSp modSp add del replId">
        <pc:chgData name="Gabrielle Lee" userId="S::sieun.lee@ucalgary.ca::aae088e9-208c-461e-9dd3-458c75fb1949" providerId="AD" clId="Web-{7A659024-ACFD-B2AD-AD91-5D31676E5829}" dt="2026-06-02T20:13:25.515" v="777"/>
        <pc:sldMkLst>
          <pc:docMk/>
          <pc:sldMk cId="33370596" sldId="347"/>
        </pc:sldMkLst>
        <pc:picChg chg="add mod">
          <ac:chgData name="Gabrielle Lee" userId="S::sieun.lee@ucalgary.ca::aae088e9-208c-461e-9dd3-458c75fb1949" providerId="AD" clId="Web-{7A659024-ACFD-B2AD-AD91-5D31676E5829}" dt="2026-06-02T20:08:52.407" v="707" actId="1076"/>
          <ac:picMkLst>
            <pc:docMk/>
            <pc:sldMk cId="33370596" sldId="347"/>
            <ac:picMk id="5" creationId="{CF3D1514-1576-F60D-E1D3-061D1F323630}"/>
          </ac:picMkLst>
        </pc:picChg>
        <pc:picChg chg="del">
          <ac:chgData name="Gabrielle Lee" userId="S::sieun.lee@ucalgary.ca::aae088e9-208c-461e-9dd3-458c75fb1949" providerId="AD" clId="Web-{7A659024-ACFD-B2AD-AD91-5D31676E5829}" dt="2026-06-02T20:08:45.298" v="705"/>
          <ac:picMkLst>
            <pc:docMk/>
            <pc:sldMk cId="33370596" sldId="347"/>
            <ac:picMk id="6" creationId="{EADF1A73-FB5A-0EA0-88DF-A76EF30639F5}"/>
          </ac:picMkLst>
        </pc:picChg>
        <pc:picChg chg="del">
          <ac:chgData name="Gabrielle Lee" userId="S::sieun.lee@ucalgary.ca::aae088e9-208c-461e-9dd3-458c75fb1949" providerId="AD" clId="Web-{7A659024-ACFD-B2AD-AD91-5D31676E5829}" dt="2026-06-02T20:08:44.516" v="704"/>
          <ac:picMkLst>
            <pc:docMk/>
            <pc:sldMk cId="33370596" sldId="347"/>
            <ac:picMk id="9" creationId="{C966E58F-3811-C0AC-C322-8C278F95E61E}"/>
          </ac:picMkLst>
        </pc:picChg>
      </pc:sldChg>
      <pc:sldChg chg="addSp delSp modSp add replId">
        <pc:chgData name="Gabrielle Lee" userId="S::sieun.lee@ucalgary.ca::aae088e9-208c-461e-9dd3-458c75fb1949" providerId="AD" clId="Web-{7A659024-ACFD-B2AD-AD91-5D31676E5829}" dt="2026-06-02T20:37:04.003" v="1001" actId="20577"/>
        <pc:sldMkLst>
          <pc:docMk/>
          <pc:sldMk cId="2534046921" sldId="348"/>
        </pc:sldMkLst>
        <pc:spChg chg="mod">
          <ac:chgData name="Gabrielle Lee" userId="S::sieun.lee@ucalgary.ca::aae088e9-208c-461e-9dd3-458c75fb1949" providerId="AD" clId="Web-{7A659024-ACFD-B2AD-AD91-5D31676E5829}" dt="2026-06-02T20:37:04.003" v="1001" actId="20577"/>
          <ac:spMkLst>
            <pc:docMk/>
            <pc:sldMk cId="2534046921" sldId="348"/>
            <ac:spMk id="10" creationId="{7610468F-C981-DD71-A9EE-57DC08F3FEE4}"/>
          </ac:spMkLst>
        </pc:spChg>
        <pc:picChg chg="add mod modCrop">
          <ac:chgData name="Gabrielle Lee" userId="S::sieun.lee@ucalgary.ca::aae088e9-208c-461e-9dd3-458c75fb1949" providerId="AD" clId="Web-{7A659024-ACFD-B2AD-AD91-5D31676E5829}" dt="2026-06-02T20:12:41.218" v="770" actId="1076"/>
          <ac:picMkLst>
            <pc:docMk/>
            <pc:sldMk cId="2534046921" sldId="348"/>
            <ac:picMk id="4" creationId="{45792B19-96FE-695D-370F-F8E8532F162A}"/>
          </ac:picMkLst>
        </pc:picChg>
        <pc:picChg chg="del">
          <ac:chgData name="Gabrielle Lee" userId="S::sieun.lee@ucalgary.ca::aae088e9-208c-461e-9dd3-458c75fb1949" providerId="AD" clId="Web-{7A659024-ACFD-B2AD-AD91-5D31676E5829}" dt="2026-06-02T20:12:27.296" v="765"/>
          <ac:picMkLst>
            <pc:docMk/>
            <pc:sldMk cId="2534046921" sldId="348"/>
            <ac:picMk id="6" creationId="{0B61EB6A-EE3D-47E3-F3D2-195B78FB8FBC}"/>
          </ac:picMkLst>
        </pc:picChg>
        <pc:picChg chg="add mod modCrop">
          <ac:chgData name="Gabrielle Lee" userId="S::sieun.lee@ucalgary.ca::aae088e9-208c-461e-9dd3-458c75fb1949" providerId="AD" clId="Web-{7A659024-ACFD-B2AD-AD91-5D31676E5829}" dt="2026-06-02T20:13:08.843" v="775" actId="1076"/>
          <ac:picMkLst>
            <pc:docMk/>
            <pc:sldMk cId="2534046921" sldId="348"/>
            <ac:picMk id="7" creationId="{93B8D83F-7EF1-00E8-A3AD-07972A93FB08}"/>
          </ac:picMkLst>
        </pc:picChg>
        <pc:picChg chg="del">
          <ac:chgData name="Gabrielle Lee" userId="S::sieun.lee@ucalgary.ca::aae088e9-208c-461e-9dd3-458c75fb1949" providerId="AD" clId="Web-{7A659024-ACFD-B2AD-AD91-5D31676E5829}" dt="2026-06-02T20:12:50.718" v="772"/>
          <ac:picMkLst>
            <pc:docMk/>
            <pc:sldMk cId="2534046921" sldId="348"/>
            <ac:picMk id="9" creationId="{2CC1673F-563B-AF65-5054-2AE12DC76164}"/>
          </ac:picMkLst>
        </pc:picChg>
      </pc:sldChg>
      <pc:sldChg chg="addSp delSp modSp new mod modClrScheme chgLayout">
        <pc:chgData name="Gabrielle Lee" userId="S::sieun.lee@ucalgary.ca::aae088e9-208c-461e-9dd3-458c75fb1949" providerId="AD" clId="Web-{7A659024-ACFD-B2AD-AD91-5D31676E5829}" dt="2026-06-02T20:45:17.968" v="1044" actId="1076"/>
        <pc:sldMkLst>
          <pc:docMk/>
          <pc:sldMk cId="2932963202" sldId="349"/>
        </pc:sldMkLst>
        <pc:spChg chg="mod ord">
          <ac:chgData name="Gabrielle Lee" userId="S::sieun.lee@ucalgary.ca::aae088e9-208c-461e-9dd3-458c75fb1949" providerId="AD" clId="Web-{7A659024-ACFD-B2AD-AD91-5D31676E5829}" dt="2026-06-02T20:45:04.515" v="1038"/>
          <ac:spMkLst>
            <pc:docMk/>
            <pc:sldMk cId="2932963202" sldId="349"/>
            <ac:spMk id="2" creationId="{331FDA76-057C-05C1-06A7-4A1CAA190AE8}"/>
          </ac:spMkLst>
        </pc:spChg>
        <pc:spChg chg="del mod ord">
          <ac:chgData name="Gabrielle Lee" userId="S::sieun.lee@ucalgary.ca::aae088e9-208c-461e-9dd3-458c75fb1949" providerId="AD" clId="Web-{7A659024-ACFD-B2AD-AD91-5D31676E5829}" dt="2026-06-02T20:13:54.734" v="787"/>
          <ac:spMkLst>
            <pc:docMk/>
            <pc:sldMk cId="2932963202" sldId="349"/>
            <ac:spMk id="3" creationId="{EB7CAFFC-657F-EC0C-8A02-9749E1D1DA0D}"/>
          </ac:spMkLst>
        </pc:spChg>
        <pc:spChg chg="del mod ord">
          <ac:chgData name="Gabrielle Lee" userId="S::sieun.lee@ucalgary.ca::aae088e9-208c-461e-9dd3-458c75fb1949" providerId="AD" clId="Web-{7A659024-ACFD-B2AD-AD91-5D31676E5829}" dt="2026-06-02T20:45:10.640" v="1041"/>
          <ac:spMkLst>
            <pc:docMk/>
            <pc:sldMk cId="2932963202" sldId="349"/>
            <ac:spMk id="4" creationId="{5978F24D-E058-50B3-C535-DB4808FAD6AE}"/>
          </ac:spMkLst>
        </pc:spChg>
        <pc:spChg chg="add mod ord">
          <ac:chgData name="Gabrielle Lee" userId="S::sieun.lee@ucalgary.ca::aae088e9-208c-461e-9dd3-458c75fb1949" providerId="AD" clId="Web-{7A659024-ACFD-B2AD-AD91-5D31676E5829}" dt="2026-06-02T20:45:09.733" v="1040" actId="20577"/>
          <ac:spMkLst>
            <pc:docMk/>
            <pc:sldMk cId="2932963202" sldId="349"/>
            <ac:spMk id="7" creationId="{81C17E16-3778-630C-1CE8-86EBBAC820AF}"/>
          </ac:spMkLst>
        </pc:spChg>
        <pc:spChg chg="add del mod">
          <ac:chgData name="Gabrielle Lee" userId="S::sieun.lee@ucalgary.ca::aae088e9-208c-461e-9dd3-458c75fb1949" providerId="AD" clId="Web-{7A659024-ACFD-B2AD-AD91-5D31676E5829}" dt="2026-06-02T20:45:13.577" v="1043"/>
          <ac:spMkLst>
            <pc:docMk/>
            <pc:sldMk cId="2932963202" sldId="349"/>
            <ac:spMk id="9" creationId="{8E2DD5CA-F7AE-A547-1838-1ED9F449A3CA}"/>
          </ac:spMkLst>
        </pc:spChg>
        <pc:picChg chg="add mod">
          <ac:chgData name="Gabrielle Lee" userId="S::sieun.lee@ucalgary.ca::aae088e9-208c-461e-9dd3-458c75fb1949" providerId="AD" clId="Web-{7A659024-ACFD-B2AD-AD91-5D31676E5829}" dt="2026-06-02T20:45:12.265" v="1042" actId="1076"/>
          <ac:picMkLst>
            <pc:docMk/>
            <pc:sldMk cId="2932963202" sldId="349"/>
            <ac:picMk id="5" creationId="{E5F0D4D2-D117-2887-564B-7202B1EE39A3}"/>
          </ac:picMkLst>
        </pc:picChg>
        <pc:picChg chg="add mod modCrop">
          <ac:chgData name="Gabrielle Lee" userId="S::sieun.lee@ucalgary.ca::aae088e9-208c-461e-9dd3-458c75fb1949" providerId="AD" clId="Web-{7A659024-ACFD-B2AD-AD91-5D31676E5829}" dt="2026-06-02T20:45:17.968" v="1044" actId="1076"/>
          <ac:picMkLst>
            <pc:docMk/>
            <pc:sldMk cId="2932963202" sldId="349"/>
            <ac:picMk id="6" creationId="{2C9D3A22-BE9B-7FE4-E8BF-E4222E52984E}"/>
          </ac:picMkLst>
        </pc:picChg>
      </pc:sldChg>
      <pc:sldChg chg="modSp new ord">
        <pc:chgData name="Gabrielle Lee" userId="S::sieun.lee@ucalgary.ca::aae088e9-208c-461e-9dd3-458c75fb1949" providerId="AD" clId="Web-{7A659024-ACFD-B2AD-AD91-5D31676E5829}" dt="2026-06-02T21:15:10.999" v="1301" actId="14100"/>
        <pc:sldMkLst>
          <pc:docMk/>
          <pc:sldMk cId="1863220896" sldId="350"/>
        </pc:sldMkLst>
        <pc:spChg chg="mod">
          <ac:chgData name="Gabrielle Lee" userId="S::sieun.lee@ucalgary.ca::aae088e9-208c-461e-9dd3-458c75fb1949" providerId="AD" clId="Web-{7A659024-ACFD-B2AD-AD91-5D31676E5829}" dt="2026-06-02T21:15:10.999" v="1301" actId="14100"/>
          <ac:spMkLst>
            <pc:docMk/>
            <pc:sldMk cId="1863220896" sldId="350"/>
            <ac:spMk id="3" creationId="{EF73C7A4-83DB-F2ED-1AA0-7AA9DEDD4E84}"/>
          </ac:spMkLst>
        </pc:spChg>
        <pc:spChg chg="mod">
          <ac:chgData name="Gabrielle Lee" userId="S::sieun.lee@ucalgary.ca::aae088e9-208c-461e-9dd3-458c75fb1949" providerId="AD" clId="Web-{7A659024-ACFD-B2AD-AD91-5D31676E5829}" dt="2026-06-02T20:37:11.722" v="1004" actId="20577"/>
          <ac:spMkLst>
            <pc:docMk/>
            <pc:sldMk cId="1863220896" sldId="350"/>
            <ac:spMk id="4" creationId="{A2A335E8-6D91-4C26-6B03-4F07A9E767B9}"/>
          </ac:spMkLst>
        </pc:spChg>
      </pc:sldChg>
      <pc:sldChg chg="modSp add replId">
        <pc:chgData name="Gabrielle Lee" userId="S::sieun.lee@ucalgary.ca::aae088e9-208c-461e-9dd3-458c75fb1949" providerId="AD" clId="Web-{7A659024-ACFD-B2AD-AD91-5D31676E5829}" dt="2026-06-02T20:36:31.331" v="989" actId="20577"/>
        <pc:sldMkLst>
          <pc:docMk/>
          <pc:sldMk cId="3376517680" sldId="351"/>
        </pc:sldMkLst>
        <pc:spChg chg="mod">
          <ac:chgData name="Gabrielle Lee" userId="S::sieun.lee@ucalgary.ca::aae088e9-208c-461e-9dd3-458c75fb1949" providerId="AD" clId="Web-{7A659024-ACFD-B2AD-AD91-5D31676E5829}" dt="2026-06-02T20:36:31.331" v="989" actId="20577"/>
          <ac:spMkLst>
            <pc:docMk/>
            <pc:sldMk cId="3376517680" sldId="351"/>
            <ac:spMk id="4" creationId="{F15C725F-7876-66DE-4282-0800B4CF663E}"/>
          </ac:spMkLst>
        </pc:spChg>
      </pc:sldChg>
      <pc:sldChg chg="addSp delSp modSp add replId addAnim delAnim">
        <pc:chgData name="Gabrielle Lee" userId="S::sieun.lee@ucalgary.ca::aae088e9-208c-461e-9dd3-458c75fb1949" providerId="AD" clId="Web-{7A659024-ACFD-B2AD-AD91-5D31676E5829}" dt="2026-06-02T21:00:52.632" v="1163"/>
        <pc:sldMkLst>
          <pc:docMk/>
          <pc:sldMk cId="3006410278" sldId="352"/>
        </pc:sldMkLst>
        <pc:spChg chg="mod">
          <ac:chgData name="Gabrielle Lee" userId="S::sieun.lee@ucalgary.ca::aae088e9-208c-461e-9dd3-458c75fb1949" providerId="AD" clId="Web-{7A659024-ACFD-B2AD-AD91-5D31676E5829}" dt="2026-06-02T20:59:50.632" v="1156" actId="1076"/>
          <ac:spMkLst>
            <pc:docMk/>
            <pc:sldMk cId="3006410278" sldId="352"/>
            <ac:spMk id="3" creationId="{25EF5D9C-FBA0-2F8A-7D69-1ABD26F780B0}"/>
          </ac:spMkLst>
        </pc:spChg>
        <pc:spChg chg="mod topLvl">
          <ac:chgData name="Gabrielle Lee" userId="S::sieun.lee@ucalgary.ca::aae088e9-208c-461e-9dd3-458c75fb1949" providerId="AD" clId="Web-{7A659024-ACFD-B2AD-AD91-5D31676E5829}" dt="2026-06-02T21:00:08.148" v="1157"/>
          <ac:spMkLst>
            <pc:docMk/>
            <pc:sldMk cId="3006410278" sldId="352"/>
            <ac:spMk id="7" creationId="{8C23163C-6BB4-80F4-E3A3-7EC58FB98532}"/>
          </ac:spMkLst>
        </pc:spChg>
        <pc:spChg chg="mod topLvl">
          <ac:chgData name="Gabrielle Lee" userId="S::sieun.lee@ucalgary.ca::aae088e9-208c-461e-9dd3-458c75fb1949" providerId="AD" clId="Web-{7A659024-ACFD-B2AD-AD91-5D31676E5829}" dt="2026-06-02T21:00:39.819" v="1161"/>
          <ac:spMkLst>
            <pc:docMk/>
            <pc:sldMk cId="3006410278" sldId="352"/>
            <ac:spMk id="20" creationId="{431D709B-5096-CAAD-0398-F63BC82D9C9D}"/>
          </ac:spMkLst>
        </pc:spChg>
        <pc:spChg chg="topLvl">
          <ac:chgData name="Gabrielle Lee" userId="S::sieun.lee@ucalgary.ca::aae088e9-208c-461e-9dd3-458c75fb1949" providerId="AD" clId="Web-{7A659024-ACFD-B2AD-AD91-5D31676E5829}" dt="2026-06-02T21:00:08.148" v="1157"/>
          <ac:spMkLst>
            <pc:docMk/>
            <pc:sldMk cId="3006410278" sldId="352"/>
            <ac:spMk id="21" creationId="{4B885765-9EAA-31F4-822E-AAD06292ECA6}"/>
          </ac:spMkLst>
        </pc:spChg>
        <pc:spChg chg="topLvl">
          <ac:chgData name="Gabrielle Lee" userId="S::sieun.lee@ucalgary.ca::aae088e9-208c-461e-9dd3-458c75fb1949" providerId="AD" clId="Web-{7A659024-ACFD-B2AD-AD91-5D31676E5829}" dt="2026-06-02T21:00:08.148" v="1157"/>
          <ac:spMkLst>
            <pc:docMk/>
            <pc:sldMk cId="3006410278" sldId="352"/>
            <ac:spMk id="23" creationId="{447B9D0F-AE52-D90E-1B93-990A474768E1}"/>
          </ac:spMkLst>
        </pc:spChg>
        <pc:spChg chg="mod topLvl">
          <ac:chgData name="Gabrielle Lee" userId="S::sieun.lee@ucalgary.ca::aae088e9-208c-461e-9dd3-458c75fb1949" providerId="AD" clId="Web-{7A659024-ACFD-B2AD-AD91-5D31676E5829}" dt="2026-06-02T21:00:46.835" v="1162"/>
          <ac:spMkLst>
            <pc:docMk/>
            <pc:sldMk cId="3006410278" sldId="352"/>
            <ac:spMk id="26" creationId="{09E9C10E-2E13-AD1B-9970-0357ACB91AF8}"/>
          </ac:spMkLst>
        </pc:spChg>
        <pc:spChg chg="topLvl">
          <ac:chgData name="Gabrielle Lee" userId="S::sieun.lee@ucalgary.ca::aae088e9-208c-461e-9dd3-458c75fb1949" providerId="AD" clId="Web-{7A659024-ACFD-B2AD-AD91-5D31676E5829}" dt="2026-06-02T21:00:08.148" v="1157"/>
          <ac:spMkLst>
            <pc:docMk/>
            <pc:sldMk cId="3006410278" sldId="352"/>
            <ac:spMk id="27" creationId="{5CE9E305-C451-7340-355E-A0BA46C9416F}"/>
          </ac:spMkLst>
        </pc:spChg>
        <pc:grpChg chg="add topLvl">
          <ac:chgData name="Gabrielle Lee" userId="S::sieun.lee@ucalgary.ca::aae088e9-208c-461e-9dd3-458c75fb1949" providerId="AD" clId="Web-{7A659024-ACFD-B2AD-AD91-5D31676E5829}" dt="2026-06-02T21:00:46.835" v="1162"/>
          <ac:grpSpMkLst>
            <pc:docMk/>
            <pc:sldMk cId="3006410278" sldId="352"/>
            <ac:grpSpMk id="2" creationId="{EE85E529-0DB5-B0A3-FE21-9D5E1F223765}"/>
          </ac:grpSpMkLst>
        </pc:grpChg>
        <pc:grpChg chg="add del topLvl">
          <ac:chgData name="Gabrielle Lee" userId="S::sieun.lee@ucalgary.ca::aae088e9-208c-461e-9dd3-458c75fb1949" providerId="AD" clId="Web-{7A659024-ACFD-B2AD-AD91-5D31676E5829}" dt="2026-06-02T21:00:46.835" v="1162"/>
          <ac:grpSpMkLst>
            <pc:docMk/>
            <pc:sldMk cId="3006410278" sldId="352"/>
            <ac:grpSpMk id="4" creationId="{64A89877-957A-5F8A-1065-6A5F1380992C}"/>
          </ac:grpSpMkLst>
        </pc:grpChg>
        <pc:grpChg chg="add del mod">
          <ac:chgData name="Gabrielle Lee" userId="S::sieun.lee@ucalgary.ca::aae088e9-208c-461e-9dd3-458c75fb1949" providerId="AD" clId="Web-{7A659024-ACFD-B2AD-AD91-5D31676E5829}" dt="2026-06-02T21:00:08.148" v="1157"/>
          <ac:grpSpMkLst>
            <pc:docMk/>
            <pc:sldMk cId="3006410278" sldId="352"/>
            <ac:grpSpMk id="5" creationId="{B47BFE8F-5F44-8F6F-6607-7C618FFF44F1}"/>
          </ac:grpSpMkLst>
        </pc:grpChg>
        <pc:grpChg chg="add del mod topLvl">
          <ac:chgData name="Gabrielle Lee" userId="S::sieun.lee@ucalgary.ca::aae088e9-208c-461e-9dd3-458c75fb1949" providerId="AD" clId="Web-{7A659024-ACFD-B2AD-AD91-5D31676E5829}" dt="2026-06-02T21:00:39.819" v="1161"/>
          <ac:grpSpMkLst>
            <pc:docMk/>
            <pc:sldMk cId="3006410278" sldId="352"/>
            <ac:grpSpMk id="6" creationId="{F2F2813F-8357-5E9C-FB8C-90CA6D34F3E9}"/>
          </ac:grpSpMkLst>
        </pc:grpChg>
        <pc:grpChg chg="add del mod">
          <ac:chgData name="Gabrielle Lee" userId="S::sieun.lee@ucalgary.ca::aae088e9-208c-461e-9dd3-458c75fb1949" providerId="AD" clId="Web-{7A659024-ACFD-B2AD-AD91-5D31676E5829}" dt="2026-06-02T21:00:12.304" v="1158"/>
          <ac:grpSpMkLst>
            <pc:docMk/>
            <pc:sldMk cId="3006410278" sldId="352"/>
            <ac:grpSpMk id="8" creationId="{68ED424B-55D3-5B84-F92B-A263EB39AB46}"/>
          </ac:grpSpMkLst>
        </pc:grpChg>
        <pc:grpChg chg="topLvl">
          <ac:chgData name="Gabrielle Lee" userId="S::sieun.lee@ucalgary.ca::aae088e9-208c-461e-9dd3-458c75fb1949" providerId="AD" clId="Web-{7A659024-ACFD-B2AD-AD91-5D31676E5829}" dt="2026-06-02T21:00:08.148" v="1157"/>
          <ac:grpSpMkLst>
            <pc:docMk/>
            <pc:sldMk cId="3006410278" sldId="352"/>
            <ac:grpSpMk id="29" creationId="{2C418DFC-B114-1718-4D69-85A44187BADA}"/>
          </ac:grpSpMkLst>
        </pc:grpChg>
        <pc:grpChg chg="mod topLvl">
          <ac:chgData name="Gabrielle Lee" userId="S::sieun.lee@ucalgary.ca::aae088e9-208c-461e-9dd3-458c75fb1949" providerId="AD" clId="Web-{7A659024-ACFD-B2AD-AD91-5D31676E5829}" dt="2026-06-02T21:00:46.835" v="1162"/>
          <ac:grpSpMkLst>
            <pc:docMk/>
            <pc:sldMk cId="3006410278" sldId="352"/>
            <ac:grpSpMk id="38" creationId="{C1C4AF5F-F257-0057-F00D-3A2B8FA95733}"/>
          </ac:grpSpMkLst>
        </pc:grpChg>
        <pc:picChg chg="mod topLvl">
          <ac:chgData name="Gabrielle Lee" userId="S::sieun.lee@ucalgary.ca::aae088e9-208c-461e-9dd3-458c75fb1949" providerId="AD" clId="Web-{7A659024-ACFD-B2AD-AD91-5D31676E5829}" dt="2026-06-02T21:00:12.304" v="1158"/>
          <ac:picMkLst>
            <pc:docMk/>
            <pc:sldMk cId="3006410278" sldId="352"/>
            <ac:picMk id="9" creationId="{FFDA4CE9-841F-49AC-0CB9-B0E40A44043E}"/>
          </ac:picMkLst>
        </pc:picChg>
        <pc:picChg chg="topLvl">
          <ac:chgData name="Gabrielle Lee" userId="S::sieun.lee@ucalgary.ca::aae088e9-208c-461e-9dd3-458c75fb1949" providerId="AD" clId="Web-{7A659024-ACFD-B2AD-AD91-5D31676E5829}" dt="2026-06-02T21:00:08.148" v="1157"/>
          <ac:picMkLst>
            <pc:docMk/>
            <pc:sldMk cId="3006410278" sldId="352"/>
            <ac:picMk id="11" creationId="{48142E22-D349-F76A-BC95-53E45B74BE41}"/>
          </ac:picMkLst>
        </pc:picChg>
      </pc:sldChg>
      <pc:sldChg chg="addSp delSp modSp new mod modClrScheme chgLayout">
        <pc:chgData name="Gabrielle Lee" userId="S::sieun.lee@ucalgary.ca::aae088e9-208c-461e-9dd3-458c75fb1949" providerId="AD" clId="Web-{7A659024-ACFD-B2AD-AD91-5D31676E5829}" dt="2026-06-02T21:36:00.208" v="1589"/>
        <pc:sldMkLst>
          <pc:docMk/>
          <pc:sldMk cId="2949503574" sldId="353"/>
        </pc:sldMkLst>
        <pc:spChg chg="mod ord">
          <ac:chgData name="Gabrielle Lee" userId="S::sieun.lee@ucalgary.ca::aae088e9-208c-461e-9dd3-458c75fb1949" providerId="AD" clId="Web-{7A659024-ACFD-B2AD-AD91-5D31676E5829}" dt="2026-06-02T21:34:18.381" v="1559"/>
          <ac:spMkLst>
            <pc:docMk/>
            <pc:sldMk cId="2949503574" sldId="353"/>
            <ac:spMk id="2" creationId="{13E9E62C-338E-82F4-3358-0E570DDF153D}"/>
          </ac:spMkLst>
        </pc:spChg>
        <pc:spChg chg="del mod ord">
          <ac:chgData name="Gabrielle Lee" userId="S::sieun.lee@ucalgary.ca::aae088e9-208c-461e-9dd3-458c75fb1949" providerId="AD" clId="Web-{7A659024-ACFD-B2AD-AD91-5D31676E5829}" dt="2026-06-02T21:34:03.115" v="1552"/>
          <ac:spMkLst>
            <pc:docMk/>
            <pc:sldMk cId="2949503574" sldId="353"/>
            <ac:spMk id="3" creationId="{90DE4864-EFF1-3D1D-3957-81F2C609883B}"/>
          </ac:spMkLst>
        </pc:spChg>
        <pc:spChg chg="del mod ord">
          <ac:chgData name="Gabrielle Lee" userId="S::sieun.lee@ucalgary.ca::aae088e9-208c-461e-9dd3-458c75fb1949" providerId="AD" clId="Web-{7A659024-ACFD-B2AD-AD91-5D31676E5829}" dt="2026-06-02T21:34:24.521" v="1561"/>
          <ac:spMkLst>
            <pc:docMk/>
            <pc:sldMk cId="2949503574" sldId="353"/>
            <ac:spMk id="4" creationId="{57EB24A8-9ED7-2A2C-C373-B55CA655AB5E}"/>
          </ac:spMkLst>
        </pc:spChg>
        <pc:spChg chg="add mod">
          <ac:chgData name="Gabrielle Lee" userId="S::sieun.lee@ucalgary.ca::aae088e9-208c-461e-9dd3-458c75fb1949" providerId="AD" clId="Web-{7A659024-ACFD-B2AD-AD91-5D31676E5829}" dt="2026-06-02T21:35:17.380" v="1581"/>
          <ac:spMkLst>
            <pc:docMk/>
            <pc:sldMk cId="2949503574" sldId="353"/>
            <ac:spMk id="5" creationId="{9436D2BE-59B9-98D3-D5C0-89BDE3734DAC}"/>
          </ac:spMkLst>
        </pc:spChg>
        <pc:spChg chg="add mod">
          <ac:chgData name="Gabrielle Lee" userId="S::sieun.lee@ucalgary.ca::aae088e9-208c-461e-9dd3-458c75fb1949" providerId="AD" clId="Web-{7A659024-ACFD-B2AD-AD91-5D31676E5829}" dt="2026-06-02T21:35:17.396" v="1582"/>
          <ac:spMkLst>
            <pc:docMk/>
            <pc:sldMk cId="2949503574" sldId="353"/>
            <ac:spMk id="6" creationId="{8A142985-2241-CA8B-8CDE-768168A2A96A}"/>
          </ac:spMkLst>
        </pc:spChg>
        <pc:spChg chg="add mod">
          <ac:chgData name="Gabrielle Lee" userId="S::sieun.lee@ucalgary.ca::aae088e9-208c-461e-9dd3-458c75fb1949" providerId="AD" clId="Web-{7A659024-ACFD-B2AD-AD91-5D31676E5829}" dt="2026-06-02T21:35:17.396" v="1583"/>
          <ac:spMkLst>
            <pc:docMk/>
            <pc:sldMk cId="2949503574" sldId="353"/>
            <ac:spMk id="7" creationId="{318A905D-17B0-601F-B915-50FB61850E9E}"/>
          </ac:spMkLst>
        </pc:spChg>
        <pc:spChg chg="add mod">
          <ac:chgData name="Gabrielle Lee" userId="S::sieun.lee@ucalgary.ca::aae088e9-208c-461e-9dd3-458c75fb1949" providerId="AD" clId="Web-{7A659024-ACFD-B2AD-AD91-5D31676E5829}" dt="2026-06-02T21:35:17.412" v="1584"/>
          <ac:spMkLst>
            <pc:docMk/>
            <pc:sldMk cId="2949503574" sldId="353"/>
            <ac:spMk id="8" creationId="{9BCA3BAA-1E68-3F70-7DCF-370636009D97}"/>
          </ac:spMkLst>
        </pc:spChg>
        <pc:spChg chg="add mod">
          <ac:chgData name="Gabrielle Lee" userId="S::sieun.lee@ucalgary.ca::aae088e9-208c-461e-9dd3-458c75fb1949" providerId="AD" clId="Web-{7A659024-ACFD-B2AD-AD91-5D31676E5829}" dt="2026-06-02T21:35:17.427" v="1585"/>
          <ac:spMkLst>
            <pc:docMk/>
            <pc:sldMk cId="2949503574" sldId="353"/>
            <ac:spMk id="9" creationId="{18C0D025-D3CB-832F-6572-4EF52F01CC11}"/>
          </ac:spMkLst>
        </pc:spChg>
        <pc:spChg chg="add del mod">
          <ac:chgData name="Gabrielle Lee" userId="S::sieun.lee@ucalgary.ca::aae088e9-208c-461e-9dd3-458c75fb1949" providerId="AD" clId="Web-{7A659024-ACFD-B2AD-AD91-5D31676E5829}" dt="2026-06-02T21:34:07.646" v="1553"/>
          <ac:spMkLst>
            <pc:docMk/>
            <pc:sldMk cId="2949503574" sldId="353"/>
            <ac:spMk id="11" creationId="{3B8B8089-79CF-8C0E-E98A-0CE731AEE755}"/>
          </ac:spMkLst>
        </pc:spChg>
        <pc:spChg chg="add mod ord">
          <ac:chgData name="Gabrielle Lee" userId="S::sieun.lee@ucalgary.ca::aae088e9-208c-461e-9dd3-458c75fb1949" providerId="AD" clId="Web-{7A659024-ACFD-B2AD-AD91-5D31676E5829}" dt="2026-06-02T21:34:21.631" v="1560" actId="20577"/>
          <ac:spMkLst>
            <pc:docMk/>
            <pc:sldMk cId="2949503574" sldId="353"/>
            <ac:spMk id="12" creationId="{12DFCC8F-7361-A662-4BDC-7404629AF679}"/>
          </ac:spMkLst>
        </pc:spChg>
        <pc:spChg chg="add del mod">
          <ac:chgData name="Gabrielle Lee" userId="S::sieun.lee@ucalgary.ca::aae088e9-208c-461e-9dd3-458c75fb1949" providerId="AD" clId="Web-{7A659024-ACFD-B2AD-AD91-5D31676E5829}" dt="2026-06-02T21:34:30.381" v="1563"/>
          <ac:spMkLst>
            <pc:docMk/>
            <pc:sldMk cId="2949503574" sldId="353"/>
            <ac:spMk id="14" creationId="{499487EA-257F-88DD-7752-021B9FD27089}"/>
          </ac:spMkLst>
        </pc:spChg>
        <pc:cxnChg chg="add del mod">
          <ac:chgData name="Gabrielle Lee" userId="S::sieun.lee@ucalgary.ca::aae088e9-208c-461e-9dd3-458c75fb1949" providerId="AD" clId="Web-{7A659024-ACFD-B2AD-AD91-5D31676E5829}" dt="2026-06-02T21:36:00.208" v="1589"/>
          <ac:cxnSpMkLst>
            <pc:docMk/>
            <pc:sldMk cId="2949503574" sldId="353"/>
            <ac:cxnSpMk id="15" creationId="{F8DEDC94-6EE5-55D1-3667-B6BB85152C13}"/>
          </ac:cxnSpMkLst>
        </pc:cxnChg>
      </pc:sldChg>
    </pc:docChg>
  </pc:docChgLst>
  <pc:docChgLst>
    <pc:chgData name="Gabrielle Lee" userId="S::sieun.lee@ucalgary.ca::aae088e9-208c-461e-9dd3-458c75fb1949" providerId="AD" clId="Web-{64FFB7D7-D00D-2809-4937-0493F39F5C85}"/>
    <pc:docChg chg="modSld">
      <pc:chgData name="Gabrielle Lee" userId="S::sieun.lee@ucalgary.ca::aae088e9-208c-461e-9dd3-458c75fb1949" providerId="AD" clId="Web-{64FFB7D7-D00D-2809-4937-0493F39F5C85}" dt="2026-06-02T21:53:44.317" v="328" actId="20577"/>
      <pc:docMkLst>
        <pc:docMk/>
      </pc:docMkLst>
      <pc:sldChg chg="addSp delSp modSp">
        <pc:chgData name="Gabrielle Lee" userId="S::sieun.lee@ucalgary.ca::aae088e9-208c-461e-9dd3-458c75fb1949" providerId="AD" clId="Web-{64FFB7D7-D00D-2809-4937-0493F39F5C85}" dt="2026-06-02T21:42:16.299" v="10" actId="14100"/>
        <pc:sldMkLst>
          <pc:docMk/>
          <pc:sldMk cId="2999336274" sldId="325"/>
        </pc:sldMkLst>
        <pc:spChg chg="add del">
          <ac:chgData name="Gabrielle Lee" userId="S::sieun.lee@ucalgary.ca::aae088e9-208c-461e-9dd3-458c75fb1949" providerId="AD" clId="Web-{64FFB7D7-D00D-2809-4937-0493F39F5C85}" dt="2026-06-02T21:41:33.737" v="1"/>
          <ac:spMkLst>
            <pc:docMk/>
            <pc:sldMk cId="2999336274" sldId="325"/>
            <ac:spMk id="3" creationId="{0C3679AD-F6E3-3ED6-0C4A-E20A48B156F3}"/>
          </ac:spMkLst>
        </pc:spChg>
        <pc:spChg chg="add mod">
          <ac:chgData name="Gabrielle Lee" userId="S::sieun.lee@ucalgary.ca::aae088e9-208c-461e-9dd3-458c75fb1949" providerId="AD" clId="Web-{64FFB7D7-D00D-2809-4937-0493F39F5C85}" dt="2026-06-02T21:41:37.502" v="4"/>
          <ac:spMkLst>
            <pc:docMk/>
            <pc:sldMk cId="2999336274" sldId="325"/>
            <ac:spMk id="4" creationId="{41BAABDF-285D-5863-A3CB-940F9B79005A}"/>
          </ac:spMkLst>
        </pc:spChg>
        <pc:spChg chg="mod">
          <ac:chgData name="Gabrielle Lee" userId="S::sieun.lee@ucalgary.ca::aae088e9-208c-461e-9dd3-458c75fb1949" providerId="AD" clId="Web-{64FFB7D7-D00D-2809-4937-0493F39F5C85}" dt="2026-06-02T21:42:16.299" v="10" actId="14100"/>
          <ac:spMkLst>
            <pc:docMk/>
            <pc:sldMk cId="2999336274" sldId="325"/>
            <ac:spMk id="227" creationId="{097FF1F8-7F88-AAE3-D382-50FA0A51E4A4}"/>
          </ac:spMkLst>
        </pc:spChg>
      </pc:sldChg>
      <pc:sldChg chg="addSp delSp modSp">
        <pc:chgData name="Gabrielle Lee" userId="S::sieun.lee@ucalgary.ca::aae088e9-208c-461e-9dd3-458c75fb1949" providerId="AD" clId="Web-{64FFB7D7-D00D-2809-4937-0493F39F5C85}" dt="2026-06-02T21:53:44.317" v="328" actId="20577"/>
        <pc:sldMkLst>
          <pc:docMk/>
          <pc:sldMk cId="2949503574" sldId="353"/>
        </pc:sldMkLst>
        <pc:spChg chg="add mod">
          <ac:chgData name="Gabrielle Lee" userId="S::sieun.lee@ucalgary.ca::aae088e9-208c-461e-9dd3-458c75fb1949" providerId="AD" clId="Web-{64FFB7D7-D00D-2809-4937-0493F39F5C85}" dt="2026-06-02T21:51:55.129" v="301" actId="1076"/>
          <ac:spMkLst>
            <pc:docMk/>
            <pc:sldMk cId="2949503574" sldId="353"/>
            <ac:spMk id="3" creationId="{8EDF9932-FD84-D813-E724-A29EEC9F52A1}"/>
          </ac:spMkLst>
        </pc:spChg>
        <pc:spChg chg="add mod">
          <ac:chgData name="Gabrielle Lee" userId="S::sieun.lee@ucalgary.ca::aae088e9-208c-461e-9dd3-458c75fb1949" providerId="AD" clId="Web-{64FFB7D7-D00D-2809-4937-0493F39F5C85}" dt="2026-06-02T21:51:55.145" v="302" actId="1076"/>
          <ac:spMkLst>
            <pc:docMk/>
            <pc:sldMk cId="2949503574" sldId="353"/>
            <ac:spMk id="4" creationId="{07AC28D2-6BDD-6139-0D38-5155E1C238E3}"/>
          </ac:spMkLst>
        </pc:spChg>
        <pc:spChg chg="mod">
          <ac:chgData name="Gabrielle Lee" userId="S::sieun.lee@ucalgary.ca::aae088e9-208c-461e-9dd3-458c75fb1949" providerId="AD" clId="Web-{64FFB7D7-D00D-2809-4937-0493F39F5C85}" dt="2026-06-02T21:51:55.067" v="296" actId="1076"/>
          <ac:spMkLst>
            <pc:docMk/>
            <pc:sldMk cId="2949503574" sldId="353"/>
            <ac:spMk id="5" creationId="{9436D2BE-59B9-98D3-D5C0-89BDE3734DAC}"/>
          </ac:spMkLst>
        </pc:spChg>
        <pc:spChg chg="mod">
          <ac:chgData name="Gabrielle Lee" userId="S::sieun.lee@ucalgary.ca::aae088e9-208c-461e-9dd3-458c75fb1949" providerId="AD" clId="Web-{64FFB7D7-D00D-2809-4937-0493F39F5C85}" dt="2026-06-02T21:51:55.082" v="297" actId="1076"/>
          <ac:spMkLst>
            <pc:docMk/>
            <pc:sldMk cId="2949503574" sldId="353"/>
            <ac:spMk id="6" creationId="{8A142985-2241-CA8B-8CDE-768168A2A96A}"/>
          </ac:spMkLst>
        </pc:spChg>
        <pc:spChg chg="mod">
          <ac:chgData name="Gabrielle Lee" userId="S::sieun.lee@ucalgary.ca::aae088e9-208c-461e-9dd3-458c75fb1949" providerId="AD" clId="Web-{64FFB7D7-D00D-2809-4937-0493F39F5C85}" dt="2026-06-02T21:51:55.098" v="298" actId="1076"/>
          <ac:spMkLst>
            <pc:docMk/>
            <pc:sldMk cId="2949503574" sldId="353"/>
            <ac:spMk id="7" creationId="{318A905D-17B0-601F-B915-50FB61850E9E}"/>
          </ac:spMkLst>
        </pc:spChg>
        <pc:spChg chg="mod">
          <ac:chgData name="Gabrielle Lee" userId="S::sieun.lee@ucalgary.ca::aae088e9-208c-461e-9dd3-458c75fb1949" providerId="AD" clId="Web-{64FFB7D7-D00D-2809-4937-0493F39F5C85}" dt="2026-06-02T21:51:55.114" v="299" actId="1076"/>
          <ac:spMkLst>
            <pc:docMk/>
            <pc:sldMk cId="2949503574" sldId="353"/>
            <ac:spMk id="8" creationId="{9BCA3BAA-1E68-3F70-7DCF-370636009D97}"/>
          </ac:spMkLst>
        </pc:spChg>
        <pc:spChg chg="mod">
          <ac:chgData name="Gabrielle Lee" userId="S::sieun.lee@ucalgary.ca::aae088e9-208c-461e-9dd3-458c75fb1949" providerId="AD" clId="Web-{64FFB7D7-D00D-2809-4937-0493F39F5C85}" dt="2026-06-02T21:51:55.129" v="300" actId="1076"/>
          <ac:spMkLst>
            <pc:docMk/>
            <pc:sldMk cId="2949503574" sldId="353"/>
            <ac:spMk id="9" creationId="{18C0D025-D3CB-832F-6572-4EF52F01CC11}"/>
          </ac:spMkLst>
        </pc:spChg>
        <pc:spChg chg="add mod">
          <ac:chgData name="Gabrielle Lee" userId="S::sieun.lee@ucalgary.ca::aae088e9-208c-461e-9dd3-458c75fb1949" providerId="AD" clId="Web-{64FFB7D7-D00D-2809-4937-0493F39F5C85}" dt="2026-06-02T21:51:55.160" v="303" actId="1076"/>
          <ac:spMkLst>
            <pc:docMk/>
            <pc:sldMk cId="2949503574" sldId="353"/>
            <ac:spMk id="10" creationId="{33C6E329-2956-653A-6C12-1B8EC40D491A}"/>
          </ac:spMkLst>
        </pc:spChg>
        <pc:spChg chg="add mod">
          <ac:chgData name="Gabrielle Lee" userId="S::sieun.lee@ucalgary.ca::aae088e9-208c-461e-9dd3-458c75fb1949" providerId="AD" clId="Web-{64FFB7D7-D00D-2809-4937-0493F39F5C85}" dt="2026-06-02T21:51:55.176" v="304" actId="1076"/>
          <ac:spMkLst>
            <pc:docMk/>
            <pc:sldMk cId="2949503574" sldId="353"/>
            <ac:spMk id="11" creationId="{7CCC7DF9-98B0-2D49-6875-334F1E17C83B}"/>
          </ac:spMkLst>
        </pc:spChg>
        <pc:spChg chg="add del mod">
          <ac:chgData name="Gabrielle Lee" userId="S::sieun.lee@ucalgary.ca::aae088e9-208c-461e-9dd3-458c75fb1949" providerId="AD" clId="Web-{64FFB7D7-D00D-2809-4937-0493F39F5C85}" dt="2026-06-02T21:44:58.894" v="58"/>
          <ac:spMkLst>
            <pc:docMk/>
            <pc:sldMk cId="2949503574" sldId="353"/>
            <ac:spMk id="13" creationId="{A5028C0B-A92A-A414-EFEC-107FF7DF8DFF}"/>
          </ac:spMkLst>
        </pc:spChg>
        <pc:spChg chg="add mod">
          <ac:chgData name="Gabrielle Lee" userId="S::sieun.lee@ucalgary.ca::aae088e9-208c-461e-9dd3-458c75fb1949" providerId="AD" clId="Web-{64FFB7D7-D00D-2809-4937-0493F39F5C85}" dt="2026-06-02T21:53:23.176" v="319" actId="20577"/>
          <ac:spMkLst>
            <pc:docMk/>
            <pc:sldMk cId="2949503574" sldId="353"/>
            <ac:spMk id="14" creationId="{13265B12-113A-9A2D-8658-06AE58170BCB}"/>
          </ac:spMkLst>
        </pc:spChg>
        <pc:spChg chg="add mod">
          <ac:chgData name="Gabrielle Lee" userId="S::sieun.lee@ucalgary.ca::aae088e9-208c-461e-9dd3-458c75fb1949" providerId="AD" clId="Web-{64FFB7D7-D00D-2809-4937-0493F39F5C85}" dt="2026-06-02T21:53:44.317" v="328" actId="20577"/>
          <ac:spMkLst>
            <pc:docMk/>
            <pc:sldMk cId="2949503574" sldId="353"/>
            <ac:spMk id="15" creationId="{9E3FCDDF-CAF4-80E9-87D4-BBEB3C217136}"/>
          </ac:spMkLst>
        </pc:spChg>
        <pc:spChg chg="add mod">
          <ac:chgData name="Gabrielle Lee" userId="S::sieun.lee@ucalgary.ca::aae088e9-208c-461e-9dd3-458c75fb1949" providerId="AD" clId="Web-{64FFB7D7-D00D-2809-4937-0493F39F5C85}" dt="2026-06-02T21:51:55.207" v="307" actId="1076"/>
          <ac:spMkLst>
            <pc:docMk/>
            <pc:sldMk cId="2949503574" sldId="353"/>
            <ac:spMk id="16" creationId="{91549B3D-EB80-C741-FE2C-4CB10B7E9C15}"/>
          </ac:spMkLst>
        </pc:spChg>
        <pc:spChg chg="add del mod">
          <ac:chgData name="Gabrielle Lee" userId="S::sieun.lee@ucalgary.ca::aae088e9-208c-461e-9dd3-458c75fb1949" providerId="AD" clId="Web-{64FFB7D7-D00D-2809-4937-0493F39F5C85}" dt="2026-06-02T21:47:45.660" v="159"/>
          <ac:spMkLst>
            <pc:docMk/>
            <pc:sldMk cId="2949503574" sldId="353"/>
            <ac:spMk id="17" creationId="{B8556208-8B4F-6AE1-8FBB-DF2C020D2060}"/>
          </ac:spMkLst>
        </pc:spChg>
        <pc:spChg chg="add del mod">
          <ac:chgData name="Gabrielle Lee" userId="S::sieun.lee@ucalgary.ca::aae088e9-208c-461e-9dd3-458c75fb1949" providerId="AD" clId="Web-{64FFB7D7-D00D-2809-4937-0493F39F5C85}" dt="2026-06-02T21:47:46.644" v="161"/>
          <ac:spMkLst>
            <pc:docMk/>
            <pc:sldMk cId="2949503574" sldId="353"/>
            <ac:spMk id="18" creationId="{9E270237-00C1-4DE0-B480-39411040DE22}"/>
          </ac:spMkLst>
        </pc:spChg>
        <pc:grpChg chg="add">
          <ac:chgData name="Gabrielle Lee" userId="S::sieun.lee@ucalgary.ca::aae088e9-208c-461e-9dd3-458c75fb1949" providerId="AD" clId="Web-{64FFB7D7-D00D-2809-4937-0493F39F5C85}" dt="2026-06-02T21:52:25.317" v="308"/>
          <ac:grpSpMkLst>
            <pc:docMk/>
            <pc:sldMk cId="2949503574" sldId="353"/>
            <ac:grpSpMk id="19" creationId="{8BD53B8E-60BE-4C55-3150-3F99599C32A1}"/>
          </ac:grpSpMkLst>
        </pc:grpChg>
        <pc:grpChg chg="add">
          <ac:chgData name="Gabrielle Lee" userId="S::sieun.lee@ucalgary.ca::aae088e9-208c-461e-9dd3-458c75fb1949" providerId="AD" clId="Web-{64FFB7D7-D00D-2809-4937-0493F39F5C85}" dt="2026-06-02T21:52:37.395" v="309"/>
          <ac:grpSpMkLst>
            <pc:docMk/>
            <pc:sldMk cId="2949503574" sldId="353"/>
            <ac:grpSpMk id="20" creationId="{10D4A970-F4D6-ABFB-BB57-A44CD3DD9880}"/>
          </ac:grpSpMkLst>
        </pc:grpChg>
        <pc:grpChg chg="add mod">
          <ac:chgData name="Gabrielle Lee" userId="S::sieun.lee@ucalgary.ca::aae088e9-208c-461e-9dd3-458c75fb1949" providerId="AD" clId="Web-{64FFB7D7-D00D-2809-4937-0493F39F5C85}" dt="2026-06-02T21:52:45.411" v="311" actId="1076"/>
          <ac:grpSpMkLst>
            <pc:docMk/>
            <pc:sldMk cId="2949503574" sldId="353"/>
            <ac:grpSpMk id="21" creationId="{960A94E5-98F5-3E63-F66E-F8FACD86E7D2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C0D001-EBAB-C850-0FFB-B55641E349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24E746-5327-6EFE-0F31-5788303C17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08337-0E52-49D8-9914-A46E1B1B7063}" type="datetimeFigureOut">
              <a:rPr lang="en-US" smtClean="0"/>
              <a:t>6/15/26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227A4D-D088-338B-B51A-F5D5C08D2A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7C7550-C92A-FD8E-524F-EE3F57C7F9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6CE10-32E4-4A89-9E30-071EA6F8A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05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A45E5-1893-49B0-9E4D-D8252B341AFB}" type="datetimeFigureOut">
              <a:rPr lang="en-US" smtClean="0"/>
              <a:t>6/15/26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3234C-27DC-492E-8BA9-2A3D0522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52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78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19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43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68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98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80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0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97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41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4B97C-25CF-3943-15E9-EFB05E7E5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61796E-3081-2B8E-7679-E1E2D8EE6A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D043C8-DACD-46C4-2516-DF26D1775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42825-8A4B-EEAA-3BA7-88C45580DE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56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25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30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29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04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103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43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203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671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12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9AC70-6E83-E862-F3C8-4B91552BD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847A64-9B7B-0F38-AE56-AB4163BA16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A41FA8-E612-1D13-11C0-0F7087EBF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8B286-B184-9693-452C-CCB7499B6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507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40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993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81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91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14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2D4A9-F956-9803-3D46-828BAFEFD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DB71BE-5138-96D1-14F9-5BE93195FE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D0894-3C72-5644-433A-B2C99D85F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CFD44-4C29-4638-B87D-56D382B240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23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83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93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234C-27DC-492E-8BA9-2A3D0522C9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59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green and white waves&#10;&#10;AI-generated content may be incorrect.">
            <a:extLst>
              <a:ext uri="{FF2B5EF4-FFF2-40B4-BE49-F238E27FC236}">
                <a16:creationId xmlns:a16="http://schemas.microsoft.com/office/drawing/2014/main" id="{15D85E05-5236-5AE0-F25F-E5BE4BEEB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" y="3202579"/>
            <a:ext cx="12192000" cy="3655420"/>
          </a:xfrm>
          <a:prstGeom prst="rect">
            <a:avLst/>
          </a:prstGeom>
        </p:spPr>
      </p:pic>
      <p:cxnSp>
        <p:nvCxnSpPr>
          <p:cNvPr id="3" name="Shape 99">
            <a:extLst>
              <a:ext uri="{FF2B5EF4-FFF2-40B4-BE49-F238E27FC236}">
                <a16:creationId xmlns:a16="http://schemas.microsoft.com/office/drawing/2014/main" id="{31BC8DD1-CBA3-AFCB-4924-058638280397}"/>
              </a:ext>
            </a:extLst>
          </p:cNvPr>
          <p:cNvCxnSpPr>
            <a:cxnSpLocks/>
          </p:cNvCxnSpPr>
          <p:nvPr userDrawn="1"/>
        </p:nvCxnSpPr>
        <p:spPr>
          <a:xfrm>
            <a:off x="452613" y="641628"/>
            <a:ext cx="11301422" cy="0"/>
          </a:xfrm>
          <a:prstGeom prst="straightConnector1">
            <a:avLst/>
          </a:prstGeom>
          <a:noFill/>
          <a:ln w="19050" cap="flat" cmpd="sng">
            <a:solidFill>
              <a:srgbClr val="0153A1"/>
            </a:solidFill>
            <a:prstDash val="dot"/>
            <a:miter/>
            <a:headEnd type="none" w="med" len="med"/>
            <a:tailEnd type="non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A01A59-2738-BA74-03C2-DB0E406FDF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2611" y="3292732"/>
            <a:ext cx="3754798" cy="1018026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1E845C8-A5E6-B140-F48D-23BC6D6F99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23" y="1491253"/>
            <a:ext cx="3955575" cy="135972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B6ABBF-40BE-C9DD-6415-37D984DCD7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3125" y="1005322"/>
            <a:ext cx="5692909" cy="233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accent2"/>
                </a:solidFill>
                <a:latin typeface="Public Sans Black" pitchFamily="50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801975-8D5F-5F86-BE4D-E8BDFAEA3F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3125" y="3972667"/>
            <a:ext cx="575805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  <a:latin typeface="Public Sans SemiBold" pitchFamily="50" charset="0"/>
              </a:defRPr>
            </a:lvl1pPr>
          </a:lstStyle>
          <a:p>
            <a:pPr lvl="0"/>
            <a:r>
              <a:rPr lang="en-US" dirty="0"/>
              <a:t>Authors</a:t>
            </a:r>
          </a:p>
          <a:p>
            <a:pPr lvl="0"/>
            <a:r>
              <a:rPr lang="en-US" dirty="0"/>
              <a:t>Affiliations</a:t>
            </a:r>
          </a:p>
        </p:txBody>
      </p:sp>
    </p:spTree>
    <p:extLst>
      <p:ext uri="{BB962C8B-B14F-4D97-AF65-F5344CB8AC3E}">
        <p14:creationId xmlns:p14="http://schemas.microsoft.com/office/powerpoint/2010/main" val="417719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Header4">
    <p:bg>
      <p:bgPr>
        <a:solidFill>
          <a:srgbClr val="6D3A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99">
            <a:extLst>
              <a:ext uri="{FF2B5EF4-FFF2-40B4-BE49-F238E27FC236}">
                <a16:creationId xmlns:a16="http://schemas.microsoft.com/office/drawing/2014/main" id="{1117A5AC-2BF3-B96C-32EE-30DA4A694F8D}"/>
              </a:ext>
            </a:extLst>
          </p:cNvPr>
          <p:cNvCxnSpPr>
            <a:cxnSpLocks/>
          </p:cNvCxnSpPr>
          <p:nvPr userDrawn="1"/>
        </p:nvCxnSpPr>
        <p:spPr>
          <a:xfrm>
            <a:off x="441361" y="641628"/>
            <a:ext cx="11246663" cy="0"/>
          </a:xfrm>
          <a:prstGeom prst="straightConnector1">
            <a:avLst/>
          </a:prstGeom>
          <a:noFill/>
          <a:ln w="19050" cap="flat" cmpd="sng">
            <a:solidFill>
              <a:schemeClr val="tx2"/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4" name="Shape 98">
            <a:extLst>
              <a:ext uri="{FF2B5EF4-FFF2-40B4-BE49-F238E27FC236}">
                <a16:creationId xmlns:a16="http://schemas.microsoft.com/office/drawing/2014/main" id="{5618EBC1-18C1-937C-F711-2C544B184BF2}"/>
              </a:ext>
            </a:extLst>
          </p:cNvPr>
          <p:cNvSpPr txBox="1"/>
          <p:nvPr userDrawn="1"/>
        </p:nvSpPr>
        <p:spPr>
          <a:xfrm>
            <a:off x="380836" y="266202"/>
            <a:ext cx="4914546" cy="36988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1400" b="1" dirty="0">
                <a:solidFill>
                  <a:schemeClr val="tx2"/>
                </a:solidFill>
                <a:latin typeface="Aptos SemiBold" panose="020B0004020202020204" pitchFamily="34" charset="0"/>
                <a:ea typeface="Garamond"/>
                <a:cs typeface="Garamond"/>
                <a:sym typeface="Garamond"/>
              </a:rPr>
              <a:t>Name of program, project or initiative</a:t>
            </a:r>
          </a:p>
          <a:p>
            <a:pPr>
              <a:buClr>
                <a:schemeClr val="dk1"/>
              </a:buClr>
              <a:buSzPct val="25000"/>
            </a:pPr>
            <a:endParaRPr lang="en-US" sz="1350" b="1" dirty="0">
              <a:solidFill>
                <a:srgbClr val="008996"/>
              </a:solidFill>
              <a:latin typeface="Aptos SemiBold" panose="020B0004020202020204" pitchFamily="34" charset="0"/>
              <a:ea typeface="Garamond"/>
              <a:cs typeface="Garamond"/>
              <a:sym typeface="Garamond"/>
            </a:endParaRPr>
          </a:p>
        </p:txBody>
      </p:sp>
      <p:cxnSp>
        <p:nvCxnSpPr>
          <p:cNvPr id="5" name="Shape 99">
            <a:extLst>
              <a:ext uri="{FF2B5EF4-FFF2-40B4-BE49-F238E27FC236}">
                <a16:creationId xmlns:a16="http://schemas.microsoft.com/office/drawing/2014/main" id="{05DCAA0D-C113-8791-50D1-A7579536F47E}"/>
              </a:ext>
            </a:extLst>
          </p:cNvPr>
          <p:cNvCxnSpPr>
            <a:cxnSpLocks/>
          </p:cNvCxnSpPr>
          <p:nvPr userDrawn="1"/>
        </p:nvCxnSpPr>
        <p:spPr>
          <a:xfrm>
            <a:off x="441361" y="6248092"/>
            <a:ext cx="11264770" cy="0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9BBDE3-8253-271D-5653-E07D5D1B0E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9202" y="1764723"/>
            <a:ext cx="8793595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tx2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522738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A09F9-EAF7-6446-AA70-B151DBFB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3606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940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green and white waves&#10;&#10;AI-generated content may be incorrect.">
            <a:extLst>
              <a:ext uri="{FF2B5EF4-FFF2-40B4-BE49-F238E27FC236}">
                <a16:creationId xmlns:a16="http://schemas.microsoft.com/office/drawing/2014/main" id="{65EF961A-2AFA-051B-BDA9-8F68C54097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" y="3202579"/>
            <a:ext cx="12192000" cy="3655420"/>
          </a:xfrm>
          <a:prstGeom prst="rect">
            <a:avLst/>
          </a:prstGeom>
        </p:spPr>
      </p:pic>
      <p:cxnSp>
        <p:nvCxnSpPr>
          <p:cNvPr id="6" name="Shape 99">
            <a:extLst>
              <a:ext uri="{FF2B5EF4-FFF2-40B4-BE49-F238E27FC236}">
                <a16:creationId xmlns:a16="http://schemas.microsoft.com/office/drawing/2014/main" id="{5279041B-888B-B8A3-631F-8D42BEB252DE}"/>
              </a:ext>
            </a:extLst>
          </p:cNvPr>
          <p:cNvCxnSpPr>
            <a:cxnSpLocks/>
          </p:cNvCxnSpPr>
          <p:nvPr userDrawn="1"/>
        </p:nvCxnSpPr>
        <p:spPr>
          <a:xfrm>
            <a:off x="452613" y="641628"/>
            <a:ext cx="11301422" cy="0"/>
          </a:xfrm>
          <a:prstGeom prst="straightConnector1">
            <a:avLst/>
          </a:prstGeom>
          <a:noFill/>
          <a:ln w="19050" cap="flat" cmpd="sng">
            <a:solidFill>
              <a:srgbClr val="0153A1"/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DFD046-EA09-EC98-C035-D594796973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613" y="184428"/>
            <a:ext cx="7716912" cy="3112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3"/>
                </a:solidFill>
                <a:latin typeface="Aptos SemiBold" panose="020F0502020204030204" pitchFamily="34" charset="0"/>
              </a:defRPr>
            </a:lvl1pPr>
          </a:lstStyle>
          <a:p>
            <a:pPr lvl="0"/>
            <a:r>
              <a:rPr lang="en-US" dirty="0"/>
              <a:t>Name of program, project, initiative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A52B9D-B445-CCF4-4C83-0F9DAB0910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665" y="1709144"/>
            <a:ext cx="11019364" cy="40849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ptos" panose="020B0004020202020204" pitchFamily="34" charset="0"/>
              </a:defRPr>
            </a:lvl1pPr>
            <a:lvl2pPr>
              <a:defRPr sz="2400">
                <a:latin typeface="Aptos" panose="020B0004020202020204" pitchFamily="34" charset="0"/>
              </a:defRPr>
            </a:lvl2pPr>
            <a:lvl3pPr>
              <a:defRPr sz="1800">
                <a:latin typeface="Aptos" panose="020B0004020202020204" pitchFamily="34" charset="0"/>
              </a:defRPr>
            </a:lvl3pPr>
            <a:lvl4pPr>
              <a:defRPr sz="1600">
                <a:latin typeface="Aptos" panose="020B0004020202020204" pitchFamily="34" charset="0"/>
              </a:defRPr>
            </a:lvl4pPr>
            <a:lvl5pPr>
              <a:defRPr sz="160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FC0608A-0BC1-7712-B231-302659BA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211" y="934717"/>
            <a:ext cx="5224462" cy="43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3"/>
                </a:solidFill>
                <a:latin typeface="Public Sans SemiBold" pitchFamily="50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93376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Text_Slid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green and white waves&#10;&#10;AI-generated content may be incorrect.">
            <a:extLst>
              <a:ext uri="{FF2B5EF4-FFF2-40B4-BE49-F238E27FC236}">
                <a16:creationId xmlns:a16="http://schemas.microsoft.com/office/drawing/2014/main" id="{65EF961A-2AFA-051B-BDA9-8F68C54097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" y="3202579"/>
            <a:ext cx="12192000" cy="3655420"/>
          </a:xfrm>
          <a:prstGeom prst="rect">
            <a:avLst/>
          </a:prstGeom>
        </p:spPr>
      </p:pic>
      <p:cxnSp>
        <p:nvCxnSpPr>
          <p:cNvPr id="6" name="Shape 99">
            <a:extLst>
              <a:ext uri="{FF2B5EF4-FFF2-40B4-BE49-F238E27FC236}">
                <a16:creationId xmlns:a16="http://schemas.microsoft.com/office/drawing/2014/main" id="{5279041B-888B-B8A3-631F-8D42BEB252DE}"/>
              </a:ext>
            </a:extLst>
          </p:cNvPr>
          <p:cNvCxnSpPr>
            <a:cxnSpLocks/>
          </p:cNvCxnSpPr>
          <p:nvPr userDrawn="1"/>
        </p:nvCxnSpPr>
        <p:spPr>
          <a:xfrm>
            <a:off x="452613" y="641628"/>
            <a:ext cx="11301422" cy="0"/>
          </a:xfrm>
          <a:prstGeom prst="straightConnector1">
            <a:avLst/>
          </a:prstGeom>
          <a:noFill/>
          <a:ln w="19050" cap="flat" cmpd="sng">
            <a:solidFill>
              <a:srgbClr val="0153A1"/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DFD046-EA09-EC98-C035-D594796973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613" y="184428"/>
            <a:ext cx="7716912" cy="3112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3"/>
                </a:solidFill>
                <a:latin typeface="Aptos SemiBold" panose="020F0502020204030204" pitchFamily="34" charset="0"/>
              </a:defRPr>
            </a:lvl1pPr>
          </a:lstStyle>
          <a:p>
            <a:pPr lvl="0"/>
            <a:r>
              <a:rPr lang="en-US" dirty="0"/>
              <a:t>Name of program, project, initiative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A52B9D-B445-CCF4-4C83-0F9DAB0910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665" y="1709144"/>
            <a:ext cx="11019364" cy="40849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ptos" panose="020B0004020202020204" pitchFamily="34" charset="0"/>
              </a:defRPr>
            </a:lvl1pPr>
            <a:lvl2pPr>
              <a:defRPr sz="2400">
                <a:latin typeface="Aptos" panose="020B0004020202020204" pitchFamily="34" charset="0"/>
              </a:defRPr>
            </a:lvl2pPr>
            <a:lvl3pPr>
              <a:defRPr sz="1800">
                <a:latin typeface="Aptos" panose="020B0004020202020204" pitchFamily="34" charset="0"/>
              </a:defRPr>
            </a:lvl3pPr>
            <a:lvl4pPr>
              <a:defRPr sz="1600">
                <a:latin typeface="Aptos" panose="020B0004020202020204" pitchFamily="34" charset="0"/>
              </a:defRPr>
            </a:lvl4pPr>
            <a:lvl5pPr>
              <a:defRPr sz="160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FC0608A-0BC1-7712-B231-302659BA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211" y="934717"/>
            <a:ext cx="5224462" cy="43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3"/>
                </a:solidFill>
                <a:latin typeface="Public Sans SemiBold" pitchFamily="50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2A00B-46E7-627E-0D80-07BD71A0DD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0617" y="6216372"/>
            <a:ext cx="281996" cy="311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8413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w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99">
            <a:extLst>
              <a:ext uri="{FF2B5EF4-FFF2-40B4-BE49-F238E27FC236}">
                <a16:creationId xmlns:a16="http://schemas.microsoft.com/office/drawing/2014/main" id="{5279041B-888B-B8A3-631F-8D42BEB252DE}"/>
              </a:ext>
            </a:extLst>
          </p:cNvPr>
          <p:cNvCxnSpPr>
            <a:cxnSpLocks/>
          </p:cNvCxnSpPr>
          <p:nvPr userDrawn="1"/>
        </p:nvCxnSpPr>
        <p:spPr>
          <a:xfrm>
            <a:off x="452613" y="641628"/>
            <a:ext cx="11301422" cy="0"/>
          </a:xfrm>
          <a:prstGeom prst="straightConnector1">
            <a:avLst/>
          </a:prstGeom>
          <a:noFill/>
          <a:ln w="19050" cap="flat" cmpd="sng">
            <a:solidFill>
              <a:srgbClr val="0153A1"/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DFD046-EA09-EC98-C035-D594796973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613" y="184428"/>
            <a:ext cx="7716912" cy="3112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3"/>
                </a:solidFill>
                <a:latin typeface="Aptos SemiBold" panose="020F0502020204030204" pitchFamily="34" charset="0"/>
              </a:defRPr>
            </a:lvl1pPr>
          </a:lstStyle>
          <a:p>
            <a:pPr lvl="0"/>
            <a:r>
              <a:rPr lang="en-US" dirty="0"/>
              <a:t>Name of program, project, initiative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A52B9D-B445-CCF4-4C83-0F9DAB0910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665" y="1709144"/>
            <a:ext cx="11019364" cy="40849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ptos" panose="020B0004020202020204" pitchFamily="34" charset="0"/>
              </a:defRPr>
            </a:lvl1pPr>
            <a:lvl2pPr>
              <a:defRPr sz="2400">
                <a:latin typeface="Aptos" panose="020B0004020202020204" pitchFamily="34" charset="0"/>
              </a:defRPr>
            </a:lvl2pPr>
            <a:lvl3pPr>
              <a:defRPr sz="1800">
                <a:latin typeface="Aptos" panose="020B0004020202020204" pitchFamily="34" charset="0"/>
              </a:defRPr>
            </a:lvl3pPr>
            <a:lvl4pPr>
              <a:defRPr sz="1600">
                <a:latin typeface="Aptos" panose="020B0004020202020204" pitchFamily="34" charset="0"/>
              </a:defRPr>
            </a:lvl4pPr>
            <a:lvl5pPr>
              <a:defRPr sz="160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FC0608A-0BC1-7712-B231-302659BA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211" y="934717"/>
            <a:ext cx="5224462" cy="43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3"/>
                </a:solidFill>
                <a:latin typeface="Public Sans SemiBold" pitchFamily="50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174589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green and white waves&#10;&#10;AI-generated content may be incorrect.">
            <a:extLst>
              <a:ext uri="{FF2B5EF4-FFF2-40B4-BE49-F238E27FC236}">
                <a16:creationId xmlns:a16="http://schemas.microsoft.com/office/drawing/2014/main" id="{15D85E05-5236-5AE0-F25F-E5BE4BEEB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" y="3202579"/>
            <a:ext cx="12192000" cy="3655420"/>
          </a:xfrm>
          <a:prstGeom prst="rect">
            <a:avLst/>
          </a:prstGeom>
        </p:spPr>
      </p:pic>
      <p:cxnSp>
        <p:nvCxnSpPr>
          <p:cNvPr id="3" name="Shape 99">
            <a:extLst>
              <a:ext uri="{FF2B5EF4-FFF2-40B4-BE49-F238E27FC236}">
                <a16:creationId xmlns:a16="http://schemas.microsoft.com/office/drawing/2014/main" id="{31BC8DD1-CBA3-AFCB-4924-058638280397}"/>
              </a:ext>
            </a:extLst>
          </p:cNvPr>
          <p:cNvCxnSpPr>
            <a:cxnSpLocks/>
          </p:cNvCxnSpPr>
          <p:nvPr userDrawn="1"/>
        </p:nvCxnSpPr>
        <p:spPr>
          <a:xfrm>
            <a:off x="452613" y="641628"/>
            <a:ext cx="11301422" cy="0"/>
          </a:xfrm>
          <a:prstGeom prst="straightConnector1">
            <a:avLst/>
          </a:prstGeom>
          <a:noFill/>
          <a:ln w="19050" cap="flat" cmpd="sng">
            <a:solidFill>
              <a:srgbClr val="0153A1"/>
            </a:solidFill>
            <a:prstDash val="dot"/>
            <a:miter/>
            <a:headEnd type="none" w="med" len="med"/>
            <a:tailEnd type="non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A01A59-2738-BA74-03C2-DB0E406FDF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2611" y="3292732"/>
            <a:ext cx="3754798" cy="1018026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1E845C8-A5E6-B140-F48D-23BC6D6F99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23" y="1491253"/>
            <a:ext cx="3955575" cy="135972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B6ABBF-40BE-C9DD-6415-37D984DCD7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3125" y="1860109"/>
            <a:ext cx="5692909" cy="233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accent2"/>
                </a:solidFill>
                <a:latin typeface="Public Sans Black" pitchFamily="50" charset="0"/>
              </a:defRPr>
            </a:lvl1pPr>
          </a:lstStyle>
          <a:p>
            <a:pPr lvl="0"/>
            <a:r>
              <a:rPr lang="en-US" dirty="0"/>
              <a:t>QUESTIONS &amp; THANKS</a:t>
            </a:r>
          </a:p>
        </p:txBody>
      </p:sp>
    </p:spTree>
    <p:extLst>
      <p:ext uri="{BB962C8B-B14F-4D97-AF65-F5344CB8AC3E}">
        <p14:creationId xmlns:p14="http://schemas.microsoft.com/office/powerpoint/2010/main" val="258140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green and white waves&#10;&#10;AI-generated content may be incorrect.">
            <a:extLst>
              <a:ext uri="{FF2B5EF4-FFF2-40B4-BE49-F238E27FC236}">
                <a16:creationId xmlns:a16="http://schemas.microsoft.com/office/drawing/2014/main" id="{15D85E05-5236-5AE0-F25F-E5BE4BEEB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" y="3202579"/>
            <a:ext cx="12192000" cy="3655420"/>
          </a:xfrm>
          <a:prstGeom prst="rect">
            <a:avLst/>
          </a:prstGeom>
        </p:spPr>
      </p:pic>
      <p:cxnSp>
        <p:nvCxnSpPr>
          <p:cNvPr id="3" name="Shape 99">
            <a:extLst>
              <a:ext uri="{FF2B5EF4-FFF2-40B4-BE49-F238E27FC236}">
                <a16:creationId xmlns:a16="http://schemas.microsoft.com/office/drawing/2014/main" id="{31BC8DD1-CBA3-AFCB-4924-058638280397}"/>
              </a:ext>
            </a:extLst>
          </p:cNvPr>
          <p:cNvCxnSpPr>
            <a:cxnSpLocks/>
          </p:cNvCxnSpPr>
          <p:nvPr userDrawn="1"/>
        </p:nvCxnSpPr>
        <p:spPr>
          <a:xfrm>
            <a:off x="452613" y="641628"/>
            <a:ext cx="11301422" cy="0"/>
          </a:xfrm>
          <a:prstGeom prst="straightConnector1">
            <a:avLst/>
          </a:prstGeom>
          <a:noFill/>
          <a:ln w="19050" cap="flat" cmpd="sng">
            <a:solidFill>
              <a:srgbClr val="0153A1"/>
            </a:solidFill>
            <a:prstDash val="dot"/>
            <a:miter/>
            <a:headEnd type="none" w="med" len="med"/>
            <a:tailEnd type="non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A01A59-2738-BA74-03C2-DB0E406FDF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9768" y="2024333"/>
            <a:ext cx="2416526" cy="655185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1E845C8-A5E6-B140-F48D-23BC6D6F99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814" y="933260"/>
            <a:ext cx="2525459" cy="868127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9347998-AC32-4CD6-524D-9C0A92033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211" y="934717"/>
            <a:ext cx="5224462" cy="43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3"/>
                </a:solidFill>
                <a:latin typeface="Public Sans SemiBold" pitchFamily="50" charset="0"/>
              </a:defRPr>
            </a:lvl1pPr>
          </a:lstStyle>
          <a:p>
            <a:pPr lvl="0"/>
            <a:r>
              <a:rPr lang="en-US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74479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Header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99">
            <a:extLst>
              <a:ext uri="{FF2B5EF4-FFF2-40B4-BE49-F238E27FC236}">
                <a16:creationId xmlns:a16="http://schemas.microsoft.com/office/drawing/2014/main" id="{1117A5AC-2BF3-B96C-32EE-30DA4A694F8D}"/>
              </a:ext>
            </a:extLst>
          </p:cNvPr>
          <p:cNvCxnSpPr>
            <a:cxnSpLocks/>
          </p:cNvCxnSpPr>
          <p:nvPr userDrawn="1"/>
        </p:nvCxnSpPr>
        <p:spPr>
          <a:xfrm>
            <a:off x="441361" y="641628"/>
            <a:ext cx="11246663" cy="0"/>
          </a:xfrm>
          <a:prstGeom prst="straightConnector1">
            <a:avLst/>
          </a:prstGeom>
          <a:noFill/>
          <a:ln w="19050" cap="flat" cmpd="sng">
            <a:solidFill>
              <a:schemeClr val="tx2"/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4" name="Shape 98">
            <a:extLst>
              <a:ext uri="{FF2B5EF4-FFF2-40B4-BE49-F238E27FC236}">
                <a16:creationId xmlns:a16="http://schemas.microsoft.com/office/drawing/2014/main" id="{5618EBC1-18C1-937C-F711-2C544B184BF2}"/>
              </a:ext>
            </a:extLst>
          </p:cNvPr>
          <p:cNvSpPr txBox="1"/>
          <p:nvPr userDrawn="1"/>
        </p:nvSpPr>
        <p:spPr>
          <a:xfrm>
            <a:off x="380836" y="266202"/>
            <a:ext cx="4914546" cy="36988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1400" b="1" dirty="0">
                <a:solidFill>
                  <a:schemeClr val="tx2"/>
                </a:solidFill>
                <a:latin typeface="Aptos SemiBold" panose="020B0004020202020204" pitchFamily="34" charset="0"/>
                <a:ea typeface="Garamond"/>
                <a:cs typeface="Garamond"/>
                <a:sym typeface="Garamond"/>
              </a:rPr>
              <a:t>Name of program, project or initiative</a:t>
            </a:r>
          </a:p>
          <a:p>
            <a:pPr>
              <a:buClr>
                <a:schemeClr val="dk1"/>
              </a:buClr>
              <a:buSzPct val="25000"/>
            </a:pPr>
            <a:endParaRPr lang="en-US" sz="1350" b="1" dirty="0">
              <a:solidFill>
                <a:srgbClr val="008996"/>
              </a:solidFill>
              <a:latin typeface="Aptos SemiBold" panose="020B0004020202020204" pitchFamily="34" charset="0"/>
              <a:ea typeface="Garamond"/>
              <a:cs typeface="Garamond"/>
              <a:sym typeface="Garamond"/>
            </a:endParaRPr>
          </a:p>
        </p:txBody>
      </p:sp>
      <p:cxnSp>
        <p:nvCxnSpPr>
          <p:cNvPr id="5" name="Shape 99">
            <a:extLst>
              <a:ext uri="{FF2B5EF4-FFF2-40B4-BE49-F238E27FC236}">
                <a16:creationId xmlns:a16="http://schemas.microsoft.com/office/drawing/2014/main" id="{05DCAA0D-C113-8791-50D1-A7579536F47E}"/>
              </a:ext>
            </a:extLst>
          </p:cNvPr>
          <p:cNvCxnSpPr>
            <a:cxnSpLocks/>
          </p:cNvCxnSpPr>
          <p:nvPr userDrawn="1"/>
        </p:nvCxnSpPr>
        <p:spPr>
          <a:xfrm>
            <a:off x="441361" y="6248092"/>
            <a:ext cx="11264770" cy="0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9BBDE3-8253-271D-5653-E07D5D1B0E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9202" y="1764723"/>
            <a:ext cx="8793595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tx2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96835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Header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99">
            <a:extLst>
              <a:ext uri="{FF2B5EF4-FFF2-40B4-BE49-F238E27FC236}">
                <a16:creationId xmlns:a16="http://schemas.microsoft.com/office/drawing/2014/main" id="{1117A5AC-2BF3-B96C-32EE-30DA4A694F8D}"/>
              </a:ext>
            </a:extLst>
          </p:cNvPr>
          <p:cNvCxnSpPr>
            <a:cxnSpLocks/>
          </p:cNvCxnSpPr>
          <p:nvPr userDrawn="1"/>
        </p:nvCxnSpPr>
        <p:spPr>
          <a:xfrm>
            <a:off x="441361" y="641628"/>
            <a:ext cx="11246663" cy="0"/>
          </a:xfrm>
          <a:prstGeom prst="straightConnector1">
            <a:avLst/>
          </a:prstGeom>
          <a:noFill/>
          <a:ln w="19050" cap="flat" cmpd="sng">
            <a:solidFill>
              <a:schemeClr val="tx2"/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4" name="Shape 98">
            <a:extLst>
              <a:ext uri="{FF2B5EF4-FFF2-40B4-BE49-F238E27FC236}">
                <a16:creationId xmlns:a16="http://schemas.microsoft.com/office/drawing/2014/main" id="{5618EBC1-18C1-937C-F711-2C544B184BF2}"/>
              </a:ext>
            </a:extLst>
          </p:cNvPr>
          <p:cNvSpPr txBox="1"/>
          <p:nvPr userDrawn="1"/>
        </p:nvSpPr>
        <p:spPr>
          <a:xfrm>
            <a:off x="380836" y="266202"/>
            <a:ext cx="4914546" cy="36988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1400" b="1" dirty="0">
                <a:solidFill>
                  <a:schemeClr val="tx2"/>
                </a:solidFill>
                <a:latin typeface="Aptos SemiBold" panose="020B0004020202020204" pitchFamily="34" charset="0"/>
                <a:ea typeface="Garamond"/>
                <a:cs typeface="Garamond"/>
                <a:sym typeface="Garamond"/>
              </a:rPr>
              <a:t>Name of program, project or initiative</a:t>
            </a:r>
          </a:p>
          <a:p>
            <a:pPr>
              <a:buClr>
                <a:schemeClr val="dk1"/>
              </a:buClr>
              <a:buSzPct val="25000"/>
            </a:pPr>
            <a:endParaRPr lang="en-US" sz="1350" b="1" dirty="0">
              <a:solidFill>
                <a:srgbClr val="008996"/>
              </a:solidFill>
              <a:latin typeface="Aptos SemiBold" panose="020B0004020202020204" pitchFamily="34" charset="0"/>
              <a:ea typeface="Garamond"/>
              <a:cs typeface="Garamond"/>
              <a:sym typeface="Garamond"/>
            </a:endParaRPr>
          </a:p>
        </p:txBody>
      </p:sp>
      <p:cxnSp>
        <p:nvCxnSpPr>
          <p:cNvPr id="5" name="Shape 99">
            <a:extLst>
              <a:ext uri="{FF2B5EF4-FFF2-40B4-BE49-F238E27FC236}">
                <a16:creationId xmlns:a16="http://schemas.microsoft.com/office/drawing/2014/main" id="{05DCAA0D-C113-8791-50D1-A7579536F47E}"/>
              </a:ext>
            </a:extLst>
          </p:cNvPr>
          <p:cNvCxnSpPr>
            <a:cxnSpLocks/>
          </p:cNvCxnSpPr>
          <p:nvPr userDrawn="1"/>
        </p:nvCxnSpPr>
        <p:spPr>
          <a:xfrm>
            <a:off x="441361" y="6248092"/>
            <a:ext cx="11264770" cy="0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9BBDE3-8253-271D-5653-E07D5D1B0E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9202" y="1764723"/>
            <a:ext cx="8793595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tx2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7277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Header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99">
            <a:extLst>
              <a:ext uri="{FF2B5EF4-FFF2-40B4-BE49-F238E27FC236}">
                <a16:creationId xmlns:a16="http://schemas.microsoft.com/office/drawing/2014/main" id="{1117A5AC-2BF3-B96C-32EE-30DA4A694F8D}"/>
              </a:ext>
            </a:extLst>
          </p:cNvPr>
          <p:cNvCxnSpPr>
            <a:cxnSpLocks/>
          </p:cNvCxnSpPr>
          <p:nvPr userDrawn="1"/>
        </p:nvCxnSpPr>
        <p:spPr>
          <a:xfrm>
            <a:off x="441361" y="641628"/>
            <a:ext cx="11246663" cy="0"/>
          </a:xfrm>
          <a:prstGeom prst="straightConnector1">
            <a:avLst/>
          </a:prstGeom>
          <a:noFill/>
          <a:ln w="19050" cap="flat" cmpd="sng">
            <a:solidFill>
              <a:schemeClr val="tx2"/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4" name="Shape 98">
            <a:extLst>
              <a:ext uri="{FF2B5EF4-FFF2-40B4-BE49-F238E27FC236}">
                <a16:creationId xmlns:a16="http://schemas.microsoft.com/office/drawing/2014/main" id="{5618EBC1-18C1-937C-F711-2C544B184BF2}"/>
              </a:ext>
            </a:extLst>
          </p:cNvPr>
          <p:cNvSpPr txBox="1"/>
          <p:nvPr userDrawn="1"/>
        </p:nvSpPr>
        <p:spPr>
          <a:xfrm>
            <a:off x="380836" y="266202"/>
            <a:ext cx="4914546" cy="36988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1400" b="1" dirty="0">
                <a:solidFill>
                  <a:schemeClr val="tx2"/>
                </a:solidFill>
                <a:latin typeface="Aptos SemiBold" panose="020B0004020202020204" pitchFamily="34" charset="0"/>
                <a:ea typeface="Garamond"/>
                <a:cs typeface="Garamond"/>
                <a:sym typeface="Garamond"/>
              </a:rPr>
              <a:t>Name of program, project or initiative</a:t>
            </a:r>
          </a:p>
          <a:p>
            <a:pPr>
              <a:buClr>
                <a:schemeClr val="dk1"/>
              </a:buClr>
              <a:buSzPct val="25000"/>
            </a:pPr>
            <a:endParaRPr lang="en-US" sz="1350" b="1" dirty="0">
              <a:solidFill>
                <a:srgbClr val="008996"/>
              </a:solidFill>
              <a:latin typeface="Aptos SemiBold" panose="020B0004020202020204" pitchFamily="34" charset="0"/>
              <a:ea typeface="Garamond"/>
              <a:cs typeface="Garamond"/>
              <a:sym typeface="Garamond"/>
            </a:endParaRPr>
          </a:p>
        </p:txBody>
      </p:sp>
      <p:cxnSp>
        <p:nvCxnSpPr>
          <p:cNvPr id="5" name="Shape 99">
            <a:extLst>
              <a:ext uri="{FF2B5EF4-FFF2-40B4-BE49-F238E27FC236}">
                <a16:creationId xmlns:a16="http://schemas.microsoft.com/office/drawing/2014/main" id="{05DCAA0D-C113-8791-50D1-A7579536F47E}"/>
              </a:ext>
            </a:extLst>
          </p:cNvPr>
          <p:cNvCxnSpPr>
            <a:cxnSpLocks/>
          </p:cNvCxnSpPr>
          <p:nvPr userDrawn="1"/>
        </p:nvCxnSpPr>
        <p:spPr>
          <a:xfrm>
            <a:off x="441361" y="6248092"/>
            <a:ext cx="11264770" cy="0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9BBDE3-8253-271D-5653-E07D5D1B0E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9202" y="1764723"/>
            <a:ext cx="8793595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tx2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83099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13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1" r:id="rId2"/>
    <p:sldLayoutId id="2147483714" r:id="rId3"/>
    <p:sldLayoutId id="2147483715" r:id="rId4"/>
    <p:sldLayoutId id="2147483712" r:id="rId5"/>
    <p:sldLayoutId id="2147483713" r:id="rId6"/>
    <p:sldLayoutId id="2147483717" r:id="rId7"/>
    <p:sldLayoutId id="2147483719" r:id="rId8"/>
    <p:sldLayoutId id="2147483721" r:id="rId9"/>
    <p:sldLayoutId id="2147483720" r:id="rId10"/>
    <p:sldLayoutId id="2147483718" r:id="rId11"/>
    <p:sldLayoutId id="2147483722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72" userDrawn="1">
          <p15:clr>
            <a:srgbClr val="F26B43"/>
          </p15:clr>
        </p15:guide>
        <p15:guide id="2" pos="736" userDrawn="1">
          <p15:clr>
            <a:srgbClr val="F26B43"/>
          </p15:clr>
        </p15:guide>
        <p15:guide id="3" pos="448" userDrawn="1">
          <p15:clr>
            <a:srgbClr val="F26B43"/>
          </p15:clr>
        </p15:guide>
        <p15:guide id="4" orient="horz" pos="408" userDrawn="1">
          <p15:clr>
            <a:srgbClr val="F26B43"/>
          </p15:clr>
        </p15:guide>
        <p15:guide id="5" orient="horz" pos="42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6.png"/><Relationship Id="rId2" Type="http://schemas.microsoft.com/office/2007/relationships/media" Target="../media/media3.mov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30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DF437C-9BE0-70F3-1E6A-793DA00773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3125" y="1005322"/>
            <a:ext cx="5692909" cy="2331589"/>
          </a:xfrm>
        </p:spPr>
        <p:txBody>
          <a:bodyPr/>
          <a:lstStyle/>
          <a:p>
            <a:r>
              <a:rPr lang="en-CA" sz="4800" b="1" dirty="0">
                <a:solidFill>
                  <a:srgbClr val="0253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4800" b="1" dirty="0" err="1">
                <a:solidFill>
                  <a:srgbClr val="0253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evelopment</a:t>
            </a:r>
            <a:r>
              <a:rPr lang="en-US" sz="4800" b="1" dirty="0">
                <a:solidFill>
                  <a:srgbClr val="0253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a 3D Slicer Extension for MR-Based Gel Dosimetry Analysis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9EF1D5-A693-7FFC-68A0-67C34F8982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3125" y="3972667"/>
            <a:ext cx="5758053" cy="2331588"/>
          </a:xfrm>
        </p:spPr>
        <p:txBody>
          <a:bodyPr/>
          <a:lstStyle/>
          <a:p>
            <a:r>
              <a:rPr lang="en-CA" sz="1600" b="1" dirty="0">
                <a:solidFill>
                  <a:srgbClr val="0073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 S Lee</a:t>
            </a:r>
            <a:r>
              <a:rPr lang="en-CA" sz="1600" b="1" baseline="30000" dirty="0">
                <a:solidFill>
                  <a:srgbClr val="0073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CA" sz="1600" b="1" dirty="0">
                <a:solidFill>
                  <a:srgbClr val="0073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dirty="0">
                <a:solidFill>
                  <a:srgbClr val="0073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 M Alexander</a:t>
            </a:r>
            <a:r>
              <a:rPr lang="en-CA" sz="1600" baseline="30000" dirty="0">
                <a:solidFill>
                  <a:srgbClr val="0073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1,2,3</a:t>
            </a:r>
            <a:r>
              <a:rPr lang="en-CA" sz="1600" dirty="0">
                <a:solidFill>
                  <a:srgbClr val="0073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JD Jutras</a:t>
            </a:r>
            <a:r>
              <a:rPr lang="en-CA" sz="1600" baseline="30000" dirty="0">
                <a:solidFill>
                  <a:srgbClr val="0073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1,4</a:t>
            </a:r>
            <a:endParaRPr lang="en-US" sz="1600" dirty="0">
              <a:solidFill>
                <a:srgbClr val="0073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00000"/>
              </a:lnSpc>
            </a:pPr>
            <a:r>
              <a:rPr lang="en-US" sz="1200" baseline="30000" dirty="0">
                <a:solidFill>
                  <a:srgbClr val="047E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200" dirty="0">
                <a:solidFill>
                  <a:srgbClr val="047E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Department of Physics and Astronomy, University of Calgary, Calgary, Alberta, Canada</a:t>
            </a:r>
          </a:p>
          <a:p>
            <a:pPr fontAlgn="base">
              <a:lnSpc>
                <a:spcPct val="100000"/>
              </a:lnSpc>
            </a:pPr>
            <a:r>
              <a:rPr lang="en-US" sz="1200" baseline="30000" dirty="0">
                <a:solidFill>
                  <a:srgbClr val="047E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47E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Department of Oncology, Queen’s University, Kingston, Ontario, Canada</a:t>
            </a:r>
          </a:p>
          <a:p>
            <a:pPr fontAlgn="base">
              <a:lnSpc>
                <a:spcPct val="100000"/>
              </a:lnSpc>
            </a:pPr>
            <a:r>
              <a:rPr lang="en-US" sz="1200" baseline="30000" dirty="0">
                <a:solidFill>
                  <a:srgbClr val="047E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047E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Medical Physics Department, Cancer Centre of Southeastern Ontario at Kingston Health Sciences Centre, Kingston, Ontario, Canada </a:t>
            </a:r>
          </a:p>
          <a:p>
            <a:pPr fontAlgn="base">
              <a:lnSpc>
                <a:spcPct val="100000"/>
              </a:lnSpc>
            </a:pPr>
            <a:r>
              <a:rPr lang="en-US" sz="1200" baseline="30000" dirty="0">
                <a:solidFill>
                  <a:srgbClr val="047E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200" dirty="0">
                <a:solidFill>
                  <a:srgbClr val="047E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Department of Medical Physics, Arthur JE Child Comprehensive Cancer Centre, Calgary, Alberta, Canada</a:t>
            </a:r>
          </a:p>
        </p:txBody>
      </p:sp>
    </p:spTree>
    <p:extLst>
      <p:ext uri="{BB962C8B-B14F-4D97-AF65-F5344CB8AC3E}">
        <p14:creationId xmlns:p14="http://schemas.microsoft.com/office/powerpoint/2010/main" val="2787530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9185C-9860-BAB7-6CBD-DFADE9544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C3244B-09F5-5620-9146-F856A5456E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2613" y="325942"/>
            <a:ext cx="7716912" cy="311226"/>
          </a:xfrm>
        </p:spPr>
        <p:txBody>
          <a:bodyPr lIns="91440" tIns="45720" rIns="91440" bIns="45720" anchor="t"/>
          <a:lstStyle/>
          <a:p>
            <a:r>
              <a:rPr lang="en-CA" sz="1800">
                <a:latin typeface="Aptos SemiBold"/>
              </a:rPr>
              <a:t>ΔR1 Mapping Workflow</a:t>
            </a:r>
            <a:endParaRPr lang="en-US" sz="1800">
              <a:latin typeface="Aptos SemiBold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79BCC-7DE7-6156-66DC-16F46294DE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514350" indent="-514350">
              <a:buAutoNum type="alphaUcPeriod"/>
            </a:pPr>
            <a:r>
              <a:rPr lang="en-US" b="1">
                <a:latin typeface="Calibri"/>
                <a:ea typeface="Calibri"/>
                <a:cs typeface="Calibri"/>
              </a:rPr>
              <a:t>Registration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6F4E9-F4CC-1CF9-A35F-A149F78D0C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73552"/>
          <a:stretch>
            <a:fillRect/>
          </a:stretch>
        </p:blipFill>
        <p:spPr>
          <a:xfrm>
            <a:off x="791630" y="1853612"/>
            <a:ext cx="10761138" cy="315077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32B255-5A92-8805-8A4E-1835B14CC3CA}"/>
              </a:ext>
            </a:extLst>
          </p:cNvPr>
          <p:cNvSpPr/>
          <p:nvPr/>
        </p:nvSpPr>
        <p:spPr>
          <a:xfrm>
            <a:off x="1016231" y="4067530"/>
            <a:ext cx="10513212" cy="93911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0A22C3-5874-4310-181E-ED278DCBFC45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43805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9D4B1-EF9E-F97B-AE53-ABC5A49B4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8B0F7-D70A-938E-0EF6-88912A279F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2613" y="325943"/>
            <a:ext cx="7716912" cy="311226"/>
          </a:xfrm>
        </p:spPr>
        <p:txBody>
          <a:bodyPr lIns="91440" tIns="45720" rIns="91440" bIns="45720" anchor="t"/>
          <a:lstStyle/>
          <a:p>
            <a:r>
              <a:rPr lang="en-CA" sz="1800">
                <a:latin typeface="Aptos SemiBold"/>
              </a:rPr>
              <a:t>ΔR1 Mapping Workflow</a:t>
            </a:r>
            <a:endParaRPr lang="en-US" sz="1800">
              <a:latin typeface="Aptos Semi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CA440-E186-0D95-A3C1-E240E7D81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326" y="934717"/>
            <a:ext cx="10449604" cy="432607"/>
          </a:xfrm>
        </p:spPr>
        <p:txBody>
          <a:bodyPr lIns="91440" tIns="45720" rIns="91440" bIns="45720" anchor="t"/>
          <a:lstStyle/>
          <a:p>
            <a:r>
              <a:rPr lang="en-CA" b="1">
                <a:latin typeface="Calibri"/>
                <a:ea typeface="Calibri"/>
                <a:cs typeface="Calibri"/>
              </a:rPr>
              <a:t>A. Registration – Manual Transformation &amp; Resampling</a:t>
            </a:r>
            <a:endParaRPr lang="en-US" b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12BD90-914F-D272-CD53-E5E5BB98F1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033" b="28332"/>
          <a:stretch>
            <a:fillRect/>
          </a:stretch>
        </p:blipFill>
        <p:spPr>
          <a:xfrm>
            <a:off x="1666685" y="1715678"/>
            <a:ext cx="8396883" cy="4242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F560B-5A1B-C0BF-6069-D5E6911A2F52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92373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AFEB6-AB2B-042F-8E4E-68B772487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774470-A8C3-0EDA-E0D4-0D66E57763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326" y="934717"/>
            <a:ext cx="8207147" cy="432607"/>
          </a:xfrm>
        </p:spPr>
        <p:txBody>
          <a:bodyPr lIns="91440" tIns="45720" rIns="91440" bIns="45720" anchor="t"/>
          <a:lstStyle/>
          <a:p>
            <a:r>
              <a:rPr lang="en-CA" b="1">
                <a:latin typeface="Calibri"/>
                <a:ea typeface="Calibri"/>
                <a:cs typeface="Calibri"/>
              </a:rPr>
              <a:t>A. Registration – Apply Transform to R1 Map</a:t>
            </a:r>
            <a:endParaRPr lang="en-US" b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E17E2-3DBF-E65C-CA67-8C2CDCA4AA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1669" b="10525"/>
          <a:stretch>
            <a:fillRect/>
          </a:stretch>
        </p:blipFill>
        <p:spPr>
          <a:xfrm>
            <a:off x="500682" y="2326064"/>
            <a:ext cx="11190635" cy="2205871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59ECEB7-EB8A-B378-C6E7-0931CFF2E66E}"/>
              </a:ext>
            </a:extLst>
          </p:cNvPr>
          <p:cNvSpPr txBox="1">
            <a:spLocks/>
          </p:cNvSpPr>
          <p:nvPr/>
        </p:nvSpPr>
        <p:spPr>
          <a:xfrm>
            <a:off x="452613" y="325943"/>
            <a:ext cx="7716912" cy="3112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kern="1200">
                <a:solidFill>
                  <a:schemeClr val="accent3"/>
                </a:solidFill>
                <a:latin typeface="Aptos SemiBold" panose="020F0502020204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>
                <a:latin typeface="Aptos SemiBold"/>
              </a:rPr>
              <a:t>ΔR1 Mapping Workflow</a:t>
            </a:r>
            <a:endParaRPr lang="en-US" sz="1800">
              <a:latin typeface="Aptos Semi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FF1A63-C4FA-6F15-540D-4B28A276F307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93307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7EC5E-CDB2-64DF-9EB9-FCE3FCFD5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791D6C-5CF4-139A-877D-BB3D496917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654" y="328178"/>
            <a:ext cx="7716912" cy="311226"/>
          </a:xfrm>
        </p:spPr>
        <p:txBody>
          <a:bodyPr lIns="91440" tIns="45720" rIns="91440" bIns="45720" anchor="t"/>
          <a:lstStyle/>
          <a:p>
            <a:r>
              <a:rPr lang="en-CA" sz="1800">
                <a:latin typeface="Aptos SemiBold"/>
              </a:rPr>
              <a:t>ΔR1 Mapping Workflow</a:t>
            </a:r>
            <a:endParaRPr lang="en-US" sz="1800">
              <a:latin typeface="Aptos SemiBold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145997-5B5F-F537-DFC6-826198B33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665" y="787302"/>
            <a:ext cx="5224462" cy="432607"/>
          </a:xfrm>
        </p:spPr>
        <p:txBody>
          <a:bodyPr lIns="91440" tIns="45720" rIns="91440" bIns="45720" anchor="t"/>
          <a:lstStyle/>
          <a:p>
            <a:pPr marL="514350" indent="-514350">
              <a:buAutoNum type="alphaUcPeriod"/>
            </a:pPr>
            <a:r>
              <a:rPr lang="en-CA" b="1">
                <a:latin typeface="Calibri"/>
                <a:ea typeface="Calibri"/>
                <a:cs typeface="Calibri"/>
              </a:rPr>
              <a:t>Registration</a:t>
            </a:r>
            <a:endParaRPr lang="en-US" b="1">
              <a:latin typeface="Calibri"/>
              <a:ea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514116-D010-DA2F-E950-DD49F100E8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0525"/>
          <a:stretch>
            <a:fillRect/>
          </a:stretch>
        </p:blipFill>
        <p:spPr>
          <a:xfrm>
            <a:off x="558369" y="1334287"/>
            <a:ext cx="5019471" cy="497185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83238EC-FE88-E284-9B2C-AC19E9C6F5EF}"/>
              </a:ext>
            </a:extLst>
          </p:cNvPr>
          <p:cNvGrpSpPr/>
          <p:nvPr/>
        </p:nvGrpSpPr>
        <p:grpSpPr>
          <a:xfrm>
            <a:off x="5751576" y="1515705"/>
            <a:ext cx="6222355" cy="2233335"/>
            <a:chOff x="5650992" y="1405977"/>
            <a:chExt cx="6222355" cy="223333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0D81D2B-3FE6-E695-028C-F307D66EE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081" r="1816"/>
            <a:stretch>
              <a:fillRect/>
            </a:stretch>
          </p:blipFill>
          <p:spPr>
            <a:xfrm>
              <a:off x="8999594" y="1405978"/>
              <a:ext cx="2873753" cy="223333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2A13551-3EDE-354A-CA15-DC2BE64D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508" t="7963" r="6100" b="12590"/>
            <a:stretch>
              <a:fillRect/>
            </a:stretch>
          </p:blipFill>
          <p:spPr>
            <a:xfrm>
              <a:off x="7106370" y="1405977"/>
              <a:ext cx="1893224" cy="223333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ED4B6F5-6CC1-33EB-C7D4-ACC3DE3EE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376" r="4525"/>
            <a:stretch>
              <a:fillRect/>
            </a:stretch>
          </p:blipFill>
          <p:spPr>
            <a:xfrm>
              <a:off x="5650992" y="1405977"/>
              <a:ext cx="1455378" cy="2233335"/>
            </a:xfrm>
            <a:prstGeom prst="rect">
              <a:avLst/>
            </a:prstGeom>
          </p:spPr>
        </p:pic>
      </p:grpSp>
      <p:pic>
        <p:nvPicPr>
          <p:cNvPr id="26" name="IC3DOSE_7">
            <a:hlinkClick r:id="" action="ppaction://media"/>
            <a:extLst>
              <a:ext uri="{FF2B5EF4-FFF2-40B4-BE49-F238E27FC236}">
                <a16:creationId xmlns:a16="http://schemas.microsoft.com/office/drawing/2014/main" id="{D25EA277-07AA-4549-D7C5-42A148C980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1093" r="20899"/>
          <a:stretch>
            <a:fillRect/>
          </a:stretch>
        </p:blipFill>
        <p:spPr>
          <a:xfrm>
            <a:off x="8884710" y="4073475"/>
            <a:ext cx="2203704" cy="21369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DF0783-C59A-5EF7-B095-EE5686E31432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6C3A9-37D6-5084-04AE-3DD5476DD6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2" t="25114" r="10374" b="12714"/>
          <a:stretch>
            <a:fillRect/>
          </a:stretch>
        </p:blipFill>
        <p:spPr>
          <a:xfrm rot="5400000">
            <a:off x="6357414" y="4414248"/>
            <a:ext cx="2136925" cy="14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5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ED98A-E3F3-424F-3DD0-63BA67F97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53D6D92-5D3F-31A6-2283-F465600607C3}"/>
              </a:ext>
            </a:extLst>
          </p:cNvPr>
          <p:cNvGrpSpPr/>
          <p:nvPr/>
        </p:nvGrpSpPr>
        <p:grpSpPr>
          <a:xfrm>
            <a:off x="6574575" y="3791635"/>
            <a:ext cx="4565761" cy="2014261"/>
            <a:chOff x="6435568" y="998584"/>
            <a:chExt cx="7142940" cy="314763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404B1D6-BC0C-0843-6687-4F2CF0EE4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67" t="2485" r="75935" b="51618"/>
            <a:stretch>
              <a:fillRect/>
            </a:stretch>
          </p:blipFill>
          <p:spPr>
            <a:xfrm>
              <a:off x="6435568" y="998585"/>
              <a:ext cx="2029002" cy="314763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0BE9EA0-5931-6C1F-A96A-663EE084C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67" t="54103" r="75935"/>
            <a:stretch>
              <a:fillRect/>
            </a:stretch>
          </p:blipFill>
          <p:spPr>
            <a:xfrm>
              <a:off x="8460093" y="998586"/>
              <a:ext cx="2029001" cy="314763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D6E80D3-D606-DDB4-3DA8-C50235C46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0997" t="54103" r="3532"/>
            <a:stretch>
              <a:fillRect/>
            </a:stretch>
          </p:blipFill>
          <p:spPr>
            <a:xfrm>
              <a:off x="10365237" y="998584"/>
              <a:ext cx="3213271" cy="314763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F751CC-7E9B-3291-47F4-85922B76E09D}"/>
              </a:ext>
            </a:extLst>
          </p:cNvPr>
          <p:cNvGrpSpPr/>
          <p:nvPr/>
        </p:nvGrpSpPr>
        <p:grpSpPr>
          <a:xfrm>
            <a:off x="879592" y="3791635"/>
            <a:ext cx="4619029" cy="2014261"/>
            <a:chOff x="-817492" y="1234649"/>
            <a:chExt cx="7004327" cy="315157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C4216B3-0C92-861B-5ADB-8D639E96E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93" t="2934" r="76982" b="51112"/>
            <a:stretch>
              <a:fillRect/>
            </a:stretch>
          </p:blipFill>
          <p:spPr>
            <a:xfrm>
              <a:off x="-817492" y="1234650"/>
              <a:ext cx="1975692" cy="315157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4FBCBEC-CF17-8671-6F28-0C6F5C6C7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93" t="52850" r="76982" b="1196"/>
            <a:stretch>
              <a:fillRect/>
            </a:stretch>
          </p:blipFill>
          <p:spPr>
            <a:xfrm>
              <a:off x="1134387" y="1234650"/>
              <a:ext cx="1975692" cy="315157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2FEF08-2000-4CC4-6602-CB4F5AFC5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8744" t="52872" r="6715" b="1173"/>
            <a:stretch>
              <a:fillRect/>
            </a:stretch>
          </p:blipFill>
          <p:spPr>
            <a:xfrm>
              <a:off x="3045642" y="1234649"/>
              <a:ext cx="3141193" cy="3151574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0A74E-E6BD-2E65-F5B0-C43916395B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211" y="934717"/>
            <a:ext cx="8104264" cy="432607"/>
          </a:xfrm>
        </p:spPr>
        <p:txBody>
          <a:bodyPr lIns="91440" tIns="45720" rIns="91440" bIns="45720" anchor="t"/>
          <a:lstStyle/>
          <a:p>
            <a:r>
              <a:rPr lang="en-CA" b="1">
                <a:latin typeface="Calibri"/>
                <a:ea typeface="Calibri"/>
                <a:cs typeface="Calibri"/>
              </a:rPr>
              <a:t>B. Denoising</a:t>
            </a:r>
            <a:endParaRPr lang="en-US" b="1">
              <a:latin typeface="Calibri"/>
              <a:ea typeface="Calibri"/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C7B063-BCD1-CC34-E664-2D1FA7BF0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4835" y="1640647"/>
            <a:ext cx="5658640" cy="185763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ECC7D76-B69F-D935-5CA0-79866BD897DF}"/>
              </a:ext>
            </a:extLst>
          </p:cNvPr>
          <p:cNvSpPr txBox="1"/>
          <p:nvPr/>
        </p:nvSpPr>
        <p:spPr>
          <a:xfrm>
            <a:off x="3406305" y="5427686"/>
            <a:ext cx="209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Before Denoising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8538F75-9E5A-87E2-9058-172748130440}"/>
              </a:ext>
            </a:extLst>
          </p:cNvPr>
          <p:cNvSpPr txBox="1"/>
          <p:nvPr/>
        </p:nvSpPr>
        <p:spPr>
          <a:xfrm>
            <a:off x="9277453" y="5427686"/>
            <a:ext cx="186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After Denoising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6B13639-FA84-6C84-A8F2-3C20E7FB6FB0}"/>
              </a:ext>
            </a:extLst>
          </p:cNvPr>
          <p:cNvSpPr txBox="1">
            <a:spLocks/>
          </p:cNvSpPr>
          <p:nvPr/>
        </p:nvSpPr>
        <p:spPr>
          <a:xfrm>
            <a:off x="436654" y="328178"/>
            <a:ext cx="7716912" cy="3112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kern="1200">
                <a:solidFill>
                  <a:schemeClr val="accent3"/>
                </a:solidFill>
                <a:latin typeface="Aptos SemiBold" panose="020F0502020204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>
                <a:latin typeface="Aptos SemiBold"/>
              </a:rPr>
              <a:t>ΔR1 Mapping Workflow</a:t>
            </a:r>
            <a:endParaRPr lang="en-US" sz="1800">
              <a:latin typeface="Aptos Semi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9DAFB1-86EB-CE81-2718-CC0DD9ED5172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899086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243E9-307A-8F11-0C64-972AFC9F3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1E31D-17F8-C458-7F41-A54335034A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210" y="934718"/>
            <a:ext cx="11137406" cy="790248"/>
          </a:xfrm>
        </p:spPr>
        <p:txBody>
          <a:bodyPr lIns="91440" tIns="45720" rIns="91440" bIns="45720" anchor="t"/>
          <a:lstStyle/>
          <a:p>
            <a:r>
              <a:rPr lang="en-CA" b="1">
                <a:latin typeface="Calibri"/>
                <a:ea typeface="Calibri"/>
                <a:cs typeface="Calibri"/>
              </a:rPr>
              <a:t>C. Volume Subtraction</a:t>
            </a:r>
            <a:endParaRPr lang="en-US" b="1">
              <a:latin typeface="Calibri"/>
              <a:ea typeface="Calibri"/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A8EE48-EBAE-0B63-EAA1-79429999B3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157" r="11166" b="21856"/>
          <a:stretch>
            <a:fillRect/>
          </a:stretch>
        </p:blipFill>
        <p:spPr>
          <a:xfrm>
            <a:off x="1195898" y="1869891"/>
            <a:ext cx="9687081" cy="113785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575587F-DA06-7913-0DBB-8AB538333296}"/>
              </a:ext>
            </a:extLst>
          </p:cNvPr>
          <p:cNvSpPr txBox="1">
            <a:spLocks/>
          </p:cNvSpPr>
          <p:nvPr/>
        </p:nvSpPr>
        <p:spPr>
          <a:xfrm>
            <a:off x="436654" y="328178"/>
            <a:ext cx="7716912" cy="3112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kern="1200">
                <a:solidFill>
                  <a:schemeClr val="accent3"/>
                </a:solidFill>
                <a:latin typeface="Aptos SemiBold" panose="020F0502020204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>
                <a:latin typeface="Aptos SemiBold"/>
              </a:rPr>
              <a:t>ΔR1 Mapping Workflow</a:t>
            </a:r>
            <a:endParaRPr lang="en-US" sz="1800">
              <a:latin typeface="Aptos Semi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66D9F4-0BD9-BE68-040E-2EBB9B446139}"/>
              </a:ext>
            </a:extLst>
          </p:cNvPr>
          <p:cNvSpPr txBox="1"/>
          <p:nvPr/>
        </p:nvSpPr>
        <p:spPr>
          <a:xfrm>
            <a:off x="2363342" y="5552992"/>
            <a:ext cx="7350816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Calibri"/>
                <a:ea typeface="Calibri"/>
                <a:cs typeface="Calibri"/>
              </a:rPr>
              <a:t>ΔR1 mapping is performed for both mea</a:t>
            </a:r>
            <a:r>
              <a:rPr lang="en-US" b="1">
                <a:latin typeface="Calibri"/>
                <a:ea typeface="Calibri"/>
                <a:cs typeface="Calibri"/>
              </a:rPr>
              <a:t>sured and calibration gel volumes!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81E2AC-C9A3-8891-983F-65E8DA51593C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1EEA98-A3C1-1890-F9C5-612D81AEB007}"/>
              </a:ext>
            </a:extLst>
          </p:cNvPr>
          <p:cNvGrpSpPr/>
          <p:nvPr/>
        </p:nvGrpSpPr>
        <p:grpSpPr>
          <a:xfrm>
            <a:off x="3092512" y="2922657"/>
            <a:ext cx="6006976" cy="2414486"/>
            <a:chOff x="1877287" y="745793"/>
            <a:chExt cx="6006976" cy="24144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E112502-FA41-EF5C-FA20-F2448F3D0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72" t="58943" r="73368" b="5849"/>
            <a:stretch>
              <a:fillRect/>
            </a:stretch>
          </p:blipFill>
          <p:spPr>
            <a:xfrm>
              <a:off x="3463466" y="745796"/>
              <a:ext cx="1695636" cy="241448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6D6F1A-D73A-B052-62E9-8DDCE4F64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551" t="6138" r="78689" b="54878"/>
            <a:stretch>
              <a:fillRect/>
            </a:stretch>
          </p:blipFill>
          <p:spPr>
            <a:xfrm>
              <a:off x="1877287" y="745799"/>
              <a:ext cx="1586179" cy="241448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A442AC-5680-935F-51FA-7F6C8D38E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5311" t="58749" r="2021" b="6045"/>
            <a:stretch>
              <a:fillRect/>
            </a:stretch>
          </p:blipFill>
          <p:spPr>
            <a:xfrm>
              <a:off x="5080967" y="745793"/>
              <a:ext cx="2803296" cy="2414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665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9954D-6B95-0F4E-B6D0-ED33669F8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48B90A-7771-B1B6-E33B-DFDC0D0339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A51A13-5D6F-703C-AA18-CD036D12AF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b="1">
                <a:latin typeface="Calibri"/>
                <a:ea typeface="Calibri"/>
                <a:cs typeface="Calibri"/>
              </a:rPr>
              <a:t>2. Registration</a:t>
            </a:r>
          </a:p>
        </p:txBody>
      </p:sp>
      <p:pic>
        <p:nvPicPr>
          <p:cNvPr id="17" name="Picture 16" descr="A group of yellow and blue squares with black text&#10;&#10;AI-generated content may be incorrect.">
            <a:extLst>
              <a:ext uri="{FF2B5EF4-FFF2-40B4-BE49-F238E27FC236}">
                <a16:creationId xmlns:a16="http://schemas.microsoft.com/office/drawing/2014/main" id="{CC038CD0-7173-731F-8119-2CC562853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50" y="2033588"/>
            <a:ext cx="7505700" cy="2790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874F01-B1AB-DBA2-8925-65B16C33E570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368334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03A677-2E03-66CB-8E3E-49E26EC8D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7D15E7-3B6A-6021-09F9-66DCE51E01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b="1">
                <a:latin typeface="Calibri"/>
                <a:ea typeface="Calibri"/>
                <a:cs typeface="Calibri"/>
              </a:rPr>
              <a:t>2.1 Registration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7CF439C-FACA-884D-B47F-F24ED0EAEA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714" t="50829" r="-381" b="368"/>
          <a:stretch>
            <a:fillRect/>
          </a:stretch>
        </p:blipFill>
        <p:spPr>
          <a:xfrm>
            <a:off x="9910902" y="2536371"/>
            <a:ext cx="2123229" cy="2117112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81F61B1-FC96-272F-4CD2-C0DBAD8E18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193" r="49905" b="183"/>
          <a:stretch>
            <a:fillRect/>
          </a:stretch>
        </p:blipFill>
        <p:spPr>
          <a:xfrm>
            <a:off x="7842618" y="2547258"/>
            <a:ext cx="2090603" cy="2106546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363E190-52DD-1972-1478-5D74EED208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73" r="49524" b="49724"/>
          <a:stretch>
            <a:fillRect/>
          </a:stretch>
        </p:blipFill>
        <p:spPr>
          <a:xfrm>
            <a:off x="5730788" y="2547257"/>
            <a:ext cx="2112364" cy="2117125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F9C58B4-ED52-5E08-743E-3B3C6180AC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40" t="1632" r="2881" b="932"/>
          <a:stretch>
            <a:fillRect/>
          </a:stretch>
        </p:blipFill>
        <p:spPr>
          <a:xfrm>
            <a:off x="649211" y="1502228"/>
            <a:ext cx="5061196" cy="4550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F34A0F-BFAD-D3E4-6D01-BEB0C37831EE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139304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1081A-3252-99E3-7715-7327F3A71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EC44D7-55D8-450F-F35A-EE51D81C60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79681C-DB75-CB90-D0BD-67D41FBA90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b="1">
                <a:latin typeface="Calibri"/>
                <a:ea typeface="Calibri"/>
                <a:cs typeface="Calibri"/>
              </a:rPr>
              <a:t>2.2 Registration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70A73AB-9CFF-38E5-3E8C-58236F3761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840" t="712" r="2521" b="2375"/>
          <a:stretch>
            <a:fillRect/>
          </a:stretch>
        </p:blipFill>
        <p:spPr>
          <a:xfrm>
            <a:off x="1344385" y="1497466"/>
            <a:ext cx="4365183" cy="5082362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CD91254-7DA2-BB41-0C46-D0EA6931D6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87" t="2205" r="7162" b="4373"/>
          <a:stretch>
            <a:fillRect/>
          </a:stretch>
        </p:blipFill>
        <p:spPr>
          <a:xfrm>
            <a:off x="6296704" y="2084614"/>
            <a:ext cx="3713263" cy="34792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C85CD-7D1A-2004-0668-8B23EF09E404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333266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D1C33-754B-EFF0-86BF-D048D5313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3EB1E2-595F-BA2C-4C4D-3B1E06080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2B92C1-B578-5B81-C072-1C14A2FF67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b="1">
                <a:latin typeface="Calibri"/>
                <a:ea typeface="Calibri"/>
                <a:cs typeface="Calibri"/>
              </a:rPr>
              <a:t>2.2 Registration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86A8950-B6DF-36E6-35FA-BCCF31BEBD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" r="-249" b="6882"/>
          <a:stretch>
            <a:fillRect/>
          </a:stretch>
        </p:blipFill>
        <p:spPr>
          <a:xfrm>
            <a:off x="1345896" y="1492024"/>
            <a:ext cx="4745349" cy="5179585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1BAA960-6663-76B2-D7DB-99BA4FD570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48" t="2511" r="7547" b="3625"/>
          <a:stretch>
            <a:fillRect/>
          </a:stretch>
        </p:blipFill>
        <p:spPr>
          <a:xfrm>
            <a:off x="6819901" y="2226129"/>
            <a:ext cx="3679375" cy="3388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43B042-EAAC-9740-B94B-0A13449BC1F2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636267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CEEB391-CAF5-B3CE-4C62-39DA25D45D58}"/>
              </a:ext>
            </a:extLst>
          </p:cNvPr>
          <p:cNvCxnSpPr>
            <a:cxnSpLocks/>
          </p:cNvCxnSpPr>
          <p:nvPr/>
        </p:nvCxnSpPr>
        <p:spPr>
          <a:xfrm>
            <a:off x="837328" y="1962468"/>
            <a:ext cx="1046073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28B6039-7A88-62A8-DC5C-BA62B7D44D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E64F34C-3A12-96BA-1603-5FFC0320D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211" y="934717"/>
            <a:ext cx="7033634" cy="432607"/>
          </a:xfrm>
        </p:spPr>
        <p:txBody>
          <a:bodyPr/>
          <a:lstStyle/>
          <a:p>
            <a:r>
              <a:rPr lang="en-C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Return of MRI in Gel Dosimetry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771D1-D540-D138-444F-D82CED51FBFA}"/>
              </a:ext>
            </a:extLst>
          </p:cNvPr>
          <p:cNvSpPr txBox="1"/>
          <p:nvPr/>
        </p:nvSpPr>
        <p:spPr>
          <a:xfrm>
            <a:off x="1057855" y="2136162"/>
            <a:ext cx="2165240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Development of </a:t>
            </a:r>
          </a:p>
          <a:p>
            <a:pPr algn="ctr"/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Fricke Dosimetry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116A4-93F4-9590-9AE8-AAACD9B04D99}"/>
              </a:ext>
            </a:extLst>
          </p:cNvPr>
          <p:cNvSpPr txBox="1"/>
          <p:nvPr/>
        </p:nvSpPr>
        <p:spPr>
          <a:xfrm>
            <a:off x="3642539" y="2138067"/>
            <a:ext cx="2165240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MR Readout of </a:t>
            </a:r>
          </a:p>
          <a:p>
            <a:pPr algn="ctr"/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Fricke Dosimetry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CA1F27-28A6-203C-1BD7-D66B1DB54BD1}"/>
              </a:ext>
            </a:extLst>
          </p:cNvPr>
          <p:cNvSpPr txBox="1"/>
          <p:nvPr/>
        </p:nvSpPr>
        <p:spPr>
          <a:xfrm>
            <a:off x="6069253" y="2136162"/>
            <a:ext cx="2165241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Adoption of </a:t>
            </a:r>
          </a:p>
          <a:p>
            <a:pPr algn="ctr"/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Optical CT Readout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CF0BF-7515-DCC0-D69A-7C897250411C}"/>
              </a:ext>
            </a:extLst>
          </p:cNvPr>
          <p:cNvSpPr txBox="1"/>
          <p:nvPr/>
        </p:nvSpPr>
        <p:spPr>
          <a:xfrm>
            <a:off x="8682247" y="2136162"/>
            <a:ext cx="2351168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Renewed Interest </a:t>
            </a:r>
          </a:p>
          <a:p>
            <a:pPr algn="ctr"/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MR Readout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CFE77D-9388-D422-D37C-D3DDAF5689CC}"/>
              </a:ext>
            </a:extLst>
          </p:cNvPr>
          <p:cNvSpPr/>
          <p:nvPr/>
        </p:nvSpPr>
        <p:spPr>
          <a:xfrm rot="5400000">
            <a:off x="6995793" y="1807020"/>
            <a:ext cx="312163" cy="3108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86439D-11E2-D6F4-3C91-3163977ED00F}"/>
              </a:ext>
            </a:extLst>
          </p:cNvPr>
          <p:cNvSpPr/>
          <p:nvPr/>
        </p:nvSpPr>
        <p:spPr>
          <a:xfrm rot="5400000">
            <a:off x="4569078" y="1808925"/>
            <a:ext cx="312163" cy="31089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12B5B7-BB07-C8EE-CEE0-45ACD2F17581}"/>
              </a:ext>
            </a:extLst>
          </p:cNvPr>
          <p:cNvSpPr/>
          <p:nvPr/>
        </p:nvSpPr>
        <p:spPr>
          <a:xfrm rot="5400000">
            <a:off x="1984394" y="1807021"/>
            <a:ext cx="312163" cy="31089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56BE2C-F999-30F0-05F2-E9B99A164B65}"/>
              </a:ext>
            </a:extLst>
          </p:cNvPr>
          <p:cNvSpPr/>
          <p:nvPr/>
        </p:nvSpPr>
        <p:spPr>
          <a:xfrm rot="5400000">
            <a:off x="9608787" y="1807020"/>
            <a:ext cx="312163" cy="31089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114F7F1-4178-9217-893A-521F2254F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47" y="2819910"/>
            <a:ext cx="1096024" cy="9795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F38DDAF-757B-498D-70F5-784C237A1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5" y="2813270"/>
            <a:ext cx="989160" cy="979566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04D2CE2E-0214-7516-900B-AB32C3D35DBB}"/>
              </a:ext>
            </a:extLst>
          </p:cNvPr>
          <p:cNvGrpSpPr/>
          <p:nvPr/>
        </p:nvGrpSpPr>
        <p:grpSpPr>
          <a:xfrm>
            <a:off x="8840689" y="2373906"/>
            <a:ext cx="1848356" cy="1425570"/>
            <a:chOff x="9046798" y="2419312"/>
            <a:chExt cx="1848356" cy="142557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3D00AAC-102E-0F7A-4BF3-2567560119D7}"/>
                </a:ext>
              </a:extLst>
            </p:cNvPr>
            <p:cNvGrpSpPr/>
            <p:nvPr/>
          </p:nvGrpSpPr>
          <p:grpSpPr>
            <a:xfrm>
              <a:off x="9046798" y="2419312"/>
              <a:ext cx="1848356" cy="1425570"/>
              <a:chOff x="9046798" y="2419312"/>
              <a:chExt cx="1848356" cy="142557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4408D496-EDC6-18B4-F7F6-5E096865A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6798" y="2865316"/>
                <a:ext cx="1096024" cy="979566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35EC49C-8871-8BA2-D094-FC63C8E7C3F0}"/>
                  </a:ext>
                </a:extLst>
              </p:cNvPr>
              <p:cNvSpPr/>
              <p:nvPr/>
            </p:nvSpPr>
            <p:spPr>
              <a:xfrm>
                <a:off x="10203753" y="3497882"/>
                <a:ext cx="135864" cy="223725"/>
              </a:xfrm>
              <a:prstGeom prst="rect">
                <a:avLst/>
              </a:prstGeom>
              <a:solidFill>
                <a:srgbClr val="E8F2FC"/>
              </a:solidFill>
              <a:ln w="28575">
                <a:solidFill>
                  <a:srgbClr val="4D9FF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6F0F156-D578-926F-EB93-DF25D9D64E81}"/>
                  </a:ext>
                </a:extLst>
              </p:cNvPr>
              <p:cNvSpPr/>
              <p:nvPr/>
            </p:nvSpPr>
            <p:spPr>
              <a:xfrm>
                <a:off x="10387357" y="3388015"/>
                <a:ext cx="135864" cy="330926"/>
              </a:xfrm>
              <a:prstGeom prst="rect">
                <a:avLst/>
              </a:prstGeom>
              <a:solidFill>
                <a:srgbClr val="E8F2FC"/>
              </a:solidFill>
              <a:ln w="28575">
                <a:solidFill>
                  <a:srgbClr val="4D9FF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3F1B8D5-0486-3759-CB48-FC18A5513745}"/>
                  </a:ext>
                </a:extLst>
              </p:cNvPr>
              <p:cNvSpPr/>
              <p:nvPr/>
            </p:nvSpPr>
            <p:spPr>
              <a:xfrm>
                <a:off x="10569931" y="3286057"/>
                <a:ext cx="135864" cy="432884"/>
              </a:xfrm>
              <a:prstGeom prst="rect">
                <a:avLst/>
              </a:prstGeom>
              <a:solidFill>
                <a:srgbClr val="E8F2FC"/>
              </a:solidFill>
              <a:ln w="28575">
                <a:solidFill>
                  <a:srgbClr val="4D9FF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F7F4370-224C-7962-6730-54399CAD625F}"/>
                  </a:ext>
                </a:extLst>
              </p:cNvPr>
              <p:cNvSpPr/>
              <p:nvPr/>
            </p:nvSpPr>
            <p:spPr>
              <a:xfrm>
                <a:off x="10759290" y="3166179"/>
                <a:ext cx="135864" cy="553046"/>
              </a:xfrm>
              <a:prstGeom prst="rect">
                <a:avLst/>
              </a:prstGeom>
              <a:solidFill>
                <a:srgbClr val="E8F2FC"/>
              </a:solidFill>
              <a:ln w="28575">
                <a:solidFill>
                  <a:srgbClr val="4D9FF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A333E77B-75DA-9BB4-D2C1-1EBF19D93029}"/>
                  </a:ext>
                </a:extLst>
              </p:cNvPr>
              <p:cNvSpPr/>
              <p:nvPr/>
            </p:nvSpPr>
            <p:spPr>
              <a:xfrm rot="283533" flipV="1">
                <a:off x="9692699" y="2419312"/>
                <a:ext cx="1099649" cy="892007"/>
              </a:xfrm>
              <a:prstGeom prst="arc">
                <a:avLst>
                  <a:gd name="adj1" fmla="val 16200000"/>
                  <a:gd name="adj2" fmla="val 21026839"/>
                </a:avLst>
              </a:prstGeom>
              <a:ln w="28575">
                <a:solidFill>
                  <a:srgbClr val="4D9FF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FB7576F2-FA8A-7883-967E-4ACA9D15BD4A}"/>
                </a:ext>
              </a:extLst>
            </p:cNvPr>
            <p:cNvSpPr/>
            <p:nvPr/>
          </p:nvSpPr>
          <p:spPr>
            <a:xfrm rot="1288893">
              <a:off x="10720449" y="2898968"/>
              <a:ext cx="145854" cy="107692"/>
            </a:xfrm>
            <a:prstGeom prst="triangle">
              <a:avLst/>
            </a:prstGeom>
            <a:solidFill>
              <a:srgbClr val="4D9FF7"/>
            </a:solidFill>
            <a:ln>
              <a:solidFill>
                <a:srgbClr val="4D9FF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CDEC25BA-F781-E17B-C1A5-4F7C6CE6F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2" b="16757"/>
          <a:stretch>
            <a:fillRect/>
          </a:stretch>
        </p:blipFill>
        <p:spPr>
          <a:xfrm>
            <a:off x="6150134" y="2803459"/>
            <a:ext cx="2165240" cy="99918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3B2B8C7-D3E4-C449-C646-47B1461E850E}"/>
              </a:ext>
            </a:extLst>
          </p:cNvPr>
          <p:cNvSpPr txBox="1"/>
          <p:nvPr/>
        </p:nvSpPr>
        <p:spPr>
          <a:xfrm>
            <a:off x="1116111" y="3792393"/>
            <a:ext cx="2368459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Chemical dosimetry based on the oxidation of Fe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2+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Fe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3+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ionizing radiation.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3FC5FB-2BC7-71B3-04BE-6A7E77BBBD46}"/>
              </a:ext>
            </a:extLst>
          </p:cNvPr>
          <p:cNvSpPr txBox="1"/>
          <p:nvPr/>
        </p:nvSpPr>
        <p:spPr>
          <a:xfrm>
            <a:off x="3700794" y="3794298"/>
            <a:ext cx="236845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MRI was the preferred readout method for dose quantification.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0709F6-C12F-67D4-6E01-F00B1EE800C4}"/>
              </a:ext>
            </a:extLst>
          </p:cNvPr>
          <p:cNvSpPr txBox="1"/>
          <p:nvPr/>
        </p:nvSpPr>
        <p:spPr>
          <a:xfrm>
            <a:off x="6127509" y="3792393"/>
            <a:ext cx="2368459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Optical CT became more accessible and practical, leading to widespread adoption and extensive Fricke gel studies.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0F0743-1213-84FF-BEC6-203516A7B83E}"/>
              </a:ext>
            </a:extLst>
          </p:cNvPr>
          <p:cNvSpPr txBox="1"/>
          <p:nvPr/>
        </p:nvSpPr>
        <p:spPr>
          <a:xfrm>
            <a:off x="8740503" y="3792836"/>
            <a:ext cx="2351168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Advances in MRI technology and MR-guided radiation therapy have renewed interest in MR-based Fricke gel dosimetry.</a:t>
            </a:r>
          </a:p>
        </p:txBody>
      </p:sp>
      <p:pic>
        <p:nvPicPr>
          <p:cNvPr id="1026" name="Picture 2" descr="Modern yellow light bulb icon with rays. Idea and creativity symbol isolated on a white background. EPS10 vector file">
            <a:extLst>
              <a:ext uri="{FF2B5EF4-FFF2-40B4-BE49-F238E27FC236}">
                <a16:creationId xmlns:a16="http://schemas.microsoft.com/office/drawing/2014/main" id="{47B7DE6C-0889-2C75-C74E-F5285AEB1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03" y="5844498"/>
            <a:ext cx="809578" cy="80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C89807-4B17-39E2-103D-7562A26B6B12}"/>
              </a:ext>
            </a:extLst>
          </p:cNvPr>
          <p:cNvSpPr txBox="1"/>
          <p:nvPr/>
        </p:nvSpPr>
        <p:spPr>
          <a:xfrm>
            <a:off x="3484570" y="6064621"/>
            <a:ext cx="68500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open-source software exists for MR gel dosimetry analysis!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529C2-B007-C355-67AF-D1961E09F209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733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0F74F-2019-3FE8-C46D-F4FC6DE5B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8C79E9-3350-B380-884A-A960BEC284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10468F-C981-DD71-A9EE-57DC08F3FE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b="1">
                <a:latin typeface="Calibri"/>
                <a:ea typeface="Calibri"/>
                <a:cs typeface="Calibri"/>
              </a:rPr>
              <a:t>2.2 Registration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5792B19-96FE-695D-370F-F8E8532F16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" r="-249" b="6882"/>
          <a:stretch>
            <a:fillRect/>
          </a:stretch>
        </p:blipFill>
        <p:spPr>
          <a:xfrm>
            <a:off x="1345896" y="1492024"/>
            <a:ext cx="4745349" cy="5179585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3B8D83F-7EF1-00E8-A3AD-07972A93FB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48" t="2511" r="7547" b="3625"/>
          <a:stretch>
            <a:fillRect/>
          </a:stretch>
        </p:blipFill>
        <p:spPr>
          <a:xfrm>
            <a:off x="6819901" y="2226129"/>
            <a:ext cx="3679375" cy="3388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DFB547-739D-1E95-20DD-4781C350A229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4A5EE4-71C5-46B2-BCD9-F110DDD3A3C5}"/>
              </a:ext>
            </a:extLst>
          </p:cNvPr>
          <p:cNvSpPr/>
          <p:nvPr/>
        </p:nvSpPr>
        <p:spPr>
          <a:xfrm>
            <a:off x="1450427" y="2241895"/>
            <a:ext cx="4609286" cy="406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46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1FDA76-057C-05C1-06A7-4A1CAA190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C17E16-3778-630C-1CE8-86EBBAC820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b="1">
                <a:latin typeface="Calibri"/>
                <a:ea typeface="Calibri"/>
                <a:cs typeface="Calibri"/>
              </a:rPr>
              <a:t>2.2 Registration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 descr="A screenshot of a computer error message&#10;&#10;AI-generated content may be incorrect.">
            <a:extLst>
              <a:ext uri="{FF2B5EF4-FFF2-40B4-BE49-F238E27FC236}">
                <a16:creationId xmlns:a16="http://schemas.microsoft.com/office/drawing/2014/main" id="{E5F0D4D2-D117-2887-564B-7202B1EE3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752" y="1457323"/>
            <a:ext cx="5808889" cy="1752600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C9D3A22-BE9B-7FE4-E8BF-E4222E5298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262" r="5109" b="4301"/>
          <a:stretch>
            <a:fillRect/>
          </a:stretch>
        </p:blipFill>
        <p:spPr>
          <a:xfrm>
            <a:off x="3579360" y="3311298"/>
            <a:ext cx="5034360" cy="3133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0439D4-793C-3096-707E-3A63066AA529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932963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DD040C-B905-6374-5BCE-26E6C05FB4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3C7A4-83DB-F2ED-1AA0-7AA9DEDD4E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9957" y="1718436"/>
            <a:ext cx="6661097" cy="4075609"/>
          </a:xfrm>
        </p:spPr>
        <p:txBody>
          <a:bodyPr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en-US" dirty="0">
                <a:latin typeface="Aptos"/>
              </a:rPr>
              <a:t>Determines the relationship between ΔR1 and dose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>
                <a:latin typeface="Aptos"/>
              </a:rPr>
              <a:t>Uses a PDD-based calibration method along a user-defined axis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>
                <a:latin typeface="Aptos"/>
              </a:rPr>
              <a:t>Aligns the ΔR1 depth profile with commissioning PDD data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335E8-6D91-4C26-6B03-4F07A9E767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b="1">
                <a:latin typeface="Public Sans SemiBold"/>
                <a:ea typeface="Calibri"/>
                <a:cs typeface="Calibri"/>
              </a:rPr>
              <a:t>3. Dose Calibration</a:t>
            </a:r>
            <a:endParaRPr lang="en-US" b="1"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 descr="A machine with a container of liquid&#10;&#10;AI-generated content may be incorrect.">
            <a:extLst>
              <a:ext uri="{FF2B5EF4-FFF2-40B4-BE49-F238E27FC236}">
                <a16:creationId xmlns:a16="http://schemas.microsoft.com/office/drawing/2014/main" id="{2B5E85FB-96E4-C8B5-C185-DEAEA81643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67" r="5787" b="18860"/>
          <a:stretch>
            <a:fillRect/>
          </a:stretch>
        </p:blipFill>
        <p:spPr>
          <a:xfrm>
            <a:off x="7863933" y="1886414"/>
            <a:ext cx="3042813" cy="37339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76938A-936E-3700-433D-49F96DF656B8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863220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9A77CC-2C19-707D-501B-EE20B82718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34D18F-ED38-910C-AD69-A708AC88E6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CA" b="1">
                <a:latin typeface="Calibri"/>
                <a:ea typeface="Calibri"/>
                <a:cs typeface="Calibri"/>
              </a:rPr>
              <a:t>3.1 Dose Calibration</a:t>
            </a:r>
            <a:endParaRPr lang="en-US" b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b="1" dirty="0"/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7607A7E-589C-FFBA-5947-E6BAAEC7D3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0" t="1256" b="503"/>
          <a:stretch>
            <a:fillRect/>
          </a:stretch>
        </p:blipFill>
        <p:spPr>
          <a:xfrm>
            <a:off x="930730" y="1663474"/>
            <a:ext cx="6760029" cy="42496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906C9F-A8EB-FABE-7DBA-58955C2819B1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pic>
        <p:nvPicPr>
          <p:cNvPr id="4" name="Screen Recording 2026-06-11 at 12.59.55 PM.mov">
            <a:hlinkClick r:id="" action="ppaction://media"/>
            <a:extLst>
              <a:ext uri="{FF2B5EF4-FFF2-40B4-BE49-F238E27FC236}">
                <a16:creationId xmlns:a16="http://schemas.microsoft.com/office/drawing/2014/main" id="{4439761F-31C3-4104-3912-4AFB95B2DB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38.4178" end="5211.4582"/>
                </p14:media>
              </p:ext>
            </p:extLst>
          </p:nvPr>
        </p:nvPicPr>
        <p:blipFill>
          <a:blip r:embed="rId6"/>
          <a:srcRect l="1772" t="2141" r="2057" b="2571"/>
          <a:stretch>
            <a:fillRect/>
          </a:stretch>
        </p:blipFill>
        <p:spPr>
          <a:xfrm>
            <a:off x="8273258" y="2212366"/>
            <a:ext cx="2988012" cy="315183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B0B023C-008F-B28F-D243-3658E71B43C1}"/>
              </a:ext>
            </a:extLst>
          </p:cNvPr>
          <p:cNvSpPr/>
          <p:nvPr/>
        </p:nvSpPr>
        <p:spPr>
          <a:xfrm>
            <a:off x="1154243" y="5126636"/>
            <a:ext cx="6536516" cy="4646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94048-D543-236A-54EA-9BEEE1EF7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hape 99">
            <a:extLst>
              <a:ext uri="{FF2B5EF4-FFF2-40B4-BE49-F238E27FC236}">
                <a16:creationId xmlns:a16="http://schemas.microsoft.com/office/drawing/2014/main" id="{5E647D86-302C-7719-CC96-767A44BB5BF4}"/>
              </a:ext>
            </a:extLst>
          </p:cNvPr>
          <p:cNvCxnSpPr>
            <a:cxnSpLocks/>
          </p:cNvCxnSpPr>
          <p:nvPr/>
        </p:nvCxnSpPr>
        <p:spPr>
          <a:xfrm>
            <a:off x="452613" y="641628"/>
            <a:ext cx="11301422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4" name="Title 2">
            <a:extLst>
              <a:ext uri="{FF2B5EF4-FFF2-40B4-BE49-F238E27FC236}">
                <a16:creationId xmlns:a16="http://schemas.microsoft.com/office/drawing/2014/main" id="{04B0B836-8FAA-EF85-4C86-6E61335A2627}"/>
              </a:ext>
            </a:extLst>
          </p:cNvPr>
          <p:cNvSpPr txBox="1">
            <a:spLocks/>
          </p:cNvSpPr>
          <p:nvPr/>
        </p:nvSpPr>
        <p:spPr>
          <a:xfrm>
            <a:off x="761958" y="818297"/>
            <a:ext cx="10992076" cy="760412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5E85"/>
                </a:solidFill>
                <a:latin typeface="Calibri"/>
                <a:ea typeface="Calibri"/>
                <a:cs typeface="Calibri"/>
              </a:rPr>
              <a:t>3.1 Dose Calibration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51405E7-BABE-D8B4-8024-29355E619CD0}"/>
              </a:ext>
            </a:extLst>
          </p:cNvPr>
          <p:cNvSpPr/>
          <p:nvPr/>
        </p:nvSpPr>
        <p:spPr>
          <a:xfrm rot="20450026" flipH="1">
            <a:off x="5881380" y="4522739"/>
            <a:ext cx="760491" cy="289711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D9D4919-2C51-0FB6-7451-E93BBFEA91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02" t="11509"/>
          <a:stretch>
            <a:fillRect/>
          </a:stretch>
        </p:blipFill>
        <p:spPr>
          <a:xfrm>
            <a:off x="1180479" y="4148692"/>
            <a:ext cx="4527651" cy="2613262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F86A61A-992F-AF37-9EC1-7531CEC3D8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139" t="14463" r="1518" b="-2893"/>
          <a:stretch>
            <a:fillRect/>
          </a:stretch>
        </p:blipFill>
        <p:spPr>
          <a:xfrm>
            <a:off x="761958" y="1710925"/>
            <a:ext cx="5718229" cy="2334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4F83AF-BE61-C3F0-4D58-533EFDD08E41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</a:p>
        </p:txBody>
      </p:sp>
      <p:pic>
        <p:nvPicPr>
          <p:cNvPr id="10" name="Screen Recording 2026-06-11 at 1.48.29 PM.mov">
            <a:hlinkClick r:id="" action="ppaction://media"/>
            <a:extLst>
              <a:ext uri="{FF2B5EF4-FFF2-40B4-BE49-F238E27FC236}">
                <a16:creationId xmlns:a16="http://schemas.microsoft.com/office/drawing/2014/main" id="{00150F14-15EB-C8D4-EE9C-8378FF46F3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44.4063" end="787.002"/>
                </p14:media>
              </p:ext>
            </p:extLst>
          </p:nvPr>
        </p:nvPicPr>
        <p:blipFill>
          <a:blip r:embed="rId7"/>
          <a:srcRect r="1392"/>
          <a:stretch>
            <a:fillRect/>
          </a:stretch>
        </p:blipFill>
        <p:spPr>
          <a:xfrm>
            <a:off x="6995328" y="1710925"/>
            <a:ext cx="4650803" cy="343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6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1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236A08-85EF-A304-A2A4-E9FA4481F2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D6ABB5-C7E2-E3D6-D251-4FC987DEAD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b="1">
                <a:latin typeface="Calibri"/>
                <a:ea typeface="Calibri"/>
                <a:cs typeface="Calibri"/>
              </a:rPr>
              <a:t>3.2 Apply Calibration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F7BE0B9-E243-9A7B-D58D-3E2EBC22F4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80" r="119" b="-353"/>
          <a:stretch>
            <a:fillRect/>
          </a:stretch>
        </p:blipFill>
        <p:spPr>
          <a:xfrm>
            <a:off x="1544410" y="2004332"/>
            <a:ext cx="9103191" cy="30015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524532-D52D-856F-48A9-75DDE8C277FA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397944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00B9AD-C4D3-180C-C6C9-DA04D75801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51ECCC-6FE7-EDF6-BB46-B5BC84B091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b="1">
                <a:latin typeface="Calibri"/>
                <a:ea typeface="Calibri"/>
                <a:cs typeface="Calibri"/>
              </a:rPr>
              <a:t>4. Dose Comparison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C3890B-A205-4981-7961-A57BB22540EE}"/>
              </a:ext>
            </a:extLst>
          </p:cNvPr>
          <p:cNvGrpSpPr/>
          <p:nvPr/>
        </p:nvGrpSpPr>
        <p:grpSpPr>
          <a:xfrm>
            <a:off x="3488191" y="1712459"/>
            <a:ext cx="5215634" cy="4684924"/>
            <a:chOff x="2149248" y="1908402"/>
            <a:chExt cx="5215634" cy="4684924"/>
          </a:xfrm>
        </p:grpSpPr>
        <p:pic>
          <p:nvPicPr>
            <p:cNvPr id="7" name="Picture 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B698113-BAEC-47F2-FDC0-037747C1D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35" t="1108" r="-494" b="-554"/>
            <a:stretch>
              <a:fillRect/>
            </a:stretch>
          </p:blipFill>
          <p:spPr>
            <a:xfrm>
              <a:off x="2149248" y="1908402"/>
              <a:ext cx="5215634" cy="4684924"/>
            </a:xfrm>
            <a:prstGeom prst="rect">
              <a:avLst/>
            </a:prstGeom>
          </p:spPr>
        </p:pic>
        <p:pic>
          <p:nvPicPr>
            <p:cNvPr id="6" name="Picture 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78106DD0-3283-B52C-88AD-BC8FF22F0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1022" t="43341" r="29435" b="48533"/>
            <a:stretch>
              <a:fillRect/>
            </a:stretch>
          </p:blipFill>
          <p:spPr>
            <a:xfrm>
              <a:off x="6589938" y="3896456"/>
              <a:ext cx="773739" cy="39182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49E67C1-2A31-80E2-C5F7-528A3CBDABE5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622325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537814-80DE-4B91-EC93-31D7CF100D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21B1AB-59DF-5326-2FF9-5B8598334A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b="1">
                <a:latin typeface="Calibri"/>
                <a:ea typeface="Calibri"/>
                <a:cs typeface="Calibri"/>
              </a:rPr>
              <a:t>Line Profile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509B59-36E4-2C15-FDB7-46FAE4D205F4}"/>
              </a:ext>
            </a:extLst>
          </p:cNvPr>
          <p:cNvGrpSpPr/>
          <p:nvPr/>
        </p:nvGrpSpPr>
        <p:grpSpPr>
          <a:xfrm>
            <a:off x="1003892" y="1847851"/>
            <a:ext cx="5728921" cy="3396342"/>
            <a:chOff x="650106" y="1915886"/>
            <a:chExt cx="5728921" cy="3396342"/>
          </a:xfrm>
        </p:grpSpPr>
        <p:pic>
          <p:nvPicPr>
            <p:cNvPr id="5" name="Picture 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CBA059F-6972-FD77-2A9F-C88206A2E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22" t="2058" r="864" b="-823"/>
            <a:stretch>
              <a:fillRect/>
            </a:stretch>
          </p:blipFill>
          <p:spPr>
            <a:xfrm>
              <a:off x="650106" y="1963511"/>
              <a:ext cx="5441487" cy="326528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C7EBC03-911C-0C87-D0DB-6DA89632052B}"/>
                </a:ext>
              </a:extLst>
            </p:cNvPr>
            <p:cNvSpPr/>
            <p:nvPr/>
          </p:nvSpPr>
          <p:spPr>
            <a:xfrm>
              <a:off x="6063342" y="1915886"/>
              <a:ext cx="315685" cy="33963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FDF596-0A18-A3B9-68AF-C534D3EB5C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70" t="4169" r="5280" b="4598"/>
          <a:stretch>
            <a:fillRect/>
          </a:stretch>
        </p:blipFill>
        <p:spPr>
          <a:xfrm>
            <a:off x="7122659" y="1848978"/>
            <a:ext cx="3784041" cy="3389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338DA3-563D-5F1B-BB04-5897FCA213B0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983028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F7B45-DDEA-7E82-BDCF-0CF8FCC92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09B4D5-DF00-0810-BF42-BCB9D49B36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BDBFFA3-066B-8A99-4B0F-9AEDD3207A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653" y="797297"/>
            <a:ext cx="5224462" cy="432607"/>
          </a:xfrm>
        </p:spPr>
        <p:txBody>
          <a:bodyPr/>
          <a:lstStyle/>
          <a:p>
            <a:r>
              <a:rPr lang="en-C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565691-D72E-FDF5-5450-6BB2400F36D6}"/>
              </a:ext>
            </a:extLst>
          </p:cNvPr>
          <p:cNvSpPr/>
          <p:nvPr/>
        </p:nvSpPr>
        <p:spPr>
          <a:xfrm>
            <a:off x="7662864" y="823647"/>
            <a:ext cx="1023937" cy="282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91BEAB-737F-1209-12FA-5FFE1497ED38}"/>
              </a:ext>
            </a:extLst>
          </p:cNvPr>
          <p:cNvGrpSpPr/>
          <p:nvPr/>
        </p:nvGrpSpPr>
        <p:grpSpPr>
          <a:xfrm>
            <a:off x="452613" y="1324691"/>
            <a:ext cx="11499345" cy="3233467"/>
            <a:chOff x="383851" y="3562764"/>
            <a:chExt cx="11499345" cy="3233467"/>
          </a:xfrm>
        </p:grpSpPr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32FDA2C2-B869-C016-B271-B7DF64596BC5}"/>
                </a:ext>
              </a:extLst>
            </p:cNvPr>
            <p:cNvSpPr/>
            <p:nvPr/>
          </p:nvSpPr>
          <p:spPr>
            <a:xfrm rot="16200000">
              <a:off x="7240921" y="4917865"/>
              <a:ext cx="246888" cy="432607"/>
            </a:xfrm>
            <a:prstGeom prst="downArrow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B76CF5C-8C08-2509-0DD6-1D282B6B7B33}"/>
                </a:ext>
              </a:extLst>
            </p:cNvPr>
            <p:cNvGrpSpPr/>
            <p:nvPr/>
          </p:nvGrpSpPr>
          <p:grpSpPr>
            <a:xfrm>
              <a:off x="383851" y="3562764"/>
              <a:ext cx="11499345" cy="3233467"/>
              <a:chOff x="383851" y="3562764"/>
              <a:chExt cx="11499345" cy="323346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6A2027B-5DD0-7215-AE7B-873CF8990D44}"/>
                  </a:ext>
                </a:extLst>
              </p:cNvPr>
              <p:cNvGrpSpPr/>
              <p:nvPr/>
            </p:nvGrpSpPr>
            <p:grpSpPr>
              <a:xfrm>
                <a:off x="3081981" y="4573739"/>
                <a:ext cx="4029150" cy="1059290"/>
                <a:chOff x="4214306" y="1276742"/>
                <a:chExt cx="4029150" cy="1059290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E895B6A1-5FF3-B647-FB4E-682C492F2F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70" t="9559" r="1314" b="4856"/>
                <a:stretch>
                  <a:fillRect/>
                </a:stretch>
              </p:blipFill>
              <p:spPr bwMode="auto">
                <a:xfrm>
                  <a:off x="4214306" y="1276742"/>
                  <a:ext cx="3318734" cy="105929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7EBCCCB4-5864-7E44-402C-AC32590177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b="1053"/>
                <a:stretch>
                  <a:fillRect/>
                </a:stretch>
              </p:blipFill>
              <p:spPr>
                <a:xfrm>
                  <a:off x="7541958" y="1276742"/>
                  <a:ext cx="701498" cy="105929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CAEBCE2-2299-066F-C764-D8D696C7F1D0}"/>
                  </a:ext>
                </a:extLst>
              </p:cNvPr>
              <p:cNvGrpSpPr/>
              <p:nvPr/>
            </p:nvGrpSpPr>
            <p:grpSpPr>
              <a:xfrm>
                <a:off x="383851" y="3864407"/>
                <a:ext cx="2163208" cy="2292639"/>
                <a:chOff x="6806884" y="2481030"/>
                <a:chExt cx="2425966" cy="2626831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8E06D4EF-6083-C1F9-9700-69D4DDD3B8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878"/>
                <a:stretch>
                  <a:fillRect/>
                </a:stretch>
              </p:blipFill>
              <p:spPr>
                <a:xfrm>
                  <a:off x="8531352" y="2481031"/>
                  <a:ext cx="701498" cy="2626830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BADF3817-C08D-54CE-1CD4-722548F3A8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flipH="1" flipV="1">
                  <a:off x="6806884" y="2481030"/>
                  <a:ext cx="1724468" cy="2626829"/>
                </a:xfrm>
                <a:prstGeom prst="rect">
                  <a:avLst/>
                </a:prstGeom>
              </p:spPr>
            </p:pic>
          </p:grpSp>
          <p:sp>
            <p:nvSpPr>
              <p:cNvPr id="2" name="Arrow: Down 1">
                <a:extLst>
                  <a:ext uri="{FF2B5EF4-FFF2-40B4-BE49-F238E27FC236}">
                    <a16:creationId xmlns:a16="http://schemas.microsoft.com/office/drawing/2014/main" id="{7F5B7AC7-4215-27E1-14E9-2CD4FD0AEA2C}"/>
                  </a:ext>
                </a:extLst>
              </p:cNvPr>
              <p:cNvSpPr/>
              <p:nvPr/>
            </p:nvSpPr>
            <p:spPr>
              <a:xfrm rot="16200000">
                <a:off x="2691076" y="4920739"/>
                <a:ext cx="246888" cy="432607"/>
              </a:xfrm>
              <a:prstGeom prst="downArrow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61FBEFB-9A43-E6F9-90B2-3EA4BFCD1DA9}"/>
                  </a:ext>
                </a:extLst>
              </p:cNvPr>
              <p:cNvGrpSpPr/>
              <p:nvPr/>
            </p:nvGrpSpPr>
            <p:grpSpPr>
              <a:xfrm>
                <a:off x="7662864" y="3562764"/>
                <a:ext cx="4220332" cy="2826000"/>
                <a:chOff x="7662864" y="3675888"/>
                <a:chExt cx="4220332" cy="2826000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A74EBD31-2BA0-88B9-E2EC-E6C16E4796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21" t="6048" r="7788"/>
                <a:stretch>
                  <a:fillRect/>
                </a:stretch>
              </p:blipFill>
              <p:spPr>
                <a:xfrm>
                  <a:off x="7662864" y="3977531"/>
                  <a:ext cx="4220332" cy="2524357"/>
                </a:xfrm>
                <a:prstGeom prst="rect">
                  <a:avLst/>
                </a:prstGeom>
              </p:spPr>
            </p:pic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F94881FE-2ED8-7540-5C3C-DB30305312CA}"/>
                    </a:ext>
                  </a:extLst>
                </p:cNvPr>
                <p:cNvSpPr/>
                <p:nvPr/>
              </p:nvSpPr>
              <p:spPr>
                <a:xfrm>
                  <a:off x="9720072" y="3675888"/>
                  <a:ext cx="978408" cy="3199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8E27AC-7CEA-99D9-DF56-2846A64F5897}"/>
                  </a:ext>
                </a:extLst>
              </p:cNvPr>
              <p:cNvSpPr txBox="1"/>
              <p:nvPr/>
            </p:nvSpPr>
            <p:spPr>
              <a:xfrm>
                <a:off x="624241" y="6155497"/>
                <a:ext cx="168097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MR Dose Map</a:t>
                </a:r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201B79-CA23-24E8-4809-DEAE85920B13}"/>
                  </a:ext>
                </a:extLst>
              </p:cNvPr>
              <p:cNvSpPr txBox="1"/>
              <p:nvPr/>
            </p:nvSpPr>
            <p:spPr>
              <a:xfrm>
                <a:off x="4252571" y="5642456"/>
                <a:ext cx="168097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Gamma Volume</a:t>
                </a:r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971843-B6E7-7047-A580-05B8C556A97E}"/>
                  </a:ext>
                </a:extLst>
              </p:cNvPr>
              <p:cNvSpPr txBox="1"/>
              <p:nvPr/>
            </p:nvSpPr>
            <p:spPr>
              <a:xfrm>
                <a:off x="9064640" y="6426899"/>
                <a:ext cx="168097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Line Profile</a:t>
                </a:r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773C079-E27D-E262-059C-174C5CA0E7A8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7627FD6-9AEA-DF15-393F-60359DF57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159700"/>
              </p:ext>
            </p:extLst>
          </p:nvPr>
        </p:nvGraphicFramePr>
        <p:xfrm>
          <a:off x="1250730" y="4646378"/>
          <a:ext cx="969054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793">
                  <a:extLst>
                    <a:ext uri="{9D8B030D-6E8A-4147-A177-3AD203B41FA5}">
                      <a16:colId xmlns:a16="http://schemas.microsoft.com/office/drawing/2014/main" val="241593142"/>
                    </a:ext>
                  </a:extLst>
                </a:gridCol>
                <a:gridCol w="1891862">
                  <a:extLst>
                    <a:ext uri="{9D8B030D-6E8A-4147-A177-3AD203B41FA5}">
                      <a16:colId xmlns:a16="http://schemas.microsoft.com/office/drawing/2014/main" val="3647775186"/>
                    </a:ext>
                  </a:extLst>
                </a:gridCol>
                <a:gridCol w="2608669">
                  <a:extLst>
                    <a:ext uri="{9D8B030D-6E8A-4147-A177-3AD203B41FA5}">
                      <a16:colId xmlns:a16="http://schemas.microsoft.com/office/drawing/2014/main" val="2205068123"/>
                    </a:ext>
                  </a:extLst>
                </a:gridCol>
                <a:gridCol w="1938108">
                  <a:extLst>
                    <a:ext uri="{9D8B030D-6E8A-4147-A177-3AD203B41FA5}">
                      <a16:colId xmlns:a16="http://schemas.microsoft.com/office/drawing/2014/main" val="1642640307"/>
                    </a:ext>
                  </a:extLst>
                </a:gridCol>
                <a:gridCol w="1938108">
                  <a:extLst>
                    <a:ext uri="{9D8B030D-6E8A-4147-A177-3AD203B41FA5}">
                      <a16:colId xmlns:a16="http://schemas.microsoft.com/office/drawing/2014/main" val="376768668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Imaging Modality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Dose inside 95% Isodose Line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Gamma Analysis at 2%/2mm </a:t>
                      </a:r>
                    </a:p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214166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A53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Planned Dose (Gy)</a:t>
                      </a:r>
                    </a:p>
                  </a:txBody>
                  <a:tcPr anchor="ctr">
                    <a:solidFill>
                      <a:srgbClr val="1A53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Measured Volume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(Gy)</a:t>
                      </a:r>
                    </a:p>
                  </a:txBody>
                  <a:tcPr anchor="ctr">
                    <a:solidFill>
                      <a:srgbClr val="1A53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 Difference 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(%)</a:t>
                      </a:r>
                    </a:p>
                  </a:txBody>
                  <a:tcPr anchor="ctr">
                    <a:solidFill>
                      <a:srgbClr val="1A539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A53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639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96.05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8253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97.88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2346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918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32ACD4-D24A-2DE7-BA58-25439FD88F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FC8BE-13C9-985F-14C3-034951BA43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665" y="1709144"/>
            <a:ext cx="9762968" cy="40849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CA" dirty="0"/>
              <a:t>Developed an MR-based gel dosimetry workflow in 3D Slicer</a:t>
            </a:r>
          </a:p>
          <a:p>
            <a:pPr>
              <a:lnSpc>
                <a:spcPct val="150000"/>
              </a:lnSpc>
            </a:pPr>
            <a:r>
              <a:rPr lang="en-CA" dirty="0"/>
              <a:t>MR measurements showed good agreement with planned dose and optical CT</a:t>
            </a:r>
          </a:p>
          <a:p>
            <a:pPr>
              <a:lnSpc>
                <a:spcPct val="150000"/>
              </a:lnSpc>
            </a:pPr>
            <a:r>
              <a:rPr lang="en-CA" dirty="0"/>
              <a:t>Accessible through an open-source platform</a:t>
            </a:r>
          </a:p>
          <a:p>
            <a:pPr>
              <a:lnSpc>
                <a:spcPct val="150000"/>
              </a:lnSpc>
            </a:pPr>
            <a:r>
              <a:rPr lang="en-CA" dirty="0"/>
              <a:t>Supports MR-guided radiation therapy applications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AD2D8-76ED-D6CE-E0D5-1C8A6F85EA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B6E7B5-3980-D5BE-F5F5-C7F911FDFCFC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696981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7848D9-CB1D-868E-B987-4A2F377692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A73637-6BF6-0059-7A63-A5D76A4A63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210" y="934717"/>
            <a:ext cx="8323339" cy="432607"/>
          </a:xfrm>
        </p:spPr>
        <p:txBody>
          <a:bodyPr/>
          <a:lstStyle/>
          <a:p>
            <a:r>
              <a:rPr lang="en-C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Existing </a:t>
            </a:r>
            <a:r>
              <a:rPr lang="en-CA" b="1" dirty="0">
                <a:solidFill>
                  <a:srgbClr val="005E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Optical</a:t>
            </a:r>
            <a:r>
              <a:rPr lang="en-C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CT Workflow in 3D Slicer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diagram of a software&#10;&#10;AI-generated content may be incorrect.">
            <a:extLst>
              <a:ext uri="{FF2B5EF4-FFF2-40B4-BE49-F238E27FC236}">
                <a16:creationId xmlns:a16="http://schemas.microsoft.com/office/drawing/2014/main" id="{CE20D638-E7D9-B4AE-8377-D8F94C830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" r="4522"/>
          <a:stretch>
            <a:fillRect/>
          </a:stretch>
        </p:blipFill>
        <p:spPr>
          <a:xfrm>
            <a:off x="2897628" y="1489118"/>
            <a:ext cx="6396743" cy="4821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49E7ED-6567-CB27-8D8E-9E6CEB2997C1}"/>
              </a:ext>
            </a:extLst>
          </p:cNvPr>
          <p:cNvSpPr txBox="1"/>
          <p:nvPr/>
        </p:nvSpPr>
        <p:spPr>
          <a:xfrm>
            <a:off x="4004732" y="6144093"/>
            <a:ext cx="418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/>
              <a:t>Alexander KM, </a:t>
            </a:r>
            <a:r>
              <a:rPr lang="en-CA" sz="900" i="1" dirty="0"/>
              <a:t>et al</a:t>
            </a:r>
            <a:r>
              <a:rPr lang="en-CA" sz="900" dirty="0"/>
              <a:t>. Streamlined open-source gel dosimetry analysis in 3D slicer. Biomed </a:t>
            </a:r>
            <a:r>
              <a:rPr lang="en-CA" sz="900" i="1" dirty="0"/>
              <a:t>Phys Eng Express. </a:t>
            </a:r>
            <a:r>
              <a:rPr lang="en-CA" sz="900" dirty="0"/>
              <a:t>2018;4(4). </a:t>
            </a:r>
            <a:r>
              <a:rPr lang="en-CA" sz="900" dirty="0" err="1"/>
              <a:t>doi</a:t>
            </a:r>
            <a:r>
              <a:rPr lang="en-CA" sz="900" dirty="0"/>
              <a:t>: 10.1088/2057-1976/aad0cf. </a:t>
            </a:r>
            <a:endParaRPr lang="en-US" sz="900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837A6-B6CD-5ABE-D008-57C43110F6D2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79382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E171C-0C39-8C44-95F2-A945616E3E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Acknowledgements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2200D-F4A1-1F90-AB83-A8BB51817BDB}"/>
              </a:ext>
            </a:extLst>
          </p:cNvPr>
          <p:cNvSpPr txBox="1">
            <a:spLocks/>
          </p:cNvSpPr>
          <p:nvPr/>
        </p:nvSpPr>
        <p:spPr>
          <a:xfrm>
            <a:off x="640665" y="1709144"/>
            <a:ext cx="7448976" cy="408490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CA" dirty="0"/>
              <a:t>School of Computing, Queen’s University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Andras Lasso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Kyle Sunderland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Gabor </a:t>
            </a:r>
            <a:r>
              <a:rPr lang="en-US" dirty="0" err="1"/>
              <a:t>Fichtinger</a:t>
            </a:r>
            <a:endParaRPr lang="en-CA" dirty="0"/>
          </a:p>
          <a:p>
            <a:pPr>
              <a:lnSpc>
                <a:spcPct val="150000"/>
              </a:lnSpc>
            </a:pPr>
            <a:r>
              <a:rPr lang="en-CA" dirty="0"/>
              <a:t>Design Lab</a:t>
            </a:r>
          </a:p>
          <a:p>
            <a:pPr lvl="1">
              <a:lnSpc>
                <a:spcPct val="150000"/>
              </a:lnSpc>
            </a:pPr>
            <a:r>
              <a:rPr lang="en-CA" dirty="0"/>
              <a:t>Adam </a:t>
            </a:r>
            <a:r>
              <a:rPr lang="en-CA" dirty="0" err="1"/>
              <a:t>Yarschenko</a:t>
            </a:r>
            <a:endParaRPr lang="en-CA" dirty="0"/>
          </a:p>
          <a:p>
            <a:pPr lvl="1">
              <a:lnSpc>
                <a:spcPct val="150000"/>
              </a:lnSpc>
            </a:pPr>
            <a:r>
              <a:rPr lang="en-CA" dirty="0"/>
              <a:t>William Gill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B895C5-0E42-0A4B-BF8F-47971C16A4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724"/>
          <a:stretch>
            <a:fillRect/>
          </a:stretch>
        </p:blipFill>
        <p:spPr>
          <a:xfrm>
            <a:off x="6936089" y="858416"/>
            <a:ext cx="4963218" cy="4747626"/>
          </a:xfrm>
          <a:prstGeom prst="rect">
            <a:avLst/>
          </a:prstGeom>
        </p:spPr>
      </p:pic>
      <p:pic>
        <p:nvPicPr>
          <p:cNvPr id="2" name="Picture 1" descr="A blue and white logo&#10;&#10;AI-generated content may be incorrect.">
            <a:extLst>
              <a:ext uri="{FF2B5EF4-FFF2-40B4-BE49-F238E27FC236}">
                <a16:creationId xmlns:a16="http://schemas.microsoft.com/office/drawing/2014/main" id="{C6C34EDF-4E37-87DC-732B-07CA50489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179" y="4644017"/>
            <a:ext cx="962025" cy="962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0F1C5-8D8E-6EF8-F9F6-9A01A913620D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D4A11-8B74-20E5-A951-A7B828CA51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48"/>
          <a:stretch>
            <a:fillRect/>
          </a:stretch>
        </p:blipFill>
        <p:spPr>
          <a:xfrm>
            <a:off x="8503362" y="4644017"/>
            <a:ext cx="3480855" cy="99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76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C0FEA-7B42-AC9F-3323-11B54EACE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software&#10;&#10;AI-generated content may be incorrect.">
            <a:extLst>
              <a:ext uri="{FF2B5EF4-FFF2-40B4-BE49-F238E27FC236}">
                <a16:creationId xmlns:a16="http://schemas.microsoft.com/office/drawing/2014/main" id="{96427D13-2F1B-EC56-8458-A568DE2EA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4" r="42201" b="62133"/>
          <a:stretch>
            <a:fillRect/>
          </a:stretch>
        </p:blipFill>
        <p:spPr>
          <a:xfrm>
            <a:off x="6253165" y="1792598"/>
            <a:ext cx="1313933" cy="1825582"/>
          </a:xfrm>
          <a:prstGeom prst="rect">
            <a:avLst/>
          </a:prstGeom>
        </p:spPr>
      </p:pic>
      <p:sp>
        <p:nvSpPr>
          <p:cNvPr id="207" name="Text Placeholder 206">
            <a:extLst>
              <a:ext uri="{FF2B5EF4-FFF2-40B4-BE49-F238E27FC236}">
                <a16:creationId xmlns:a16="http://schemas.microsoft.com/office/drawing/2014/main" id="{BA5B9DDA-DFB1-4E5A-BBFE-2EF50F6D34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8" name="Text Placeholder 207">
            <a:extLst>
              <a:ext uri="{FF2B5EF4-FFF2-40B4-BE49-F238E27FC236}">
                <a16:creationId xmlns:a16="http://schemas.microsoft.com/office/drawing/2014/main" id="{24695426-AF62-F97F-FF38-E256CC2D62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211" y="934717"/>
            <a:ext cx="8694814" cy="432607"/>
          </a:xfrm>
        </p:spPr>
        <p:txBody>
          <a:bodyPr/>
          <a:lstStyle/>
          <a:p>
            <a:r>
              <a:rPr lang="en-C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What’s New in MR Workflow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CA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4" name="Picture 213" descr="A diagram of a software&#10;&#10;AI-generated content may be incorrect.">
            <a:extLst>
              <a:ext uri="{FF2B5EF4-FFF2-40B4-BE49-F238E27FC236}">
                <a16:creationId xmlns:a16="http://schemas.microsoft.com/office/drawing/2014/main" id="{3CF15D37-7B51-EA2D-AA8C-2D0D1E5DB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" t="-70" r="59661" b="60839"/>
          <a:stretch>
            <a:fillRect/>
          </a:stretch>
        </p:blipFill>
        <p:spPr>
          <a:xfrm>
            <a:off x="439444" y="1804137"/>
            <a:ext cx="2398697" cy="1891350"/>
          </a:xfrm>
          <a:prstGeom prst="rect">
            <a:avLst/>
          </a:prstGeom>
        </p:spPr>
      </p:pic>
      <p:pic>
        <p:nvPicPr>
          <p:cNvPr id="216" name="Picture 215" descr="A diagram of a software&#10;&#10;AI-generated content may be incorrect.">
            <a:extLst>
              <a:ext uri="{FF2B5EF4-FFF2-40B4-BE49-F238E27FC236}">
                <a16:creationId xmlns:a16="http://schemas.microsoft.com/office/drawing/2014/main" id="{CE7FC8BC-51F6-699B-D88F-948E36827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9" r="4522" b="52255"/>
          <a:stretch>
            <a:fillRect/>
          </a:stretch>
        </p:blipFill>
        <p:spPr>
          <a:xfrm>
            <a:off x="7724263" y="1393655"/>
            <a:ext cx="2676525" cy="2301832"/>
          </a:xfrm>
          <a:prstGeom prst="rect">
            <a:avLst/>
          </a:prstGeom>
        </p:spPr>
      </p:pic>
      <p:pic>
        <p:nvPicPr>
          <p:cNvPr id="218" name="Picture 217" descr="A diagram of a software&#10;&#10;AI-generated content may be incorrect.">
            <a:extLst>
              <a:ext uri="{FF2B5EF4-FFF2-40B4-BE49-F238E27FC236}">
                <a16:creationId xmlns:a16="http://schemas.microsoft.com/office/drawing/2014/main" id="{F229B84B-6ECC-5E02-760B-8264D1B90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4" r="42201" b="62133"/>
          <a:stretch>
            <a:fillRect/>
          </a:stretch>
        </p:blipFill>
        <p:spPr>
          <a:xfrm rot="5400000">
            <a:off x="9166053" y="3180465"/>
            <a:ext cx="643888" cy="1825582"/>
          </a:xfrm>
          <a:prstGeom prst="rect">
            <a:avLst/>
          </a:prstGeom>
        </p:spPr>
      </p:pic>
      <p:pic>
        <p:nvPicPr>
          <p:cNvPr id="219" name="Picture 218" descr="A diagram of a software&#10;&#10;AI-generated content may be incorrect.">
            <a:extLst>
              <a:ext uri="{FF2B5EF4-FFF2-40B4-BE49-F238E27FC236}">
                <a16:creationId xmlns:a16="http://schemas.microsoft.com/office/drawing/2014/main" id="{F7A03DC3-C2A4-8DDC-DAC9-4E089EA3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4" r="42201" b="62133"/>
          <a:stretch>
            <a:fillRect/>
          </a:stretch>
        </p:blipFill>
        <p:spPr>
          <a:xfrm flipH="1" flipV="1">
            <a:off x="4559959" y="4734848"/>
            <a:ext cx="1313933" cy="1825582"/>
          </a:xfrm>
          <a:prstGeom prst="rect">
            <a:avLst/>
          </a:prstGeom>
        </p:spPr>
      </p:pic>
      <p:pic>
        <p:nvPicPr>
          <p:cNvPr id="217" name="Picture 216" descr="A diagram of a software&#10;&#10;AI-generated content may be incorrect.">
            <a:extLst>
              <a:ext uri="{FF2B5EF4-FFF2-40B4-BE49-F238E27FC236}">
                <a16:creationId xmlns:a16="http://schemas.microsoft.com/office/drawing/2014/main" id="{3303CE30-A890-DF89-678B-1C2EDE27E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" t="60290" r="57443"/>
          <a:stretch>
            <a:fillRect/>
          </a:stretch>
        </p:blipFill>
        <p:spPr>
          <a:xfrm>
            <a:off x="1910452" y="4524918"/>
            <a:ext cx="2560197" cy="1914427"/>
          </a:xfrm>
          <a:prstGeom prst="rect">
            <a:avLst/>
          </a:prstGeom>
        </p:spPr>
      </p:pic>
      <p:grpSp>
        <p:nvGrpSpPr>
          <p:cNvPr id="222" name="Group 221">
            <a:extLst>
              <a:ext uri="{FF2B5EF4-FFF2-40B4-BE49-F238E27FC236}">
                <a16:creationId xmlns:a16="http://schemas.microsoft.com/office/drawing/2014/main" id="{67AF482D-6DC7-5323-7805-291AD04E54F4}"/>
              </a:ext>
            </a:extLst>
          </p:cNvPr>
          <p:cNvGrpSpPr/>
          <p:nvPr/>
        </p:nvGrpSpPr>
        <p:grpSpPr>
          <a:xfrm>
            <a:off x="6052512" y="4088734"/>
            <a:ext cx="2333625" cy="2419350"/>
            <a:chOff x="2662993" y="3944893"/>
            <a:chExt cx="2333625" cy="2419350"/>
          </a:xfrm>
        </p:grpSpPr>
        <p:pic>
          <p:nvPicPr>
            <p:cNvPr id="215" name="Picture 214" descr="A diagram of a software&#10;&#10;AI-generated content may be incorrect.">
              <a:extLst>
                <a:ext uri="{FF2B5EF4-FFF2-40B4-BE49-F238E27FC236}">
                  <a16:creationId xmlns:a16="http://schemas.microsoft.com/office/drawing/2014/main" id="{1C554BCA-2C66-DE36-C381-BB405C815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93" t="58809" r="9618" b="1479"/>
            <a:stretch>
              <a:fillRect/>
            </a:stretch>
          </p:blipFill>
          <p:spPr>
            <a:xfrm>
              <a:off x="2662993" y="4449718"/>
              <a:ext cx="2333625" cy="1914525"/>
            </a:xfrm>
            <a:prstGeom prst="rect">
              <a:avLst/>
            </a:prstGeom>
          </p:spPr>
        </p:pic>
        <p:sp>
          <p:nvSpPr>
            <p:cNvPr id="221" name="Rectangle: Rounded Corners 220">
              <a:extLst>
                <a:ext uri="{FF2B5EF4-FFF2-40B4-BE49-F238E27FC236}">
                  <a16:creationId xmlns:a16="http://schemas.microsoft.com/office/drawing/2014/main" id="{1B16702B-D8A2-1C41-E03B-8C78417A81F1}"/>
                </a:ext>
              </a:extLst>
            </p:cNvPr>
            <p:cNvSpPr/>
            <p:nvPr/>
          </p:nvSpPr>
          <p:spPr>
            <a:xfrm>
              <a:off x="4391025" y="3944893"/>
              <a:ext cx="590550" cy="7429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4" name="Text Placeholder 2">
                <a:extLst>
                  <a:ext uri="{FF2B5EF4-FFF2-40B4-BE49-F238E27FC236}">
                    <a16:creationId xmlns:a16="http://schemas.microsoft.com/office/drawing/2014/main" id="{062272AD-ED61-8EF3-A122-24822F1B5BD1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2668996" y="1792598"/>
                <a:ext cx="3584169" cy="191442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000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CA" sz="2000" dirty="0"/>
                  <a:t>R1 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CA" sz="2000" dirty="0"/>
                  <a:t>R2 Maps</a:t>
                </a:r>
              </a:p>
              <a:p>
                <a:pPr lvl="1"/>
                <a:r>
                  <a:rPr lang="en-CA" sz="2000" dirty="0"/>
                  <a:t>Pre- and post-irradiation volume registration</a:t>
                </a:r>
              </a:p>
              <a:p>
                <a:pPr lvl="1"/>
                <a:r>
                  <a:rPr lang="en-CA" sz="2000" dirty="0"/>
                  <a:t>Denoising</a:t>
                </a:r>
              </a:p>
              <a:p>
                <a:pPr lvl="1"/>
                <a:r>
                  <a:rPr lang="en-CA" sz="2000" dirty="0"/>
                  <a:t>Pre- and post-irradiation volume subtraction</a:t>
                </a:r>
              </a:p>
            </p:txBody>
          </p:sp>
        </mc:Choice>
        <mc:Fallback xmlns="">
          <p:sp>
            <p:nvSpPr>
              <p:cNvPr id="224" name="Text Placeholder 2">
                <a:extLst>
                  <a:ext uri="{FF2B5EF4-FFF2-40B4-BE49-F238E27FC236}">
                    <a16:creationId xmlns:a16="http://schemas.microsoft.com/office/drawing/2014/main" id="{062272AD-ED61-8EF3-A122-24822F1B5B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2668996" y="1792598"/>
                <a:ext cx="3584169" cy="1914427"/>
              </a:xfrm>
              <a:blipFill>
                <a:blip r:embed="rId4"/>
                <a:stretch>
                  <a:fillRect l="-1767" t="-3311" b="-5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" name="Text Placeholder 2">
            <a:extLst>
              <a:ext uri="{FF2B5EF4-FFF2-40B4-BE49-F238E27FC236}">
                <a16:creationId xmlns:a16="http://schemas.microsoft.com/office/drawing/2014/main" id="{E8C81AAB-D5A5-8D7A-843E-846D727EAA1A}"/>
              </a:ext>
            </a:extLst>
          </p:cNvPr>
          <p:cNvSpPr txBox="1">
            <a:spLocks/>
          </p:cNvSpPr>
          <p:nvPr/>
        </p:nvSpPr>
        <p:spPr>
          <a:xfrm>
            <a:off x="8525959" y="4593559"/>
            <a:ext cx="2572742" cy="191452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/>
              <a:t>MR Dose Calibration</a:t>
            </a:r>
          </a:p>
          <a:p>
            <a:pPr lvl="1"/>
            <a:r>
              <a:rPr lang="en-US" sz="2000" dirty="0"/>
              <a:t>User defined sampling axis</a:t>
            </a:r>
          </a:p>
          <a:p>
            <a:pPr lvl="1"/>
            <a:r>
              <a:rPr lang="en-US" sz="2000" dirty="0"/>
              <a:t>Adjustable averaging radius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E5BEE9A7-117C-F9EA-57FA-B47986E78541}"/>
              </a:ext>
            </a:extLst>
          </p:cNvPr>
          <p:cNvSpPr/>
          <p:nvPr/>
        </p:nvSpPr>
        <p:spPr>
          <a:xfrm>
            <a:off x="649211" y="1477736"/>
            <a:ext cx="5446789" cy="250058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097FF1F8-7F88-AAE3-D382-50FA0A51E4A4}"/>
              </a:ext>
            </a:extLst>
          </p:cNvPr>
          <p:cNvSpPr/>
          <p:nvPr/>
        </p:nvSpPr>
        <p:spPr>
          <a:xfrm>
            <a:off x="5963202" y="4462497"/>
            <a:ext cx="5135499" cy="21565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BAABDF-285D-5863-A3CB-940F9B79005A}"/>
              </a:ext>
            </a:extLst>
          </p:cNvPr>
          <p:cNvSpPr/>
          <p:nvPr/>
        </p:nvSpPr>
        <p:spPr>
          <a:xfrm>
            <a:off x="11201400" y="4071257"/>
            <a:ext cx="293914" cy="315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E97304-6C39-63AD-1BB6-B5AAD140E887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9933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  <p:bldP spid="2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 descr="Clipboard Checked with solid fill">
            <a:extLst>
              <a:ext uri="{FF2B5EF4-FFF2-40B4-BE49-F238E27FC236}">
                <a16:creationId xmlns:a16="http://schemas.microsoft.com/office/drawing/2014/main" id="{1DADEDBC-DB2F-23D6-7126-CF406D3F8F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7991" y="1432442"/>
            <a:ext cx="771144" cy="67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4D0954-C3F1-E940-C1D1-28E82BD81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7" r="34797"/>
          <a:stretch>
            <a:fillRect/>
          </a:stretch>
        </p:blipFill>
        <p:spPr>
          <a:xfrm>
            <a:off x="769278" y="1523386"/>
            <a:ext cx="501404" cy="82391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7942DF-56E9-5364-8051-DCB7398140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C8C13C-ABE0-3637-980D-F49A336D9A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211" y="934717"/>
            <a:ext cx="7788780" cy="432607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Experimental Case Study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44706A8-7A92-D4C0-E98B-D0E85BB7304F}"/>
              </a:ext>
            </a:extLst>
          </p:cNvPr>
          <p:cNvSpPr txBox="1">
            <a:spLocks/>
          </p:cNvSpPr>
          <p:nvPr/>
        </p:nvSpPr>
        <p:spPr>
          <a:xfrm>
            <a:off x="1241725" y="1677403"/>
            <a:ext cx="3220147" cy="43260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Fricke Gel Formulation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6C628C0-B0C0-7474-81D4-C32C2D0CF5FD}"/>
              </a:ext>
            </a:extLst>
          </p:cNvPr>
          <p:cNvSpPr txBox="1">
            <a:spLocks/>
          </p:cNvSpPr>
          <p:nvPr/>
        </p:nvSpPr>
        <p:spPr>
          <a:xfrm>
            <a:off x="774474" y="2505075"/>
            <a:ext cx="5790918" cy="36845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Gelatin: 6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Sulfuric acid: 65 mM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Ferrous ammonium sulfate: 0.42 mM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Xylenol Orange: 0.05 mM</a:t>
            </a:r>
          </a:p>
          <a:p>
            <a:pPr>
              <a:lnSpc>
                <a:spcPct val="100000"/>
              </a:lnSpc>
            </a:pPr>
            <a:endParaRPr lang="en-US" sz="700" dirty="0">
              <a:latin typeface="Calibri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2800">
                <a:latin typeface="Calibri"/>
                <a:ea typeface="Calibri"/>
                <a:cs typeface="Calibri"/>
              </a:rPr>
              <a:t>Two gel jars prepared:</a:t>
            </a:r>
          </a:p>
          <a:p>
            <a:pPr lvl="1">
              <a:lnSpc>
                <a:spcPct val="100000"/>
              </a:lnSpc>
            </a:pPr>
            <a:r>
              <a:rPr lang="en-US" sz="2500">
                <a:latin typeface="Calibri"/>
                <a:ea typeface="Calibri"/>
                <a:cs typeface="Calibri"/>
              </a:rPr>
              <a:t>Measured</a:t>
            </a:r>
          </a:p>
          <a:p>
            <a:pPr lvl="1">
              <a:lnSpc>
                <a:spcPct val="100000"/>
              </a:lnSpc>
            </a:pPr>
            <a:r>
              <a:rPr lang="en-US" sz="2500">
                <a:latin typeface="Calibri"/>
                <a:ea typeface="Calibri"/>
                <a:cs typeface="Calibri"/>
              </a:rPr>
              <a:t>Calibration</a:t>
            </a:r>
            <a:endParaRPr lang="en-US" sz="2500" dirty="0">
              <a:latin typeface="Calibri"/>
              <a:ea typeface="Calibri"/>
              <a:cs typeface="Calibri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E85141-266D-4334-1606-23B2A0AD1E88}"/>
              </a:ext>
            </a:extLst>
          </p:cNvPr>
          <p:cNvSpPr txBox="1">
            <a:spLocks/>
          </p:cNvSpPr>
          <p:nvPr/>
        </p:nvSpPr>
        <p:spPr>
          <a:xfrm>
            <a:off x="6856874" y="1681163"/>
            <a:ext cx="4064444" cy="82391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Clinical Plan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598F7D19-841D-66E0-C240-FE210B3D7616}"/>
              </a:ext>
            </a:extLst>
          </p:cNvPr>
          <p:cNvSpPr txBox="1">
            <a:spLocks/>
          </p:cNvSpPr>
          <p:nvPr/>
        </p:nvSpPr>
        <p:spPr>
          <a:xfrm>
            <a:off x="6856874" y="2505075"/>
            <a:ext cx="4064444" cy="36845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Liver SBRT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Varian TrueBeam linac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MV FFF beam</a:t>
            </a:r>
          </a:p>
          <a:p>
            <a:pPr>
              <a:lnSpc>
                <a:spcPct val="100000"/>
              </a:lnSpc>
            </a:pPr>
            <a:r>
              <a:rPr lang="en-US" sz="2800">
                <a:latin typeface="Calibri"/>
                <a:ea typeface="Calibri"/>
                <a:cs typeface="Calibri"/>
              </a:rPr>
              <a:t>3 Gy scaled down </a:t>
            </a:r>
            <a:r>
              <a:rPr lang="en-US" sz="2800" dirty="0">
                <a:latin typeface="Calibri"/>
                <a:ea typeface="Calibri"/>
                <a:cs typeface="Calibri"/>
              </a:rPr>
              <a:t>prescription dose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Cylindrical phantom</a:t>
            </a:r>
          </a:p>
          <a:p>
            <a:pPr>
              <a:lnSpc>
                <a:spcPct val="100000"/>
              </a:lnSpc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30EF3-DF78-A753-01FC-E164E347F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3" t="12978" r="4270" b="-3291"/>
          <a:stretch>
            <a:fillRect/>
          </a:stretch>
        </p:blipFill>
        <p:spPr>
          <a:xfrm rot="5400000">
            <a:off x="10042031" y="4740257"/>
            <a:ext cx="1758572" cy="1742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9E320C-8D7F-1BB5-6099-6889A6B84589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99640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B1125-6A89-D1CD-37DE-C8F9B9F36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2D14CBB-0998-2490-94C6-5D3A44DD3618}"/>
              </a:ext>
            </a:extLst>
          </p:cNvPr>
          <p:cNvGrpSpPr/>
          <p:nvPr/>
        </p:nvGrpSpPr>
        <p:grpSpPr>
          <a:xfrm>
            <a:off x="891048" y="4621896"/>
            <a:ext cx="4232331" cy="1743988"/>
            <a:chOff x="608562" y="1414731"/>
            <a:chExt cx="7473966" cy="36339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56BA73-F547-89F7-D5EF-849BB97F9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463" t="5457" r="12580" b="2180"/>
            <a:stretch>
              <a:fillRect/>
            </a:stretch>
          </p:blipFill>
          <p:spPr>
            <a:xfrm>
              <a:off x="608562" y="1414731"/>
              <a:ext cx="2089237" cy="363390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5B8A45-4541-8ECF-5084-D8025E7E4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665" t="6716" r="9609" b="3530"/>
            <a:stretch>
              <a:fillRect/>
            </a:stretch>
          </p:blipFill>
          <p:spPr>
            <a:xfrm>
              <a:off x="2682566" y="1414731"/>
              <a:ext cx="2089237" cy="363390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CC254FF-815B-8FCA-63C5-6ED81D9C2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005" t="8356" r="9744" b="1425"/>
            <a:stretch>
              <a:fillRect/>
            </a:stretch>
          </p:blipFill>
          <p:spPr>
            <a:xfrm>
              <a:off x="4782502" y="1414731"/>
              <a:ext cx="3300026" cy="3633903"/>
            </a:xfrm>
            <a:prstGeom prst="rect">
              <a:avLst/>
            </a:prstGeom>
          </p:spPr>
        </p:pic>
      </p:grpSp>
      <p:cxnSp>
        <p:nvCxnSpPr>
          <p:cNvPr id="14" name="Shape 99">
            <a:extLst>
              <a:ext uri="{FF2B5EF4-FFF2-40B4-BE49-F238E27FC236}">
                <a16:creationId xmlns:a16="http://schemas.microsoft.com/office/drawing/2014/main" id="{A07990FF-4AFA-92C8-9814-58C77B72F045}"/>
              </a:ext>
            </a:extLst>
          </p:cNvPr>
          <p:cNvCxnSpPr>
            <a:cxnSpLocks/>
          </p:cNvCxnSpPr>
          <p:nvPr/>
        </p:nvCxnSpPr>
        <p:spPr>
          <a:xfrm>
            <a:off x="452613" y="641628"/>
            <a:ext cx="11301422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10" name="Title 2">
            <a:extLst>
              <a:ext uri="{FF2B5EF4-FFF2-40B4-BE49-F238E27FC236}">
                <a16:creationId xmlns:a16="http://schemas.microsoft.com/office/drawing/2014/main" id="{46BDC138-7FC6-5A64-9256-9C7486DE1906}"/>
              </a:ext>
            </a:extLst>
          </p:cNvPr>
          <p:cNvSpPr txBox="1">
            <a:spLocks/>
          </p:cNvSpPr>
          <p:nvPr/>
        </p:nvSpPr>
        <p:spPr>
          <a:xfrm>
            <a:off x="761958" y="818297"/>
            <a:ext cx="10992076" cy="760412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5E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Imaging Readout Methods for FXO Gel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C23163C-6BB4-80F4-E3A3-7EC58FB98532}"/>
              </a:ext>
            </a:extLst>
          </p:cNvPr>
          <p:cNvSpPr txBox="1">
            <a:spLocks/>
          </p:cNvSpPr>
          <p:nvPr/>
        </p:nvSpPr>
        <p:spPr>
          <a:xfrm>
            <a:off x="761877" y="1583982"/>
            <a:ext cx="5082077" cy="50785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 Resonance Imaging (MRI)</a:t>
            </a:r>
          </a:p>
        </p:txBody>
      </p:sp>
      <p:pic>
        <p:nvPicPr>
          <p:cNvPr id="11" name="Google Shape;134;p9" descr="Magnetic Resonance Imaging (MRI) - MAGNETOM® MRI Scanner - Siemens  Healthineers Canada">
            <a:extLst>
              <a:ext uri="{FF2B5EF4-FFF2-40B4-BE49-F238E27FC236}">
                <a16:creationId xmlns:a16="http://schemas.microsoft.com/office/drawing/2014/main" id="{48142E22-D349-F76A-BC95-53E45B74BE4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alphaModFix/>
          </a:blip>
          <a:srcRect l="9099" t="401" r="8463" b="401"/>
          <a:stretch/>
        </p:blipFill>
        <p:spPr>
          <a:xfrm>
            <a:off x="962397" y="2464234"/>
            <a:ext cx="1625467" cy="1211473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27" name="Down Arrow 26">
            <a:extLst>
              <a:ext uri="{FF2B5EF4-FFF2-40B4-BE49-F238E27FC236}">
                <a16:creationId xmlns:a16="http://schemas.microsoft.com/office/drawing/2014/main" id="{5CE9E305-C451-7340-355E-A0BA46C9416F}"/>
              </a:ext>
            </a:extLst>
          </p:cNvPr>
          <p:cNvSpPr/>
          <p:nvPr/>
        </p:nvSpPr>
        <p:spPr>
          <a:xfrm>
            <a:off x="1667288" y="4048100"/>
            <a:ext cx="222402" cy="519289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47B9D0F-AE52-D90E-1B93-990A474768E1}"/>
              </a:ext>
            </a:extLst>
          </p:cNvPr>
          <p:cNvSpPr/>
          <p:nvPr/>
        </p:nvSpPr>
        <p:spPr>
          <a:xfrm>
            <a:off x="881620" y="2227439"/>
            <a:ext cx="1787022" cy="1691969"/>
          </a:xfrm>
          <a:prstGeom prst="roundRect">
            <a:avLst/>
          </a:prstGeom>
          <a:noFill/>
          <a:ln w="76200">
            <a:solidFill>
              <a:srgbClr val="105E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B885765-9EAA-31F4-822E-AAD06292ECA6}"/>
                  </a:ext>
                </a:extLst>
              </p:cNvPr>
              <p:cNvSpPr txBox="1"/>
              <p:nvPr/>
            </p:nvSpPr>
            <p:spPr>
              <a:xfrm>
                <a:off x="2749419" y="2190380"/>
                <a:ext cx="3239564" cy="1754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 T Siemens MAGNETOM Vida scanner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Measures R1 relaxation rates via MP2RAGE pulse sequence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Reconstructed at a resolution of 0.5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0.5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0.5 mm</a:t>
                </a:r>
                <a:r>
                  <a:rPr lang="en-US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B885765-9EAA-31F4-822E-AAD06292E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419" y="2190380"/>
                <a:ext cx="3239564" cy="1754326"/>
              </a:xfrm>
              <a:prstGeom prst="rect">
                <a:avLst/>
              </a:prstGeom>
              <a:blipFill>
                <a:blip r:embed="rId7"/>
                <a:stretch>
                  <a:fillRect l="-1130" t="-1736" r="-2260" b="-45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oogle Shape;77;p5" descr="A black machine with a white background&#10;&#10;AI-generated content may be incorrect.">
            <a:extLst>
              <a:ext uri="{FF2B5EF4-FFF2-40B4-BE49-F238E27FC236}">
                <a16:creationId xmlns:a16="http://schemas.microsoft.com/office/drawing/2014/main" id="{FFDA4CE9-841F-49AC-0CB9-B0E40A44043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397" t="5881" r="1157" b="8417"/>
          <a:stretch/>
        </p:blipFill>
        <p:spPr>
          <a:xfrm>
            <a:off x="6617149" y="2440622"/>
            <a:ext cx="1655270" cy="125384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1D709B-5096-CAAD-0398-F63BC82D9C9D}"/>
                  </a:ext>
                </a:extLst>
              </p:cNvPr>
              <p:cNvSpPr txBox="1"/>
              <p:nvPr/>
            </p:nvSpPr>
            <p:spPr>
              <a:xfrm>
                <a:off x="8421746" y="2190380"/>
                <a:ext cx="3239564" cy="1754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Modus QA Vista 16 Optical CT Scanner with 590 nm light source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Measures optical attenuation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Reconstructed at a resolution of 0.5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0.5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0.5 mm</a:t>
                </a:r>
                <a:r>
                  <a:rPr lang="en-US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1D709B-5096-CAAD-0398-F63BC82D9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1746" y="2190380"/>
                <a:ext cx="3239564" cy="1754326"/>
              </a:xfrm>
              <a:prstGeom prst="rect">
                <a:avLst/>
              </a:prstGeom>
              <a:blipFill>
                <a:blip r:embed="rId9"/>
                <a:stretch>
                  <a:fillRect l="-1318" t="-1736" r="-3013" b="-45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Down Arrow 25">
            <a:extLst>
              <a:ext uri="{FF2B5EF4-FFF2-40B4-BE49-F238E27FC236}">
                <a16:creationId xmlns:a16="http://schemas.microsoft.com/office/drawing/2014/main" id="{09E9C10E-2E13-AD1B-9970-0357ACB91AF8}"/>
              </a:ext>
            </a:extLst>
          </p:cNvPr>
          <p:cNvSpPr/>
          <p:nvPr/>
        </p:nvSpPr>
        <p:spPr>
          <a:xfrm>
            <a:off x="7333583" y="4048101"/>
            <a:ext cx="222402" cy="519289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85E529-0DB5-B0A3-FE21-9D5E1F223765}"/>
              </a:ext>
            </a:extLst>
          </p:cNvPr>
          <p:cNvGrpSpPr/>
          <p:nvPr/>
        </p:nvGrpSpPr>
        <p:grpSpPr>
          <a:xfrm>
            <a:off x="6411645" y="1583982"/>
            <a:ext cx="5655934" cy="2331972"/>
            <a:chOff x="663988" y="1758153"/>
            <a:chExt cx="5655934" cy="2331972"/>
          </a:xfrm>
        </p:grpSpPr>
        <p:sp>
          <p:nvSpPr>
            <p:cNvPr id="3" name="Text Placeholder 9">
              <a:extLst>
                <a:ext uri="{FF2B5EF4-FFF2-40B4-BE49-F238E27FC236}">
                  <a16:creationId xmlns:a16="http://schemas.microsoft.com/office/drawing/2014/main" id="{25EF5D9C-FBA0-2F8A-7D69-1ABD26F780B0}"/>
                </a:ext>
              </a:extLst>
            </p:cNvPr>
            <p:cNvSpPr txBox="1">
              <a:spLocks/>
            </p:cNvSpPr>
            <p:nvPr/>
          </p:nvSpPr>
          <p:spPr>
            <a:xfrm>
              <a:off x="663988" y="1758153"/>
              <a:ext cx="5655934" cy="507855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100" dirty="0">
                  <a:solidFill>
                    <a:schemeClr val="accent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Optical Computed Tomography (Optical CT)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EB5FA3A-CD9B-AE5B-44E3-2C2BBACC0E22}"/>
                </a:ext>
              </a:extLst>
            </p:cNvPr>
            <p:cNvSpPr/>
            <p:nvPr/>
          </p:nvSpPr>
          <p:spPr>
            <a:xfrm>
              <a:off x="806290" y="2398156"/>
              <a:ext cx="1787022" cy="1691969"/>
            </a:xfrm>
            <a:prstGeom prst="roundRect">
              <a:avLst/>
            </a:prstGeom>
            <a:noFill/>
            <a:ln w="76200">
              <a:solidFill>
                <a:srgbClr val="105E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1C4AF5F-F257-0057-F00D-3A2B8FA95733}"/>
              </a:ext>
            </a:extLst>
          </p:cNvPr>
          <p:cNvGrpSpPr/>
          <p:nvPr/>
        </p:nvGrpSpPr>
        <p:grpSpPr>
          <a:xfrm>
            <a:off x="6553947" y="4647317"/>
            <a:ext cx="4451065" cy="1690635"/>
            <a:chOff x="3073819" y="1175084"/>
            <a:chExt cx="5682324" cy="230721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58182BE-2AEE-CBD7-B3E3-FE87D81F5AFA}"/>
                </a:ext>
              </a:extLst>
            </p:cNvPr>
            <p:cNvGrpSpPr/>
            <p:nvPr/>
          </p:nvGrpSpPr>
          <p:grpSpPr>
            <a:xfrm>
              <a:off x="3073819" y="1175085"/>
              <a:ext cx="3431358" cy="2307211"/>
              <a:chOff x="3073819" y="1175085"/>
              <a:chExt cx="3431358" cy="2307211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2BB60A0-0E62-4AD0-3B4C-CDD8C134F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12243" t="15249" r="11119" b="13727"/>
              <a:stretch>
                <a:fillRect/>
              </a:stretch>
            </p:blipFill>
            <p:spPr>
              <a:xfrm>
                <a:off x="3073819" y="1175086"/>
                <a:ext cx="1715679" cy="230721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706C5D9C-F618-CDAD-EDA9-CA817819E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22295" t="3018" r="9485" b="34562"/>
              <a:stretch>
                <a:fillRect/>
              </a:stretch>
            </p:blipFill>
            <p:spPr>
              <a:xfrm>
                <a:off x="4789498" y="1175085"/>
                <a:ext cx="1715679" cy="2307211"/>
              </a:xfrm>
              <a:prstGeom prst="rect">
                <a:avLst/>
              </a:prstGeom>
            </p:spPr>
          </p:pic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41CE2D7-7B59-5951-D88C-1CA8C6610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20975" t="24627" r="23348" b="18020"/>
            <a:stretch>
              <a:fillRect/>
            </a:stretch>
          </p:blipFill>
          <p:spPr>
            <a:xfrm rot="16200000">
              <a:off x="6477057" y="1203205"/>
              <a:ext cx="2307208" cy="22509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B994AAC-DE57-67FB-9BF0-CA632956F472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0641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E9E62C-338E-82F4-3358-0E570DDF15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DFCC8F-7361-A662-4BDC-7404629AF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b="1">
                <a:latin typeface="Calibri"/>
                <a:ea typeface="Calibri"/>
                <a:cs typeface="Calibri"/>
              </a:rPr>
              <a:t>MR Workflow Demonstration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0A94E5-98F5-3E63-F66E-F8FACD86E7D2}"/>
              </a:ext>
            </a:extLst>
          </p:cNvPr>
          <p:cNvGrpSpPr/>
          <p:nvPr/>
        </p:nvGrpSpPr>
        <p:grpSpPr>
          <a:xfrm>
            <a:off x="2037919" y="1976902"/>
            <a:ext cx="8119885" cy="3610045"/>
            <a:chOff x="2057972" y="1946823"/>
            <a:chExt cx="8119885" cy="361004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0D4A970-F4D6-ABFB-BB57-A44CD3DD9880}"/>
                </a:ext>
              </a:extLst>
            </p:cNvPr>
            <p:cNvGrpSpPr/>
            <p:nvPr/>
          </p:nvGrpSpPr>
          <p:grpSpPr>
            <a:xfrm>
              <a:off x="4613823" y="2221830"/>
              <a:ext cx="435429" cy="3066618"/>
              <a:chOff x="4613823" y="2221830"/>
              <a:chExt cx="435429" cy="3066618"/>
            </a:xfrm>
          </p:grpSpPr>
          <p:sp>
            <p:nvSpPr>
              <p:cNvPr id="3" name="Arrow: Right 2">
                <a:extLst>
                  <a:ext uri="{FF2B5EF4-FFF2-40B4-BE49-F238E27FC236}">
                    <a16:creationId xmlns:a16="http://schemas.microsoft.com/office/drawing/2014/main" id="{8EDF9932-FD84-D813-E724-A29EEC9F52A1}"/>
                  </a:ext>
                </a:extLst>
              </p:cNvPr>
              <p:cNvSpPr/>
              <p:nvPr/>
            </p:nvSpPr>
            <p:spPr>
              <a:xfrm>
                <a:off x="4613824" y="2221830"/>
                <a:ext cx="435428" cy="108857"/>
              </a:xfrm>
              <a:prstGeom prst="rightArrow">
                <a:avLst/>
              </a:prstGeom>
              <a:solidFill>
                <a:srgbClr val="009999"/>
              </a:solidFill>
              <a:ln>
                <a:solidFill>
                  <a:srgbClr val="2F99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Arrow: Right 3">
                <a:extLst>
                  <a:ext uri="{FF2B5EF4-FFF2-40B4-BE49-F238E27FC236}">
                    <a16:creationId xmlns:a16="http://schemas.microsoft.com/office/drawing/2014/main" id="{07AC28D2-6BDD-6139-0D38-5155E1C238E3}"/>
                  </a:ext>
                </a:extLst>
              </p:cNvPr>
              <p:cNvSpPr/>
              <p:nvPr/>
            </p:nvSpPr>
            <p:spPr>
              <a:xfrm>
                <a:off x="4613824" y="3244514"/>
                <a:ext cx="435428" cy="108857"/>
              </a:xfrm>
              <a:prstGeom prst="rightArrow">
                <a:avLst/>
              </a:prstGeom>
              <a:solidFill>
                <a:srgbClr val="009999"/>
              </a:solidFill>
              <a:ln>
                <a:solidFill>
                  <a:srgbClr val="2F99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row: Right 9">
                <a:extLst>
                  <a:ext uri="{FF2B5EF4-FFF2-40B4-BE49-F238E27FC236}">
                    <a16:creationId xmlns:a16="http://schemas.microsoft.com/office/drawing/2014/main" id="{33C6E329-2956-653A-6C12-1B8EC40D491A}"/>
                  </a:ext>
                </a:extLst>
              </p:cNvPr>
              <p:cNvSpPr/>
              <p:nvPr/>
            </p:nvSpPr>
            <p:spPr>
              <a:xfrm>
                <a:off x="4613823" y="4217066"/>
                <a:ext cx="435428" cy="108857"/>
              </a:xfrm>
              <a:prstGeom prst="rightArrow">
                <a:avLst/>
              </a:prstGeom>
              <a:solidFill>
                <a:srgbClr val="009999"/>
              </a:solidFill>
              <a:ln>
                <a:solidFill>
                  <a:srgbClr val="2F99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rrow: Right 10">
                <a:extLst>
                  <a:ext uri="{FF2B5EF4-FFF2-40B4-BE49-F238E27FC236}">
                    <a16:creationId xmlns:a16="http://schemas.microsoft.com/office/drawing/2014/main" id="{7CCC7DF9-98B0-2D49-6875-334F1E17C83B}"/>
                  </a:ext>
                </a:extLst>
              </p:cNvPr>
              <p:cNvSpPr/>
              <p:nvPr/>
            </p:nvSpPr>
            <p:spPr>
              <a:xfrm>
                <a:off x="4613823" y="5179591"/>
                <a:ext cx="435428" cy="108857"/>
              </a:xfrm>
              <a:prstGeom prst="rightArrow">
                <a:avLst/>
              </a:prstGeom>
              <a:solidFill>
                <a:srgbClr val="009999"/>
              </a:solidFill>
              <a:ln>
                <a:solidFill>
                  <a:srgbClr val="2F99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BD53B8E-60BE-4C55-3150-3F99599C32A1}"/>
                </a:ext>
              </a:extLst>
            </p:cNvPr>
            <p:cNvGrpSpPr/>
            <p:nvPr/>
          </p:nvGrpSpPr>
          <p:grpSpPr>
            <a:xfrm>
              <a:off x="2057972" y="1946823"/>
              <a:ext cx="8119885" cy="3610045"/>
              <a:chOff x="2057972" y="1946823"/>
              <a:chExt cx="8119885" cy="3610045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436D2BE-59B9-98D3-D5C0-89BDE3734DAC}"/>
                  </a:ext>
                </a:extLst>
              </p:cNvPr>
              <p:cNvSpPr/>
              <p:nvPr/>
            </p:nvSpPr>
            <p:spPr>
              <a:xfrm>
                <a:off x="2067999" y="1950547"/>
                <a:ext cx="2394858" cy="642257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2F99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 algn="ctr">
                  <a:buAutoNum type="arabicPeriod"/>
                </a:pPr>
                <a:r>
                  <a:rPr lang="en-US" dirty="0"/>
                  <a:t>Load data</a:t>
                </a: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A142985-2241-CA8B-8CDE-768168A2A96A}"/>
                  </a:ext>
                </a:extLst>
              </p:cNvPr>
              <p:cNvSpPr/>
              <p:nvPr/>
            </p:nvSpPr>
            <p:spPr>
              <a:xfrm>
                <a:off x="5316526" y="1946823"/>
                <a:ext cx="4861331" cy="642257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2F99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dirty="0"/>
                  <a:t>ΔR1 mapping: registration, denoising, subtraction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18A905D-17B0-601F-B915-50FB61850E9E}"/>
                  </a:ext>
                </a:extLst>
              </p:cNvPr>
              <p:cNvSpPr/>
              <p:nvPr/>
            </p:nvSpPr>
            <p:spPr>
              <a:xfrm>
                <a:off x="2057972" y="2975809"/>
                <a:ext cx="2394858" cy="642257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2F99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2. Registration</a:t>
                </a: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BCA3BAA-1E68-3F70-7DCF-370636009D97}"/>
                  </a:ext>
                </a:extLst>
              </p:cNvPr>
              <p:cNvSpPr/>
              <p:nvPr/>
            </p:nvSpPr>
            <p:spPr>
              <a:xfrm>
                <a:off x="2057972" y="3944638"/>
                <a:ext cx="2394858" cy="642257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2F99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3. Dose calibration</a:t>
                </a:r>
                <a:endParaRPr lang="en-US" dirty="0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18C0D025-D3CB-832F-6572-4EF52F01CC11}"/>
                  </a:ext>
                </a:extLst>
              </p:cNvPr>
              <p:cNvSpPr/>
              <p:nvPr/>
            </p:nvSpPr>
            <p:spPr>
              <a:xfrm>
                <a:off x="2057972" y="4913466"/>
                <a:ext cx="2394858" cy="642257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2F99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/>
                  <a:t>4. Dose comparison</a:t>
                </a:r>
                <a:endParaRPr lang="en-US" dirty="0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3265B12-113A-9A2D-8658-06AE58170BCB}"/>
                  </a:ext>
                </a:extLst>
              </p:cNvPr>
              <p:cNvSpPr/>
              <p:nvPr/>
            </p:nvSpPr>
            <p:spPr>
              <a:xfrm>
                <a:off x="5316526" y="2979533"/>
                <a:ext cx="4861331" cy="642257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2F99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dirty="0"/>
                  <a:t>Planning </a:t>
                </a:r>
                <a:r>
                  <a:rPr lang="en-US" dirty="0">
                    <a:ea typeface="+mn-lt"/>
                    <a:cs typeface="+mn-lt"/>
                  </a:rPr>
                  <a:t>→ </a:t>
                </a:r>
                <a:r>
                  <a:rPr lang="en-US" dirty="0"/>
                  <a:t>IGRT &amp; Measured gel volume </a:t>
                </a:r>
                <a:r>
                  <a:rPr lang="en-US" dirty="0">
                    <a:ea typeface="+mn-lt"/>
                    <a:cs typeface="+mn-lt"/>
                  </a:rPr>
                  <a:t>→ </a:t>
                </a:r>
                <a:r>
                  <a:rPr lang="en-US" dirty="0"/>
                  <a:t>IGRT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E3FCDDF-CAF4-80E9-87D4-BBEB3C217136}"/>
                  </a:ext>
                </a:extLst>
              </p:cNvPr>
              <p:cNvSpPr/>
              <p:nvPr/>
            </p:nvSpPr>
            <p:spPr>
              <a:xfrm>
                <a:off x="5316526" y="3942059"/>
                <a:ext cx="4861331" cy="642257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2F99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dirty="0"/>
                  <a:t>PDD-based calibration: ΔR1 </a:t>
                </a:r>
                <a:r>
                  <a:rPr lang="en-US" dirty="0">
                    <a:ea typeface="+mn-lt"/>
                    <a:cs typeface="+mn-lt"/>
                  </a:rPr>
                  <a:t>→ </a:t>
                </a:r>
                <a:r>
                  <a:rPr lang="en-US" dirty="0"/>
                  <a:t> dose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1549B3D-EB80-C741-FE2C-4CB10B7E9C15}"/>
                  </a:ext>
                </a:extLst>
              </p:cNvPr>
              <p:cNvSpPr/>
              <p:nvPr/>
            </p:nvSpPr>
            <p:spPr>
              <a:xfrm>
                <a:off x="5316526" y="4914611"/>
                <a:ext cx="4861331" cy="642257"/>
              </a:xfrm>
              <a:prstGeom prst="roundRect">
                <a:avLst/>
              </a:prstGeom>
              <a:solidFill>
                <a:srgbClr val="009999"/>
              </a:solidFill>
              <a:ln>
                <a:solidFill>
                  <a:srgbClr val="2F99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dirty="0"/>
                  <a:t>Gamma analysis &amp; line profiles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CA556CE-89FE-1E24-8569-C75713E70AB0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49503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83306-6F37-2FCD-49A8-7927C4D30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C725F-7876-66DE-4282-0800B4CF66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b="1">
                <a:latin typeface="Calibri"/>
                <a:ea typeface="Calibri"/>
                <a:cs typeface="Calibri"/>
              </a:rPr>
              <a:t>1.1 Load DICOM Data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26192FB-CF39-E78C-AB16-D7F5BB0E5A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3" t="2500" r="6050" b="12188"/>
          <a:stretch>
            <a:fillRect/>
          </a:stretch>
        </p:blipFill>
        <p:spPr>
          <a:xfrm>
            <a:off x="2888117" y="1940378"/>
            <a:ext cx="5658544" cy="2967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859D75-ADBB-0D16-D8A3-D92E1BE9E1DB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76517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B7BAD-AB85-494C-78CF-9B5334BFF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5BD3E-F1A7-6C33-53C7-A9BD1E8475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4525" y="934717"/>
            <a:ext cx="8054748" cy="432607"/>
          </a:xfrm>
        </p:spPr>
        <p:txBody>
          <a:bodyPr lIns="91440" tIns="45720" rIns="91440" bIns="45720" anchor="t"/>
          <a:lstStyle/>
          <a:p>
            <a:r>
              <a:rPr lang="en-US" b="1">
                <a:latin typeface="Calibri"/>
                <a:ea typeface="Calibri"/>
                <a:cs typeface="Calibri"/>
              </a:rPr>
              <a:t>1.2 Load non-DICOM Data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5D9187A-13B3-791C-3D0D-20D7926266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" b="81079"/>
          <a:stretch>
            <a:fillRect/>
          </a:stretch>
        </p:blipFill>
        <p:spPr>
          <a:xfrm>
            <a:off x="715431" y="1853613"/>
            <a:ext cx="10750259" cy="2254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B04894-9913-5E22-1241-7F5CC33DA084}"/>
              </a:ext>
            </a:extLst>
          </p:cNvPr>
          <p:cNvSpPr txBox="1"/>
          <p:nvPr/>
        </p:nvSpPr>
        <p:spPr>
          <a:xfrm>
            <a:off x="11711766" y="6534835"/>
            <a:ext cx="4802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7897832"/>
      </p:ext>
    </p:extLst>
  </p:cSld>
  <p:clrMapOvr>
    <a:masterClrMapping/>
  </p:clrMapOvr>
</p:sld>
</file>

<file path=ppt/theme/theme1.xml><?xml version="1.0" encoding="utf-8"?>
<a:theme xmlns:a="http://schemas.openxmlformats.org/drawingml/2006/main" name="ArthurChild_Title">
  <a:themeElements>
    <a:clrScheme name="Custom 1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005390"/>
      </a:accent1>
      <a:accent2>
        <a:srgbClr val="009999"/>
      </a:accent2>
      <a:accent3>
        <a:srgbClr val="005E85"/>
      </a:accent3>
      <a:accent4>
        <a:srgbClr val="B8BE14"/>
      </a:accent4>
      <a:accent5>
        <a:srgbClr val="FFFFFF"/>
      </a:accent5>
      <a:accent6>
        <a:srgbClr val="FFFFFF"/>
      </a:accent6>
      <a:hlink>
        <a:srgbClr val="0070C0"/>
      </a:hlink>
      <a:folHlink>
        <a:srgbClr val="0070C0"/>
      </a:folHlink>
    </a:clrScheme>
    <a:fontScheme name="Public Sans Light">
      <a:majorFont>
        <a:latin typeface="Public Sans Light"/>
        <a:ea typeface=""/>
        <a:cs typeface=""/>
      </a:majorFont>
      <a:minorFont>
        <a:latin typeface="Public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ls-brand-tmpl-powerpoint-basic-wide-version-2.potx" id="{14D5A458-ECAD-4A1E-A3A8-EB0EB8909CDC}" vid="{A356C6FD-EA7F-46D8-BDE8-A2C35A35F8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D2376F111A6540A06E427B5DA948FB" ma:contentTypeVersion="43" ma:contentTypeDescription="Create a new document." ma:contentTypeScope="" ma:versionID="1845cccbed6a6ee3fdf730fbb1f0db59">
  <xsd:schema xmlns:xsd="http://www.w3.org/2001/XMLSchema" xmlns:xs="http://www.w3.org/2001/XMLSchema" xmlns:p="http://schemas.microsoft.com/office/2006/metadata/properties" xmlns:ns1="http://schemas.microsoft.com/sharepoint/v3" xmlns:ns2="5b034dee-6de8-46f2-97a0-653d731df510" xmlns:ns3="996f457c-b0d6-414c-b8f4-3035d4422c85" xmlns:ns4="265f2cf7-35a8-45ab-a5d3-dc1a97b8c4df" targetNamespace="http://schemas.microsoft.com/office/2006/metadata/properties" ma:root="true" ma:fieldsID="204dd24c373b28d4ddc0857bbc7375cf" ns1:_="" ns2:_="" ns3:_="" ns4:_="">
    <xsd:import namespace="http://schemas.microsoft.com/sharepoint/v3"/>
    <xsd:import namespace="5b034dee-6de8-46f2-97a0-653d731df510"/>
    <xsd:import namespace="996f457c-b0d6-414c-b8f4-3035d4422c85"/>
    <xsd:import namespace="265f2cf7-35a8-45ab-a5d3-dc1a97b8c4d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TaxCatchAll" minOccurs="0"/>
                <xsd:element ref="ns2:Teams_x0020_Name"/>
                <xsd:element ref="ns2:Sync_x0020_to_x0020_External" minOccurs="0"/>
                <xsd:element ref="ns2:Internal_x002f_External" minOccurs="0"/>
                <xsd:element ref="ns2:Search" minOccurs="0"/>
                <xsd:element ref="ns2:eb6b915a2f894a4fb8494a7b927443ae" minOccurs="0"/>
                <xsd:element ref="ns2:TaxKeywordTaxHTField" minOccurs="0"/>
                <xsd:element ref="ns3:Document_x0020_Title" minOccurs="0"/>
                <xsd:element ref="ns4:SharedWithUsers" minOccurs="0"/>
                <xsd:element ref="ns2:Linked_x002f_Unlinked" minOccurs="0"/>
                <xsd:element ref="ns2:File_x0020_Path" minOccurs="0"/>
                <xsd:element ref="ns1:KpiDescription" minOccurs="0"/>
                <xsd:element ref="ns2:Authors" minOccurs="0"/>
                <xsd:element ref="ns3:Teams_x0020_Update_x0020_Document_x0020_Name_x0020_and_x0020_Path" minOccurs="0"/>
                <xsd:element ref="ns3:Team_x0020_Document_x0020_Title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piDescription" ma:index="24" nillable="true" ma:displayName="Description" ma:description="The description provides information about the purpose of the goal." ma:internalName="Kpi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034dee-6de8-46f2-97a0-653d731df51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1" nillable="true" ma:displayName="Taxonomy Catch All Column" ma:hidden="true" ma:list="{d75ec57f-3763-40fe-9d74-a831585e191a}" ma:internalName="TaxCatchAll" ma:showField="CatchAllData" ma:web="5b034dee-6de8-46f2-97a0-653d731df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ams_x0020_Name" ma:index="12" ma:displayName="Team Name" ma:format="Dropdown" ma:indexed="true" ma:internalName="Teams_x0020_Name">
      <xsd:simpleType>
        <xsd:restriction base="dms:Choice">
          <xsd:enumeration value="About"/>
          <xsd:enumeration value="Accreditation"/>
          <xsd:enumeration value="Acute Care Alberta"/>
          <xsd:enumeration value="Acute Care South West"/>
          <xsd:enumeration value="Action on Priorities"/>
          <xsd:enumeration value="Addiction &amp; Mental Health"/>
          <xsd:enumeration value="Advance Care Planning"/>
          <xsd:enumeration value="Advanced Practice Nursing"/>
          <xsd:enumeration value="AHS Improvement Way (AIW)"/>
          <xsd:enumeration value="AHS Support for Ukraine"/>
          <xsd:enumeration value="Alberta Cervical Cancer Screening Program"/>
          <xsd:enumeration value="Alberta Clinician Council"/>
          <xsd:enumeration value="Alberta Children's Hospital"/>
          <xsd:enumeration value="Alberta Children's Hospital - Emergency Department"/>
          <xsd:enumeration value="Alberta Children's Hospital - Hospital Pediatrics"/>
          <xsd:enumeration value="Alberta Children's Hospital - Pediatric Inpatient"/>
          <xsd:enumeration value="Alberta Children's Hospital - Pediatric Outpatient"/>
          <xsd:enumeration value="Alberta Hospital Edmonton"/>
          <xsd:enumeration value="Alberta Netcare"/>
          <xsd:enumeration value="Alberta Newborn Screening Program (NMS)"/>
          <xsd:enumeration value="Alberta Precision Laboratories"/>
          <xsd:enumeration value="Alberta Trauma Services"/>
          <xsd:enumeration value="Alberta Vaccine Booking System"/>
          <xsd:enumeration value="Allied Health"/>
          <xsd:enumeration value="Allied Health - Calgary"/>
          <xsd:enumeration value="Allied Health - Edmonton"/>
          <xsd:enumeration value="Analytics (DIMR)"/>
          <xsd:enumeration value="Analytics at AHS"/>
          <xsd:enumeration value="Anesthesia - Calgary"/>
          <xsd:enumeration value="Antimicrobial Stewardship"/>
          <xsd:enumeration value="Arthur J.E. Child Comprehensive Cancer Centre"/>
          <xsd:enumeration value="Basic Life Support"/>
          <xsd:enumeration value="Business Continuity Management"/>
          <xsd:enumeration value="Branding"/>
          <xsd:enumeration value="Calgary Zone Integrated Operations Centre"/>
          <xsd:enumeration value="Cancer Care Alberta"/>
          <xsd:enumeration value="Canmore General Hospital"/>
          <xsd:enumeration value="Cannabis"/>
          <xsd:enumeration value="Capital Management"/>
          <xsd:enumeration value="Cardiac Sciences, Critical Care, Respiratory Health Program - South Zone"/>
          <xsd:enumeration value="Cardiac Sciences - Calgary"/>
          <xsd:enumeration value="Cardiovascular Health and Stroke Strategic Clinical Network"/>
          <xsd:enumeration value="Care After Death (Acute Care Sites) - Calgary"/>
          <xsd:enumeration value="Celebrating Health"/>
          <xsd:enumeration value="Chief Medical Information Office"/>
          <xsd:enumeration value="Claresholm General Hospital"/>
          <xsd:enumeration value="Clinical Education - Central Zone"/>
          <xsd:enumeration value="Clinical Guidance Viewer"/>
          <xsd:enumeration value="Clinical Knowledge &amp; Content Management Service"/>
          <xsd:enumeration value="Clinical Practice Support - Calgary"/>
          <xsd:enumeration value="Clinical Neurosciences - Calgary"/>
          <xsd:enumeration value="CoACT"/>
          <xsd:enumeration value="Communicable Disease Control"/>
          <xsd:enumeration value="Communicable Disease Emergency Response Plan"/>
          <xsd:enumeration value="Communicable Disease &amp; Outbreak Management"/>
          <xsd:enumeration value="Community Engagement &amp; Communications"/>
          <xsd:enumeration value="Connect Care"/>
          <xsd:enumeration value="Connect Care - Training"/>
          <xsd:enumeration value="Contests"/>
          <xsd:enumeration value="Contracting, Procurement &amp; Supply Management"/>
          <xsd:enumeration value="Copyright"/>
          <xsd:enumeration value="Correctional Health Services"/>
          <xsd:enumeration value="Critical Care Medicine - Calgary"/>
          <xsd:enumeration value="Critical Care Medicine - Edmonton"/>
          <xsd:enumeration value="Critical Care Strategical Clinical Network"/>
          <xsd:enumeration value="Data &amp; Repository Services"/>
          <xsd:enumeration value="Data Quality"/>
          <xsd:enumeration value="Department of Surgery - Calgary"/>
          <xsd:enumeration value="Diagnostic Imaging"/>
          <xsd:enumeration value="Didsbury District Health Services"/>
          <xsd:enumeration value="Diversity &amp; Inclusion"/>
          <xsd:enumeration value="Domestic Violence"/>
          <xsd:enumeration value="Early Hearing Detection &amp; Intervention Program"/>
          <xsd:enumeration value="eCritical Alberta"/>
          <xsd:enumeration value="eHealth Competence"/>
          <xsd:enumeration value="Emergency Departments - Calgary"/>
          <xsd:enumeration value="Emergency Departments - Edmonton"/>
          <xsd:enumeration value="Emergency Departments - Medicine Hat"/>
          <xsd:enumeration value="Emergency/Disaster Management"/>
          <xsd:enumeration value="Emergency Medical Services"/>
          <xsd:enumeration value="Emergency Nursing Provincial Education Program (ENPEP)"/>
          <xsd:enumeration value="Emerging Pathogens"/>
          <xsd:enumeration value="End PJ Paralysis"/>
          <xsd:enumeration value="Engagement &amp; Patient Experience"/>
          <xsd:enumeration value="Enhancing Care in the Community"/>
          <xsd:enumeration value="Enterprise Information Management"/>
          <xsd:enumeration value="eQuality &amp; eSafety"/>
          <xsd:enumeration value="eSIM"/>
          <xsd:enumeration value="Ethics &amp; Compliance"/>
          <xsd:enumeration value="Everyone Call Home Working Alone Application"/>
          <xsd:enumeration value="Falls Risk Management"/>
          <xsd:enumeration value="Finance"/>
          <xsd:enumeration value="Foothills Medical Centre"/>
          <xsd:enumeration value="Forms - Calgary (Legacy)"/>
          <xsd:enumeration value="Forms - Calgary NICU (Legacy)"/>
          <xsd:enumeration value="Forms - Chinook (Legacy)"/>
          <xsd:enumeration value="Forms Strategy &amp; Management"/>
          <xsd:enumeration value="Frontline Leader Advisory Council"/>
          <xsd:enumeration value="Give Life Alberta"/>
          <xsd:enumeration value="Glenrose Rehabilitation Hospital"/>
          <xsd:enumeration value="Grande Prairie Regional Hospital"/>
          <xsd:enumeration value="Hand Hygiene"/>
          <xsd:enumeration value="Harm Reduction Services"/>
          <xsd:enumeration value="Health Information Management"/>
          <xsd:enumeration value="Health Link"/>
          <xsd:enumeration value="Health Literacy"/>
          <xsd:enumeration value="Health Professions Strategy &amp; Practice"/>
          <xsd:enumeration value="Health Promoting Health Services"/>
          <xsd:enumeration value="Healthy Child &amp; Youth Development"/>
          <xsd:enumeration value="Healthy Children &amp; Families"/>
          <xsd:enumeration value="Healthy Parents, Healthy Children"/>
          <xsd:enumeration value="Home Parenteral Therapy Program (HPTP)"/>
          <xsd:enumeration value="Human Factors"/>
          <xsd:enumeration value="Human Resources"/>
          <xsd:enumeration value="InfoCare"/>
          <xsd:enumeration value="Information Technology"/>
          <xsd:enumeration value="Indigenous Health"/>
          <xsd:enumeration value="Infection Prevention &amp; Control"/>
          <xsd:enumeration value="In-Scope Resources"/>
          <xsd:enumeration value="Integrated Quality Management - Calgary"/>
          <xsd:enumeration value="Integrated Quality Management - Central"/>
          <xsd:enumeration value="Integrated Quality Management - Edmonton"/>
          <xsd:enumeration value="Integrated Quality Management - South"/>
          <xsd:enumeration value="Integrated Surgical Instrument Management"/>
          <xsd:enumeration value="Internal Audit &amp; Enterprise Risk Management"/>
          <xsd:enumeration value="Interpretation &amp; Translation Services"/>
          <xsd:enumeration value="Kaye Edmonton Clinic"/>
          <xsd:enumeration value="Knowledge Management"/>
          <xsd:enumeration value="Laboratory Services"/>
          <xsd:enumeration value="Lamont Health Care Centre"/>
          <xsd:enumeration value="Learn Improve Together"/>
          <xsd:enumeration value="Learning Navigator"/>
          <xsd:enumeration value="Legal &amp; Privacy"/>
          <xsd:enumeration value="Let Go"/>
          <xsd:enumeration value="Lippincott Procedures Support"/>
          <xsd:enumeration value="Linen &amp; Environmental Services"/>
          <xsd:enumeration value="Maternal Child Program"/>
          <xsd:enumeration value="Medical Affairs"/>
          <xsd:enumeration value="Meditech Manuals - Public Health"/>
          <xsd:enumeration value="Neonatal Intensive Care Unit"/>
          <xsd:enumeration value="Neonatal Intensive Care Unit - Calgary"/>
          <xsd:enumeration value="Northeast Community Health Centre"/>
          <xsd:enumeration value="Northern Lights Regional Health Centre"/>
          <xsd:enumeration value="Nursing"/>
          <xsd:enumeration value="Nursing Manual - Calgary"/>
          <xsd:enumeration value="Nutrition, Food, Linen &amp; Environmental Services"/>
          <xsd:enumeration value="Nutrition &amp; Food Services"/>
          <xsd:enumeration value="Obstetrics &amp; Gynaecology"/>
          <xsd:enumeration value="Oral Health"/>
          <xsd:enumeration value="Organization Charts"/>
          <xsd:enumeration value="OR Information Systems (ORIS)"/>
          <xsd:enumeration value="Orthopaedic Trauma"/>
          <xsd:enumeration value="Over Capacity Protocols"/>
          <xsd:enumeration value="PADIS (Poison &amp; Drug Information Service)"/>
          <xsd:enumeration value="Palliative &amp; End of Life Care - Calgary (PEOLC)"/>
          <xsd:enumeration value="Parking Services"/>
          <xsd:enumeration value="Patient Concerns Department"/>
          <xsd:enumeration value="Patient Engagement"/>
          <xsd:enumeration value="Patient Safety"/>
          <xsd:enumeration value="Pediatric Intensive Care Unit - Calgary"/>
          <xsd:enumeration value="Pediatric Nursing - Edmonton"/>
          <xsd:enumeration value="Peter Lougheed Centre"/>
          <xsd:enumeration value="Pharmacy Services"/>
          <xsd:enumeration value="Pharmacy Services - Calgary"/>
          <xsd:enumeration value="Pharmacy Services - South Zone West"/>
          <xsd:enumeration value="Planning &amp; Performance"/>
          <xsd:enumeration value="Post Anesthetic Care Unit - Calgary"/>
          <xsd:enumeration value="Primary Care Alberta"/>
          <xsd:enumeration value="Primary Health Care"/>
          <xsd:enumeration value="Professional Practice Councils"/>
          <xsd:enumeration value="Protective Services Centre of Expertise"/>
          <xsd:enumeration value="Provincial Access Team"/>
          <xsd:enumeration value="Provincial Capacity Management"/>
          <xsd:enumeration value="Provincial Injury Prevention Program"/>
          <xsd:enumeration value="Provincial Medication Safety"/>
          <xsd:enumeration value="Provincial Midwifery"/>
          <xsd:enumeration value="Provincial Population &amp; Public Health"/>
          <xsd:enumeration value="Provincial Staffing Services"/>
          <xsd:enumeration value="Provincial Surgical Services"/>
          <xsd:enumeration value="Provincial Rehabilitation Strategy"/>
          <xsd:enumeration value="Public Health Alberta"/>
          <xsd:enumeration value="Public Health - Calgary"/>
          <xsd:enumeration value="Public Health - Central"/>
          <xsd:enumeration value="Public Health - Edmonton"/>
          <xsd:enumeration value="Public Health - North"/>
          <xsd:enumeration value="Public Health - South"/>
          <xsd:enumeration value="Public Health Surveillance &amp; Infrastructure"/>
          <xsd:enumeration value="Quality &amp; Healthcare Improvement"/>
          <xsd:enumeration value="Quality &amp; Patient Safety Education"/>
          <xsd:enumeration value="Quality Improvement for Colonoscopy Services"/>
          <xsd:enumeration value="Queen Elizabeth II Regional Hospital"/>
          <xsd:enumeration value="RAAPID"/>
          <xsd:enumeration value="Recognition"/>
          <xsd:enumeration value="Recovery Alberta"/>
          <xsd:enumeration value="Recruitment, Optimization, Retention"/>
          <xsd:enumeration value="Regional Nursing Manual - Calgary"/>
          <xsd:enumeration value="Regional On-Call Application"/>
          <xsd:enumeration value="Renal Services"/>
          <xsd:enumeration value="REPAC"/>
          <xsd:enumeration value="Reporting &amp; Learning System for Patient Safety"/>
          <xsd:enumeration value="Research Challenge"/>
          <xsd:enumeration value="Respectful Workplaces"/>
          <xsd:enumeration value="Respiratory Equipment &amp; Services"/>
          <xsd:enumeration value="Respiratory Therapy Services - Calgary"/>
          <xsd:enumeration value="Respiratory Therapy Services - Edmonton/Stollery"/>
          <xsd:enumeration value="Review"/>
          <xsd:enumeration value="Richmond Road Diagnostic Treatment Centre"/>
          <xsd:enumeration value="Rockyview General Hospital"/>
          <xsd:enumeration value="Royal Alexandra Hospital (RAH)"/>
          <xsd:enumeration value="Rural Nurse Education (RNE)"/>
          <xsd:enumeration value="Safe Medication Administration"/>
          <xsd:enumeration value="Safest Together"/>
          <xsd:enumeration value="Screening Programs"/>
          <xsd:enumeration value="Screen Test"/>
          <xsd:enumeration value="Secret Santa"/>
          <xsd:enumeration value="Seniors Health"/>
          <xsd:enumeration value="Shared Commitments"/>
          <xsd:enumeration value="Social"/>
          <xsd:enumeration value="South Health Campus"/>
          <xsd:enumeration value="Southern Alberta Organ &amp; Tissue Donation Program"/>
          <xsd:enumeration value="Strategic Clinical Networks"/>
          <xsd:enumeration value="Strathcona Community Hospital"/>
          <xsd:enumeration value="Sturgeon Community Hospital"/>
          <xsd:enumeration value="Surveillance &amp; Health Status Assessment"/>
          <xsd:enumeration value="Survey &amp; Evaluation Services"/>
          <xsd:enumeration value="Tobacco Reduction Program"/>
          <xsd:enumeration value="Tools"/>
          <xsd:enumeration value="Transplant Services - Edmonton"/>
          <xsd:enumeration value="Trauma Services - Calgary"/>
          <xsd:enumeration value="University Alberta Hospital - Identity Project"/>
          <xsd:enumeration value="University Alberta Hospital - Virtual Learning Centre"/>
          <xsd:enumeration value="University of Alberta Hospital"/>
          <xsd:enumeration value="University of Alberta Hospital - Clinical Informatics"/>
          <xsd:enumeration value="Urgent Care"/>
          <xsd:enumeration value="Urgent Notification to an Emerging Issue"/>
          <xsd:enumeration value="Virtual Health"/>
          <xsd:enumeration value="Vision, Mission, Values &amp; Strategies"/>
          <xsd:enumeration value="Volunteer Resources"/>
          <xsd:enumeration value="Web 101"/>
          <xsd:enumeration value="What Matters To You"/>
          <xsd:enumeration value="What's Your Balance"/>
          <xsd:enumeration value="Women's &amp; Infant Health"/>
          <xsd:enumeration value="Workforce Discounts"/>
        </xsd:restriction>
      </xsd:simpleType>
    </xsd:element>
    <xsd:element name="Sync_x0020_to_x0020_External" ma:index="13" nillable="true" ma:displayName="Sync to External" ma:default="0" ma:internalName="Sync_x0020_to_x0020_External">
      <xsd:simpleType>
        <xsd:restriction base="dms:Boolean"/>
      </xsd:simpleType>
    </xsd:element>
    <xsd:element name="Internal_x002f_External" ma:index="14" nillable="true" ma:displayName="Internal/External" ma:default="Internal" ma:format="Dropdown" ma:internalName="Internal_x002F_External">
      <xsd:simpleType>
        <xsd:restriction base="dms:Choice">
          <xsd:enumeration value="Internal"/>
          <xsd:enumeration value="External"/>
        </xsd:restriction>
      </xsd:simpleType>
    </xsd:element>
    <xsd:element name="Search" ma:index="15" nillable="true" ma:displayName="Searchable" ma:default="1" ma:internalName="Search">
      <xsd:simpleType>
        <xsd:restriction base="dms:Boolean"/>
      </xsd:simpleType>
    </xsd:element>
    <xsd:element name="eb6b915a2f894a4fb8494a7b927443ae" ma:index="16" nillable="true" ma:taxonomy="true" ma:internalName="eb6b915a2f894a4fb8494a7b927443ae" ma:taxonomyFieldName="Zone" ma:displayName="Zone" ma:default="768;#Provincial|2b3e8b46-a398-4e2c-a745-d90df2c004b3" ma:fieldId="{eb6b915a-2f89-4a4f-b849-4a7b927443ae}" ma:taxonomyMulti="true" ma:sspId="be7adf94-23b5-4e04-9f58-6bdd5e5a7df3" ma:termSetId="aa04369f-2910-4c26-b854-aa1887ebb8f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19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Linked_x002f_Unlinked" ma:index="22" nillable="true" ma:displayName="Linked/Unlinked" ma:default="Linked" ma:format="Dropdown" ma:internalName="Linked_x002F_Unlinked">
      <xsd:simpleType>
        <xsd:restriction base="dms:Choice">
          <xsd:enumeration value="Linked"/>
          <xsd:enumeration value="Unlinked"/>
        </xsd:restriction>
      </xsd:simpleType>
    </xsd:element>
    <xsd:element name="File_x0020_Path" ma:index="23" nillable="true" ma:displayName="File Path" ma:indexed="true" ma:internalName="File_x0020_Path0">
      <xsd:simpleType>
        <xsd:restriction base="dms:Text">
          <xsd:maxLength value="255"/>
        </xsd:restriction>
      </xsd:simpleType>
    </xsd:element>
    <xsd:element name="Authors" ma:index="25" nillable="true" ma:displayName="Authors" ma:internalName="Authors">
      <xsd:simpleType>
        <xsd:restriction base="dms:Text">
          <xsd:maxLength value="255"/>
        </xsd:restriction>
      </xsd:simpleType>
    </xsd:element>
    <xsd:element name="SharedWithDetails" ma:index="2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6f457c-b0d6-414c-b8f4-3035d4422c85" elementFormDefault="qualified">
    <xsd:import namespace="http://schemas.microsoft.com/office/2006/documentManagement/types"/>
    <xsd:import namespace="http://schemas.microsoft.com/office/infopath/2007/PartnerControls"/>
    <xsd:element name="Document_x0020_Title" ma:index="20" nillable="true" ma:displayName="Document Name" ma:format="Hyperlink" ma:internalName="Document_x0020_Titl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eams_x0020_Update_x0020_Document_x0020_Name_x0020_and_x0020_Path" ma:index="26" nillable="true" ma:displayName="Teams Update Document Name and Path" ma:internalName="Teams_x0020_Update_x0020_Document_x0020_Name_x0020_and_x0020_Path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eam_x0020_Document_x0020_Title" ma:index="27" nillable="true" ma:displayName="Team Document Title" ma:internalName="Team_x0020_Document_x0020_Titl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5f2cf7-35a8-45ab-a5d3-dc1a97b8c4df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_x0020_Name xmlns="5b034dee-6de8-46f2-97a0-653d731df510">Arthur J.E. Child Comprehensive Cancer Centre</Teams_x0020_Name>
    <Team_x0020_Document_x0020_Title xmlns="996f457c-b0d6-414c-b8f4-3035d4422c85">
      <Url xsi:nil="true"/>
      <Description xsi:nil="true"/>
    </Team_x0020_Document_x0020_Title>
    <Sync_x0020_to_x0020_External xmlns="5b034dee-6de8-46f2-97a0-653d731df510">false</Sync_x0020_to_x0020_External>
    <Linked_x002f_Unlinked xmlns="5b034dee-6de8-46f2-97a0-653d731df510">Linked</Linked_x002f_Unlinked>
    <KpiDescription xmlns="http://schemas.microsoft.com/sharepoint/v3" xsi:nil="true"/>
    <TaxCatchAll xmlns="5b034dee-6de8-46f2-97a0-653d731df510">
      <Value>768</Value>
    </TaxCatchAll>
    <eb6b915a2f894a4fb8494a7b927443ae xmlns="5b034dee-6de8-46f2-97a0-653d731df510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Provincial</TermName>
          <TermId xmlns="http://schemas.microsoft.com/office/infopath/2007/PartnerControls">2b3e8b46-a398-4e2c-a745-d90df2c004b3</TermId>
        </TermInfo>
      </Terms>
    </eb6b915a2f894a4fb8494a7b927443ae>
    <Document_x0020_Title xmlns="996f457c-b0d6-414c-b8f4-3035d4422c85">
      <Url>https://share.albertahealthservices.ca/Main/assets/tms/ajec/tms-ajec-powerpoint-wide.pptx</Url>
      <Description>Arthur Child PowerPoint Landscape / Wide View - Branding Template</Description>
    </Document_x0020_Title>
    <Search xmlns="5b034dee-6de8-46f2-97a0-653d731df510">true</Search>
    <TaxKeywordTaxHTField xmlns="5b034dee-6de8-46f2-97a0-653d731df510">
      <Terms xmlns="http://schemas.microsoft.com/office/infopath/2007/PartnerControls"/>
    </TaxKeywordTaxHTField>
    <File_x0020_Path xmlns="5b034dee-6de8-46f2-97a0-653d731df510">https://share.albertahealthservices.ca/Main/assets/tms/ajec/tms-ajec-powerpoint-wide.pptx</File_x0020_Path>
    <Authors xmlns="5b034dee-6de8-46f2-97a0-653d731df510" xsi:nil="true"/>
    <Teams_x0020_Update_x0020_Document_x0020_Name_x0020_and_x0020_Path xmlns="996f457c-b0d6-414c-b8f4-3035d4422c85">
      <Url xsi:nil="true"/>
      <Description xsi:nil="true"/>
    </Teams_x0020_Update_x0020_Document_x0020_Name_x0020_and_x0020_Path>
    <Internal_x002f_External xmlns="5b034dee-6de8-46f2-97a0-653d731df510">Internal</Internal_x002f_External>
  </documentManagement>
</p:properties>
</file>

<file path=customXml/itemProps1.xml><?xml version="1.0" encoding="utf-8"?>
<ds:datastoreItem xmlns:ds="http://schemas.openxmlformats.org/officeDocument/2006/customXml" ds:itemID="{A7739453-E86A-4F78-91FE-5EE581A2BF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034dee-6de8-46f2-97a0-653d731df510"/>
    <ds:schemaRef ds:uri="996f457c-b0d6-414c-b8f4-3035d4422c85"/>
    <ds:schemaRef ds:uri="265f2cf7-35a8-45ab-a5d3-dc1a97b8c4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9F402F-CE9C-4269-B25C-49AAACFEFFE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414C04E-458A-47FC-B1C7-98E9AE5806B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F9E4FE3-9D91-4580-9474-8367BC24A187}">
  <ds:schemaRefs>
    <ds:schemaRef ds:uri="http://www.w3.org/XML/1998/namespace"/>
    <ds:schemaRef ds:uri="http://schemas.microsoft.com/office/infopath/2007/PartnerControls"/>
    <ds:schemaRef ds:uri="http://purl.org/dc/elements/1.1/"/>
    <ds:schemaRef ds:uri="http://purl.org/dc/dcmitype/"/>
    <ds:schemaRef ds:uri="http://schemas.microsoft.com/sharepoint/v3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2006/documentManagement/types"/>
    <ds:schemaRef ds:uri="265f2cf7-35a8-45ab-a5d3-dc1a97b8c4df"/>
    <ds:schemaRef ds:uri="996f457c-b0d6-414c-b8f4-3035d4422c85"/>
    <ds:schemaRef ds:uri="5b034dee-6de8-46f2-97a0-653d731df51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tls-brand-tmpl-powerpoint-basic-wide-version-2</Template>
  <TotalTime>5938</TotalTime>
  <Words>710</Words>
  <Application>Microsoft Macintosh PowerPoint</Application>
  <PresentationFormat>Widescreen</PresentationFormat>
  <Paragraphs>191</Paragraphs>
  <Slides>30</Slides>
  <Notes>30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Public Sans Black</vt:lpstr>
      <vt:lpstr>Public Sans SemiBold</vt:lpstr>
      <vt:lpstr>Aptos</vt:lpstr>
      <vt:lpstr>Aptos SemiBold</vt:lpstr>
      <vt:lpstr>Arial</vt:lpstr>
      <vt:lpstr>Calibri</vt:lpstr>
      <vt:lpstr>Cambria Math</vt:lpstr>
      <vt:lpstr>ArthurChild_Title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Alberta Health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Arthur Child PowerPoint Landscape / Wide View - Branding Template</dc:title>
  <dc:creator>Melissa Thakur</dc:creator>
  <cp:lastModifiedBy>Gabrielle Lee</cp:lastModifiedBy>
  <cp:revision>672</cp:revision>
  <dcterms:created xsi:type="dcterms:W3CDTF">2024-09-20T21:50:01Z</dcterms:created>
  <dcterms:modified xsi:type="dcterms:W3CDTF">2026-06-15T21:14:07Z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0x0101007BD2376F111A6540A06E427B5DA948FB</vt:lpwstr>
  </property>
  <property fmtid="{D5CDD505-2E9C-101B-9397-08002B2CF9AE}" pid="3" name="Order">
    <vt:r8>260879200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axKeyword">
    <vt:lpwstr/>
  </property>
  <property fmtid="{D5CDD505-2E9C-101B-9397-08002B2CF9AE}" pid="11" name="Zone">
    <vt:lpwstr>768;#Provincial|2b3e8b46-a398-4e2c-a745-d90df2c004b3</vt:lpwstr>
  </property>
</Properties>
</file>