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comments/modernComment_126_F7AF6A61.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A9_33DEBC01.xml" ContentType="application/vnd.ms-powerpoint.comments+xml"/>
  <Override PartName="/ppt/comments/modernComment_1AA_35C25B36.xml" ContentType="application/vnd.ms-powerpoint.comments+xml"/>
  <Override PartName="/ppt/comments/modernComment_1AD_75968625.xml" ContentType="application/vnd.ms-powerpoint.comments+xml"/>
  <Override PartName="/ppt/comments/modernComment_1AC_9D3D02F4.xml" ContentType="application/vnd.ms-powerpoint.comments+xml"/>
  <Override PartName="/ppt/notesSlides/notesSlide18.xml" ContentType="application/vnd.openxmlformats-officedocument.presentationml.notesSlide+xml"/>
  <Override PartName="/ppt/comments/modernComment_1BD_BCEDBC2.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CD_6B4C98C2.xml" ContentType="application/vnd.ms-powerpoint.comments+xml"/>
  <Override PartName="/ppt/notesSlides/notesSlide21.xml" ContentType="application/vnd.openxmlformats-officedocument.presentationml.notesSlide+xml"/>
  <Override PartName="/ppt/comments/modernComment_1E1_97E8A6BD.xml" ContentType="application/vnd.ms-powerpoint.comments+xml"/>
  <Override PartName="/ppt/comments/modernComment_1C4_E37008A.xml" ContentType="application/vnd.ms-powerpoint.comments+xml"/>
  <Override PartName="/ppt/comments/modernComment_1E3_E9E97D4A.xml" ContentType="application/vnd.ms-powerpoint.comments+xml"/>
  <Override PartName="/ppt/notesSlides/notesSlide22.xml" ContentType="application/vnd.openxmlformats-officedocument.presentationml.notesSlide+xml"/>
  <Override PartName="/ppt/comments/modernComment_1E4_1F548F.xml" ContentType="application/vnd.ms-powerpoint.comments+xml"/>
  <Override PartName="/ppt/comments/modernComment_1E5_8C3F2B29.xml" ContentType="application/vnd.ms-powerpoint.comments+xml"/>
  <Override PartName="/ppt/comments/modernComment_1E6_7ABD215.xml" ContentType="application/vnd.ms-powerpoint.comments+xml"/>
  <Override PartName="/ppt/comments/modernComment_1E7_A7B74F08.xml" ContentType="application/vnd.ms-powerpoint.comments+xml"/>
  <Override PartName="/ppt/comments/modernComment_1E9_1ABAFDAA.xml" ContentType="application/vnd.ms-powerpoint.comments+xml"/>
  <Override PartName="/ppt/comments/modernComment_1ED_843DA87B.xml" ContentType="application/vnd.ms-powerpoint.comments+xml"/>
  <Override PartName="/ppt/comments/modernComment_1EA_48B86DBE.xml" ContentType="application/vnd.ms-powerpoint.comments+xml"/>
  <Override PartName="/ppt/comments/modernComment_1EE_CBECD333.xml" ContentType="application/vnd.ms-powerpoint.comments+xml"/>
  <Override PartName="/ppt/comments/modernComment_1EB_53DFCF26.xml" ContentType="application/vnd.ms-powerpoint.comments+xml"/>
  <Override PartName="/ppt/comments/modernComment_1EF_F703A34A.xml" ContentType="application/vnd.ms-powerpoint.comments+xml"/>
  <Override PartName="/ppt/comments/modernComment_1EC_868AACA8.xml" ContentType="application/vnd.ms-powerpoint.comments+xml"/>
  <Override PartName="/ppt/comments/modernComment_1F0_832D3BB3.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63"/>
  </p:sldMasterIdLst>
  <p:notesMasterIdLst>
    <p:notesMasterId r:id="rId117"/>
  </p:notesMasterIdLst>
  <p:sldIdLst>
    <p:sldId id="294" r:id="rId64"/>
    <p:sldId id="459" r:id="rId65"/>
    <p:sldId id="460" r:id="rId66"/>
    <p:sldId id="465" r:id="rId67"/>
    <p:sldId id="466" r:id="rId68"/>
    <p:sldId id="467" r:id="rId69"/>
    <p:sldId id="468" r:id="rId70"/>
    <p:sldId id="469" r:id="rId71"/>
    <p:sldId id="470" r:id="rId72"/>
    <p:sldId id="471" r:id="rId73"/>
    <p:sldId id="472" r:id="rId74"/>
    <p:sldId id="473" r:id="rId75"/>
    <p:sldId id="474" r:id="rId76"/>
    <p:sldId id="478" r:id="rId77"/>
    <p:sldId id="479" r:id="rId78"/>
    <p:sldId id="477" r:id="rId79"/>
    <p:sldId id="480" r:id="rId80"/>
    <p:sldId id="458" r:id="rId81"/>
    <p:sldId id="462" r:id="rId82"/>
    <p:sldId id="455" r:id="rId83"/>
    <p:sldId id="463" r:id="rId84"/>
    <p:sldId id="457" r:id="rId85"/>
    <p:sldId id="464" r:id="rId86"/>
    <p:sldId id="482" r:id="rId87"/>
    <p:sldId id="425" r:id="rId88"/>
    <p:sldId id="426" r:id="rId89"/>
    <p:sldId id="429" r:id="rId90"/>
    <p:sldId id="428" r:id="rId91"/>
    <p:sldId id="445" r:id="rId92"/>
    <p:sldId id="439" r:id="rId93"/>
    <p:sldId id="461" r:id="rId94"/>
    <p:sldId id="481" r:id="rId95"/>
    <p:sldId id="441" r:id="rId96"/>
    <p:sldId id="488" r:id="rId97"/>
    <p:sldId id="452" r:id="rId98"/>
    <p:sldId id="483" r:id="rId99"/>
    <p:sldId id="484" r:id="rId100"/>
    <p:sldId id="485" r:id="rId101"/>
    <p:sldId id="486" r:id="rId102"/>
    <p:sldId id="487" r:id="rId103"/>
    <p:sldId id="489" r:id="rId104"/>
    <p:sldId id="493" r:id="rId105"/>
    <p:sldId id="490" r:id="rId106"/>
    <p:sldId id="494" r:id="rId107"/>
    <p:sldId id="491" r:id="rId108"/>
    <p:sldId id="495" r:id="rId109"/>
    <p:sldId id="492" r:id="rId110"/>
    <p:sldId id="496" r:id="rId111"/>
    <p:sldId id="497" r:id="rId112"/>
    <p:sldId id="498" r:id="rId113"/>
    <p:sldId id="442" r:id="rId114"/>
    <p:sldId id="475" r:id="rId115"/>
    <p:sldId id="476" r:id="rId116"/>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
          <p15:clr>
            <a:srgbClr val="A4A3A4"/>
          </p15:clr>
        </p15:guide>
        <p15:guide id="2" orient="horz" pos="338">
          <p15:clr>
            <a:srgbClr val="A4A3A4"/>
          </p15:clr>
        </p15:guide>
        <p15:guide id="3" orient="horz" pos="2160">
          <p15:clr>
            <a:srgbClr val="A4A3A4"/>
          </p15:clr>
        </p15:guide>
        <p15:guide id="4" orient="horz" pos="3992">
          <p15:clr>
            <a:srgbClr val="A4A3A4"/>
          </p15:clr>
        </p15:guide>
        <p15:guide id="5" orient="horz" pos="4105">
          <p15:clr>
            <a:srgbClr val="A4A3A4"/>
          </p15:clr>
        </p15:guide>
        <p15:guide id="6" orient="horz" pos="1006">
          <p15:clr>
            <a:srgbClr val="A4A3A4"/>
          </p15:clr>
        </p15:guide>
        <p15:guide id="7" orient="horz" pos="1250">
          <p15:clr>
            <a:srgbClr val="A4A3A4"/>
          </p15:clr>
        </p15:guide>
        <p15:guide id="8" pos="3144">
          <p15:clr>
            <a:srgbClr val="A4A3A4"/>
          </p15:clr>
        </p15:guide>
        <p15:guide id="9" pos="341">
          <p15:clr>
            <a:srgbClr val="A4A3A4"/>
          </p15:clr>
        </p15:guide>
        <p15:guide id="10" pos="1746">
          <p15:clr>
            <a:srgbClr val="A4A3A4"/>
          </p15:clr>
        </p15:guide>
        <p15:guide id="11" pos="3620">
          <p15:clr>
            <a:srgbClr val="A4A3A4"/>
          </p15:clr>
        </p15:guide>
        <p15:guide id="12" pos="3839">
          <p15:clr>
            <a:srgbClr val="A4A3A4"/>
          </p15:clr>
        </p15:guide>
        <p15:guide id="13" pos="5950">
          <p15:clr>
            <a:srgbClr val="A4A3A4"/>
          </p15:clr>
        </p15:guide>
        <p15:guide id="14" pos="7349">
          <p15:clr>
            <a:srgbClr val="A4A3A4"/>
          </p15:clr>
        </p15:guide>
        <p15:guide id="15" pos="4057">
          <p15:clr>
            <a:srgbClr val="A4A3A4"/>
          </p15:clr>
        </p15:guide>
        <p15:guide id="16" pos="4551">
          <p15:clr>
            <a:srgbClr val="A4A3A4"/>
          </p15:clr>
        </p15:guide>
        <p15:guide id="17" pos="6917">
          <p15:clr>
            <a:srgbClr val="A4A3A4"/>
          </p15:clr>
        </p15:guide>
        <p15:guide id="18" pos="613">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3AEBD3-2C72-4A38-7307-74BCBBE4D33A}" name="Robertson, Daniel G., Ph.D." initials="DR" userId="S::robertson.daniel@mayo.edu::0880fd57-8009-466c-8700-763976d0cf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000000"/>
    <a:srgbClr val="D2D2D2"/>
    <a:srgbClr val="9D9D9D"/>
    <a:srgbClr val="7F7F7F"/>
    <a:srgbClr val="FFFFFF"/>
    <a:srgbClr val="92D050"/>
    <a:srgbClr val="8246AF"/>
    <a:srgbClr val="9CDBD9"/>
    <a:srgbClr val="A8A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F80CCA-1F0E-43F6-A038-F90F118FFB36}" v="16" dt="2026-06-05T21:00:53.4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04" autoAdjust="0"/>
  </p:normalViewPr>
  <p:slideViewPr>
    <p:cSldViewPr snapToGrid="0">
      <p:cViewPr varScale="1">
        <p:scale>
          <a:sx n="110" d="100"/>
          <a:sy n="110" d="100"/>
        </p:scale>
        <p:origin x="594" y="108"/>
      </p:cViewPr>
      <p:guideLst>
        <p:guide orient="horz" pos="219"/>
        <p:guide orient="horz" pos="338"/>
        <p:guide orient="horz" pos="2160"/>
        <p:guide orient="horz" pos="3992"/>
        <p:guide orient="horz" pos="4105"/>
        <p:guide orient="horz" pos="1006"/>
        <p:guide orient="horz" pos="1250"/>
        <p:guide pos="3144"/>
        <p:guide pos="341"/>
        <p:guide pos="1746"/>
        <p:guide pos="3620"/>
        <p:guide pos="3839"/>
        <p:guide pos="5950"/>
        <p:guide pos="7349"/>
        <p:guide pos="4057"/>
        <p:guide pos="4551"/>
        <p:guide pos="6917"/>
        <p:guide pos="613"/>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notesMaster" Target="notesMasters/notesMaster1.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Master" Target="slideMasters/slideMaster1.xml"/><Relationship Id="rId68" Type="http://schemas.openxmlformats.org/officeDocument/2006/relationships/slide" Target="slides/slide5.xml"/><Relationship Id="rId84" Type="http://schemas.openxmlformats.org/officeDocument/2006/relationships/slide" Target="slides/slide21.xml"/><Relationship Id="rId89" Type="http://schemas.openxmlformats.org/officeDocument/2006/relationships/slide" Target="slides/slide26.xml"/><Relationship Id="rId112" Type="http://schemas.openxmlformats.org/officeDocument/2006/relationships/slide" Target="slides/slide49.xml"/><Relationship Id="rId16" Type="http://schemas.openxmlformats.org/officeDocument/2006/relationships/customXml" Target="../customXml/item16.xml"/><Relationship Id="rId107" Type="http://schemas.openxmlformats.org/officeDocument/2006/relationships/slide" Target="slides/slide44.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customXml" Target="../customXml/item53.xml"/><Relationship Id="rId58" Type="http://schemas.openxmlformats.org/officeDocument/2006/relationships/customXml" Target="../customXml/item58.xml"/><Relationship Id="rId74" Type="http://schemas.openxmlformats.org/officeDocument/2006/relationships/slide" Target="slides/slide11.xml"/><Relationship Id="rId79" Type="http://schemas.openxmlformats.org/officeDocument/2006/relationships/slide" Target="slides/slide16.xml"/><Relationship Id="rId102" Type="http://schemas.openxmlformats.org/officeDocument/2006/relationships/slide" Target="slides/slide39.xml"/><Relationship Id="rId123" Type="http://schemas.microsoft.com/office/2015/10/relationships/revisionInfo" Target="revisionInfo.xml"/><Relationship Id="rId5" Type="http://schemas.openxmlformats.org/officeDocument/2006/relationships/customXml" Target="../customXml/item5.xml"/><Relationship Id="rId90" Type="http://schemas.openxmlformats.org/officeDocument/2006/relationships/slide" Target="slides/slide27.xml"/><Relationship Id="rId95" Type="http://schemas.openxmlformats.org/officeDocument/2006/relationships/slide" Target="slides/slide32.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slide" Target="slides/slide1.xml"/><Relationship Id="rId69" Type="http://schemas.openxmlformats.org/officeDocument/2006/relationships/slide" Target="slides/slide6.xml"/><Relationship Id="rId113" Type="http://schemas.openxmlformats.org/officeDocument/2006/relationships/slide" Target="slides/slide50.xml"/><Relationship Id="rId118" Type="http://schemas.openxmlformats.org/officeDocument/2006/relationships/presProps" Target="presProps.xml"/><Relationship Id="rId80" Type="http://schemas.openxmlformats.org/officeDocument/2006/relationships/slide" Target="slides/slide17.xml"/><Relationship Id="rId85" Type="http://schemas.openxmlformats.org/officeDocument/2006/relationships/slide" Target="slides/slide22.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slide" Target="slides/slide40.xml"/><Relationship Id="rId108" Type="http://schemas.openxmlformats.org/officeDocument/2006/relationships/slide" Target="slides/slide45.xml"/><Relationship Id="rId124" Type="http://schemas.microsoft.com/office/2018/10/relationships/authors" Target="authors.xml"/><Relationship Id="rId54" Type="http://schemas.openxmlformats.org/officeDocument/2006/relationships/customXml" Target="../customXml/item54.xml"/><Relationship Id="rId70" Type="http://schemas.openxmlformats.org/officeDocument/2006/relationships/slide" Target="slides/slide7.xml"/><Relationship Id="rId75" Type="http://schemas.openxmlformats.org/officeDocument/2006/relationships/slide" Target="slides/slide12.xml"/><Relationship Id="rId91" Type="http://schemas.openxmlformats.org/officeDocument/2006/relationships/slide" Target="slides/slide28.xml"/><Relationship Id="rId96"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slide" Target="slides/slide51.xml"/><Relationship Id="rId119" Type="http://schemas.openxmlformats.org/officeDocument/2006/relationships/viewProps" Target="viewProps.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slide" Target="slides/slide2.xml"/><Relationship Id="rId81" Type="http://schemas.openxmlformats.org/officeDocument/2006/relationships/slide" Target="slides/slide18.xml"/><Relationship Id="rId86"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46.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slide" Target="slides/slide13.xml"/><Relationship Id="rId97" Type="http://schemas.openxmlformats.org/officeDocument/2006/relationships/slide" Target="slides/slide34.xml"/><Relationship Id="rId104" Type="http://schemas.openxmlformats.org/officeDocument/2006/relationships/slide" Target="slides/slide41.xml"/><Relationship Id="rId120"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slide" Target="slides/slide8.xml"/><Relationship Id="rId92" Type="http://schemas.openxmlformats.org/officeDocument/2006/relationships/slide" Target="slides/slide29.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3.xml"/><Relationship Id="rId87" Type="http://schemas.openxmlformats.org/officeDocument/2006/relationships/slide" Target="slides/slide24.xml"/><Relationship Id="rId110" Type="http://schemas.openxmlformats.org/officeDocument/2006/relationships/slide" Target="slides/slide47.xml"/><Relationship Id="rId115" Type="http://schemas.openxmlformats.org/officeDocument/2006/relationships/slide" Target="slides/slide52.xml"/><Relationship Id="rId61" Type="http://schemas.openxmlformats.org/officeDocument/2006/relationships/customXml" Target="../customXml/item61.xml"/><Relationship Id="rId82" Type="http://schemas.openxmlformats.org/officeDocument/2006/relationships/slide" Target="slides/slide19.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slide" Target="slides/slide14.xml"/><Relationship Id="rId100" Type="http://schemas.openxmlformats.org/officeDocument/2006/relationships/slide" Target="slides/slide37.xml"/><Relationship Id="rId105" Type="http://schemas.openxmlformats.org/officeDocument/2006/relationships/slide" Target="slides/slide42.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9.xml"/><Relationship Id="rId93" Type="http://schemas.openxmlformats.org/officeDocument/2006/relationships/slide" Target="slides/slide30.xml"/><Relationship Id="rId98" Type="http://schemas.openxmlformats.org/officeDocument/2006/relationships/slide" Target="slides/slide35.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4.xml"/><Relationship Id="rId116" Type="http://schemas.openxmlformats.org/officeDocument/2006/relationships/slide" Target="slides/slide53.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slide" Target="slides/slide20.xml"/><Relationship Id="rId88" Type="http://schemas.openxmlformats.org/officeDocument/2006/relationships/slide" Target="slides/slide25.xml"/><Relationship Id="rId111" Type="http://schemas.openxmlformats.org/officeDocument/2006/relationships/slide" Target="slides/slide48.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slide" Target="slides/slide43.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slide" Target="slides/slide10.xml"/><Relationship Id="rId78" Type="http://schemas.openxmlformats.org/officeDocument/2006/relationships/slide" Target="slides/slide15.xml"/><Relationship Id="rId94" Type="http://schemas.openxmlformats.org/officeDocument/2006/relationships/slide" Target="slides/slide31.xml"/><Relationship Id="rId99" Type="http://schemas.openxmlformats.org/officeDocument/2006/relationships/slide" Target="slides/slide36.xml"/><Relationship Id="rId101" Type="http://schemas.openxmlformats.org/officeDocument/2006/relationships/slide" Target="slides/slide38.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son, Daniel G., Ph.D." userId="0880fd57-8009-466c-8700-763976d0cfe9" providerId="ADAL" clId="{64DA5F89-B982-4A0B-9D99-C22A044856B9}"/>
    <pc:docChg chg="custSel addSld delSld modSld">
      <pc:chgData name="Robertson, Daniel G., Ph.D." userId="0880fd57-8009-466c-8700-763976d0cfe9" providerId="ADAL" clId="{64DA5F89-B982-4A0B-9D99-C22A044856B9}" dt="2026-06-05T21:00:57.517" v="58" actId="1076"/>
      <pc:docMkLst>
        <pc:docMk/>
      </pc:docMkLst>
      <pc:sldChg chg="del">
        <pc:chgData name="Robertson, Daniel G., Ph.D." userId="0880fd57-8009-466c-8700-763976d0cfe9" providerId="ADAL" clId="{64DA5F89-B982-4A0B-9D99-C22A044856B9}" dt="2026-06-05T20:07:20.519" v="0" actId="47"/>
        <pc:sldMkLst>
          <pc:docMk/>
          <pc:sldMk cId="4284379063" sldId="427"/>
        </pc:sldMkLst>
      </pc:sldChg>
      <pc:sldChg chg="del">
        <pc:chgData name="Robertson, Daniel G., Ph.D." userId="0880fd57-8009-466c-8700-763976d0cfe9" providerId="ADAL" clId="{64DA5F89-B982-4A0B-9D99-C22A044856B9}" dt="2026-06-05T20:07:34.876" v="4" actId="47"/>
        <pc:sldMkLst>
          <pc:docMk/>
          <pc:sldMk cId="4137559090" sldId="438"/>
        </pc:sldMkLst>
      </pc:sldChg>
      <pc:sldChg chg="modSp mod">
        <pc:chgData name="Robertson, Daniel G., Ph.D." userId="0880fd57-8009-466c-8700-763976d0cfe9" providerId="ADAL" clId="{64DA5F89-B982-4A0B-9D99-C22A044856B9}" dt="2026-06-05T20:12:41.677" v="5" actId="20577"/>
        <pc:sldMkLst>
          <pc:docMk/>
          <pc:sldMk cId="3801765707" sldId="441"/>
        </pc:sldMkLst>
        <pc:spChg chg="mod">
          <ac:chgData name="Robertson, Daniel G., Ph.D." userId="0880fd57-8009-466c-8700-763976d0cfe9" providerId="ADAL" clId="{64DA5F89-B982-4A0B-9D99-C22A044856B9}" dt="2026-06-05T20:12:41.677" v="5" actId="20577"/>
          <ac:spMkLst>
            <pc:docMk/>
            <pc:sldMk cId="3801765707" sldId="441"/>
            <ac:spMk id="4" creationId="{00000000-0000-0000-0000-000000000000}"/>
          </ac:spMkLst>
        </pc:spChg>
      </pc:sldChg>
      <pc:sldChg chg="del">
        <pc:chgData name="Robertson, Daniel G., Ph.D." userId="0880fd57-8009-466c-8700-763976d0cfe9" providerId="ADAL" clId="{64DA5F89-B982-4A0B-9D99-C22A044856B9}" dt="2026-06-05T20:07:24.586" v="2" actId="47"/>
        <pc:sldMkLst>
          <pc:docMk/>
          <pc:sldMk cId="2783233494" sldId="444"/>
        </pc:sldMkLst>
      </pc:sldChg>
      <pc:sldChg chg="del">
        <pc:chgData name="Robertson, Daniel G., Ph.D." userId="0880fd57-8009-466c-8700-763976d0cfe9" providerId="ADAL" clId="{64DA5F89-B982-4A0B-9D99-C22A044856B9}" dt="2026-06-05T20:13:06.135" v="6" actId="47"/>
        <pc:sldMkLst>
          <pc:docMk/>
          <pc:sldMk cId="512760690" sldId="447"/>
        </pc:sldMkLst>
      </pc:sldChg>
      <pc:sldChg chg="del">
        <pc:chgData name="Robertson, Daniel G., Ph.D." userId="0880fd57-8009-466c-8700-763976d0cfe9" providerId="ADAL" clId="{64DA5F89-B982-4A0B-9D99-C22A044856B9}" dt="2026-06-05T20:13:06.135" v="6" actId="47"/>
        <pc:sldMkLst>
          <pc:docMk/>
          <pc:sldMk cId="869775991" sldId="448"/>
        </pc:sldMkLst>
      </pc:sldChg>
      <pc:sldChg chg="addSp delSp modSp mod">
        <pc:chgData name="Robertson, Daniel G., Ph.D." userId="0880fd57-8009-466c-8700-763976d0cfe9" providerId="ADAL" clId="{64DA5F89-B982-4A0B-9D99-C22A044856B9}" dt="2026-06-05T21:00:57.517" v="58" actId="1076"/>
        <pc:sldMkLst>
          <pc:docMk/>
          <pc:sldMk cId="238485642" sldId="452"/>
        </pc:sldMkLst>
        <pc:picChg chg="del">
          <ac:chgData name="Robertson, Daniel G., Ph.D." userId="0880fd57-8009-466c-8700-763976d0cfe9" providerId="ADAL" clId="{64DA5F89-B982-4A0B-9D99-C22A044856B9}" dt="2026-06-05T20:59:56.141" v="51" actId="478"/>
          <ac:picMkLst>
            <pc:docMk/>
            <pc:sldMk cId="238485642" sldId="452"/>
            <ac:picMk id="3" creationId="{2B57794A-93AC-1466-6B7C-53CDACDD4A40}"/>
          </ac:picMkLst>
        </pc:picChg>
        <pc:picChg chg="del mod modCrop">
          <ac:chgData name="Robertson, Daniel G., Ph.D." userId="0880fd57-8009-466c-8700-763976d0cfe9" providerId="ADAL" clId="{64DA5F89-B982-4A0B-9D99-C22A044856B9}" dt="2026-06-05T20:59:56.837" v="52" actId="478"/>
          <ac:picMkLst>
            <pc:docMk/>
            <pc:sldMk cId="238485642" sldId="452"/>
            <ac:picMk id="4" creationId="{51066504-7152-F719-C71D-83119AF5117E}"/>
          </ac:picMkLst>
        </pc:picChg>
        <pc:picChg chg="add mod">
          <ac:chgData name="Robertson, Daniel G., Ph.D." userId="0880fd57-8009-466c-8700-763976d0cfe9" providerId="ADAL" clId="{64DA5F89-B982-4A0B-9D99-C22A044856B9}" dt="2026-06-05T21:00:57.517" v="58" actId="1076"/>
          <ac:picMkLst>
            <pc:docMk/>
            <pc:sldMk cId="238485642" sldId="452"/>
            <ac:picMk id="6" creationId="{4537FA4F-55EE-28F4-882A-058C4DE6D31E}"/>
          </ac:picMkLst>
        </pc:picChg>
        <pc:picChg chg="add mod">
          <ac:chgData name="Robertson, Daniel G., Ph.D." userId="0880fd57-8009-466c-8700-763976d0cfe9" providerId="ADAL" clId="{64DA5F89-B982-4A0B-9D99-C22A044856B9}" dt="2026-06-05T21:00:53.418" v="57"/>
          <ac:picMkLst>
            <pc:docMk/>
            <pc:sldMk cId="238485642" sldId="452"/>
            <ac:picMk id="7" creationId="{531D1E26-AD53-B737-BA59-D8F491A33EB2}"/>
          </ac:picMkLst>
        </pc:picChg>
      </pc:sldChg>
      <pc:sldChg chg="addSp delSp modSp add mod chgLayout">
        <pc:chgData name="Robertson, Daniel G., Ph.D." userId="0880fd57-8009-466c-8700-763976d0cfe9" providerId="ADAL" clId="{64DA5F89-B982-4A0B-9D99-C22A044856B9}" dt="2026-06-05T20:43:03.054" v="50" actId="700"/>
        <pc:sldMkLst>
          <pc:docMk/>
          <pc:sldMk cId="1068012576" sldId="453"/>
        </pc:sldMkLst>
        <pc:spChg chg="mod ord">
          <ac:chgData name="Robertson, Daniel G., Ph.D." userId="0880fd57-8009-466c-8700-763976d0cfe9" providerId="ADAL" clId="{64DA5F89-B982-4A0B-9D99-C22A044856B9}" dt="2026-06-05T20:43:03.054" v="50" actId="700"/>
          <ac:spMkLst>
            <pc:docMk/>
            <pc:sldMk cId="1068012576" sldId="453"/>
            <ac:spMk id="2" creationId="{E8024225-C6B0-D212-779C-E2065E80239E}"/>
          </ac:spMkLst>
        </pc:spChg>
        <pc:spChg chg="add mod ord">
          <ac:chgData name="Robertson, Daniel G., Ph.D." userId="0880fd57-8009-466c-8700-763976d0cfe9" providerId="ADAL" clId="{64DA5F89-B982-4A0B-9D99-C22A044856B9}" dt="2026-06-05T20:43:03.054" v="50" actId="700"/>
          <ac:spMkLst>
            <pc:docMk/>
            <pc:sldMk cId="1068012576" sldId="453"/>
            <ac:spMk id="8" creationId="{51CEDCFF-9CED-F86C-DAC1-49F0A89366B3}"/>
          </ac:spMkLst>
        </pc:spChg>
        <pc:spChg chg="add mod ord">
          <ac:chgData name="Robertson, Daniel G., Ph.D." userId="0880fd57-8009-466c-8700-763976d0cfe9" providerId="ADAL" clId="{64DA5F89-B982-4A0B-9D99-C22A044856B9}" dt="2026-06-05T20:43:03.054" v="50" actId="700"/>
          <ac:spMkLst>
            <pc:docMk/>
            <pc:sldMk cId="1068012576" sldId="453"/>
            <ac:spMk id="9" creationId="{A6353CF0-5FBE-783C-BE84-B9BC0E9D8DD3}"/>
          </ac:spMkLst>
        </pc:spChg>
        <pc:spChg chg="add mod ord">
          <ac:chgData name="Robertson, Daniel G., Ph.D." userId="0880fd57-8009-466c-8700-763976d0cfe9" providerId="ADAL" clId="{64DA5F89-B982-4A0B-9D99-C22A044856B9}" dt="2026-06-05T20:43:03.054" v="50" actId="700"/>
          <ac:spMkLst>
            <pc:docMk/>
            <pc:sldMk cId="1068012576" sldId="453"/>
            <ac:spMk id="10" creationId="{2F446F35-CC6A-2352-527C-C1ECEC1F927B}"/>
          </ac:spMkLst>
        </pc:spChg>
        <pc:spChg chg="add mod ord">
          <ac:chgData name="Robertson, Daniel G., Ph.D." userId="0880fd57-8009-466c-8700-763976d0cfe9" providerId="ADAL" clId="{64DA5F89-B982-4A0B-9D99-C22A044856B9}" dt="2026-06-05T20:43:03.054" v="50" actId="700"/>
          <ac:spMkLst>
            <pc:docMk/>
            <pc:sldMk cId="1068012576" sldId="453"/>
            <ac:spMk id="11" creationId="{6BF42F64-EFCD-C084-57EC-227B3B8EB6D7}"/>
          </ac:spMkLst>
        </pc:spChg>
        <pc:picChg chg="mod modCrop">
          <ac:chgData name="Robertson, Daniel G., Ph.D." userId="0880fd57-8009-466c-8700-763976d0cfe9" providerId="ADAL" clId="{64DA5F89-B982-4A0B-9D99-C22A044856B9}" dt="2026-06-05T20:32:42.452" v="25" actId="732"/>
          <ac:picMkLst>
            <pc:docMk/>
            <pc:sldMk cId="1068012576" sldId="453"/>
            <ac:picMk id="3" creationId="{DF470BDA-7A64-0A60-0F77-55BB5826863A}"/>
          </ac:picMkLst>
        </pc:picChg>
        <pc:picChg chg="del">
          <ac:chgData name="Robertson, Daniel G., Ph.D." userId="0880fd57-8009-466c-8700-763976d0cfe9" providerId="ADAL" clId="{64DA5F89-B982-4A0B-9D99-C22A044856B9}" dt="2026-06-05T20:26:50.703" v="12" actId="478"/>
          <ac:picMkLst>
            <pc:docMk/>
            <pc:sldMk cId="1068012576" sldId="453"/>
            <ac:picMk id="4" creationId="{1B8055D1-7597-4C65-886E-7D87A199FC33}"/>
          </ac:picMkLst>
        </pc:picChg>
        <pc:picChg chg="add mod">
          <ac:chgData name="Robertson, Daniel G., Ph.D." userId="0880fd57-8009-466c-8700-763976d0cfe9" providerId="ADAL" clId="{64DA5F89-B982-4A0B-9D99-C22A044856B9}" dt="2026-06-05T20:33:01.628" v="49" actId="14100"/>
          <ac:picMkLst>
            <pc:docMk/>
            <pc:sldMk cId="1068012576" sldId="453"/>
            <ac:picMk id="6" creationId="{679A5FFC-EDF8-DE11-B5EA-D7214383ADBF}"/>
          </ac:picMkLst>
        </pc:picChg>
        <pc:picChg chg="add mod">
          <ac:chgData name="Robertson, Daniel G., Ph.D." userId="0880fd57-8009-466c-8700-763976d0cfe9" providerId="ADAL" clId="{64DA5F89-B982-4A0B-9D99-C22A044856B9}" dt="2026-06-05T20:30:10.621" v="21" actId="14100"/>
          <ac:picMkLst>
            <pc:docMk/>
            <pc:sldMk cId="1068012576" sldId="453"/>
            <ac:picMk id="7" creationId="{B47F612E-EA1C-1C73-1208-61ACB9C3347D}"/>
          </ac:picMkLst>
        </pc:picChg>
      </pc:sldChg>
      <pc:sldChg chg="del">
        <pc:chgData name="Robertson, Daniel G., Ph.D." userId="0880fd57-8009-466c-8700-763976d0cfe9" providerId="ADAL" clId="{64DA5F89-B982-4A0B-9D99-C22A044856B9}" dt="2026-06-05T20:07:22.917" v="1" actId="47"/>
        <pc:sldMkLst>
          <pc:docMk/>
          <pc:sldMk cId="1408790893" sldId="453"/>
        </pc:sldMkLst>
      </pc:sldChg>
      <pc:sldChg chg="del">
        <pc:chgData name="Robertson, Daniel G., Ph.D." userId="0880fd57-8009-466c-8700-763976d0cfe9" providerId="ADAL" clId="{64DA5F89-B982-4A0B-9D99-C22A044856B9}" dt="2026-06-05T20:07:26.533" v="3" actId="47"/>
        <pc:sldMkLst>
          <pc:docMk/>
          <pc:sldMk cId="1085129913" sldId="454"/>
        </pc:sldMkLst>
      </pc:sldChg>
    </pc:docChg>
  </pc:docChgLst>
</pc:chgInfo>
</file>

<file path=ppt/comments/modernComment_126_F7AF6A61.xml><?xml version="1.0" encoding="utf-8"?>
<p188:cmLst xmlns:a="http://schemas.openxmlformats.org/drawingml/2006/main" xmlns:r="http://schemas.openxmlformats.org/officeDocument/2006/relationships" xmlns:p188="http://schemas.microsoft.com/office/powerpoint/2018/8/main">
  <p188:cm id="{5B3F7235-0BE0-44BD-BD98-A01579EFD3F2}" authorId="{4B3AEBD3-2C72-4A38-7307-74BCBBE4D33A}" created="2026-06-05T20:28:23.306">
    <pc:sldMkLst xmlns:pc="http://schemas.microsoft.com/office/powerpoint/2013/main/command">
      <pc:docMk/>
      <pc:sldMk cId="4155468385" sldId="294"/>
    </pc:sldMkLst>
    <p188:txBody>
      <a:bodyPr/>
      <a:lstStyle/>
      <a:p>
        <a:r>
          <a:rPr lang="en-US"/>
          <a:t>Update title</a:t>
        </a:r>
      </a:p>
    </p188:txBody>
  </p188:cm>
  <p188:cm id="{5E0B8768-1CA5-4655-945E-36DCE9AC2011}" authorId="{4B3AEBD3-2C72-4A38-7307-74BCBBE4D33A}" created="2026-06-05T20:28:30.271">
    <pc:sldMkLst xmlns:pc="http://schemas.microsoft.com/office/powerpoint/2013/main/command">
      <pc:docMk/>
      <pc:sldMk cId="4155468385" sldId="294"/>
    </pc:sldMkLst>
    <p188:txBody>
      <a:bodyPr/>
      <a:lstStyle/>
      <a:p>
        <a:r>
          <a:rPr lang="en-US"/>
          <a:t>Add collaborators</a:t>
        </a:r>
      </a:p>
    </p188:txBody>
  </p188:cm>
</p188:cmLst>
</file>

<file path=ppt/comments/modernComment_1A9_33DEBC01.xml><?xml version="1.0" encoding="utf-8"?>
<p188:cmLst xmlns:a="http://schemas.openxmlformats.org/drawingml/2006/main" xmlns:r="http://schemas.openxmlformats.org/officeDocument/2006/relationships" xmlns:p188="http://schemas.microsoft.com/office/powerpoint/2018/8/main">
  <p188:cm id="{6C4FDC5C-1A73-448A-BF51-64C07BBBECCC}" authorId="{4B3AEBD3-2C72-4A38-7307-74BCBBE4D33A}" created="2026-06-03T15:59:29.579">
    <pc:sldMkLst xmlns:pc="http://schemas.microsoft.com/office/powerpoint/2013/main/command">
      <pc:docMk/>
      <pc:sldMk cId="870235137" sldId="425"/>
    </pc:sldMkLst>
    <p188:txBody>
      <a:bodyPr/>
      <a:lstStyle/>
      <a:p>
        <a:r>
          <a:rPr lang="en-US"/>
          <a:t>Expand to show more history of our group’s work</a:t>
        </a:r>
      </a:p>
    </p188:txBody>
  </p188:cm>
  <p188:cm id="{246707C5-29E4-4FD1-9C95-11FD67D0C8CD}" authorId="{4B3AEBD3-2C72-4A38-7307-74BCBBE4D33A}" created="2026-06-05T20:07:12.735">
    <pc:sldMkLst xmlns:pc="http://schemas.microsoft.com/office/powerpoint/2013/main/command">
      <pc:docMk/>
      <pc:sldMk cId="870235137" sldId="425"/>
    </pc:sldMkLst>
    <p188:txBody>
      <a:bodyPr/>
      <a:lstStyle/>
      <a:p>
        <a:r>
          <a:rPr lang="en-US"/>
          <a:t>Include quenching paper and optical artifacts paper</a:t>
        </a:r>
      </a:p>
    </p188:txBody>
  </p188:cm>
</p188:cmLst>
</file>

<file path=ppt/comments/modernComment_1AA_35C25B36.xml><?xml version="1.0" encoding="utf-8"?>
<p188:cmLst xmlns:a="http://schemas.openxmlformats.org/drawingml/2006/main" xmlns:r="http://schemas.openxmlformats.org/officeDocument/2006/relationships" xmlns:p188="http://schemas.microsoft.com/office/powerpoint/2018/8/main">
  <p188:cm id="{DCE2B2BA-586A-47AC-8854-8109368804D3}" authorId="{4B3AEBD3-2C72-4A38-7307-74BCBBE4D33A}" created="2026-06-03T16:01:58.551">
    <pc:sldMkLst xmlns:pc="http://schemas.microsoft.com/office/powerpoint/2013/main/command">
      <pc:docMk/>
      <pc:sldMk cId="901929782" sldId="426"/>
    </pc:sldMkLst>
    <p188:txBody>
      <a:bodyPr/>
      <a:lstStyle/>
      <a:p>
        <a:r>
          <a:rPr lang="en-US"/>
          <a:t>Also explain that we didn’t do perspective and why</a:t>
        </a:r>
      </a:p>
    </p188:txBody>
  </p188:cm>
  <p188:cm id="{30FEB1C2-C777-4CDD-9818-53AC930809D9}" authorId="{4B3AEBD3-2C72-4A38-7307-74BCBBE4D33A}" created="2026-06-03T16:04:46.757">
    <pc:sldMkLst xmlns:pc="http://schemas.microsoft.com/office/powerpoint/2013/main/command">
      <pc:docMk/>
      <pc:sldMk cId="901929782" sldId="426"/>
    </pc:sldMkLst>
    <p188:txBody>
      <a:bodyPr/>
      <a:lstStyle/>
      <a:p>
        <a:r>
          <a:rPr lang="en-US"/>
          <a:t>Go into more detail about Kelleter vs. Birks - model details, etc.</a:t>
        </a:r>
      </a:p>
    </p188:txBody>
  </p188:cm>
  <p188:cm id="{20A38CAA-4A2B-4D85-911A-60986F4D472D}" authorId="{4B3AEBD3-2C72-4A38-7307-74BCBBE4D33A}" created="2026-06-03T16:05:20.917">
    <pc:sldMkLst xmlns:pc="http://schemas.microsoft.com/office/powerpoint/2013/main/command">
      <pc:docMk/>
      <pc:sldMk cId="901929782" sldId="426"/>
    </pc:sldMkLst>
    <p188:txBody>
      <a:bodyPr/>
      <a:lstStyle/>
      <a:p>
        <a:r>
          <a:rPr lang="en-US"/>
          <a:t>Also go into why we take the approach we do - show problems with aligning dose and LET and light curves</a:t>
        </a:r>
      </a:p>
    </p188:txBody>
  </p188:cm>
  <p188:cm id="{A754FD48-E9C4-4236-B545-A987F2DF8221}" authorId="{4B3AEBD3-2C72-4A38-7307-74BCBBE4D33A}" created="2026-06-03T16:06:21.978">
    <pc:sldMkLst xmlns:pc="http://schemas.microsoft.com/office/powerpoint/2013/main/command">
      <pc:docMk/>
      <pc:sldMk cId="901929782" sldId="426"/>
    </pc:sldMkLst>
    <p188:txBody>
      <a:bodyPr/>
      <a:lstStyle/>
      <a:p>
        <a:r>
          <a:rPr lang="en-US"/>
          <a:t>Deliver same field with incorrect aperture, do analysis</a:t>
        </a:r>
      </a:p>
    </p188:txBody>
  </p188:cm>
  <p188:cm id="{4097FE5D-23D8-4DC0-8EF2-48D21704998E}" authorId="{4B3AEBD3-2C72-4A38-7307-74BCBBE4D33A}" created="2026-06-05T20:04:32.228">
    <pc:sldMkLst xmlns:pc="http://schemas.microsoft.com/office/powerpoint/2013/main/command">
      <pc:docMk/>
      <pc:sldMk cId="901929782" sldId="426"/>
    </pc:sldMkLst>
    <p188:txBody>
      <a:bodyPr/>
      <a:lstStyle/>
      <a:p>
        <a:r>
          <a:rPr lang="en-US"/>
          <a:t>Repeat baseline measurement</a:t>
        </a:r>
      </a:p>
    </p188:txBody>
  </p188:cm>
</p188:cmLst>
</file>

<file path=ppt/comments/modernComment_1AC_9D3D02F4.xml><?xml version="1.0" encoding="utf-8"?>
<p188:cmLst xmlns:a="http://schemas.openxmlformats.org/drawingml/2006/main" xmlns:r="http://schemas.openxmlformats.org/officeDocument/2006/relationships" xmlns:p188="http://schemas.microsoft.com/office/powerpoint/2018/8/main">
  <p188:cm id="{A041761A-1FEF-4CB3-BFA0-D6A2636D4EB4}" authorId="{4B3AEBD3-2C72-4A38-7307-74BCBBE4D33A}" created="2026-06-05T20:08:57.348">
    <pc:sldMkLst xmlns:pc="http://schemas.microsoft.com/office/powerpoint/2013/main/command">
      <pc:docMk/>
      <pc:sldMk cId="2638021364" sldId="428"/>
    </pc:sldMkLst>
    <p188:txBody>
      <a:bodyPr/>
      <a:lstStyle/>
      <a:p>
        <a:r>
          <a:rPr lang="en-US"/>
          <a:t>Add figure of paper title</a:t>
        </a:r>
      </a:p>
    </p188:txBody>
  </p188:cm>
  <p188:cm id="{5CDB8DC8-FD68-4303-92FE-23E9B79071F1}" authorId="{4B3AEBD3-2C72-4A38-7307-74BCBBE4D33A}" created="2026-06-05T20:09:21.954">
    <ac:txMkLst xmlns:ac="http://schemas.microsoft.com/office/drawing/2013/main/command">
      <pc:docMk xmlns:pc="http://schemas.microsoft.com/office/powerpoint/2013/main/command"/>
      <pc:sldMk xmlns:pc="http://schemas.microsoft.com/office/powerpoint/2013/main/command" cId="2638021364" sldId="428"/>
      <ac:spMk id="4" creationId="{00000000-0000-0000-0000-000000000000}"/>
      <ac:txMk cp="158">
        <ac:context len="162" hash="1986228204"/>
      </ac:txMk>
    </ac:txMkLst>
    <p188:pos x="3327044" y="3962571"/>
    <p188:txBody>
      <a:bodyPr/>
      <a:lstStyle/>
      <a:p>
        <a:r>
          <a:rPr lang="en-US"/>
          <a:t>Highlight which ones</a:t>
        </a:r>
      </a:p>
    </p188:txBody>
  </p188:cm>
</p188:cmLst>
</file>

<file path=ppt/comments/modernComment_1AD_75968625.xml><?xml version="1.0" encoding="utf-8"?>
<p188:cmLst xmlns:a="http://schemas.openxmlformats.org/drawingml/2006/main" xmlns:r="http://schemas.openxmlformats.org/officeDocument/2006/relationships" xmlns:p188="http://schemas.microsoft.com/office/powerpoint/2018/8/main">
  <p188:cm id="{97E11472-18B3-45E4-A436-DC326E3DAE85}" authorId="{4B3AEBD3-2C72-4A38-7307-74BCBBE4D33A}" created="2026-06-05T20:08:33.437">
    <pc:sldMkLst xmlns:pc="http://schemas.microsoft.com/office/powerpoint/2013/main/command">
      <pc:docMk/>
      <pc:sldMk cId="1972799013" sldId="429"/>
    </pc:sldMkLst>
    <p188:txBody>
      <a:bodyPr/>
      <a:lstStyle/>
      <a:p>
        <a:r>
          <a:rPr lang="en-US"/>
          <a:t>Add intermediate equation?</a:t>
        </a:r>
      </a:p>
    </p188:txBody>
  </p188:cm>
</p188:cmLst>
</file>

<file path=ppt/comments/modernComment_1BD_BCEDBC2.xml><?xml version="1.0" encoding="utf-8"?>
<p188:cmLst xmlns:a="http://schemas.openxmlformats.org/drawingml/2006/main" xmlns:r="http://schemas.openxmlformats.org/officeDocument/2006/relationships" xmlns:p188="http://schemas.microsoft.com/office/powerpoint/2018/8/main">
  <p188:cm id="{D4AE61E1-73A8-4B98-9BF4-30236740E466}" authorId="{4B3AEBD3-2C72-4A38-7307-74BCBBE4D33A}" created="2026-06-03T15:53:50.483">
    <pc:sldMkLst xmlns:pc="http://schemas.microsoft.com/office/powerpoint/2013/main/command">
      <pc:docMk/>
      <pc:sldMk cId="198106050" sldId="445"/>
    </pc:sldMkLst>
    <p188:txBody>
      <a:bodyPr/>
      <a:lstStyle/>
      <a:p>
        <a:r>
          <a:rPr lang="en-US"/>
          <a:t>Uppdate to show dose</a:t>
        </a:r>
      </a:p>
    </p188:txBody>
  </p188:cm>
</p188:cmLst>
</file>

<file path=ppt/comments/modernComment_1C4_E37008A.xml><?xml version="1.0" encoding="utf-8"?>
<p188:cmLst xmlns:a="http://schemas.openxmlformats.org/drawingml/2006/main" xmlns:r="http://schemas.openxmlformats.org/officeDocument/2006/relationships" xmlns:p188="http://schemas.microsoft.com/office/powerpoint/2018/8/main">
  <p188:cm id="{057EEC76-FCDE-40C1-87E2-7F6E5A45988A}"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CD_6B4C98C2.xml><?xml version="1.0" encoding="utf-8"?>
<p188:cmLst xmlns:a="http://schemas.openxmlformats.org/drawingml/2006/main" xmlns:r="http://schemas.openxmlformats.org/officeDocument/2006/relationships" xmlns:p188="http://schemas.microsoft.com/office/powerpoint/2018/8/main">
  <p188:cm id="{487B18FF-E6B7-4277-9892-32999133C632}" authorId="{4B3AEBD3-2C72-4A38-7307-74BCBBE4D33A}" created="2026-06-03T15:53:50.483">
    <pc:sldMkLst xmlns:pc="http://schemas.microsoft.com/office/powerpoint/2013/main/command">
      <pc:docMk/>
      <pc:sldMk cId="198106050" sldId="445"/>
    </pc:sldMkLst>
    <p188:txBody>
      <a:bodyPr/>
      <a:lstStyle/>
      <a:p>
        <a:r>
          <a:rPr lang="en-US"/>
          <a:t>Uppdate to show dose</a:t>
        </a:r>
      </a:p>
    </p188:txBody>
  </p188:cm>
</p188:cmLst>
</file>

<file path=ppt/comments/modernComment_1E1_97E8A6BD.xml><?xml version="1.0" encoding="utf-8"?>
<p188:cmLst xmlns:a="http://schemas.openxmlformats.org/drawingml/2006/main" xmlns:r="http://schemas.openxmlformats.org/officeDocument/2006/relationships" xmlns:p188="http://schemas.microsoft.com/office/powerpoint/2018/8/main">
  <p188:cm id="{2B5C15EE-9A1C-4254-B3B6-662C3693E7B4}" authorId="{4B3AEBD3-2C72-4A38-7307-74BCBBE4D33A}" created="2026-06-03T15:53:50.483">
    <pc:sldMkLst xmlns:pc="http://schemas.microsoft.com/office/powerpoint/2013/main/command">
      <pc:docMk/>
      <pc:sldMk cId="198106050" sldId="445"/>
    </pc:sldMkLst>
    <p188:txBody>
      <a:bodyPr/>
      <a:lstStyle/>
      <a:p>
        <a:r>
          <a:rPr lang="en-US"/>
          <a:t>Uppdate to show dose</a:t>
        </a:r>
      </a:p>
    </p188:txBody>
  </p188:cm>
</p188:cmLst>
</file>

<file path=ppt/comments/modernComment_1E3_E9E97D4A.xml><?xml version="1.0" encoding="utf-8"?>
<p188:cmLst xmlns:a="http://schemas.openxmlformats.org/drawingml/2006/main" xmlns:r="http://schemas.openxmlformats.org/officeDocument/2006/relationships" xmlns:p188="http://schemas.microsoft.com/office/powerpoint/2018/8/main">
  <p188:cm id="{D9C62BA4-DBC3-41C0-86EB-F6F3382FCD50}"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E4_1F548F.xml><?xml version="1.0" encoding="utf-8"?>
<p188:cmLst xmlns:a="http://schemas.openxmlformats.org/drawingml/2006/main" xmlns:r="http://schemas.openxmlformats.org/officeDocument/2006/relationships" xmlns:p188="http://schemas.microsoft.com/office/powerpoint/2018/8/main">
  <p188:cm id="{052B4973-7B39-4954-98E0-42099855B35D}"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E5_8C3F2B29.xml><?xml version="1.0" encoding="utf-8"?>
<p188:cmLst xmlns:a="http://schemas.openxmlformats.org/drawingml/2006/main" xmlns:r="http://schemas.openxmlformats.org/officeDocument/2006/relationships" xmlns:p188="http://schemas.microsoft.com/office/powerpoint/2018/8/main">
  <p188:cm id="{C1350F30-B545-4BC4-A7BB-F79E709B0362}"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E6_7ABD215.xml><?xml version="1.0" encoding="utf-8"?>
<p188:cmLst xmlns:a="http://schemas.openxmlformats.org/drawingml/2006/main" xmlns:r="http://schemas.openxmlformats.org/officeDocument/2006/relationships" xmlns:p188="http://schemas.microsoft.com/office/powerpoint/2018/8/main">
  <p188:cm id="{F0B6790E-9366-4741-A0CF-EBC5F81E3812}"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E7_A7B74F08.xml><?xml version="1.0" encoding="utf-8"?>
<p188:cmLst xmlns:a="http://schemas.openxmlformats.org/drawingml/2006/main" xmlns:r="http://schemas.openxmlformats.org/officeDocument/2006/relationships" xmlns:p188="http://schemas.microsoft.com/office/powerpoint/2018/8/main">
  <p188:cm id="{85088D9A-0732-4B06-8DC2-39905E81B8C8}"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E9_1ABAFDAA.xml><?xml version="1.0" encoding="utf-8"?>
<p188:cmLst xmlns:a="http://schemas.openxmlformats.org/drawingml/2006/main" xmlns:r="http://schemas.openxmlformats.org/officeDocument/2006/relationships" xmlns:p188="http://schemas.microsoft.com/office/powerpoint/2018/8/main">
  <p188:cm id="{5422FFB2-2BEA-40B9-95F6-5109A6A95899}"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EA_48B86DBE.xml><?xml version="1.0" encoding="utf-8"?>
<p188:cmLst xmlns:a="http://schemas.openxmlformats.org/drawingml/2006/main" xmlns:r="http://schemas.openxmlformats.org/officeDocument/2006/relationships" xmlns:p188="http://schemas.microsoft.com/office/powerpoint/2018/8/main">
  <p188:cm id="{A158B140-40EB-448F-9D17-4160C407485A}"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EB_53DFCF26.xml><?xml version="1.0" encoding="utf-8"?>
<p188:cmLst xmlns:a="http://schemas.openxmlformats.org/drawingml/2006/main" xmlns:r="http://schemas.openxmlformats.org/officeDocument/2006/relationships" xmlns:p188="http://schemas.microsoft.com/office/powerpoint/2018/8/main">
  <p188:cm id="{A2A1EC54-1AEB-49B1-B0F0-7A3A441290CB}"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EC_868AACA8.xml><?xml version="1.0" encoding="utf-8"?>
<p188:cmLst xmlns:a="http://schemas.openxmlformats.org/drawingml/2006/main" xmlns:r="http://schemas.openxmlformats.org/officeDocument/2006/relationships" xmlns:p188="http://schemas.microsoft.com/office/powerpoint/2018/8/main">
  <p188:cm id="{F2BE16E2-90D0-4E7B-93C1-AB6A5B9080E3}"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ED_843DA87B.xml><?xml version="1.0" encoding="utf-8"?>
<p188:cmLst xmlns:a="http://schemas.openxmlformats.org/drawingml/2006/main" xmlns:r="http://schemas.openxmlformats.org/officeDocument/2006/relationships" xmlns:p188="http://schemas.microsoft.com/office/powerpoint/2018/8/main">
  <p188:cm id="{99E70571-4745-4C89-97AF-13770CA2B507}"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EE_CBECD333.xml><?xml version="1.0" encoding="utf-8"?>
<p188:cmLst xmlns:a="http://schemas.openxmlformats.org/drawingml/2006/main" xmlns:r="http://schemas.openxmlformats.org/officeDocument/2006/relationships" xmlns:p188="http://schemas.microsoft.com/office/powerpoint/2018/8/main">
  <p188:cm id="{96962350-7E84-4C1D-9F08-082E42865AED}"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EF_F703A34A.xml><?xml version="1.0" encoding="utf-8"?>
<p188:cmLst xmlns:a="http://schemas.openxmlformats.org/drawingml/2006/main" xmlns:r="http://schemas.openxmlformats.org/officeDocument/2006/relationships" xmlns:p188="http://schemas.microsoft.com/office/powerpoint/2018/8/main">
  <p188:cm id="{DC86E463-76CA-4510-8AD5-F27B30B4A1F9}"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comments/modernComment_1F0_832D3BB3.xml><?xml version="1.0" encoding="utf-8"?>
<p188:cmLst xmlns:a="http://schemas.openxmlformats.org/drawingml/2006/main" xmlns:r="http://schemas.openxmlformats.org/officeDocument/2006/relationships" xmlns:p188="http://schemas.microsoft.com/office/powerpoint/2018/8/main">
  <p188:cm id="{C5CFFE4C-2ADC-4753-8358-95281A97D592}" authorId="{4B3AEBD3-2C72-4A38-7307-74BCBBE4D33A}" created="2026-06-05T20:15:11.978">
    <pc:sldMkLst xmlns:pc="http://schemas.microsoft.com/office/powerpoint/2013/main/command">
      <pc:docMk/>
      <pc:sldMk cId="238485642" sldId="452"/>
    </pc:sldMkLst>
    <p188:txBody>
      <a:bodyPr/>
      <a:lstStyle/>
      <a:p>
        <a:r>
          <a:rPr lang="en-US"/>
          <a:t>Find PSQA results for this patient and compare with these results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FB44E6-187A-4493-A8C8-BF7B10B3F86D}" type="datetimeFigureOut">
              <a:rPr lang="en-US" smtClean="0"/>
              <a:t>6/14/2026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E076D2-C4D6-4F47-BE0A-B8682F3AE1D4}" type="slidenum">
              <a:rPr lang="en-US" smtClean="0"/>
              <a:t>‹#›</a:t>
            </a:fld>
            <a:endParaRPr lang="en-US"/>
          </a:p>
        </p:txBody>
      </p:sp>
    </p:spTree>
    <p:extLst>
      <p:ext uri="{BB962C8B-B14F-4D97-AF65-F5344CB8AC3E}">
        <p14:creationId xmlns:p14="http://schemas.microsoft.com/office/powerpoint/2010/main" val="1339702762"/>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coined this term during my PhD to describe a 3D detector that is read in a way that produces &lt;3D data (e.g. 2D projections). Might also call it “2.5-D dosimetry”.</a:t>
            </a:r>
          </a:p>
          <a:p>
            <a:r>
              <a:rPr lang="en-US" dirty="0"/>
              <a:t>Let’s look at the history and development of this idea over the years that led to the current work.</a:t>
            </a:r>
          </a:p>
        </p:txBody>
      </p:sp>
      <p:sp>
        <p:nvSpPr>
          <p:cNvPr id="4" name="Slide Number Placeholder 3"/>
          <p:cNvSpPr>
            <a:spLocks noGrp="1"/>
          </p:cNvSpPr>
          <p:nvPr>
            <p:ph type="sldNum" sz="quarter" idx="5"/>
          </p:nvPr>
        </p:nvSpPr>
        <p:spPr/>
        <p:txBody>
          <a:bodyPr/>
          <a:lstStyle/>
          <a:p>
            <a:fld id="{58E076D2-C4D6-4F47-BE0A-B8682F3AE1D4}" type="slidenum">
              <a:rPr lang="en-US" smtClean="0"/>
              <a:t>2</a:t>
            </a:fld>
            <a:endParaRPr lang="en-US"/>
          </a:p>
        </p:txBody>
      </p:sp>
    </p:spTree>
    <p:extLst>
      <p:ext uri="{BB962C8B-B14F-4D97-AF65-F5344CB8AC3E}">
        <p14:creationId xmlns:p14="http://schemas.microsoft.com/office/powerpoint/2010/main" val="321465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the 3-camera system</a:t>
            </a:r>
          </a:p>
          <a:p>
            <a:pPr marL="285750" indent="-285750">
              <a:buFont typeface="Arial" panose="020B0604020202020204" pitchFamily="34" charset="0"/>
              <a:buChar char="•"/>
            </a:pPr>
            <a:r>
              <a:rPr lang="en-US" dirty="0"/>
              <a:t>Range</a:t>
            </a:r>
          </a:p>
          <a:p>
            <a:pPr marL="285750" indent="-285750">
              <a:buFont typeface="Arial" panose="020B0604020202020204" pitchFamily="34" charset="0"/>
              <a:buChar char="•"/>
            </a:pPr>
            <a:r>
              <a:rPr lang="en-US" dirty="0"/>
              <a:t>Spot position</a:t>
            </a:r>
          </a:p>
          <a:p>
            <a:pPr marL="285750" indent="-285750">
              <a:buFont typeface="Arial" panose="020B0604020202020204" pitchFamily="34" charset="0"/>
              <a:buChar char="•"/>
            </a:pPr>
            <a:r>
              <a:rPr lang="en-US" dirty="0"/>
              <a:t>Lateral profile</a:t>
            </a:r>
          </a:p>
        </p:txBody>
      </p:sp>
      <p:sp>
        <p:nvSpPr>
          <p:cNvPr id="4" name="Slide Number Placeholder 3"/>
          <p:cNvSpPr>
            <a:spLocks noGrp="1"/>
          </p:cNvSpPr>
          <p:nvPr>
            <p:ph type="sldNum" sz="quarter" idx="5"/>
          </p:nvPr>
        </p:nvSpPr>
        <p:spPr/>
        <p:txBody>
          <a:bodyPr/>
          <a:lstStyle/>
          <a:p>
            <a:fld id="{58E076D2-C4D6-4F47-BE0A-B8682F3AE1D4}" type="slidenum">
              <a:rPr lang="en-US" smtClean="0"/>
              <a:t>12</a:t>
            </a:fld>
            <a:endParaRPr lang="en-US"/>
          </a:p>
        </p:txBody>
      </p:sp>
    </p:spTree>
    <p:extLst>
      <p:ext uri="{BB962C8B-B14F-4D97-AF65-F5344CB8AC3E}">
        <p14:creationId xmlns:p14="http://schemas.microsoft.com/office/powerpoint/2010/main" val="3465594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Triggering scheme to align camera acquisitions with beam pulses</a:t>
            </a:r>
          </a:p>
        </p:txBody>
      </p:sp>
      <p:sp>
        <p:nvSpPr>
          <p:cNvPr id="4" name="Slide Number Placeholder 3"/>
          <p:cNvSpPr>
            <a:spLocks noGrp="1"/>
          </p:cNvSpPr>
          <p:nvPr>
            <p:ph type="sldNum" sz="quarter" idx="5"/>
          </p:nvPr>
        </p:nvSpPr>
        <p:spPr/>
        <p:txBody>
          <a:bodyPr/>
          <a:lstStyle/>
          <a:p>
            <a:fld id="{58E076D2-C4D6-4F47-BE0A-B8682F3AE1D4}" type="slidenum">
              <a:rPr lang="en-US" smtClean="0"/>
              <a:t>13</a:t>
            </a:fld>
            <a:endParaRPr lang="en-US"/>
          </a:p>
        </p:txBody>
      </p:sp>
    </p:spTree>
    <p:extLst>
      <p:ext uri="{BB962C8B-B14F-4D97-AF65-F5344CB8AC3E}">
        <p14:creationId xmlns:p14="http://schemas.microsoft.com/office/powerpoint/2010/main" val="729769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contribution </a:t>
            </a:r>
          </a:p>
          <a:p>
            <a:pPr marL="285750" indent="-285750">
              <a:buFont typeface="Arial" panose="020B0604020202020204" pitchFamily="34" charset="0"/>
              <a:buChar char="•"/>
            </a:pPr>
            <a:r>
              <a:rPr lang="en-US" dirty="0"/>
              <a:t>LET curve and Bragg peak are sharp – it is hard to accurately align them</a:t>
            </a:r>
          </a:p>
          <a:p>
            <a:pPr marL="285750" indent="-285750">
              <a:buFont typeface="Arial" panose="020B0604020202020204" pitchFamily="34" charset="0"/>
              <a:buChar char="•"/>
            </a:pPr>
            <a:r>
              <a:rPr lang="en-US" dirty="0"/>
              <a:t>Use computed Bragg peak and LET curve to calculate quenching correction factor – this has a less steep gradient</a:t>
            </a:r>
          </a:p>
          <a:p>
            <a:pPr marL="895243" lvl="1" indent="-285750">
              <a:buFont typeface="Arial" panose="020B0604020202020204" pitchFamily="34" charset="0"/>
              <a:buChar char="•"/>
            </a:pPr>
            <a:r>
              <a:rPr lang="en-US" dirty="0"/>
              <a:t>Small misalignments don’t cause such problematic impact on corrected light distribution</a:t>
            </a: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14</a:t>
            </a:fld>
            <a:endParaRPr lang="en-US"/>
          </a:p>
        </p:txBody>
      </p:sp>
    </p:spTree>
    <p:extLst>
      <p:ext uri="{BB962C8B-B14F-4D97-AF65-F5344CB8AC3E}">
        <p14:creationId xmlns:p14="http://schemas.microsoft.com/office/powerpoint/2010/main" val="2365978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baseline="0" dirty="0">
                <a:solidFill>
                  <a:schemeClr val="tx1"/>
                </a:solidFill>
                <a:latin typeface="+mn-lt"/>
                <a:ea typeface="+mn-ea"/>
                <a:cs typeface="+mn-cs"/>
              </a:rPr>
              <a:t>improved the application of Birks’ model quenching corrections</a:t>
            </a:r>
          </a:p>
          <a:p>
            <a:r>
              <a:rPr lang="en-US" sz="1600" b="0" i="0" u="none" strike="noStrike" kern="1200" baseline="0" dirty="0">
                <a:solidFill>
                  <a:schemeClr val="tx1"/>
                </a:solidFill>
                <a:latin typeface="+mn-lt"/>
                <a:ea typeface="+mn-ea"/>
                <a:cs typeface="+mn-cs"/>
              </a:rPr>
              <a:t>in 3D scintillators by numerically projecting the dose and LET 3D grid to camera projections</a:t>
            </a:r>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16</a:t>
            </a:fld>
            <a:endParaRPr lang="en-US"/>
          </a:p>
        </p:txBody>
      </p:sp>
    </p:spTree>
    <p:extLst>
      <p:ext uri="{BB962C8B-B14F-4D97-AF65-F5344CB8AC3E}">
        <p14:creationId xmlns:p14="http://schemas.microsoft.com/office/powerpoint/2010/main" val="2356829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work of a colleague I mentored during his PhD – applying VSD to photon beams</a:t>
            </a:r>
          </a:p>
          <a:p>
            <a:r>
              <a:rPr lang="en-US" dirty="0"/>
              <a:t>Work on photon SRS multi-met fields for his PhD</a:t>
            </a:r>
          </a:p>
        </p:txBody>
      </p:sp>
      <p:sp>
        <p:nvSpPr>
          <p:cNvPr id="4" name="Slide Number Placeholder 3"/>
          <p:cNvSpPr>
            <a:spLocks noGrp="1"/>
          </p:cNvSpPr>
          <p:nvPr>
            <p:ph type="sldNum" sz="quarter" idx="5"/>
          </p:nvPr>
        </p:nvSpPr>
        <p:spPr/>
        <p:txBody>
          <a:bodyPr/>
          <a:lstStyle/>
          <a:p>
            <a:fld id="{58E076D2-C4D6-4F47-BE0A-B8682F3AE1D4}" type="slidenum">
              <a:rPr lang="en-US" smtClean="0"/>
              <a:t>17</a:t>
            </a:fld>
            <a:endParaRPr lang="en-US"/>
          </a:p>
        </p:txBody>
      </p:sp>
    </p:spTree>
    <p:extLst>
      <p:ext uri="{BB962C8B-B14F-4D97-AF65-F5344CB8AC3E}">
        <p14:creationId xmlns:p14="http://schemas.microsoft.com/office/powerpoint/2010/main" val="4104639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22</a:t>
            </a:fld>
            <a:endParaRPr lang="en-US"/>
          </a:p>
        </p:txBody>
      </p:sp>
    </p:spTree>
    <p:extLst>
      <p:ext uri="{BB962C8B-B14F-4D97-AF65-F5344CB8AC3E}">
        <p14:creationId xmlns:p14="http://schemas.microsoft.com/office/powerpoint/2010/main" val="2746553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47E35-D220-70D1-BD33-CE59CD910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D637E0-A943-AD58-0288-FCDE88D7CB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2F98F-FF98-969F-6123-AB86103C40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C6010A-39CC-C01F-AF80-D11C2079CB41}"/>
              </a:ext>
            </a:extLst>
          </p:cNvPr>
          <p:cNvSpPr>
            <a:spLocks noGrp="1"/>
          </p:cNvSpPr>
          <p:nvPr>
            <p:ph type="sldNum" sz="quarter" idx="5"/>
          </p:nvPr>
        </p:nvSpPr>
        <p:spPr/>
        <p:txBody>
          <a:bodyPr/>
          <a:lstStyle/>
          <a:p>
            <a:fld id="{58E076D2-C4D6-4F47-BE0A-B8682F3AE1D4}" type="slidenum">
              <a:rPr lang="en-US" smtClean="0"/>
              <a:t>23</a:t>
            </a:fld>
            <a:endParaRPr lang="en-US"/>
          </a:p>
        </p:txBody>
      </p:sp>
    </p:spTree>
    <p:extLst>
      <p:ext uri="{BB962C8B-B14F-4D97-AF65-F5344CB8AC3E}">
        <p14:creationId xmlns:p14="http://schemas.microsoft.com/office/powerpoint/2010/main" val="2443174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Normally we would need to correct every pencil beam to apply the correct pixel size at its distance from the camera.  This was omitted because of the small field size, which makes this correction small.</a:t>
            </a:r>
          </a:p>
        </p:txBody>
      </p:sp>
      <p:sp>
        <p:nvSpPr>
          <p:cNvPr id="4" name="Slide Number Placeholder 3"/>
          <p:cNvSpPr>
            <a:spLocks noGrp="1"/>
          </p:cNvSpPr>
          <p:nvPr>
            <p:ph type="sldNum" sz="quarter" idx="5"/>
          </p:nvPr>
        </p:nvSpPr>
        <p:spPr/>
        <p:txBody>
          <a:bodyPr/>
          <a:lstStyle/>
          <a:p>
            <a:fld id="{58E076D2-C4D6-4F47-BE0A-B8682F3AE1D4}" type="slidenum">
              <a:rPr lang="en-US" smtClean="0"/>
              <a:t>25</a:t>
            </a:fld>
            <a:endParaRPr lang="en-US"/>
          </a:p>
        </p:txBody>
      </p:sp>
    </p:spTree>
    <p:extLst>
      <p:ext uri="{BB962C8B-B14F-4D97-AF65-F5344CB8AC3E}">
        <p14:creationId xmlns:p14="http://schemas.microsoft.com/office/powerpoint/2010/main" val="2778417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29</a:t>
            </a:fld>
            <a:endParaRPr lang="en-US"/>
          </a:p>
        </p:txBody>
      </p:sp>
    </p:spTree>
    <p:extLst>
      <p:ext uri="{BB962C8B-B14F-4D97-AF65-F5344CB8AC3E}">
        <p14:creationId xmlns:p14="http://schemas.microsoft.com/office/powerpoint/2010/main" val="3236048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Caution that this was early work, </a:t>
            </a:r>
            <a:r>
              <a:rPr lang="en-US" dirty="0" err="1"/>
              <a:t>Kelleter</a:t>
            </a:r>
            <a:r>
              <a:rPr lang="en-US" dirty="0"/>
              <a:t> could still be potentially useful</a:t>
            </a:r>
          </a:p>
        </p:txBody>
      </p:sp>
      <p:sp>
        <p:nvSpPr>
          <p:cNvPr id="4" name="Slide Number Placeholder 3"/>
          <p:cNvSpPr>
            <a:spLocks noGrp="1"/>
          </p:cNvSpPr>
          <p:nvPr>
            <p:ph type="sldNum" sz="quarter" idx="5"/>
          </p:nvPr>
        </p:nvSpPr>
        <p:spPr/>
        <p:txBody>
          <a:bodyPr/>
          <a:lstStyle/>
          <a:p>
            <a:fld id="{58E076D2-C4D6-4F47-BE0A-B8682F3AE1D4}" type="slidenum">
              <a:rPr lang="en-US" smtClean="0"/>
              <a:t>30</a:t>
            </a:fld>
            <a:endParaRPr lang="en-US"/>
          </a:p>
        </p:txBody>
      </p:sp>
    </p:spTree>
    <p:extLst>
      <p:ext uri="{BB962C8B-B14F-4D97-AF65-F5344CB8AC3E}">
        <p14:creationId xmlns:p14="http://schemas.microsoft.com/office/powerpoint/2010/main" val="731580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concept of 3D scintillation dosimetry</a:t>
            </a:r>
          </a:p>
          <a:p>
            <a:pPr marL="285750" indent="-285750">
              <a:buFont typeface="Arial" panose="020B0604020202020204" pitchFamily="34" charset="0"/>
              <a:buChar char="•"/>
            </a:pPr>
            <a:r>
              <a:rPr lang="en-US" dirty="0"/>
              <a:t>Eye plaques (effectively infinite time scale of brachytherapy source)</a:t>
            </a:r>
          </a:p>
          <a:p>
            <a:pPr marL="285750" indent="-285750">
              <a:buFont typeface="Arial" panose="020B0604020202020204" pitchFamily="34" charset="0"/>
              <a:buChar char="•"/>
            </a:pPr>
            <a:r>
              <a:rPr lang="en-US" dirty="0"/>
              <a:t>Rotating stage and single camera</a:t>
            </a:r>
          </a:p>
        </p:txBody>
      </p:sp>
      <p:sp>
        <p:nvSpPr>
          <p:cNvPr id="4" name="Slide Number Placeholder 3"/>
          <p:cNvSpPr>
            <a:spLocks noGrp="1"/>
          </p:cNvSpPr>
          <p:nvPr>
            <p:ph type="sldNum" sz="quarter" idx="5"/>
          </p:nvPr>
        </p:nvSpPr>
        <p:spPr/>
        <p:txBody>
          <a:bodyPr/>
          <a:lstStyle/>
          <a:p>
            <a:fld id="{58E076D2-C4D6-4F47-BE0A-B8682F3AE1D4}" type="slidenum">
              <a:rPr lang="en-US" smtClean="0"/>
              <a:t>3</a:t>
            </a:fld>
            <a:endParaRPr lang="en-US"/>
          </a:p>
        </p:txBody>
      </p:sp>
    </p:spTree>
    <p:extLst>
      <p:ext uri="{BB962C8B-B14F-4D97-AF65-F5344CB8AC3E}">
        <p14:creationId xmlns:p14="http://schemas.microsoft.com/office/powerpoint/2010/main" val="3816928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A4E28-D2CA-FCDA-913B-66A858569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746EF-9B75-BF78-E027-B5BB745DC3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69726F-E1F5-1933-C08E-DDF4A633E35E}"/>
              </a:ext>
            </a:extLst>
          </p:cNvPr>
          <p:cNvSpPr>
            <a:spLocks noGrp="1"/>
          </p:cNvSpPr>
          <p:nvPr>
            <p:ph type="body" idx="1"/>
          </p:nvPr>
        </p:nvSpPr>
        <p:spPr/>
        <p:txBody>
          <a:bodyPr/>
          <a:lstStyle/>
          <a:p>
            <a:r>
              <a:rPr lang="en-US" dirty="0"/>
              <a:t>Note that </a:t>
            </a:r>
            <a:r>
              <a:rPr lang="en-US" dirty="0" err="1"/>
              <a:t>Kelleter</a:t>
            </a:r>
            <a:r>
              <a:rPr lang="en-US" dirty="0"/>
              <a:t> limited to 1D correction. Birks chosen.  Show change to dose comparison instead of light</a:t>
            </a:r>
          </a:p>
        </p:txBody>
      </p:sp>
      <p:sp>
        <p:nvSpPr>
          <p:cNvPr id="4" name="Slide Number Placeholder 3">
            <a:extLst>
              <a:ext uri="{FF2B5EF4-FFF2-40B4-BE49-F238E27FC236}">
                <a16:creationId xmlns:a16="http://schemas.microsoft.com/office/drawing/2014/main" id="{F0DCB402-5E5D-43C0-EC26-3C93A0461027}"/>
              </a:ext>
            </a:extLst>
          </p:cNvPr>
          <p:cNvSpPr>
            <a:spLocks noGrp="1"/>
          </p:cNvSpPr>
          <p:nvPr>
            <p:ph type="sldNum" sz="quarter" idx="5"/>
          </p:nvPr>
        </p:nvSpPr>
        <p:spPr/>
        <p:txBody>
          <a:bodyPr/>
          <a:lstStyle/>
          <a:p>
            <a:fld id="{58E076D2-C4D6-4F47-BE0A-B8682F3AE1D4}" type="slidenum">
              <a:rPr lang="en-US" smtClean="0"/>
              <a:t>31</a:t>
            </a:fld>
            <a:endParaRPr lang="en-US"/>
          </a:p>
        </p:txBody>
      </p:sp>
    </p:spTree>
    <p:extLst>
      <p:ext uri="{BB962C8B-B14F-4D97-AF65-F5344CB8AC3E}">
        <p14:creationId xmlns:p14="http://schemas.microsoft.com/office/powerpoint/2010/main" val="2142588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8018B-E00A-F8B7-5139-A3346094F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4D4A9C-6D9E-128C-70FB-83B938A56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27E08-CD78-4BC8-598F-C9A27A17D1D5}"/>
              </a:ext>
            </a:extLst>
          </p:cNvPr>
          <p:cNvSpPr>
            <a:spLocks noGrp="1"/>
          </p:cNvSpPr>
          <p:nvPr>
            <p:ph type="body" idx="1"/>
          </p:nvPr>
        </p:nvSpPr>
        <p:spPr/>
        <p:txBody>
          <a:bodyPr/>
          <a:lstStyle/>
          <a:p>
            <a:r>
              <a:rPr lang="en-US" dirty="0"/>
              <a:t>Note that </a:t>
            </a:r>
            <a:r>
              <a:rPr lang="en-US" dirty="0" err="1"/>
              <a:t>Kelleter</a:t>
            </a:r>
            <a:r>
              <a:rPr lang="en-US" dirty="0"/>
              <a:t> limited to 1D correction. Birks chosen.  Show change to dose comparison instead of light</a:t>
            </a:r>
          </a:p>
        </p:txBody>
      </p:sp>
      <p:sp>
        <p:nvSpPr>
          <p:cNvPr id="4" name="Slide Number Placeholder 3">
            <a:extLst>
              <a:ext uri="{FF2B5EF4-FFF2-40B4-BE49-F238E27FC236}">
                <a16:creationId xmlns:a16="http://schemas.microsoft.com/office/drawing/2014/main" id="{D846E2AB-7FCD-FB18-EB08-FB98AA6F810D}"/>
              </a:ext>
            </a:extLst>
          </p:cNvPr>
          <p:cNvSpPr>
            <a:spLocks noGrp="1"/>
          </p:cNvSpPr>
          <p:nvPr>
            <p:ph type="sldNum" sz="quarter" idx="5"/>
          </p:nvPr>
        </p:nvSpPr>
        <p:spPr/>
        <p:txBody>
          <a:bodyPr/>
          <a:lstStyle/>
          <a:p>
            <a:fld id="{58E076D2-C4D6-4F47-BE0A-B8682F3AE1D4}" type="slidenum">
              <a:rPr lang="en-US" smtClean="0"/>
              <a:t>32</a:t>
            </a:fld>
            <a:endParaRPr lang="en-US"/>
          </a:p>
        </p:txBody>
      </p:sp>
    </p:spTree>
    <p:extLst>
      <p:ext uri="{BB962C8B-B14F-4D97-AF65-F5344CB8AC3E}">
        <p14:creationId xmlns:p14="http://schemas.microsoft.com/office/powerpoint/2010/main" val="502665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37</a:t>
            </a:fld>
            <a:endParaRPr lang="en-US"/>
          </a:p>
        </p:txBody>
      </p:sp>
    </p:spTree>
    <p:extLst>
      <p:ext uri="{BB962C8B-B14F-4D97-AF65-F5344CB8AC3E}">
        <p14:creationId xmlns:p14="http://schemas.microsoft.com/office/powerpoint/2010/main" val="1088303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group we collaborate with developed this system based on </a:t>
            </a:r>
            <a:r>
              <a:rPr lang="en-US" dirty="0" err="1"/>
              <a:t>plenoptic</a:t>
            </a:r>
            <a:r>
              <a:rPr lang="en-US" dirty="0"/>
              <a:t> camera and flat panel imager</a:t>
            </a:r>
          </a:p>
          <a:p>
            <a:r>
              <a:rPr lang="en-US" dirty="0"/>
              <a:t>3D reconstruction</a:t>
            </a:r>
          </a:p>
        </p:txBody>
      </p:sp>
      <p:sp>
        <p:nvSpPr>
          <p:cNvPr id="4" name="Slide Number Placeholder 3"/>
          <p:cNvSpPr>
            <a:spLocks noGrp="1"/>
          </p:cNvSpPr>
          <p:nvPr>
            <p:ph type="sldNum" sz="quarter" idx="5"/>
          </p:nvPr>
        </p:nvSpPr>
        <p:spPr/>
        <p:txBody>
          <a:bodyPr/>
          <a:lstStyle/>
          <a:p>
            <a:fld id="{58E076D2-C4D6-4F47-BE0A-B8682F3AE1D4}" type="slidenum">
              <a:rPr lang="en-US" smtClean="0"/>
              <a:t>52</a:t>
            </a:fld>
            <a:endParaRPr lang="en-US"/>
          </a:p>
        </p:txBody>
      </p:sp>
    </p:spTree>
    <p:extLst>
      <p:ext uri="{BB962C8B-B14F-4D97-AF65-F5344CB8AC3E}">
        <p14:creationId xmlns:p14="http://schemas.microsoft.com/office/powerpoint/2010/main" val="3249857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53</a:t>
            </a:fld>
            <a:endParaRPr lang="en-US"/>
          </a:p>
        </p:txBody>
      </p:sp>
    </p:spTree>
    <p:extLst>
      <p:ext uri="{BB962C8B-B14F-4D97-AF65-F5344CB8AC3E}">
        <p14:creationId xmlns:p14="http://schemas.microsoft.com/office/powerpoint/2010/main" val="1691310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First application of scintillator volumes to proton beams</a:t>
            </a:r>
          </a:p>
          <a:p>
            <a:pPr marL="285750" indent="-285750">
              <a:buFont typeface="Arial" panose="020B0604020202020204" pitchFamily="34" charset="0"/>
              <a:buChar char="•"/>
            </a:pPr>
            <a:r>
              <a:rPr lang="en-US" dirty="0"/>
              <a:t>Range measurement application</a:t>
            </a:r>
          </a:p>
        </p:txBody>
      </p:sp>
      <p:sp>
        <p:nvSpPr>
          <p:cNvPr id="4" name="Slide Number Placeholder 3"/>
          <p:cNvSpPr>
            <a:spLocks noGrp="1"/>
          </p:cNvSpPr>
          <p:nvPr>
            <p:ph type="sldNum" sz="quarter" idx="5"/>
          </p:nvPr>
        </p:nvSpPr>
        <p:spPr/>
        <p:txBody>
          <a:bodyPr/>
          <a:lstStyle/>
          <a:p>
            <a:fld id="{58E076D2-C4D6-4F47-BE0A-B8682F3AE1D4}" type="slidenum">
              <a:rPr lang="en-US" smtClean="0"/>
              <a:t>4</a:t>
            </a:fld>
            <a:endParaRPr lang="en-US"/>
          </a:p>
        </p:txBody>
      </p:sp>
    </p:spTree>
    <p:extLst>
      <p:ext uri="{BB962C8B-B14F-4D97-AF65-F5344CB8AC3E}">
        <p14:creationId xmlns:p14="http://schemas.microsoft.com/office/powerpoint/2010/main" val="302485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First application of volumetric scintillation dosimetry in external beam therapy</a:t>
            </a:r>
          </a:p>
          <a:p>
            <a:pPr marL="285750" indent="-285750">
              <a:buFont typeface="Arial" panose="020B0604020202020204" pitchFamily="34" charset="0"/>
              <a:buChar char="•"/>
            </a:pPr>
            <a:r>
              <a:rPr lang="en-US" dirty="0"/>
              <a:t>Compared dose to TPS</a:t>
            </a:r>
          </a:p>
        </p:txBody>
      </p:sp>
      <p:sp>
        <p:nvSpPr>
          <p:cNvPr id="4" name="Slide Number Placeholder 3"/>
          <p:cNvSpPr>
            <a:spLocks noGrp="1"/>
          </p:cNvSpPr>
          <p:nvPr>
            <p:ph type="sldNum" sz="quarter" idx="5"/>
          </p:nvPr>
        </p:nvSpPr>
        <p:spPr/>
        <p:txBody>
          <a:bodyPr/>
          <a:lstStyle/>
          <a:p>
            <a:fld id="{58E076D2-C4D6-4F47-BE0A-B8682F3AE1D4}" type="slidenum">
              <a:rPr lang="en-US" smtClean="0"/>
              <a:t>5</a:t>
            </a:fld>
            <a:endParaRPr lang="en-US"/>
          </a:p>
        </p:txBody>
      </p:sp>
    </p:spTree>
    <p:extLst>
      <p:ext uri="{BB962C8B-B14F-4D97-AF65-F5344CB8AC3E}">
        <p14:creationId xmlns:p14="http://schemas.microsoft.com/office/powerpoint/2010/main" val="338280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Concept of quenching addressed</a:t>
            </a:r>
          </a:p>
          <a:p>
            <a:pPr marL="285750" indent="-285750">
              <a:buFont typeface="Arial" panose="020B0604020202020204" pitchFamily="34" charset="0"/>
              <a:buChar char="•"/>
            </a:pPr>
            <a:r>
              <a:rPr lang="en-US" dirty="0"/>
              <a:t>Quenching modeled, potential to correct for quenching raised</a:t>
            </a:r>
          </a:p>
        </p:txBody>
      </p:sp>
      <p:sp>
        <p:nvSpPr>
          <p:cNvPr id="4" name="Slide Number Placeholder 3"/>
          <p:cNvSpPr>
            <a:spLocks noGrp="1"/>
          </p:cNvSpPr>
          <p:nvPr>
            <p:ph type="sldNum" sz="quarter" idx="5"/>
          </p:nvPr>
        </p:nvSpPr>
        <p:spPr/>
        <p:txBody>
          <a:bodyPr/>
          <a:lstStyle/>
          <a:p>
            <a:fld id="{58E076D2-C4D6-4F47-BE0A-B8682F3AE1D4}" type="slidenum">
              <a:rPr lang="en-US" smtClean="0"/>
              <a:t>6</a:t>
            </a:fld>
            <a:endParaRPr lang="en-US"/>
          </a:p>
        </p:txBody>
      </p:sp>
    </p:spTree>
    <p:extLst>
      <p:ext uri="{BB962C8B-B14F-4D97-AF65-F5344CB8AC3E}">
        <p14:creationId xmlns:p14="http://schemas.microsoft.com/office/powerpoint/2010/main" val="372992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Machine QA</a:t>
            </a:r>
          </a:p>
          <a:p>
            <a:pPr marL="342900" indent="-342900">
              <a:buFont typeface="Arial" panose="020B0604020202020204" pitchFamily="34" charset="0"/>
              <a:buChar char="•"/>
            </a:pPr>
            <a:r>
              <a:rPr lang="en-US" dirty="0"/>
              <a:t>Range</a:t>
            </a:r>
          </a:p>
          <a:p>
            <a:pPr marL="342900" indent="-342900">
              <a:buFont typeface="Arial" panose="020B0604020202020204" pitchFamily="34" charset="0"/>
              <a:buChar char="•"/>
            </a:pPr>
            <a:r>
              <a:rPr lang="en-US" dirty="0"/>
              <a:t>Spot position</a:t>
            </a:r>
          </a:p>
          <a:p>
            <a:pPr marL="342900" indent="-342900">
              <a:buFont typeface="Arial" panose="020B0604020202020204" pitchFamily="34" charset="0"/>
              <a:buChar char="•"/>
            </a:pPr>
            <a:r>
              <a:rPr lang="en-US" dirty="0"/>
              <a:t>Relative intensity</a:t>
            </a:r>
          </a:p>
          <a:p>
            <a:endParaRPr lang="en-US" dirty="0"/>
          </a:p>
        </p:txBody>
      </p:sp>
      <p:sp>
        <p:nvSpPr>
          <p:cNvPr id="4" name="Slide Number Placeholder 3"/>
          <p:cNvSpPr>
            <a:spLocks noGrp="1"/>
          </p:cNvSpPr>
          <p:nvPr>
            <p:ph type="sldNum" sz="quarter" idx="5"/>
          </p:nvPr>
        </p:nvSpPr>
        <p:spPr/>
        <p:txBody>
          <a:bodyPr/>
          <a:lstStyle/>
          <a:p>
            <a:fld id="{58E076D2-C4D6-4F47-BE0A-B8682F3AE1D4}" type="slidenum">
              <a:rPr lang="en-US" smtClean="0"/>
              <a:t>7</a:t>
            </a:fld>
            <a:endParaRPr lang="en-US"/>
          </a:p>
        </p:txBody>
      </p:sp>
    </p:spTree>
    <p:extLst>
      <p:ext uri="{BB962C8B-B14F-4D97-AF65-F5344CB8AC3E}">
        <p14:creationId xmlns:p14="http://schemas.microsoft.com/office/powerpoint/2010/main" val="3705372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First scintillator 3D reconstruction of a radiation beam (ELBE electron accelerator)</a:t>
            </a:r>
          </a:p>
          <a:p>
            <a:pPr marL="285750" indent="-285750">
              <a:buFont typeface="Arial" panose="020B0604020202020204" pitchFamily="34" charset="0"/>
              <a:buChar char="•"/>
            </a:pPr>
            <a:r>
              <a:rPr lang="en-US" dirty="0"/>
              <a:t>Also measured a proton Bragg peak, but didn’t apply quenching correction</a:t>
            </a:r>
          </a:p>
        </p:txBody>
      </p:sp>
      <p:sp>
        <p:nvSpPr>
          <p:cNvPr id="4" name="Slide Number Placeholder 3"/>
          <p:cNvSpPr>
            <a:spLocks noGrp="1"/>
          </p:cNvSpPr>
          <p:nvPr>
            <p:ph type="sldNum" sz="quarter" idx="5"/>
          </p:nvPr>
        </p:nvSpPr>
        <p:spPr/>
        <p:txBody>
          <a:bodyPr/>
          <a:lstStyle/>
          <a:p>
            <a:fld id="{58E076D2-C4D6-4F47-BE0A-B8682F3AE1D4}" type="slidenum">
              <a:rPr lang="en-US" smtClean="0"/>
              <a:t>9</a:t>
            </a:fld>
            <a:endParaRPr lang="en-US"/>
          </a:p>
        </p:txBody>
      </p:sp>
    </p:spTree>
    <p:extLst>
      <p:ext uri="{BB962C8B-B14F-4D97-AF65-F5344CB8AC3E}">
        <p14:creationId xmlns:p14="http://schemas.microsoft.com/office/powerpoint/2010/main" val="252640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Detailed analysis of optical artifacts for volumetric scintillation dosimetry</a:t>
            </a:r>
          </a:p>
          <a:p>
            <a:pPr marL="285750" indent="-285750">
              <a:buFont typeface="Arial" panose="020B0604020202020204" pitchFamily="34" charset="0"/>
              <a:buChar char="•"/>
            </a:pPr>
            <a:r>
              <a:rPr lang="en-US" dirty="0"/>
              <a:t>Their effects</a:t>
            </a:r>
          </a:p>
          <a:p>
            <a:pPr marL="285750" indent="-285750">
              <a:buFont typeface="Arial" panose="020B0604020202020204" pitchFamily="34" charset="0"/>
              <a:buChar char="•"/>
            </a:pPr>
            <a:r>
              <a:rPr lang="en-US" dirty="0"/>
              <a:t>How to correct for them</a:t>
            </a:r>
          </a:p>
          <a:p>
            <a:r>
              <a:rPr lang="en-US" dirty="0"/>
              <a:t>2%,2mm Gamma comparison</a:t>
            </a:r>
          </a:p>
        </p:txBody>
      </p:sp>
      <p:sp>
        <p:nvSpPr>
          <p:cNvPr id="4" name="Slide Number Placeholder 3"/>
          <p:cNvSpPr>
            <a:spLocks noGrp="1"/>
          </p:cNvSpPr>
          <p:nvPr>
            <p:ph type="sldNum" sz="quarter" idx="5"/>
          </p:nvPr>
        </p:nvSpPr>
        <p:spPr/>
        <p:txBody>
          <a:bodyPr/>
          <a:lstStyle/>
          <a:p>
            <a:fld id="{58E076D2-C4D6-4F47-BE0A-B8682F3AE1D4}" type="slidenum">
              <a:rPr lang="en-US" smtClean="0"/>
              <a:t>10</a:t>
            </a:fld>
            <a:endParaRPr lang="en-US"/>
          </a:p>
        </p:txBody>
      </p:sp>
    </p:spTree>
    <p:extLst>
      <p:ext uri="{BB962C8B-B14F-4D97-AF65-F5344CB8AC3E}">
        <p14:creationId xmlns:p14="http://schemas.microsoft.com/office/powerpoint/2010/main" val="2439719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Limited-angle reconstruction of proton pencil beams is possible with only 3 views if one of them is a beam’s-eye view</a:t>
            </a:r>
          </a:p>
          <a:p>
            <a:r>
              <a:rPr lang="en-US" dirty="0"/>
              <a:t>Individual beams can be summed to image patient treatment plans</a:t>
            </a:r>
          </a:p>
          <a:p>
            <a:r>
              <a:rPr lang="en-US" dirty="0"/>
              <a:t>Single energy layer of an IMPT plan</a:t>
            </a:r>
          </a:p>
          <a:p>
            <a:pPr marL="285750" indent="-285750">
              <a:buFont typeface="Arial" panose="020B0604020202020204" pitchFamily="34" charset="0"/>
              <a:buChar char="•"/>
            </a:pPr>
            <a:r>
              <a:rPr lang="en-US" dirty="0"/>
              <a:t>Nominal plan</a:t>
            </a:r>
          </a:p>
          <a:p>
            <a:pPr marL="285750" indent="-285750">
              <a:buFont typeface="Arial" panose="020B0604020202020204" pitchFamily="34" charset="0"/>
              <a:buChar char="•"/>
            </a:pPr>
            <a:r>
              <a:rPr lang="en-US" dirty="0"/>
              <a:t>Isocenter shifted by 1 mm in X and Y</a:t>
            </a:r>
          </a:p>
        </p:txBody>
      </p:sp>
      <p:sp>
        <p:nvSpPr>
          <p:cNvPr id="4" name="Slide Number Placeholder 3"/>
          <p:cNvSpPr>
            <a:spLocks noGrp="1"/>
          </p:cNvSpPr>
          <p:nvPr>
            <p:ph type="sldNum" sz="quarter" idx="5"/>
          </p:nvPr>
        </p:nvSpPr>
        <p:spPr/>
        <p:txBody>
          <a:bodyPr/>
          <a:lstStyle/>
          <a:p>
            <a:fld id="{58E076D2-C4D6-4F47-BE0A-B8682F3AE1D4}" type="slidenum">
              <a:rPr lang="en-US" smtClean="0"/>
              <a:t>11</a:t>
            </a:fld>
            <a:endParaRPr lang="en-US"/>
          </a:p>
        </p:txBody>
      </p:sp>
    </p:spTree>
    <p:extLst>
      <p:ext uri="{BB962C8B-B14F-4D97-AF65-F5344CB8AC3E}">
        <p14:creationId xmlns:p14="http://schemas.microsoft.com/office/powerpoint/2010/main" val="3163460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tx1"/>
                </a:solidFill>
              </a:defRPr>
            </a:lvl1pPr>
          </a:lstStyle>
          <a:p>
            <a:r>
              <a:rPr lang="en-US"/>
              <a:t>CLICK TO EDIT TITLE</a:t>
            </a:r>
          </a:p>
        </p:txBody>
      </p:sp>
      <p:sp>
        <p:nvSpPr>
          <p:cNvPr id="3" name="Subtitle 2"/>
          <p:cNvSpPr>
            <a:spLocks noGrp="1"/>
          </p:cNvSpPr>
          <p:nvPr>
            <p:ph type="subTitle" idx="1"/>
          </p:nvPr>
        </p:nvSpPr>
        <p:spPr>
          <a:xfrm>
            <a:off x="973138" y="4257675"/>
            <a:ext cx="9998921"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p>
        </p:txBody>
      </p:sp>
      <p:sp>
        <p:nvSpPr>
          <p:cNvPr id="9" name="Rectangle 8"/>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6DE492-4088-D4A4-E11C-22CA70488472}"/>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733880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rategy and Vi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4DD35E-FB4F-F627-C439-D4CCC4B34D04}"/>
              </a:ext>
            </a:extLst>
          </p:cNvPr>
          <p:cNvSpPr/>
          <p:nvPr userDrawn="1"/>
        </p:nvSpPr>
        <p:spPr>
          <a:xfrm>
            <a:off x="0" y="4572000"/>
            <a:ext cx="12188825" cy="228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algn="ctr"/>
            <a:endParaRPr lang="en-US" sz="2000"/>
          </a:p>
        </p:txBody>
      </p:sp>
      <p:sp>
        <p:nvSpPr>
          <p:cNvPr id="2" name="Title 1"/>
          <p:cNvSpPr>
            <a:spLocks noGrp="1"/>
          </p:cNvSpPr>
          <p:nvPr>
            <p:ph type="title" hasCustomPrompt="1"/>
          </p:nvPr>
        </p:nvSpPr>
        <p:spPr/>
        <p:txBody>
          <a:bodyPr/>
          <a:lstStyle/>
          <a:p>
            <a:r>
              <a:rPr lang="en-US"/>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19" name="Text Placeholder 9"/>
          <p:cNvSpPr>
            <a:spLocks noGrp="1"/>
          </p:cNvSpPr>
          <p:nvPr>
            <p:ph type="body" sz="quarter" idx="13"/>
          </p:nvPr>
        </p:nvSpPr>
        <p:spPr>
          <a:xfrm>
            <a:off x="973138" y="5240863"/>
            <a:ext cx="2286000" cy="1088136"/>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Text Placeholder 14"/>
          <p:cNvSpPr>
            <a:spLocks noGrp="1"/>
          </p:cNvSpPr>
          <p:nvPr>
            <p:ph type="body" sz="quarter" idx="17"/>
          </p:nvPr>
        </p:nvSpPr>
        <p:spPr>
          <a:xfrm>
            <a:off x="973138"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0" name="Content Placeholder 2"/>
          <p:cNvSpPr>
            <a:spLocks noGrp="1"/>
          </p:cNvSpPr>
          <p:nvPr>
            <p:ph idx="24"/>
          </p:nvPr>
        </p:nvSpPr>
        <p:spPr>
          <a:xfrm>
            <a:off x="973138" y="1883084"/>
            <a:ext cx="9998921" cy="676656"/>
          </a:xfrm>
        </p:spPr>
        <p:txBody>
          <a:bodyPr tIns="91440"/>
          <a:lstStyle>
            <a:lvl1pPr marL="0" indent="0">
              <a:spcBef>
                <a:spcPts val="0"/>
              </a:spcBef>
              <a:buNone/>
              <a:defRPr sz="1800"/>
            </a:lvl1pPr>
            <a:lvl2pPr>
              <a:defRPr sz="1800"/>
            </a:lvl2pPr>
            <a:lvl4pPr marL="1371600" indent="0">
              <a:buNone/>
              <a:defRPr/>
            </a:lvl4pPr>
          </a:lstStyle>
          <a:p>
            <a:pPr lvl="0"/>
            <a:r>
              <a:rPr lang="en-US"/>
              <a:t>Click to edit Master text styles</a:t>
            </a:r>
          </a:p>
          <a:p>
            <a:pPr lvl="1"/>
            <a:r>
              <a:rPr lang="en-US"/>
              <a:t>Second level</a:t>
            </a:r>
          </a:p>
        </p:txBody>
      </p:sp>
      <p:sp>
        <p:nvSpPr>
          <p:cNvPr id="31" name="Text Placeholder 14"/>
          <p:cNvSpPr>
            <a:spLocks noGrp="1"/>
          </p:cNvSpPr>
          <p:nvPr>
            <p:ph type="body" sz="quarter" idx="25"/>
          </p:nvPr>
        </p:nvSpPr>
        <p:spPr>
          <a:xfrm>
            <a:off x="973244" y="1597025"/>
            <a:ext cx="10001397"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Content Placeholder 2"/>
          <p:cNvSpPr>
            <a:spLocks noGrp="1"/>
          </p:cNvSpPr>
          <p:nvPr>
            <p:ph idx="26"/>
          </p:nvPr>
        </p:nvSpPr>
        <p:spPr>
          <a:xfrm>
            <a:off x="973138" y="3141662"/>
            <a:ext cx="9998921" cy="960120"/>
          </a:xfrm>
        </p:spPr>
        <p:txBody>
          <a:bodyPr tIns="91440"/>
          <a:lstStyle>
            <a:lvl1pPr marL="171450" indent="-171450">
              <a:spcBef>
                <a:spcPts val="600"/>
              </a:spcBef>
              <a:buFont typeface="Arial" panose="020B0604020202020204" pitchFamily="34" charset="0"/>
              <a:buChar char="•"/>
              <a:defRPr sz="1800"/>
            </a:lvl1pPr>
            <a:lvl2pPr>
              <a:spcBef>
                <a:spcPts val="600"/>
              </a:spcBef>
              <a:defRPr sz="1800"/>
            </a:lvl2pPr>
            <a:lvl3pPr>
              <a:spcBef>
                <a:spcPts val="600"/>
              </a:spcBef>
              <a:defRPr sz="1800"/>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33" name="Text Placeholder 14"/>
          <p:cNvSpPr>
            <a:spLocks noGrp="1"/>
          </p:cNvSpPr>
          <p:nvPr>
            <p:ph type="body" sz="quarter" idx="27"/>
          </p:nvPr>
        </p:nvSpPr>
        <p:spPr>
          <a:xfrm>
            <a:off x="973244" y="2854594"/>
            <a:ext cx="10001397"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18" name="Rectangle 1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9">
            <a:extLst>
              <a:ext uri="{FF2B5EF4-FFF2-40B4-BE49-F238E27FC236}">
                <a16:creationId xmlns:a16="http://schemas.microsoft.com/office/drawing/2014/main" id="{FCC8D01A-387E-4280-BAC9-38B7E85D8FA3}"/>
              </a:ext>
            </a:extLst>
          </p:cNvPr>
          <p:cNvSpPr>
            <a:spLocks noGrp="1"/>
          </p:cNvSpPr>
          <p:nvPr>
            <p:ph type="body" sz="quarter" idx="31"/>
          </p:nvPr>
        </p:nvSpPr>
        <p:spPr>
          <a:xfrm>
            <a:off x="3546656" y="5240863"/>
            <a:ext cx="2286000" cy="1088136"/>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0" name="Text Placeholder 14">
            <a:extLst>
              <a:ext uri="{FF2B5EF4-FFF2-40B4-BE49-F238E27FC236}">
                <a16:creationId xmlns:a16="http://schemas.microsoft.com/office/drawing/2014/main" id="{F7757D34-B5B7-47AD-AE62-7CA370616FC6}"/>
              </a:ext>
            </a:extLst>
          </p:cNvPr>
          <p:cNvSpPr>
            <a:spLocks noGrp="1"/>
          </p:cNvSpPr>
          <p:nvPr>
            <p:ph type="body" sz="quarter" idx="32"/>
          </p:nvPr>
        </p:nvSpPr>
        <p:spPr>
          <a:xfrm>
            <a:off x="3546656"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41" name="Text Placeholder 9">
            <a:extLst>
              <a:ext uri="{FF2B5EF4-FFF2-40B4-BE49-F238E27FC236}">
                <a16:creationId xmlns:a16="http://schemas.microsoft.com/office/drawing/2014/main" id="{88BF64C8-02FA-4776-8DE9-948D42CD3845}"/>
              </a:ext>
            </a:extLst>
          </p:cNvPr>
          <p:cNvSpPr>
            <a:spLocks noGrp="1"/>
          </p:cNvSpPr>
          <p:nvPr>
            <p:ph type="body" sz="quarter" idx="33"/>
          </p:nvPr>
        </p:nvSpPr>
        <p:spPr>
          <a:xfrm>
            <a:off x="6120173" y="5240863"/>
            <a:ext cx="2286000" cy="1088136"/>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2" name="Text Placeholder 14">
            <a:extLst>
              <a:ext uri="{FF2B5EF4-FFF2-40B4-BE49-F238E27FC236}">
                <a16:creationId xmlns:a16="http://schemas.microsoft.com/office/drawing/2014/main" id="{4F53157F-C018-4A4C-82A0-9761BBAC5B28}"/>
              </a:ext>
            </a:extLst>
          </p:cNvPr>
          <p:cNvSpPr>
            <a:spLocks noGrp="1"/>
          </p:cNvSpPr>
          <p:nvPr>
            <p:ph type="body" sz="quarter" idx="34"/>
          </p:nvPr>
        </p:nvSpPr>
        <p:spPr>
          <a:xfrm>
            <a:off x="6120173"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43" name="Text Placeholder 9">
            <a:extLst>
              <a:ext uri="{FF2B5EF4-FFF2-40B4-BE49-F238E27FC236}">
                <a16:creationId xmlns:a16="http://schemas.microsoft.com/office/drawing/2014/main" id="{BE2011B3-D7FA-47F6-B7B0-F9FE6EA46C14}"/>
              </a:ext>
            </a:extLst>
          </p:cNvPr>
          <p:cNvSpPr>
            <a:spLocks noGrp="1"/>
          </p:cNvSpPr>
          <p:nvPr>
            <p:ph type="body" sz="quarter" idx="35"/>
          </p:nvPr>
        </p:nvSpPr>
        <p:spPr>
          <a:xfrm>
            <a:off x="8684264" y="5240863"/>
            <a:ext cx="2286000" cy="1088136"/>
          </a:xfrm>
        </p:spPr>
        <p:txBody>
          <a:bodyPr tIns="91440" bIns="45720"/>
          <a:lstStyle>
            <a:lvl1pPr marL="171450" indent="-171450">
              <a:spcBef>
                <a:spcPts val="600"/>
              </a:spcBef>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4" name="Text Placeholder 14">
            <a:extLst>
              <a:ext uri="{FF2B5EF4-FFF2-40B4-BE49-F238E27FC236}">
                <a16:creationId xmlns:a16="http://schemas.microsoft.com/office/drawing/2014/main" id="{DBAA90D9-8B22-4EB3-AB4B-DA12D85F0CC1}"/>
              </a:ext>
            </a:extLst>
          </p:cNvPr>
          <p:cNvSpPr>
            <a:spLocks noGrp="1"/>
          </p:cNvSpPr>
          <p:nvPr>
            <p:ph type="body" sz="quarter" idx="36"/>
          </p:nvPr>
        </p:nvSpPr>
        <p:spPr>
          <a:xfrm>
            <a:off x="8684264" y="4952999"/>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6" name="TextBox 5">
            <a:extLst>
              <a:ext uri="{FF2B5EF4-FFF2-40B4-BE49-F238E27FC236}">
                <a16:creationId xmlns:a16="http://schemas.microsoft.com/office/drawing/2014/main" id="{16A774FE-AC1B-3B1E-0C99-F2BD003A2853}"/>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tx1">
                    <a:lumMod val="50000"/>
                    <a:lumOff val="50000"/>
                  </a:schemeClr>
                </a:solidFill>
              </a:rPr>
              <a:t>©</a:t>
            </a:r>
            <a:fld id="{9239F233-A28B-4E90-BD26-B7AF41444B49}" type="datetimeyyyy">
              <a:rPr lang="en-US" sz="700" smtClean="0">
                <a:solidFill>
                  <a:schemeClr val="tx1">
                    <a:lumMod val="50000"/>
                    <a:lumOff val="50000"/>
                  </a:schemeClr>
                </a:solidFill>
              </a:rPr>
              <a:pPr lvl="0"/>
              <a:t>2026</a:t>
            </a:fld>
            <a:r>
              <a:rPr lang="en-US" sz="70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a:solidFill>
                <a:schemeClr val="tx1">
                  <a:lumMod val="50000"/>
                  <a:lumOff val="50000"/>
                </a:schemeClr>
              </a:solidFill>
            </a:endParaRPr>
          </a:p>
        </p:txBody>
      </p:sp>
    </p:spTree>
    <p:extLst>
      <p:ext uri="{BB962C8B-B14F-4D97-AF65-F5344CB8AC3E}">
        <p14:creationId xmlns:p14="http://schemas.microsoft.com/office/powerpoint/2010/main" val="17296995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arning objective black_gray_bulleted text">
    <p:spTree>
      <p:nvGrpSpPr>
        <p:cNvPr id="1" name=""/>
        <p:cNvGrpSpPr/>
        <p:nvPr/>
      </p:nvGrpSpPr>
      <p:grpSpPr>
        <a:xfrm>
          <a:off x="0" y="0"/>
          <a:ext cx="0" cy="0"/>
          <a:chOff x="0" y="0"/>
          <a:chExt cx="0" cy="0"/>
        </a:xfrm>
      </p:grpSpPr>
      <p:sp>
        <p:nvSpPr>
          <p:cNvPr id="6" name="Rectangle 5"/>
          <p:cNvSpPr/>
          <p:nvPr userDrawn="1"/>
        </p:nvSpPr>
        <p:spPr>
          <a:xfrm>
            <a:off x="4416425" y="0"/>
            <a:ext cx="7772400"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ACB55729-EDF7-9029-D47E-9714EE558C80}"/>
              </a:ext>
            </a:extLst>
          </p:cNvPr>
          <p:cNvSpPr>
            <a:spLocks noGrp="1"/>
          </p:cNvSpPr>
          <p:nvPr>
            <p:ph type="body" sz="quarter" idx="14"/>
          </p:nvPr>
        </p:nvSpPr>
        <p:spPr>
          <a:xfrm>
            <a:off x="4984750" y="1585913"/>
            <a:ext cx="6681788" cy="3673475"/>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973139" y="2366169"/>
            <a:ext cx="3065462" cy="2125663"/>
          </a:xfrm>
        </p:spPr>
        <p:txBody>
          <a:bodyPr tIns="0" bIns="0" anchor="ctr" anchorCtr="0"/>
          <a:lstStyle>
            <a:lvl1pPr>
              <a:defRPr baseline="0">
                <a:solidFill>
                  <a:schemeClr val="tx1"/>
                </a:solidFill>
              </a:defRPr>
            </a:lvl1pPr>
          </a:lstStyle>
          <a:p>
            <a:r>
              <a:rPr lang="en-US"/>
              <a:t>CLICK TO EDIT TITLE</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0" name="TextBox 9"/>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tx1">
                    <a:lumMod val="50000"/>
                    <a:lumOff val="50000"/>
                  </a:schemeClr>
                </a:solidFill>
              </a:rPr>
              <a:t>©</a:t>
            </a:r>
            <a:fld id="{9239F233-A28B-4E90-BD26-B7AF41444B49}" type="datetimeyyyy">
              <a:rPr lang="en-US" sz="700" smtClean="0">
                <a:solidFill>
                  <a:schemeClr val="tx1">
                    <a:lumMod val="50000"/>
                    <a:lumOff val="50000"/>
                  </a:schemeClr>
                </a:solidFill>
              </a:rPr>
              <a:pPr lvl="0"/>
              <a:t>2026</a:t>
            </a:fld>
            <a:r>
              <a:rPr lang="en-US" sz="70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a:solidFill>
                <a:schemeClr val="tx1">
                  <a:lumMod val="50000"/>
                  <a:lumOff val="50000"/>
                </a:schemeClr>
              </a:solidFill>
            </a:endParaRPr>
          </a:p>
        </p:txBody>
      </p:sp>
    </p:spTree>
    <p:extLst>
      <p:ext uri="{BB962C8B-B14F-4D97-AF65-F5344CB8AC3E}">
        <p14:creationId xmlns:p14="http://schemas.microsoft.com/office/powerpoint/2010/main" val="1960342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_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991100" y="0"/>
            <a:ext cx="7197725" cy="6858000"/>
          </a:xfrm>
        </p:spPr>
        <p:txBody>
          <a:bodyPr/>
          <a:lstStyle>
            <a:lvl1pPr marL="0" indent="0">
              <a:buNone/>
              <a:defRPr/>
            </a:lvl1pPr>
          </a:lstStyle>
          <a:p>
            <a:r>
              <a:rPr lang="en-US"/>
              <a:t>Click icon to add picture</a:t>
            </a:r>
          </a:p>
        </p:txBody>
      </p:sp>
      <p:sp>
        <p:nvSpPr>
          <p:cNvPr id="2" name="Title 1"/>
          <p:cNvSpPr>
            <a:spLocks noGrp="1"/>
          </p:cNvSpPr>
          <p:nvPr>
            <p:ph type="title" hasCustomPrompt="1"/>
          </p:nvPr>
        </p:nvSpPr>
        <p:spPr>
          <a:xfrm>
            <a:off x="973138" y="2366169"/>
            <a:ext cx="3656012" cy="2125663"/>
          </a:xfrm>
        </p:spPr>
        <p:txBody>
          <a:bodyPr tIns="0" bIns="0" anchor="ctr" anchorCtr="0"/>
          <a:lstStyle>
            <a:lvl1pPr>
              <a:defRPr sz="3200" baseline="0">
                <a:solidFill>
                  <a:schemeClr val="tx1"/>
                </a:solidFill>
              </a:defRPr>
            </a:lvl1pPr>
          </a:lstStyle>
          <a:p>
            <a:r>
              <a:rPr lang="en-US"/>
              <a:t>CLICK TO EDIT MASTER TITLE</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6/14/2026</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0" name="Text Placeholder 9"/>
          <p:cNvSpPr>
            <a:spLocks noGrp="1"/>
          </p:cNvSpPr>
          <p:nvPr>
            <p:ph type="body" sz="quarter" idx="13"/>
          </p:nvPr>
        </p:nvSpPr>
        <p:spPr>
          <a:xfrm>
            <a:off x="973138" y="4838700"/>
            <a:ext cx="3665537"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8233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_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97115" y="2366169"/>
            <a:ext cx="3656012" cy="2125663"/>
          </a:xfrm>
        </p:spPr>
        <p:txBody>
          <a:bodyPr tIns="0" bIns="0" anchor="ctr" anchorCtr="0"/>
          <a:lstStyle>
            <a:lvl1pPr>
              <a:defRPr sz="3200" baseline="0">
                <a:solidFill>
                  <a:schemeClr val="tx1"/>
                </a:solidFill>
              </a:defRPr>
            </a:lvl1pPr>
          </a:lstStyle>
          <a:p>
            <a:r>
              <a:rPr lang="en-US"/>
              <a:t>CLICK TO EDIT MASTER TITLE</a:t>
            </a:r>
          </a:p>
        </p:txBody>
      </p:sp>
      <p:sp>
        <p:nvSpPr>
          <p:cNvPr id="10" name="Text Placeholder 9"/>
          <p:cNvSpPr>
            <a:spLocks noGrp="1"/>
          </p:cNvSpPr>
          <p:nvPr>
            <p:ph type="body" sz="quarter" idx="13"/>
          </p:nvPr>
        </p:nvSpPr>
        <p:spPr>
          <a:xfrm>
            <a:off x="7397115" y="4838700"/>
            <a:ext cx="3665537" cy="12763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Picture Placeholder 7"/>
          <p:cNvSpPr>
            <a:spLocks noGrp="1"/>
          </p:cNvSpPr>
          <p:nvPr>
            <p:ph type="pic" sz="quarter" idx="12"/>
          </p:nvPr>
        </p:nvSpPr>
        <p:spPr>
          <a:xfrm>
            <a:off x="0" y="0"/>
            <a:ext cx="6876288" cy="6858000"/>
          </a:xfrm>
        </p:spPr>
        <p:txBody>
          <a:bodyPr/>
          <a:lstStyle>
            <a:lvl1pPr marL="0" indent="0">
              <a:buNone/>
              <a:defRPr/>
            </a:lvl1pPr>
          </a:lstStyle>
          <a:p>
            <a:r>
              <a:rPr lang="en-US"/>
              <a:t>Click icon to add picture</a:t>
            </a:r>
          </a:p>
        </p:txBody>
      </p:sp>
      <p:sp>
        <p:nvSpPr>
          <p:cNvPr id="4" name="Date Placeholder 3"/>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6/14/2026</a:t>
            </a:fld>
            <a:endParaRPr lang="en-US"/>
          </a:p>
        </p:txBody>
      </p:sp>
      <p:sp>
        <p:nvSpPr>
          <p:cNvPr id="5" name="Footer Placeholder 4"/>
          <p:cNvSpPr>
            <a:spLocks noGrp="1"/>
          </p:cNvSpPr>
          <p:nvPr>
            <p:ph type="ftr" sz="quarter" idx="11"/>
          </p:nvPr>
        </p:nvSpPr>
        <p:spPr>
          <a:xfrm>
            <a:off x="7229475" y="6135688"/>
            <a:ext cx="4437062" cy="365760"/>
          </a:xfrm>
        </p:spPr>
        <p:txBody>
          <a:bodyPr/>
          <a:lstStyle>
            <a:lvl1pPr>
              <a:defRPr>
                <a:solidFill>
                  <a:schemeClr val="tx1">
                    <a:lumMod val="50000"/>
                    <a:lumOff val="50000"/>
                  </a:schemeClr>
                </a:solidFill>
              </a:defRPr>
            </a:lvl1pPr>
          </a:lstStyle>
          <a:p>
            <a:endParaRPr lang="en-US"/>
          </a:p>
        </p:txBody>
      </p:sp>
      <p:sp>
        <p:nvSpPr>
          <p:cNvPr id="11" name="Rectangle 10">
            <a:extLst>
              <a:ext uri="{FF2B5EF4-FFF2-40B4-BE49-F238E27FC236}">
                <a16:creationId xmlns:a16="http://schemas.microsoft.com/office/drawing/2014/main" id="{F1503FE5-9572-BFFE-9E98-C018C0150A29}"/>
              </a:ext>
            </a:extLst>
          </p:cNvPr>
          <p:cNvSpPr/>
          <p:nvPr userDrawn="1"/>
        </p:nvSpPr>
        <p:spPr>
          <a:xfrm>
            <a:off x="7406641"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354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quota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5" y="3086100"/>
            <a:ext cx="8200284" cy="685800"/>
          </a:xfrm>
        </p:spPr>
        <p:txBody>
          <a:bodyPr anchor="ctr" anchorCtr="0"/>
          <a:lstStyle>
            <a:lvl1pPr algn="l">
              <a:lnSpc>
                <a:spcPct val="100000"/>
              </a:lnSpc>
              <a:defRPr sz="4000" b="1" cap="all" baseline="0">
                <a:solidFill>
                  <a:schemeClr val="tx1"/>
                </a:solidFill>
              </a:defRPr>
            </a:lvl1pPr>
          </a:lstStyle>
          <a:p>
            <a:r>
              <a:rPr lang="en-US"/>
              <a:t>CLICK TO EDIT TITLE STYLE</a:t>
            </a:r>
          </a:p>
        </p:txBody>
      </p:sp>
      <p:sp>
        <p:nvSpPr>
          <p:cNvPr id="4" name="Date Placeholder 3"/>
          <p:cNvSpPr>
            <a:spLocks noGrp="1"/>
          </p:cNvSpPr>
          <p:nvPr>
            <p:ph type="dt" sz="half" idx="10"/>
          </p:nvPr>
        </p:nvSpPr>
        <p:spPr/>
        <p:txBody>
          <a:bodyPr/>
          <a:lstStyle>
            <a:lvl1pPr>
              <a:defRPr>
                <a:solidFill>
                  <a:schemeClr val="tx1"/>
                </a:solidFill>
              </a:defRPr>
            </a:lvl1pPr>
          </a:lstStyle>
          <a:p>
            <a:fld id="{3465F197-B1B8-4584-8B75-5D45B647D250}" type="datetimeFigureOut">
              <a:rPr lang="en-US" smtClean="0"/>
              <a:pPr/>
              <a:t>6/14/2026</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07734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0/50 Text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a:t>CLICK TO EDIT MASTER TITLE</a:t>
            </a:r>
          </a:p>
        </p:txBody>
      </p:sp>
      <p:sp>
        <p:nvSpPr>
          <p:cNvPr id="3" name="Content Placeholder 2"/>
          <p:cNvSpPr>
            <a:spLocks noGrp="1"/>
          </p:cNvSpPr>
          <p:nvPr>
            <p:ph idx="1"/>
          </p:nvPr>
        </p:nvSpPr>
        <p:spPr>
          <a:xfrm>
            <a:off x="973138" y="1984375"/>
            <a:ext cx="4773612"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7" name="Content Placeholder 7"/>
          <p:cNvSpPr>
            <a:spLocks noGrp="1"/>
          </p:cNvSpPr>
          <p:nvPr>
            <p:ph sz="quarter" idx="12"/>
          </p:nvPr>
        </p:nvSpPr>
        <p:spPr>
          <a:xfrm>
            <a:off x="6094413" y="0"/>
            <a:ext cx="6094411"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100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Image_Text">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0" y="0"/>
            <a:ext cx="6094413" cy="6858000"/>
          </a:xfrm>
        </p:spPr>
        <p:txBody>
          <a:bodyPr/>
          <a:lstStyle>
            <a:lvl1pPr marL="0" indent="0">
              <a:buFont typeface="Arial" panose="020B0604020202020204" pitchFamily="34" charset="0"/>
              <a:buNone/>
              <a:defRPr/>
            </a:lvl1pPr>
          </a:lstStyle>
          <a:p>
            <a:pPr lvl="0"/>
            <a:r>
              <a:rPr lang="en-US"/>
              <a:t>Click to edit Master text styles</a:t>
            </a:r>
          </a:p>
        </p:txBody>
      </p:sp>
      <p:sp>
        <p:nvSpPr>
          <p:cNvPr id="2" name="Title 1"/>
          <p:cNvSpPr>
            <a:spLocks noGrp="1"/>
          </p:cNvSpPr>
          <p:nvPr>
            <p:ph type="title" hasCustomPrompt="1"/>
          </p:nvPr>
        </p:nvSpPr>
        <p:spPr>
          <a:xfrm>
            <a:off x="6440488" y="536575"/>
            <a:ext cx="5226050" cy="978738"/>
          </a:xfrm>
        </p:spPr>
        <p:txBody>
          <a:bodyPr>
            <a:noAutofit/>
          </a:bodyPr>
          <a:lstStyle>
            <a:lvl1pPr>
              <a:defRPr>
                <a:solidFill>
                  <a:schemeClr val="tx1"/>
                </a:solidFill>
              </a:defRPr>
            </a:lvl1pPr>
          </a:lstStyle>
          <a:p>
            <a:r>
              <a:rPr lang="en-US"/>
              <a:t>CLICK TO EDIT MASTER TITLE</a:t>
            </a:r>
          </a:p>
        </p:txBody>
      </p:sp>
      <p:sp>
        <p:nvSpPr>
          <p:cNvPr id="3" name="Content Placeholder 2"/>
          <p:cNvSpPr>
            <a:spLocks noGrp="1"/>
          </p:cNvSpPr>
          <p:nvPr>
            <p:ph idx="1"/>
          </p:nvPr>
        </p:nvSpPr>
        <p:spPr>
          <a:xfrm>
            <a:off x="6440488" y="1984375"/>
            <a:ext cx="5226050" cy="3986784"/>
          </a:xfrm>
        </p:spPr>
        <p:txBody>
          <a:bodyPr/>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6" name="Rectangle 5"/>
          <p:cNvSpPr/>
          <p:nvPr userDrawn="1"/>
        </p:nvSpPr>
        <p:spPr>
          <a:xfrm>
            <a:off x="644048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049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0/6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6/14/2026</a:t>
            </a:fld>
            <a:endParaRPr lang="en-US"/>
          </a:p>
        </p:txBody>
      </p:sp>
      <p:sp>
        <p:nvSpPr>
          <p:cNvPr id="6" name="Footer Placeholder 5"/>
          <p:cNvSpPr>
            <a:spLocks noGrp="1"/>
          </p:cNvSpPr>
          <p:nvPr>
            <p:ph type="ftr" sz="quarter" idx="11"/>
          </p:nvPr>
        </p:nvSpPr>
        <p:spPr/>
        <p:txBody>
          <a:bodyPr/>
          <a:lstStyle/>
          <a:p>
            <a:endParaRPr lang="en-US"/>
          </a:p>
        </p:txBody>
      </p:sp>
      <p:sp>
        <p:nvSpPr>
          <p:cNvPr id="8" name="Content Placeholder 7"/>
          <p:cNvSpPr>
            <a:spLocks noGrp="1"/>
          </p:cNvSpPr>
          <p:nvPr>
            <p:ph sz="quarter" idx="12"/>
          </p:nvPr>
        </p:nvSpPr>
        <p:spPr>
          <a:xfrm>
            <a:off x="4991100" y="0"/>
            <a:ext cx="7197725"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138" y="1984374"/>
            <a:ext cx="366553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973138" y="536575"/>
            <a:ext cx="3665538" cy="1060450"/>
          </a:xfrm>
        </p:spPr>
        <p:txBody>
          <a:bodyPr/>
          <a:lstStyle/>
          <a:p>
            <a:r>
              <a:rPr lang="en-US"/>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424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0/60 Image_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43525" y="536575"/>
            <a:ext cx="6323012" cy="587375"/>
          </a:xfrm>
        </p:spPr>
        <p:txBody>
          <a:bodyPr/>
          <a:lstStyle>
            <a:lvl1pPr>
              <a:defRPr baseline="0">
                <a:solidFill>
                  <a:schemeClr val="tx1"/>
                </a:solidFill>
              </a:defRPr>
            </a:lvl1pPr>
          </a:lstStyle>
          <a:p>
            <a:r>
              <a:rPr lang="en-US"/>
              <a:t>CLICK TO EDIT MASTER TITLE</a:t>
            </a:r>
          </a:p>
        </p:txBody>
      </p:sp>
      <p:sp>
        <p:nvSpPr>
          <p:cNvPr id="3" name="Content Placeholder 2"/>
          <p:cNvSpPr>
            <a:spLocks noGrp="1"/>
          </p:cNvSpPr>
          <p:nvPr>
            <p:ph idx="1"/>
          </p:nvPr>
        </p:nvSpPr>
        <p:spPr>
          <a:xfrm>
            <a:off x="5343525" y="1984375"/>
            <a:ext cx="632301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6" name="Rectangle 5"/>
          <p:cNvSpPr/>
          <p:nvPr userDrawn="1"/>
        </p:nvSpPr>
        <p:spPr>
          <a:xfrm>
            <a:off x="5343525"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p:cNvSpPr>
            <a:spLocks noGrp="1"/>
          </p:cNvSpPr>
          <p:nvPr>
            <p:ph type="pic" sz="quarter" idx="12"/>
          </p:nvPr>
        </p:nvSpPr>
        <p:spPr>
          <a:xfrm>
            <a:off x="0" y="0"/>
            <a:ext cx="4991100" cy="6858000"/>
          </a:xfr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2838709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0/40 Text_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65F197-B1B8-4584-8B75-5D45B647D250}" type="datetimeFigureOut">
              <a:rPr lang="en-US" smtClean="0"/>
              <a:t>6/14/2026</a:t>
            </a:fld>
            <a:endParaRPr lang="en-US"/>
          </a:p>
        </p:txBody>
      </p:sp>
      <p:sp>
        <p:nvSpPr>
          <p:cNvPr id="6" name="Footer Placeholder 5"/>
          <p:cNvSpPr>
            <a:spLocks noGrp="1"/>
          </p:cNvSpPr>
          <p:nvPr>
            <p:ph type="ftr" sz="quarter" idx="11"/>
          </p:nvPr>
        </p:nvSpPr>
        <p:spPr/>
        <p:txBody>
          <a:bodyPr/>
          <a:lstStyle/>
          <a:p>
            <a:endParaRPr lang="en-US"/>
          </a:p>
        </p:txBody>
      </p:sp>
      <p:sp>
        <p:nvSpPr>
          <p:cNvPr id="8" name="Content Placeholder 7"/>
          <p:cNvSpPr>
            <a:spLocks noGrp="1"/>
          </p:cNvSpPr>
          <p:nvPr>
            <p:ph sz="quarter" idx="12"/>
          </p:nvPr>
        </p:nvSpPr>
        <p:spPr>
          <a:xfrm>
            <a:off x="7224713" y="0"/>
            <a:ext cx="4964112" cy="6858000"/>
          </a:xfrm>
        </p:spPr>
        <p:txBody>
          <a:bodyPr/>
          <a:lstStyle>
            <a:lvl1pPr marL="0" indent="0">
              <a:buNone/>
              <a:defRPr/>
            </a:lvl1pPr>
          </a:lstStyle>
          <a:p>
            <a:pPr lvl="0"/>
            <a:r>
              <a:rPr lang="en-US"/>
              <a:t>Click to edit Master text styles</a:t>
            </a:r>
          </a:p>
        </p:txBody>
      </p:sp>
      <p:sp>
        <p:nvSpPr>
          <p:cNvPr id="9" name="Content Placeholder 2"/>
          <p:cNvSpPr>
            <a:spLocks noGrp="1"/>
          </p:cNvSpPr>
          <p:nvPr>
            <p:ph sz="half" idx="1"/>
          </p:nvPr>
        </p:nvSpPr>
        <p:spPr>
          <a:xfrm>
            <a:off x="973138" y="1984374"/>
            <a:ext cx="5894388"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973138" y="536575"/>
            <a:ext cx="5894388" cy="587375"/>
          </a:xfrm>
        </p:spPr>
        <p:txBody>
          <a:bodyPr/>
          <a:lstStyle/>
          <a:p>
            <a:r>
              <a:rPr lang="en-US"/>
              <a:t>CLICK TO EDIT TITLE STYLE</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866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_with full blee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tx1"/>
                </a:solidFill>
              </a:defRPr>
            </a:lvl1pPr>
          </a:lstStyle>
          <a:p>
            <a:r>
              <a:rPr lang="en-US"/>
              <a:t>CLICK TO EDIT TITLE</a:t>
            </a:r>
          </a:p>
        </p:txBody>
      </p:sp>
      <p:sp>
        <p:nvSpPr>
          <p:cNvPr id="3" name="Subtitle 2"/>
          <p:cNvSpPr>
            <a:spLocks noGrp="1"/>
          </p:cNvSpPr>
          <p:nvPr>
            <p:ph type="subTitle" idx="1"/>
          </p:nvPr>
        </p:nvSpPr>
        <p:spPr>
          <a:xfrm>
            <a:off x="973009" y="4257675"/>
            <a:ext cx="9999050" cy="685800"/>
          </a:xfrm>
        </p:spPr>
        <p:txBody>
          <a:bodyPr lIns="0" tIns="45720" rIns="0">
            <a:noAutofit/>
          </a:bodyPr>
          <a:lstStyle>
            <a:lvl1pPr marL="0" indent="0" algn="l">
              <a:lnSpc>
                <a:spcPct val="80000"/>
              </a:lnSpc>
              <a:spcBef>
                <a:spcPts val="0"/>
              </a:spcBef>
              <a:buNone/>
              <a:defRPr sz="2400" b="0" cap="all" baseline="0">
                <a:solidFill>
                  <a:schemeClr val="tx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pic>
        <p:nvPicPr>
          <p:cNvPr id="6" name="Picture 5">
            <a:extLst>
              <a:ext uri="{FF2B5EF4-FFF2-40B4-BE49-F238E27FC236}">
                <a16:creationId xmlns:a16="http://schemas.microsoft.com/office/drawing/2014/main" id="{D24BA3CC-1785-099B-9C2F-6EEAC88C3000}"/>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1715308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0/40 Image_Text">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6877050" cy="6858000"/>
          </a:xfrm>
        </p:spPr>
        <p:txBody>
          <a:bodyPr/>
          <a:lstStyle>
            <a:lvl1pPr marL="0" indent="0">
              <a:buNone/>
              <a:defRPr/>
            </a:lvl1pPr>
          </a:lstStyle>
          <a:p>
            <a:r>
              <a:rPr lang="en-US"/>
              <a:t>Click icon to add picture</a:t>
            </a:r>
          </a:p>
        </p:txBody>
      </p:sp>
      <p:sp>
        <p:nvSpPr>
          <p:cNvPr id="2" name="Title 1"/>
          <p:cNvSpPr>
            <a:spLocks noGrp="1"/>
          </p:cNvSpPr>
          <p:nvPr>
            <p:ph type="title" hasCustomPrompt="1"/>
          </p:nvPr>
        </p:nvSpPr>
        <p:spPr>
          <a:xfrm>
            <a:off x="7224712" y="536575"/>
            <a:ext cx="4441825" cy="978738"/>
          </a:xfrm>
        </p:spPr>
        <p:txBody>
          <a:bodyPr>
            <a:noAutofit/>
          </a:bodyPr>
          <a:lstStyle>
            <a:lvl1pPr>
              <a:defRPr>
                <a:solidFill>
                  <a:schemeClr val="tx1"/>
                </a:solidFill>
              </a:defRPr>
            </a:lvl1pPr>
          </a:lstStyle>
          <a:p>
            <a:r>
              <a:rPr lang="en-US"/>
              <a:t>CLICK TO EDIT MASTER TITLE</a:t>
            </a:r>
          </a:p>
        </p:txBody>
      </p:sp>
      <p:sp>
        <p:nvSpPr>
          <p:cNvPr id="3" name="Content Placeholder 2"/>
          <p:cNvSpPr>
            <a:spLocks noGrp="1"/>
          </p:cNvSpPr>
          <p:nvPr>
            <p:ph idx="1"/>
          </p:nvPr>
        </p:nvSpPr>
        <p:spPr>
          <a:xfrm>
            <a:off x="7224712" y="1984375"/>
            <a:ext cx="4441825"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6" name="Rectangle 5"/>
          <p:cNvSpPr/>
          <p:nvPr userDrawn="1"/>
        </p:nvSpPr>
        <p:spPr>
          <a:xfrm>
            <a:off x="7224713"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9994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3086100"/>
            <a:ext cx="9998921" cy="685800"/>
          </a:xfrm>
        </p:spPr>
        <p:txBody>
          <a:bodyPr anchor="t" anchorCtr="0"/>
          <a:lstStyle>
            <a:lvl1pPr algn="l">
              <a:defRPr sz="4000" b="1" cap="all" baseline="0">
                <a:solidFill>
                  <a:schemeClr val="tx1"/>
                </a:solidFill>
              </a:defRPr>
            </a:lvl1pPr>
          </a:lstStyle>
          <a:p>
            <a:r>
              <a:rPr lang="en-US"/>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787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with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6" y="2845917"/>
            <a:ext cx="8191499" cy="1397000"/>
          </a:xfrm>
        </p:spPr>
        <p:txBody>
          <a:bodyPr tIns="0" anchor="ctr" anchorCtr="0"/>
          <a:lstStyle>
            <a:lvl1pPr algn="l">
              <a:defRPr sz="4000" b="1" cap="all" baseline="0">
                <a:solidFill>
                  <a:schemeClr val="tx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2505671"/>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52580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with number_5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6094413" y="0"/>
            <a:ext cx="6094412" cy="6858000"/>
          </a:xfrm>
        </p:spPr>
        <p:txBody>
          <a:bodyPr/>
          <a:lstStyle>
            <a:lvl1pPr marL="0" indent="0">
              <a:buNone/>
              <a:defRPr/>
            </a:lvl1pPr>
          </a:lstStyle>
          <a:p>
            <a:r>
              <a:rPr lang="en-US"/>
              <a:t>Click icon to add picture</a:t>
            </a:r>
          </a:p>
        </p:txBody>
      </p:sp>
      <p:sp>
        <p:nvSpPr>
          <p:cNvPr id="2" name="Title 1"/>
          <p:cNvSpPr>
            <a:spLocks noGrp="1"/>
          </p:cNvSpPr>
          <p:nvPr>
            <p:ph type="title" hasCustomPrompt="1"/>
          </p:nvPr>
        </p:nvSpPr>
        <p:spPr>
          <a:xfrm>
            <a:off x="973138" y="4930775"/>
            <a:ext cx="4773612" cy="1397000"/>
          </a:xfrm>
        </p:spPr>
        <p:txBody>
          <a:bodyPr anchor="t" anchorCtr="0"/>
          <a:lstStyle>
            <a:lvl1pPr algn="l">
              <a:defRPr sz="3200" b="1" cap="all" baseline="0">
                <a:solidFill>
                  <a:schemeClr val="tx1"/>
                </a:solidFill>
              </a:defRPr>
            </a:lvl1pPr>
          </a:lstStyle>
          <a:p>
            <a:r>
              <a:rPr lang="en-US"/>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2032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number_40/60">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991100" y="0"/>
            <a:ext cx="7197725" cy="6858000"/>
          </a:xfrm>
        </p:spPr>
        <p:txBody>
          <a:bodyPr/>
          <a:lstStyle>
            <a:lvl1pPr marL="0" indent="0">
              <a:buNone/>
              <a:defRPr/>
            </a:lvl1pPr>
          </a:lstStyle>
          <a:p>
            <a:r>
              <a:rPr lang="en-US"/>
              <a:t>Click icon to add picture</a:t>
            </a:r>
          </a:p>
        </p:txBody>
      </p:sp>
      <p:sp>
        <p:nvSpPr>
          <p:cNvPr id="2" name="Title 1"/>
          <p:cNvSpPr>
            <a:spLocks noGrp="1"/>
          </p:cNvSpPr>
          <p:nvPr>
            <p:ph type="title" hasCustomPrompt="1"/>
          </p:nvPr>
        </p:nvSpPr>
        <p:spPr>
          <a:xfrm>
            <a:off x="973138" y="4930775"/>
            <a:ext cx="3656012" cy="1397000"/>
          </a:xfrm>
        </p:spPr>
        <p:txBody>
          <a:bodyPr anchor="t" anchorCtr="0"/>
          <a:lstStyle>
            <a:lvl1pPr algn="l">
              <a:defRPr sz="3200" b="1" cap="all" baseline="0">
                <a:solidFill>
                  <a:schemeClr val="tx1"/>
                </a:solidFill>
              </a:defRPr>
            </a:lvl1pPr>
          </a:lstStyle>
          <a:p>
            <a:r>
              <a:rPr lang="en-US"/>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9B8ED5C6-5B4C-9D47-8AA4-7E0BBD72AA9E}"/>
              </a:ext>
            </a:extLst>
          </p:cNvPr>
          <p:cNvSpPr>
            <a:spLocks noGrp="1"/>
          </p:cNvSpPr>
          <p:nvPr>
            <p:ph type="body" idx="12" hasCustomPrompt="1"/>
          </p:nvPr>
        </p:nvSpPr>
        <p:spPr>
          <a:xfrm>
            <a:off x="973138" y="536575"/>
            <a:ext cx="1578279" cy="2077492"/>
          </a:xfrm>
        </p:spPr>
        <p:txBody>
          <a:bodyPr bIns="0">
            <a:spAutoFit/>
          </a:bodyPr>
          <a:lstStyle>
            <a:lvl1pPr marL="0" indent="0">
              <a:buNone/>
              <a:defRPr sz="15000" b="0" i="0">
                <a:solidFill>
                  <a:schemeClr val="tx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9" name="Rectangle 8"/>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2466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lower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4773612" cy="1447800"/>
          </a:xfrm>
        </p:spPr>
        <p:txBody>
          <a:bodyPr/>
          <a:lstStyle>
            <a:lvl1pPr>
              <a:defRPr baseline="0"/>
            </a:lvl1pPr>
          </a:lstStyle>
          <a:p>
            <a:r>
              <a:rPr lang="en-US"/>
              <a:t>CLICK TO EDIT MASTER TITLE STYLE</a:t>
            </a:r>
          </a:p>
        </p:txBody>
      </p:sp>
      <p:sp>
        <p:nvSpPr>
          <p:cNvPr id="4" name="Content Placeholder 3"/>
          <p:cNvSpPr>
            <a:spLocks noGrp="1"/>
          </p:cNvSpPr>
          <p:nvPr>
            <p:ph sz="half" idx="2"/>
          </p:nvPr>
        </p:nvSpPr>
        <p:spPr>
          <a:xfrm>
            <a:off x="6094413" y="536576"/>
            <a:ext cx="5572125" cy="1447800"/>
          </a:xfrm>
        </p:spPr>
        <p:txBody>
          <a:bodyPr/>
          <a:lstStyle>
            <a:lvl1pPr marL="0" indent="0">
              <a:lnSpc>
                <a:spcPct val="114000"/>
              </a:lnSpc>
              <a:buNone/>
              <a:defRPr sz="2000"/>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p>
            <a:fld id="{3465F197-B1B8-4584-8B75-5D45B647D250}" type="datetimeFigureOut">
              <a:rPr lang="en-US" smtClean="0"/>
              <a:t>6/14/2026</a:t>
            </a:fld>
            <a:endParaRPr lang="en-US"/>
          </a:p>
        </p:txBody>
      </p:sp>
      <p:sp>
        <p:nvSpPr>
          <p:cNvPr id="6" name="Footer Placeholder 5"/>
          <p:cNvSpPr>
            <a:spLocks noGrp="1"/>
          </p:cNvSpPr>
          <p:nvPr>
            <p:ph type="ftr" sz="quarter" idx="11"/>
          </p:nvPr>
        </p:nvSpPr>
        <p:spPr/>
        <p:txBody>
          <a:bodyPr/>
          <a:lstStyle/>
          <a:p>
            <a:endParaRPr lang="en-US"/>
          </a:p>
        </p:txBody>
      </p:sp>
      <p:sp>
        <p:nvSpPr>
          <p:cNvPr id="11" name="Picture Placeholder 10"/>
          <p:cNvSpPr>
            <a:spLocks noGrp="1"/>
          </p:cNvSpPr>
          <p:nvPr>
            <p:ph type="pic" sz="quarter" idx="12"/>
          </p:nvPr>
        </p:nvSpPr>
        <p:spPr>
          <a:xfrm>
            <a:off x="0" y="2286000"/>
            <a:ext cx="12188825" cy="4572000"/>
          </a:xfrm>
        </p:spPr>
        <p:txBody>
          <a:bodyPr/>
          <a:lstStyle>
            <a:lvl1pPr marL="0" indent="0" algn="ctr">
              <a:buNone/>
              <a:defRPr/>
            </a:lvl1pPr>
          </a:lstStyle>
          <a:p>
            <a:r>
              <a:rPr lang="en-US"/>
              <a:t>Click icon to add picture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04731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lower image_blue line">
    <p:spTree>
      <p:nvGrpSpPr>
        <p:cNvPr id="1" name=""/>
        <p:cNvGrpSpPr/>
        <p:nvPr/>
      </p:nvGrpSpPr>
      <p:grpSpPr>
        <a:xfrm>
          <a:off x="0" y="0"/>
          <a:ext cx="0" cy="0"/>
          <a:chOff x="0" y="0"/>
          <a:chExt cx="0" cy="0"/>
        </a:xfrm>
      </p:grpSpPr>
      <p:sp>
        <p:nvSpPr>
          <p:cNvPr id="9" name="Rectangle 8"/>
          <p:cNvSpPr/>
          <p:nvPr userDrawn="1"/>
        </p:nvSpPr>
        <p:spPr>
          <a:xfrm>
            <a:off x="0" y="2286000"/>
            <a:ext cx="12188825" cy="4572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12188825"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a:t>CLICK TO EDIT MASTER TITLE STYLE</a:t>
            </a:r>
          </a:p>
        </p:txBody>
      </p:sp>
      <p:sp>
        <p:nvSpPr>
          <p:cNvPr id="4" name="Content Placeholder 3"/>
          <p:cNvSpPr>
            <a:spLocks noGrp="1"/>
          </p:cNvSpPr>
          <p:nvPr>
            <p:ph sz="half" idx="2"/>
          </p:nvPr>
        </p:nvSpPr>
        <p:spPr>
          <a:xfrm>
            <a:off x="6094413" y="536576"/>
            <a:ext cx="5572125" cy="1447800"/>
          </a:xfrm>
        </p:spPr>
        <p:txBody>
          <a:bodyPr/>
          <a:lstStyle>
            <a:lvl1pPr marL="0" indent="0">
              <a:lnSpc>
                <a:spcPct val="113000"/>
              </a:lnSpc>
              <a:buNone/>
              <a:defRPr sz="20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vl6pPr>
              <a:defRPr sz="1900"/>
            </a:lvl6pPr>
            <a:lvl7pPr>
              <a:defRPr sz="1900"/>
            </a:lvl7pPr>
            <a:lvl8pPr>
              <a:defRPr sz="1900"/>
            </a:lvl8pPr>
            <a:lvl9pPr>
              <a:defRPr sz="1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1">
                    <a:lumMod val="50000"/>
                    <a:lumOff val="50000"/>
                  </a:schemeClr>
                </a:solidFill>
              </a:defRPr>
            </a:lvl1pPr>
          </a:lstStyle>
          <a:p>
            <a:fld id="{3465F197-B1B8-4584-8B75-5D45B647D250}" type="datetimeFigureOut">
              <a:rPr lang="en-US" smtClean="0"/>
              <a:pPr/>
              <a:t>6/14/2026</a:t>
            </a:fld>
            <a:endParaRPr lang="en-US"/>
          </a:p>
        </p:txBody>
      </p:sp>
      <p:sp>
        <p:nvSpPr>
          <p:cNvPr id="6" name="Footer Placeholder 5"/>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0" name="Content Placeholder 9"/>
          <p:cNvSpPr>
            <a:spLocks noGrp="1"/>
          </p:cNvSpPr>
          <p:nvPr>
            <p:ph sz="quarter" idx="12"/>
          </p:nvPr>
        </p:nvSpPr>
        <p:spPr>
          <a:xfrm>
            <a:off x="973138" y="2838450"/>
            <a:ext cx="10693400" cy="3498850"/>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tx1">
                    <a:lumMod val="50000"/>
                    <a:lumOff val="50000"/>
                  </a:schemeClr>
                </a:solidFill>
              </a:rPr>
              <a:t>©2022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a:solidFill>
                <a:schemeClr val="tx1">
                  <a:lumMod val="50000"/>
                  <a:lumOff val="50000"/>
                </a:schemeClr>
              </a:solidFill>
            </a:endParaRPr>
          </a:p>
        </p:txBody>
      </p:sp>
    </p:spTree>
    <p:extLst>
      <p:ext uri="{BB962C8B-B14F-4D97-AF65-F5344CB8AC3E}">
        <p14:creationId xmlns:p14="http://schemas.microsoft.com/office/powerpoint/2010/main" val="40970680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our icon layout_blue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8" name="Text Placeholder 7"/>
          <p:cNvSpPr>
            <a:spLocks noGrp="1"/>
          </p:cNvSpPr>
          <p:nvPr>
            <p:ph type="body" sz="quarter" idx="12"/>
          </p:nvPr>
        </p:nvSpPr>
        <p:spPr>
          <a:xfrm>
            <a:off x="973138" y="1984375"/>
            <a:ext cx="9999662" cy="790575"/>
          </a:xfrm>
        </p:spPr>
        <p:txBody>
          <a:bodyPr/>
          <a:lstStyle>
            <a:lvl1pPr marL="0" indent="0">
              <a:spcBef>
                <a:spcPts val="600"/>
              </a:spcBef>
              <a:buNone/>
              <a:defRPr sz="2200"/>
            </a:lvl1pPr>
            <a:lvl2pPr marL="457200" indent="0">
              <a:buNone/>
              <a:defRPr sz="2200"/>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30" name="Text Placeholder 9"/>
          <p:cNvSpPr>
            <a:spLocks noGrp="1"/>
          </p:cNvSpPr>
          <p:nvPr>
            <p:ph type="body" sz="quarter" idx="13"/>
          </p:nvPr>
        </p:nvSpPr>
        <p:spPr>
          <a:xfrm>
            <a:off x="973138" y="4689970"/>
            <a:ext cx="2286000" cy="1444752"/>
          </a:xfrm>
        </p:spPr>
        <p:txBody>
          <a:bodyPr tIns="91440" bIns="45720"/>
          <a:lstStyle>
            <a:lvl1pPr marL="0" indent="0">
              <a:spcBef>
                <a:spcPts val="600"/>
              </a:spcBef>
              <a:buFont typeface="Arial" panose="020B0604020202020204" pitchFamily="34" charse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1" name="Text Placeholder 14"/>
          <p:cNvSpPr>
            <a:spLocks noGrp="1"/>
          </p:cNvSpPr>
          <p:nvPr>
            <p:ph type="body" sz="quarter" idx="17"/>
          </p:nvPr>
        </p:nvSpPr>
        <p:spPr>
          <a:xfrm>
            <a:off x="973138" y="4407495"/>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2" name="Text Placeholder 14"/>
          <p:cNvSpPr>
            <a:spLocks noGrp="1"/>
          </p:cNvSpPr>
          <p:nvPr>
            <p:ph type="body" sz="quarter" idx="18"/>
          </p:nvPr>
        </p:nvSpPr>
        <p:spPr>
          <a:xfrm>
            <a:off x="3547005" y="4407495"/>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3" name="Text Placeholder 14"/>
          <p:cNvSpPr>
            <a:spLocks noGrp="1"/>
          </p:cNvSpPr>
          <p:nvPr>
            <p:ph type="body" sz="quarter" idx="19"/>
          </p:nvPr>
        </p:nvSpPr>
        <p:spPr>
          <a:xfrm>
            <a:off x="6120872" y="4407495"/>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4" name="Text Placeholder 14"/>
          <p:cNvSpPr>
            <a:spLocks noGrp="1"/>
          </p:cNvSpPr>
          <p:nvPr>
            <p:ph type="body" sz="quarter" idx="20"/>
          </p:nvPr>
        </p:nvSpPr>
        <p:spPr>
          <a:xfrm>
            <a:off x="8694738" y="4407495"/>
            <a:ext cx="2286000" cy="274320"/>
          </a:xfrm>
        </p:spPr>
        <p:txBody>
          <a:bodyPr bIns="0" anchor="t" anchorCtr="0"/>
          <a:lstStyle>
            <a:lvl1pPr marL="0" indent="0">
              <a:buNone/>
              <a:defRPr sz="2200" b="1"/>
            </a:lvl1pPr>
            <a:lvl2pPr marL="457200" indent="0">
              <a:buNone/>
              <a:defRPr b="1"/>
            </a:lvl2pPr>
            <a:lvl3pPr marL="914400" indent="0">
              <a:buNone/>
              <a:defRPr b="1"/>
            </a:lvl3pPr>
            <a:lvl4pPr marL="1371600" indent="0">
              <a:buNone/>
              <a:defRPr b="1"/>
            </a:lvl4pPr>
            <a:lvl5pPr marL="1828800" indent="0">
              <a:buNone/>
              <a:defRPr b="1"/>
            </a:lvl5pPr>
          </a:lstStyle>
          <a:p>
            <a:pPr lvl="0"/>
            <a:r>
              <a:rPr lang="en-US"/>
              <a:t>Click to edit Master text styles</a:t>
            </a:r>
          </a:p>
        </p:txBody>
      </p:sp>
      <p:sp>
        <p:nvSpPr>
          <p:cNvPr id="35" name="Text Placeholder 9"/>
          <p:cNvSpPr>
            <a:spLocks noGrp="1"/>
          </p:cNvSpPr>
          <p:nvPr>
            <p:ph type="body" sz="quarter" idx="21"/>
          </p:nvPr>
        </p:nvSpPr>
        <p:spPr>
          <a:xfrm>
            <a:off x="3547005" y="4689970"/>
            <a:ext cx="2286000" cy="1444752"/>
          </a:xfrm>
        </p:spPr>
        <p:txBody>
          <a:bodyPr tIns="91440" bIns="45720"/>
          <a:lstStyle>
            <a:lvl1pPr marL="0" indent="0">
              <a:spcBef>
                <a:spcPts val="600"/>
              </a:spcBef>
              <a:buFont typeface="Arial" panose="020B0604020202020204" pitchFamily="34" charse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6" name="Text Placeholder 9"/>
          <p:cNvSpPr>
            <a:spLocks noGrp="1"/>
          </p:cNvSpPr>
          <p:nvPr>
            <p:ph type="body" sz="quarter" idx="22"/>
          </p:nvPr>
        </p:nvSpPr>
        <p:spPr>
          <a:xfrm>
            <a:off x="6120872" y="4689970"/>
            <a:ext cx="2286000" cy="1444752"/>
          </a:xfrm>
        </p:spPr>
        <p:txBody>
          <a:bodyPr tIns="91440" bIns="45720"/>
          <a:lstStyle>
            <a:lvl1pPr marL="0" indent="0">
              <a:spcBef>
                <a:spcPts val="600"/>
              </a:spcBef>
              <a:buFont typeface="Arial" panose="020B0604020202020204" pitchFamily="34" charse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7" name="Text Placeholder 9"/>
          <p:cNvSpPr>
            <a:spLocks noGrp="1"/>
          </p:cNvSpPr>
          <p:nvPr>
            <p:ph type="body" sz="quarter" idx="23"/>
          </p:nvPr>
        </p:nvSpPr>
        <p:spPr>
          <a:xfrm>
            <a:off x="8694738" y="4689970"/>
            <a:ext cx="2286000" cy="1444752"/>
          </a:xfrm>
        </p:spPr>
        <p:txBody>
          <a:bodyPr tIns="91440" bIns="45720"/>
          <a:lstStyle>
            <a:lvl1pPr marL="0" indent="0">
              <a:spcBef>
                <a:spcPts val="600"/>
              </a:spcBef>
              <a:buFont typeface="Arial" panose="020B0604020202020204" pitchFamily="34" charse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Rectangle 1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648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0/50 Text_Ico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456904-7106-B7CE-D6AA-9148B3C7E129}"/>
              </a:ext>
            </a:extLst>
          </p:cNvPr>
          <p:cNvSpPr/>
          <p:nvPr userDrawn="1"/>
        </p:nvSpPr>
        <p:spPr>
          <a:xfrm>
            <a:off x="6089777" y="0"/>
            <a:ext cx="6099048"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8" y="536575"/>
            <a:ext cx="4773612" cy="978738"/>
          </a:xfrm>
        </p:spPr>
        <p:txBody>
          <a:bodyPr>
            <a:noAutofit/>
          </a:bodyPr>
          <a:lstStyle>
            <a:lvl1pPr>
              <a:defRPr baseline="0">
                <a:solidFill>
                  <a:schemeClr val="tx1"/>
                </a:solidFill>
              </a:defRPr>
            </a:lvl1pPr>
          </a:lstStyle>
          <a:p>
            <a:r>
              <a:rPr lang="en-US"/>
              <a:t>CLICK TO EDIT MASTER TITLE</a:t>
            </a:r>
          </a:p>
        </p:txBody>
      </p:sp>
      <p:sp>
        <p:nvSpPr>
          <p:cNvPr id="3" name="Content Placeholder 2"/>
          <p:cNvSpPr>
            <a:spLocks noGrp="1"/>
          </p:cNvSpPr>
          <p:nvPr>
            <p:ph idx="1"/>
          </p:nvPr>
        </p:nvSpPr>
        <p:spPr>
          <a:xfrm>
            <a:off x="973138" y="1984375"/>
            <a:ext cx="4773612" cy="39867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7FF1EF-D919-9496-FEAD-6F03C7D0E47F}"/>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tx1">
                    <a:lumMod val="50000"/>
                    <a:lumOff val="50000"/>
                  </a:schemeClr>
                </a:solidFill>
              </a:rPr>
              <a:t>©</a:t>
            </a:r>
            <a:fld id="{9239F233-A28B-4E90-BD26-B7AF41444B49}" type="datetimeyyyy">
              <a:rPr lang="en-US" sz="700" smtClean="0">
                <a:solidFill>
                  <a:schemeClr val="tx1">
                    <a:lumMod val="50000"/>
                    <a:lumOff val="50000"/>
                  </a:schemeClr>
                </a:solidFill>
              </a:rPr>
              <a:pPr lvl="0"/>
              <a:t>2026</a:t>
            </a:fld>
            <a:r>
              <a:rPr lang="en-US" sz="70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a:solidFill>
                <a:schemeClr val="tx1">
                  <a:lumMod val="50000"/>
                  <a:lumOff val="50000"/>
                </a:schemeClr>
              </a:solidFill>
            </a:endParaRPr>
          </a:p>
        </p:txBody>
      </p:sp>
      <p:sp>
        <p:nvSpPr>
          <p:cNvPr id="10" name="Text Placeholder 16">
            <a:extLst>
              <a:ext uri="{FF2B5EF4-FFF2-40B4-BE49-F238E27FC236}">
                <a16:creationId xmlns:a16="http://schemas.microsoft.com/office/drawing/2014/main" id="{18AAEDFD-B047-92DA-67F4-03DC034D5CD1}"/>
              </a:ext>
            </a:extLst>
          </p:cNvPr>
          <p:cNvSpPr>
            <a:spLocks noGrp="1"/>
          </p:cNvSpPr>
          <p:nvPr>
            <p:ph type="body" sz="quarter" idx="12" hasCustomPrompt="1"/>
          </p:nvPr>
        </p:nvSpPr>
        <p:spPr>
          <a:xfrm>
            <a:off x="7873543" y="1984375"/>
            <a:ext cx="3246438" cy="390525"/>
          </a:xfrm>
        </p:spPr>
        <p:txBody>
          <a:bodyPr tIns="0" bIns="0"/>
          <a:lstStyle>
            <a:lvl1pPr marL="0" indent="0">
              <a:buNone/>
              <a:defRPr b="1">
                <a:solidFill>
                  <a:schemeClr val="tx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text style</a:t>
            </a:r>
          </a:p>
        </p:txBody>
      </p:sp>
      <p:sp>
        <p:nvSpPr>
          <p:cNvPr id="11" name="Text Placeholder 16">
            <a:extLst>
              <a:ext uri="{FF2B5EF4-FFF2-40B4-BE49-F238E27FC236}">
                <a16:creationId xmlns:a16="http://schemas.microsoft.com/office/drawing/2014/main" id="{29D73FAC-B01D-3BFD-0C9A-6CA7A95FB124}"/>
              </a:ext>
            </a:extLst>
          </p:cNvPr>
          <p:cNvSpPr>
            <a:spLocks noGrp="1"/>
          </p:cNvSpPr>
          <p:nvPr>
            <p:ph type="body" sz="quarter" idx="13" hasCustomPrompt="1"/>
          </p:nvPr>
        </p:nvSpPr>
        <p:spPr>
          <a:xfrm>
            <a:off x="7873543" y="3379009"/>
            <a:ext cx="3246438" cy="390525"/>
          </a:xfrm>
        </p:spPr>
        <p:txBody>
          <a:bodyPr tIns="0" bIns="0"/>
          <a:lstStyle>
            <a:lvl1pPr marL="0" indent="0">
              <a:buNone/>
              <a:defRPr b="1">
                <a:solidFill>
                  <a:schemeClr val="tx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text style</a:t>
            </a:r>
          </a:p>
        </p:txBody>
      </p:sp>
      <p:sp>
        <p:nvSpPr>
          <p:cNvPr id="12" name="Text Placeholder 16">
            <a:extLst>
              <a:ext uri="{FF2B5EF4-FFF2-40B4-BE49-F238E27FC236}">
                <a16:creationId xmlns:a16="http://schemas.microsoft.com/office/drawing/2014/main" id="{E899D747-6E00-B850-4C4C-D1A4CAFA2C1F}"/>
              </a:ext>
            </a:extLst>
          </p:cNvPr>
          <p:cNvSpPr>
            <a:spLocks noGrp="1"/>
          </p:cNvSpPr>
          <p:nvPr>
            <p:ph type="body" sz="quarter" idx="14" hasCustomPrompt="1"/>
          </p:nvPr>
        </p:nvSpPr>
        <p:spPr>
          <a:xfrm>
            <a:off x="7873543" y="4774724"/>
            <a:ext cx="3246438" cy="390525"/>
          </a:xfrm>
        </p:spPr>
        <p:txBody>
          <a:bodyPr tIns="0" bIns="0"/>
          <a:lstStyle>
            <a:lvl1pPr marL="0" indent="0">
              <a:buNone/>
              <a:defRPr b="1">
                <a:solidFill>
                  <a:schemeClr val="tx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text style</a:t>
            </a:r>
          </a:p>
        </p:txBody>
      </p:sp>
      <p:sp>
        <p:nvSpPr>
          <p:cNvPr id="13" name="Text Placeholder 20">
            <a:extLst>
              <a:ext uri="{FF2B5EF4-FFF2-40B4-BE49-F238E27FC236}">
                <a16:creationId xmlns:a16="http://schemas.microsoft.com/office/drawing/2014/main" id="{2B3393D0-BC75-052B-3774-EF181DFADCE8}"/>
              </a:ext>
            </a:extLst>
          </p:cNvPr>
          <p:cNvSpPr>
            <a:spLocks noGrp="1"/>
          </p:cNvSpPr>
          <p:nvPr>
            <p:ph type="body" sz="quarter" idx="15" hasCustomPrompt="1"/>
          </p:nvPr>
        </p:nvSpPr>
        <p:spPr>
          <a:xfrm>
            <a:off x="7875131" y="3635799"/>
            <a:ext cx="3244850" cy="731520"/>
          </a:xfrm>
        </p:spPr>
        <p:txBody>
          <a:bodyPr tIns="91440"/>
          <a:lstStyle>
            <a:lvl1pPr marL="0" indent="0">
              <a:buNone/>
              <a:defRPr sz="2000">
                <a:solidFill>
                  <a:schemeClr val="tx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text</a:t>
            </a:r>
          </a:p>
        </p:txBody>
      </p:sp>
      <p:sp>
        <p:nvSpPr>
          <p:cNvPr id="14" name="Text Placeholder 20">
            <a:extLst>
              <a:ext uri="{FF2B5EF4-FFF2-40B4-BE49-F238E27FC236}">
                <a16:creationId xmlns:a16="http://schemas.microsoft.com/office/drawing/2014/main" id="{9806F3C3-5DF9-B6F7-C3B7-A9ACBC9AF561}"/>
              </a:ext>
            </a:extLst>
          </p:cNvPr>
          <p:cNvSpPr>
            <a:spLocks noGrp="1"/>
          </p:cNvSpPr>
          <p:nvPr>
            <p:ph type="body" sz="quarter" idx="16" hasCustomPrompt="1"/>
          </p:nvPr>
        </p:nvSpPr>
        <p:spPr>
          <a:xfrm>
            <a:off x="7875131" y="5035308"/>
            <a:ext cx="3244850" cy="731520"/>
          </a:xfrm>
        </p:spPr>
        <p:txBody>
          <a:bodyPr tIns="91440"/>
          <a:lstStyle>
            <a:lvl1pPr marL="0" indent="0">
              <a:buNone/>
              <a:defRPr sz="2000">
                <a:solidFill>
                  <a:schemeClr val="tx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text</a:t>
            </a:r>
          </a:p>
        </p:txBody>
      </p:sp>
      <p:sp>
        <p:nvSpPr>
          <p:cNvPr id="15" name="Text Placeholder 20">
            <a:extLst>
              <a:ext uri="{FF2B5EF4-FFF2-40B4-BE49-F238E27FC236}">
                <a16:creationId xmlns:a16="http://schemas.microsoft.com/office/drawing/2014/main" id="{673650EE-9977-3A77-5144-BA068018CD54}"/>
              </a:ext>
            </a:extLst>
          </p:cNvPr>
          <p:cNvSpPr>
            <a:spLocks noGrp="1"/>
          </p:cNvSpPr>
          <p:nvPr>
            <p:ph type="body" sz="quarter" idx="17" hasCustomPrompt="1"/>
          </p:nvPr>
        </p:nvSpPr>
        <p:spPr>
          <a:xfrm>
            <a:off x="7875131" y="2241276"/>
            <a:ext cx="3244850" cy="731520"/>
          </a:xfrm>
        </p:spPr>
        <p:txBody>
          <a:bodyPr tIns="91440"/>
          <a:lstStyle>
            <a:lvl1pPr marL="0" indent="0">
              <a:buNone/>
              <a:defRPr sz="2000">
                <a:solidFill>
                  <a:schemeClr val="tx1"/>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text</a:t>
            </a:r>
          </a:p>
        </p:txBody>
      </p:sp>
    </p:spTree>
    <p:extLst>
      <p:ext uri="{BB962C8B-B14F-4D97-AF65-F5344CB8AC3E}">
        <p14:creationId xmlns:p14="http://schemas.microsoft.com/office/powerpoint/2010/main" val="3366829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5"/>
            <a:ext cx="9998921" cy="587375"/>
          </a:xfrm>
        </p:spPr>
        <p:txBody>
          <a:bodyPr/>
          <a:lstStyle/>
          <a:p>
            <a:r>
              <a:rPr lang="en-US"/>
              <a:t>CLICK TO EDIT TITLE STYLE</a:t>
            </a:r>
          </a:p>
        </p:txBody>
      </p:sp>
      <p:sp>
        <p:nvSpPr>
          <p:cNvPr id="3" name="Content Placeholder 2"/>
          <p:cNvSpPr>
            <a:spLocks noGrp="1"/>
          </p:cNvSpPr>
          <p:nvPr>
            <p:ph sz="half" idx="1"/>
          </p:nvPr>
        </p:nvSpPr>
        <p:spPr>
          <a:xfrm>
            <a:off x="973138" y="1984374"/>
            <a:ext cx="4769327"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40488" y="1984374"/>
            <a:ext cx="4773612" cy="3913123"/>
          </a:xfrm>
        </p:spPr>
        <p:txBody>
          <a:bodyPr/>
          <a:lstStyle>
            <a:lvl1pPr>
              <a:defRPr sz="2400"/>
            </a:lvl1pPr>
            <a:lvl2pPr>
              <a:defRPr sz="2400"/>
            </a:lvl2pPr>
            <a:lvl3pPr>
              <a:defRPr sz="2400"/>
            </a:lvl3pPr>
            <a:lvl4pPr>
              <a:defRPr sz="2400"/>
            </a:lvl4pPr>
            <a:lvl5pPr>
              <a:defRPr sz="24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65F197-B1B8-4584-8B75-5D45B647D250}" type="datetimeFigureOut">
              <a:rPr lang="en-US" smtClean="0"/>
              <a:t>6/14/2026</a:t>
            </a:fld>
            <a:endParaRPr lang="en-US"/>
          </a:p>
        </p:txBody>
      </p:sp>
      <p:sp>
        <p:nvSpPr>
          <p:cNvPr id="6" name="Footer Placeholder 5"/>
          <p:cNvSpPr>
            <a:spLocks noGrp="1"/>
          </p:cNvSpPr>
          <p:nvPr>
            <p:ph type="ftr" sz="quarter" idx="11"/>
          </p:nvPr>
        </p:nvSpPr>
        <p:spPr/>
        <p:txBody>
          <a:bodyPr/>
          <a:lstStyle/>
          <a:p>
            <a:endParaRPr lang="en-US"/>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60048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ynamic Blue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CAC9F1-D503-6C92-7741-8F0E00E92764}"/>
              </a:ext>
            </a:extLst>
          </p:cNvPr>
          <p:cNvPicPr>
            <a:picLocks noChangeAspect="1"/>
          </p:cNvPicPr>
          <p:nvPr userDrawn="1"/>
        </p:nvPicPr>
        <p:blipFill>
          <a:blip r:embed="rId2"/>
          <a:stretch>
            <a:fillRect/>
          </a:stretch>
        </p:blipFill>
        <p:spPr>
          <a:xfrm>
            <a:off x="0" y="1786"/>
            <a:ext cx="12188825" cy="6856214"/>
          </a:xfrm>
          <a:prstGeom prst="rect">
            <a:avLst/>
          </a:prstGeom>
        </p:spPr>
      </p:pic>
      <p:sp>
        <p:nvSpPr>
          <p:cNvPr id="2" name="Title 1"/>
          <p:cNvSpPr>
            <a:spLocks noGrp="1"/>
          </p:cNvSpPr>
          <p:nvPr>
            <p:ph type="ctrTitle" hasCustomPrompt="1"/>
          </p:nvPr>
        </p:nvSpPr>
        <p:spPr>
          <a:xfrm>
            <a:off x="973137" y="2854325"/>
            <a:ext cx="9996735" cy="1397000"/>
          </a:xfrm>
        </p:spPr>
        <p:txBody>
          <a:bodyPr lIns="0" tIns="0" rIns="0" bIns="0" anchor="b" anchorCtr="0">
            <a:noAutofit/>
          </a:bodyPr>
          <a:lstStyle>
            <a:lvl1pPr algn="l">
              <a:lnSpc>
                <a:spcPct val="80000"/>
              </a:lnSpc>
              <a:defRPr sz="6000" cap="all" baseline="0">
                <a:solidFill>
                  <a:schemeClr val="bg1"/>
                </a:solidFill>
              </a:defRPr>
            </a:lvl1pPr>
          </a:lstStyle>
          <a:p>
            <a:r>
              <a:rPr lang="en-US"/>
              <a:t>CLICK TO EDIT TITLE</a:t>
            </a:r>
          </a:p>
        </p:txBody>
      </p:sp>
      <p:sp>
        <p:nvSpPr>
          <p:cNvPr id="3" name="Subtitle 2"/>
          <p:cNvSpPr>
            <a:spLocks noGrp="1"/>
          </p:cNvSpPr>
          <p:nvPr>
            <p:ph type="subTitle" idx="1"/>
          </p:nvPr>
        </p:nvSpPr>
        <p:spPr>
          <a:xfrm>
            <a:off x="973009" y="4257675"/>
            <a:ext cx="9999050" cy="685800"/>
          </a:xfrm>
        </p:spPr>
        <p:txBody>
          <a:bodyPr lIns="0" tIns="45720" rIns="0">
            <a:noAutofit/>
          </a:bodyPr>
          <a:lstStyle>
            <a:lvl1pPr marL="0" indent="0" algn="l">
              <a:lnSpc>
                <a:spcPct val="80000"/>
              </a:lnSpc>
              <a:spcBef>
                <a:spcPts val="0"/>
              </a:spcBef>
              <a:buNone/>
              <a:defRPr sz="2400" b="0" cap="all" baseline="0">
                <a:solidFill>
                  <a:schemeClr val="bg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p>
        </p:txBody>
      </p:sp>
      <p:sp>
        <p:nvSpPr>
          <p:cNvPr id="5" name="TextBox 4">
            <a:extLst>
              <a:ext uri="{FF2B5EF4-FFF2-40B4-BE49-F238E27FC236}">
                <a16:creationId xmlns:a16="http://schemas.microsoft.com/office/drawing/2014/main" id="{CE8CF814-30EA-D02D-D022-F9D826393C21}"/>
              </a:ext>
            </a:extLst>
          </p:cNvPr>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bg1"/>
                </a:solidFill>
              </a:rPr>
              <a:t>©</a:t>
            </a:r>
            <a:fld id="{D558B60A-1145-4F0A-8AF7-E7E89EA3B390}" type="datetimeyyyy">
              <a:rPr lang="en-US" sz="700" smtClean="0">
                <a:solidFill>
                  <a:schemeClr val="bg1"/>
                </a:solidFill>
              </a:rPr>
              <a:pPr lvl="0"/>
              <a:t>2026</a:t>
            </a:fld>
            <a:r>
              <a:rPr lang="en-US" sz="700">
                <a:solidFill>
                  <a:schemeClr val="bg1"/>
                </a:solidFill>
              </a:rPr>
              <a:t> Mayo Foundation for Medical Education and Research  |  slide-</a:t>
            </a:r>
            <a:fld id="{D445C29B-035B-48ED-941F-A66A11A8A322}" type="slidenum">
              <a:rPr lang="en-US" sz="700" smtClean="0">
                <a:solidFill>
                  <a:schemeClr val="bg1"/>
                </a:solidFill>
              </a:rPr>
              <a:pPr lvl="0"/>
              <a:t>‹#›</a:t>
            </a:fld>
            <a:endParaRPr lang="en-US" sz="700">
              <a:solidFill>
                <a:schemeClr val="bg1"/>
              </a:solidFill>
            </a:endParaRPr>
          </a:p>
        </p:txBody>
      </p:sp>
      <p:pic>
        <p:nvPicPr>
          <p:cNvPr id="8" name="Picture 7">
            <a:extLst>
              <a:ext uri="{FF2B5EF4-FFF2-40B4-BE49-F238E27FC236}">
                <a16:creationId xmlns:a16="http://schemas.microsoft.com/office/drawing/2014/main" id="{D13AFB36-C93F-32CD-6B3C-02F778D3CD3A}"/>
              </a:ext>
            </a:extLst>
          </p:cNvPr>
          <p:cNvPicPr>
            <a:picLocks noChangeAspect="1"/>
          </p:cNvPicPr>
          <p:nvPr userDrawn="1"/>
        </p:nvPicPr>
        <p:blipFill>
          <a:blip r:embed="rId3"/>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2558285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TITLE STYLE</a:t>
            </a:r>
          </a:p>
        </p:txBody>
      </p:sp>
      <p:sp>
        <p:nvSpPr>
          <p:cNvPr id="3" name="Text Placeholder 2"/>
          <p:cNvSpPr>
            <a:spLocks noGrp="1"/>
          </p:cNvSpPr>
          <p:nvPr>
            <p:ph type="body" idx="1"/>
          </p:nvPr>
        </p:nvSpPr>
        <p:spPr>
          <a:xfrm>
            <a:off x="968731" y="1984375"/>
            <a:ext cx="4773168"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4" name="Content Placeholder 3"/>
          <p:cNvSpPr>
            <a:spLocks noGrp="1"/>
          </p:cNvSpPr>
          <p:nvPr>
            <p:ph sz="half" idx="2"/>
          </p:nvPr>
        </p:nvSpPr>
        <p:spPr>
          <a:xfrm>
            <a:off x="968731" y="2276474"/>
            <a:ext cx="4773168"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0488" y="1984375"/>
            <a:ext cx="4773168" cy="295275"/>
          </a:xfrm>
        </p:spPr>
        <p:txBody>
          <a:bodyPr anchor="t"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40488" y="2276474"/>
            <a:ext cx="4773168" cy="3705225"/>
          </a:xfrm>
        </p:spPr>
        <p:txBody>
          <a:bodyPr tIns="91440"/>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65F197-B1B8-4584-8B75-5D45B647D250}" type="datetimeFigureOut">
              <a:rPr lang="en-US" smtClean="0"/>
              <a:t>6/14/2026</a:t>
            </a:fld>
            <a:endParaRPr lang="en-US"/>
          </a:p>
        </p:txBody>
      </p:sp>
      <p:sp>
        <p:nvSpPr>
          <p:cNvPr id="8" name="Footer Placeholder 7"/>
          <p:cNvSpPr>
            <a:spLocks noGrp="1"/>
          </p:cNvSpPr>
          <p:nvPr>
            <p:ph type="ftr" sz="quarter" idx="11"/>
          </p:nvPr>
        </p:nvSpPr>
        <p:spPr/>
        <p:txBody>
          <a:bodyPr/>
          <a:lstStyle/>
          <a:p>
            <a:endParaRPr lang="en-US"/>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438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4713" y="0"/>
            <a:ext cx="4964112"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9" y="536575"/>
            <a:ext cx="5467349" cy="978738"/>
          </a:xfrm>
        </p:spPr>
        <p:txBody>
          <a:bodyPr>
            <a:noAutofit/>
          </a:bodyPr>
          <a:lstStyle>
            <a:lvl1pPr>
              <a:defRPr/>
            </a:lvl1pPr>
          </a:lstStyle>
          <a:p>
            <a:r>
              <a:rPr lang="en-US"/>
              <a:t>CLICK TO EDIT MASTER TITLE</a:t>
            </a:r>
          </a:p>
        </p:txBody>
      </p:sp>
      <p:sp>
        <p:nvSpPr>
          <p:cNvPr id="3" name="Content Placeholder 2"/>
          <p:cNvSpPr>
            <a:spLocks noGrp="1"/>
          </p:cNvSpPr>
          <p:nvPr>
            <p:ph idx="1"/>
          </p:nvPr>
        </p:nvSpPr>
        <p:spPr>
          <a:xfrm>
            <a:off x="973139" y="1984375"/>
            <a:ext cx="5467350"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8" name="Content Placeholder 2"/>
          <p:cNvSpPr>
            <a:spLocks noGrp="1"/>
          </p:cNvSpPr>
          <p:nvPr>
            <p:ph idx="12"/>
          </p:nvPr>
        </p:nvSpPr>
        <p:spPr>
          <a:xfrm>
            <a:off x="7753350" y="1984375"/>
            <a:ext cx="3913188" cy="3986784"/>
          </a:xfrm>
        </p:spPr>
        <p:txBody>
          <a:bodyPr/>
          <a:lstStyle>
            <a:lvl1pPr>
              <a:defRPr>
                <a:solidFill>
                  <a:schemeClr val="tx1"/>
                </a:solidFill>
              </a:defRPr>
            </a:lvl1pPr>
            <a:lvl2pPr>
              <a:buClr>
                <a:schemeClr val="tx1">
                  <a:lumMod val="50000"/>
                  <a:lumOff val="50000"/>
                </a:schemeClr>
              </a:buClr>
              <a:defRPr>
                <a:solidFill>
                  <a:schemeClr val="tx1"/>
                </a:solidFill>
              </a:defRPr>
            </a:lvl2pPr>
            <a:lvl3pPr>
              <a:buClr>
                <a:schemeClr val="tx1">
                  <a:lumMod val="50000"/>
                  <a:lumOff val="50000"/>
                </a:schemeClr>
              </a:buClr>
              <a:defRPr>
                <a:solidFill>
                  <a:schemeClr val="tx1"/>
                </a:solidFill>
              </a:defRPr>
            </a:lvl3pPr>
            <a:lvl4pPr>
              <a:buClr>
                <a:schemeClr val="tx1">
                  <a:lumMod val="50000"/>
                  <a:lumOff val="50000"/>
                </a:schemeClr>
              </a:buClr>
              <a:defRPr>
                <a:solidFill>
                  <a:schemeClr val="tx1"/>
                </a:solidFill>
              </a:defRPr>
            </a:lvl4pPr>
            <a:lvl5pPr>
              <a:buClr>
                <a:schemeClr val="tx1">
                  <a:lumMod val="50000"/>
                  <a:lumOff val="50000"/>
                </a:schemeClr>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tx1">
                    <a:lumMod val="50000"/>
                    <a:lumOff val="50000"/>
                  </a:schemeClr>
                </a:solidFill>
              </a:rPr>
              <a:t>©</a:t>
            </a:r>
            <a:fld id="{DE0E1CB7-DA98-4AE3-9B7A-4E54193F9C18}" type="datetimeyyyy">
              <a:rPr lang="en-US" sz="700" smtClean="0">
                <a:solidFill>
                  <a:schemeClr val="tx1">
                    <a:lumMod val="50000"/>
                    <a:lumOff val="50000"/>
                  </a:schemeClr>
                </a:solidFill>
              </a:rPr>
              <a:pPr lvl="0"/>
              <a:t>2026</a:t>
            </a:fld>
            <a:r>
              <a:rPr lang="en-US" sz="70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a:solidFill>
                <a:schemeClr val="tx1">
                  <a:lumMod val="50000"/>
                  <a:lumOff val="50000"/>
                </a:schemeClr>
              </a:solidFill>
            </a:endParaRPr>
          </a:p>
        </p:txBody>
      </p:sp>
    </p:spTree>
    <p:extLst>
      <p:ext uri="{BB962C8B-B14F-4D97-AF65-F5344CB8AC3E}">
        <p14:creationId xmlns:p14="http://schemas.microsoft.com/office/powerpoint/2010/main" val="17984241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0/60 Title and Two Content Comparison_blue line">
    <p:spTree>
      <p:nvGrpSpPr>
        <p:cNvPr id="1" name=""/>
        <p:cNvGrpSpPr/>
        <p:nvPr/>
      </p:nvGrpSpPr>
      <p:grpSpPr>
        <a:xfrm>
          <a:off x="0" y="0"/>
          <a:ext cx="0" cy="0"/>
          <a:chOff x="0" y="0"/>
          <a:chExt cx="0" cy="0"/>
        </a:xfrm>
      </p:grpSpPr>
      <p:sp>
        <p:nvSpPr>
          <p:cNvPr id="6" name="Rectangle 5"/>
          <p:cNvSpPr/>
          <p:nvPr userDrawn="1"/>
        </p:nvSpPr>
        <p:spPr>
          <a:xfrm>
            <a:off x="4416425" y="0"/>
            <a:ext cx="7772400"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73138" y="2366169"/>
            <a:ext cx="3074987" cy="2125663"/>
          </a:xfrm>
        </p:spPr>
        <p:txBody>
          <a:bodyPr tIns="0" bIns="0" anchor="ctr" anchorCtr="0"/>
          <a:lstStyle>
            <a:lvl1pPr>
              <a:defRPr sz="3200" baseline="0"/>
            </a:lvl1pPr>
          </a:lstStyle>
          <a:p>
            <a:r>
              <a:rPr lang="en-US"/>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7" name="Rectangle 6"/>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12" name="Text Placeholder 2"/>
          <p:cNvSpPr>
            <a:spLocks noGrp="1"/>
          </p:cNvSpPr>
          <p:nvPr>
            <p:ph type="body" idx="1"/>
          </p:nvPr>
        </p:nvSpPr>
        <p:spPr>
          <a:xfrm>
            <a:off x="4991100" y="1206456"/>
            <a:ext cx="3144837"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3" name="Content Placeholder 3"/>
          <p:cNvSpPr>
            <a:spLocks noGrp="1"/>
          </p:cNvSpPr>
          <p:nvPr>
            <p:ph sz="half" idx="2"/>
          </p:nvPr>
        </p:nvSpPr>
        <p:spPr>
          <a:xfrm>
            <a:off x="4991100" y="2260556"/>
            <a:ext cx="3144837" cy="3986784"/>
          </a:xfrm>
        </p:spPr>
        <p:txBody>
          <a:bodyPr tIns="91440"/>
          <a:lstStyle>
            <a:lvl1pPr>
              <a:defRPr sz="2000">
                <a:solidFill>
                  <a:schemeClr val="tx1"/>
                </a:solidFill>
              </a:defRPr>
            </a:lvl1pPr>
            <a:lvl2pPr>
              <a:buClr>
                <a:schemeClr val="tx1">
                  <a:lumMod val="50000"/>
                  <a:lumOff val="50000"/>
                </a:schemeClr>
              </a:buClr>
              <a:defRPr sz="2000">
                <a:solidFill>
                  <a:schemeClr val="tx1"/>
                </a:solidFill>
              </a:defRPr>
            </a:lvl2pPr>
            <a:lvl3pPr>
              <a:buClr>
                <a:schemeClr val="tx1">
                  <a:lumMod val="50000"/>
                  <a:lumOff val="50000"/>
                </a:schemeClr>
              </a:buClr>
              <a:defRPr sz="2000">
                <a:solidFill>
                  <a:schemeClr val="tx1"/>
                </a:solidFill>
              </a:defRPr>
            </a:lvl3pPr>
            <a:lvl4pPr>
              <a:buClr>
                <a:schemeClr val="tx1">
                  <a:lumMod val="50000"/>
                  <a:lumOff val="50000"/>
                </a:schemeClr>
              </a:buClr>
              <a:defRPr sz="2000">
                <a:solidFill>
                  <a:schemeClr val="tx1"/>
                </a:solidFill>
              </a:defRPr>
            </a:lvl4pPr>
            <a:lvl5pPr>
              <a:buClr>
                <a:schemeClr val="tx1">
                  <a:lumMod val="50000"/>
                  <a:lumOff val="50000"/>
                </a:schemeClr>
              </a:buClr>
              <a:defRPr sz="20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p:cNvSpPr>
            <a:spLocks noGrp="1"/>
          </p:cNvSpPr>
          <p:nvPr>
            <p:ph type="body" idx="12"/>
          </p:nvPr>
        </p:nvSpPr>
        <p:spPr>
          <a:xfrm>
            <a:off x="8524876" y="1206456"/>
            <a:ext cx="3144837" cy="771525"/>
          </a:xfrm>
        </p:spPr>
        <p:txBody>
          <a:bodyPr bIns="0" anchor="b" anchorCtr="0"/>
          <a:lstStyle>
            <a:lvl1pPr marL="0" indent="0">
              <a:buNone/>
              <a:defRPr sz="2400" b="1">
                <a:solidFill>
                  <a:schemeClr val="tx1"/>
                </a:solidFill>
              </a:defRPr>
            </a:lvl1pPr>
            <a:lvl2pPr marL="457241" indent="0">
              <a:buNone/>
              <a:defRPr sz="2000" b="1"/>
            </a:lvl2pPr>
            <a:lvl3pPr marL="914484" indent="0">
              <a:buNone/>
              <a:defRPr sz="1900" b="1"/>
            </a:lvl3pPr>
            <a:lvl4pPr marL="1371725" indent="0">
              <a:buNone/>
              <a:defRPr sz="1600" b="1"/>
            </a:lvl4pPr>
            <a:lvl5pPr marL="1828968" indent="0">
              <a:buNone/>
              <a:defRPr sz="1600" b="1"/>
            </a:lvl5pPr>
            <a:lvl6pPr marL="2286209" indent="0">
              <a:buNone/>
              <a:defRPr sz="1600" b="1"/>
            </a:lvl6pPr>
            <a:lvl7pPr marL="2743452" indent="0">
              <a:buNone/>
              <a:defRPr sz="1600" b="1"/>
            </a:lvl7pPr>
            <a:lvl8pPr marL="3200693" indent="0">
              <a:buNone/>
              <a:defRPr sz="1600" b="1"/>
            </a:lvl8pPr>
            <a:lvl9pPr marL="3657936" indent="0">
              <a:buNone/>
              <a:defRPr sz="1600" b="1"/>
            </a:lvl9pPr>
          </a:lstStyle>
          <a:p>
            <a:pPr lvl="0"/>
            <a:r>
              <a:rPr lang="en-US"/>
              <a:t>Click to edit Master text styles</a:t>
            </a:r>
          </a:p>
        </p:txBody>
      </p:sp>
      <p:sp>
        <p:nvSpPr>
          <p:cNvPr id="15" name="Content Placeholder 3"/>
          <p:cNvSpPr>
            <a:spLocks noGrp="1"/>
          </p:cNvSpPr>
          <p:nvPr>
            <p:ph sz="half" idx="13"/>
          </p:nvPr>
        </p:nvSpPr>
        <p:spPr>
          <a:xfrm>
            <a:off x="8524876" y="2260556"/>
            <a:ext cx="3144837" cy="3986784"/>
          </a:xfrm>
        </p:spPr>
        <p:txBody>
          <a:bodyPr vert="horz" lIns="0" tIns="91440" rIns="0" bIns="45724" rtlCol="0">
            <a:noAutofit/>
          </a:bodyPr>
          <a:lstStyle>
            <a:lvl1pPr>
              <a:defRPr lang="en-US" sz="2000" dirty="0" smtClean="0">
                <a:solidFill>
                  <a:schemeClr val="tx1"/>
                </a:solidFill>
              </a:defRPr>
            </a:lvl1pPr>
            <a:lvl2pPr>
              <a:buClr>
                <a:schemeClr val="tx1">
                  <a:lumMod val="50000"/>
                  <a:lumOff val="50000"/>
                </a:schemeClr>
              </a:buClr>
              <a:defRPr lang="en-US" sz="2000" dirty="0" smtClean="0">
                <a:solidFill>
                  <a:schemeClr val="tx1"/>
                </a:solidFill>
              </a:defRPr>
            </a:lvl2pPr>
            <a:lvl3pPr>
              <a:buClr>
                <a:schemeClr val="tx1">
                  <a:lumMod val="50000"/>
                  <a:lumOff val="50000"/>
                </a:schemeClr>
              </a:buClr>
              <a:defRPr lang="en-US" sz="2000" dirty="0" smtClean="0">
                <a:solidFill>
                  <a:schemeClr val="tx1"/>
                </a:solidFill>
              </a:defRPr>
            </a:lvl3pPr>
            <a:lvl4pPr>
              <a:buClr>
                <a:schemeClr val="tx1">
                  <a:lumMod val="50000"/>
                  <a:lumOff val="50000"/>
                </a:schemeClr>
              </a:buClr>
              <a:defRPr lang="en-US" sz="2000" dirty="0" smtClean="0">
                <a:solidFill>
                  <a:schemeClr val="tx1"/>
                </a:solidFill>
              </a:defRPr>
            </a:lvl4pPr>
            <a:lvl5pPr>
              <a:buClr>
                <a:schemeClr val="tx1">
                  <a:lumMod val="50000"/>
                  <a:lumOff val="50000"/>
                </a:schemeClr>
              </a:buClr>
              <a:defRPr lang="en-US" sz="20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p:cNvSpPr txBox="1"/>
          <p:nvPr userDrawn="1"/>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tx1">
                    <a:lumMod val="50000"/>
                    <a:lumOff val="50000"/>
                  </a:schemeClr>
                </a:solidFill>
              </a:rPr>
              <a:t>©</a:t>
            </a:r>
            <a:fld id="{C4E928E9-032F-4C67-90C8-3230976C52E1}" type="datetimeyyyy">
              <a:rPr lang="en-US" sz="700" smtClean="0">
                <a:solidFill>
                  <a:schemeClr val="tx1">
                    <a:lumMod val="50000"/>
                    <a:lumOff val="50000"/>
                  </a:schemeClr>
                </a:solidFill>
              </a:rPr>
              <a:pPr lvl="0"/>
              <a:t>2026</a:t>
            </a:fld>
            <a:r>
              <a:rPr lang="en-US" sz="70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a:solidFill>
                <a:schemeClr val="tx1">
                  <a:lumMod val="50000"/>
                  <a:lumOff val="50000"/>
                </a:schemeClr>
              </a:solidFill>
            </a:endParaRPr>
          </a:p>
        </p:txBody>
      </p:sp>
    </p:spTree>
    <p:extLst>
      <p:ext uri="{BB962C8B-B14F-4D97-AF65-F5344CB8AC3E}">
        <p14:creationId xmlns:p14="http://schemas.microsoft.com/office/powerpoint/2010/main" val="3610369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6/14/2026</a:t>
            </a:fld>
            <a:endParaRPr lang="en-US"/>
          </a:p>
        </p:txBody>
      </p:sp>
      <p:sp>
        <p:nvSpPr>
          <p:cNvPr id="4" name="Footer Placeholder 3"/>
          <p:cNvSpPr>
            <a:spLocks noGrp="1"/>
          </p:cNvSpPr>
          <p:nvPr>
            <p:ph type="ftr" sz="quarter" idx="11"/>
          </p:nvPr>
        </p:nvSpPr>
        <p:spPr/>
        <p:txBody>
          <a:bodyPr/>
          <a:lstStyle/>
          <a:p>
            <a:endParaRPr lang="en-US"/>
          </a:p>
        </p:txBody>
      </p:sp>
      <p:sp>
        <p:nvSpPr>
          <p:cNvPr id="6" name="Rectangle 5"/>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499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_no 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6/14/2026</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6557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65F197-B1B8-4584-8B75-5D45B647D250}" type="datetimeFigureOut">
              <a:rPr lang="en-US" smtClean="0"/>
              <a:t>6/14/2026</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17252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1774" y="2733676"/>
            <a:ext cx="4452939" cy="1371600"/>
          </a:xfrm>
        </p:spPr>
        <p:txBody>
          <a:bodyPr anchor="ctr" anchorCtr="0"/>
          <a:lstStyle>
            <a:lvl1pPr algn="l">
              <a:defRPr sz="4000" baseline="0"/>
            </a:lvl1pPr>
          </a:lstStyle>
          <a:p>
            <a:r>
              <a:rPr lang="en-US"/>
              <a:t>CLICK TO EDIT MASTER TITLE STYLE</a:t>
            </a:r>
          </a:p>
        </p:txBody>
      </p:sp>
      <p:sp>
        <p:nvSpPr>
          <p:cNvPr id="3" name="Date Placeholder 2"/>
          <p:cNvSpPr>
            <a:spLocks noGrp="1"/>
          </p:cNvSpPr>
          <p:nvPr>
            <p:ph type="dt" sz="half" idx="10"/>
          </p:nvPr>
        </p:nvSpPr>
        <p:spPr/>
        <p:txBody>
          <a:bodyPr/>
          <a:lstStyle/>
          <a:p>
            <a:fld id="{3465F197-B1B8-4584-8B75-5D45B647D250}" type="datetimeFigureOut">
              <a:rPr lang="en-US" smtClean="0"/>
              <a:t>6/14/2026</a:t>
            </a:fld>
            <a:endParaRPr lang="en-US"/>
          </a:p>
        </p:txBody>
      </p:sp>
      <p:sp>
        <p:nvSpPr>
          <p:cNvPr id="4" name="Footer Placeholder 3"/>
          <p:cNvSpPr>
            <a:spLocks noGrp="1"/>
          </p:cNvSpPr>
          <p:nvPr>
            <p:ph type="ftr" sz="quarter" idx="11"/>
          </p:nvPr>
        </p:nvSpPr>
        <p:spPr/>
        <p:txBody>
          <a:bodyPr/>
          <a:lstStyle/>
          <a:p>
            <a:endParaRPr lang="en-US"/>
          </a:p>
        </p:txBody>
      </p:sp>
      <p:sp>
        <p:nvSpPr>
          <p:cNvPr id="6" name="Rectangle 5"/>
          <p:cNvSpPr/>
          <p:nvPr userDrawn="1"/>
        </p:nvSpPr>
        <p:spPr>
          <a:xfrm rot="16200000">
            <a:off x="-1624964" y="3362325"/>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360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7808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924052" y="536576"/>
            <a:ext cx="2742486" cy="5435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3138" y="536576"/>
            <a:ext cx="7592510" cy="543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1949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60/40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3136" y="2854325"/>
            <a:ext cx="5879592" cy="1397000"/>
          </a:xfrm>
        </p:spPr>
        <p:txBody>
          <a:bodyPr lIns="0" tIns="0" rIns="0" bIns="0" anchor="b" anchorCtr="0">
            <a:noAutofit/>
          </a:bodyPr>
          <a:lstStyle>
            <a:lvl1pPr algn="l">
              <a:lnSpc>
                <a:spcPct val="80000"/>
              </a:lnSpc>
              <a:defRPr sz="6000" cap="all" baseline="0">
                <a:solidFill>
                  <a:schemeClr val="tx1"/>
                </a:solidFill>
              </a:defRPr>
            </a:lvl1pPr>
          </a:lstStyle>
          <a:p>
            <a:r>
              <a:rPr lang="en-US"/>
              <a:t>CLICK TO EDIT TITLE</a:t>
            </a:r>
          </a:p>
        </p:txBody>
      </p:sp>
      <p:sp>
        <p:nvSpPr>
          <p:cNvPr id="3" name="Subtitle 2"/>
          <p:cNvSpPr>
            <a:spLocks noGrp="1"/>
          </p:cNvSpPr>
          <p:nvPr>
            <p:ph type="subTitle" idx="1"/>
          </p:nvPr>
        </p:nvSpPr>
        <p:spPr>
          <a:xfrm>
            <a:off x="973008" y="4257675"/>
            <a:ext cx="5879592" cy="685800"/>
          </a:xfrm>
        </p:spPr>
        <p:txBody>
          <a:bodyPr lIns="0" tIns="45720" rIns="0">
            <a:noAutofit/>
          </a:bodyPr>
          <a:lstStyle>
            <a:lvl1pPr marL="0" indent="0" algn="l">
              <a:lnSpc>
                <a:spcPct val="80000"/>
              </a:lnSpc>
              <a:spcBef>
                <a:spcPts val="0"/>
              </a:spcBef>
              <a:buNone/>
              <a:defRPr sz="2400" b="0" cap="all" baseline="0">
                <a:solidFill>
                  <a:schemeClr val="accent1"/>
                </a:solidFill>
              </a:defRPr>
            </a:lvl1pPr>
            <a:lvl2pPr marL="457241" indent="0" algn="ctr">
              <a:buNone/>
              <a:defRPr>
                <a:solidFill>
                  <a:schemeClr val="tx1">
                    <a:tint val="75000"/>
                  </a:schemeClr>
                </a:solidFill>
              </a:defRPr>
            </a:lvl2pPr>
            <a:lvl3pPr marL="914484" indent="0" algn="ctr">
              <a:buNone/>
              <a:defRPr>
                <a:solidFill>
                  <a:schemeClr val="tx1">
                    <a:tint val="75000"/>
                  </a:schemeClr>
                </a:solidFill>
              </a:defRPr>
            </a:lvl3pPr>
            <a:lvl4pPr marL="1371725" indent="0" algn="ctr">
              <a:buNone/>
              <a:defRPr>
                <a:solidFill>
                  <a:schemeClr val="tx1">
                    <a:tint val="75000"/>
                  </a:schemeClr>
                </a:solidFill>
              </a:defRPr>
            </a:lvl4pPr>
            <a:lvl5pPr marL="1828968" indent="0" algn="ctr">
              <a:buNone/>
              <a:defRPr>
                <a:solidFill>
                  <a:schemeClr val="tx1">
                    <a:tint val="75000"/>
                  </a:schemeClr>
                </a:solidFill>
              </a:defRPr>
            </a:lvl5pPr>
            <a:lvl6pPr marL="2286209" indent="0" algn="ctr">
              <a:buNone/>
              <a:defRPr>
                <a:solidFill>
                  <a:schemeClr val="tx1">
                    <a:tint val="75000"/>
                  </a:schemeClr>
                </a:solidFill>
              </a:defRPr>
            </a:lvl6pPr>
            <a:lvl7pPr marL="2743452" indent="0" algn="ctr">
              <a:buNone/>
              <a:defRPr>
                <a:solidFill>
                  <a:schemeClr val="tx1">
                    <a:tint val="75000"/>
                  </a:schemeClr>
                </a:solidFill>
              </a:defRPr>
            </a:lvl7pPr>
            <a:lvl8pPr marL="3200693" indent="0" algn="ctr">
              <a:buNone/>
              <a:defRPr>
                <a:solidFill>
                  <a:schemeClr val="tx1">
                    <a:tint val="75000"/>
                  </a:schemeClr>
                </a:solidFill>
              </a:defRPr>
            </a:lvl8pPr>
            <a:lvl9pPr marL="365793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7" name="Picture Placeholder 6"/>
          <p:cNvSpPr>
            <a:spLocks noGrp="1"/>
          </p:cNvSpPr>
          <p:nvPr>
            <p:ph type="pic" sz="quarter" idx="12"/>
          </p:nvPr>
        </p:nvSpPr>
        <p:spPr>
          <a:xfrm>
            <a:off x="7224713" y="0"/>
            <a:ext cx="4964112" cy="6858000"/>
          </a:xfrm>
          <a:ln>
            <a:noFill/>
          </a:ln>
        </p:spPr>
        <p:txBody>
          <a:bodyPr/>
          <a:lstStyle>
            <a:lvl1pPr marL="0" indent="0">
              <a:buNone/>
              <a:defRPr/>
            </a:lvl1pPr>
          </a:lstStyle>
          <a:p>
            <a:r>
              <a:rPr lang="en-US"/>
              <a:t>Click icon to add picture</a:t>
            </a:r>
          </a:p>
        </p:txBody>
      </p:sp>
      <p:sp>
        <p:nvSpPr>
          <p:cNvPr id="10" name="Rectangle 9"/>
          <p:cNvSpPr/>
          <p:nvPr userDrawn="1"/>
        </p:nvSpPr>
        <p:spPr>
          <a:xfrm>
            <a:off x="973138" y="672465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34C1DF5-8A82-8272-372A-63CA0047D4D4}"/>
              </a:ext>
            </a:extLst>
          </p:cNvPr>
          <p:cNvPicPr>
            <a:picLocks noChangeAspect="1"/>
          </p:cNvPicPr>
          <p:nvPr userDrawn="1"/>
        </p:nvPicPr>
        <p:blipFill>
          <a:blip r:embed="rId2"/>
          <a:stretch>
            <a:fillRect/>
          </a:stretch>
        </p:blipFill>
        <p:spPr>
          <a:xfrm>
            <a:off x="541338" y="536575"/>
            <a:ext cx="841248" cy="1017639"/>
          </a:xfrm>
          <a:prstGeom prst="rect">
            <a:avLst/>
          </a:prstGeom>
          <a:ln>
            <a:noFill/>
          </a:ln>
        </p:spPr>
      </p:pic>
    </p:spTree>
    <p:extLst>
      <p:ext uri="{BB962C8B-B14F-4D97-AF65-F5344CB8AC3E}">
        <p14:creationId xmlns:p14="http://schemas.microsoft.com/office/powerpoint/2010/main" val="3292475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er Bio">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37699951-E944-7166-8E85-BCAF2C523958}"/>
              </a:ext>
            </a:extLst>
          </p:cNvPr>
          <p:cNvSpPr>
            <a:spLocks noGrp="1"/>
          </p:cNvSpPr>
          <p:nvPr>
            <p:ph type="body" sz="quarter" idx="17"/>
          </p:nvPr>
        </p:nvSpPr>
        <p:spPr>
          <a:xfrm>
            <a:off x="973138" y="2714625"/>
            <a:ext cx="4773612" cy="357188"/>
          </a:xfrm>
        </p:spPr>
        <p:txBody>
          <a:bodyPr anchor="b" anchorCtr="0"/>
          <a:lstStyle>
            <a:lvl1pPr marL="0" indent="0">
              <a:buNone/>
              <a:defRPr sz="1800"/>
            </a:lvl1pPr>
            <a:lvl2pPr>
              <a:defRPr sz="1800"/>
            </a:lvl2pPr>
            <a:lvl3pPr>
              <a:defRPr sz="1800"/>
            </a:lvl3pPr>
            <a:lvl4pPr>
              <a:defRPr sz="1800"/>
            </a:lvl4pPr>
            <a:lvl5pPr>
              <a:defRPr sz="1800"/>
            </a:lvl5pPr>
          </a:lstStyle>
          <a:p>
            <a:pPr lvl="0"/>
            <a:r>
              <a:rPr lang="en-US"/>
              <a:t>Click to edit Master text styles</a:t>
            </a:r>
          </a:p>
        </p:txBody>
      </p:sp>
      <p:sp>
        <p:nvSpPr>
          <p:cNvPr id="9" name="Picture Placeholder 8">
            <a:extLst>
              <a:ext uri="{FF2B5EF4-FFF2-40B4-BE49-F238E27FC236}">
                <a16:creationId xmlns:a16="http://schemas.microsoft.com/office/drawing/2014/main" id="{097ECC0D-9726-AC27-B563-B357C7ECDAF9}"/>
              </a:ext>
            </a:extLst>
          </p:cNvPr>
          <p:cNvSpPr>
            <a:spLocks noGrp="1"/>
          </p:cNvSpPr>
          <p:nvPr>
            <p:ph type="pic" sz="quarter" idx="13"/>
          </p:nvPr>
        </p:nvSpPr>
        <p:spPr>
          <a:xfrm>
            <a:off x="6094413" y="0"/>
            <a:ext cx="6094412" cy="6858000"/>
          </a:xfrm>
        </p:spPr>
        <p:txBody>
          <a:bodyPr lIns="365760" tIns="274320"/>
          <a:lstStyle>
            <a:lvl1pPr marL="0" indent="0">
              <a:buNone/>
              <a:defRPr/>
            </a:lvl1pPr>
          </a:lstStyle>
          <a:p>
            <a:r>
              <a:rPr lang="en-US"/>
              <a:t>Click icon to add picture</a:t>
            </a:r>
          </a:p>
        </p:txBody>
      </p:sp>
      <p:sp>
        <p:nvSpPr>
          <p:cNvPr id="2" name="Title 1"/>
          <p:cNvSpPr>
            <a:spLocks noGrp="1"/>
          </p:cNvSpPr>
          <p:nvPr>
            <p:ph type="title" hasCustomPrompt="1"/>
          </p:nvPr>
        </p:nvSpPr>
        <p:spPr>
          <a:xfrm>
            <a:off x="973138" y="536574"/>
            <a:ext cx="4773612" cy="978408"/>
          </a:xfrm>
        </p:spPr>
        <p:txBody>
          <a:bodyPr/>
          <a:lstStyle>
            <a:lvl1pPr>
              <a:defRPr baseline="0">
                <a:solidFill>
                  <a:schemeClr val="tx1"/>
                </a:solidFill>
              </a:defRPr>
            </a:lvl1pPr>
          </a:lstStyle>
          <a:p>
            <a:r>
              <a:rPr lang="en-US"/>
              <a:t>CLICK TO EDIT MASTER TITLE</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8D1F8B54-E896-F7BA-1399-C4F7D8AA8588}"/>
              </a:ext>
            </a:extLst>
          </p:cNvPr>
          <p:cNvSpPr>
            <a:spLocks noGrp="1"/>
          </p:cNvSpPr>
          <p:nvPr>
            <p:ph type="body" sz="quarter" idx="14"/>
          </p:nvPr>
        </p:nvSpPr>
        <p:spPr>
          <a:xfrm>
            <a:off x="973138" y="1984375"/>
            <a:ext cx="4773612" cy="730250"/>
          </a:xfrm>
        </p:spPr>
        <p:txBody>
          <a:bodyPr anchor="b" anchorCtr="0"/>
          <a:lstStyle>
            <a:lvl1pPr marL="0" indent="0">
              <a:buNone/>
              <a:defRPr b="1"/>
            </a:lvl1pPr>
          </a:lstStyle>
          <a:p>
            <a:pPr lvl="0"/>
            <a:r>
              <a:rPr lang="en-US"/>
              <a:t>Click to edit Master text styles</a:t>
            </a:r>
          </a:p>
        </p:txBody>
      </p:sp>
      <p:sp>
        <p:nvSpPr>
          <p:cNvPr id="12" name="Text Placeholder 8">
            <a:extLst>
              <a:ext uri="{FF2B5EF4-FFF2-40B4-BE49-F238E27FC236}">
                <a16:creationId xmlns:a16="http://schemas.microsoft.com/office/drawing/2014/main" id="{60346084-E235-17F4-E090-59B38DAF3E70}"/>
              </a:ext>
            </a:extLst>
          </p:cNvPr>
          <p:cNvSpPr>
            <a:spLocks noGrp="1"/>
          </p:cNvSpPr>
          <p:nvPr>
            <p:ph type="body" sz="quarter" idx="15"/>
          </p:nvPr>
        </p:nvSpPr>
        <p:spPr>
          <a:xfrm>
            <a:off x="973138" y="3429000"/>
            <a:ext cx="4773612" cy="1828800"/>
          </a:xfrm>
        </p:spPr>
        <p:txBody>
          <a:bodyPr/>
          <a:lstStyle>
            <a:lvl1pPr marL="0" indent="0">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795766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_Team Intro">
    <p:bg>
      <p:bgPr>
        <a:solidFill>
          <a:schemeClr val="bg1"/>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solidFill>
                  <a:schemeClr val="tx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tx1"/>
                </a:solidFill>
              </a:defRPr>
            </a:lvl1pPr>
          </a:lstStyle>
          <a:p>
            <a:r>
              <a:rPr lang="en-US"/>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6/14/2026</a:t>
            </a:fld>
            <a:endParaRPr lang="en-US"/>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a:p>
        </p:txBody>
      </p:sp>
      <p:sp>
        <p:nvSpPr>
          <p:cNvPr id="4" name="Picture Placeholder 22">
            <a:extLst>
              <a:ext uri="{FF2B5EF4-FFF2-40B4-BE49-F238E27FC236}">
                <a16:creationId xmlns:a16="http://schemas.microsoft.com/office/drawing/2014/main" id="{E7558D24-C3F2-9D09-228B-BB86E32257C9}"/>
              </a:ext>
            </a:extLst>
          </p:cNvPr>
          <p:cNvSpPr>
            <a:spLocks noGrp="1"/>
          </p:cNvSpPr>
          <p:nvPr>
            <p:ph type="pic" sz="quarter" idx="12"/>
          </p:nvPr>
        </p:nvSpPr>
        <p:spPr>
          <a:xfrm>
            <a:off x="978694" y="3123084"/>
            <a:ext cx="1757362" cy="2103120"/>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11" name="Picture Placeholder 22">
            <a:extLst>
              <a:ext uri="{FF2B5EF4-FFF2-40B4-BE49-F238E27FC236}">
                <a16:creationId xmlns:a16="http://schemas.microsoft.com/office/drawing/2014/main" id="{8338E5E8-59AB-93F2-4715-D08D8FFA3F87}"/>
              </a:ext>
            </a:extLst>
          </p:cNvPr>
          <p:cNvSpPr>
            <a:spLocks noGrp="1"/>
          </p:cNvSpPr>
          <p:nvPr>
            <p:ph type="pic" sz="quarter" idx="13"/>
          </p:nvPr>
        </p:nvSpPr>
        <p:spPr>
          <a:xfrm>
            <a:off x="3209990" y="3123084"/>
            <a:ext cx="1757362" cy="2103120"/>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12" name="Picture Placeholder 22">
            <a:extLst>
              <a:ext uri="{FF2B5EF4-FFF2-40B4-BE49-F238E27FC236}">
                <a16:creationId xmlns:a16="http://schemas.microsoft.com/office/drawing/2014/main" id="{53ECB930-EA51-2106-1E9C-EC1627B33626}"/>
              </a:ext>
            </a:extLst>
          </p:cNvPr>
          <p:cNvSpPr>
            <a:spLocks noGrp="1"/>
          </p:cNvSpPr>
          <p:nvPr>
            <p:ph type="pic" sz="quarter" idx="15"/>
          </p:nvPr>
        </p:nvSpPr>
        <p:spPr>
          <a:xfrm>
            <a:off x="5441286" y="3123084"/>
            <a:ext cx="1757362" cy="2103120"/>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13" name="Picture Placeholder 22">
            <a:extLst>
              <a:ext uri="{FF2B5EF4-FFF2-40B4-BE49-F238E27FC236}">
                <a16:creationId xmlns:a16="http://schemas.microsoft.com/office/drawing/2014/main" id="{930C1BA4-9A6A-52BD-0EF8-656DBFE91F1E}"/>
              </a:ext>
            </a:extLst>
          </p:cNvPr>
          <p:cNvSpPr>
            <a:spLocks noGrp="1"/>
          </p:cNvSpPr>
          <p:nvPr>
            <p:ph type="pic" sz="quarter" idx="16"/>
          </p:nvPr>
        </p:nvSpPr>
        <p:spPr>
          <a:xfrm>
            <a:off x="7672582" y="3123084"/>
            <a:ext cx="1757362" cy="2103120"/>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14" name="Picture Placeholder 22">
            <a:extLst>
              <a:ext uri="{FF2B5EF4-FFF2-40B4-BE49-F238E27FC236}">
                <a16:creationId xmlns:a16="http://schemas.microsoft.com/office/drawing/2014/main" id="{C5BA61AB-B0AB-285D-2459-4B52058CF589}"/>
              </a:ext>
            </a:extLst>
          </p:cNvPr>
          <p:cNvSpPr>
            <a:spLocks noGrp="1"/>
          </p:cNvSpPr>
          <p:nvPr>
            <p:ph type="pic" sz="quarter" idx="17"/>
          </p:nvPr>
        </p:nvSpPr>
        <p:spPr>
          <a:xfrm>
            <a:off x="9903879" y="3123084"/>
            <a:ext cx="1757362" cy="2103120"/>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15" name="Text Placeholder 35">
            <a:extLst>
              <a:ext uri="{FF2B5EF4-FFF2-40B4-BE49-F238E27FC236}">
                <a16:creationId xmlns:a16="http://schemas.microsoft.com/office/drawing/2014/main" id="{213DAB99-EA3B-C93A-1AE6-CAE04992F04F}"/>
              </a:ext>
            </a:extLst>
          </p:cNvPr>
          <p:cNvSpPr>
            <a:spLocks noGrp="1"/>
          </p:cNvSpPr>
          <p:nvPr>
            <p:ph type="body" sz="quarter" idx="18" hasCustomPrompt="1"/>
          </p:nvPr>
        </p:nvSpPr>
        <p:spPr>
          <a:xfrm>
            <a:off x="3211315"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16" name="Text Placeholder 35">
            <a:extLst>
              <a:ext uri="{FF2B5EF4-FFF2-40B4-BE49-F238E27FC236}">
                <a16:creationId xmlns:a16="http://schemas.microsoft.com/office/drawing/2014/main" id="{9C1B5FB7-5D74-1DB9-3ABE-EFC367FC7DBA}"/>
              </a:ext>
            </a:extLst>
          </p:cNvPr>
          <p:cNvSpPr>
            <a:spLocks noGrp="1"/>
          </p:cNvSpPr>
          <p:nvPr>
            <p:ph type="body" sz="quarter" idx="19" hasCustomPrompt="1"/>
          </p:nvPr>
        </p:nvSpPr>
        <p:spPr>
          <a:xfrm>
            <a:off x="9903614"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17" name="Text Placeholder 35">
            <a:extLst>
              <a:ext uri="{FF2B5EF4-FFF2-40B4-BE49-F238E27FC236}">
                <a16:creationId xmlns:a16="http://schemas.microsoft.com/office/drawing/2014/main" id="{0CDCB8D7-BA5E-0626-E408-A54BF0200157}"/>
              </a:ext>
            </a:extLst>
          </p:cNvPr>
          <p:cNvSpPr>
            <a:spLocks noGrp="1"/>
          </p:cNvSpPr>
          <p:nvPr>
            <p:ph type="body" sz="quarter" idx="20" hasCustomPrompt="1"/>
          </p:nvPr>
        </p:nvSpPr>
        <p:spPr>
          <a:xfrm>
            <a:off x="7672582"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18" name="Text Placeholder 35">
            <a:extLst>
              <a:ext uri="{FF2B5EF4-FFF2-40B4-BE49-F238E27FC236}">
                <a16:creationId xmlns:a16="http://schemas.microsoft.com/office/drawing/2014/main" id="{8D0CEA63-BDCA-D243-F7D1-813BBBE1F6FA}"/>
              </a:ext>
            </a:extLst>
          </p:cNvPr>
          <p:cNvSpPr>
            <a:spLocks noGrp="1"/>
          </p:cNvSpPr>
          <p:nvPr>
            <p:ph type="body" sz="quarter" idx="21" hasCustomPrompt="1"/>
          </p:nvPr>
        </p:nvSpPr>
        <p:spPr>
          <a:xfrm>
            <a:off x="5442348"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19" name="Text Placeholder 35">
            <a:extLst>
              <a:ext uri="{FF2B5EF4-FFF2-40B4-BE49-F238E27FC236}">
                <a16:creationId xmlns:a16="http://schemas.microsoft.com/office/drawing/2014/main" id="{A02BAC42-698F-E97E-E259-A979C1B4CA17}"/>
              </a:ext>
            </a:extLst>
          </p:cNvPr>
          <p:cNvSpPr>
            <a:spLocks noGrp="1"/>
          </p:cNvSpPr>
          <p:nvPr>
            <p:ph type="body" sz="quarter" idx="22" hasCustomPrompt="1"/>
          </p:nvPr>
        </p:nvSpPr>
        <p:spPr>
          <a:xfrm>
            <a:off x="980282" y="5235729"/>
            <a:ext cx="1755774" cy="791699"/>
          </a:xfrm>
        </p:spPr>
        <p:txBody>
          <a:bodyPr tIns="45720"/>
          <a:lstStyle>
            <a:lvl1pPr marL="0" indent="0" algn="ctr">
              <a:lnSpc>
                <a:spcPct val="100000"/>
              </a:lnSpc>
              <a:spcBef>
                <a:spcPts val="0"/>
              </a:spcBef>
              <a:buNone/>
              <a:defRPr sz="14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Tree>
    <p:extLst>
      <p:ext uri="{BB962C8B-B14F-4D97-AF65-F5344CB8AC3E}">
        <p14:creationId xmlns:p14="http://schemas.microsoft.com/office/powerpoint/2010/main" val="2253428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_Large Team Intro">
    <p:bg>
      <p:bgPr>
        <a:solidFill>
          <a:schemeClr val="bg1"/>
        </a:solidFill>
        <a:effectLst/>
      </p:bgPr>
    </p:bg>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323D021E-28F0-2EE1-47CF-AA03D10F0D73}"/>
              </a:ext>
            </a:extLst>
          </p:cNvPr>
          <p:cNvSpPr>
            <a:spLocks noGrp="1"/>
          </p:cNvSpPr>
          <p:nvPr>
            <p:ph type="body" sz="quarter" idx="14"/>
          </p:nvPr>
        </p:nvSpPr>
        <p:spPr>
          <a:xfrm>
            <a:off x="6097842" y="539624"/>
            <a:ext cx="5568696" cy="1444752"/>
          </a:xfrm>
        </p:spPr>
        <p:txBody>
          <a:bodyPr vert="horz" lIns="0" tIns="64008" rIns="0" bIns="45724" rtlCol="0">
            <a:noAutofit/>
          </a:bodyPr>
          <a:lstStyle>
            <a:lvl1pPr marL="0" indent="0">
              <a:spcBef>
                <a:spcPts val="600"/>
              </a:spcBef>
              <a:buNone/>
              <a:defRPr lang="en-US" sz="2000" dirty="0" smtClean="0">
                <a:solidFill>
                  <a:schemeClr val="tx1"/>
                </a:solidFill>
              </a:defRPr>
            </a:lvl1pPr>
            <a:lvl2pPr marL="457200" indent="0">
              <a:buNone/>
              <a:defRPr lang="en-US" sz="2000" dirty="0" smtClean="0"/>
            </a:lvl2pPr>
            <a:lvl3pPr marL="914400" indent="0">
              <a:buNone/>
              <a:defRPr lang="en-US" sz="2000" dirty="0" smtClean="0"/>
            </a:lvl3pPr>
            <a:lvl4pPr marL="1371600" indent="0">
              <a:buNone/>
              <a:defRPr lang="en-US" sz="2000" dirty="0" smtClean="0"/>
            </a:lvl4pPr>
          </a:lstStyle>
          <a:p>
            <a:pPr lvl="0"/>
            <a:r>
              <a:rPr lang="en-US"/>
              <a:t>Click to edit Master text styles</a:t>
            </a:r>
          </a:p>
        </p:txBody>
      </p:sp>
      <p:sp>
        <p:nvSpPr>
          <p:cNvPr id="2" name="Title 1"/>
          <p:cNvSpPr>
            <a:spLocks noGrp="1"/>
          </p:cNvSpPr>
          <p:nvPr>
            <p:ph type="title" hasCustomPrompt="1"/>
          </p:nvPr>
        </p:nvSpPr>
        <p:spPr>
          <a:xfrm>
            <a:off x="973138" y="536575"/>
            <a:ext cx="4773612" cy="1447800"/>
          </a:xfrm>
        </p:spPr>
        <p:txBody>
          <a:bodyPr/>
          <a:lstStyle>
            <a:lvl1pPr>
              <a:defRPr baseline="0">
                <a:solidFill>
                  <a:schemeClr val="tx1"/>
                </a:solidFill>
              </a:defRPr>
            </a:lvl1pPr>
          </a:lstStyle>
          <a:p>
            <a:r>
              <a:rPr lang="en-US"/>
              <a:t>CLICK TO EDIT MASTER TITLE STYLE</a:t>
            </a:r>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1">
                    <a:lumMod val="50000"/>
                    <a:lumOff val="50000"/>
                  </a:schemeClr>
                </a:solidFill>
              </a:defRPr>
            </a:lvl1pPr>
          </a:lstStyle>
          <a:p>
            <a:fld id="{3465F197-B1B8-4584-8B75-5D45B647D250}" type="datetimeFigureOut">
              <a:rPr lang="en-US" smtClean="0"/>
              <a:pPr/>
              <a:t>6/14/2026</a:t>
            </a:fld>
            <a:endParaRPr lang="en-US"/>
          </a:p>
        </p:txBody>
      </p:sp>
      <p:sp>
        <p:nvSpPr>
          <p:cNvPr id="6" name="Footer Placeholder 5"/>
          <p:cNvSpPr>
            <a:spLocks noGrp="1"/>
          </p:cNvSpPr>
          <p:nvPr>
            <p:ph type="ftr" sz="quarter" idx="11"/>
          </p:nvPr>
        </p:nvSpPr>
        <p:spPr/>
        <p:txBody>
          <a:bodyPr/>
          <a:lstStyle>
            <a:lvl1pPr>
              <a:defRPr>
                <a:solidFill>
                  <a:schemeClr val="bg1">
                    <a:lumMod val="50000"/>
                    <a:lumOff val="50000"/>
                  </a:schemeClr>
                </a:solidFill>
              </a:defRPr>
            </a:lvl1pPr>
          </a:lstStyle>
          <a:p>
            <a:endParaRPr lang="en-US"/>
          </a:p>
        </p:txBody>
      </p:sp>
      <p:sp>
        <p:nvSpPr>
          <p:cNvPr id="7" name="Picture Placeholder 22">
            <a:extLst>
              <a:ext uri="{FF2B5EF4-FFF2-40B4-BE49-F238E27FC236}">
                <a16:creationId xmlns:a16="http://schemas.microsoft.com/office/drawing/2014/main" id="{E03A4154-A1EC-BD03-17C0-115226616046}"/>
              </a:ext>
            </a:extLst>
          </p:cNvPr>
          <p:cNvSpPr>
            <a:spLocks noGrp="1" noChangeAspect="1"/>
          </p:cNvSpPr>
          <p:nvPr>
            <p:ph type="pic" sz="quarter" idx="12"/>
          </p:nvPr>
        </p:nvSpPr>
        <p:spPr>
          <a:xfrm>
            <a:off x="978694" y="2635414"/>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9" name="Picture Placeholder 22">
            <a:extLst>
              <a:ext uri="{FF2B5EF4-FFF2-40B4-BE49-F238E27FC236}">
                <a16:creationId xmlns:a16="http://schemas.microsoft.com/office/drawing/2014/main" id="{6096C9B8-F926-FE5D-34C5-49BD8CA72BF5}"/>
              </a:ext>
            </a:extLst>
          </p:cNvPr>
          <p:cNvSpPr>
            <a:spLocks noGrp="1" noChangeAspect="1"/>
          </p:cNvSpPr>
          <p:nvPr>
            <p:ph type="pic" sz="quarter" idx="13"/>
          </p:nvPr>
        </p:nvSpPr>
        <p:spPr>
          <a:xfrm>
            <a:off x="2763731" y="2635414"/>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20" name="Picture Placeholder 22">
            <a:extLst>
              <a:ext uri="{FF2B5EF4-FFF2-40B4-BE49-F238E27FC236}">
                <a16:creationId xmlns:a16="http://schemas.microsoft.com/office/drawing/2014/main" id="{D9AD9E50-67F9-1803-826D-40AB4A3A9700}"/>
              </a:ext>
            </a:extLst>
          </p:cNvPr>
          <p:cNvSpPr>
            <a:spLocks noGrp="1" noChangeAspect="1"/>
          </p:cNvSpPr>
          <p:nvPr>
            <p:ph type="pic" sz="quarter" idx="15"/>
          </p:nvPr>
        </p:nvSpPr>
        <p:spPr>
          <a:xfrm>
            <a:off x="4548768" y="2635414"/>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35" name="Picture Placeholder 22">
            <a:extLst>
              <a:ext uri="{FF2B5EF4-FFF2-40B4-BE49-F238E27FC236}">
                <a16:creationId xmlns:a16="http://schemas.microsoft.com/office/drawing/2014/main" id="{6F5639B4-4656-EFF1-ACFF-E0D6645233A1}"/>
              </a:ext>
            </a:extLst>
          </p:cNvPr>
          <p:cNvSpPr>
            <a:spLocks noGrp="1" noChangeAspect="1"/>
          </p:cNvSpPr>
          <p:nvPr>
            <p:ph type="pic" sz="quarter" idx="16"/>
          </p:nvPr>
        </p:nvSpPr>
        <p:spPr>
          <a:xfrm>
            <a:off x="8118842" y="2635414"/>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36" name="Picture Placeholder 22">
            <a:extLst>
              <a:ext uri="{FF2B5EF4-FFF2-40B4-BE49-F238E27FC236}">
                <a16:creationId xmlns:a16="http://schemas.microsoft.com/office/drawing/2014/main" id="{F55AED64-DA6A-8339-B778-417CD234A139}"/>
              </a:ext>
            </a:extLst>
          </p:cNvPr>
          <p:cNvSpPr>
            <a:spLocks noGrp="1" noChangeAspect="1"/>
          </p:cNvSpPr>
          <p:nvPr>
            <p:ph type="pic" sz="quarter" idx="17"/>
          </p:nvPr>
        </p:nvSpPr>
        <p:spPr>
          <a:xfrm>
            <a:off x="9903879" y="2635414"/>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37" name="Text Placeholder 35">
            <a:extLst>
              <a:ext uri="{FF2B5EF4-FFF2-40B4-BE49-F238E27FC236}">
                <a16:creationId xmlns:a16="http://schemas.microsoft.com/office/drawing/2014/main" id="{416BE438-B61F-2BC2-FC76-2E74FD4FD11F}"/>
              </a:ext>
            </a:extLst>
          </p:cNvPr>
          <p:cNvSpPr>
            <a:spLocks noGrp="1"/>
          </p:cNvSpPr>
          <p:nvPr>
            <p:ph type="body" sz="quarter" idx="18" hasCustomPrompt="1"/>
          </p:nvPr>
        </p:nvSpPr>
        <p:spPr>
          <a:xfrm>
            <a:off x="2765108"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38" name="Text Placeholder 35">
            <a:extLst>
              <a:ext uri="{FF2B5EF4-FFF2-40B4-BE49-F238E27FC236}">
                <a16:creationId xmlns:a16="http://schemas.microsoft.com/office/drawing/2014/main" id="{1718C8B2-06DD-026C-F813-9412B6C442AA}"/>
              </a:ext>
            </a:extLst>
          </p:cNvPr>
          <p:cNvSpPr>
            <a:spLocks noGrp="1"/>
          </p:cNvSpPr>
          <p:nvPr>
            <p:ph type="body" sz="quarter" idx="19" hasCustomPrompt="1"/>
          </p:nvPr>
        </p:nvSpPr>
        <p:spPr>
          <a:xfrm>
            <a:off x="9904413"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39" name="Text Placeholder 35">
            <a:extLst>
              <a:ext uri="{FF2B5EF4-FFF2-40B4-BE49-F238E27FC236}">
                <a16:creationId xmlns:a16="http://schemas.microsoft.com/office/drawing/2014/main" id="{FFC85773-B9B4-EBD6-917E-72194F44FAA3}"/>
              </a:ext>
            </a:extLst>
          </p:cNvPr>
          <p:cNvSpPr>
            <a:spLocks noGrp="1"/>
          </p:cNvSpPr>
          <p:nvPr>
            <p:ph type="body" sz="quarter" idx="20" hasCustomPrompt="1"/>
          </p:nvPr>
        </p:nvSpPr>
        <p:spPr>
          <a:xfrm>
            <a:off x="8119586"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40" name="Text Placeholder 35">
            <a:extLst>
              <a:ext uri="{FF2B5EF4-FFF2-40B4-BE49-F238E27FC236}">
                <a16:creationId xmlns:a16="http://schemas.microsoft.com/office/drawing/2014/main" id="{B58636B3-BDB5-D546-45BB-E6DF87D19B63}"/>
              </a:ext>
            </a:extLst>
          </p:cNvPr>
          <p:cNvSpPr>
            <a:spLocks noGrp="1"/>
          </p:cNvSpPr>
          <p:nvPr>
            <p:ph type="body" sz="quarter" idx="21" hasCustomPrompt="1"/>
          </p:nvPr>
        </p:nvSpPr>
        <p:spPr>
          <a:xfrm>
            <a:off x="4549934"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41" name="Text Placeholder 35">
            <a:extLst>
              <a:ext uri="{FF2B5EF4-FFF2-40B4-BE49-F238E27FC236}">
                <a16:creationId xmlns:a16="http://schemas.microsoft.com/office/drawing/2014/main" id="{AF07145E-F4F7-436A-B5F3-A889F17CCAD3}"/>
              </a:ext>
            </a:extLst>
          </p:cNvPr>
          <p:cNvSpPr>
            <a:spLocks noGrp="1"/>
          </p:cNvSpPr>
          <p:nvPr>
            <p:ph type="body" sz="quarter" idx="22" hasCustomPrompt="1"/>
          </p:nvPr>
        </p:nvSpPr>
        <p:spPr>
          <a:xfrm>
            <a:off x="980282"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42" name="Picture Placeholder 22">
            <a:extLst>
              <a:ext uri="{FF2B5EF4-FFF2-40B4-BE49-F238E27FC236}">
                <a16:creationId xmlns:a16="http://schemas.microsoft.com/office/drawing/2014/main" id="{B86C10AC-8E41-72DF-0C13-96BFB1192D27}"/>
              </a:ext>
            </a:extLst>
          </p:cNvPr>
          <p:cNvSpPr>
            <a:spLocks noGrp="1" noChangeAspect="1"/>
          </p:cNvSpPr>
          <p:nvPr>
            <p:ph type="pic" sz="quarter" idx="23"/>
          </p:nvPr>
        </p:nvSpPr>
        <p:spPr>
          <a:xfrm>
            <a:off x="6333805" y="2635414"/>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43" name="Text Placeholder 35">
            <a:extLst>
              <a:ext uri="{FF2B5EF4-FFF2-40B4-BE49-F238E27FC236}">
                <a16:creationId xmlns:a16="http://schemas.microsoft.com/office/drawing/2014/main" id="{3663DB5A-6460-CE1E-32CB-EE35E75E5144}"/>
              </a:ext>
            </a:extLst>
          </p:cNvPr>
          <p:cNvSpPr>
            <a:spLocks noGrp="1"/>
          </p:cNvSpPr>
          <p:nvPr>
            <p:ph type="body" sz="quarter" idx="24" hasCustomPrompt="1"/>
          </p:nvPr>
        </p:nvSpPr>
        <p:spPr>
          <a:xfrm>
            <a:off x="6334760" y="4003297"/>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44" name="Picture Placeholder 22">
            <a:extLst>
              <a:ext uri="{FF2B5EF4-FFF2-40B4-BE49-F238E27FC236}">
                <a16:creationId xmlns:a16="http://schemas.microsoft.com/office/drawing/2014/main" id="{D0E2F85F-CA0E-0EFB-985F-9985EE89042A}"/>
              </a:ext>
            </a:extLst>
          </p:cNvPr>
          <p:cNvSpPr>
            <a:spLocks noGrp="1" noChangeAspect="1"/>
          </p:cNvSpPr>
          <p:nvPr>
            <p:ph type="pic" sz="quarter" idx="25"/>
          </p:nvPr>
        </p:nvSpPr>
        <p:spPr>
          <a:xfrm>
            <a:off x="978694" y="4750209"/>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45" name="Picture Placeholder 22">
            <a:extLst>
              <a:ext uri="{FF2B5EF4-FFF2-40B4-BE49-F238E27FC236}">
                <a16:creationId xmlns:a16="http://schemas.microsoft.com/office/drawing/2014/main" id="{AE9110EE-A0D8-8E05-4714-256413B5D186}"/>
              </a:ext>
            </a:extLst>
          </p:cNvPr>
          <p:cNvSpPr>
            <a:spLocks noGrp="1" noChangeAspect="1"/>
          </p:cNvSpPr>
          <p:nvPr>
            <p:ph type="pic" sz="quarter" idx="26"/>
          </p:nvPr>
        </p:nvSpPr>
        <p:spPr>
          <a:xfrm>
            <a:off x="2763731" y="4750209"/>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46" name="Picture Placeholder 22">
            <a:extLst>
              <a:ext uri="{FF2B5EF4-FFF2-40B4-BE49-F238E27FC236}">
                <a16:creationId xmlns:a16="http://schemas.microsoft.com/office/drawing/2014/main" id="{09BF1A41-360D-4333-4297-303B5B792AD1}"/>
              </a:ext>
            </a:extLst>
          </p:cNvPr>
          <p:cNvSpPr>
            <a:spLocks noGrp="1" noChangeAspect="1"/>
          </p:cNvSpPr>
          <p:nvPr>
            <p:ph type="pic" sz="quarter" idx="27"/>
          </p:nvPr>
        </p:nvSpPr>
        <p:spPr>
          <a:xfrm>
            <a:off x="4548768" y="4750209"/>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47" name="Picture Placeholder 22">
            <a:extLst>
              <a:ext uri="{FF2B5EF4-FFF2-40B4-BE49-F238E27FC236}">
                <a16:creationId xmlns:a16="http://schemas.microsoft.com/office/drawing/2014/main" id="{9A657E46-4CE6-9A1D-CB7D-5B1661FC9472}"/>
              </a:ext>
            </a:extLst>
          </p:cNvPr>
          <p:cNvSpPr>
            <a:spLocks noGrp="1" noChangeAspect="1"/>
          </p:cNvSpPr>
          <p:nvPr>
            <p:ph type="pic" sz="quarter" idx="28"/>
          </p:nvPr>
        </p:nvSpPr>
        <p:spPr>
          <a:xfrm>
            <a:off x="8118842" y="4750209"/>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48" name="Picture Placeholder 22">
            <a:extLst>
              <a:ext uri="{FF2B5EF4-FFF2-40B4-BE49-F238E27FC236}">
                <a16:creationId xmlns:a16="http://schemas.microsoft.com/office/drawing/2014/main" id="{211623EB-574A-EEE0-399C-F3388A781F65}"/>
              </a:ext>
            </a:extLst>
          </p:cNvPr>
          <p:cNvSpPr>
            <a:spLocks noGrp="1" noChangeAspect="1"/>
          </p:cNvSpPr>
          <p:nvPr>
            <p:ph type="pic" sz="quarter" idx="29"/>
          </p:nvPr>
        </p:nvSpPr>
        <p:spPr>
          <a:xfrm>
            <a:off x="9903879" y="4750209"/>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49" name="Text Placeholder 35">
            <a:extLst>
              <a:ext uri="{FF2B5EF4-FFF2-40B4-BE49-F238E27FC236}">
                <a16:creationId xmlns:a16="http://schemas.microsoft.com/office/drawing/2014/main" id="{A67EB585-53CD-EC5F-3AF9-BF79B5017102}"/>
              </a:ext>
            </a:extLst>
          </p:cNvPr>
          <p:cNvSpPr>
            <a:spLocks noGrp="1"/>
          </p:cNvSpPr>
          <p:nvPr>
            <p:ph type="body" sz="quarter" idx="30" hasCustomPrompt="1"/>
          </p:nvPr>
        </p:nvSpPr>
        <p:spPr>
          <a:xfrm>
            <a:off x="2765108"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50" name="Text Placeholder 35">
            <a:extLst>
              <a:ext uri="{FF2B5EF4-FFF2-40B4-BE49-F238E27FC236}">
                <a16:creationId xmlns:a16="http://schemas.microsoft.com/office/drawing/2014/main" id="{7E8902CD-83D0-98B2-8EB7-06ABB2FB29C7}"/>
              </a:ext>
            </a:extLst>
          </p:cNvPr>
          <p:cNvSpPr>
            <a:spLocks noGrp="1"/>
          </p:cNvSpPr>
          <p:nvPr>
            <p:ph type="body" sz="quarter" idx="31" hasCustomPrompt="1"/>
          </p:nvPr>
        </p:nvSpPr>
        <p:spPr>
          <a:xfrm>
            <a:off x="9904413"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51" name="Text Placeholder 35">
            <a:extLst>
              <a:ext uri="{FF2B5EF4-FFF2-40B4-BE49-F238E27FC236}">
                <a16:creationId xmlns:a16="http://schemas.microsoft.com/office/drawing/2014/main" id="{0222283B-C6B5-01A4-94A1-DD09D75796C1}"/>
              </a:ext>
            </a:extLst>
          </p:cNvPr>
          <p:cNvSpPr>
            <a:spLocks noGrp="1"/>
          </p:cNvSpPr>
          <p:nvPr>
            <p:ph type="body" sz="quarter" idx="32" hasCustomPrompt="1"/>
          </p:nvPr>
        </p:nvSpPr>
        <p:spPr>
          <a:xfrm>
            <a:off x="8119586"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52" name="Text Placeholder 35">
            <a:extLst>
              <a:ext uri="{FF2B5EF4-FFF2-40B4-BE49-F238E27FC236}">
                <a16:creationId xmlns:a16="http://schemas.microsoft.com/office/drawing/2014/main" id="{DC414C6C-0815-819B-7B12-A0E837CC9983}"/>
              </a:ext>
            </a:extLst>
          </p:cNvPr>
          <p:cNvSpPr>
            <a:spLocks noGrp="1"/>
          </p:cNvSpPr>
          <p:nvPr>
            <p:ph type="body" sz="quarter" idx="33" hasCustomPrompt="1"/>
          </p:nvPr>
        </p:nvSpPr>
        <p:spPr>
          <a:xfrm>
            <a:off x="4549934"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53" name="Text Placeholder 35">
            <a:extLst>
              <a:ext uri="{FF2B5EF4-FFF2-40B4-BE49-F238E27FC236}">
                <a16:creationId xmlns:a16="http://schemas.microsoft.com/office/drawing/2014/main" id="{12A13BFD-511E-6272-662C-FB4EE4658367}"/>
              </a:ext>
            </a:extLst>
          </p:cNvPr>
          <p:cNvSpPr>
            <a:spLocks noGrp="1"/>
          </p:cNvSpPr>
          <p:nvPr>
            <p:ph type="body" sz="quarter" idx="34" hasCustomPrompt="1"/>
          </p:nvPr>
        </p:nvSpPr>
        <p:spPr>
          <a:xfrm>
            <a:off x="980282"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
        <p:nvSpPr>
          <p:cNvPr id="54" name="Picture Placeholder 22">
            <a:extLst>
              <a:ext uri="{FF2B5EF4-FFF2-40B4-BE49-F238E27FC236}">
                <a16:creationId xmlns:a16="http://schemas.microsoft.com/office/drawing/2014/main" id="{9DF4B2AF-8CF5-2250-11CE-90266F2CAC56}"/>
              </a:ext>
            </a:extLst>
          </p:cNvPr>
          <p:cNvSpPr>
            <a:spLocks noGrp="1" noChangeAspect="1"/>
          </p:cNvSpPr>
          <p:nvPr>
            <p:ph type="pic" sz="quarter" idx="35"/>
          </p:nvPr>
        </p:nvSpPr>
        <p:spPr>
          <a:xfrm>
            <a:off x="6333805" y="4750209"/>
            <a:ext cx="1143000" cy="1367883"/>
          </a:xfrm>
          <a:solidFill>
            <a:schemeClr val="bg2"/>
          </a:solidFill>
          <a:ln>
            <a:solidFill>
              <a:schemeClr val="bg2"/>
            </a:solidFill>
          </a:ln>
        </p:spPr>
        <p:txBody>
          <a:bodyPr/>
          <a:lstStyle>
            <a:lvl1pPr marL="0" indent="0" algn="ctr">
              <a:buNone/>
              <a:defRPr sz="1600">
                <a:solidFill>
                  <a:schemeClr val="tx1"/>
                </a:solidFill>
              </a:defRPr>
            </a:lvl1pPr>
          </a:lstStyle>
          <a:p>
            <a:r>
              <a:rPr lang="en-US"/>
              <a:t>Click icon to add picture</a:t>
            </a:r>
          </a:p>
        </p:txBody>
      </p:sp>
      <p:sp>
        <p:nvSpPr>
          <p:cNvPr id="55" name="Text Placeholder 35">
            <a:extLst>
              <a:ext uri="{FF2B5EF4-FFF2-40B4-BE49-F238E27FC236}">
                <a16:creationId xmlns:a16="http://schemas.microsoft.com/office/drawing/2014/main" id="{BCB63897-9C12-8CB4-A248-21C0D70889E4}"/>
              </a:ext>
            </a:extLst>
          </p:cNvPr>
          <p:cNvSpPr>
            <a:spLocks noGrp="1"/>
          </p:cNvSpPr>
          <p:nvPr>
            <p:ph type="body" sz="quarter" idx="36" hasCustomPrompt="1"/>
          </p:nvPr>
        </p:nvSpPr>
        <p:spPr>
          <a:xfrm>
            <a:off x="6334760" y="6118092"/>
            <a:ext cx="1143000" cy="397036"/>
          </a:xfrm>
        </p:spPr>
        <p:txBody>
          <a:bodyPr tIns="45720">
            <a:noAutofit/>
          </a:bodyPr>
          <a:lstStyle>
            <a:lvl1pPr marL="0" indent="0" algn="ctr">
              <a:spcBef>
                <a:spcPts val="0"/>
              </a:spcBef>
              <a:buNone/>
              <a:defRPr sz="1100">
                <a:solidFill>
                  <a:schemeClr val="tx1"/>
                </a:solidFill>
              </a:defRPr>
            </a:lvl1pPr>
            <a:lvl2pPr marL="457200" indent="0">
              <a:spcBef>
                <a:spcPts val="300"/>
              </a:spcBef>
              <a:buNone/>
              <a:defRPr>
                <a:solidFill>
                  <a:schemeClr val="bg1"/>
                </a:solidFill>
              </a:defRPr>
            </a:lvl2pPr>
            <a:lvl3pPr marL="914400" indent="0">
              <a:spcBef>
                <a:spcPts val="300"/>
              </a:spcBef>
              <a:buNone/>
              <a:defRPr>
                <a:solidFill>
                  <a:schemeClr val="bg1"/>
                </a:solidFill>
              </a:defRPr>
            </a:lvl3pPr>
            <a:lvl4pPr marL="1371600" indent="0">
              <a:spcBef>
                <a:spcPts val="300"/>
              </a:spcBef>
              <a:buNone/>
              <a:defRPr>
                <a:solidFill>
                  <a:schemeClr val="bg1"/>
                </a:solidFill>
              </a:defRPr>
            </a:lvl4pPr>
            <a:lvl5pPr marL="1828800" indent="0">
              <a:spcBef>
                <a:spcPts val="300"/>
              </a:spcBef>
              <a:buNone/>
              <a:defRPr>
                <a:solidFill>
                  <a:schemeClr val="bg1"/>
                </a:solidFill>
              </a:defRPr>
            </a:lvl5pPr>
          </a:lstStyle>
          <a:p>
            <a:pPr lvl="0"/>
            <a:r>
              <a:rPr lang="en-US"/>
              <a:t>Click to edit text </a:t>
            </a:r>
          </a:p>
          <a:p>
            <a:pPr lvl="0"/>
            <a:r>
              <a:rPr lang="en-US"/>
              <a:t>Second level</a:t>
            </a:r>
          </a:p>
        </p:txBody>
      </p:sp>
    </p:spTree>
    <p:extLst>
      <p:ext uri="{BB962C8B-B14F-4D97-AF65-F5344CB8AC3E}">
        <p14:creationId xmlns:p14="http://schemas.microsoft.com/office/powerpoint/2010/main" val="478803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TITLE STYLE</a:t>
            </a:r>
          </a:p>
        </p:txBody>
      </p:sp>
      <p:sp>
        <p:nvSpPr>
          <p:cNvPr id="3" name="Content Placeholder 2"/>
          <p:cNvSpPr>
            <a:spLocks noGrp="1"/>
          </p:cNvSpPr>
          <p:nvPr>
            <p:ph idx="1"/>
          </p:nvPr>
        </p:nvSpPr>
        <p:spPr>
          <a:xfrm>
            <a:off x="973138" y="1590674"/>
            <a:ext cx="9998921" cy="43891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8158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RS_ques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3138" y="536574"/>
            <a:ext cx="9998921" cy="1645920"/>
          </a:xfrm>
        </p:spPr>
        <p:txBody>
          <a:bodyPr/>
          <a:lstStyle>
            <a:lvl1pPr>
              <a:defRPr sz="2400" cap="none" baseline="0"/>
            </a:lvl1pPr>
          </a:lstStyle>
          <a:p>
            <a:r>
              <a:rPr lang="en-US"/>
              <a:t>Click to edit title style</a:t>
            </a:r>
          </a:p>
        </p:txBody>
      </p:sp>
      <p:sp>
        <p:nvSpPr>
          <p:cNvPr id="4" name="Date Placeholder 3"/>
          <p:cNvSpPr>
            <a:spLocks noGrp="1"/>
          </p:cNvSpPr>
          <p:nvPr>
            <p:ph type="dt" sz="half" idx="10"/>
          </p:nvPr>
        </p:nvSpPr>
        <p:spPr/>
        <p:txBody>
          <a:bodyPr/>
          <a:lstStyle/>
          <a:p>
            <a:fld id="{3465F197-B1B8-4584-8B75-5D45B647D250}" type="datetimeFigureOut">
              <a:rPr lang="en-US" smtClean="0"/>
              <a:t>6/14/2026</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p:cNvSpPr/>
          <p:nvPr userDrawn="1"/>
        </p:nvSpPr>
        <p:spPr>
          <a:xfrm>
            <a:off x="973138" y="0"/>
            <a:ext cx="3383280"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DFF88AD6-1349-BDB1-CA0E-BCBBB76DB821}"/>
              </a:ext>
            </a:extLst>
          </p:cNvPr>
          <p:cNvSpPr>
            <a:spLocks noGrp="1"/>
          </p:cNvSpPr>
          <p:nvPr>
            <p:ph type="body" sz="quarter" idx="13"/>
          </p:nvPr>
        </p:nvSpPr>
        <p:spPr>
          <a:xfrm>
            <a:off x="973138" y="2746375"/>
            <a:ext cx="9999662" cy="3264408"/>
          </a:xfrm>
        </p:spPr>
        <p:txBody>
          <a:bodyPr/>
          <a:lstStyle>
            <a:lvl1pPr marL="457200" indent="-457200">
              <a:buFont typeface="+mj-lt"/>
              <a:buAutoNum type="arabicPeriod"/>
              <a:defRPr/>
            </a:lvl1pPr>
          </a:lstStyle>
          <a:p>
            <a:pPr lvl="0"/>
            <a:r>
              <a:rPr lang="en-US"/>
              <a:t>Click to edit Master text styles</a:t>
            </a:r>
          </a:p>
        </p:txBody>
      </p:sp>
    </p:spTree>
    <p:extLst>
      <p:ext uri="{BB962C8B-B14F-4D97-AF65-F5344CB8AC3E}">
        <p14:creationId xmlns:p14="http://schemas.microsoft.com/office/powerpoint/2010/main" val="17915753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3138" y="536575"/>
            <a:ext cx="9998921" cy="587375"/>
          </a:xfrm>
          <a:prstGeom prst="rect">
            <a:avLst/>
          </a:prstGeom>
        </p:spPr>
        <p:txBody>
          <a:bodyPr vert="horz" lIns="0" tIns="45724" rIns="0" bIns="45724" rtlCol="0" anchor="t" anchorCtr="0">
            <a:noAutofit/>
          </a:bodyPr>
          <a:lstStyle/>
          <a:p>
            <a:r>
              <a:rPr lang="en-US"/>
              <a:t>CLICK TO EDIT TITLE STYLE</a:t>
            </a:r>
          </a:p>
        </p:txBody>
      </p:sp>
      <p:sp>
        <p:nvSpPr>
          <p:cNvPr id="3" name="Text Placeholder 2"/>
          <p:cNvSpPr>
            <a:spLocks noGrp="1"/>
          </p:cNvSpPr>
          <p:nvPr>
            <p:ph type="body" idx="1"/>
          </p:nvPr>
        </p:nvSpPr>
        <p:spPr>
          <a:xfrm>
            <a:off x="973138" y="1597025"/>
            <a:ext cx="9998921" cy="4389120"/>
          </a:xfrm>
          <a:prstGeom prst="rect">
            <a:avLst/>
          </a:prstGeom>
        </p:spPr>
        <p:txBody>
          <a:bodyPr vert="horz" lIns="0" tIns="0" rIns="0" bIns="45724"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311230" y="6528816"/>
            <a:ext cx="877595" cy="109728"/>
          </a:xfrm>
          <a:prstGeom prst="rect">
            <a:avLst/>
          </a:prstGeom>
        </p:spPr>
        <p:txBody>
          <a:bodyPr vert="horz" lIns="91448" tIns="0" rIns="91448" bIns="0" rtlCol="0" anchor="ctr"/>
          <a:lstStyle>
            <a:lvl1pPr algn="r">
              <a:defRPr sz="700">
                <a:solidFill>
                  <a:schemeClr val="tx1">
                    <a:lumMod val="50000"/>
                    <a:lumOff val="50000"/>
                  </a:schemeClr>
                </a:solidFill>
              </a:defRPr>
            </a:lvl1pPr>
          </a:lstStyle>
          <a:p>
            <a:fld id="{3465F197-B1B8-4584-8B75-5D45B647D250}" type="datetimeFigureOut">
              <a:rPr lang="en-US" smtClean="0"/>
              <a:pPr/>
              <a:t>6/14/2026</a:t>
            </a:fld>
            <a:endParaRPr lang="en-US"/>
          </a:p>
        </p:txBody>
      </p:sp>
      <p:sp>
        <p:nvSpPr>
          <p:cNvPr id="5" name="Footer Placeholder 4"/>
          <p:cNvSpPr>
            <a:spLocks noGrp="1"/>
          </p:cNvSpPr>
          <p:nvPr>
            <p:ph type="ftr" sz="quarter" idx="3"/>
          </p:nvPr>
        </p:nvSpPr>
        <p:spPr>
          <a:xfrm>
            <a:off x="2234618" y="6135688"/>
            <a:ext cx="9431920" cy="365760"/>
          </a:xfrm>
          <a:prstGeom prst="rect">
            <a:avLst/>
          </a:prstGeom>
        </p:spPr>
        <p:txBody>
          <a:bodyPr vert="horz" lIns="0" tIns="45724" rIns="0" bIns="0" rtlCol="0" anchor="b" anchorCtr="0"/>
          <a:lstStyle>
            <a:lvl1pPr algn="r">
              <a:lnSpc>
                <a:spcPct val="90000"/>
              </a:lnSpc>
              <a:defRPr sz="1200">
                <a:solidFill>
                  <a:schemeClr val="tx1">
                    <a:lumMod val="50000"/>
                    <a:lumOff val="50000"/>
                  </a:schemeClr>
                </a:solidFill>
              </a:defRPr>
            </a:lvl1pPr>
          </a:lstStyle>
          <a:p>
            <a:endParaRPr lang="en-US"/>
          </a:p>
        </p:txBody>
      </p:sp>
      <p:sp>
        <p:nvSpPr>
          <p:cNvPr id="7" name="TextBox 6"/>
          <p:cNvSpPr txBox="1"/>
          <p:nvPr/>
        </p:nvSpPr>
        <p:spPr>
          <a:xfrm>
            <a:off x="6702425" y="6657947"/>
            <a:ext cx="5486400"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a:solidFill>
                  <a:schemeClr val="tx1">
                    <a:lumMod val="50000"/>
                    <a:lumOff val="50000"/>
                  </a:schemeClr>
                </a:solidFill>
              </a:rPr>
              <a:t>©</a:t>
            </a:r>
            <a:fld id="{D558B60A-1145-4F0A-8AF7-E7E89EA3B390}" type="datetimeyyyy">
              <a:rPr lang="en-US" sz="700" smtClean="0">
                <a:solidFill>
                  <a:schemeClr val="tx1">
                    <a:lumMod val="50000"/>
                    <a:lumOff val="50000"/>
                  </a:schemeClr>
                </a:solidFill>
              </a:rPr>
              <a:pPr lvl="0"/>
              <a:t>2026</a:t>
            </a:fld>
            <a:r>
              <a:rPr lang="en-US" sz="700">
                <a:solidFill>
                  <a:schemeClr val="tx1">
                    <a:lumMod val="50000"/>
                    <a:lumOff val="50000"/>
                  </a:schemeClr>
                </a:solidFill>
              </a:rPr>
              <a:t> Mayo Foundation for Medical Education and Research  |  slide-</a:t>
            </a:r>
            <a:fld id="{D445C29B-035B-48ED-941F-A66A11A8A322}" type="slidenum">
              <a:rPr lang="en-US" sz="700" smtClean="0">
                <a:solidFill>
                  <a:schemeClr val="tx1">
                    <a:lumMod val="50000"/>
                    <a:lumOff val="50000"/>
                  </a:schemeClr>
                </a:solidFill>
              </a:rPr>
              <a:pPr lvl="0"/>
              <a:t>‹#›</a:t>
            </a:fld>
            <a:endParaRPr lang="en-US" sz="700">
              <a:solidFill>
                <a:schemeClr val="tx1">
                  <a:lumMod val="50000"/>
                  <a:lumOff val="50000"/>
                </a:schemeClr>
              </a:solidFill>
            </a:endParaRPr>
          </a:p>
        </p:txBody>
      </p:sp>
    </p:spTree>
    <p:extLst>
      <p:ext uri="{BB962C8B-B14F-4D97-AF65-F5344CB8AC3E}">
        <p14:creationId xmlns:p14="http://schemas.microsoft.com/office/powerpoint/2010/main" val="1279081648"/>
      </p:ext>
    </p:extLst>
  </p:cSld>
  <p:clrMap bg1="dk1" tx1="lt1" bg2="dk2" tx2="lt2" accent1="accent1" accent2="accent2" accent3="accent3" accent4="accent4" accent5="accent5" accent6="accent6" hlink="hlink" folHlink="folHlink"/>
  <p:sldLayoutIdLst>
    <p:sldLayoutId id="2147483678" r:id="rId1"/>
    <p:sldLayoutId id="2147483695" r:id="rId2"/>
    <p:sldLayoutId id="2147483722" r:id="rId3"/>
    <p:sldLayoutId id="2147483712" r:id="rId4"/>
    <p:sldLayoutId id="2147483716" r:id="rId5"/>
    <p:sldLayoutId id="2147483717" r:id="rId6"/>
    <p:sldLayoutId id="2147483720" r:id="rId7"/>
    <p:sldLayoutId id="2147483662" r:id="rId8"/>
    <p:sldLayoutId id="2147483723" r:id="rId9"/>
    <p:sldLayoutId id="2147483699" r:id="rId10"/>
    <p:sldLayoutId id="2147483714" r:id="rId11"/>
    <p:sldLayoutId id="2147483698" r:id="rId12"/>
    <p:sldLayoutId id="2147483719" r:id="rId13"/>
    <p:sldLayoutId id="2147483718" r:id="rId14"/>
    <p:sldLayoutId id="2147483684" r:id="rId15"/>
    <p:sldLayoutId id="2147483683" r:id="rId16"/>
    <p:sldLayoutId id="2147483704" r:id="rId17"/>
    <p:sldLayoutId id="2147483709" r:id="rId18"/>
    <p:sldLayoutId id="2147483705" r:id="rId19"/>
    <p:sldLayoutId id="2147483708" r:id="rId20"/>
    <p:sldLayoutId id="2147483685" r:id="rId21"/>
    <p:sldLayoutId id="2147483675" r:id="rId22"/>
    <p:sldLayoutId id="2147483686" r:id="rId23"/>
    <p:sldLayoutId id="2147483710" r:id="rId24"/>
    <p:sldLayoutId id="2147483687" r:id="rId25"/>
    <p:sldLayoutId id="2147483688" r:id="rId26"/>
    <p:sldLayoutId id="2147483692" r:id="rId27"/>
    <p:sldLayoutId id="2147483721" r:id="rId28"/>
    <p:sldLayoutId id="2147483664" r:id="rId29"/>
    <p:sldLayoutId id="2147483665" r:id="rId30"/>
    <p:sldLayoutId id="2147483696" r:id="rId31"/>
    <p:sldLayoutId id="2147483697" r:id="rId32"/>
    <p:sldLayoutId id="2147483666" r:id="rId33"/>
    <p:sldLayoutId id="2147483701" r:id="rId34"/>
    <p:sldLayoutId id="2147483667" r:id="rId35"/>
    <p:sldLayoutId id="2147483670" r:id="rId36"/>
    <p:sldLayoutId id="2147483671" r:id="rId37"/>
    <p:sldLayoutId id="2147483672" r:id="rId38"/>
  </p:sldLayoutIdLst>
  <p:txStyles>
    <p:titleStyle>
      <a:lvl1pPr algn="l" defTabSz="914484" rtl="0" eaLnBrk="1" latinLnBrk="0" hangingPunct="1">
        <a:lnSpc>
          <a:spcPct val="90000"/>
        </a:lnSpc>
        <a:spcBef>
          <a:spcPct val="0"/>
        </a:spcBef>
        <a:buNone/>
        <a:defRPr sz="3200" b="1" kern="1200" cap="all" baseline="0">
          <a:solidFill>
            <a:schemeClr val="tx1"/>
          </a:solidFill>
          <a:latin typeface="+mj-lt"/>
          <a:ea typeface="+mj-ea"/>
          <a:cs typeface="+mj-cs"/>
        </a:defRPr>
      </a:lvl1pPr>
    </p:titleStyle>
    <p:body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84" rtl="0" eaLnBrk="1" latinLnBrk="0" hangingPunct="1">
        <a:defRPr sz="1900" kern="1200">
          <a:solidFill>
            <a:schemeClr val="tx1"/>
          </a:solidFill>
          <a:latin typeface="+mn-lt"/>
          <a:ea typeface="+mn-ea"/>
          <a:cs typeface="+mn-cs"/>
        </a:defRPr>
      </a:lvl1pPr>
      <a:lvl2pPr marL="457241" algn="l" defTabSz="914484" rtl="0" eaLnBrk="1" latinLnBrk="0" hangingPunct="1">
        <a:defRPr sz="1900" kern="1200">
          <a:solidFill>
            <a:schemeClr val="tx1"/>
          </a:solidFill>
          <a:latin typeface="+mn-lt"/>
          <a:ea typeface="+mn-ea"/>
          <a:cs typeface="+mn-cs"/>
        </a:defRPr>
      </a:lvl2pPr>
      <a:lvl3pPr marL="914484" algn="l" defTabSz="914484" rtl="0" eaLnBrk="1" latinLnBrk="0" hangingPunct="1">
        <a:defRPr sz="1900" kern="1200">
          <a:solidFill>
            <a:schemeClr val="tx1"/>
          </a:solidFill>
          <a:latin typeface="+mn-lt"/>
          <a:ea typeface="+mn-ea"/>
          <a:cs typeface="+mn-cs"/>
        </a:defRPr>
      </a:lvl3pPr>
      <a:lvl4pPr marL="1371725" algn="l" defTabSz="914484" rtl="0" eaLnBrk="1" latinLnBrk="0" hangingPunct="1">
        <a:defRPr sz="1900" kern="1200">
          <a:solidFill>
            <a:schemeClr val="tx1"/>
          </a:solidFill>
          <a:latin typeface="+mn-lt"/>
          <a:ea typeface="+mn-ea"/>
          <a:cs typeface="+mn-cs"/>
        </a:defRPr>
      </a:lvl4pPr>
      <a:lvl5pPr marL="1828968" algn="l" defTabSz="914484" rtl="0" eaLnBrk="1" latinLnBrk="0" hangingPunct="1">
        <a:defRPr sz="1900" kern="1200">
          <a:solidFill>
            <a:schemeClr val="tx1"/>
          </a:solidFill>
          <a:latin typeface="+mn-lt"/>
          <a:ea typeface="+mn-ea"/>
          <a:cs typeface="+mn-cs"/>
        </a:defRPr>
      </a:lvl5pPr>
      <a:lvl6pPr marL="2286209" algn="l" defTabSz="914484" rtl="0" eaLnBrk="1" latinLnBrk="0" hangingPunct="1">
        <a:defRPr sz="1900" kern="1200">
          <a:solidFill>
            <a:schemeClr val="tx1"/>
          </a:solidFill>
          <a:latin typeface="+mn-lt"/>
          <a:ea typeface="+mn-ea"/>
          <a:cs typeface="+mn-cs"/>
        </a:defRPr>
      </a:lvl6pPr>
      <a:lvl7pPr marL="2743452" algn="l" defTabSz="914484" rtl="0" eaLnBrk="1" latinLnBrk="0" hangingPunct="1">
        <a:defRPr sz="1900" kern="1200">
          <a:solidFill>
            <a:schemeClr val="tx1"/>
          </a:solidFill>
          <a:latin typeface="+mn-lt"/>
          <a:ea typeface="+mn-ea"/>
          <a:cs typeface="+mn-cs"/>
        </a:defRPr>
      </a:lvl7pPr>
      <a:lvl8pPr marL="3200693" algn="l" defTabSz="914484" rtl="0" eaLnBrk="1" latinLnBrk="0" hangingPunct="1">
        <a:defRPr sz="1900" kern="1200">
          <a:solidFill>
            <a:schemeClr val="tx1"/>
          </a:solidFill>
          <a:latin typeface="+mn-lt"/>
          <a:ea typeface="+mn-ea"/>
          <a:cs typeface="+mn-cs"/>
        </a:defRPr>
      </a:lvl8pPr>
      <a:lvl9pPr marL="3657936" algn="l" defTabSz="91448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24.xml"/><Relationship Id="rId1" Type="http://schemas.openxmlformats.org/officeDocument/2006/relationships/customXml" Target="../../customXml/item34.xml"/><Relationship Id="rId4" Type="http://schemas.microsoft.com/office/2018/10/relationships/comments" Target="../comments/modernComment_126_F7AF6A6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44.emf"/></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5.xml"/><Relationship Id="rId5" Type="http://schemas.openxmlformats.org/officeDocument/2006/relationships/image" Target="../media/image47.emf"/><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53.emf"/><Relationship Id="rId4" Type="http://schemas.openxmlformats.org/officeDocument/2006/relationships/image" Target="../media/image52.emf"/></Relationships>
</file>

<file path=ppt/slides/_rels/slide1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4.xml"/><Relationship Id="rId1" Type="http://schemas.openxmlformats.org/officeDocument/2006/relationships/slideLayout" Target="../slideLayouts/slideLayout35.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12.xml"/><Relationship Id="rId1" Type="http://schemas.openxmlformats.org/officeDocument/2006/relationships/customXml" Target="../../customXml/item26.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5.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5.xml"/><Relationship Id="rId1" Type="http://schemas.openxmlformats.org/officeDocument/2006/relationships/customXml" Target="../../customXml/item31.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4.xml"/><Relationship Id="rId1" Type="http://schemas.openxmlformats.org/officeDocument/2006/relationships/customXml" Target="../../customXml/item30.xml"/><Relationship Id="rId6" Type="http://schemas.openxmlformats.org/officeDocument/2006/relationships/image" Target="../media/image64.png"/><Relationship Id="rId5" Type="http://schemas.microsoft.com/office/2018/10/relationships/comments" Target="../comments/modernComment_1A9_33DEBC01.xml"/><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8.xml"/><Relationship Id="rId1" Type="http://schemas.openxmlformats.org/officeDocument/2006/relationships/customXml" Target="../../customXml/item20.xml"/><Relationship Id="rId4" Type="http://schemas.microsoft.com/office/2018/10/relationships/comments" Target="../comments/modernComment_1AA_35C25B3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21.xml"/><Relationship Id="rId1" Type="http://schemas.openxmlformats.org/officeDocument/2006/relationships/customXml" Target="../../customXml/item19.xml"/><Relationship Id="rId6" Type="http://schemas.openxmlformats.org/officeDocument/2006/relationships/image" Target="../media/image66.png"/><Relationship Id="rId5" Type="http://schemas.openxmlformats.org/officeDocument/2006/relationships/image" Target="../media/image65.png"/><Relationship Id="rId4" Type="http://schemas.microsoft.com/office/2018/10/relationships/comments" Target="../comments/modernComment_1AD_75968625.xml"/></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30.xml"/><Relationship Id="rId7" Type="http://schemas.openxmlformats.org/officeDocument/2006/relationships/image" Target="../media/image69.png"/><Relationship Id="rId2" Type="http://schemas.openxmlformats.org/officeDocument/2006/relationships/customXml" Target="../../customXml/item15.xml"/><Relationship Id="rId1" Type="http://schemas.openxmlformats.org/officeDocument/2006/relationships/customXml" Target="../../customXml/item22.xml"/><Relationship Id="rId6" Type="http://schemas.openxmlformats.org/officeDocument/2006/relationships/image" Target="../media/image68.png"/><Relationship Id="rId5" Type="http://schemas.openxmlformats.org/officeDocument/2006/relationships/image" Target="../media/image67.jpeg"/><Relationship Id="rId4" Type="http://schemas.microsoft.com/office/2018/10/relationships/comments" Target="../comments/modernComment_1AC_9D3D02F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17.xml"/><Relationship Id="rId1" Type="http://schemas.openxmlformats.org/officeDocument/2006/relationships/customXml" Target="../../customXml/item16.xml"/><Relationship Id="rId5" Type="http://schemas.microsoft.com/office/2018/10/relationships/comments" Target="../comments/modernComment_1BD_BCEDBC2.xml"/><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1.xml"/><Relationship Id="rId1" Type="http://schemas.openxmlformats.org/officeDocument/2006/relationships/customXml" Target="../../customXml/item27.xml"/><Relationship Id="rId5" Type="http://schemas.openxmlformats.org/officeDocument/2006/relationships/image" Target="../media/image70.png"/><Relationship Id="rId4"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33.xml"/><Relationship Id="rId1" Type="http://schemas.openxmlformats.org/officeDocument/2006/relationships/customXml" Target="../../customXml/item13.xml"/><Relationship Id="rId5" Type="http://schemas.microsoft.com/office/2018/10/relationships/comments" Target="../comments/modernComment_1CD_6B4C98C2.xml"/><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36.xml"/><Relationship Id="rId1" Type="http://schemas.openxmlformats.org/officeDocument/2006/relationships/customXml" Target="../../customXml/item35.xml"/><Relationship Id="rId6" Type="http://schemas.openxmlformats.org/officeDocument/2006/relationships/image" Target="../media/image71.svg"/><Relationship Id="rId5" Type="http://schemas.microsoft.com/office/2018/10/relationships/comments" Target="../comments/modernComment_1E1_97E8A6BD.xml"/><Relationship Id="rId4"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3.xml"/><Relationship Id="rId1" Type="http://schemas.openxmlformats.org/officeDocument/2006/relationships/customXml" Target="../../customXml/item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2.xml"/><Relationship Id="rId1" Type="http://schemas.openxmlformats.org/officeDocument/2006/relationships/customXml" Target="../../customXml/item14.xml"/><Relationship Id="rId6" Type="http://schemas.openxmlformats.org/officeDocument/2006/relationships/image" Target="../media/image73.png"/><Relationship Id="rId5" Type="http://schemas.openxmlformats.org/officeDocument/2006/relationships/image" Target="../media/image72.png"/><Relationship Id="rId4" Type="http://schemas.microsoft.com/office/2018/10/relationships/comments" Target="../comments/modernComment_1C4_E37008A.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38.xml"/><Relationship Id="rId1" Type="http://schemas.openxmlformats.org/officeDocument/2006/relationships/customXml" Target="../../customXml/item37.xml"/><Relationship Id="rId6" Type="http://schemas.openxmlformats.org/officeDocument/2006/relationships/image" Target="../media/image63.PNG"/><Relationship Id="rId5" Type="http://schemas.openxmlformats.org/officeDocument/2006/relationships/image" Target="../media/image73.png"/><Relationship Id="rId4" Type="http://schemas.microsoft.com/office/2018/10/relationships/comments" Target="../comments/modernComment_1E3_E9E97D4A.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75.png"/><Relationship Id="rId2" Type="http://schemas.openxmlformats.org/officeDocument/2006/relationships/customXml" Target="../../customXml/item40.xml"/><Relationship Id="rId1" Type="http://schemas.openxmlformats.org/officeDocument/2006/relationships/customXml" Target="../../customXml/item39.xml"/><Relationship Id="rId6" Type="http://schemas.openxmlformats.org/officeDocument/2006/relationships/image" Target="../media/image74.png"/><Relationship Id="rId5" Type="http://schemas.microsoft.com/office/2018/10/relationships/comments" Target="../comments/modernComment_1E4_1F548F.xml"/><Relationship Id="rId4"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77.png"/><Relationship Id="rId2" Type="http://schemas.openxmlformats.org/officeDocument/2006/relationships/customXml" Target="../../customXml/item41.xml"/><Relationship Id="rId1" Type="http://schemas.openxmlformats.org/officeDocument/2006/relationships/customXml" Target="../../customXml/item42.xml"/><Relationship Id="rId6" Type="http://schemas.openxmlformats.org/officeDocument/2006/relationships/image" Target="../media/image76.png"/><Relationship Id="rId5" Type="http://schemas.openxmlformats.org/officeDocument/2006/relationships/image" Target="../media/image72.png"/><Relationship Id="rId4" Type="http://schemas.microsoft.com/office/2018/10/relationships/comments" Target="../comments/modernComment_1E5_8C3F2B2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43.xml"/><Relationship Id="rId1" Type="http://schemas.openxmlformats.org/officeDocument/2006/relationships/customXml" Target="../../customXml/item44.xml"/><Relationship Id="rId6" Type="http://schemas.openxmlformats.org/officeDocument/2006/relationships/image" Target="../media/image79.png"/><Relationship Id="rId5" Type="http://schemas.openxmlformats.org/officeDocument/2006/relationships/image" Target="../media/image78.png"/><Relationship Id="rId4" Type="http://schemas.microsoft.com/office/2018/10/relationships/comments" Target="../comments/modernComment_1E6_7ABD2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0.em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45.xml"/><Relationship Id="rId1" Type="http://schemas.openxmlformats.org/officeDocument/2006/relationships/customXml" Target="../../customXml/item46.xml"/><Relationship Id="rId6" Type="http://schemas.openxmlformats.org/officeDocument/2006/relationships/image" Target="../media/image81.png"/><Relationship Id="rId5" Type="http://schemas.openxmlformats.org/officeDocument/2006/relationships/image" Target="../media/image80.png"/><Relationship Id="rId4" Type="http://schemas.microsoft.com/office/2018/10/relationships/comments" Target="../comments/modernComment_1E7_A7B74F0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47.xml"/><Relationship Id="rId1" Type="http://schemas.openxmlformats.org/officeDocument/2006/relationships/customXml" Target="../../customXml/item48.xml"/><Relationship Id="rId6" Type="http://schemas.openxmlformats.org/officeDocument/2006/relationships/image" Target="../media/image83.png"/><Relationship Id="rId5" Type="http://schemas.openxmlformats.org/officeDocument/2006/relationships/image" Target="../media/image82.png"/><Relationship Id="rId4" Type="http://schemas.microsoft.com/office/2018/10/relationships/comments" Target="../comments/modernComment_1E9_1ABAFDAA.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56.xml"/><Relationship Id="rId1" Type="http://schemas.openxmlformats.org/officeDocument/2006/relationships/customXml" Target="../../customXml/item55.xml"/><Relationship Id="rId6" Type="http://schemas.openxmlformats.org/officeDocument/2006/relationships/image" Target="../media/image85.png"/><Relationship Id="rId5" Type="http://schemas.openxmlformats.org/officeDocument/2006/relationships/image" Target="../media/image84.png"/><Relationship Id="rId4" Type="http://schemas.microsoft.com/office/2018/10/relationships/comments" Target="../comments/modernComment_1ED_843DA87B.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50.xml"/><Relationship Id="rId1" Type="http://schemas.openxmlformats.org/officeDocument/2006/relationships/customXml" Target="../../customXml/item49.xml"/><Relationship Id="rId6" Type="http://schemas.openxmlformats.org/officeDocument/2006/relationships/image" Target="../media/image87.png"/><Relationship Id="rId5" Type="http://schemas.openxmlformats.org/officeDocument/2006/relationships/image" Target="../media/image86.png"/><Relationship Id="rId4" Type="http://schemas.microsoft.com/office/2018/10/relationships/comments" Target="../comments/modernComment_1EA_48B86DBE.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57.xml"/><Relationship Id="rId1" Type="http://schemas.openxmlformats.org/officeDocument/2006/relationships/customXml" Target="../../customXml/item58.xml"/><Relationship Id="rId6" Type="http://schemas.openxmlformats.org/officeDocument/2006/relationships/image" Target="../media/image89.png"/><Relationship Id="rId5" Type="http://schemas.openxmlformats.org/officeDocument/2006/relationships/image" Target="../media/image88.png"/><Relationship Id="rId4" Type="http://schemas.microsoft.com/office/2018/10/relationships/comments" Target="../comments/modernComment_1EE_CBECD33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52.xml"/><Relationship Id="rId1" Type="http://schemas.openxmlformats.org/officeDocument/2006/relationships/customXml" Target="../../customXml/item51.xml"/><Relationship Id="rId6" Type="http://schemas.openxmlformats.org/officeDocument/2006/relationships/image" Target="../media/image91.png"/><Relationship Id="rId5" Type="http://schemas.openxmlformats.org/officeDocument/2006/relationships/image" Target="../media/image90.png"/><Relationship Id="rId4" Type="http://schemas.microsoft.com/office/2018/10/relationships/comments" Target="../comments/modernComment_1EB_53DFCF2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60.xml"/><Relationship Id="rId1" Type="http://schemas.openxmlformats.org/officeDocument/2006/relationships/customXml" Target="../../customXml/item59.xml"/><Relationship Id="rId6" Type="http://schemas.openxmlformats.org/officeDocument/2006/relationships/image" Target="../media/image93.png"/><Relationship Id="rId5" Type="http://schemas.openxmlformats.org/officeDocument/2006/relationships/image" Target="../media/image92.png"/><Relationship Id="rId4" Type="http://schemas.microsoft.com/office/2018/10/relationships/comments" Target="../comments/modernComment_1EF_F703A34A.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54.xml"/><Relationship Id="rId1" Type="http://schemas.openxmlformats.org/officeDocument/2006/relationships/customXml" Target="../../customXml/item53.xml"/><Relationship Id="rId6" Type="http://schemas.openxmlformats.org/officeDocument/2006/relationships/image" Target="../media/image95.png"/><Relationship Id="rId5" Type="http://schemas.openxmlformats.org/officeDocument/2006/relationships/image" Target="../media/image94.png"/><Relationship Id="rId4" Type="http://schemas.microsoft.com/office/2018/10/relationships/comments" Target="../comments/modernComment_1EC_868AACA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62.xml"/><Relationship Id="rId1" Type="http://schemas.openxmlformats.org/officeDocument/2006/relationships/customXml" Target="../../customXml/item61.xml"/><Relationship Id="rId6" Type="http://schemas.openxmlformats.org/officeDocument/2006/relationships/image" Target="../media/image97.png"/><Relationship Id="rId5" Type="http://schemas.openxmlformats.org/officeDocument/2006/relationships/image" Target="../media/image96.png"/><Relationship Id="rId4" Type="http://schemas.microsoft.com/office/2018/10/relationships/comments" Target="../comments/modernComment_1F0_832D3BB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customXml" Target="../../customXml/item23.xml"/><Relationship Id="rId1" Type="http://schemas.openxmlformats.org/officeDocument/2006/relationships/customXml" Target="../../customXml/item10.xml"/></Relationships>
</file>

<file path=ppt/slides/_rels/slide5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100.png"/><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xml"/><Relationship Id="rId1" Type="http://schemas.openxmlformats.org/officeDocument/2006/relationships/slideLayout" Target="../slideLayouts/slideLayout35.xml"/><Relationship Id="rId5" Type="http://schemas.openxmlformats.org/officeDocument/2006/relationships/image" Target="../media/image103.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image" Target="../media/image16.em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19.png"/><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28"/>
          <p:cNvSpPr>
            <a:spLocks noChangeAspect="1"/>
          </p:cNvSpPr>
          <p:nvPr/>
        </p:nvSpPr>
        <p:spPr bwMode="auto">
          <a:xfrm>
            <a:off x="9691044" y="808101"/>
            <a:ext cx="1784994" cy="1792224"/>
          </a:xfrm>
          <a:custGeom>
            <a:avLst/>
            <a:gdLst>
              <a:gd name="T0" fmla="*/ 264 w 264"/>
              <a:gd name="T1" fmla="*/ 0 h 265"/>
              <a:gd name="T2" fmla="*/ 0 w 264"/>
              <a:gd name="T3" fmla="*/ 0 h 265"/>
              <a:gd name="T4" fmla="*/ 0 w 264"/>
              <a:gd name="T5" fmla="*/ 170 h 265"/>
              <a:gd name="T6" fmla="*/ 0 w 264"/>
              <a:gd name="T7" fmla="*/ 189 h 265"/>
              <a:gd name="T8" fmla="*/ 19 w 264"/>
              <a:gd name="T9" fmla="*/ 189 h 265"/>
              <a:gd name="T10" fmla="*/ 56 w 264"/>
              <a:gd name="T11" fmla="*/ 189 h 265"/>
              <a:gd name="T12" fmla="*/ 56 w 264"/>
              <a:gd name="T13" fmla="*/ 170 h 265"/>
              <a:gd name="T14" fmla="*/ 19 w 264"/>
              <a:gd name="T15" fmla="*/ 170 h 265"/>
              <a:gd name="T16" fmla="*/ 19 w 264"/>
              <a:gd name="T17" fmla="*/ 19 h 265"/>
              <a:gd name="T18" fmla="*/ 245 w 264"/>
              <a:gd name="T19" fmla="*/ 19 h 265"/>
              <a:gd name="T20" fmla="*/ 245 w 264"/>
              <a:gd name="T21" fmla="*/ 170 h 265"/>
              <a:gd name="T22" fmla="*/ 151 w 264"/>
              <a:gd name="T23" fmla="*/ 170 h 265"/>
              <a:gd name="T24" fmla="*/ 132 w 264"/>
              <a:gd name="T25" fmla="*/ 170 h 265"/>
              <a:gd name="T26" fmla="*/ 125 w 264"/>
              <a:gd name="T27" fmla="*/ 170 h 265"/>
              <a:gd name="T28" fmla="*/ 56 w 264"/>
              <a:gd name="T29" fmla="*/ 239 h 265"/>
              <a:gd name="T30" fmla="*/ 56 w 264"/>
              <a:gd name="T31" fmla="*/ 265 h 265"/>
              <a:gd name="T32" fmla="*/ 132 w 264"/>
              <a:gd name="T33" fmla="*/ 189 h 265"/>
              <a:gd name="T34" fmla="*/ 264 w 264"/>
              <a:gd name="T35" fmla="*/ 189 h 265"/>
              <a:gd name="T36" fmla="*/ 264 w 264"/>
              <a:gd name="T3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4" h="265">
                <a:moveTo>
                  <a:pt x="264" y="0"/>
                </a:moveTo>
                <a:lnTo>
                  <a:pt x="0" y="0"/>
                </a:lnTo>
                <a:lnTo>
                  <a:pt x="0" y="170"/>
                </a:lnTo>
                <a:lnTo>
                  <a:pt x="0" y="189"/>
                </a:lnTo>
                <a:lnTo>
                  <a:pt x="19" y="189"/>
                </a:lnTo>
                <a:lnTo>
                  <a:pt x="56" y="189"/>
                </a:lnTo>
                <a:lnTo>
                  <a:pt x="56" y="170"/>
                </a:lnTo>
                <a:lnTo>
                  <a:pt x="19" y="170"/>
                </a:lnTo>
                <a:lnTo>
                  <a:pt x="19" y="19"/>
                </a:lnTo>
                <a:lnTo>
                  <a:pt x="245" y="19"/>
                </a:lnTo>
                <a:lnTo>
                  <a:pt x="245" y="170"/>
                </a:lnTo>
                <a:lnTo>
                  <a:pt x="151" y="170"/>
                </a:lnTo>
                <a:lnTo>
                  <a:pt x="132" y="170"/>
                </a:lnTo>
                <a:lnTo>
                  <a:pt x="125" y="170"/>
                </a:lnTo>
                <a:lnTo>
                  <a:pt x="56" y="239"/>
                </a:lnTo>
                <a:lnTo>
                  <a:pt x="56" y="265"/>
                </a:lnTo>
                <a:lnTo>
                  <a:pt x="132" y="189"/>
                </a:lnTo>
                <a:lnTo>
                  <a:pt x="264" y="189"/>
                </a:lnTo>
                <a:lnTo>
                  <a:pt x="264"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p:txBody>
          <a:bodyPr/>
          <a:lstStyle/>
          <a:p>
            <a:r>
              <a:rPr lang="en-US" sz="4000" dirty="0">
                <a:cs typeface="Arial"/>
              </a:rPr>
              <a:t>Measuring Small Collimated Proton Fields with a Volumetric Scintillation Detector</a:t>
            </a:r>
          </a:p>
        </p:txBody>
      </p:sp>
      <p:sp>
        <p:nvSpPr>
          <p:cNvPr id="3" name="Subtitle 2"/>
          <p:cNvSpPr>
            <a:spLocks noGrp="1"/>
          </p:cNvSpPr>
          <p:nvPr>
            <p:ph type="subTitle" idx="1"/>
          </p:nvPr>
        </p:nvSpPr>
        <p:spPr>
          <a:xfrm>
            <a:off x="973138" y="4257675"/>
            <a:ext cx="10502900" cy="685800"/>
          </a:xfrm>
        </p:spPr>
        <p:txBody>
          <a:bodyPr vert="horz" lIns="0" tIns="45720" rIns="0" bIns="45724" rtlCol="0" anchor="t">
            <a:noAutofit/>
          </a:bodyPr>
          <a:lstStyle/>
          <a:p>
            <a:r>
              <a:rPr lang="en-US" dirty="0"/>
              <a:t>A history of innovation leading to a practical application</a:t>
            </a:r>
          </a:p>
        </p:txBody>
      </p:sp>
      <p:sp>
        <p:nvSpPr>
          <p:cNvPr id="4" name="Subtitle 2"/>
          <p:cNvSpPr txBox="1">
            <a:spLocks/>
          </p:cNvSpPr>
          <p:nvPr/>
        </p:nvSpPr>
        <p:spPr>
          <a:xfrm>
            <a:off x="973137" y="4980972"/>
            <a:ext cx="10001503" cy="685800"/>
          </a:xfrm>
          <a:prstGeom prst="rect">
            <a:avLst/>
          </a:prstGeom>
        </p:spPr>
        <p:txBody>
          <a:bodyPr vert="horz" lIns="0" tIns="45720" rIns="0" bIns="45724" rtlCol="0" anchor="ctr" anchorCtr="0">
            <a:noAutofit/>
          </a:bodyPr>
          <a:lstStyle>
            <a:lvl1pPr marL="0" indent="0" algn="l" defTabSz="914484" rtl="0" eaLnBrk="1" latinLnBrk="0" hangingPunct="1">
              <a:lnSpc>
                <a:spcPct val="80000"/>
              </a:lnSpc>
              <a:spcBef>
                <a:spcPts val="0"/>
              </a:spcBef>
              <a:buClr>
                <a:schemeClr val="tx2"/>
              </a:buClr>
              <a:buFont typeface="Arial" pitchFamily="34" charset="0"/>
              <a:buNone/>
              <a:defRPr sz="2400" b="1" kern="1200">
                <a:solidFill>
                  <a:schemeClr val="accent1"/>
                </a:solidFill>
                <a:latin typeface="+mn-lt"/>
                <a:ea typeface="+mn-ea"/>
                <a:cs typeface="+mn-cs"/>
              </a:defRPr>
            </a:lvl1pPr>
            <a:lvl2pPr marL="457241" indent="0" algn="ctr" defTabSz="914484" rtl="0" eaLnBrk="1" latinLnBrk="0" hangingPunct="1">
              <a:lnSpc>
                <a:spcPct val="80000"/>
              </a:lnSpc>
              <a:spcBef>
                <a:spcPts val="600"/>
              </a:spcBef>
              <a:buClr>
                <a:schemeClr val="bg2">
                  <a:lumMod val="75000"/>
                </a:schemeClr>
              </a:buClr>
              <a:buFont typeface="Arial" pitchFamily="34" charset="0"/>
              <a:buNone/>
              <a:defRPr sz="1800" kern="1200">
                <a:solidFill>
                  <a:schemeClr val="tx1">
                    <a:tint val="75000"/>
                  </a:schemeClr>
                </a:solidFill>
                <a:latin typeface="+mn-lt"/>
                <a:ea typeface="+mn-ea"/>
                <a:cs typeface="+mn-cs"/>
              </a:defRPr>
            </a:lvl2pPr>
            <a:lvl3pPr marL="914484"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3pPr>
            <a:lvl4pPr marL="1371725"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4pPr>
            <a:lvl5pPr marL="1828968" indent="0" algn="ctr" defTabSz="914484" rtl="0" eaLnBrk="1" latinLnBrk="0" hangingPunct="1">
              <a:lnSpc>
                <a:spcPct val="80000"/>
              </a:lnSpc>
              <a:spcBef>
                <a:spcPts val="600"/>
              </a:spcBef>
              <a:buClr>
                <a:srgbClr val="A8A8A8"/>
              </a:buClr>
              <a:buFont typeface="Arial" pitchFamily="34" charset="0"/>
              <a:buNone/>
              <a:defRPr sz="1800" kern="1200">
                <a:solidFill>
                  <a:schemeClr val="tx1">
                    <a:tint val="75000"/>
                  </a:schemeClr>
                </a:solidFill>
                <a:latin typeface="+mn-lt"/>
                <a:ea typeface="+mn-ea"/>
                <a:cs typeface="+mn-cs"/>
              </a:defRPr>
            </a:lvl5pPr>
            <a:lvl6pPr marL="2286209"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452"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693"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936" indent="0" algn="ctr" defTabSz="914484"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200" b="0" dirty="0">
                <a:solidFill>
                  <a:schemeClr val="tx1"/>
                </a:solidFill>
              </a:rPr>
              <a:t>Abram Bell, Jason Holmes, Sam </a:t>
            </a:r>
            <a:r>
              <a:rPr lang="en-US" sz="2200" b="0" dirty="0" err="1">
                <a:solidFill>
                  <a:schemeClr val="tx1"/>
                </a:solidFill>
              </a:rPr>
              <a:t>Beddar</a:t>
            </a:r>
            <a:r>
              <a:rPr lang="en-US" sz="2200" b="0" dirty="0">
                <a:solidFill>
                  <a:schemeClr val="tx1"/>
                </a:solidFill>
              </a:rPr>
              <a:t>, </a:t>
            </a:r>
            <a:r>
              <a:rPr lang="en-US" sz="2200" dirty="0">
                <a:solidFill>
                  <a:schemeClr val="tx1"/>
                </a:solidFill>
              </a:rPr>
              <a:t>Daniel Robertson</a:t>
            </a:r>
          </a:p>
        </p:txBody>
      </p:sp>
      <p:sp>
        <p:nvSpPr>
          <p:cNvPr id="12" name="TextBox 11"/>
          <p:cNvSpPr txBox="1"/>
          <p:nvPr/>
        </p:nvSpPr>
        <p:spPr>
          <a:xfrm>
            <a:off x="973138" y="5629656"/>
            <a:ext cx="5130800" cy="694944"/>
          </a:xfrm>
          <a:prstGeom prst="rect">
            <a:avLst/>
          </a:prstGeom>
        </p:spPr>
        <p:txBody>
          <a:bodyPr vert="horz" lIns="0" tIns="0" rIns="0" bIns="0" rtlCol="0" anchor="b" anchorCtr="0">
            <a:noAutofit/>
          </a:bodyPr>
          <a:lstStyle>
            <a:lvl1pPr lvl="0" indent="0">
              <a:lnSpc>
                <a:spcPct val="90000"/>
              </a:lnSpc>
              <a:spcBef>
                <a:spcPts val="0"/>
              </a:spcBef>
              <a:buClr>
                <a:schemeClr val="tx2"/>
              </a:buClr>
              <a:buSzPct val="120000"/>
              <a:buFont typeface="Arial" pitchFamily="34" charset="0"/>
              <a:buNone/>
              <a:defRPr lang="en-US" smtClean="0">
                <a:solidFill>
                  <a:schemeClr val="accent5"/>
                </a:solidFill>
              </a:defRPr>
            </a:lvl1pPr>
            <a:lvl2pPr marL="800100" indent="-228600">
              <a:lnSpc>
                <a:spcPct val="90000"/>
              </a:lnSpc>
              <a:spcBef>
                <a:spcPts val="600"/>
              </a:spcBef>
              <a:buClr>
                <a:schemeClr val="accent5"/>
              </a:buClr>
              <a:buSzPct val="120000"/>
              <a:buFont typeface="Arial" pitchFamily="34" charset="0"/>
              <a:buChar char="•"/>
              <a:defRPr lang="en-US" sz="2800" smtClean="0"/>
            </a:lvl2pPr>
            <a:lvl3pPr marL="1143000" indent="-228600">
              <a:lnSpc>
                <a:spcPct val="90000"/>
              </a:lnSpc>
              <a:spcBef>
                <a:spcPts val="600"/>
              </a:spcBef>
              <a:buClr>
                <a:schemeClr val="accent5"/>
              </a:buClr>
              <a:buFont typeface="Arial" pitchFamily="34" charset="0"/>
              <a:buChar char="•"/>
              <a:defRPr lang="en-US" sz="2800" smtClean="0"/>
            </a:lvl3pPr>
            <a:lvl4pPr marL="1600200" indent="-228600">
              <a:lnSpc>
                <a:spcPct val="90000"/>
              </a:lnSpc>
              <a:spcBef>
                <a:spcPts val="600"/>
              </a:spcBef>
              <a:buClr>
                <a:schemeClr val="accent5"/>
              </a:buClr>
              <a:buFont typeface="Arial" pitchFamily="34" charset="0"/>
              <a:buChar char="•"/>
              <a:defRPr lang="en-US" sz="2800" smtClean="0"/>
            </a:lvl4pPr>
            <a:lvl5pPr marL="2057400" indent="-228600">
              <a:lnSpc>
                <a:spcPct val="90000"/>
              </a:lnSpc>
              <a:spcBef>
                <a:spcPts val="600"/>
              </a:spcBef>
              <a:buClr>
                <a:schemeClr val="accent5"/>
              </a:buClr>
              <a:buFont typeface="Arial" pitchFamily="34" charset="0"/>
              <a:buChar char="•"/>
              <a:defRPr lang="en-US" sz="2800" dirty="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800" dirty="0">
                <a:solidFill>
                  <a:schemeClr val="tx1">
                    <a:lumMod val="50000"/>
                    <a:lumOff val="50000"/>
                  </a:schemeClr>
                </a:solidFill>
              </a:rPr>
              <a:t>IC3DDose 2026</a:t>
            </a:r>
          </a:p>
          <a:p>
            <a:r>
              <a:rPr lang="en-US" sz="1800" dirty="0">
                <a:solidFill>
                  <a:schemeClr val="tx1">
                    <a:lumMod val="50000"/>
                    <a:lumOff val="50000"/>
                  </a:schemeClr>
                </a:solidFill>
                <a:cs typeface="Arial"/>
              </a:rPr>
              <a:t>15 June 2026</a:t>
            </a:r>
          </a:p>
        </p:txBody>
      </p:sp>
    </p:spTree>
    <p:custDataLst>
      <p:custData r:id="rId1"/>
      <p:custData r:id="rId2"/>
    </p:custDataLst>
    <p:extLst>
      <p:ext uri="{BB962C8B-B14F-4D97-AF65-F5344CB8AC3E}">
        <p14:creationId xmlns:p14="http://schemas.microsoft.com/office/powerpoint/2010/main" val="4155468385"/>
      </p:ext>
    </p:extLst>
  </p:cSld>
  <p:clrMapOvr>
    <a:masterClrMapping/>
  </p:clrMapOvr>
  <p:extLst>
    <p:ext uri="{6950BFC3-D8DA-4A85-94F7-54DA5524770B}">
      <p188:commentRel xmlns:p188="http://schemas.microsoft.com/office/powerpoint/2018/8/main" r:id="rId4"/>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80C817-1A3E-FADA-9153-FEDE5B58E431}"/>
              </a:ext>
            </a:extLst>
          </p:cNvPr>
          <p:cNvPicPr>
            <a:picLocks noChangeAspect="1"/>
          </p:cNvPicPr>
          <p:nvPr/>
        </p:nvPicPr>
        <p:blipFill>
          <a:blip r:embed="rId3"/>
          <a:stretch>
            <a:fillRect/>
          </a:stretch>
        </p:blipFill>
        <p:spPr>
          <a:xfrm>
            <a:off x="7838800" y="313508"/>
            <a:ext cx="4125394" cy="6230983"/>
          </a:xfrm>
          <a:prstGeom prst="rect">
            <a:avLst/>
          </a:prstGeom>
        </p:spPr>
      </p:pic>
      <p:pic>
        <p:nvPicPr>
          <p:cNvPr id="6" name="Picture 5">
            <a:extLst>
              <a:ext uri="{FF2B5EF4-FFF2-40B4-BE49-F238E27FC236}">
                <a16:creationId xmlns:a16="http://schemas.microsoft.com/office/drawing/2014/main" id="{24833CFF-3C32-9157-A3D7-EC6867387DCC}"/>
              </a:ext>
            </a:extLst>
          </p:cNvPr>
          <p:cNvPicPr>
            <a:picLocks noChangeAspect="1"/>
          </p:cNvPicPr>
          <p:nvPr/>
        </p:nvPicPr>
        <p:blipFill>
          <a:blip r:embed="rId4"/>
          <a:stretch>
            <a:fillRect/>
          </a:stretch>
        </p:blipFill>
        <p:spPr>
          <a:xfrm>
            <a:off x="224632" y="104539"/>
            <a:ext cx="6001998" cy="2966505"/>
          </a:xfrm>
          <a:prstGeom prst="rect">
            <a:avLst/>
          </a:prstGeom>
        </p:spPr>
      </p:pic>
      <p:pic>
        <p:nvPicPr>
          <p:cNvPr id="8" name="Picture 7">
            <a:extLst>
              <a:ext uri="{FF2B5EF4-FFF2-40B4-BE49-F238E27FC236}">
                <a16:creationId xmlns:a16="http://schemas.microsoft.com/office/drawing/2014/main" id="{0F34A6F5-8546-581C-B91C-B1CE4EC02A11}"/>
              </a:ext>
            </a:extLst>
          </p:cNvPr>
          <p:cNvPicPr>
            <a:picLocks noChangeAspect="1"/>
          </p:cNvPicPr>
          <p:nvPr/>
        </p:nvPicPr>
        <p:blipFill>
          <a:blip r:embed="rId5"/>
          <a:stretch>
            <a:fillRect/>
          </a:stretch>
        </p:blipFill>
        <p:spPr>
          <a:xfrm>
            <a:off x="111420" y="3158351"/>
            <a:ext cx="3721826" cy="3499351"/>
          </a:xfrm>
          <a:prstGeom prst="rect">
            <a:avLst/>
          </a:prstGeom>
        </p:spPr>
      </p:pic>
      <p:pic>
        <p:nvPicPr>
          <p:cNvPr id="10" name="Picture 9">
            <a:extLst>
              <a:ext uri="{FF2B5EF4-FFF2-40B4-BE49-F238E27FC236}">
                <a16:creationId xmlns:a16="http://schemas.microsoft.com/office/drawing/2014/main" id="{32988BAE-7E1A-4074-A360-1C3AE49F4B70}"/>
              </a:ext>
            </a:extLst>
          </p:cNvPr>
          <p:cNvPicPr>
            <a:picLocks noChangeAspect="1"/>
          </p:cNvPicPr>
          <p:nvPr/>
        </p:nvPicPr>
        <p:blipFill>
          <a:blip r:embed="rId6"/>
          <a:stretch>
            <a:fillRect/>
          </a:stretch>
        </p:blipFill>
        <p:spPr>
          <a:xfrm>
            <a:off x="3960174" y="3158351"/>
            <a:ext cx="3961031" cy="3415529"/>
          </a:xfrm>
          <a:prstGeom prst="rect">
            <a:avLst/>
          </a:prstGeom>
        </p:spPr>
      </p:pic>
    </p:spTree>
    <p:extLst>
      <p:ext uri="{BB962C8B-B14F-4D97-AF65-F5344CB8AC3E}">
        <p14:creationId xmlns:p14="http://schemas.microsoft.com/office/powerpoint/2010/main" val="496536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6C6F05-FCF7-C840-6285-D6C16C4B0923}"/>
              </a:ext>
            </a:extLst>
          </p:cNvPr>
          <p:cNvPicPr>
            <a:picLocks noChangeAspect="1"/>
          </p:cNvPicPr>
          <p:nvPr/>
        </p:nvPicPr>
        <p:blipFill>
          <a:blip r:embed="rId3"/>
          <a:stretch>
            <a:fillRect/>
          </a:stretch>
        </p:blipFill>
        <p:spPr>
          <a:xfrm>
            <a:off x="4868090" y="109000"/>
            <a:ext cx="7230781" cy="3304789"/>
          </a:xfrm>
          <a:prstGeom prst="rect">
            <a:avLst/>
          </a:prstGeom>
        </p:spPr>
      </p:pic>
      <p:pic>
        <p:nvPicPr>
          <p:cNvPr id="8" name="Picture 7">
            <a:extLst>
              <a:ext uri="{FF2B5EF4-FFF2-40B4-BE49-F238E27FC236}">
                <a16:creationId xmlns:a16="http://schemas.microsoft.com/office/drawing/2014/main" id="{D9CF3562-42AC-4400-EC0A-D170FA89943D}"/>
              </a:ext>
            </a:extLst>
          </p:cNvPr>
          <p:cNvPicPr>
            <a:picLocks noChangeAspect="1"/>
          </p:cNvPicPr>
          <p:nvPr/>
        </p:nvPicPr>
        <p:blipFill>
          <a:blip r:embed="rId4"/>
          <a:stretch>
            <a:fillRect/>
          </a:stretch>
        </p:blipFill>
        <p:spPr>
          <a:xfrm>
            <a:off x="200298" y="181637"/>
            <a:ext cx="4554582" cy="3364100"/>
          </a:xfrm>
          <a:prstGeom prst="rect">
            <a:avLst/>
          </a:prstGeom>
        </p:spPr>
      </p:pic>
      <p:pic>
        <p:nvPicPr>
          <p:cNvPr id="12" name="Picture 11">
            <a:extLst>
              <a:ext uri="{FF2B5EF4-FFF2-40B4-BE49-F238E27FC236}">
                <a16:creationId xmlns:a16="http://schemas.microsoft.com/office/drawing/2014/main" id="{92A6087F-0C33-6EDC-2153-E71A6FF3B988}"/>
              </a:ext>
            </a:extLst>
          </p:cNvPr>
          <p:cNvPicPr>
            <a:picLocks noChangeAspect="1"/>
          </p:cNvPicPr>
          <p:nvPr/>
        </p:nvPicPr>
        <p:blipFill>
          <a:blip r:embed="rId5"/>
          <a:stretch>
            <a:fillRect/>
          </a:stretch>
        </p:blipFill>
        <p:spPr>
          <a:xfrm>
            <a:off x="0" y="3772666"/>
            <a:ext cx="5774656" cy="2908634"/>
          </a:xfrm>
          <a:prstGeom prst="rect">
            <a:avLst/>
          </a:prstGeom>
        </p:spPr>
      </p:pic>
      <p:pic>
        <p:nvPicPr>
          <p:cNvPr id="14" name="Picture 13">
            <a:extLst>
              <a:ext uri="{FF2B5EF4-FFF2-40B4-BE49-F238E27FC236}">
                <a16:creationId xmlns:a16="http://schemas.microsoft.com/office/drawing/2014/main" id="{28F63F32-3ED2-72AB-C36B-44B988ED05F3}"/>
              </a:ext>
            </a:extLst>
          </p:cNvPr>
          <p:cNvPicPr>
            <a:picLocks noChangeAspect="1"/>
          </p:cNvPicPr>
          <p:nvPr/>
        </p:nvPicPr>
        <p:blipFill>
          <a:blip r:embed="rId6"/>
          <a:srcRect t="45169"/>
          <a:stretch>
            <a:fillRect/>
          </a:stretch>
        </p:blipFill>
        <p:spPr>
          <a:xfrm>
            <a:off x="6414169" y="3444212"/>
            <a:ext cx="3705189" cy="1666562"/>
          </a:xfrm>
          <a:prstGeom prst="rect">
            <a:avLst/>
          </a:prstGeom>
        </p:spPr>
      </p:pic>
      <p:pic>
        <p:nvPicPr>
          <p:cNvPr id="16" name="Picture 15">
            <a:extLst>
              <a:ext uri="{FF2B5EF4-FFF2-40B4-BE49-F238E27FC236}">
                <a16:creationId xmlns:a16="http://schemas.microsoft.com/office/drawing/2014/main" id="{6E754524-262B-4835-3B16-1F5362ABEFCD}"/>
              </a:ext>
            </a:extLst>
          </p:cNvPr>
          <p:cNvPicPr>
            <a:picLocks noChangeAspect="1"/>
          </p:cNvPicPr>
          <p:nvPr/>
        </p:nvPicPr>
        <p:blipFill>
          <a:blip r:embed="rId7"/>
          <a:srcRect t="45169"/>
          <a:stretch>
            <a:fillRect/>
          </a:stretch>
        </p:blipFill>
        <p:spPr>
          <a:xfrm>
            <a:off x="6451518" y="5141197"/>
            <a:ext cx="3695297" cy="1666562"/>
          </a:xfrm>
          <a:prstGeom prst="rect">
            <a:avLst/>
          </a:prstGeom>
        </p:spPr>
      </p:pic>
    </p:spTree>
    <p:extLst>
      <p:ext uri="{BB962C8B-B14F-4D97-AF65-F5344CB8AC3E}">
        <p14:creationId xmlns:p14="http://schemas.microsoft.com/office/powerpoint/2010/main" val="2902159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1D7425-A3EA-48BC-7F77-2AF4307442CA}"/>
              </a:ext>
            </a:extLst>
          </p:cNvPr>
          <p:cNvPicPr>
            <a:picLocks noChangeAspect="1"/>
          </p:cNvPicPr>
          <p:nvPr/>
        </p:nvPicPr>
        <p:blipFill>
          <a:blip r:embed="rId3"/>
          <a:stretch>
            <a:fillRect/>
          </a:stretch>
        </p:blipFill>
        <p:spPr>
          <a:xfrm>
            <a:off x="184171" y="103908"/>
            <a:ext cx="6800702" cy="3325092"/>
          </a:xfrm>
          <a:prstGeom prst="rect">
            <a:avLst/>
          </a:prstGeom>
        </p:spPr>
      </p:pic>
      <p:pic>
        <p:nvPicPr>
          <p:cNvPr id="5" name="Picture 4">
            <a:extLst>
              <a:ext uri="{FF2B5EF4-FFF2-40B4-BE49-F238E27FC236}">
                <a16:creationId xmlns:a16="http://schemas.microsoft.com/office/drawing/2014/main" id="{52A3E38F-A5B9-1306-BC82-B1161566004B}"/>
              </a:ext>
            </a:extLst>
          </p:cNvPr>
          <p:cNvPicPr>
            <a:picLocks noChangeAspect="1"/>
          </p:cNvPicPr>
          <p:nvPr/>
        </p:nvPicPr>
        <p:blipFill>
          <a:blip r:embed="rId4"/>
          <a:stretch>
            <a:fillRect/>
          </a:stretch>
        </p:blipFill>
        <p:spPr>
          <a:xfrm>
            <a:off x="253731" y="3429000"/>
            <a:ext cx="8408383" cy="3325091"/>
          </a:xfrm>
          <a:prstGeom prst="rect">
            <a:avLst/>
          </a:prstGeom>
        </p:spPr>
      </p:pic>
      <p:pic>
        <p:nvPicPr>
          <p:cNvPr id="7" name="Picture 6">
            <a:extLst>
              <a:ext uri="{FF2B5EF4-FFF2-40B4-BE49-F238E27FC236}">
                <a16:creationId xmlns:a16="http://schemas.microsoft.com/office/drawing/2014/main" id="{86AEF90D-0E2C-7BF6-BC71-51E46643550C}"/>
              </a:ext>
            </a:extLst>
          </p:cNvPr>
          <p:cNvPicPr>
            <a:picLocks noChangeAspect="1"/>
          </p:cNvPicPr>
          <p:nvPr/>
        </p:nvPicPr>
        <p:blipFill>
          <a:blip r:embed="rId5"/>
          <a:srcRect r="50000"/>
          <a:stretch>
            <a:fillRect/>
          </a:stretch>
        </p:blipFill>
        <p:spPr>
          <a:xfrm>
            <a:off x="7412369" y="221529"/>
            <a:ext cx="4776456" cy="3628576"/>
          </a:xfrm>
          <a:prstGeom prst="rect">
            <a:avLst/>
          </a:prstGeom>
        </p:spPr>
      </p:pic>
      <p:pic>
        <p:nvPicPr>
          <p:cNvPr id="11" name="Picture 10">
            <a:extLst>
              <a:ext uri="{FF2B5EF4-FFF2-40B4-BE49-F238E27FC236}">
                <a16:creationId xmlns:a16="http://schemas.microsoft.com/office/drawing/2014/main" id="{54DDC356-BF02-26E1-0912-F21A55C2F60C}"/>
              </a:ext>
            </a:extLst>
          </p:cNvPr>
          <p:cNvPicPr>
            <a:picLocks noChangeAspect="1"/>
          </p:cNvPicPr>
          <p:nvPr/>
        </p:nvPicPr>
        <p:blipFill>
          <a:blip r:embed="rId6"/>
          <a:srcRect l="49759"/>
          <a:stretch>
            <a:fillRect/>
          </a:stretch>
        </p:blipFill>
        <p:spPr>
          <a:xfrm>
            <a:off x="8780243" y="4167740"/>
            <a:ext cx="3299229" cy="2468732"/>
          </a:xfrm>
          <a:prstGeom prst="rect">
            <a:avLst/>
          </a:prstGeom>
        </p:spPr>
      </p:pic>
    </p:spTree>
    <p:extLst>
      <p:ext uri="{BB962C8B-B14F-4D97-AF65-F5344CB8AC3E}">
        <p14:creationId xmlns:p14="http://schemas.microsoft.com/office/powerpoint/2010/main" val="2031282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7F92A-1BDA-AE2D-302D-5CE0656CDD2C}"/>
              </a:ext>
            </a:extLst>
          </p:cNvPr>
          <p:cNvPicPr>
            <a:picLocks noChangeAspect="1"/>
          </p:cNvPicPr>
          <p:nvPr/>
        </p:nvPicPr>
        <p:blipFill>
          <a:blip r:embed="rId3"/>
          <a:stretch>
            <a:fillRect/>
          </a:stretch>
        </p:blipFill>
        <p:spPr>
          <a:xfrm>
            <a:off x="632075" y="67377"/>
            <a:ext cx="10924674" cy="3442021"/>
          </a:xfrm>
          <a:prstGeom prst="rect">
            <a:avLst/>
          </a:prstGeom>
        </p:spPr>
      </p:pic>
      <p:pic>
        <p:nvPicPr>
          <p:cNvPr id="5" name="Picture 4">
            <a:extLst>
              <a:ext uri="{FF2B5EF4-FFF2-40B4-BE49-F238E27FC236}">
                <a16:creationId xmlns:a16="http://schemas.microsoft.com/office/drawing/2014/main" id="{44FACF98-AF7B-6941-2FE5-828532371B16}"/>
              </a:ext>
            </a:extLst>
          </p:cNvPr>
          <p:cNvPicPr>
            <a:picLocks noChangeAspect="1"/>
          </p:cNvPicPr>
          <p:nvPr/>
        </p:nvPicPr>
        <p:blipFill>
          <a:blip r:embed="rId4"/>
          <a:stretch>
            <a:fillRect/>
          </a:stretch>
        </p:blipFill>
        <p:spPr>
          <a:xfrm>
            <a:off x="3025740" y="3509398"/>
            <a:ext cx="6137344" cy="3194524"/>
          </a:xfrm>
          <a:prstGeom prst="rect">
            <a:avLst/>
          </a:prstGeom>
        </p:spPr>
      </p:pic>
    </p:spTree>
    <p:extLst>
      <p:ext uri="{BB962C8B-B14F-4D97-AF65-F5344CB8AC3E}">
        <p14:creationId xmlns:p14="http://schemas.microsoft.com/office/powerpoint/2010/main" val="3671584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AB722-6494-B60C-FD76-A6EF9B850A33}"/>
              </a:ext>
            </a:extLst>
          </p:cNvPr>
          <p:cNvPicPr>
            <a:picLocks noChangeAspect="1"/>
          </p:cNvPicPr>
          <p:nvPr/>
        </p:nvPicPr>
        <p:blipFill>
          <a:blip r:embed="rId3"/>
          <a:stretch>
            <a:fillRect/>
          </a:stretch>
        </p:blipFill>
        <p:spPr>
          <a:xfrm>
            <a:off x="3821229" y="133348"/>
            <a:ext cx="8229599" cy="2889783"/>
          </a:xfrm>
          <a:prstGeom prst="rect">
            <a:avLst/>
          </a:prstGeom>
        </p:spPr>
      </p:pic>
      <p:pic>
        <p:nvPicPr>
          <p:cNvPr id="7" name="Picture 6">
            <a:extLst>
              <a:ext uri="{FF2B5EF4-FFF2-40B4-BE49-F238E27FC236}">
                <a16:creationId xmlns:a16="http://schemas.microsoft.com/office/drawing/2014/main" id="{A1068C41-49AA-0B53-8548-C993055FF1B4}"/>
              </a:ext>
            </a:extLst>
          </p:cNvPr>
          <p:cNvPicPr>
            <a:picLocks noChangeAspect="1"/>
          </p:cNvPicPr>
          <p:nvPr/>
        </p:nvPicPr>
        <p:blipFill>
          <a:blip r:embed="rId4"/>
          <a:stretch>
            <a:fillRect/>
          </a:stretch>
        </p:blipFill>
        <p:spPr>
          <a:xfrm>
            <a:off x="207517" y="3023131"/>
            <a:ext cx="6761197" cy="3701521"/>
          </a:xfrm>
          <a:prstGeom prst="rect">
            <a:avLst/>
          </a:prstGeom>
        </p:spPr>
      </p:pic>
      <p:pic>
        <p:nvPicPr>
          <p:cNvPr id="9" name="Picture 8">
            <a:extLst>
              <a:ext uri="{FF2B5EF4-FFF2-40B4-BE49-F238E27FC236}">
                <a16:creationId xmlns:a16="http://schemas.microsoft.com/office/drawing/2014/main" id="{A5D740D3-A98C-69F2-8C71-E76C3A5424B9}"/>
              </a:ext>
            </a:extLst>
          </p:cNvPr>
          <p:cNvPicPr>
            <a:picLocks noChangeAspect="1"/>
          </p:cNvPicPr>
          <p:nvPr/>
        </p:nvPicPr>
        <p:blipFill>
          <a:blip r:embed="rId5"/>
          <a:srcRect r="48986"/>
          <a:stretch>
            <a:fillRect/>
          </a:stretch>
        </p:blipFill>
        <p:spPr>
          <a:xfrm>
            <a:off x="7177682" y="2968702"/>
            <a:ext cx="4803625" cy="3499172"/>
          </a:xfrm>
          <a:prstGeom prst="rect">
            <a:avLst/>
          </a:prstGeom>
        </p:spPr>
      </p:pic>
    </p:spTree>
    <p:extLst>
      <p:ext uri="{BB962C8B-B14F-4D97-AF65-F5344CB8AC3E}">
        <p14:creationId xmlns:p14="http://schemas.microsoft.com/office/powerpoint/2010/main" val="1539863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2D2A82-B71B-07C5-989E-728EA9E42D7A}"/>
              </a:ext>
            </a:extLst>
          </p:cNvPr>
          <p:cNvPicPr>
            <a:picLocks noChangeAspect="1"/>
          </p:cNvPicPr>
          <p:nvPr/>
        </p:nvPicPr>
        <p:blipFill>
          <a:blip r:embed="rId2"/>
          <a:stretch>
            <a:fillRect/>
          </a:stretch>
        </p:blipFill>
        <p:spPr>
          <a:xfrm>
            <a:off x="365761" y="10161"/>
            <a:ext cx="11173097" cy="2269655"/>
          </a:xfrm>
          <a:prstGeom prst="rect">
            <a:avLst/>
          </a:prstGeom>
        </p:spPr>
      </p:pic>
      <p:pic>
        <p:nvPicPr>
          <p:cNvPr id="5" name="Picture 4">
            <a:extLst>
              <a:ext uri="{FF2B5EF4-FFF2-40B4-BE49-F238E27FC236}">
                <a16:creationId xmlns:a16="http://schemas.microsoft.com/office/drawing/2014/main" id="{8A5E57C1-085C-6F17-5150-0F2436032DB6}"/>
              </a:ext>
            </a:extLst>
          </p:cNvPr>
          <p:cNvPicPr>
            <a:picLocks noChangeAspect="1"/>
          </p:cNvPicPr>
          <p:nvPr/>
        </p:nvPicPr>
        <p:blipFill>
          <a:blip r:embed="rId3"/>
          <a:stretch>
            <a:fillRect/>
          </a:stretch>
        </p:blipFill>
        <p:spPr>
          <a:xfrm>
            <a:off x="452301" y="3034951"/>
            <a:ext cx="6183758" cy="2939129"/>
          </a:xfrm>
          <a:prstGeom prst="rect">
            <a:avLst/>
          </a:prstGeom>
        </p:spPr>
      </p:pic>
      <p:pic>
        <p:nvPicPr>
          <p:cNvPr id="7" name="Picture 6">
            <a:extLst>
              <a:ext uri="{FF2B5EF4-FFF2-40B4-BE49-F238E27FC236}">
                <a16:creationId xmlns:a16="http://schemas.microsoft.com/office/drawing/2014/main" id="{15F3445E-AAF9-A216-0CD9-99EBE0043CE1}"/>
              </a:ext>
            </a:extLst>
          </p:cNvPr>
          <p:cNvPicPr>
            <a:picLocks noChangeAspect="1"/>
          </p:cNvPicPr>
          <p:nvPr/>
        </p:nvPicPr>
        <p:blipFill>
          <a:blip r:embed="rId4"/>
          <a:stretch>
            <a:fillRect/>
          </a:stretch>
        </p:blipFill>
        <p:spPr>
          <a:xfrm>
            <a:off x="6915151" y="2279816"/>
            <a:ext cx="5065214" cy="4349236"/>
          </a:xfrm>
          <a:prstGeom prst="rect">
            <a:avLst/>
          </a:prstGeom>
        </p:spPr>
      </p:pic>
    </p:spTree>
    <p:extLst>
      <p:ext uri="{BB962C8B-B14F-4D97-AF65-F5344CB8AC3E}">
        <p14:creationId xmlns:p14="http://schemas.microsoft.com/office/powerpoint/2010/main" val="2410957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4E362-516D-337B-8EC6-FC79A928CFC1}"/>
              </a:ext>
            </a:extLst>
          </p:cNvPr>
          <p:cNvPicPr>
            <a:picLocks noChangeAspect="1"/>
          </p:cNvPicPr>
          <p:nvPr/>
        </p:nvPicPr>
        <p:blipFill>
          <a:blip r:embed="rId3"/>
          <a:stretch>
            <a:fillRect/>
          </a:stretch>
        </p:blipFill>
        <p:spPr>
          <a:xfrm>
            <a:off x="67378" y="107360"/>
            <a:ext cx="8123722" cy="3195970"/>
          </a:xfrm>
          <a:prstGeom prst="rect">
            <a:avLst/>
          </a:prstGeom>
        </p:spPr>
      </p:pic>
      <p:pic>
        <p:nvPicPr>
          <p:cNvPr id="5" name="Picture 4">
            <a:extLst>
              <a:ext uri="{FF2B5EF4-FFF2-40B4-BE49-F238E27FC236}">
                <a16:creationId xmlns:a16="http://schemas.microsoft.com/office/drawing/2014/main" id="{1BDB7E63-9B75-ED29-818B-E44F81B4A675}"/>
              </a:ext>
            </a:extLst>
          </p:cNvPr>
          <p:cNvPicPr>
            <a:picLocks noChangeAspect="1"/>
          </p:cNvPicPr>
          <p:nvPr/>
        </p:nvPicPr>
        <p:blipFill>
          <a:blip r:embed="rId4"/>
          <a:stretch>
            <a:fillRect/>
          </a:stretch>
        </p:blipFill>
        <p:spPr>
          <a:xfrm>
            <a:off x="265609" y="3499375"/>
            <a:ext cx="5138990" cy="3084311"/>
          </a:xfrm>
          <a:prstGeom prst="rect">
            <a:avLst/>
          </a:prstGeom>
        </p:spPr>
      </p:pic>
      <p:pic>
        <p:nvPicPr>
          <p:cNvPr id="7" name="Picture 6">
            <a:extLst>
              <a:ext uri="{FF2B5EF4-FFF2-40B4-BE49-F238E27FC236}">
                <a16:creationId xmlns:a16="http://schemas.microsoft.com/office/drawing/2014/main" id="{01E785FB-244B-F8B3-9D2E-9B6E68DCDD6B}"/>
              </a:ext>
            </a:extLst>
          </p:cNvPr>
          <p:cNvPicPr>
            <a:picLocks noChangeAspect="1"/>
          </p:cNvPicPr>
          <p:nvPr/>
        </p:nvPicPr>
        <p:blipFill>
          <a:blip r:embed="rId5"/>
          <a:stretch>
            <a:fillRect/>
          </a:stretch>
        </p:blipFill>
        <p:spPr>
          <a:xfrm>
            <a:off x="5618130" y="3542217"/>
            <a:ext cx="6455896" cy="2884714"/>
          </a:xfrm>
          <a:prstGeom prst="rect">
            <a:avLst/>
          </a:prstGeom>
        </p:spPr>
      </p:pic>
    </p:spTree>
    <p:extLst>
      <p:ext uri="{BB962C8B-B14F-4D97-AF65-F5344CB8AC3E}">
        <p14:creationId xmlns:p14="http://schemas.microsoft.com/office/powerpoint/2010/main" val="4293199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D81F36-D92A-3F52-9A86-978FB1FD135C}"/>
              </a:ext>
            </a:extLst>
          </p:cNvPr>
          <p:cNvPicPr>
            <a:picLocks noChangeAspect="1"/>
          </p:cNvPicPr>
          <p:nvPr/>
        </p:nvPicPr>
        <p:blipFill>
          <a:blip r:embed="rId3"/>
          <a:stretch>
            <a:fillRect/>
          </a:stretch>
        </p:blipFill>
        <p:spPr>
          <a:xfrm>
            <a:off x="36365" y="2169788"/>
            <a:ext cx="6058047" cy="4688212"/>
          </a:xfrm>
          <a:prstGeom prst="rect">
            <a:avLst/>
          </a:prstGeom>
        </p:spPr>
      </p:pic>
      <p:pic>
        <p:nvPicPr>
          <p:cNvPr id="3" name="Picture 2">
            <a:extLst>
              <a:ext uri="{FF2B5EF4-FFF2-40B4-BE49-F238E27FC236}">
                <a16:creationId xmlns:a16="http://schemas.microsoft.com/office/drawing/2014/main" id="{D2304A98-1AD0-AB67-6E08-899C76A18B3C}"/>
              </a:ext>
            </a:extLst>
          </p:cNvPr>
          <p:cNvPicPr>
            <a:picLocks noChangeAspect="1"/>
          </p:cNvPicPr>
          <p:nvPr/>
        </p:nvPicPr>
        <p:blipFill>
          <a:blip r:embed="rId4"/>
          <a:stretch>
            <a:fillRect/>
          </a:stretch>
        </p:blipFill>
        <p:spPr>
          <a:xfrm>
            <a:off x="5181599" y="1"/>
            <a:ext cx="7007225" cy="2734416"/>
          </a:xfrm>
          <a:prstGeom prst="rect">
            <a:avLst/>
          </a:prstGeom>
        </p:spPr>
      </p:pic>
      <p:pic>
        <p:nvPicPr>
          <p:cNvPr id="7" name="Picture 6">
            <a:extLst>
              <a:ext uri="{FF2B5EF4-FFF2-40B4-BE49-F238E27FC236}">
                <a16:creationId xmlns:a16="http://schemas.microsoft.com/office/drawing/2014/main" id="{F8242C2D-465B-295D-9D40-BF52DB44B27D}"/>
              </a:ext>
            </a:extLst>
          </p:cNvPr>
          <p:cNvPicPr>
            <a:picLocks noChangeAspect="1"/>
          </p:cNvPicPr>
          <p:nvPr/>
        </p:nvPicPr>
        <p:blipFill>
          <a:blip r:embed="rId5"/>
          <a:stretch>
            <a:fillRect/>
          </a:stretch>
        </p:blipFill>
        <p:spPr>
          <a:xfrm>
            <a:off x="6540457" y="2734417"/>
            <a:ext cx="5446064" cy="3885903"/>
          </a:xfrm>
          <a:prstGeom prst="rect">
            <a:avLst/>
          </a:prstGeom>
        </p:spPr>
      </p:pic>
    </p:spTree>
    <p:extLst>
      <p:ext uri="{BB962C8B-B14F-4D97-AF65-F5344CB8AC3E}">
        <p14:creationId xmlns:p14="http://schemas.microsoft.com/office/powerpoint/2010/main" val="854904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6104BD-C600-AAFE-B123-5332498B79F0}"/>
              </a:ext>
            </a:extLst>
          </p:cNvPr>
          <p:cNvSpPr>
            <a:spLocks noGrp="1"/>
          </p:cNvSpPr>
          <p:nvPr>
            <p:ph type="title"/>
          </p:nvPr>
        </p:nvSpPr>
        <p:spPr/>
        <p:txBody>
          <a:bodyPr/>
          <a:lstStyle/>
          <a:p>
            <a:r>
              <a:rPr lang="en-US" dirty="0"/>
              <a:t>Proton stereotactic radiosurgery (</a:t>
            </a:r>
            <a:r>
              <a:rPr lang="en-US" dirty="0" err="1"/>
              <a:t>srs</a:t>
            </a:r>
            <a:r>
              <a:rPr lang="en-US" dirty="0"/>
              <a:t>)</a:t>
            </a:r>
          </a:p>
        </p:txBody>
      </p:sp>
    </p:spTree>
    <p:extLst>
      <p:ext uri="{BB962C8B-B14F-4D97-AF65-F5344CB8AC3E}">
        <p14:creationId xmlns:p14="http://schemas.microsoft.com/office/powerpoint/2010/main" val="1114080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0DA00-3DCD-11AE-4E94-39947518DC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12241-6603-0BF9-96EA-33CA321FADF9}"/>
              </a:ext>
            </a:extLst>
          </p:cNvPr>
          <p:cNvSpPr>
            <a:spLocks noGrp="1"/>
          </p:cNvSpPr>
          <p:nvPr>
            <p:ph type="title"/>
          </p:nvPr>
        </p:nvSpPr>
        <p:spPr/>
        <p:txBody>
          <a:bodyPr/>
          <a:lstStyle/>
          <a:p>
            <a:r>
              <a:rPr lang="en-US"/>
              <a:t>Proton Stereotactic Radiosurgery (SRS)</a:t>
            </a:r>
            <a:br>
              <a:rPr lang="en-US"/>
            </a:br>
            <a:endParaRPr lang="en-US" sz="2400" b="0">
              <a:solidFill>
                <a:schemeClr val="accent1"/>
              </a:solidFill>
            </a:endParaRPr>
          </a:p>
        </p:txBody>
      </p:sp>
      <p:sp>
        <p:nvSpPr>
          <p:cNvPr id="3" name="Text Placeholder 2">
            <a:extLst>
              <a:ext uri="{FF2B5EF4-FFF2-40B4-BE49-F238E27FC236}">
                <a16:creationId xmlns:a16="http://schemas.microsoft.com/office/drawing/2014/main" id="{80A5DA0F-7B68-8188-DDB6-EF123A23B0E6}"/>
              </a:ext>
            </a:extLst>
          </p:cNvPr>
          <p:cNvSpPr>
            <a:spLocks noGrp="1"/>
          </p:cNvSpPr>
          <p:nvPr>
            <p:ph type="body" idx="1"/>
          </p:nvPr>
        </p:nvSpPr>
        <p:spPr>
          <a:xfrm>
            <a:off x="968731" y="1984375"/>
            <a:ext cx="4888156" cy="295275"/>
          </a:xfrm>
        </p:spPr>
        <p:txBody>
          <a:bodyPr/>
          <a:lstStyle/>
          <a:p>
            <a:r>
              <a:rPr lang="en-US">
                <a:ea typeface="PT Sans"/>
                <a:sym typeface="PT Sans"/>
              </a:rPr>
              <a:t>Overview </a:t>
            </a:r>
          </a:p>
          <a:p>
            <a:endParaRPr lang="en-US"/>
          </a:p>
        </p:txBody>
      </p:sp>
      <p:sp>
        <p:nvSpPr>
          <p:cNvPr id="4" name="Content Placeholder 3">
            <a:extLst>
              <a:ext uri="{FF2B5EF4-FFF2-40B4-BE49-F238E27FC236}">
                <a16:creationId xmlns:a16="http://schemas.microsoft.com/office/drawing/2014/main" id="{648C92F7-D23A-BF68-C8D3-FE7F4F7A6B96}"/>
              </a:ext>
            </a:extLst>
          </p:cNvPr>
          <p:cNvSpPr>
            <a:spLocks noGrp="1"/>
          </p:cNvSpPr>
          <p:nvPr>
            <p:ph sz="half" idx="2"/>
          </p:nvPr>
        </p:nvSpPr>
        <p:spPr/>
        <p:txBody>
          <a:bodyPr vert="horz" lIns="0" tIns="182880" rIns="0" bIns="45724" rtlCol="0" anchor="t">
            <a:noAutofit/>
          </a:bodyPr>
          <a:lstStyle/>
          <a:p>
            <a:r>
              <a:rPr lang="en-US" dirty="0">
                <a:ea typeface="PT Sans"/>
                <a:cs typeface="Arial"/>
              </a:rPr>
              <a:t>High dose (10-20 Gy)</a:t>
            </a:r>
          </a:p>
          <a:p>
            <a:r>
              <a:rPr lang="en-US" dirty="0">
                <a:ea typeface="PT Sans"/>
                <a:cs typeface="Arial"/>
              </a:rPr>
              <a:t>Field-specific brass aperture</a:t>
            </a:r>
          </a:p>
          <a:p>
            <a:r>
              <a:rPr lang="en-US" dirty="0">
                <a:ea typeface="PT Sans"/>
                <a:cs typeface="Arial"/>
              </a:rPr>
              <a:t>Small target volume</a:t>
            </a:r>
          </a:p>
          <a:p>
            <a:r>
              <a:rPr lang="en-US" dirty="0">
                <a:ea typeface="PT Sans"/>
                <a:cs typeface="Arial"/>
              </a:rPr>
              <a:t>Optional range shifter</a:t>
            </a:r>
          </a:p>
          <a:p>
            <a:pPr marL="0" indent="0">
              <a:buNone/>
            </a:pPr>
            <a:endParaRPr lang="en-US" dirty="0">
              <a:ea typeface="PT Sans"/>
              <a:cs typeface="Arial"/>
            </a:endParaRPr>
          </a:p>
        </p:txBody>
      </p:sp>
      <p:pic>
        <p:nvPicPr>
          <p:cNvPr id="2050" name="Picture 2" descr="A picture containing text, indoor, device, miller&#10;&#10;Description automatically generated">
            <a:extLst>
              <a:ext uri="{FF2B5EF4-FFF2-40B4-BE49-F238E27FC236}">
                <a16:creationId xmlns:a16="http://schemas.microsoft.com/office/drawing/2014/main" id="{34E95C7D-B817-BCC0-624E-E70BC5FFC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0963" y="1228724"/>
            <a:ext cx="6950992" cy="525780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A294EC6B-5EE9-1B17-600E-77BB60391226}"/>
              </a:ext>
            </a:extLst>
          </p:cNvPr>
          <p:cNvSpPr>
            <a:spLocks noGrp="1"/>
          </p:cNvSpPr>
          <p:nvPr>
            <p:ph sz="quarter" idx="4"/>
          </p:nvPr>
        </p:nvSpPr>
        <p:spPr/>
        <p:txBody>
          <a:bodyPr/>
          <a:lstStyle/>
          <a:p>
            <a:endParaRPr lang="en-US"/>
          </a:p>
        </p:txBody>
      </p:sp>
      <p:sp>
        <p:nvSpPr>
          <p:cNvPr id="10" name="Text Placeholder 9">
            <a:extLst>
              <a:ext uri="{FF2B5EF4-FFF2-40B4-BE49-F238E27FC236}">
                <a16:creationId xmlns:a16="http://schemas.microsoft.com/office/drawing/2014/main" id="{B4C03614-E44E-73ED-1ABC-627EB1A92A6F}"/>
              </a:ext>
            </a:extLst>
          </p:cNvPr>
          <p:cNvSpPr>
            <a:spLocks noGrp="1"/>
          </p:cNvSpPr>
          <p:nvPr>
            <p:ph type="body" sz="quarter" idx="3"/>
          </p:nvPr>
        </p:nvSpPr>
        <p:spPr/>
        <p:txBody>
          <a:bodyPr/>
          <a:lstStyle/>
          <a:p>
            <a:endParaRPr lang="en-US"/>
          </a:p>
        </p:txBody>
      </p:sp>
    </p:spTree>
    <p:custDataLst>
      <p:custData r:id="rId1"/>
      <p:custData r:id="rId2"/>
    </p:custDataLst>
    <p:extLst>
      <p:ext uri="{BB962C8B-B14F-4D97-AF65-F5344CB8AC3E}">
        <p14:creationId xmlns:p14="http://schemas.microsoft.com/office/powerpoint/2010/main" val="2127015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47956-D19A-3C96-F255-60ED29A3F7C8}"/>
              </a:ext>
            </a:extLst>
          </p:cNvPr>
          <p:cNvSpPr>
            <a:spLocks noGrp="1"/>
          </p:cNvSpPr>
          <p:nvPr>
            <p:ph type="title"/>
          </p:nvPr>
        </p:nvSpPr>
        <p:spPr/>
        <p:txBody>
          <a:bodyPr/>
          <a:lstStyle/>
          <a:p>
            <a:r>
              <a:rPr lang="en-US" dirty="0"/>
              <a:t>Volumetric scintillation dosimetry</a:t>
            </a:r>
          </a:p>
        </p:txBody>
      </p:sp>
    </p:spTree>
    <p:extLst>
      <p:ext uri="{BB962C8B-B14F-4D97-AF65-F5344CB8AC3E}">
        <p14:creationId xmlns:p14="http://schemas.microsoft.com/office/powerpoint/2010/main" val="3290055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60354F-7A27-3AD3-95E4-DB9AE4A1DC3E}"/>
              </a:ext>
            </a:extLst>
          </p:cNvPr>
          <p:cNvPicPr>
            <a:picLocks noChangeAspect="1"/>
          </p:cNvPicPr>
          <p:nvPr/>
        </p:nvPicPr>
        <p:blipFill>
          <a:blip r:embed="rId2"/>
          <a:stretch>
            <a:fillRect/>
          </a:stretch>
        </p:blipFill>
        <p:spPr>
          <a:xfrm>
            <a:off x="567507" y="260975"/>
            <a:ext cx="6771547" cy="2780276"/>
          </a:xfrm>
          <a:prstGeom prst="rect">
            <a:avLst/>
          </a:prstGeom>
        </p:spPr>
      </p:pic>
      <p:pic>
        <p:nvPicPr>
          <p:cNvPr id="10" name="Picture 9">
            <a:extLst>
              <a:ext uri="{FF2B5EF4-FFF2-40B4-BE49-F238E27FC236}">
                <a16:creationId xmlns:a16="http://schemas.microsoft.com/office/drawing/2014/main" id="{D0D99270-7D2D-5590-758F-28B64E059A7B}"/>
              </a:ext>
            </a:extLst>
          </p:cNvPr>
          <p:cNvPicPr>
            <a:picLocks noChangeAspect="1"/>
          </p:cNvPicPr>
          <p:nvPr/>
        </p:nvPicPr>
        <p:blipFill>
          <a:blip r:embed="rId3"/>
          <a:stretch>
            <a:fillRect/>
          </a:stretch>
        </p:blipFill>
        <p:spPr>
          <a:xfrm>
            <a:off x="405517" y="3178019"/>
            <a:ext cx="5871195" cy="3679981"/>
          </a:xfrm>
          <a:prstGeom prst="rect">
            <a:avLst/>
          </a:prstGeom>
        </p:spPr>
      </p:pic>
      <p:pic>
        <p:nvPicPr>
          <p:cNvPr id="12" name="Picture 11">
            <a:extLst>
              <a:ext uri="{FF2B5EF4-FFF2-40B4-BE49-F238E27FC236}">
                <a16:creationId xmlns:a16="http://schemas.microsoft.com/office/drawing/2014/main" id="{84B353C0-DCC2-E6F9-0EC6-546FCC76161C}"/>
              </a:ext>
            </a:extLst>
          </p:cNvPr>
          <p:cNvPicPr>
            <a:picLocks noChangeAspect="1"/>
          </p:cNvPicPr>
          <p:nvPr/>
        </p:nvPicPr>
        <p:blipFill>
          <a:blip r:embed="rId4"/>
          <a:stretch>
            <a:fillRect/>
          </a:stretch>
        </p:blipFill>
        <p:spPr>
          <a:xfrm>
            <a:off x="6170212" y="3993043"/>
            <a:ext cx="5927311" cy="2471577"/>
          </a:xfrm>
          <a:prstGeom prst="rect">
            <a:avLst/>
          </a:prstGeom>
        </p:spPr>
      </p:pic>
      <p:pic>
        <p:nvPicPr>
          <p:cNvPr id="14" name="Picture 13">
            <a:extLst>
              <a:ext uri="{FF2B5EF4-FFF2-40B4-BE49-F238E27FC236}">
                <a16:creationId xmlns:a16="http://schemas.microsoft.com/office/drawing/2014/main" id="{3A77FFB2-CE46-2396-209A-506C6DCADADA}"/>
              </a:ext>
            </a:extLst>
          </p:cNvPr>
          <p:cNvPicPr>
            <a:picLocks noChangeAspect="1"/>
          </p:cNvPicPr>
          <p:nvPr/>
        </p:nvPicPr>
        <p:blipFill>
          <a:blip r:embed="rId5"/>
          <a:stretch>
            <a:fillRect/>
          </a:stretch>
        </p:blipFill>
        <p:spPr>
          <a:xfrm>
            <a:off x="7330562" y="174922"/>
            <a:ext cx="4806716" cy="3679981"/>
          </a:xfrm>
          <a:prstGeom prst="rect">
            <a:avLst/>
          </a:prstGeom>
        </p:spPr>
      </p:pic>
    </p:spTree>
    <p:extLst>
      <p:ext uri="{BB962C8B-B14F-4D97-AF65-F5344CB8AC3E}">
        <p14:creationId xmlns:p14="http://schemas.microsoft.com/office/powerpoint/2010/main" val="878986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FA21F-6503-E247-888F-C373178D80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6007B-7053-0DAB-B16D-B9F6DBE1060B}"/>
              </a:ext>
            </a:extLst>
          </p:cNvPr>
          <p:cNvSpPr>
            <a:spLocks noGrp="1"/>
          </p:cNvSpPr>
          <p:nvPr>
            <p:ph type="title"/>
          </p:nvPr>
        </p:nvSpPr>
        <p:spPr/>
        <p:txBody>
          <a:bodyPr/>
          <a:lstStyle/>
          <a:p>
            <a:r>
              <a:rPr lang="en-US"/>
              <a:t>Proton Stereotactic Radiosurgery (SRS)</a:t>
            </a:r>
            <a:br>
              <a:rPr lang="en-US"/>
            </a:br>
            <a:endParaRPr lang="en-US" sz="2400" b="0">
              <a:solidFill>
                <a:schemeClr val="accent1"/>
              </a:solidFill>
            </a:endParaRPr>
          </a:p>
        </p:txBody>
      </p:sp>
      <p:sp>
        <p:nvSpPr>
          <p:cNvPr id="3" name="Text Placeholder 2">
            <a:extLst>
              <a:ext uri="{FF2B5EF4-FFF2-40B4-BE49-F238E27FC236}">
                <a16:creationId xmlns:a16="http://schemas.microsoft.com/office/drawing/2014/main" id="{B68EC259-8981-9EDA-92EE-02E7B3B73BF2}"/>
              </a:ext>
            </a:extLst>
          </p:cNvPr>
          <p:cNvSpPr>
            <a:spLocks noGrp="1"/>
          </p:cNvSpPr>
          <p:nvPr>
            <p:ph type="body" idx="1"/>
          </p:nvPr>
        </p:nvSpPr>
        <p:spPr>
          <a:xfrm>
            <a:off x="968731" y="1984375"/>
            <a:ext cx="4698644" cy="295275"/>
          </a:xfrm>
        </p:spPr>
        <p:txBody>
          <a:bodyPr/>
          <a:lstStyle/>
          <a:p>
            <a:r>
              <a:rPr lang="en-US" dirty="0">
                <a:sym typeface="PT Sans"/>
              </a:rPr>
              <a:t>Patient-Specific Quality Assurance</a:t>
            </a:r>
            <a:endParaRPr lang="en-US" dirty="0">
              <a:cs typeface="Arial"/>
            </a:endParaRPr>
          </a:p>
          <a:p>
            <a:r>
              <a:rPr lang="en-US" dirty="0">
                <a:ea typeface="PT Sans"/>
                <a:sym typeface="PT Sans"/>
              </a:rPr>
              <a:t> </a:t>
            </a:r>
          </a:p>
          <a:p>
            <a:endParaRPr lang="en-US" dirty="0"/>
          </a:p>
        </p:txBody>
      </p:sp>
      <p:sp>
        <p:nvSpPr>
          <p:cNvPr id="4" name="Content Placeholder 3">
            <a:extLst>
              <a:ext uri="{FF2B5EF4-FFF2-40B4-BE49-F238E27FC236}">
                <a16:creationId xmlns:a16="http://schemas.microsoft.com/office/drawing/2014/main" id="{20522CAD-75B9-7600-F0CA-E8CDFC6D7BEA}"/>
              </a:ext>
            </a:extLst>
          </p:cNvPr>
          <p:cNvSpPr>
            <a:spLocks noGrp="1"/>
          </p:cNvSpPr>
          <p:nvPr>
            <p:ph sz="half" idx="2"/>
          </p:nvPr>
        </p:nvSpPr>
        <p:spPr>
          <a:xfrm>
            <a:off x="968731" y="2581274"/>
            <a:ext cx="4192232" cy="3705225"/>
          </a:xfrm>
        </p:spPr>
        <p:txBody>
          <a:bodyPr vert="horz" lIns="0" tIns="182880" rIns="0" bIns="45724" rtlCol="0" anchor="t">
            <a:noAutofit/>
          </a:bodyPr>
          <a:lstStyle/>
          <a:p>
            <a:r>
              <a:rPr lang="en-US" dirty="0">
                <a:ea typeface="PT Sans"/>
                <a:sym typeface="PT Sans"/>
              </a:rPr>
              <a:t>Demands high spatial resolution</a:t>
            </a:r>
            <a:endParaRPr lang="en-US" dirty="0">
              <a:ea typeface="PT Sans"/>
              <a:cs typeface="Arial"/>
            </a:endParaRPr>
          </a:p>
          <a:p>
            <a:r>
              <a:rPr lang="en-US" dirty="0">
                <a:ea typeface="PT Sans"/>
                <a:cs typeface="Arial"/>
              </a:rPr>
              <a:t>Steep dose gradients, possible non-homogeneity </a:t>
            </a:r>
          </a:p>
          <a:p>
            <a:pPr marL="0" indent="0">
              <a:buNone/>
            </a:pPr>
            <a:endParaRPr lang="en-US" dirty="0">
              <a:ea typeface="PT Sans"/>
              <a:cs typeface="Arial"/>
            </a:endParaRPr>
          </a:p>
        </p:txBody>
      </p:sp>
      <p:pic>
        <p:nvPicPr>
          <p:cNvPr id="2050" name="Picture 2" descr="A picture containing text, indoor, device, miller&#10;&#10;Description automatically generated">
            <a:extLst>
              <a:ext uri="{FF2B5EF4-FFF2-40B4-BE49-F238E27FC236}">
                <a16:creationId xmlns:a16="http://schemas.microsoft.com/office/drawing/2014/main" id="{BC739561-D1C0-C430-8BF3-D60C984627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0963" y="1228724"/>
            <a:ext cx="6950992" cy="525780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C2CCD8EC-9C56-5428-DD58-58ECCFD7492F}"/>
              </a:ext>
            </a:extLst>
          </p:cNvPr>
          <p:cNvSpPr>
            <a:spLocks noGrp="1"/>
          </p:cNvSpPr>
          <p:nvPr>
            <p:ph sz="quarter" idx="4"/>
          </p:nvPr>
        </p:nvSpPr>
        <p:spPr/>
        <p:txBody>
          <a:bodyPr/>
          <a:lstStyle/>
          <a:p>
            <a:endParaRPr lang="en-US"/>
          </a:p>
        </p:txBody>
      </p:sp>
      <p:sp>
        <p:nvSpPr>
          <p:cNvPr id="10" name="Text Placeholder 9">
            <a:extLst>
              <a:ext uri="{FF2B5EF4-FFF2-40B4-BE49-F238E27FC236}">
                <a16:creationId xmlns:a16="http://schemas.microsoft.com/office/drawing/2014/main" id="{D27C549B-2F56-56B0-CF48-E81EF894035B}"/>
              </a:ext>
            </a:extLst>
          </p:cNvPr>
          <p:cNvSpPr>
            <a:spLocks noGrp="1"/>
          </p:cNvSpPr>
          <p:nvPr>
            <p:ph type="body" sz="quarter" idx="3"/>
          </p:nvPr>
        </p:nvSpPr>
        <p:spPr/>
        <p:txBody>
          <a:bodyPr/>
          <a:lstStyle/>
          <a:p>
            <a:endParaRPr lang="en-US"/>
          </a:p>
        </p:txBody>
      </p:sp>
    </p:spTree>
    <p:custDataLst>
      <p:custData r:id="rId1"/>
      <p:custData r:id="rId2"/>
    </p:custDataLst>
    <p:extLst>
      <p:ext uri="{BB962C8B-B14F-4D97-AF65-F5344CB8AC3E}">
        <p14:creationId xmlns:p14="http://schemas.microsoft.com/office/powerpoint/2010/main" val="970864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576D-795C-35F1-354D-ECD3F652CD83}"/>
              </a:ext>
            </a:extLst>
          </p:cNvPr>
          <p:cNvSpPr>
            <a:spLocks noGrp="1"/>
          </p:cNvSpPr>
          <p:nvPr>
            <p:ph type="title"/>
          </p:nvPr>
        </p:nvSpPr>
        <p:spPr/>
        <p:txBody>
          <a:bodyPr/>
          <a:lstStyle/>
          <a:p>
            <a:r>
              <a:rPr lang="en-US" dirty="0"/>
              <a:t>Patient-specific </a:t>
            </a:r>
            <a:r>
              <a:rPr lang="en-US" dirty="0" err="1"/>
              <a:t>qa</a:t>
            </a:r>
            <a:r>
              <a:rPr lang="en-US" dirty="0"/>
              <a:t> for proton </a:t>
            </a:r>
            <a:r>
              <a:rPr lang="en-US" dirty="0" err="1"/>
              <a:t>srs</a:t>
            </a:r>
            <a:endParaRPr lang="en-US" dirty="0"/>
          </a:p>
        </p:txBody>
      </p:sp>
      <p:pic>
        <p:nvPicPr>
          <p:cNvPr id="6" name="Content Placeholder 5">
            <a:extLst>
              <a:ext uri="{FF2B5EF4-FFF2-40B4-BE49-F238E27FC236}">
                <a16:creationId xmlns:a16="http://schemas.microsoft.com/office/drawing/2014/main" id="{33D61F54-EB3A-4F51-13AD-96AB737C2180}"/>
              </a:ext>
            </a:extLst>
          </p:cNvPr>
          <p:cNvPicPr>
            <a:picLocks noGrp="1" noChangeAspect="1"/>
          </p:cNvPicPr>
          <p:nvPr>
            <p:ph idx="1"/>
          </p:nvPr>
        </p:nvPicPr>
        <p:blipFill>
          <a:blip r:embed="rId3"/>
          <a:stretch>
            <a:fillRect/>
          </a:stretch>
        </p:blipFill>
        <p:spPr>
          <a:xfrm>
            <a:off x="297007" y="1599365"/>
            <a:ext cx="5920913" cy="5168423"/>
          </a:xfrm>
          <a:prstGeom prst="rect">
            <a:avLst/>
          </a:prstGeom>
        </p:spPr>
      </p:pic>
      <p:sp>
        <p:nvSpPr>
          <p:cNvPr id="4" name="Content Placeholder 3">
            <a:extLst>
              <a:ext uri="{FF2B5EF4-FFF2-40B4-BE49-F238E27FC236}">
                <a16:creationId xmlns:a16="http://schemas.microsoft.com/office/drawing/2014/main" id="{B6941EC6-685E-B757-B2FB-055CC71B0BDA}"/>
              </a:ext>
            </a:extLst>
          </p:cNvPr>
          <p:cNvSpPr>
            <a:spLocks noGrp="1"/>
          </p:cNvSpPr>
          <p:nvPr>
            <p:ph sz="quarter" idx="12"/>
          </p:nvPr>
        </p:nvSpPr>
        <p:spPr>
          <a:xfrm>
            <a:off x="6442077" y="0"/>
            <a:ext cx="5746748" cy="6858000"/>
          </a:xfrm>
        </p:spPr>
        <p:txBody>
          <a:bodyPr/>
          <a:lstStyle/>
          <a:p>
            <a:pPr algn="ctr"/>
            <a:endParaRPr lang="en-US" b="1" dirty="0"/>
          </a:p>
          <a:p>
            <a:pPr algn="ctr"/>
            <a:endParaRPr lang="en-US" b="1" dirty="0"/>
          </a:p>
          <a:p>
            <a:pPr algn="ctr"/>
            <a:endParaRPr lang="en-US" b="1" dirty="0"/>
          </a:p>
          <a:p>
            <a:pPr algn="ctr"/>
            <a:endParaRPr lang="en-US" b="1" dirty="0"/>
          </a:p>
          <a:p>
            <a:pPr algn="ctr"/>
            <a:r>
              <a:rPr lang="en-US" b="1" dirty="0"/>
              <a:t>2D lateral profile</a:t>
            </a:r>
          </a:p>
          <a:p>
            <a:pPr marL="342900" indent="-342900">
              <a:buFont typeface="Arial" panose="020B0604020202020204" pitchFamily="34" charset="0"/>
              <a:buChar char="•"/>
            </a:pPr>
            <a:r>
              <a:rPr lang="en-US" dirty="0" err="1"/>
              <a:t>MatriXX</a:t>
            </a:r>
            <a:r>
              <a:rPr lang="en-US" dirty="0"/>
              <a:t> ionization chamber array</a:t>
            </a:r>
          </a:p>
          <a:p>
            <a:pPr marL="971550" lvl="1" indent="-342900"/>
            <a:r>
              <a:rPr lang="en-US" dirty="0"/>
              <a:t>7.5 mm chamber spacing</a:t>
            </a:r>
          </a:p>
          <a:p>
            <a:pPr marL="971550" lvl="1" indent="-342900"/>
            <a:r>
              <a:rPr lang="en-US" dirty="0"/>
              <a:t>4.5 mm diameter chambers</a:t>
            </a:r>
          </a:p>
          <a:p>
            <a:pPr marL="971550" lvl="1" indent="-342900"/>
            <a:r>
              <a:rPr lang="en-US" dirty="0"/>
              <a:t>32x32 grid</a:t>
            </a:r>
          </a:p>
        </p:txBody>
      </p:sp>
    </p:spTree>
    <p:extLst>
      <p:ext uri="{BB962C8B-B14F-4D97-AF65-F5344CB8AC3E}">
        <p14:creationId xmlns:p14="http://schemas.microsoft.com/office/powerpoint/2010/main" val="3892993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CDBA7-CECE-B2E8-48DB-9705158FE2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3D476D-0536-B9B5-E394-B9B9BF2C23DF}"/>
              </a:ext>
            </a:extLst>
          </p:cNvPr>
          <p:cNvSpPr>
            <a:spLocks noGrp="1"/>
          </p:cNvSpPr>
          <p:nvPr>
            <p:ph type="title"/>
          </p:nvPr>
        </p:nvSpPr>
        <p:spPr/>
        <p:txBody>
          <a:bodyPr/>
          <a:lstStyle/>
          <a:p>
            <a:r>
              <a:rPr lang="en-US" dirty="0"/>
              <a:t>Patient-specific </a:t>
            </a:r>
            <a:r>
              <a:rPr lang="en-US" dirty="0" err="1"/>
              <a:t>qa</a:t>
            </a:r>
            <a:r>
              <a:rPr lang="en-US" dirty="0"/>
              <a:t> for proton </a:t>
            </a:r>
            <a:r>
              <a:rPr lang="en-US" dirty="0" err="1"/>
              <a:t>srs</a:t>
            </a:r>
            <a:endParaRPr lang="en-US" dirty="0"/>
          </a:p>
        </p:txBody>
      </p:sp>
      <p:sp>
        <p:nvSpPr>
          <p:cNvPr id="4" name="Content Placeholder 3">
            <a:extLst>
              <a:ext uri="{FF2B5EF4-FFF2-40B4-BE49-F238E27FC236}">
                <a16:creationId xmlns:a16="http://schemas.microsoft.com/office/drawing/2014/main" id="{F25A0B8E-4692-D3D1-BC9D-3B00E0BEC6CB}"/>
              </a:ext>
            </a:extLst>
          </p:cNvPr>
          <p:cNvSpPr>
            <a:spLocks noGrp="1"/>
          </p:cNvSpPr>
          <p:nvPr>
            <p:ph sz="quarter" idx="12"/>
          </p:nvPr>
        </p:nvSpPr>
        <p:spPr>
          <a:xfrm>
            <a:off x="6442077" y="0"/>
            <a:ext cx="5746748" cy="6858000"/>
          </a:xfrm>
        </p:spPr>
        <p:txBody>
          <a:bodyPr/>
          <a:lstStyle/>
          <a:p>
            <a:pPr algn="ctr"/>
            <a:endParaRPr lang="en-US" b="1" dirty="0"/>
          </a:p>
          <a:p>
            <a:pPr algn="ctr"/>
            <a:endParaRPr lang="en-US" b="1" dirty="0"/>
          </a:p>
          <a:p>
            <a:pPr algn="ctr"/>
            <a:endParaRPr lang="en-US" b="1" dirty="0"/>
          </a:p>
          <a:p>
            <a:pPr algn="ctr"/>
            <a:endParaRPr lang="en-US" b="1" dirty="0"/>
          </a:p>
          <a:p>
            <a:pPr algn="ctr"/>
            <a:r>
              <a:rPr lang="en-US" b="1" dirty="0"/>
              <a:t>PDD/Absolute Dose</a:t>
            </a:r>
          </a:p>
          <a:p>
            <a:pPr marL="342900" indent="-342900">
              <a:buFont typeface="Arial" panose="020B0604020202020204" pitchFamily="34" charset="0"/>
              <a:buChar char="•"/>
            </a:pPr>
            <a:r>
              <a:rPr lang="en-US" dirty="0"/>
              <a:t>PTW microdiamond detector</a:t>
            </a:r>
          </a:p>
          <a:p>
            <a:pPr marL="971550" lvl="1" indent="-342900"/>
            <a:r>
              <a:rPr lang="en-US" dirty="0"/>
              <a:t>0.004 mm³ sensitive volume</a:t>
            </a:r>
          </a:p>
          <a:p>
            <a:pPr marL="971550" lvl="1" indent="-342900"/>
            <a:r>
              <a:rPr lang="en-US" dirty="0"/>
              <a:t>Minimal direction/energy dependence</a:t>
            </a:r>
          </a:p>
          <a:p>
            <a:pPr marL="342900" indent="-342900">
              <a:buFont typeface="Arial" panose="020B0604020202020204" pitchFamily="34" charset="0"/>
              <a:buChar char="•"/>
            </a:pPr>
            <a:r>
              <a:rPr lang="en-US" dirty="0"/>
              <a:t>1D scanning water tank</a:t>
            </a:r>
          </a:p>
          <a:p>
            <a:pPr marL="971550" lvl="1" indent="-342900"/>
            <a:r>
              <a:rPr lang="en-US" dirty="0"/>
              <a:t>Limited number of depths/measurements</a:t>
            </a:r>
          </a:p>
        </p:txBody>
      </p:sp>
      <p:pic>
        <p:nvPicPr>
          <p:cNvPr id="8" name="Content Placeholder 7">
            <a:extLst>
              <a:ext uri="{FF2B5EF4-FFF2-40B4-BE49-F238E27FC236}">
                <a16:creationId xmlns:a16="http://schemas.microsoft.com/office/drawing/2014/main" id="{90DE65BA-E2CE-1A67-F5AF-95E671F387CB}"/>
              </a:ext>
            </a:extLst>
          </p:cNvPr>
          <p:cNvPicPr>
            <a:picLocks noGrp="1" noChangeAspect="1"/>
          </p:cNvPicPr>
          <p:nvPr>
            <p:ph idx="1"/>
          </p:nvPr>
        </p:nvPicPr>
        <p:blipFill>
          <a:blip r:embed="rId3"/>
          <a:stretch>
            <a:fillRect/>
          </a:stretch>
        </p:blipFill>
        <p:spPr>
          <a:xfrm>
            <a:off x="543767" y="1668374"/>
            <a:ext cx="5880560" cy="4337789"/>
          </a:xfrm>
          <a:prstGeom prst="rect">
            <a:avLst/>
          </a:prstGeom>
        </p:spPr>
      </p:pic>
    </p:spTree>
    <p:extLst>
      <p:ext uri="{BB962C8B-B14F-4D97-AF65-F5344CB8AC3E}">
        <p14:creationId xmlns:p14="http://schemas.microsoft.com/office/powerpoint/2010/main" val="1946102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5D011-4232-30E9-DA91-F0D793AF2B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BFA1E0E-CF8E-0AFC-211C-0625679AD904}"/>
              </a:ext>
            </a:extLst>
          </p:cNvPr>
          <p:cNvSpPr>
            <a:spLocks noGrp="1"/>
          </p:cNvSpPr>
          <p:nvPr>
            <p:ph type="title"/>
          </p:nvPr>
        </p:nvSpPr>
        <p:spPr>
          <a:xfrm>
            <a:off x="973137" y="3086100"/>
            <a:ext cx="10966313" cy="685800"/>
          </a:xfrm>
        </p:spPr>
        <p:txBody>
          <a:bodyPr/>
          <a:lstStyle/>
          <a:p>
            <a:r>
              <a:rPr lang="en-US" dirty="0"/>
              <a:t>Volumetric scintillation dosimetry for Proton </a:t>
            </a:r>
            <a:r>
              <a:rPr lang="en-US" dirty="0" err="1"/>
              <a:t>srs</a:t>
            </a:r>
            <a:endParaRPr lang="en-US" dirty="0"/>
          </a:p>
        </p:txBody>
      </p:sp>
    </p:spTree>
    <p:extLst>
      <p:ext uri="{BB962C8B-B14F-4D97-AF65-F5344CB8AC3E}">
        <p14:creationId xmlns:p14="http://schemas.microsoft.com/office/powerpoint/2010/main" val="2013097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Volumetric Scintillator Detector</a:t>
            </a:r>
          </a:p>
        </p:txBody>
      </p:sp>
      <p:sp>
        <p:nvSpPr>
          <p:cNvPr id="3" name="Text Placeholder 2"/>
          <p:cNvSpPr>
            <a:spLocks noGrp="1"/>
          </p:cNvSpPr>
          <p:nvPr>
            <p:ph type="body" idx="1"/>
          </p:nvPr>
        </p:nvSpPr>
        <p:spPr>
          <a:xfrm>
            <a:off x="968731" y="1723375"/>
            <a:ext cx="4888156" cy="295275"/>
          </a:xfrm>
        </p:spPr>
        <p:txBody>
          <a:bodyPr/>
          <a:lstStyle/>
          <a:p>
            <a:r>
              <a:rPr lang="en-US">
                <a:ea typeface="PT Sans"/>
                <a:sym typeface="PT Sans"/>
              </a:rPr>
              <a:t>Overview </a:t>
            </a:r>
          </a:p>
          <a:p>
            <a:endParaRPr lang="en-US"/>
          </a:p>
        </p:txBody>
      </p:sp>
      <p:sp>
        <p:nvSpPr>
          <p:cNvPr id="4" name="Content Placeholder 3"/>
          <p:cNvSpPr>
            <a:spLocks noGrp="1"/>
          </p:cNvSpPr>
          <p:nvPr>
            <p:ph sz="half" idx="2"/>
          </p:nvPr>
        </p:nvSpPr>
        <p:spPr>
          <a:xfrm>
            <a:off x="968731" y="2015474"/>
            <a:ext cx="4773168" cy="3705225"/>
          </a:xfrm>
        </p:spPr>
        <p:txBody>
          <a:bodyPr vert="horz" lIns="0" tIns="182880" rIns="0" bIns="45724" rtlCol="0" anchor="t">
            <a:noAutofit/>
          </a:bodyPr>
          <a:lstStyle/>
          <a:p>
            <a:r>
              <a:rPr lang="en-US" dirty="0">
                <a:cs typeface="Arial"/>
              </a:rPr>
              <a:t>Single lateral projection</a:t>
            </a:r>
          </a:p>
          <a:p>
            <a:r>
              <a:rPr lang="en-US" dirty="0">
                <a:cs typeface="Arial"/>
              </a:rPr>
              <a:t>~0.1 mm spatial resolution</a:t>
            </a:r>
          </a:p>
          <a:p>
            <a:r>
              <a:rPr lang="en-US" dirty="0">
                <a:ea typeface="PT Sans"/>
                <a:cs typeface="Arial"/>
              </a:rPr>
              <a:t>15 cm x 15cm x 15cm cube</a:t>
            </a:r>
          </a:p>
          <a:p>
            <a:endParaRPr lang="en-US" dirty="0">
              <a:ea typeface="PT Sans"/>
              <a:cs typeface="Arial"/>
            </a:endParaRPr>
          </a:p>
          <a:p>
            <a:r>
              <a:rPr lang="en-US" dirty="0">
                <a:ea typeface="PT Sans"/>
                <a:cs typeface="Arial"/>
              </a:rPr>
              <a:t>Projection correction omitted due to small field size</a:t>
            </a:r>
          </a:p>
          <a:p>
            <a:endParaRPr lang="en-US" dirty="0">
              <a:ea typeface="PT Sans"/>
              <a:cs typeface="Arial"/>
            </a:endParaRPr>
          </a:p>
          <a:p>
            <a:pPr marL="0" indent="0">
              <a:buNone/>
            </a:pPr>
            <a:endParaRPr lang="en-US" dirty="0">
              <a:ea typeface="PT Sans"/>
              <a:cs typeface="Arial"/>
            </a:endParaRPr>
          </a:p>
        </p:txBody>
      </p:sp>
      <p:sp>
        <p:nvSpPr>
          <p:cNvPr id="5" name="Text Placeholder 4"/>
          <p:cNvSpPr>
            <a:spLocks noGrp="1"/>
          </p:cNvSpPr>
          <p:nvPr>
            <p:ph type="body" sz="quarter" idx="3"/>
          </p:nvPr>
        </p:nvSpPr>
        <p:spPr>
          <a:xfrm>
            <a:off x="6440488" y="1984375"/>
            <a:ext cx="5089386" cy="295275"/>
          </a:xfrm>
        </p:spPr>
        <p:txBody>
          <a:bodyPr/>
          <a:lstStyle/>
          <a:p>
            <a:r>
              <a:rPr lang="en-US">
                <a:sym typeface="PT Sans"/>
              </a:rPr>
              <a:t>PICTURE HERE</a:t>
            </a:r>
            <a:endParaRPr lang="en-US"/>
          </a:p>
          <a:p>
            <a:endParaRPr lang="en-US"/>
          </a:p>
        </p:txBody>
      </p:sp>
      <p:pic>
        <p:nvPicPr>
          <p:cNvPr id="6" name="Content Placeholder 5" descr="A machine in a room&#10;&#10;Description automatically generated">
            <a:extLst>
              <a:ext uri="{FF2B5EF4-FFF2-40B4-BE49-F238E27FC236}">
                <a16:creationId xmlns:a16="http://schemas.microsoft.com/office/drawing/2014/main" id="{59E3426B-3FCD-751C-E51E-DB6FDC1CC3C9}"/>
              </a:ext>
            </a:extLst>
          </p:cNvPr>
          <p:cNvPicPr>
            <a:picLocks noGrp="1" noChangeAspect="1"/>
          </p:cNvPicPr>
          <p:nvPr>
            <p:ph sz="quarter" idx="4"/>
          </p:nvPr>
        </p:nvPicPr>
        <p:blipFill>
          <a:blip r:embed="rId6"/>
          <a:srcRect l="6504" t="12293" r="12278" b="5049"/>
          <a:stretch/>
        </p:blipFill>
        <p:spPr>
          <a:xfrm>
            <a:off x="5974153" y="1636389"/>
            <a:ext cx="5555010" cy="4184475"/>
          </a:xfrm>
        </p:spPr>
      </p:pic>
    </p:spTree>
    <p:custDataLst>
      <p:custData r:id="rId1"/>
      <p:custData r:id="rId2"/>
    </p:custDataLst>
    <p:extLst>
      <p:ext uri="{BB962C8B-B14F-4D97-AF65-F5344CB8AC3E}">
        <p14:creationId xmlns:p14="http://schemas.microsoft.com/office/powerpoint/2010/main" val="870235137"/>
      </p:ext>
    </p:extLst>
  </p:cSld>
  <p:clrMapOvr>
    <a:masterClrMapping/>
  </p:clrMapOvr>
  <p:extLst>
    <p:ext uri="{6950BFC3-D8DA-4A85-94F7-54DA5524770B}">
      <p188:commentRel xmlns:p188="http://schemas.microsoft.com/office/powerpoint/2018/8/main" r:id="rId5"/>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Experimental Setup </a:t>
            </a:r>
            <a:br>
              <a:rPr lang="en-US"/>
            </a:br>
            <a:r>
              <a:rPr lang="en-US" sz="2400" b="0">
                <a:solidFill>
                  <a:schemeClr val="accent1"/>
                </a:solidFill>
              </a:rPr>
              <a:t>Exploring Detector Viability in Performing SRS PSQA</a:t>
            </a:r>
            <a:endParaRPr lang="en-US">
              <a:solidFill>
                <a:schemeClr val="accent1"/>
              </a:solidFill>
            </a:endParaRPr>
          </a:p>
        </p:txBody>
      </p:sp>
      <p:sp>
        <p:nvSpPr>
          <p:cNvPr id="3" name="Text Placeholder 2"/>
          <p:cNvSpPr>
            <a:spLocks noGrp="1"/>
          </p:cNvSpPr>
          <p:nvPr>
            <p:ph type="body" idx="1"/>
          </p:nvPr>
        </p:nvSpPr>
        <p:spPr>
          <a:xfrm>
            <a:off x="968730" y="1984375"/>
            <a:ext cx="10244925" cy="295275"/>
          </a:xfrm>
        </p:spPr>
        <p:txBody>
          <a:bodyPr/>
          <a:lstStyle/>
          <a:p>
            <a:r>
              <a:rPr lang="en-US" dirty="0">
                <a:ea typeface="PT Sans"/>
                <a:sym typeface="PT Sans"/>
              </a:rPr>
              <a:t>Phase 1 – Determine optimal quenching model</a:t>
            </a:r>
          </a:p>
          <a:p>
            <a:endParaRPr lang="en-US" dirty="0"/>
          </a:p>
        </p:txBody>
      </p:sp>
      <p:sp>
        <p:nvSpPr>
          <p:cNvPr id="4" name="Content Placeholder 3"/>
          <p:cNvSpPr>
            <a:spLocks noGrp="1"/>
          </p:cNvSpPr>
          <p:nvPr>
            <p:ph sz="half" idx="2"/>
          </p:nvPr>
        </p:nvSpPr>
        <p:spPr>
          <a:xfrm>
            <a:off x="968731" y="2736412"/>
            <a:ext cx="10244924" cy="3705225"/>
          </a:xfrm>
        </p:spPr>
        <p:txBody>
          <a:bodyPr vert="horz" lIns="0" tIns="182880" rIns="0" bIns="45724" rtlCol="0" anchor="t">
            <a:noAutofit/>
          </a:bodyPr>
          <a:lstStyle/>
          <a:p>
            <a:r>
              <a:rPr lang="en-US" dirty="0">
                <a:cs typeface="Arial"/>
              </a:rPr>
              <a:t>Implement optical corrections</a:t>
            </a:r>
            <a:endParaRPr lang="en-US" dirty="0"/>
          </a:p>
          <a:p>
            <a:r>
              <a:rPr lang="en-US" dirty="0">
                <a:ea typeface="PT Sans"/>
                <a:cs typeface="Arial"/>
              </a:rPr>
              <a:t>Birk's model – use Monte-Carlo (MC) dose and linear energy transfer (LET) to predict light</a:t>
            </a:r>
          </a:p>
          <a:p>
            <a:r>
              <a:rPr lang="en-US" dirty="0" err="1">
                <a:ea typeface="PT Sans"/>
                <a:cs typeface="Arial"/>
              </a:rPr>
              <a:t>Kelleter's</a:t>
            </a:r>
            <a:r>
              <a:rPr lang="en-US" dirty="0">
                <a:ea typeface="PT Sans"/>
                <a:cs typeface="Arial"/>
              </a:rPr>
              <a:t> model – use scintillation light to predict total dose</a:t>
            </a:r>
          </a:p>
          <a:p>
            <a:pPr marL="0" indent="0">
              <a:buNone/>
            </a:pPr>
            <a:endParaRPr lang="en-US" dirty="0">
              <a:ea typeface="PT Sans"/>
              <a:cs typeface="Arial"/>
            </a:endParaRPr>
          </a:p>
          <a:p>
            <a:pPr marL="0" indent="0">
              <a:buNone/>
            </a:pPr>
            <a:endParaRPr lang="en-US" dirty="0">
              <a:ea typeface="PT Sans"/>
              <a:cs typeface="Arial"/>
            </a:endParaRPr>
          </a:p>
        </p:txBody>
      </p:sp>
    </p:spTree>
    <p:custDataLst>
      <p:custData r:id="rId1"/>
      <p:custData r:id="rId2"/>
    </p:custDataLst>
    <p:extLst>
      <p:ext uri="{BB962C8B-B14F-4D97-AF65-F5344CB8AC3E}">
        <p14:creationId xmlns:p14="http://schemas.microsoft.com/office/powerpoint/2010/main" val="901929782"/>
      </p:ext>
    </p:extLst>
  </p:cSld>
  <p:clrMapOvr>
    <a:masterClrMapping/>
  </p:clrMapOvr>
  <p:extLst>
    <p:ext uri="{6950BFC3-D8DA-4A85-94F7-54DA5524770B}">
      <p188:commentRel xmlns:p188="http://schemas.microsoft.com/office/powerpoint/2018/8/main" r:id="rId4"/>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Birks Model </a:t>
            </a:r>
            <a:br>
              <a:rPr lang="en-US"/>
            </a:br>
            <a:r>
              <a:rPr lang="en-US" sz="2400" b="0">
                <a:solidFill>
                  <a:schemeClr val="accent1"/>
                </a:solidFill>
              </a:rPr>
              <a:t>Predicting Quenched light from Dose</a:t>
            </a:r>
            <a:endParaRPr lang="en-US">
              <a:solidFill>
                <a:schemeClr val="accent1"/>
              </a:solidFill>
            </a:endParaRPr>
          </a:p>
        </p:txBody>
      </p:sp>
      <p:sp>
        <p:nvSpPr>
          <p:cNvPr id="4" name="Content Placeholder 3"/>
          <p:cNvSpPr>
            <a:spLocks noGrp="1"/>
          </p:cNvSpPr>
          <p:nvPr>
            <p:ph sz="half" idx="2"/>
          </p:nvPr>
        </p:nvSpPr>
        <p:spPr>
          <a:xfrm>
            <a:off x="976945" y="1602462"/>
            <a:ext cx="6102816" cy="3705225"/>
          </a:xfrm>
        </p:spPr>
        <p:txBody>
          <a:bodyPr vert="horz" lIns="0" tIns="182880" rIns="0" bIns="45724" rtlCol="0" anchor="t">
            <a:noAutofit/>
          </a:bodyPr>
          <a:lstStyle/>
          <a:p>
            <a:r>
              <a:rPr lang="en-US" dirty="0">
                <a:cs typeface="Arial"/>
              </a:rPr>
              <a:t>Empirical model proposed in 1951 </a:t>
            </a:r>
            <a:r>
              <a:rPr lang="en-US" dirty="0">
                <a:ea typeface="PT Sans"/>
                <a:cs typeface="Arial"/>
              </a:rPr>
              <a:t>Utilizes track-average LET, A, kB to calculate scintillation light </a:t>
            </a:r>
          </a:p>
          <a:p>
            <a:r>
              <a:rPr lang="en-US" dirty="0">
                <a:ea typeface="PT Sans"/>
                <a:cs typeface="Arial"/>
              </a:rPr>
              <a:t>Variables</a:t>
            </a:r>
          </a:p>
          <a:p>
            <a:pPr lvl="1">
              <a:buClr>
                <a:srgbClr val="808080"/>
              </a:buClr>
              <a:buFont typeface="Courier New,monospace" pitchFamily="34" charset="0"/>
              <a:buChar char="o"/>
            </a:pPr>
            <a:r>
              <a:rPr lang="en-US" dirty="0">
                <a:ea typeface="PT Sans"/>
                <a:cs typeface="Arial"/>
              </a:rPr>
              <a:t>A: Scaling factor</a:t>
            </a:r>
          </a:p>
          <a:p>
            <a:pPr lvl="1">
              <a:buClr>
                <a:srgbClr val="808080"/>
              </a:buClr>
              <a:buFont typeface="Courier New,monospace" pitchFamily="34" charset="0"/>
              <a:buChar char="o"/>
            </a:pPr>
            <a:r>
              <a:rPr lang="en-US" dirty="0" err="1">
                <a:ea typeface="PT Sans"/>
                <a:cs typeface="Arial"/>
              </a:rPr>
              <a:t>dE</a:t>
            </a:r>
            <a:r>
              <a:rPr lang="en-US" dirty="0">
                <a:ea typeface="PT Sans"/>
                <a:cs typeface="Arial"/>
              </a:rPr>
              <a:t> / dx: Localized energy lost, or LET</a:t>
            </a:r>
          </a:p>
          <a:p>
            <a:pPr lvl="1">
              <a:buClr>
                <a:srgbClr val="808080"/>
              </a:buClr>
              <a:buFont typeface="Courier New,monospace" pitchFamily="34" charset="0"/>
              <a:buChar char="o"/>
            </a:pPr>
            <a:r>
              <a:rPr lang="en-US" dirty="0">
                <a:ea typeface="PT Sans"/>
                <a:cs typeface="Arial"/>
              </a:rPr>
              <a:t>kB: Quenching parameter</a:t>
            </a:r>
          </a:p>
          <a:p>
            <a:r>
              <a:rPr lang="en-US" dirty="0" err="1">
                <a:ea typeface="PT Sans"/>
                <a:cs typeface="Arial"/>
              </a:rPr>
              <a:t>Voxelized</a:t>
            </a:r>
            <a:r>
              <a:rPr lang="en-US" dirty="0">
                <a:ea typeface="PT Sans"/>
                <a:cs typeface="Arial"/>
              </a:rPr>
              <a:t> form derived by Dr. Robertson  </a:t>
            </a:r>
          </a:p>
          <a:p>
            <a:endParaRPr lang="en-US" dirty="0">
              <a:ea typeface="PT Sans"/>
              <a:cs typeface="Arial"/>
            </a:endParaRPr>
          </a:p>
          <a:p>
            <a:pPr marL="0" indent="0">
              <a:buNone/>
            </a:pPr>
            <a:endParaRPr lang="en-US" dirty="0">
              <a:ea typeface="PT Sans"/>
              <a:cs typeface="Arial"/>
            </a:endParaRPr>
          </a:p>
        </p:txBody>
      </p:sp>
      <p:pic>
        <p:nvPicPr>
          <p:cNvPr id="5" name="Picture 4">
            <a:extLst>
              <a:ext uri="{FF2B5EF4-FFF2-40B4-BE49-F238E27FC236}">
                <a16:creationId xmlns:a16="http://schemas.microsoft.com/office/drawing/2014/main" id="{6D57A5A7-84BF-81F7-B79C-547497CD5B21}"/>
              </a:ext>
            </a:extLst>
          </p:cNvPr>
          <p:cNvPicPr>
            <a:picLocks noChangeAspect="1"/>
          </p:cNvPicPr>
          <p:nvPr/>
        </p:nvPicPr>
        <p:blipFill>
          <a:blip r:embed="rId5"/>
          <a:stretch>
            <a:fillRect/>
          </a:stretch>
        </p:blipFill>
        <p:spPr>
          <a:xfrm>
            <a:off x="7079761" y="1929133"/>
            <a:ext cx="4274190" cy="1199683"/>
          </a:xfrm>
          <a:prstGeom prst="rect">
            <a:avLst/>
          </a:prstGeom>
        </p:spPr>
      </p:pic>
      <p:pic>
        <p:nvPicPr>
          <p:cNvPr id="6" name="Picture 5" descr="A math equation with black text&#10;&#10;Description automatically generated">
            <a:extLst>
              <a:ext uri="{FF2B5EF4-FFF2-40B4-BE49-F238E27FC236}">
                <a16:creationId xmlns:a16="http://schemas.microsoft.com/office/drawing/2014/main" id="{166E6B00-1C3D-ED9F-4EFA-E0E8BB199AA2}"/>
              </a:ext>
            </a:extLst>
          </p:cNvPr>
          <p:cNvPicPr>
            <a:picLocks noChangeAspect="1"/>
          </p:cNvPicPr>
          <p:nvPr/>
        </p:nvPicPr>
        <p:blipFill>
          <a:blip r:embed="rId6"/>
          <a:stretch>
            <a:fillRect/>
          </a:stretch>
        </p:blipFill>
        <p:spPr>
          <a:xfrm>
            <a:off x="7571557" y="3785376"/>
            <a:ext cx="3278308" cy="1200150"/>
          </a:xfrm>
          <a:prstGeom prst="rect">
            <a:avLst/>
          </a:prstGeom>
        </p:spPr>
      </p:pic>
      <p:sp>
        <p:nvSpPr>
          <p:cNvPr id="7" name="Content Placeholder 3">
            <a:extLst>
              <a:ext uri="{FF2B5EF4-FFF2-40B4-BE49-F238E27FC236}">
                <a16:creationId xmlns:a16="http://schemas.microsoft.com/office/drawing/2014/main" id="{CB722BE3-09E3-BEDF-D6E5-53E57A35A39B}"/>
              </a:ext>
            </a:extLst>
          </p:cNvPr>
          <p:cNvSpPr txBox="1">
            <a:spLocks/>
          </p:cNvSpPr>
          <p:nvPr/>
        </p:nvSpPr>
        <p:spPr>
          <a:xfrm>
            <a:off x="6520083" y="6060665"/>
            <a:ext cx="5604410" cy="1976318"/>
          </a:xfrm>
          <a:prstGeom prst="rect">
            <a:avLst/>
          </a:prstGeom>
        </p:spPr>
        <p:txBody>
          <a:bodyPr vert="horz" lIns="0" tIns="18288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sz="1600" i="1" dirty="0">
                <a:cs typeface="Arial"/>
              </a:rPr>
              <a:t>Volumetric Scintillation Dosimetry for Scanned Proton Beams</a:t>
            </a:r>
            <a:r>
              <a:rPr lang="en-US" sz="1600" dirty="0">
                <a:cs typeface="Arial"/>
              </a:rPr>
              <a:t> Robertson, 2014</a:t>
            </a:r>
            <a:endParaRPr lang="en-US" sz="1600" dirty="0">
              <a:ea typeface="PT Sans"/>
              <a:cs typeface="Arial"/>
            </a:endParaRPr>
          </a:p>
          <a:p>
            <a:pPr marL="0" indent="0">
              <a:buFont typeface="Arial" pitchFamily="34" charset="0"/>
              <a:buNone/>
            </a:pPr>
            <a:endParaRPr lang="en-US">
              <a:ea typeface="PT Sans"/>
              <a:cs typeface="Arial"/>
            </a:endParaRPr>
          </a:p>
        </p:txBody>
      </p:sp>
    </p:spTree>
    <p:custDataLst>
      <p:custData r:id="rId1"/>
      <p:custData r:id="rId2"/>
    </p:custDataLst>
    <p:extLst>
      <p:ext uri="{BB962C8B-B14F-4D97-AF65-F5344CB8AC3E}">
        <p14:creationId xmlns:p14="http://schemas.microsoft.com/office/powerpoint/2010/main" val="1972799013"/>
      </p:ext>
    </p:extLst>
  </p:cSld>
  <p:clrMapOvr>
    <a:masterClrMapping/>
  </p:clrMapOvr>
  <p:extLst>
    <p:ext uri="{6950BFC3-D8DA-4A85-94F7-54DA5524770B}">
      <p188:commentRel xmlns:p188="http://schemas.microsoft.com/office/powerpoint/2018/8/main" r:id="rId4"/>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Kelleter's Method </a:t>
            </a:r>
            <a:br>
              <a:rPr lang="en-US"/>
            </a:br>
            <a:r>
              <a:rPr lang="en-US" sz="2400" b="0">
                <a:solidFill>
                  <a:schemeClr val="accent1"/>
                </a:solidFill>
              </a:rPr>
              <a:t>Predicting Dose from light data </a:t>
            </a:r>
            <a:endParaRPr lang="en-US">
              <a:solidFill>
                <a:schemeClr val="accent1"/>
              </a:solidFill>
            </a:endParaRPr>
          </a:p>
        </p:txBody>
      </p:sp>
      <p:sp>
        <p:nvSpPr>
          <p:cNvPr id="4" name="Content Placeholder 3"/>
          <p:cNvSpPr>
            <a:spLocks noGrp="1"/>
          </p:cNvSpPr>
          <p:nvPr>
            <p:ph sz="half" idx="2"/>
          </p:nvPr>
        </p:nvSpPr>
        <p:spPr>
          <a:xfrm>
            <a:off x="968731" y="1561929"/>
            <a:ext cx="3299975" cy="4879708"/>
          </a:xfrm>
        </p:spPr>
        <p:txBody>
          <a:bodyPr vert="horz" lIns="0" tIns="182880" rIns="0" bIns="45724" rtlCol="0" anchor="t">
            <a:noAutofit/>
          </a:bodyPr>
          <a:lstStyle/>
          <a:p>
            <a:r>
              <a:rPr lang="en-US" dirty="0">
                <a:cs typeface="Arial"/>
              </a:rPr>
              <a:t>Combines Birk's empirical model and </a:t>
            </a:r>
            <a:r>
              <a:rPr lang="en-US" dirty="0" err="1">
                <a:cs typeface="Arial"/>
              </a:rPr>
              <a:t>Bortfeld's</a:t>
            </a:r>
            <a:r>
              <a:rPr lang="en-US" dirty="0">
                <a:cs typeface="Arial"/>
              </a:rPr>
              <a:t> analytical approximation</a:t>
            </a:r>
          </a:p>
          <a:p>
            <a:r>
              <a:rPr lang="en-US" dirty="0">
                <a:cs typeface="Arial"/>
              </a:rPr>
              <a:t>Predicts integrated depth dose from light data</a:t>
            </a:r>
            <a:endParaRPr lang="en-US" dirty="0">
              <a:ea typeface="PT Sans"/>
              <a:cs typeface="Arial"/>
            </a:endParaRPr>
          </a:p>
          <a:p>
            <a:pPr lvl="1">
              <a:buClr>
                <a:srgbClr val="808080"/>
              </a:buClr>
              <a:buFont typeface="Courier New" pitchFamily="34" charset="0"/>
              <a:buChar char="o"/>
            </a:pPr>
            <a:r>
              <a:rPr lang="en-US" dirty="0">
                <a:ea typeface="PT Sans"/>
                <a:cs typeface="Arial"/>
              </a:rPr>
              <a:t>Limited to IDD, rather than voxel data</a:t>
            </a:r>
          </a:p>
          <a:p>
            <a:pPr marL="0" indent="0">
              <a:buNone/>
            </a:pPr>
            <a:endParaRPr lang="en-US" dirty="0">
              <a:ea typeface="PT Sans"/>
              <a:cs typeface="Arial"/>
            </a:endParaRPr>
          </a:p>
          <a:p>
            <a:pPr marL="0" indent="0">
              <a:buNone/>
            </a:pPr>
            <a:endParaRPr lang="en-US" dirty="0">
              <a:ea typeface="PT Sans"/>
              <a:cs typeface="Arial"/>
            </a:endParaRPr>
          </a:p>
          <a:p>
            <a:endParaRPr lang="en-US" dirty="0">
              <a:ea typeface="PT Sans"/>
              <a:cs typeface="Arial"/>
            </a:endParaRPr>
          </a:p>
          <a:p>
            <a:pPr marL="0" indent="0">
              <a:buNone/>
            </a:pPr>
            <a:endParaRPr lang="en-US" dirty="0">
              <a:ea typeface="PT Sans"/>
              <a:cs typeface="Arial"/>
            </a:endParaRPr>
          </a:p>
        </p:txBody>
      </p:sp>
      <p:pic>
        <p:nvPicPr>
          <p:cNvPr id="7" name="Picture 6">
            <a:extLst>
              <a:ext uri="{FF2B5EF4-FFF2-40B4-BE49-F238E27FC236}">
                <a16:creationId xmlns:a16="http://schemas.microsoft.com/office/drawing/2014/main" id="{A9D97828-4D77-7865-92CB-32853EB60707}"/>
              </a:ext>
            </a:extLst>
          </p:cNvPr>
          <p:cNvPicPr>
            <a:picLocks noChangeAspect="1"/>
          </p:cNvPicPr>
          <p:nvPr/>
        </p:nvPicPr>
        <p:blipFill>
          <a:blip r:embed="rId5"/>
          <a:srcRect t="-55" r="10289" b="73554"/>
          <a:stretch/>
        </p:blipFill>
        <p:spPr>
          <a:xfrm>
            <a:off x="8607576" y="1562250"/>
            <a:ext cx="3441035" cy="1494262"/>
          </a:xfrm>
          <a:prstGeom prst="rect">
            <a:avLst/>
          </a:prstGeom>
        </p:spPr>
      </p:pic>
      <p:pic>
        <p:nvPicPr>
          <p:cNvPr id="3" name="Picture 2">
            <a:extLst>
              <a:ext uri="{FF2B5EF4-FFF2-40B4-BE49-F238E27FC236}">
                <a16:creationId xmlns:a16="http://schemas.microsoft.com/office/drawing/2014/main" id="{ACE21A06-7A3C-386B-07A9-FF072A294779}"/>
              </a:ext>
            </a:extLst>
          </p:cNvPr>
          <p:cNvPicPr>
            <a:picLocks noChangeAspect="1"/>
          </p:cNvPicPr>
          <p:nvPr/>
        </p:nvPicPr>
        <p:blipFill>
          <a:blip r:embed="rId5"/>
          <a:srcRect l="1625" t="40723" r="-1625" b="4021"/>
          <a:stretch/>
        </p:blipFill>
        <p:spPr>
          <a:xfrm>
            <a:off x="8675760" y="3352106"/>
            <a:ext cx="3441135" cy="2613053"/>
          </a:xfrm>
          <a:prstGeom prst="rect">
            <a:avLst/>
          </a:prstGeom>
        </p:spPr>
      </p:pic>
      <p:pic>
        <p:nvPicPr>
          <p:cNvPr id="5" name="Picture 4" descr="A black text on a white background&#10;&#10;Description automatically generated">
            <a:extLst>
              <a:ext uri="{FF2B5EF4-FFF2-40B4-BE49-F238E27FC236}">
                <a16:creationId xmlns:a16="http://schemas.microsoft.com/office/drawing/2014/main" id="{6213EE84-88F3-228F-D752-B0CB36793B5E}"/>
              </a:ext>
            </a:extLst>
          </p:cNvPr>
          <p:cNvPicPr>
            <a:picLocks noChangeAspect="1"/>
          </p:cNvPicPr>
          <p:nvPr/>
        </p:nvPicPr>
        <p:blipFill>
          <a:blip r:embed="rId6"/>
          <a:srcRect l="4828" r="7797"/>
          <a:stretch/>
        </p:blipFill>
        <p:spPr>
          <a:xfrm>
            <a:off x="4690489" y="3053019"/>
            <a:ext cx="3127184" cy="592592"/>
          </a:xfrm>
          <a:prstGeom prst="rect">
            <a:avLst/>
          </a:prstGeom>
        </p:spPr>
      </p:pic>
      <p:pic>
        <p:nvPicPr>
          <p:cNvPr id="6" name="Picture 5">
            <a:extLst>
              <a:ext uri="{FF2B5EF4-FFF2-40B4-BE49-F238E27FC236}">
                <a16:creationId xmlns:a16="http://schemas.microsoft.com/office/drawing/2014/main" id="{F5FC5FDF-FCA9-A123-6D61-C2BF36160551}"/>
              </a:ext>
            </a:extLst>
          </p:cNvPr>
          <p:cNvPicPr>
            <a:picLocks noChangeAspect="1"/>
          </p:cNvPicPr>
          <p:nvPr/>
        </p:nvPicPr>
        <p:blipFill>
          <a:blip r:embed="rId7"/>
          <a:stretch>
            <a:fillRect/>
          </a:stretch>
        </p:blipFill>
        <p:spPr>
          <a:xfrm>
            <a:off x="4377547" y="1864295"/>
            <a:ext cx="3760067" cy="586123"/>
          </a:xfrm>
          <a:prstGeom prst="rect">
            <a:avLst/>
          </a:prstGeom>
        </p:spPr>
      </p:pic>
      <p:pic>
        <p:nvPicPr>
          <p:cNvPr id="9" name="Picture 8" descr="A mathematical equation with black text&#10;&#10;Description automatically generated">
            <a:extLst>
              <a:ext uri="{FF2B5EF4-FFF2-40B4-BE49-F238E27FC236}">
                <a16:creationId xmlns:a16="http://schemas.microsoft.com/office/drawing/2014/main" id="{1BC55785-A40C-5BC8-7393-F04ADC980745}"/>
              </a:ext>
            </a:extLst>
          </p:cNvPr>
          <p:cNvPicPr>
            <a:picLocks noChangeAspect="1"/>
          </p:cNvPicPr>
          <p:nvPr/>
        </p:nvPicPr>
        <p:blipFill>
          <a:blip r:embed="rId8"/>
          <a:stretch>
            <a:fillRect/>
          </a:stretch>
        </p:blipFill>
        <p:spPr>
          <a:xfrm>
            <a:off x="5285592" y="4415467"/>
            <a:ext cx="2027366" cy="590449"/>
          </a:xfrm>
          <a:prstGeom prst="rect">
            <a:avLst/>
          </a:prstGeom>
        </p:spPr>
      </p:pic>
      <p:cxnSp>
        <p:nvCxnSpPr>
          <p:cNvPr id="11" name="Straight Arrow Connector 10">
            <a:extLst>
              <a:ext uri="{FF2B5EF4-FFF2-40B4-BE49-F238E27FC236}">
                <a16:creationId xmlns:a16="http://schemas.microsoft.com/office/drawing/2014/main" id="{AF09BAA7-7B56-7F5B-B1F3-0C7651EC1A89}"/>
              </a:ext>
            </a:extLst>
          </p:cNvPr>
          <p:cNvCxnSpPr/>
          <p:nvPr/>
        </p:nvCxnSpPr>
        <p:spPr>
          <a:xfrm flipV="1">
            <a:off x="8140362" y="2200445"/>
            <a:ext cx="527206" cy="1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78E10DF-9288-6801-5C60-7EDF58046F1F}"/>
              </a:ext>
            </a:extLst>
          </p:cNvPr>
          <p:cNvCxnSpPr>
            <a:cxnSpLocks/>
          </p:cNvCxnSpPr>
          <p:nvPr/>
        </p:nvCxnSpPr>
        <p:spPr>
          <a:xfrm flipV="1">
            <a:off x="7846857" y="2430965"/>
            <a:ext cx="798800" cy="948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600E815-B6B9-35CA-3D81-78E0571F1BAC}"/>
              </a:ext>
            </a:extLst>
          </p:cNvPr>
          <p:cNvCxnSpPr>
            <a:cxnSpLocks/>
          </p:cNvCxnSpPr>
          <p:nvPr/>
        </p:nvCxnSpPr>
        <p:spPr>
          <a:xfrm flipV="1">
            <a:off x="7355729" y="2760280"/>
            <a:ext cx="1292608" cy="1994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4E0B8950-5E6F-A50A-4037-544D486CED3C}"/>
              </a:ext>
            </a:extLst>
          </p:cNvPr>
          <p:cNvSpPr txBox="1">
            <a:spLocks/>
          </p:cNvSpPr>
          <p:nvPr/>
        </p:nvSpPr>
        <p:spPr>
          <a:xfrm>
            <a:off x="8174339" y="5970103"/>
            <a:ext cx="5604410" cy="1976318"/>
          </a:xfrm>
          <a:prstGeom prst="rect">
            <a:avLst/>
          </a:prstGeom>
        </p:spPr>
        <p:txBody>
          <a:bodyPr vert="horz" lIns="0" tIns="18288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sz="1600" i="1" dirty="0">
                <a:cs typeface="Arial"/>
              </a:rPr>
              <a:t>Quenched Bragg curve for proton therapy                    </a:t>
            </a:r>
            <a:r>
              <a:rPr lang="en-US" sz="1600" dirty="0">
                <a:cs typeface="Arial"/>
              </a:rPr>
              <a:t> </a:t>
            </a:r>
            <a:r>
              <a:rPr lang="en-US" sz="1600" dirty="0" err="1">
                <a:cs typeface="Arial"/>
              </a:rPr>
              <a:t>Kelleter</a:t>
            </a:r>
            <a:r>
              <a:rPr lang="en-US" sz="1600" dirty="0">
                <a:cs typeface="Arial"/>
              </a:rPr>
              <a:t> et. al., 2014</a:t>
            </a:r>
            <a:endParaRPr lang="en-US" sz="1600" dirty="0">
              <a:ea typeface="PT Sans"/>
              <a:cs typeface="Arial"/>
            </a:endParaRPr>
          </a:p>
          <a:p>
            <a:pPr marL="0" indent="0">
              <a:buFont typeface="Arial" pitchFamily="34" charset="0"/>
              <a:buNone/>
            </a:pPr>
            <a:endParaRPr lang="en-US">
              <a:ea typeface="PT Sans"/>
              <a:cs typeface="Arial"/>
            </a:endParaRPr>
          </a:p>
        </p:txBody>
      </p:sp>
    </p:spTree>
    <p:custDataLst>
      <p:custData r:id="rId1"/>
      <p:custData r:id="rId2"/>
    </p:custDataLst>
    <p:extLst>
      <p:ext uri="{BB962C8B-B14F-4D97-AF65-F5344CB8AC3E}">
        <p14:creationId xmlns:p14="http://schemas.microsoft.com/office/powerpoint/2010/main" val="2638021364"/>
      </p:ext>
    </p:extLst>
  </p:cSld>
  <p:clrMapOvr>
    <a:masterClrMapping/>
  </p:clrMapOvr>
  <p:extLst>
    <p:ext uri="{6950BFC3-D8DA-4A85-94F7-54DA5524770B}">
      <p188:commentRel xmlns:p188="http://schemas.microsoft.com/office/powerpoint/2018/8/main" r:id="rId4"/>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448" y="320575"/>
            <a:ext cx="11069378" cy="587375"/>
          </a:xfrm>
        </p:spPr>
        <p:txBody>
          <a:bodyPr/>
          <a:lstStyle/>
          <a:p>
            <a:r>
              <a:rPr lang="en-US" sz="2800"/>
              <a:t>Phase 1 – Determine optimal Data processing method</a:t>
            </a:r>
            <a:r>
              <a:rPr lang="en-US"/>
              <a:t> </a:t>
            </a:r>
          </a:p>
        </p:txBody>
      </p:sp>
      <p:sp>
        <p:nvSpPr>
          <p:cNvPr id="3" name="Text Placeholder 2"/>
          <p:cNvSpPr>
            <a:spLocks noGrp="1"/>
          </p:cNvSpPr>
          <p:nvPr>
            <p:ph type="body" idx="1"/>
          </p:nvPr>
        </p:nvSpPr>
        <p:spPr>
          <a:xfrm>
            <a:off x="1598412" y="985375"/>
            <a:ext cx="4888156" cy="295275"/>
          </a:xfrm>
        </p:spPr>
        <p:txBody>
          <a:bodyPr/>
          <a:lstStyle/>
          <a:p>
            <a:r>
              <a:rPr lang="en-US">
                <a:ea typeface="PT Sans"/>
                <a:sym typeface="PT Sans"/>
              </a:rPr>
              <a:t>Birks Method</a:t>
            </a:r>
            <a:endParaRPr lang="en-US">
              <a:ea typeface="PT Sans"/>
              <a:cs typeface="Arial"/>
            </a:endParaRPr>
          </a:p>
          <a:p>
            <a:endParaRPr lang="en-US"/>
          </a:p>
        </p:txBody>
      </p:sp>
      <p:sp>
        <p:nvSpPr>
          <p:cNvPr id="5" name="Text Placeholder 4"/>
          <p:cNvSpPr>
            <a:spLocks noGrp="1"/>
          </p:cNvSpPr>
          <p:nvPr>
            <p:ph type="body" sz="quarter" idx="3"/>
          </p:nvPr>
        </p:nvSpPr>
        <p:spPr>
          <a:xfrm>
            <a:off x="8140627" y="985375"/>
            <a:ext cx="3637216" cy="295275"/>
          </a:xfrm>
        </p:spPr>
        <p:txBody>
          <a:bodyPr/>
          <a:lstStyle/>
          <a:p>
            <a:r>
              <a:rPr lang="en-US">
                <a:sym typeface="PT Sans"/>
              </a:rPr>
              <a:t>Kelleter Method</a:t>
            </a:r>
            <a:endParaRPr lang="en-US"/>
          </a:p>
          <a:p>
            <a:endParaRPr lang="en-US"/>
          </a:p>
        </p:txBody>
      </p:sp>
      <p:sp>
        <p:nvSpPr>
          <p:cNvPr id="10" name="Content Placeholder 9">
            <a:extLst>
              <a:ext uri="{FF2B5EF4-FFF2-40B4-BE49-F238E27FC236}">
                <a16:creationId xmlns:a16="http://schemas.microsoft.com/office/drawing/2014/main" id="{9CAA248B-F59A-7C69-5792-5945CC2DC9AB}"/>
              </a:ext>
            </a:extLst>
          </p:cNvPr>
          <p:cNvSpPr>
            <a:spLocks noGrp="1"/>
          </p:cNvSpPr>
          <p:nvPr>
            <p:ph sz="quarter" idx="4"/>
          </p:nvPr>
        </p:nvSpPr>
        <p:spPr>
          <a:xfrm>
            <a:off x="458518" y="1718474"/>
            <a:ext cx="1309924" cy="600225"/>
          </a:xfr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p>
            <a:pPr marL="0" indent="0">
              <a:buNone/>
            </a:pPr>
            <a:r>
              <a:rPr lang="en-US">
                <a:cs typeface="Arial"/>
              </a:rPr>
              <a:t>MC Dose</a:t>
            </a:r>
          </a:p>
        </p:txBody>
      </p:sp>
      <p:sp>
        <p:nvSpPr>
          <p:cNvPr id="12" name="Content Placeholder 9">
            <a:extLst>
              <a:ext uri="{FF2B5EF4-FFF2-40B4-BE49-F238E27FC236}">
                <a16:creationId xmlns:a16="http://schemas.microsoft.com/office/drawing/2014/main" id="{1A474623-E2B6-C891-D5EF-6CE0CCD0E00A}"/>
              </a:ext>
            </a:extLst>
          </p:cNvPr>
          <p:cNvSpPr txBox="1">
            <a:spLocks/>
          </p:cNvSpPr>
          <p:nvPr/>
        </p:nvSpPr>
        <p:spPr>
          <a:xfrm>
            <a:off x="3282564" y="1717874"/>
            <a:ext cx="1174992"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MC LET</a:t>
            </a:r>
            <a:endParaRPr lang="en-US"/>
          </a:p>
        </p:txBody>
      </p:sp>
      <p:sp>
        <p:nvSpPr>
          <p:cNvPr id="14" name="Content Placeholder 9">
            <a:extLst>
              <a:ext uri="{FF2B5EF4-FFF2-40B4-BE49-F238E27FC236}">
                <a16:creationId xmlns:a16="http://schemas.microsoft.com/office/drawing/2014/main" id="{7CEF9428-572D-BCC4-A8C5-32B604733482}"/>
              </a:ext>
            </a:extLst>
          </p:cNvPr>
          <p:cNvSpPr txBox="1">
            <a:spLocks/>
          </p:cNvSpPr>
          <p:nvPr/>
        </p:nvSpPr>
        <p:spPr>
          <a:xfrm>
            <a:off x="1600417" y="2896874"/>
            <a:ext cx="1993576"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Birks' Formula</a:t>
            </a:r>
            <a:endParaRPr lang="en-US"/>
          </a:p>
        </p:txBody>
      </p:sp>
      <p:sp>
        <p:nvSpPr>
          <p:cNvPr id="15" name="Content Placeholder 9">
            <a:extLst>
              <a:ext uri="{FF2B5EF4-FFF2-40B4-BE49-F238E27FC236}">
                <a16:creationId xmlns:a16="http://schemas.microsoft.com/office/drawing/2014/main" id="{4CE25110-36D8-9633-3B30-A50D989150CF}"/>
              </a:ext>
            </a:extLst>
          </p:cNvPr>
          <p:cNvSpPr txBox="1">
            <a:spLocks/>
          </p:cNvSpPr>
          <p:nvPr/>
        </p:nvSpPr>
        <p:spPr>
          <a:xfrm>
            <a:off x="269673" y="4129874"/>
            <a:ext cx="215549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a:cs typeface="Arial"/>
              </a:rPr>
              <a:t>Quenched Light</a:t>
            </a:r>
            <a:endParaRPr lang="en-US"/>
          </a:p>
        </p:txBody>
      </p:sp>
      <p:sp>
        <p:nvSpPr>
          <p:cNvPr id="16" name="Content Placeholder 9">
            <a:extLst>
              <a:ext uri="{FF2B5EF4-FFF2-40B4-BE49-F238E27FC236}">
                <a16:creationId xmlns:a16="http://schemas.microsoft.com/office/drawing/2014/main" id="{71477B13-BD84-AE81-C867-EDF3090266F8}"/>
              </a:ext>
            </a:extLst>
          </p:cNvPr>
          <p:cNvSpPr txBox="1">
            <a:spLocks/>
          </p:cNvSpPr>
          <p:nvPr/>
        </p:nvSpPr>
        <p:spPr>
          <a:xfrm>
            <a:off x="3049392" y="4129874"/>
            <a:ext cx="215549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Measured Light</a:t>
            </a:r>
            <a:endParaRPr lang="en-US"/>
          </a:p>
        </p:txBody>
      </p:sp>
      <p:sp>
        <p:nvSpPr>
          <p:cNvPr id="17" name="Content Placeholder 9">
            <a:extLst>
              <a:ext uri="{FF2B5EF4-FFF2-40B4-BE49-F238E27FC236}">
                <a16:creationId xmlns:a16="http://schemas.microsoft.com/office/drawing/2014/main" id="{F3FCDA50-44B2-0005-545B-EEA4BEAD7029}"/>
              </a:ext>
            </a:extLst>
          </p:cNvPr>
          <p:cNvSpPr txBox="1">
            <a:spLocks/>
          </p:cNvSpPr>
          <p:nvPr/>
        </p:nvSpPr>
        <p:spPr>
          <a:xfrm>
            <a:off x="1349504" y="5560874"/>
            <a:ext cx="2488324"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a:cs typeface="Arial"/>
              </a:rPr>
              <a:t>Gamma Analysis</a:t>
            </a:r>
            <a:endParaRPr lang="en-US"/>
          </a:p>
        </p:txBody>
      </p:sp>
      <p:sp>
        <p:nvSpPr>
          <p:cNvPr id="20" name="Content Placeholder 9">
            <a:extLst>
              <a:ext uri="{FF2B5EF4-FFF2-40B4-BE49-F238E27FC236}">
                <a16:creationId xmlns:a16="http://schemas.microsoft.com/office/drawing/2014/main" id="{F92C2CBC-4A52-B4AB-020F-5133089E1F0C}"/>
              </a:ext>
            </a:extLst>
          </p:cNvPr>
          <p:cNvSpPr txBox="1">
            <a:spLocks/>
          </p:cNvSpPr>
          <p:nvPr/>
        </p:nvSpPr>
        <p:spPr>
          <a:xfrm>
            <a:off x="8223388" y="1717874"/>
            <a:ext cx="215549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Measured Light</a:t>
            </a:r>
            <a:endParaRPr lang="en-US"/>
          </a:p>
        </p:txBody>
      </p:sp>
      <p:sp>
        <p:nvSpPr>
          <p:cNvPr id="21" name="Content Placeholder 9">
            <a:extLst>
              <a:ext uri="{FF2B5EF4-FFF2-40B4-BE49-F238E27FC236}">
                <a16:creationId xmlns:a16="http://schemas.microsoft.com/office/drawing/2014/main" id="{0367F132-708F-8902-98E7-8250359D67D4}"/>
              </a:ext>
            </a:extLst>
          </p:cNvPr>
          <p:cNvSpPr txBox="1">
            <a:spLocks/>
          </p:cNvSpPr>
          <p:nvPr/>
        </p:nvSpPr>
        <p:spPr>
          <a:xfrm>
            <a:off x="8051033" y="2896874"/>
            <a:ext cx="2506316"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Kelleter's Formula</a:t>
            </a:r>
            <a:endParaRPr lang="en-US"/>
          </a:p>
        </p:txBody>
      </p:sp>
      <p:sp>
        <p:nvSpPr>
          <p:cNvPr id="22" name="Content Placeholder 9">
            <a:extLst>
              <a:ext uri="{FF2B5EF4-FFF2-40B4-BE49-F238E27FC236}">
                <a16:creationId xmlns:a16="http://schemas.microsoft.com/office/drawing/2014/main" id="{51A42CC4-BEA4-0C73-3269-F0CEE4FC4B37}"/>
              </a:ext>
            </a:extLst>
          </p:cNvPr>
          <p:cNvSpPr txBox="1">
            <a:spLocks/>
          </p:cNvSpPr>
          <p:nvPr/>
        </p:nvSpPr>
        <p:spPr>
          <a:xfrm>
            <a:off x="6701720" y="4129874"/>
            <a:ext cx="215549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a:cs typeface="Arial"/>
              </a:rPr>
              <a:t>Predicted Dose</a:t>
            </a:r>
            <a:endParaRPr lang="en-US"/>
          </a:p>
        </p:txBody>
      </p:sp>
      <p:sp>
        <p:nvSpPr>
          <p:cNvPr id="23" name="Content Placeholder 9">
            <a:extLst>
              <a:ext uri="{FF2B5EF4-FFF2-40B4-BE49-F238E27FC236}">
                <a16:creationId xmlns:a16="http://schemas.microsoft.com/office/drawing/2014/main" id="{5C1DBE98-6F7B-84F3-3238-5EC6567135E2}"/>
              </a:ext>
            </a:extLst>
          </p:cNvPr>
          <p:cNvSpPr txBox="1">
            <a:spLocks/>
          </p:cNvSpPr>
          <p:nvPr/>
        </p:nvSpPr>
        <p:spPr>
          <a:xfrm>
            <a:off x="9788595" y="4129874"/>
            <a:ext cx="132791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MC Dose</a:t>
            </a:r>
            <a:endParaRPr lang="en-US"/>
          </a:p>
        </p:txBody>
      </p:sp>
      <p:sp>
        <p:nvSpPr>
          <p:cNvPr id="24" name="Content Placeholder 9">
            <a:extLst>
              <a:ext uri="{FF2B5EF4-FFF2-40B4-BE49-F238E27FC236}">
                <a16:creationId xmlns:a16="http://schemas.microsoft.com/office/drawing/2014/main" id="{47FC82D8-454D-2AC9-3F0D-D129C985E250}"/>
              </a:ext>
            </a:extLst>
          </p:cNvPr>
          <p:cNvSpPr txBox="1">
            <a:spLocks/>
          </p:cNvSpPr>
          <p:nvPr/>
        </p:nvSpPr>
        <p:spPr>
          <a:xfrm>
            <a:off x="8141820" y="5560874"/>
            <a:ext cx="2488324"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a:cs typeface="Arial"/>
              </a:rPr>
              <a:t>Gamma Analysis</a:t>
            </a:r>
            <a:endParaRPr lang="en-US"/>
          </a:p>
        </p:txBody>
      </p:sp>
      <p:cxnSp>
        <p:nvCxnSpPr>
          <p:cNvPr id="25" name="Straight Arrow Connector 24">
            <a:extLst>
              <a:ext uri="{FF2B5EF4-FFF2-40B4-BE49-F238E27FC236}">
                <a16:creationId xmlns:a16="http://schemas.microsoft.com/office/drawing/2014/main" id="{4B72FAB5-FFE4-E372-F324-A2AC65C192D5}"/>
              </a:ext>
            </a:extLst>
          </p:cNvPr>
          <p:cNvCxnSpPr/>
          <p:nvPr/>
        </p:nvCxnSpPr>
        <p:spPr>
          <a:xfrm>
            <a:off x="5898079" y="1423800"/>
            <a:ext cx="2623" cy="54324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11B357B-62E3-FBF6-EC97-DF4C84B8755E}"/>
              </a:ext>
            </a:extLst>
          </p:cNvPr>
          <p:cNvCxnSpPr/>
          <p:nvPr/>
        </p:nvCxnSpPr>
        <p:spPr>
          <a:xfrm>
            <a:off x="1309353" y="2358675"/>
            <a:ext cx="716499" cy="50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013501B-0B97-7B0F-4B95-D2DA2F812D9C}"/>
              </a:ext>
            </a:extLst>
          </p:cNvPr>
          <p:cNvCxnSpPr>
            <a:cxnSpLocks/>
          </p:cNvCxnSpPr>
          <p:nvPr/>
        </p:nvCxnSpPr>
        <p:spPr>
          <a:xfrm flipH="1">
            <a:off x="3159937" y="2358675"/>
            <a:ext cx="704778" cy="50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5027CC0-908B-FD01-C399-6FD6CCB86358}"/>
              </a:ext>
            </a:extLst>
          </p:cNvPr>
          <p:cNvCxnSpPr>
            <a:cxnSpLocks/>
          </p:cNvCxnSpPr>
          <p:nvPr/>
        </p:nvCxnSpPr>
        <p:spPr>
          <a:xfrm flipH="1">
            <a:off x="1722576" y="3537675"/>
            <a:ext cx="785738" cy="56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D1BA765-A267-25DA-4BEA-F57B10D25C46}"/>
              </a:ext>
            </a:extLst>
          </p:cNvPr>
          <p:cNvCxnSpPr>
            <a:cxnSpLocks/>
          </p:cNvCxnSpPr>
          <p:nvPr/>
        </p:nvCxnSpPr>
        <p:spPr>
          <a:xfrm>
            <a:off x="1735520" y="4761674"/>
            <a:ext cx="572574" cy="77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94BE05A-3D81-0B36-9A22-628DB41E66BA}"/>
              </a:ext>
            </a:extLst>
          </p:cNvPr>
          <p:cNvCxnSpPr>
            <a:cxnSpLocks/>
          </p:cNvCxnSpPr>
          <p:nvPr/>
        </p:nvCxnSpPr>
        <p:spPr>
          <a:xfrm flipH="1">
            <a:off x="2848772" y="4761674"/>
            <a:ext cx="632815" cy="77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39A4424-9B03-32F0-617E-19819E643659}"/>
              </a:ext>
            </a:extLst>
          </p:cNvPr>
          <p:cNvCxnSpPr>
            <a:cxnSpLocks/>
          </p:cNvCxnSpPr>
          <p:nvPr/>
        </p:nvCxnSpPr>
        <p:spPr>
          <a:xfrm>
            <a:off x="9236667" y="2322675"/>
            <a:ext cx="5861" cy="57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AB4E9C9-8A97-CEFA-89C4-1D3E8FCF9767}"/>
              </a:ext>
            </a:extLst>
          </p:cNvPr>
          <p:cNvCxnSpPr>
            <a:cxnSpLocks/>
          </p:cNvCxnSpPr>
          <p:nvPr/>
        </p:nvCxnSpPr>
        <p:spPr>
          <a:xfrm flipH="1">
            <a:off x="8014905" y="3537675"/>
            <a:ext cx="659801" cy="56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5E23980-F583-0074-1810-C3E576C36F39}"/>
              </a:ext>
            </a:extLst>
          </p:cNvPr>
          <p:cNvCxnSpPr>
            <a:cxnSpLocks/>
          </p:cNvCxnSpPr>
          <p:nvPr/>
        </p:nvCxnSpPr>
        <p:spPr>
          <a:xfrm flipH="1">
            <a:off x="9701049" y="4770674"/>
            <a:ext cx="722768" cy="761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0B39168-EA8F-E404-8A2E-B67FE1001E73}"/>
              </a:ext>
            </a:extLst>
          </p:cNvPr>
          <p:cNvCxnSpPr>
            <a:cxnSpLocks/>
          </p:cNvCxnSpPr>
          <p:nvPr/>
        </p:nvCxnSpPr>
        <p:spPr>
          <a:xfrm>
            <a:off x="8013177" y="4770674"/>
            <a:ext cx="887412" cy="761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custData r:id="rId1"/>
      <p:custData r:id="rId2"/>
    </p:custDataLst>
    <p:extLst>
      <p:ext uri="{BB962C8B-B14F-4D97-AF65-F5344CB8AC3E}">
        <p14:creationId xmlns:p14="http://schemas.microsoft.com/office/powerpoint/2010/main" val="198106050"/>
      </p:ext>
    </p:extLst>
  </p:cSld>
  <p:clrMapOvr>
    <a:masterClrMapping/>
  </p:clrMapOvr>
  <p:extLst>
    <p:ext uri="{6950BFC3-D8DA-4A85-94F7-54DA5524770B}">
      <p188:commentRel xmlns:p188="http://schemas.microsoft.com/office/powerpoint/2018/8/main"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CF79D-3F7A-F78B-761C-D6312A0637D4}"/>
              </a:ext>
            </a:extLst>
          </p:cNvPr>
          <p:cNvPicPr>
            <a:picLocks noChangeAspect="1"/>
          </p:cNvPicPr>
          <p:nvPr/>
        </p:nvPicPr>
        <p:blipFill>
          <a:blip r:embed="rId3"/>
          <a:stretch>
            <a:fillRect/>
          </a:stretch>
        </p:blipFill>
        <p:spPr>
          <a:xfrm>
            <a:off x="211970" y="161600"/>
            <a:ext cx="7083566" cy="3052724"/>
          </a:xfrm>
          <a:prstGeom prst="rect">
            <a:avLst/>
          </a:prstGeom>
        </p:spPr>
      </p:pic>
      <p:pic>
        <p:nvPicPr>
          <p:cNvPr id="5" name="Picture 4">
            <a:extLst>
              <a:ext uri="{FF2B5EF4-FFF2-40B4-BE49-F238E27FC236}">
                <a16:creationId xmlns:a16="http://schemas.microsoft.com/office/drawing/2014/main" id="{299A7572-7475-8B0B-DAD6-3A3D2314D0FD}"/>
              </a:ext>
            </a:extLst>
          </p:cNvPr>
          <p:cNvPicPr>
            <a:picLocks noChangeAspect="1"/>
          </p:cNvPicPr>
          <p:nvPr/>
        </p:nvPicPr>
        <p:blipFill>
          <a:blip r:embed="rId4"/>
          <a:stretch>
            <a:fillRect/>
          </a:stretch>
        </p:blipFill>
        <p:spPr>
          <a:xfrm>
            <a:off x="7220077" y="331838"/>
            <a:ext cx="4968748" cy="6194323"/>
          </a:xfrm>
          <a:prstGeom prst="rect">
            <a:avLst/>
          </a:prstGeom>
        </p:spPr>
      </p:pic>
      <p:pic>
        <p:nvPicPr>
          <p:cNvPr id="7" name="Picture 6">
            <a:extLst>
              <a:ext uri="{FF2B5EF4-FFF2-40B4-BE49-F238E27FC236}">
                <a16:creationId xmlns:a16="http://schemas.microsoft.com/office/drawing/2014/main" id="{58A2A57B-0BBA-9430-DD21-A3CC275A0C90}"/>
              </a:ext>
            </a:extLst>
          </p:cNvPr>
          <p:cNvPicPr>
            <a:picLocks noChangeAspect="1"/>
          </p:cNvPicPr>
          <p:nvPr/>
        </p:nvPicPr>
        <p:blipFill>
          <a:blip r:embed="rId5"/>
          <a:stretch>
            <a:fillRect/>
          </a:stretch>
        </p:blipFill>
        <p:spPr>
          <a:xfrm>
            <a:off x="448192" y="3540250"/>
            <a:ext cx="2817034" cy="2985911"/>
          </a:xfrm>
          <a:prstGeom prst="rect">
            <a:avLst/>
          </a:prstGeom>
        </p:spPr>
      </p:pic>
      <p:pic>
        <p:nvPicPr>
          <p:cNvPr id="9" name="Picture 8">
            <a:extLst>
              <a:ext uri="{FF2B5EF4-FFF2-40B4-BE49-F238E27FC236}">
                <a16:creationId xmlns:a16="http://schemas.microsoft.com/office/drawing/2014/main" id="{33672585-308A-8FE4-3E7A-C92D82F6629D}"/>
              </a:ext>
            </a:extLst>
          </p:cNvPr>
          <p:cNvPicPr>
            <a:picLocks noChangeAspect="1"/>
          </p:cNvPicPr>
          <p:nvPr/>
        </p:nvPicPr>
        <p:blipFill>
          <a:blip r:embed="rId6"/>
          <a:stretch>
            <a:fillRect/>
          </a:stretch>
        </p:blipFill>
        <p:spPr>
          <a:xfrm>
            <a:off x="3777982" y="3540250"/>
            <a:ext cx="2983427" cy="3052724"/>
          </a:xfrm>
          <a:prstGeom prst="rect">
            <a:avLst/>
          </a:prstGeom>
        </p:spPr>
      </p:pic>
    </p:spTree>
    <p:extLst>
      <p:ext uri="{BB962C8B-B14F-4D97-AF65-F5344CB8AC3E}">
        <p14:creationId xmlns:p14="http://schemas.microsoft.com/office/powerpoint/2010/main" val="114298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138" y="240191"/>
            <a:ext cx="9998921" cy="587375"/>
          </a:xfrm>
        </p:spPr>
        <p:txBody>
          <a:bodyPr/>
          <a:lstStyle/>
          <a:p>
            <a:r>
              <a:rPr lang="en-US"/>
              <a:t>Model Comparison</a:t>
            </a:r>
            <a:endParaRPr lang="en-US">
              <a:solidFill>
                <a:schemeClr val="accent1"/>
              </a:solidFill>
            </a:endParaRPr>
          </a:p>
        </p:txBody>
      </p:sp>
      <p:pic>
        <p:nvPicPr>
          <p:cNvPr id="3" name="Content Placeholder 2" descr="A screenshot of a computer screen&#10;&#10;Description automatically generated">
            <a:extLst>
              <a:ext uri="{FF2B5EF4-FFF2-40B4-BE49-F238E27FC236}">
                <a16:creationId xmlns:a16="http://schemas.microsoft.com/office/drawing/2014/main" id="{CF1C1F24-338D-95AA-3D6F-06DCA2690138}"/>
              </a:ext>
            </a:extLst>
          </p:cNvPr>
          <p:cNvPicPr>
            <a:picLocks noGrp="1" noChangeAspect="1"/>
          </p:cNvPicPr>
          <p:nvPr>
            <p:ph sz="half" idx="2"/>
          </p:nvPr>
        </p:nvPicPr>
        <p:blipFill>
          <a:blip r:embed="rId5"/>
          <a:srcRect l="2752" t="7585" r="2905" b="50807"/>
          <a:stretch/>
        </p:blipFill>
        <p:spPr>
          <a:xfrm>
            <a:off x="643503" y="831609"/>
            <a:ext cx="10687274" cy="3333595"/>
          </a:xfrm>
        </p:spPr>
      </p:pic>
      <p:pic>
        <p:nvPicPr>
          <p:cNvPr id="5" name="Content Placeholder 2" descr="A screenshot of a computer screen&#10;&#10;Description automatically generated">
            <a:extLst>
              <a:ext uri="{FF2B5EF4-FFF2-40B4-BE49-F238E27FC236}">
                <a16:creationId xmlns:a16="http://schemas.microsoft.com/office/drawing/2014/main" id="{744AD6DC-4BD1-E211-1A00-4CEAAAC1AB04}"/>
              </a:ext>
            </a:extLst>
          </p:cNvPr>
          <p:cNvPicPr>
            <a:picLocks noChangeAspect="1"/>
          </p:cNvPicPr>
          <p:nvPr/>
        </p:nvPicPr>
        <p:blipFill>
          <a:blip r:embed="rId5"/>
          <a:srcRect l="2676" t="58103" r="2985" b="681"/>
          <a:stretch/>
        </p:blipFill>
        <p:spPr>
          <a:xfrm>
            <a:off x="645650" y="4167515"/>
            <a:ext cx="10686855" cy="2452855"/>
          </a:xfrm>
          <a:prstGeom prst="rect">
            <a:avLst/>
          </a:prstGeom>
        </p:spPr>
      </p:pic>
    </p:spTree>
    <p:custDataLst>
      <p:custData r:id="rId1"/>
      <p:custData r:id="rId2"/>
    </p:custDataLst>
    <p:extLst>
      <p:ext uri="{BB962C8B-B14F-4D97-AF65-F5344CB8AC3E}">
        <p14:creationId xmlns:p14="http://schemas.microsoft.com/office/powerpoint/2010/main" val="471484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8917A-276A-9A60-A285-9DA6AD4B93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46BDF-2A97-46C2-52FC-14E06830C644}"/>
              </a:ext>
            </a:extLst>
          </p:cNvPr>
          <p:cNvSpPr>
            <a:spLocks noGrp="1"/>
          </p:cNvSpPr>
          <p:nvPr>
            <p:ph type="title"/>
          </p:nvPr>
        </p:nvSpPr>
        <p:spPr>
          <a:xfrm>
            <a:off x="361448" y="320575"/>
            <a:ext cx="11069378" cy="587375"/>
          </a:xfrm>
        </p:spPr>
        <p:txBody>
          <a:bodyPr/>
          <a:lstStyle/>
          <a:p>
            <a:r>
              <a:rPr lang="en-US" sz="2800" dirty="0"/>
              <a:t>Quenching correction method</a:t>
            </a:r>
            <a:endParaRPr lang="en-US" dirty="0"/>
          </a:p>
        </p:txBody>
      </p:sp>
      <p:sp>
        <p:nvSpPr>
          <p:cNvPr id="3" name="Text Placeholder 2">
            <a:extLst>
              <a:ext uri="{FF2B5EF4-FFF2-40B4-BE49-F238E27FC236}">
                <a16:creationId xmlns:a16="http://schemas.microsoft.com/office/drawing/2014/main" id="{7C5263E3-42F1-F725-8D1F-6C838E22B1DA}"/>
              </a:ext>
            </a:extLst>
          </p:cNvPr>
          <p:cNvSpPr>
            <a:spLocks noGrp="1"/>
          </p:cNvSpPr>
          <p:nvPr>
            <p:ph type="body" idx="1"/>
          </p:nvPr>
        </p:nvSpPr>
        <p:spPr>
          <a:xfrm>
            <a:off x="1598412" y="985375"/>
            <a:ext cx="4888156" cy="295275"/>
          </a:xfrm>
        </p:spPr>
        <p:txBody>
          <a:bodyPr/>
          <a:lstStyle/>
          <a:p>
            <a:r>
              <a:rPr lang="en-US">
                <a:ea typeface="PT Sans"/>
                <a:sym typeface="PT Sans"/>
              </a:rPr>
              <a:t>Birks Method</a:t>
            </a:r>
            <a:endParaRPr lang="en-US">
              <a:ea typeface="PT Sans"/>
              <a:cs typeface="Arial"/>
            </a:endParaRPr>
          </a:p>
          <a:p>
            <a:endParaRPr lang="en-US"/>
          </a:p>
        </p:txBody>
      </p:sp>
      <p:sp>
        <p:nvSpPr>
          <p:cNvPr id="5" name="Text Placeholder 4">
            <a:extLst>
              <a:ext uri="{FF2B5EF4-FFF2-40B4-BE49-F238E27FC236}">
                <a16:creationId xmlns:a16="http://schemas.microsoft.com/office/drawing/2014/main" id="{64984003-7FB6-DB61-3613-66EE7BFF2F3B}"/>
              </a:ext>
            </a:extLst>
          </p:cNvPr>
          <p:cNvSpPr>
            <a:spLocks noGrp="1"/>
          </p:cNvSpPr>
          <p:nvPr>
            <p:ph type="body" sz="quarter" idx="3"/>
          </p:nvPr>
        </p:nvSpPr>
        <p:spPr>
          <a:xfrm>
            <a:off x="8140627" y="985375"/>
            <a:ext cx="3637216" cy="295275"/>
          </a:xfrm>
        </p:spPr>
        <p:txBody>
          <a:bodyPr/>
          <a:lstStyle/>
          <a:p>
            <a:r>
              <a:rPr lang="en-US" dirty="0" err="1">
                <a:sym typeface="PT Sans"/>
              </a:rPr>
              <a:t>Kelleter</a:t>
            </a:r>
            <a:r>
              <a:rPr lang="en-US" dirty="0">
                <a:sym typeface="PT Sans"/>
              </a:rPr>
              <a:t> Method</a:t>
            </a:r>
            <a:endParaRPr lang="en-US" dirty="0"/>
          </a:p>
          <a:p>
            <a:endParaRPr lang="en-US" dirty="0"/>
          </a:p>
        </p:txBody>
      </p:sp>
      <p:sp>
        <p:nvSpPr>
          <p:cNvPr id="10" name="Content Placeholder 9">
            <a:extLst>
              <a:ext uri="{FF2B5EF4-FFF2-40B4-BE49-F238E27FC236}">
                <a16:creationId xmlns:a16="http://schemas.microsoft.com/office/drawing/2014/main" id="{9E0907C1-A64A-2832-4579-2D808BD55D95}"/>
              </a:ext>
            </a:extLst>
          </p:cNvPr>
          <p:cNvSpPr>
            <a:spLocks noGrp="1"/>
          </p:cNvSpPr>
          <p:nvPr>
            <p:ph sz="quarter" idx="4"/>
          </p:nvPr>
        </p:nvSpPr>
        <p:spPr>
          <a:xfrm>
            <a:off x="458518" y="1718474"/>
            <a:ext cx="1309924" cy="600225"/>
          </a:xfr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p>
            <a:pPr marL="0" indent="0">
              <a:buNone/>
            </a:pPr>
            <a:r>
              <a:rPr lang="en-US">
                <a:cs typeface="Arial"/>
              </a:rPr>
              <a:t>MC Dose</a:t>
            </a:r>
          </a:p>
        </p:txBody>
      </p:sp>
      <p:sp>
        <p:nvSpPr>
          <p:cNvPr id="12" name="Content Placeholder 9">
            <a:extLst>
              <a:ext uri="{FF2B5EF4-FFF2-40B4-BE49-F238E27FC236}">
                <a16:creationId xmlns:a16="http://schemas.microsoft.com/office/drawing/2014/main" id="{466C57D8-D6BD-3FC2-B7E1-2CB014AADDFD}"/>
              </a:ext>
            </a:extLst>
          </p:cNvPr>
          <p:cNvSpPr txBox="1">
            <a:spLocks/>
          </p:cNvSpPr>
          <p:nvPr/>
        </p:nvSpPr>
        <p:spPr>
          <a:xfrm>
            <a:off x="3282564" y="1717874"/>
            <a:ext cx="1174992"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MC LET</a:t>
            </a:r>
            <a:endParaRPr lang="en-US"/>
          </a:p>
        </p:txBody>
      </p:sp>
      <p:sp>
        <p:nvSpPr>
          <p:cNvPr id="14" name="Content Placeholder 9">
            <a:extLst>
              <a:ext uri="{FF2B5EF4-FFF2-40B4-BE49-F238E27FC236}">
                <a16:creationId xmlns:a16="http://schemas.microsoft.com/office/drawing/2014/main" id="{5C3CB18E-1B39-E628-067B-57C1B1C1CA4A}"/>
              </a:ext>
            </a:extLst>
          </p:cNvPr>
          <p:cNvSpPr txBox="1">
            <a:spLocks/>
          </p:cNvSpPr>
          <p:nvPr/>
        </p:nvSpPr>
        <p:spPr>
          <a:xfrm>
            <a:off x="1600417" y="2896874"/>
            <a:ext cx="1993576"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Birks' Formula</a:t>
            </a:r>
            <a:endParaRPr lang="en-US"/>
          </a:p>
        </p:txBody>
      </p:sp>
      <p:sp>
        <p:nvSpPr>
          <p:cNvPr id="15" name="Content Placeholder 9">
            <a:extLst>
              <a:ext uri="{FF2B5EF4-FFF2-40B4-BE49-F238E27FC236}">
                <a16:creationId xmlns:a16="http://schemas.microsoft.com/office/drawing/2014/main" id="{8DDCE2C3-BE19-3CD0-695E-CB2655B6F4A5}"/>
              </a:ext>
            </a:extLst>
          </p:cNvPr>
          <p:cNvSpPr txBox="1">
            <a:spLocks/>
          </p:cNvSpPr>
          <p:nvPr/>
        </p:nvSpPr>
        <p:spPr>
          <a:xfrm>
            <a:off x="269673" y="4129874"/>
            <a:ext cx="215549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a:cs typeface="Arial"/>
              </a:rPr>
              <a:t>Quenched Light</a:t>
            </a:r>
            <a:endParaRPr lang="en-US"/>
          </a:p>
        </p:txBody>
      </p:sp>
      <p:sp>
        <p:nvSpPr>
          <p:cNvPr id="16" name="Content Placeholder 9">
            <a:extLst>
              <a:ext uri="{FF2B5EF4-FFF2-40B4-BE49-F238E27FC236}">
                <a16:creationId xmlns:a16="http://schemas.microsoft.com/office/drawing/2014/main" id="{026AD4AE-CE88-BB16-F5F0-D68B41953BA7}"/>
              </a:ext>
            </a:extLst>
          </p:cNvPr>
          <p:cNvSpPr txBox="1">
            <a:spLocks/>
          </p:cNvSpPr>
          <p:nvPr/>
        </p:nvSpPr>
        <p:spPr>
          <a:xfrm>
            <a:off x="3049392" y="4129874"/>
            <a:ext cx="215549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Measured Light</a:t>
            </a:r>
            <a:endParaRPr lang="en-US"/>
          </a:p>
        </p:txBody>
      </p:sp>
      <p:sp>
        <p:nvSpPr>
          <p:cNvPr id="17" name="Content Placeholder 9">
            <a:extLst>
              <a:ext uri="{FF2B5EF4-FFF2-40B4-BE49-F238E27FC236}">
                <a16:creationId xmlns:a16="http://schemas.microsoft.com/office/drawing/2014/main" id="{C4F739FD-AB71-7854-4391-819DF86EE16B}"/>
              </a:ext>
            </a:extLst>
          </p:cNvPr>
          <p:cNvSpPr txBox="1">
            <a:spLocks/>
          </p:cNvSpPr>
          <p:nvPr/>
        </p:nvSpPr>
        <p:spPr>
          <a:xfrm>
            <a:off x="1349504" y="5560874"/>
            <a:ext cx="2488324"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a:cs typeface="Arial"/>
              </a:rPr>
              <a:t>Gamma Analysis</a:t>
            </a:r>
            <a:endParaRPr lang="en-US"/>
          </a:p>
        </p:txBody>
      </p:sp>
      <p:sp>
        <p:nvSpPr>
          <p:cNvPr id="20" name="Content Placeholder 9">
            <a:extLst>
              <a:ext uri="{FF2B5EF4-FFF2-40B4-BE49-F238E27FC236}">
                <a16:creationId xmlns:a16="http://schemas.microsoft.com/office/drawing/2014/main" id="{763C87FE-4C61-2F66-5DD6-4DD42C77987F}"/>
              </a:ext>
            </a:extLst>
          </p:cNvPr>
          <p:cNvSpPr txBox="1">
            <a:spLocks/>
          </p:cNvSpPr>
          <p:nvPr/>
        </p:nvSpPr>
        <p:spPr>
          <a:xfrm>
            <a:off x="8223388" y="1717874"/>
            <a:ext cx="215549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dirty="0">
                <a:cs typeface="Arial"/>
              </a:rPr>
              <a:t>Measured Light</a:t>
            </a:r>
            <a:endParaRPr lang="en-US" dirty="0"/>
          </a:p>
        </p:txBody>
      </p:sp>
      <p:sp>
        <p:nvSpPr>
          <p:cNvPr id="21" name="Content Placeholder 9">
            <a:extLst>
              <a:ext uri="{FF2B5EF4-FFF2-40B4-BE49-F238E27FC236}">
                <a16:creationId xmlns:a16="http://schemas.microsoft.com/office/drawing/2014/main" id="{D6FD2AB0-5EFE-BCB9-CF6A-599C82156CBF}"/>
              </a:ext>
            </a:extLst>
          </p:cNvPr>
          <p:cNvSpPr txBox="1">
            <a:spLocks/>
          </p:cNvSpPr>
          <p:nvPr/>
        </p:nvSpPr>
        <p:spPr>
          <a:xfrm>
            <a:off x="8051033" y="2896874"/>
            <a:ext cx="2506316"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Kelleter's Formula</a:t>
            </a:r>
            <a:endParaRPr lang="en-US"/>
          </a:p>
        </p:txBody>
      </p:sp>
      <p:sp>
        <p:nvSpPr>
          <p:cNvPr id="22" name="Content Placeholder 9">
            <a:extLst>
              <a:ext uri="{FF2B5EF4-FFF2-40B4-BE49-F238E27FC236}">
                <a16:creationId xmlns:a16="http://schemas.microsoft.com/office/drawing/2014/main" id="{32A5BC67-EC4D-37E1-8C88-AE785666FBEE}"/>
              </a:ext>
            </a:extLst>
          </p:cNvPr>
          <p:cNvSpPr txBox="1">
            <a:spLocks/>
          </p:cNvSpPr>
          <p:nvPr/>
        </p:nvSpPr>
        <p:spPr>
          <a:xfrm>
            <a:off x="6701720" y="4129874"/>
            <a:ext cx="215549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a:cs typeface="Arial"/>
              </a:rPr>
              <a:t>Predicted Dose</a:t>
            </a:r>
            <a:endParaRPr lang="en-US"/>
          </a:p>
        </p:txBody>
      </p:sp>
      <p:sp>
        <p:nvSpPr>
          <p:cNvPr id="23" name="Content Placeholder 9">
            <a:extLst>
              <a:ext uri="{FF2B5EF4-FFF2-40B4-BE49-F238E27FC236}">
                <a16:creationId xmlns:a16="http://schemas.microsoft.com/office/drawing/2014/main" id="{52FBF890-497F-5E4C-CFF9-1727FF9D4A7E}"/>
              </a:ext>
            </a:extLst>
          </p:cNvPr>
          <p:cNvSpPr txBox="1">
            <a:spLocks/>
          </p:cNvSpPr>
          <p:nvPr/>
        </p:nvSpPr>
        <p:spPr>
          <a:xfrm>
            <a:off x="9788595" y="4129874"/>
            <a:ext cx="132791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MC Dose</a:t>
            </a:r>
            <a:endParaRPr lang="en-US"/>
          </a:p>
        </p:txBody>
      </p:sp>
      <p:sp>
        <p:nvSpPr>
          <p:cNvPr id="24" name="Content Placeholder 9">
            <a:extLst>
              <a:ext uri="{FF2B5EF4-FFF2-40B4-BE49-F238E27FC236}">
                <a16:creationId xmlns:a16="http://schemas.microsoft.com/office/drawing/2014/main" id="{7E053B22-98D9-1732-2851-A1D5B1E990B0}"/>
              </a:ext>
            </a:extLst>
          </p:cNvPr>
          <p:cNvSpPr txBox="1">
            <a:spLocks/>
          </p:cNvSpPr>
          <p:nvPr/>
        </p:nvSpPr>
        <p:spPr>
          <a:xfrm>
            <a:off x="8141820" y="5560874"/>
            <a:ext cx="2488324"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a:cs typeface="Arial"/>
              </a:rPr>
              <a:t>Gamma Analysis</a:t>
            </a:r>
            <a:endParaRPr lang="en-US"/>
          </a:p>
        </p:txBody>
      </p:sp>
      <p:cxnSp>
        <p:nvCxnSpPr>
          <p:cNvPr id="25" name="Straight Arrow Connector 24">
            <a:extLst>
              <a:ext uri="{FF2B5EF4-FFF2-40B4-BE49-F238E27FC236}">
                <a16:creationId xmlns:a16="http://schemas.microsoft.com/office/drawing/2014/main" id="{6C589703-F3D9-0263-5CCD-0128BF0FADCB}"/>
              </a:ext>
            </a:extLst>
          </p:cNvPr>
          <p:cNvCxnSpPr/>
          <p:nvPr/>
        </p:nvCxnSpPr>
        <p:spPr>
          <a:xfrm>
            <a:off x="5898079" y="1423800"/>
            <a:ext cx="2623" cy="54324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2C7360C-0CF7-D092-9B06-CD4B040BDD93}"/>
              </a:ext>
            </a:extLst>
          </p:cNvPr>
          <p:cNvCxnSpPr/>
          <p:nvPr/>
        </p:nvCxnSpPr>
        <p:spPr>
          <a:xfrm>
            <a:off x="1309353" y="2358675"/>
            <a:ext cx="716499" cy="50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2BCCB04-DF5D-519F-7A5D-399F9039502D}"/>
              </a:ext>
            </a:extLst>
          </p:cNvPr>
          <p:cNvCxnSpPr>
            <a:cxnSpLocks/>
          </p:cNvCxnSpPr>
          <p:nvPr/>
        </p:nvCxnSpPr>
        <p:spPr>
          <a:xfrm flipH="1">
            <a:off x="3159937" y="2358675"/>
            <a:ext cx="704778" cy="50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EDD036-D6CC-95E5-B2E6-B51FA1C97DB3}"/>
              </a:ext>
            </a:extLst>
          </p:cNvPr>
          <p:cNvCxnSpPr>
            <a:cxnSpLocks/>
          </p:cNvCxnSpPr>
          <p:nvPr/>
        </p:nvCxnSpPr>
        <p:spPr>
          <a:xfrm flipH="1">
            <a:off x="1722576" y="3537675"/>
            <a:ext cx="785738" cy="56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E9C2EE2-214B-CB57-020D-F985D9684F36}"/>
              </a:ext>
            </a:extLst>
          </p:cNvPr>
          <p:cNvCxnSpPr>
            <a:cxnSpLocks/>
          </p:cNvCxnSpPr>
          <p:nvPr/>
        </p:nvCxnSpPr>
        <p:spPr>
          <a:xfrm>
            <a:off x="1735520" y="4761674"/>
            <a:ext cx="572574" cy="77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8AB6C60-DFA5-CE18-69F3-377880376711}"/>
              </a:ext>
            </a:extLst>
          </p:cNvPr>
          <p:cNvCxnSpPr>
            <a:cxnSpLocks/>
          </p:cNvCxnSpPr>
          <p:nvPr/>
        </p:nvCxnSpPr>
        <p:spPr>
          <a:xfrm flipH="1">
            <a:off x="2848772" y="4761674"/>
            <a:ext cx="632815" cy="77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87F480E-4832-8B85-C326-407CED1B7CE9}"/>
              </a:ext>
            </a:extLst>
          </p:cNvPr>
          <p:cNvCxnSpPr>
            <a:cxnSpLocks/>
          </p:cNvCxnSpPr>
          <p:nvPr/>
        </p:nvCxnSpPr>
        <p:spPr>
          <a:xfrm>
            <a:off x="9236667" y="2322675"/>
            <a:ext cx="5861" cy="57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51460B-BA3D-6846-60F7-90D540C27CC3}"/>
              </a:ext>
            </a:extLst>
          </p:cNvPr>
          <p:cNvCxnSpPr>
            <a:cxnSpLocks/>
          </p:cNvCxnSpPr>
          <p:nvPr/>
        </p:nvCxnSpPr>
        <p:spPr>
          <a:xfrm flipH="1">
            <a:off x="8014905" y="3537675"/>
            <a:ext cx="659801" cy="56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2CF5590-C455-1BC8-BC40-1AD261F4368E}"/>
              </a:ext>
            </a:extLst>
          </p:cNvPr>
          <p:cNvCxnSpPr>
            <a:cxnSpLocks/>
          </p:cNvCxnSpPr>
          <p:nvPr/>
        </p:nvCxnSpPr>
        <p:spPr>
          <a:xfrm flipH="1">
            <a:off x="9701049" y="4770674"/>
            <a:ext cx="722768" cy="761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6610B87-F1DE-AA03-80F0-BDDB4CF7DF25}"/>
              </a:ext>
            </a:extLst>
          </p:cNvPr>
          <p:cNvCxnSpPr>
            <a:cxnSpLocks/>
          </p:cNvCxnSpPr>
          <p:nvPr/>
        </p:nvCxnSpPr>
        <p:spPr>
          <a:xfrm>
            <a:off x="8013177" y="4770674"/>
            <a:ext cx="887412" cy="761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ustDataLst>
      <p:custData r:id="rId1"/>
      <p:custData r:id="rId2"/>
    </p:custDataLst>
    <p:extLst>
      <p:ext uri="{BB962C8B-B14F-4D97-AF65-F5344CB8AC3E}">
        <p14:creationId xmlns:p14="http://schemas.microsoft.com/office/powerpoint/2010/main" val="180018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xEl>
                                              <p:pRg st="0" end="0"/>
                                            </p:txEl>
                                          </p:spTgt>
                                        </p:tgtEl>
                                        <p:attrNameLst>
                                          <p:attrName>ppt_w</p:attrName>
                                        </p:attrNameLst>
                                      </p:cBhvr>
                                      <p:tavLst>
                                        <p:tav tm="0">
                                          <p:val>
                                            <p:strVal val="ppt_w"/>
                                          </p:val>
                                        </p:tav>
                                        <p:tav tm="100000">
                                          <p:val>
                                            <p:fltVal val="0"/>
                                          </p:val>
                                        </p:tav>
                                      </p:tavLst>
                                    </p:anim>
                                    <p:anim calcmode="lin" valueType="num">
                                      <p:cBhvr>
                                        <p:cTn id="7" dur="1000"/>
                                        <p:tgtEl>
                                          <p:spTgt spid="5">
                                            <p:txEl>
                                              <p:pRg st="0" end="0"/>
                                            </p:txEl>
                                          </p:spTgt>
                                        </p:tgtEl>
                                        <p:attrNameLst>
                                          <p:attrName>ppt_h</p:attrName>
                                        </p:attrNameLst>
                                      </p:cBhvr>
                                      <p:tavLst>
                                        <p:tav tm="0">
                                          <p:val>
                                            <p:strVal val="ppt_h"/>
                                          </p:val>
                                        </p:tav>
                                        <p:tav tm="100000">
                                          <p:val>
                                            <p:fltVal val="0"/>
                                          </p:val>
                                        </p:tav>
                                      </p:tavLst>
                                    </p:anim>
                                    <p:anim calcmode="lin" valueType="num">
                                      <p:cBhvr>
                                        <p:cTn id="8" dur="1000"/>
                                        <p:tgtEl>
                                          <p:spTgt spid="5">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5">
                                            <p:txEl>
                                              <p:pRg st="0" end="0"/>
                                            </p:txEl>
                                          </p:spTgt>
                                        </p:tgtEl>
                                      </p:cBhvr>
                                    </p:animEffect>
                                    <p:set>
                                      <p:cBhvr>
                                        <p:cTn id="10" dur="1" fill="hold">
                                          <p:stCondLst>
                                            <p:cond delay="999"/>
                                          </p:stCondLst>
                                        </p:cTn>
                                        <p:tgtEl>
                                          <p:spTgt spid="5">
                                            <p:txEl>
                                              <p:pRg st="0" end="0"/>
                                            </p:txEl>
                                          </p:spTgt>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20"/>
                                        </p:tgtEl>
                                        <p:attrNameLst>
                                          <p:attrName>ppt_w</p:attrName>
                                        </p:attrNameLst>
                                      </p:cBhvr>
                                      <p:tavLst>
                                        <p:tav tm="0">
                                          <p:val>
                                            <p:strVal val="ppt_w"/>
                                          </p:val>
                                        </p:tav>
                                        <p:tav tm="100000">
                                          <p:val>
                                            <p:fltVal val="0"/>
                                          </p:val>
                                        </p:tav>
                                      </p:tavLst>
                                    </p:anim>
                                    <p:anim calcmode="lin" valueType="num">
                                      <p:cBhvr>
                                        <p:cTn id="13" dur="1000"/>
                                        <p:tgtEl>
                                          <p:spTgt spid="20"/>
                                        </p:tgtEl>
                                        <p:attrNameLst>
                                          <p:attrName>ppt_h</p:attrName>
                                        </p:attrNameLst>
                                      </p:cBhvr>
                                      <p:tavLst>
                                        <p:tav tm="0">
                                          <p:val>
                                            <p:strVal val="ppt_h"/>
                                          </p:val>
                                        </p:tav>
                                        <p:tav tm="100000">
                                          <p:val>
                                            <p:fltVal val="0"/>
                                          </p:val>
                                        </p:tav>
                                      </p:tavLst>
                                    </p:anim>
                                    <p:anim calcmode="lin" valueType="num">
                                      <p:cBhvr>
                                        <p:cTn id="14" dur="1000"/>
                                        <p:tgtEl>
                                          <p:spTgt spid="20"/>
                                        </p:tgtEl>
                                        <p:attrNameLst>
                                          <p:attrName>style.rotation</p:attrName>
                                        </p:attrNameLst>
                                      </p:cBhvr>
                                      <p:tavLst>
                                        <p:tav tm="0">
                                          <p:val>
                                            <p:fltVal val="0"/>
                                          </p:val>
                                        </p:tav>
                                        <p:tav tm="100000">
                                          <p:val>
                                            <p:fltVal val="90"/>
                                          </p:val>
                                        </p:tav>
                                      </p:tavLst>
                                    </p:anim>
                                    <p:animEffect transition="out" filter="fade">
                                      <p:cBhvr>
                                        <p:cTn id="15" dur="1000"/>
                                        <p:tgtEl>
                                          <p:spTgt spid="20"/>
                                        </p:tgtEl>
                                      </p:cBhvr>
                                    </p:animEffect>
                                    <p:set>
                                      <p:cBhvr>
                                        <p:cTn id="16" dur="1" fill="hold">
                                          <p:stCondLst>
                                            <p:cond delay="999"/>
                                          </p:stCondLst>
                                        </p:cTn>
                                        <p:tgtEl>
                                          <p:spTgt spid="20"/>
                                        </p:tgtEl>
                                        <p:attrNameLst>
                                          <p:attrName>style.visibility</p:attrName>
                                        </p:attrNameLst>
                                      </p:cBhvr>
                                      <p:to>
                                        <p:strVal val="hidden"/>
                                      </p:to>
                                    </p:set>
                                  </p:childTnLst>
                                </p:cTn>
                              </p:par>
                              <p:par>
                                <p:cTn id="17" presetID="31" presetClass="exit" presetSubtype="0" fill="hold" grpId="0" nodeType="withEffect">
                                  <p:stCondLst>
                                    <p:cond delay="0"/>
                                  </p:stCondLst>
                                  <p:childTnLst>
                                    <p:anim calcmode="lin" valueType="num">
                                      <p:cBhvr>
                                        <p:cTn id="18" dur="1000"/>
                                        <p:tgtEl>
                                          <p:spTgt spid="21"/>
                                        </p:tgtEl>
                                        <p:attrNameLst>
                                          <p:attrName>ppt_w</p:attrName>
                                        </p:attrNameLst>
                                      </p:cBhvr>
                                      <p:tavLst>
                                        <p:tav tm="0">
                                          <p:val>
                                            <p:strVal val="ppt_w"/>
                                          </p:val>
                                        </p:tav>
                                        <p:tav tm="100000">
                                          <p:val>
                                            <p:fltVal val="0"/>
                                          </p:val>
                                        </p:tav>
                                      </p:tavLst>
                                    </p:anim>
                                    <p:anim calcmode="lin" valueType="num">
                                      <p:cBhvr>
                                        <p:cTn id="19" dur="1000"/>
                                        <p:tgtEl>
                                          <p:spTgt spid="21"/>
                                        </p:tgtEl>
                                        <p:attrNameLst>
                                          <p:attrName>ppt_h</p:attrName>
                                        </p:attrNameLst>
                                      </p:cBhvr>
                                      <p:tavLst>
                                        <p:tav tm="0">
                                          <p:val>
                                            <p:strVal val="ppt_h"/>
                                          </p:val>
                                        </p:tav>
                                        <p:tav tm="100000">
                                          <p:val>
                                            <p:fltVal val="0"/>
                                          </p:val>
                                        </p:tav>
                                      </p:tavLst>
                                    </p:anim>
                                    <p:anim calcmode="lin" valueType="num">
                                      <p:cBhvr>
                                        <p:cTn id="20" dur="1000"/>
                                        <p:tgtEl>
                                          <p:spTgt spid="21"/>
                                        </p:tgtEl>
                                        <p:attrNameLst>
                                          <p:attrName>style.rotation</p:attrName>
                                        </p:attrNameLst>
                                      </p:cBhvr>
                                      <p:tavLst>
                                        <p:tav tm="0">
                                          <p:val>
                                            <p:fltVal val="0"/>
                                          </p:val>
                                        </p:tav>
                                        <p:tav tm="100000">
                                          <p:val>
                                            <p:fltVal val="90"/>
                                          </p:val>
                                        </p:tav>
                                      </p:tavLst>
                                    </p:anim>
                                    <p:animEffect transition="out" filter="fade">
                                      <p:cBhvr>
                                        <p:cTn id="21" dur="1000"/>
                                        <p:tgtEl>
                                          <p:spTgt spid="21"/>
                                        </p:tgtEl>
                                      </p:cBhvr>
                                    </p:animEffect>
                                    <p:set>
                                      <p:cBhvr>
                                        <p:cTn id="22" dur="1" fill="hold">
                                          <p:stCondLst>
                                            <p:cond delay="999"/>
                                          </p:stCondLst>
                                        </p:cTn>
                                        <p:tgtEl>
                                          <p:spTgt spid="21"/>
                                        </p:tgtEl>
                                        <p:attrNameLst>
                                          <p:attrName>style.visibility</p:attrName>
                                        </p:attrNameLst>
                                      </p:cBhvr>
                                      <p:to>
                                        <p:strVal val="hidden"/>
                                      </p:to>
                                    </p:set>
                                  </p:childTnLst>
                                </p:cTn>
                              </p:par>
                              <p:par>
                                <p:cTn id="23" presetID="31" presetClass="exit" presetSubtype="0" fill="hold" grpId="0" nodeType="withEffect">
                                  <p:stCondLst>
                                    <p:cond delay="0"/>
                                  </p:stCondLst>
                                  <p:childTnLst>
                                    <p:anim calcmode="lin" valueType="num">
                                      <p:cBhvr>
                                        <p:cTn id="24" dur="1000"/>
                                        <p:tgtEl>
                                          <p:spTgt spid="22"/>
                                        </p:tgtEl>
                                        <p:attrNameLst>
                                          <p:attrName>ppt_w</p:attrName>
                                        </p:attrNameLst>
                                      </p:cBhvr>
                                      <p:tavLst>
                                        <p:tav tm="0">
                                          <p:val>
                                            <p:strVal val="ppt_w"/>
                                          </p:val>
                                        </p:tav>
                                        <p:tav tm="100000">
                                          <p:val>
                                            <p:fltVal val="0"/>
                                          </p:val>
                                        </p:tav>
                                      </p:tavLst>
                                    </p:anim>
                                    <p:anim calcmode="lin" valueType="num">
                                      <p:cBhvr>
                                        <p:cTn id="25" dur="1000"/>
                                        <p:tgtEl>
                                          <p:spTgt spid="22"/>
                                        </p:tgtEl>
                                        <p:attrNameLst>
                                          <p:attrName>ppt_h</p:attrName>
                                        </p:attrNameLst>
                                      </p:cBhvr>
                                      <p:tavLst>
                                        <p:tav tm="0">
                                          <p:val>
                                            <p:strVal val="ppt_h"/>
                                          </p:val>
                                        </p:tav>
                                        <p:tav tm="100000">
                                          <p:val>
                                            <p:fltVal val="0"/>
                                          </p:val>
                                        </p:tav>
                                      </p:tavLst>
                                    </p:anim>
                                    <p:anim calcmode="lin" valueType="num">
                                      <p:cBhvr>
                                        <p:cTn id="26" dur="1000"/>
                                        <p:tgtEl>
                                          <p:spTgt spid="22"/>
                                        </p:tgtEl>
                                        <p:attrNameLst>
                                          <p:attrName>style.rotation</p:attrName>
                                        </p:attrNameLst>
                                      </p:cBhvr>
                                      <p:tavLst>
                                        <p:tav tm="0">
                                          <p:val>
                                            <p:fltVal val="0"/>
                                          </p:val>
                                        </p:tav>
                                        <p:tav tm="100000">
                                          <p:val>
                                            <p:fltVal val="90"/>
                                          </p:val>
                                        </p:tav>
                                      </p:tavLst>
                                    </p:anim>
                                    <p:animEffect transition="out" filter="fade">
                                      <p:cBhvr>
                                        <p:cTn id="27" dur="1000"/>
                                        <p:tgtEl>
                                          <p:spTgt spid="22"/>
                                        </p:tgtEl>
                                      </p:cBhvr>
                                    </p:animEffect>
                                    <p:set>
                                      <p:cBhvr>
                                        <p:cTn id="28" dur="1" fill="hold">
                                          <p:stCondLst>
                                            <p:cond delay="999"/>
                                          </p:stCondLst>
                                        </p:cTn>
                                        <p:tgtEl>
                                          <p:spTgt spid="22"/>
                                        </p:tgtEl>
                                        <p:attrNameLst>
                                          <p:attrName>style.visibility</p:attrName>
                                        </p:attrNameLst>
                                      </p:cBhvr>
                                      <p:to>
                                        <p:strVal val="hidden"/>
                                      </p:to>
                                    </p:set>
                                  </p:childTnLst>
                                </p:cTn>
                              </p:par>
                              <p:par>
                                <p:cTn id="29" presetID="31" presetClass="exit" presetSubtype="0" fill="hold" grpId="0" nodeType="withEffect">
                                  <p:stCondLst>
                                    <p:cond delay="0"/>
                                  </p:stCondLst>
                                  <p:childTnLst>
                                    <p:anim calcmode="lin" valueType="num">
                                      <p:cBhvr>
                                        <p:cTn id="30" dur="1000"/>
                                        <p:tgtEl>
                                          <p:spTgt spid="23"/>
                                        </p:tgtEl>
                                        <p:attrNameLst>
                                          <p:attrName>ppt_w</p:attrName>
                                        </p:attrNameLst>
                                      </p:cBhvr>
                                      <p:tavLst>
                                        <p:tav tm="0">
                                          <p:val>
                                            <p:strVal val="ppt_w"/>
                                          </p:val>
                                        </p:tav>
                                        <p:tav tm="100000">
                                          <p:val>
                                            <p:fltVal val="0"/>
                                          </p:val>
                                        </p:tav>
                                      </p:tavLst>
                                    </p:anim>
                                    <p:anim calcmode="lin" valueType="num">
                                      <p:cBhvr>
                                        <p:cTn id="31" dur="1000"/>
                                        <p:tgtEl>
                                          <p:spTgt spid="23"/>
                                        </p:tgtEl>
                                        <p:attrNameLst>
                                          <p:attrName>ppt_h</p:attrName>
                                        </p:attrNameLst>
                                      </p:cBhvr>
                                      <p:tavLst>
                                        <p:tav tm="0">
                                          <p:val>
                                            <p:strVal val="ppt_h"/>
                                          </p:val>
                                        </p:tav>
                                        <p:tav tm="100000">
                                          <p:val>
                                            <p:fltVal val="0"/>
                                          </p:val>
                                        </p:tav>
                                      </p:tavLst>
                                    </p:anim>
                                    <p:anim calcmode="lin" valueType="num">
                                      <p:cBhvr>
                                        <p:cTn id="32" dur="1000"/>
                                        <p:tgtEl>
                                          <p:spTgt spid="23"/>
                                        </p:tgtEl>
                                        <p:attrNameLst>
                                          <p:attrName>style.rotation</p:attrName>
                                        </p:attrNameLst>
                                      </p:cBhvr>
                                      <p:tavLst>
                                        <p:tav tm="0">
                                          <p:val>
                                            <p:fltVal val="0"/>
                                          </p:val>
                                        </p:tav>
                                        <p:tav tm="100000">
                                          <p:val>
                                            <p:fltVal val="90"/>
                                          </p:val>
                                        </p:tav>
                                      </p:tavLst>
                                    </p:anim>
                                    <p:animEffect transition="out" filter="fade">
                                      <p:cBhvr>
                                        <p:cTn id="33" dur="1000"/>
                                        <p:tgtEl>
                                          <p:spTgt spid="23"/>
                                        </p:tgtEl>
                                      </p:cBhvr>
                                    </p:animEffect>
                                    <p:set>
                                      <p:cBhvr>
                                        <p:cTn id="34" dur="1" fill="hold">
                                          <p:stCondLst>
                                            <p:cond delay="999"/>
                                          </p:stCondLst>
                                        </p:cTn>
                                        <p:tgtEl>
                                          <p:spTgt spid="23"/>
                                        </p:tgtEl>
                                        <p:attrNameLst>
                                          <p:attrName>style.visibility</p:attrName>
                                        </p:attrNameLst>
                                      </p:cBhvr>
                                      <p:to>
                                        <p:strVal val="hidden"/>
                                      </p:to>
                                    </p:set>
                                  </p:childTnLst>
                                </p:cTn>
                              </p:par>
                              <p:par>
                                <p:cTn id="35" presetID="31" presetClass="exit" presetSubtype="0" fill="hold" grpId="0" nodeType="withEffect">
                                  <p:stCondLst>
                                    <p:cond delay="0"/>
                                  </p:stCondLst>
                                  <p:childTnLst>
                                    <p:anim calcmode="lin" valueType="num">
                                      <p:cBhvr>
                                        <p:cTn id="36" dur="1000"/>
                                        <p:tgtEl>
                                          <p:spTgt spid="24"/>
                                        </p:tgtEl>
                                        <p:attrNameLst>
                                          <p:attrName>ppt_w</p:attrName>
                                        </p:attrNameLst>
                                      </p:cBhvr>
                                      <p:tavLst>
                                        <p:tav tm="0">
                                          <p:val>
                                            <p:strVal val="ppt_w"/>
                                          </p:val>
                                        </p:tav>
                                        <p:tav tm="100000">
                                          <p:val>
                                            <p:fltVal val="0"/>
                                          </p:val>
                                        </p:tav>
                                      </p:tavLst>
                                    </p:anim>
                                    <p:anim calcmode="lin" valueType="num">
                                      <p:cBhvr>
                                        <p:cTn id="37" dur="1000"/>
                                        <p:tgtEl>
                                          <p:spTgt spid="24"/>
                                        </p:tgtEl>
                                        <p:attrNameLst>
                                          <p:attrName>ppt_h</p:attrName>
                                        </p:attrNameLst>
                                      </p:cBhvr>
                                      <p:tavLst>
                                        <p:tav tm="0">
                                          <p:val>
                                            <p:strVal val="ppt_h"/>
                                          </p:val>
                                        </p:tav>
                                        <p:tav tm="100000">
                                          <p:val>
                                            <p:fltVal val="0"/>
                                          </p:val>
                                        </p:tav>
                                      </p:tavLst>
                                    </p:anim>
                                    <p:anim calcmode="lin" valueType="num">
                                      <p:cBhvr>
                                        <p:cTn id="38" dur="1000"/>
                                        <p:tgtEl>
                                          <p:spTgt spid="24"/>
                                        </p:tgtEl>
                                        <p:attrNameLst>
                                          <p:attrName>style.rotation</p:attrName>
                                        </p:attrNameLst>
                                      </p:cBhvr>
                                      <p:tavLst>
                                        <p:tav tm="0">
                                          <p:val>
                                            <p:fltVal val="0"/>
                                          </p:val>
                                        </p:tav>
                                        <p:tav tm="100000">
                                          <p:val>
                                            <p:fltVal val="90"/>
                                          </p:val>
                                        </p:tav>
                                      </p:tavLst>
                                    </p:anim>
                                    <p:animEffect transition="out" filter="fade">
                                      <p:cBhvr>
                                        <p:cTn id="39" dur="1000"/>
                                        <p:tgtEl>
                                          <p:spTgt spid="24"/>
                                        </p:tgtEl>
                                      </p:cBhvr>
                                    </p:animEffect>
                                    <p:set>
                                      <p:cBhvr>
                                        <p:cTn id="40" dur="1" fill="hold">
                                          <p:stCondLst>
                                            <p:cond delay="999"/>
                                          </p:stCondLst>
                                        </p:cTn>
                                        <p:tgtEl>
                                          <p:spTgt spid="24"/>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31"/>
                                        </p:tgtEl>
                                        <p:attrNameLst>
                                          <p:attrName>ppt_w</p:attrName>
                                        </p:attrNameLst>
                                      </p:cBhvr>
                                      <p:tavLst>
                                        <p:tav tm="0">
                                          <p:val>
                                            <p:strVal val="ppt_w"/>
                                          </p:val>
                                        </p:tav>
                                        <p:tav tm="100000">
                                          <p:val>
                                            <p:fltVal val="0"/>
                                          </p:val>
                                        </p:tav>
                                      </p:tavLst>
                                    </p:anim>
                                    <p:anim calcmode="lin" valueType="num">
                                      <p:cBhvr>
                                        <p:cTn id="43" dur="1000"/>
                                        <p:tgtEl>
                                          <p:spTgt spid="31"/>
                                        </p:tgtEl>
                                        <p:attrNameLst>
                                          <p:attrName>ppt_h</p:attrName>
                                        </p:attrNameLst>
                                      </p:cBhvr>
                                      <p:tavLst>
                                        <p:tav tm="0">
                                          <p:val>
                                            <p:strVal val="ppt_h"/>
                                          </p:val>
                                        </p:tav>
                                        <p:tav tm="100000">
                                          <p:val>
                                            <p:fltVal val="0"/>
                                          </p:val>
                                        </p:tav>
                                      </p:tavLst>
                                    </p:anim>
                                    <p:anim calcmode="lin" valueType="num">
                                      <p:cBhvr>
                                        <p:cTn id="44" dur="1000"/>
                                        <p:tgtEl>
                                          <p:spTgt spid="31"/>
                                        </p:tgtEl>
                                        <p:attrNameLst>
                                          <p:attrName>style.rotation</p:attrName>
                                        </p:attrNameLst>
                                      </p:cBhvr>
                                      <p:tavLst>
                                        <p:tav tm="0">
                                          <p:val>
                                            <p:fltVal val="0"/>
                                          </p:val>
                                        </p:tav>
                                        <p:tav tm="100000">
                                          <p:val>
                                            <p:fltVal val="90"/>
                                          </p:val>
                                        </p:tav>
                                      </p:tavLst>
                                    </p:anim>
                                    <p:animEffect transition="out" filter="fade">
                                      <p:cBhvr>
                                        <p:cTn id="45" dur="1000"/>
                                        <p:tgtEl>
                                          <p:spTgt spid="31"/>
                                        </p:tgtEl>
                                      </p:cBhvr>
                                    </p:animEffect>
                                    <p:set>
                                      <p:cBhvr>
                                        <p:cTn id="46" dur="1" fill="hold">
                                          <p:stCondLst>
                                            <p:cond delay="999"/>
                                          </p:stCondLst>
                                        </p:cTn>
                                        <p:tgtEl>
                                          <p:spTgt spid="31"/>
                                        </p:tgtEl>
                                        <p:attrNameLst>
                                          <p:attrName>style.visibility</p:attrName>
                                        </p:attrNameLst>
                                      </p:cBhvr>
                                      <p:to>
                                        <p:strVal val="hidden"/>
                                      </p:to>
                                    </p:set>
                                  </p:childTnLst>
                                </p:cTn>
                              </p:par>
                              <p:par>
                                <p:cTn id="47" presetID="31" presetClass="exit" presetSubtype="0" fill="hold" nodeType="withEffect">
                                  <p:stCondLst>
                                    <p:cond delay="0"/>
                                  </p:stCondLst>
                                  <p:childTnLst>
                                    <p:anim calcmode="lin" valueType="num">
                                      <p:cBhvr>
                                        <p:cTn id="48" dur="1000"/>
                                        <p:tgtEl>
                                          <p:spTgt spid="32"/>
                                        </p:tgtEl>
                                        <p:attrNameLst>
                                          <p:attrName>ppt_w</p:attrName>
                                        </p:attrNameLst>
                                      </p:cBhvr>
                                      <p:tavLst>
                                        <p:tav tm="0">
                                          <p:val>
                                            <p:strVal val="ppt_w"/>
                                          </p:val>
                                        </p:tav>
                                        <p:tav tm="100000">
                                          <p:val>
                                            <p:fltVal val="0"/>
                                          </p:val>
                                        </p:tav>
                                      </p:tavLst>
                                    </p:anim>
                                    <p:anim calcmode="lin" valueType="num">
                                      <p:cBhvr>
                                        <p:cTn id="49" dur="1000"/>
                                        <p:tgtEl>
                                          <p:spTgt spid="32"/>
                                        </p:tgtEl>
                                        <p:attrNameLst>
                                          <p:attrName>ppt_h</p:attrName>
                                        </p:attrNameLst>
                                      </p:cBhvr>
                                      <p:tavLst>
                                        <p:tav tm="0">
                                          <p:val>
                                            <p:strVal val="ppt_h"/>
                                          </p:val>
                                        </p:tav>
                                        <p:tav tm="100000">
                                          <p:val>
                                            <p:fltVal val="0"/>
                                          </p:val>
                                        </p:tav>
                                      </p:tavLst>
                                    </p:anim>
                                    <p:anim calcmode="lin" valueType="num">
                                      <p:cBhvr>
                                        <p:cTn id="50" dur="1000"/>
                                        <p:tgtEl>
                                          <p:spTgt spid="32"/>
                                        </p:tgtEl>
                                        <p:attrNameLst>
                                          <p:attrName>style.rotation</p:attrName>
                                        </p:attrNameLst>
                                      </p:cBhvr>
                                      <p:tavLst>
                                        <p:tav tm="0">
                                          <p:val>
                                            <p:fltVal val="0"/>
                                          </p:val>
                                        </p:tav>
                                        <p:tav tm="100000">
                                          <p:val>
                                            <p:fltVal val="90"/>
                                          </p:val>
                                        </p:tav>
                                      </p:tavLst>
                                    </p:anim>
                                    <p:animEffect transition="out" filter="fade">
                                      <p:cBhvr>
                                        <p:cTn id="51" dur="1000"/>
                                        <p:tgtEl>
                                          <p:spTgt spid="32"/>
                                        </p:tgtEl>
                                      </p:cBhvr>
                                    </p:animEffect>
                                    <p:set>
                                      <p:cBhvr>
                                        <p:cTn id="52" dur="1" fill="hold">
                                          <p:stCondLst>
                                            <p:cond delay="999"/>
                                          </p:stCondLst>
                                        </p:cTn>
                                        <p:tgtEl>
                                          <p:spTgt spid="32"/>
                                        </p:tgtEl>
                                        <p:attrNameLst>
                                          <p:attrName>style.visibility</p:attrName>
                                        </p:attrNameLst>
                                      </p:cBhvr>
                                      <p:to>
                                        <p:strVal val="hidden"/>
                                      </p:to>
                                    </p:set>
                                  </p:childTnLst>
                                </p:cTn>
                              </p:par>
                              <p:par>
                                <p:cTn id="53" presetID="31" presetClass="exit" presetSubtype="0" fill="hold" nodeType="withEffect">
                                  <p:stCondLst>
                                    <p:cond delay="0"/>
                                  </p:stCondLst>
                                  <p:childTnLst>
                                    <p:anim calcmode="lin" valueType="num">
                                      <p:cBhvr>
                                        <p:cTn id="54" dur="1000"/>
                                        <p:tgtEl>
                                          <p:spTgt spid="33"/>
                                        </p:tgtEl>
                                        <p:attrNameLst>
                                          <p:attrName>ppt_w</p:attrName>
                                        </p:attrNameLst>
                                      </p:cBhvr>
                                      <p:tavLst>
                                        <p:tav tm="0">
                                          <p:val>
                                            <p:strVal val="ppt_w"/>
                                          </p:val>
                                        </p:tav>
                                        <p:tav tm="100000">
                                          <p:val>
                                            <p:fltVal val="0"/>
                                          </p:val>
                                        </p:tav>
                                      </p:tavLst>
                                    </p:anim>
                                    <p:anim calcmode="lin" valueType="num">
                                      <p:cBhvr>
                                        <p:cTn id="55" dur="1000"/>
                                        <p:tgtEl>
                                          <p:spTgt spid="33"/>
                                        </p:tgtEl>
                                        <p:attrNameLst>
                                          <p:attrName>ppt_h</p:attrName>
                                        </p:attrNameLst>
                                      </p:cBhvr>
                                      <p:tavLst>
                                        <p:tav tm="0">
                                          <p:val>
                                            <p:strVal val="ppt_h"/>
                                          </p:val>
                                        </p:tav>
                                        <p:tav tm="100000">
                                          <p:val>
                                            <p:fltVal val="0"/>
                                          </p:val>
                                        </p:tav>
                                      </p:tavLst>
                                    </p:anim>
                                    <p:anim calcmode="lin" valueType="num">
                                      <p:cBhvr>
                                        <p:cTn id="56" dur="1000"/>
                                        <p:tgtEl>
                                          <p:spTgt spid="33"/>
                                        </p:tgtEl>
                                        <p:attrNameLst>
                                          <p:attrName>style.rotation</p:attrName>
                                        </p:attrNameLst>
                                      </p:cBhvr>
                                      <p:tavLst>
                                        <p:tav tm="0">
                                          <p:val>
                                            <p:fltVal val="0"/>
                                          </p:val>
                                        </p:tav>
                                        <p:tav tm="100000">
                                          <p:val>
                                            <p:fltVal val="90"/>
                                          </p:val>
                                        </p:tav>
                                      </p:tavLst>
                                    </p:anim>
                                    <p:animEffect transition="out" filter="fade">
                                      <p:cBhvr>
                                        <p:cTn id="57" dur="1000"/>
                                        <p:tgtEl>
                                          <p:spTgt spid="33"/>
                                        </p:tgtEl>
                                      </p:cBhvr>
                                    </p:animEffect>
                                    <p:set>
                                      <p:cBhvr>
                                        <p:cTn id="58" dur="1" fill="hold">
                                          <p:stCondLst>
                                            <p:cond delay="999"/>
                                          </p:stCondLst>
                                        </p:cTn>
                                        <p:tgtEl>
                                          <p:spTgt spid="33"/>
                                        </p:tgtEl>
                                        <p:attrNameLst>
                                          <p:attrName>style.visibility</p:attrName>
                                        </p:attrNameLst>
                                      </p:cBhvr>
                                      <p:to>
                                        <p:strVal val="hidden"/>
                                      </p:to>
                                    </p:set>
                                  </p:childTnLst>
                                </p:cTn>
                              </p:par>
                              <p:par>
                                <p:cTn id="59" presetID="31" presetClass="exit" presetSubtype="0" fill="hold" nodeType="withEffect">
                                  <p:stCondLst>
                                    <p:cond delay="0"/>
                                  </p:stCondLst>
                                  <p:childTnLst>
                                    <p:anim calcmode="lin" valueType="num">
                                      <p:cBhvr>
                                        <p:cTn id="60" dur="1000"/>
                                        <p:tgtEl>
                                          <p:spTgt spid="34"/>
                                        </p:tgtEl>
                                        <p:attrNameLst>
                                          <p:attrName>ppt_w</p:attrName>
                                        </p:attrNameLst>
                                      </p:cBhvr>
                                      <p:tavLst>
                                        <p:tav tm="0">
                                          <p:val>
                                            <p:strVal val="ppt_w"/>
                                          </p:val>
                                        </p:tav>
                                        <p:tav tm="100000">
                                          <p:val>
                                            <p:fltVal val="0"/>
                                          </p:val>
                                        </p:tav>
                                      </p:tavLst>
                                    </p:anim>
                                    <p:anim calcmode="lin" valueType="num">
                                      <p:cBhvr>
                                        <p:cTn id="61" dur="1000"/>
                                        <p:tgtEl>
                                          <p:spTgt spid="34"/>
                                        </p:tgtEl>
                                        <p:attrNameLst>
                                          <p:attrName>ppt_h</p:attrName>
                                        </p:attrNameLst>
                                      </p:cBhvr>
                                      <p:tavLst>
                                        <p:tav tm="0">
                                          <p:val>
                                            <p:strVal val="ppt_h"/>
                                          </p:val>
                                        </p:tav>
                                        <p:tav tm="100000">
                                          <p:val>
                                            <p:fltVal val="0"/>
                                          </p:val>
                                        </p:tav>
                                      </p:tavLst>
                                    </p:anim>
                                    <p:anim calcmode="lin" valueType="num">
                                      <p:cBhvr>
                                        <p:cTn id="62" dur="1000"/>
                                        <p:tgtEl>
                                          <p:spTgt spid="34"/>
                                        </p:tgtEl>
                                        <p:attrNameLst>
                                          <p:attrName>style.rotation</p:attrName>
                                        </p:attrNameLst>
                                      </p:cBhvr>
                                      <p:tavLst>
                                        <p:tav tm="0">
                                          <p:val>
                                            <p:fltVal val="0"/>
                                          </p:val>
                                        </p:tav>
                                        <p:tav tm="100000">
                                          <p:val>
                                            <p:fltVal val="90"/>
                                          </p:val>
                                        </p:tav>
                                      </p:tavLst>
                                    </p:anim>
                                    <p:animEffect transition="out" filter="fade">
                                      <p:cBhvr>
                                        <p:cTn id="63" dur="1000"/>
                                        <p:tgtEl>
                                          <p:spTgt spid="34"/>
                                        </p:tgtEl>
                                      </p:cBhvr>
                                    </p:animEffect>
                                    <p:set>
                                      <p:cBhvr>
                                        <p:cTn id="64"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0" grpId="0" animBg="1"/>
      <p:bldP spid="21" grpId="0" animBg="1"/>
      <p:bldP spid="22" grpId="0" animBg="1"/>
      <p:bldP spid="23" grpId="0" animBg="1"/>
      <p:bldP spid="24" grpId="0" animBg="1"/>
    </p:bldLst>
  </p:timing>
  <p:extLst>
    <p:ext uri="{6950BFC3-D8DA-4A85-94F7-54DA5524770B}">
      <p188:commentRel xmlns:p188="http://schemas.microsoft.com/office/powerpoint/2018/8/main" r:id="rId5"/>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960EE-CC82-E07B-C013-6969487E4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83F133-8D2F-E0D3-31E5-9BC982AE98CC}"/>
              </a:ext>
            </a:extLst>
          </p:cNvPr>
          <p:cNvSpPr>
            <a:spLocks noGrp="1"/>
          </p:cNvSpPr>
          <p:nvPr>
            <p:ph type="title"/>
          </p:nvPr>
        </p:nvSpPr>
        <p:spPr>
          <a:xfrm>
            <a:off x="361448" y="320575"/>
            <a:ext cx="11069378" cy="587375"/>
          </a:xfrm>
        </p:spPr>
        <p:txBody>
          <a:bodyPr/>
          <a:lstStyle/>
          <a:p>
            <a:r>
              <a:rPr lang="en-US" sz="2800" dirty="0"/>
              <a:t>Quenching correction method</a:t>
            </a:r>
            <a:endParaRPr lang="en-US" dirty="0"/>
          </a:p>
        </p:txBody>
      </p:sp>
      <p:sp>
        <p:nvSpPr>
          <p:cNvPr id="3" name="Text Placeholder 2">
            <a:extLst>
              <a:ext uri="{FF2B5EF4-FFF2-40B4-BE49-F238E27FC236}">
                <a16:creationId xmlns:a16="http://schemas.microsoft.com/office/drawing/2014/main" id="{74BB06C7-385B-3328-19A1-C6CCF4264787}"/>
              </a:ext>
            </a:extLst>
          </p:cNvPr>
          <p:cNvSpPr>
            <a:spLocks noGrp="1"/>
          </p:cNvSpPr>
          <p:nvPr>
            <p:ph type="body" idx="1"/>
          </p:nvPr>
        </p:nvSpPr>
        <p:spPr>
          <a:xfrm>
            <a:off x="1598412" y="985375"/>
            <a:ext cx="4888156" cy="295275"/>
          </a:xfrm>
        </p:spPr>
        <p:txBody>
          <a:bodyPr/>
          <a:lstStyle/>
          <a:p>
            <a:r>
              <a:rPr lang="en-US">
                <a:ea typeface="PT Sans"/>
                <a:sym typeface="PT Sans"/>
              </a:rPr>
              <a:t>Birks Method</a:t>
            </a:r>
            <a:endParaRPr lang="en-US">
              <a:ea typeface="PT Sans"/>
              <a:cs typeface="Arial"/>
            </a:endParaRPr>
          </a:p>
          <a:p>
            <a:endParaRPr lang="en-US"/>
          </a:p>
        </p:txBody>
      </p:sp>
      <p:sp>
        <p:nvSpPr>
          <p:cNvPr id="5" name="Text Placeholder 4">
            <a:extLst>
              <a:ext uri="{FF2B5EF4-FFF2-40B4-BE49-F238E27FC236}">
                <a16:creationId xmlns:a16="http://schemas.microsoft.com/office/drawing/2014/main" id="{2E8CEDE8-E7FB-F934-DBCD-115CB6A12E7D}"/>
              </a:ext>
            </a:extLst>
          </p:cNvPr>
          <p:cNvSpPr>
            <a:spLocks noGrp="1"/>
          </p:cNvSpPr>
          <p:nvPr>
            <p:ph type="body" sz="quarter" idx="3"/>
          </p:nvPr>
        </p:nvSpPr>
        <p:spPr>
          <a:xfrm>
            <a:off x="7058025" y="985375"/>
            <a:ext cx="4719818" cy="295275"/>
          </a:xfrm>
        </p:spPr>
        <p:txBody>
          <a:bodyPr/>
          <a:lstStyle/>
          <a:p>
            <a:r>
              <a:rPr lang="en-US" dirty="0">
                <a:sym typeface="PT Sans"/>
              </a:rPr>
              <a:t>Birks Quenching Correction</a:t>
            </a:r>
            <a:endParaRPr lang="en-US" dirty="0"/>
          </a:p>
          <a:p>
            <a:endParaRPr lang="en-US" dirty="0"/>
          </a:p>
        </p:txBody>
      </p:sp>
      <p:sp>
        <p:nvSpPr>
          <p:cNvPr id="10" name="Content Placeholder 9">
            <a:extLst>
              <a:ext uri="{FF2B5EF4-FFF2-40B4-BE49-F238E27FC236}">
                <a16:creationId xmlns:a16="http://schemas.microsoft.com/office/drawing/2014/main" id="{FCA93E5B-85A3-C221-CD40-83660BE6CB46}"/>
              </a:ext>
            </a:extLst>
          </p:cNvPr>
          <p:cNvSpPr>
            <a:spLocks noGrp="1"/>
          </p:cNvSpPr>
          <p:nvPr>
            <p:ph sz="quarter" idx="4"/>
          </p:nvPr>
        </p:nvSpPr>
        <p:spPr>
          <a:xfrm>
            <a:off x="458518" y="1718474"/>
            <a:ext cx="1309924" cy="600225"/>
          </a:xfr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p>
            <a:pPr marL="0" indent="0">
              <a:buNone/>
            </a:pPr>
            <a:r>
              <a:rPr lang="en-US">
                <a:cs typeface="Arial"/>
              </a:rPr>
              <a:t>MC Dose</a:t>
            </a:r>
          </a:p>
        </p:txBody>
      </p:sp>
      <p:sp>
        <p:nvSpPr>
          <p:cNvPr id="12" name="Content Placeholder 9">
            <a:extLst>
              <a:ext uri="{FF2B5EF4-FFF2-40B4-BE49-F238E27FC236}">
                <a16:creationId xmlns:a16="http://schemas.microsoft.com/office/drawing/2014/main" id="{9A3F1F4D-0286-472D-E9E3-348BA80ED118}"/>
              </a:ext>
            </a:extLst>
          </p:cNvPr>
          <p:cNvSpPr txBox="1">
            <a:spLocks/>
          </p:cNvSpPr>
          <p:nvPr/>
        </p:nvSpPr>
        <p:spPr>
          <a:xfrm>
            <a:off x="3282564" y="1717874"/>
            <a:ext cx="1174992"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MC LET</a:t>
            </a:r>
            <a:endParaRPr lang="en-US"/>
          </a:p>
        </p:txBody>
      </p:sp>
      <p:sp>
        <p:nvSpPr>
          <p:cNvPr id="14" name="Content Placeholder 9">
            <a:extLst>
              <a:ext uri="{FF2B5EF4-FFF2-40B4-BE49-F238E27FC236}">
                <a16:creationId xmlns:a16="http://schemas.microsoft.com/office/drawing/2014/main" id="{F65E35F4-78F7-F1A1-E788-47B1FABAAA2C}"/>
              </a:ext>
            </a:extLst>
          </p:cNvPr>
          <p:cNvSpPr txBox="1">
            <a:spLocks/>
          </p:cNvSpPr>
          <p:nvPr/>
        </p:nvSpPr>
        <p:spPr>
          <a:xfrm>
            <a:off x="1600417" y="2896874"/>
            <a:ext cx="1993576"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Birks' Formula</a:t>
            </a:r>
            <a:endParaRPr lang="en-US"/>
          </a:p>
        </p:txBody>
      </p:sp>
      <p:sp>
        <p:nvSpPr>
          <p:cNvPr id="15" name="Content Placeholder 9">
            <a:extLst>
              <a:ext uri="{FF2B5EF4-FFF2-40B4-BE49-F238E27FC236}">
                <a16:creationId xmlns:a16="http://schemas.microsoft.com/office/drawing/2014/main" id="{33C03CAA-76C6-ED9C-3FA5-85F08990487E}"/>
              </a:ext>
            </a:extLst>
          </p:cNvPr>
          <p:cNvSpPr txBox="1">
            <a:spLocks/>
          </p:cNvSpPr>
          <p:nvPr/>
        </p:nvSpPr>
        <p:spPr>
          <a:xfrm>
            <a:off x="269673" y="4129874"/>
            <a:ext cx="215549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a:cs typeface="Arial"/>
              </a:rPr>
              <a:t>Quenched Light</a:t>
            </a:r>
            <a:endParaRPr lang="en-US"/>
          </a:p>
        </p:txBody>
      </p:sp>
      <p:sp>
        <p:nvSpPr>
          <p:cNvPr id="16" name="Content Placeholder 9">
            <a:extLst>
              <a:ext uri="{FF2B5EF4-FFF2-40B4-BE49-F238E27FC236}">
                <a16:creationId xmlns:a16="http://schemas.microsoft.com/office/drawing/2014/main" id="{713AE147-6BD7-84FF-1A81-19105B24EC71}"/>
              </a:ext>
            </a:extLst>
          </p:cNvPr>
          <p:cNvSpPr txBox="1">
            <a:spLocks/>
          </p:cNvSpPr>
          <p:nvPr/>
        </p:nvSpPr>
        <p:spPr>
          <a:xfrm>
            <a:off x="3049392" y="4129874"/>
            <a:ext cx="215549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a:cs typeface="Arial"/>
              </a:rPr>
              <a:t>Measured Light</a:t>
            </a:r>
            <a:endParaRPr lang="en-US"/>
          </a:p>
        </p:txBody>
      </p:sp>
      <p:sp>
        <p:nvSpPr>
          <p:cNvPr id="17" name="Content Placeholder 9">
            <a:extLst>
              <a:ext uri="{FF2B5EF4-FFF2-40B4-BE49-F238E27FC236}">
                <a16:creationId xmlns:a16="http://schemas.microsoft.com/office/drawing/2014/main" id="{2BBA0C7F-8C3F-20D2-CF14-7397A447587E}"/>
              </a:ext>
            </a:extLst>
          </p:cNvPr>
          <p:cNvSpPr txBox="1">
            <a:spLocks/>
          </p:cNvSpPr>
          <p:nvPr/>
        </p:nvSpPr>
        <p:spPr>
          <a:xfrm>
            <a:off x="1349504" y="5560874"/>
            <a:ext cx="2488324"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a:cs typeface="Arial"/>
              </a:rPr>
              <a:t>Gamma Analysis</a:t>
            </a:r>
            <a:endParaRPr lang="en-US"/>
          </a:p>
        </p:txBody>
      </p:sp>
      <p:cxnSp>
        <p:nvCxnSpPr>
          <p:cNvPr id="25" name="Straight Arrow Connector 24">
            <a:extLst>
              <a:ext uri="{FF2B5EF4-FFF2-40B4-BE49-F238E27FC236}">
                <a16:creationId xmlns:a16="http://schemas.microsoft.com/office/drawing/2014/main" id="{17A07790-2424-E58B-4E2D-791B18D13E54}"/>
              </a:ext>
            </a:extLst>
          </p:cNvPr>
          <p:cNvCxnSpPr/>
          <p:nvPr/>
        </p:nvCxnSpPr>
        <p:spPr>
          <a:xfrm>
            <a:off x="5898079" y="1423800"/>
            <a:ext cx="2623" cy="543240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8F6FB89-B2C3-CF38-7595-109F156B6F25}"/>
              </a:ext>
            </a:extLst>
          </p:cNvPr>
          <p:cNvCxnSpPr/>
          <p:nvPr/>
        </p:nvCxnSpPr>
        <p:spPr>
          <a:xfrm>
            <a:off x="1309353" y="2358675"/>
            <a:ext cx="716499" cy="50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26EC165-3DA7-13CD-9BDC-128AE81129D3}"/>
              </a:ext>
            </a:extLst>
          </p:cNvPr>
          <p:cNvCxnSpPr>
            <a:cxnSpLocks/>
          </p:cNvCxnSpPr>
          <p:nvPr/>
        </p:nvCxnSpPr>
        <p:spPr>
          <a:xfrm flipH="1">
            <a:off x="3159937" y="2358675"/>
            <a:ext cx="704778" cy="50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88A3ED3-B7FC-4A51-364E-24951235F60A}"/>
              </a:ext>
            </a:extLst>
          </p:cNvPr>
          <p:cNvCxnSpPr>
            <a:cxnSpLocks/>
          </p:cNvCxnSpPr>
          <p:nvPr/>
        </p:nvCxnSpPr>
        <p:spPr>
          <a:xfrm flipH="1">
            <a:off x="1722576" y="3537675"/>
            <a:ext cx="785738" cy="56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E2EF912-00CE-CEF8-432A-6E36D1EF83EF}"/>
              </a:ext>
            </a:extLst>
          </p:cNvPr>
          <p:cNvCxnSpPr>
            <a:cxnSpLocks/>
          </p:cNvCxnSpPr>
          <p:nvPr/>
        </p:nvCxnSpPr>
        <p:spPr>
          <a:xfrm>
            <a:off x="1735520" y="4761674"/>
            <a:ext cx="572574" cy="77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6E9BBF5-220F-FFBE-3FF0-49D75CD5D753}"/>
              </a:ext>
            </a:extLst>
          </p:cNvPr>
          <p:cNvCxnSpPr>
            <a:cxnSpLocks/>
          </p:cNvCxnSpPr>
          <p:nvPr/>
        </p:nvCxnSpPr>
        <p:spPr>
          <a:xfrm flipH="1">
            <a:off x="2848772" y="4761674"/>
            <a:ext cx="632815" cy="77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Content Placeholder 9">
            <a:extLst>
              <a:ext uri="{FF2B5EF4-FFF2-40B4-BE49-F238E27FC236}">
                <a16:creationId xmlns:a16="http://schemas.microsoft.com/office/drawing/2014/main" id="{E48B24C6-081A-9A36-CFB9-9F3CE96423E1}"/>
              </a:ext>
            </a:extLst>
          </p:cNvPr>
          <p:cNvSpPr txBox="1">
            <a:spLocks/>
          </p:cNvSpPr>
          <p:nvPr/>
        </p:nvSpPr>
        <p:spPr>
          <a:xfrm>
            <a:off x="6852453" y="1413975"/>
            <a:ext cx="1309924"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lt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lt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lt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lt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lt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lt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lt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lt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lt1"/>
                </a:solidFill>
                <a:latin typeface="+mn-lt"/>
                <a:ea typeface="+mn-ea"/>
                <a:cs typeface="+mn-cs"/>
              </a:defRPr>
            </a:lvl9pPr>
          </a:lstStyle>
          <a:p>
            <a:pPr marL="0" indent="0">
              <a:buFont typeface="Arial" pitchFamily="34" charset="0"/>
              <a:buNone/>
            </a:pPr>
            <a:r>
              <a:rPr lang="en-US">
                <a:cs typeface="Arial"/>
              </a:rPr>
              <a:t>MC Dose</a:t>
            </a:r>
          </a:p>
        </p:txBody>
      </p:sp>
      <p:sp>
        <p:nvSpPr>
          <p:cNvPr id="6" name="Content Placeholder 9">
            <a:extLst>
              <a:ext uri="{FF2B5EF4-FFF2-40B4-BE49-F238E27FC236}">
                <a16:creationId xmlns:a16="http://schemas.microsoft.com/office/drawing/2014/main" id="{12B2CD97-729B-863B-312C-649316E582D4}"/>
              </a:ext>
            </a:extLst>
          </p:cNvPr>
          <p:cNvSpPr txBox="1">
            <a:spLocks/>
          </p:cNvSpPr>
          <p:nvPr/>
        </p:nvSpPr>
        <p:spPr>
          <a:xfrm>
            <a:off x="9676499" y="1413375"/>
            <a:ext cx="1174992"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dirty="0">
                <a:cs typeface="Arial"/>
              </a:rPr>
              <a:t>MC LET</a:t>
            </a:r>
            <a:endParaRPr lang="en-US" dirty="0"/>
          </a:p>
        </p:txBody>
      </p:sp>
      <p:sp>
        <p:nvSpPr>
          <p:cNvPr id="7" name="Content Placeholder 9">
            <a:extLst>
              <a:ext uri="{FF2B5EF4-FFF2-40B4-BE49-F238E27FC236}">
                <a16:creationId xmlns:a16="http://schemas.microsoft.com/office/drawing/2014/main" id="{9C38ECAD-55CF-ABE3-A5CB-A9EDB5F52085}"/>
              </a:ext>
            </a:extLst>
          </p:cNvPr>
          <p:cNvSpPr txBox="1">
            <a:spLocks/>
          </p:cNvSpPr>
          <p:nvPr/>
        </p:nvSpPr>
        <p:spPr>
          <a:xfrm>
            <a:off x="8008485" y="2571001"/>
            <a:ext cx="1993576"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dirty="0">
                <a:cs typeface="Arial"/>
              </a:rPr>
              <a:t>Birks' Formula</a:t>
            </a:r>
            <a:endParaRPr lang="en-US" dirty="0"/>
          </a:p>
        </p:txBody>
      </p:sp>
      <p:sp>
        <p:nvSpPr>
          <p:cNvPr id="8" name="Content Placeholder 9">
            <a:extLst>
              <a:ext uri="{FF2B5EF4-FFF2-40B4-BE49-F238E27FC236}">
                <a16:creationId xmlns:a16="http://schemas.microsoft.com/office/drawing/2014/main" id="{5B083A15-7D24-177A-AA7B-719838CB8D33}"/>
              </a:ext>
            </a:extLst>
          </p:cNvPr>
          <p:cNvSpPr txBox="1">
            <a:spLocks/>
          </p:cNvSpPr>
          <p:nvPr/>
        </p:nvSpPr>
        <p:spPr>
          <a:xfrm>
            <a:off x="9417934" y="3740099"/>
            <a:ext cx="215549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dirty="0">
                <a:cs typeface="Arial"/>
              </a:rPr>
              <a:t>Quenched Light</a:t>
            </a:r>
            <a:endParaRPr lang="en-US" dirty="0"/>
          </a:p>
        </p:txBody>
      </p:sp>
      <p:sp>
        <p:nvSpPr>
          <p:cNvPr id="9" name="Content Placeholder 9">
            <a:extLst>
              <a:ext uri="{FF2B5EF4-FFF2-40B4-BE49-F238E27FC236}">
                <a16:creationId xmlns:a16="http://schemas.microsoft.com/office/drawing/2014/main" id="{B51828D2-AF30-CD19-3577-AE2664E04335}"/>
              </a:ext>
            </a:extLst>
          </p:cNvPr>
          <p:cNvSpPr txBox="1">
            <a:spLocks/>
          </p:cNvSpPr>
          <p:nvPr/>
        </p:nvSpPr>
        <p:spPr>
          <a:xfrm>
            <a:off x="9673023" y="5444625"/>
            <a:ext cx="2155493"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buNone/>
            </a:pPr>
            <a:r>
              <a:rPr lang="en-US" dirty="0">
                <a:cs typeface="Arial"/>
              </a:rPr>
              <a:t>Measured Light</a:t>
            </a:r>
            <a:endParaRPr lang="en-US" dirty="0"/>
          </a:p>
        </p:txBody>
      </p:sp>
      <p:sp>
        <p:nvSpPr>
          <p:cNvPr id="11" name="Content Placeholder 9">
            <a:extLst>
              <a:ext uri="{FF2B5EF4-FFF2-40B4-BE49-F238E27FC236}">
                <a16:creationId xmlns:a16="http://schemas.microsoft.com/office/drawing/2014/main" id="{93531035-D23E-89E9-D9E0-477DDD2C8B68}"/>
              </a:ext>
            </a:extLst>
          </p:cNvPr>
          <p:cNvSpPr txBox="1">
            <a:spLocks/>
          </p:cNvSpPr>
          <p:nvPr/>
        </p:nvSpPr>
        <p:spPr>
          <a:xfrm>
            <a:off x="6634935" y="5965687"/>
            <a:ext cx="2488324" cy="600225"/>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dirty="0">
                <a:cs typeface="Arial"/>
              </a:rPr>
              <a:t>Measured Dose</a:t>
            </a:r>
            <a:endParaRPr lang="en-US" dirty="0"/>
          </a:p>
        </p:txBody>
      </p:sp>
      <p:cxnSp>
        <p:nvCxnSpPr>
          <p:cNvPr id="13" name="Straight Arrow Connector 12">
            <a:extLst>
              <a:ext uri="{FF2B5EF4-FFF2-40B4-BE49-F238E27FC236}">
                <a16:creationId xmlns:a16="http://schemas.microsoft.com/office/drawing/2014/main" id="{5856081D-8FE1-CEEA-59AD-956A3D4A8D6C}"/>
              </a:ext>
            </a:extLst>
          </p:cNvPr>
          <p:cNvCxnSpPr/>
          <p:nvPr/>
        </p:nvCxnSpPr>
        <p:spPr>
          <a:xfrm>
            <a:off x="7703288" y="2054176"/>
            <a:ext cx="716499" cy="50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A35C88E-41EB-9321-6FC3-449EE9359000}"/>
              </a:ext>
            </a:extLst>
          </p:cNvPr>
          <p:cNvCxnSpPr>
            <a:cxnSpLocks/>
          </p:cNvCxnSpPr>
          <p:nvPr/>
        </p:nvCxnSpPr>
        <p:spPr>
          <a:xfrm flipH="1">
            <a:off x="9553872" y="2054176"/>
            <a:ext cx="704778" cy="50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38BA270-0F57-1027-CBE2-BF620444CBF7}"/>
              </a:ext>
            </a:extLst>
          </p:cNvPr>
          <p:cNvCxnSpPr>
            <a:cxnSpLocks/>
            <a:endCxn id="8" idx="0"/>
          </p:cNvCxnSpPr>
          <p:nvPr/>
        </p:nvCxnSpPr>
        <p:spPr>
          <a:xfrm>
            <a:off x="9005273" y="3187651"/>
            <a:ext cx="1490408" cy="552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971C99E-A642-C21B-3044-0616F478646E}"/>
              </a:ext>
            </a:extLst>
          </p:cNvPr>
          <p:cNvCxnSpPr>
            <a:cxnSpLocks/>
            <a:endCxn id="11" idx="0"/>
          </p:cNvCxnSpPr>
          <p:nvPr/>
        </p:nvCxnSpPr>
        <p:spPr>
          <a:xfrm>
            <a:off x="7441000" y="5010911"/>
            <a:ext cx="438097" cy="954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8D1FA72-D448-8909-E4A9-1328148CC788}"/>
              </a:ext>
            </a:extLst>
          </p:cNvPr>
          <p:cNvCxnSpPr>
            <a:cxnSpLocks/>
          </p:cNvCxnSpPr>
          <p:nvPr/>
        </p:nvCxnSpPr>
        <p:spPr>
          <a:xfrm flipH="1">
            <a:off x="9123259" y="5749089"/>
            <a:ext cx="526377" cy="516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Content Placeholder 9">
            <a:extLst>
              <a:ext uri="{FF2B5EF4-FFF2-40B4-BE49-F238E27FC236}">
                <a16:creationId xmlns:a16="http://schemas.microsoft.com/office/drawing/2014/main" id="{40BA0147-F519-3C08-3016-69D221841659}"/>
              </a:ext>
            </a:extLst>
          </p:cNvPr>
          <p:cNvSpPr txBox="1">
            <a:spLocks/>
          </p:cNvSpPr>
          <p:nvPr/>
        </p:nvSpPr>
        <p:spPr>
          <a:xfrm>
            <a:off x="6198183" y="4140000"/>
            <a:ext cx="2618463" cy="850951"/>
          </a:xfrm>
          <a:prstGeom prst="rect">
            <a:avLst/>
          </a:prstGeom>
        </p:spPr>
        <p:style>
          <a:lnRef idx="1">
            <a:schemeClr val="dk1"/>
          </a:lnRef>
          <a:fillRef idx="3">
            <a:schemeClr val="dk1"/>
          </a:fillRef>
          <a:effectRef idx="2">
            <a:schemeClr val="dk1"/>
          </a:effectRef>
          <a:fontRef idx="minor">
            <a:schemeClr val="lt1"/>
          </a:fontRef>
        </p:style>
        <p:txBody>
          <a:bodyPr vert="horz" lIns="0" tIns="9144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nSpc>
                <a:spcPct val="100000"/>
              </a:lnSpc>
              <a:buNone/>
            </a:pPr>
            <a:r>
              <a:rPr lang="en-US" dirty="0">
                <a:cs typeface="Arial"/>
              </a:rPr>
              <a:t>Quenching Correction Factors</a:t>
            </a:r>
            <a:endParaRPr lang="en-US" dirty="0"/>
          </a:p>
        </p:txBody>
      </p:sp>
      <p:cxnSp>
        <p:nvCxnSpPr>
          <p:cNvPr id="41" name="Straight Arrow Connector 40">
            <a:extLst>
              <a:ext uri="{FF2B5EF4-FFF2-40B4-BE49-F238E27FC236}">
                <a16:creationId xmlns:a16="http://schemas.microsoft.com/office/drawing/2014/main" id="{8DE7024F-C671-7186-F2A9-3D1BE9BCA111}"/>
              </a:ext>
            </a:extLst>
          </p:cNvPr>
          <p:cNvCxnSpPr>
            <a:cxnSpLocks/>
            <a:stCxn id="4" idx="2"/>
            <a:endCxn id="38" idx="0"/>
          </p:cNvCxnSpPr>
          <p:nvPr/>
        </p:nvCxnSpPr>
        <p:spPr>
          <a:xfrm>
            <a:off x="7507415" y="2014200"/>
            <a:ext cx="0" cy="212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FC900BC-59F9-D7D6-0426-E961D9FD9D4B}"/>
              </a:ext>
            </a:extLst>
          </p:cNvPr>
          <p:cNvCxnSpPr>
            <a:cxnSpLocks/>
            <a:endCxn id="38" idx="3"/>
          </p:cNvCxnSpPr>
          <p:nvPr/>
        </p:nvCxnSpPr>
        <p:spPr>
          <a:xfrm flipH="1">
            <a:off x="8816646" y="4034930"/>
            <a:ext cx="565624" cy="5305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FC1EFBB6-ED17-5959-3794-5BB48BFA8B98}"/>
              </a:ext>
            </a:extLst>
          </p:cNvPr>
          <p:cNvSpPr/>
          <p:nvPr/>
        </p:nvSpPr>
        <p:spPr>
          <a:xfrm>
            <a:off x="6094412" y="1300610"/>
            <a:ext cx="5822117" cy="393814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descr="Computer with solid fill">
            <a:extLst>
              <a:ext uri="{FF2B5EF4-FFF2-40B4-BE49-F238E27FC236}">
                <a16:creationId xmlns:a16="http://schemas.microsoft.com/office/drawing/2014/main" id="{FAB3490C-BCEB-174E-216E-A1D9B54593D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85422" y="4390310"/>
            <a:ext cx="914400" cy="914400"/>
          </a:xfrm>
          <a:prstGeom prst="rect">
            <a:avLst/>
          </a:prstGeom>
        </p:spPr>
      </p:pic>
    </p:spTree>
    <p:custDataLst>
      <p:custData r:id="rId1"/>
      <p:custData r:id="rId2"/>
    </p:custDataLst>
    <p:extLst>
      <p:ext uri="{BB962C8B-B14F-4D97-AF65-F5344CB8AC3E}">
        <p14:creationId xmlns:p14="http://schemas.microsoft.com/office/powerpoint/2010/main" val="254860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38" grpId="0" animBg="1"/>
    </p:bldLst>
  </p:timing>
  <p:extLst>
    <p:ext uri="{6950BFC3-D8DA-4A85-94F7-54DA5524770B}">
      <p188:commentRel xmlns:p188="http://schemas.microsoft.com/office/powerpoint/2018/8/main" r:id="rId5"/>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Testing Detector PSQA performance </a:t>
            </a:r>
            <a:endParaRPr lang="en-US" sz="2400" b="0" dirty="0">
              <a:solidFill>
                <a:schemeClr val="accent1"/>
              </a:solidFill>
              <a:cs typeface="Arial"/>
            </a:endParaRPr>
          </a:p>
        </p:txBody>
      </p:sp>
      <p:sp>
        <p:nvSpPr>
          <p:cNvPr id="3" name="Text Placeholder 2"/>
          <p:cNvSpPr>
            <a:spLocks noGrp="1"/>
          </p:cNvSpPr>
          <p:nvPr>
            <p:ph type="body" idx="1"/>
          </p:nvPr>
        </p:nvSpPr>
        <p:spPr>
          <a:xfrm>
            <a:off x="968731" y="1984375"/>
            <a:ext cx="4888156" cy="295275"/>
          </a:xfrm>
        </p:spPr>
        <p:txBody>
          <a:bodyPr/>
          <a:lstStyle/>
          <a:p>
            <a:r>
              <a:rPr lang="en-US" dirty="0">
                <a:ea typeface="PT Sans"/>
                <a:sym typeface="PT Sans"/>
              </a:rPr>
              <a:t>Introduce errors in patient plan beam deliveries  </a:t>
            </a:r>
          </a:p>
          <a:p>
            <a:endParaRPr lang="en-US" dirty="0"/>
          </a:p>
        </p:txBody>
      </p:sp>
      <p:sp>
        <p:nvSpPr>
          <p:cNvPr id="4" name="Content Placeholder 3"/>
          <p:cNvSpPr>
            <a:spLocks noGrp="1"/>
          </p:cNvSpPr>
          <p:nvPr>
            <p:ph sz="half" idx="2"/>
          </p:nvPr>
        </p:nvSpPr>
        <p:spPr>
          <a:xfrm>
            <a:off x="968731" y="2726422"/>
            <a:ext cx="4773168" cy="3255277"/>
          </a:xfrm>
        </p:spPr>
        <p:txBody>
          <a:bodyPr vert="horz" lIns="0" tIns="182880" rIns="0" bIns="45724" rtlCol="0" anchor="t">
            <a:noAutofit/>
          </a:bodyPr>
          <a:lstStyle/>
          <a:p>
            <a:r>
              <a:rPr lang="en-US" dirty="0">
                <a:ea typeface="PT Sans"/>
                <a:cs typeface="Arial"/>
              </a:rPr>
              <a:t>Range shift (1, 3 mm)</a:t>
            </a:r>
          </a:p>
          <a:p>
            <a:r>
              <a:rPr lang="en-US" dirty="0">
                <a:ea typeface="PT Sans"/>
                <a:cs typeface="Arial"/>
              </a:rPr>
              <a:t>No aperture </a:t>
            </a:r>
          </a:p>
          <a:p>
            <a:r>
              <a:rPr lang="en-US" dirty="0">
                <a:ea typeface="PT Sans"/>
                <a:cs typeface="Arial"/>
              </a:rPr>
              <a:t>90 Percent MU</a:t>
            </a:r>
          </a:p>
          <a:p>
            <a:r>
              <a:rPr lang="en-US" dirty="0">
                <a:ea typeface="PT Sans"/>
                <a:cs typeface="Arial"/>
              </a:rPr>
              <a:t>Deleted Spot</a:t>
            </a:r>
          </a:p>
          <a:p>
            <a:pPr marL="0" indent="0">
              <a:buNone/>
            </a:pPr>
            <a:endParaRPr lang="en-US" dirty="0">
              <a:ea typeface="PT Sans"/>
              <a:cs typeface="Arial"/>
            </a:endParaRPr>
          </a:p>
        </p:txBody>
      </p:sp>
      <p:sp>
        <p:nvSpPr>
          <p:cNvPr id="5" name="Text Placeholder 4"/>
          <p:cNvSpPr>
            <a:spLocks noGrp="1"/>
          </p:cNvSpPr>
          <p:nvPr>
            <p:ph type="body" sz="quarter" idx="3"/>
          </p:nvPr>
        </p:nvSpPr>
        <p:spPr>
          <a:xfrm>
            <a:off x="6440488" y="1984375"/>
            <a:ext cx="5089386" cy="295275"/>
          </a:xfrm>
        </p:spPr>
        <p:txBody>
          <a:bodyPr/>
          <a:lstStyle/>
          <a:p>
            <a:r>
              <a:rPr lang="en-US" dirty="0">
                <a:cs typeface="Arial"/>
              </a:rPr>
              <a:t>Compare Measured and Calculated Dose</a:t>
            </a:r>
          </a:p>
          <a:p>
            <a:endParaRPr lang="en-US" dirty="0"/>
          </a:p>
        </p:txBody>
      </p:sp>
      <p:sp>
        <p:nvSpPr>
          <p:cNvPr id="6" name="Content Placeholder 5"/>
          <p:cNvSpPr>
            <a:spLocks noGrp="1"/>
          </p:cNvSpPr>
          <p:nvPr>
            <p:ph sz="quarter" idx="4"/>
          </p:nvPr>
        </p:nvSpPr>
        <p:spPr>
          <a:xfrm>
            <a:off x="6440488" y="2726422"/>
            <a:ext cx="4773168" cy="3766657"/>
          </a:xfrm>
        </p:spPr>
        <p:txBody>
          <a:bodyPr vert="horz" lIns="0" tIns="182880" rIns="0" bIns="45724" rtlCol="0" anchor="t">
            <a:noAutofit/>
          </a:bodyPr>
          <a:lstStyle/>
          <a:p>
            <a:r>
              <a:rPr lang="en-US" dirty="0">
                <a:ea typeface="PT Sans"/>
                <a:cs typeface="Arial"/>
              </a:rPr>
              <a:t>Gamma analysis (2% 2mm)</a:t>
            </a:r>
          </a:p>
        </p:txBody>
      </p:sp>
    </p:spTree>
    <p:custDataLst>
      <p:custData r:id="rId1"/>
      <p:custData r:id="rId2"/>
    </p:custDataLst>
    <p:extLst>
      <p:ext uri="{BB962C8B-B14F-4D97-AF65-F5344CB8AC3E}">
        <p14:creationId xmlns:p14="http://schemas.microsoft.com/office/powerpoint/2010/main" val="3801765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DD8C8C-2CFB-823B-C1C9-FD2A0131B7DF}"/>
              </a:ext>
            </a:extLst>
          </p:cNvPr>
          <p:cNvSpPr>
            <a:spLocks noGrp="1"/>
          </p:cNvSpPr>
          <p:nvPr>
            <p:ph type="title"/>
          </p:nvPr>
        </p:nvSpPr>
        <p:spPr/>
        <p:txBody>
          <a:bodyPr/>
          <a:lstStyle/>
          <a:p>
            <a:r>
              <a:rPr lang="en-US" dirty="0"/>
              <a:t>Proton </a:t>
            </a:r>
            <a:r>
              <a:rPr lang="en-US" dirty="0" err="1"/>
              <a:t>srs</a:t>
            </a:r>
            <a:r>
              <a:rPr lang="en-US" dirty="0"/>
              <a:t> patient field</a:t>
            </a:r>
          </a:p>
        </p:txBody>
      </p:sp>
      <p:sp>
        <p:nvSpPr>
          <p:cNvPr id="8" name="Content Placeholder 7">
            <a:extLst>
              <a:ext uri="{FF2B5EF4-FFF2-40B4-BE49-F238E27FC236}">
                <a16:creationId xmlns:a16="http://schemas.microsoft.com/office/drawing/2014/main" id="{E91964DE-6FB3-DF67-739E-63CF4C5CD023}"/>
              </a:ext>
            </a:extLst>
          </p:cNvPr>
          <p:cNvSpPr>
            <a:spLocks noGrp="1"/>
          </p:cNvSpPr>
          <p:nvPr>
            <p:ph idx="1"/>
          </p:nvPr>
        </p:nvSpPr>
        <p:spPr/>
        <p:txBody>
          <a:bodyPr/>
          <a:lstStyle/>
          <a:p>
            <a:r>
              <a:rPr lang="en-US" dirty="0"/>
              <a:t>Five-field SRS treatment of an arteriovenous malformation </a:t>
            </a:r>
          </a:p>
          <a:p>
            <a:r>
              <a:rPr lang="en-US" dirty="0"/>
              <a:t>Patient-specific brass apertures mounted on the SRS nozzle </a:t>
            </a:r>
          </a:p>
          <a:p>
            <a:r>
              <a:rPr lang="en-US" dirty="0"/>
              <a:t>Dose distribution within the aperture was modulated laterally and in depth</a:t>
            </a:r>
          </a:p>
          <a:p>
            <a:r>
              <a:rPr lang="en-US" dirty="0"/>
              <a:t>Maximum lateral extent of the aperture &lt; 2 cm</a:t>
            </a:r>
          </a:p>
        </p:txBody>
      </p:sp>
    </p:spTree>
    <p:extLst>
      <p:ext uri="{BB962C8B-B14F-4D97-AF65-F5344CB8AC3E}">
        <p14:creationId xmlns:p14="http://schemas.microsoft.com/office/powerpoint/2010/main" val="3241226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138" y="307975"/>
            <a:ext cx="9998921" cy="587375"/>
          </a:xfrm>
        </p:spPr>
        <p:txBody>
          <a:bodyPr/>
          <a:lstStyle/>
          <a:p>
            <a:r>
              <a:rPr lang="en-US" dirty="0"/>
              <a:t>T0G125 – Control </a:t>
            </a:r>
          </a:p>
        </p:txBody>
      </p:sp>
      <p:grpSp>
        <p:nvGrpSpPr>
          <p:cNvPr id="8" name="Group 7">
            <a:extLst>
              <a:ext uri="{FF2B5EF4-FFF2-40B4-BE49-F238E27FC236}">
                <a16:creationId xmlns:a16="http://schemas.microsoft.com/office/drawing/2014/main" id="{C15EED3B-2517-BB7C-4D9D-3183B8D562C9}"/>
              </a:ext>
            </a:extLst>
          </p:cNvPr>
          <p:cNvGrpSpPr/>
          <p:nvPr/>
        </p:nvGrpSpPr>
        <p:grpSpPr>
          <a:xfrm>
            <a:off x="6340476" y="1704975"/>
            <a:ext cx="5848349" cy="4026398"/>
            <a:chOff x="6248401" y="0"/>
            <a:chExt cx="5848349" cy="4026398"/>
          </a:xfrm>
        </p:grpSpPr>
        <p:pic>
          <p:nvPicPr>
            <p:cNvPr id="6" name="Picture 5">
              <a:extLst>
                <a:ext uri="{FF2B5EF4-FFF2-40B4-BE49-F238E27FC236}">
                  <a16:creationId xmlns:a16="http://schemas.microsoft.com/office/drawing/2014/main" id="{4537FA4F-55EE-28F4-882A-058C4DE6D31E}"/>
                </a:ext>
              </a:extLst>
            </p:cNvPr>
            <p:cNvPicPr>
              <a:picLocks noChangeAspect="1"/>
            </p:cNvPicPr>
            <p:nvPr/>
          </p:nvPicPr>
          <p:blipFill>
            <a:blip r:embed="rId5"/>
            <a:srcRect l="23040" r="7672"/>
            <a:stretch>
              <a:fillRect/>
            </a:stretch>
          </p:blipFill>
          <p:spPr>
            <a:xfrm>
              <a:off x="6838951" y="0"/>
              <a:ext cx="5257799" cy="4007846"/>
            </a:xfrm>
            <a:prstGeom prst="rect">
              <a:avLst/>
            </a:prstGeom>
          </p:spPr>
        </p:pic>
        <p:pic>
          <p:nvPicPr>
            <p:cNvPr id="5" name="Picture 4">
              <a:extLst>
                <a:ext uri="{FF2B5EF4-FFF2-40B4-BE49-F238E27FC236}">
                  <a16:creationId xmlns:a16="http://schemas.microsoft.com/office/drawing/2014/main" id="{2C91A333-18ED-7B17-33A0-46225990F973}"/>
                </a:ext>
              </a:extLst>
            </p:cNvPr>
            <p:cNvPicPr>
              <a:picLocks noChangeAspect="1"/>
            </p:cNvPicPr>
            <p:nvPr/>
          </p:nvPicPr>
          <p:blipFill>
            <a:blip r:embed="rId5"/>
            <a:srcRect l="8856" t="7221" r="53038"/>
            <a:stretch>
              <a:fillRect/>
            </a:stretch>
          </p:blipFill>
          <p:spPr>
            <a:xfrm>
              <a:off x="6248401" y="307975"/>
              <a:ext cx="2891632" cy="3718423"/>
            </a:xfrm>
            <a:prstGeom prst="rect">
              <a:avLst/>
            </a:prstGeom>
          </p:spPr>
        </p:pic>
      </p:grpSp>
      <p:pic>
        <p:nvPicPr>
          <p:cNvPr id="10" name="Picture 9">
            <a:extLst>
              <a:ext uri="{FF2B5EF4-FFF2-40B4-BE49-F238E27FC236}">
                <a16:creationId xmlns:a16="http://schemas.microsoft.com/office/drawing/2014/main" id="{8008A696-3CD2-69C9-44B9-974DD0A09040}"/>
              </a:ext>
            </a:extLst>
          </p:cNvPr>
          <p:cNvPicPr>
            <a:picLocks noChangeAspect="1"/>
          </p:cNvPicPr>
          <p:nvPr/>
        </p:nvPicPr>
        <p:blipFill>
          <a:blip r:embed="rId6"/>
          <a:srcRect l="8606" r="7456"/>
          <a:stretch>
            <a:fillRect/>
          </a:stretch>
        </p:blipFill>
        <p:spPr>
          <a:xfrm>
            <a:off x="0" y="1831975"/>
            <a:ext cx="6410326" cy="3718423"/>
          </a:xfrm>
          <a:prstGeom prst="rect">
            <a:avLst/>
          </a:prstGeom>
        </p:spPr>
      </p:pic>
    </p:spTree>
    <p:custDataLst>
      <p:custData r:id="rId1"/>
      <p:custData r:id="rId2"/>
    </p:custDataLst>
    <p:extLst>
      <p:ext uri="{BB962C8B-B14F-4D97-AF65-F5344CB8AC3E}">
        <p14:creationId xmlns:p14="http://schemas.microsoft.com/office/powerpoint/2010/main" val="238485642"/>
      </p:ext>
    </p:extLst>
  </p:cSld>
  <p:clrMapOvr>
    <a:masterClrMapping/>
  </p:clrMapOvr>
  <p:extLst>
    <p:ext uri="{6950BFC3-D8DA-4A85-94F7-54DA5524770B}">
      <p188:commentRel xmlns:p188="http://schemas.microsoft.com/office/powerpoint/2018/8/main" r:id="rId4"/>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FBF4E-EBBC-7ED4-10B5-BE44D219D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A3146-050F-0595-133D-CB63F0354D2C}"/>
              </a:ext>
            </a:extLst>
          </p:cNvPr>
          <p:cNvSpPr>
            <a:spLocks noGrp="1"/>
          </p:cNvSpPr>
          <p:nvPr>
            <p:ph type="title"/>
          </p:nvPr>
        </p:nvSpPr>
        <p:spPr>
          <a:xfrm>
            <a:off x="973138" y="307975"/>
            <a:ext cx="9998921" cy="587375"/>
          </a:xfrm>
        </p:spPr>
        <p:txBody>
          <a:bodyPr/>
          <a:lstStyle/>
          <a:p>
            <a:r>
              <a:rPr lang="en-US" dirty="0"/>
              <a:t>T0G125 – Control </a:t>
            </a:r>
          </a:p>
        </p:txBody>
      </p:sp>
      <p:pic>
        <p:nvPicPr>
          <p:cNvPr id="10" name="Picture 9">
            <a:extLst>
              <a:ext uri="{FF2B5EF4-FFF2-40B4-BE49-F238E27FC236}">
                <a16:creationId xmlns:a16="http://schemas.microsoft.com/office/drawing/2014/main" id="{7D93F3EA-9079-F53C-0120-E003BA4B4A09}"/>
              </a:ext>
            </a:extLst>
          </p:cNvPr>
          <p:cNvPicPr>
            <a:picLocks noChangeAspect="1"/>
          </p:cNvPicPr>
          <p:nvPr/>
        </p:nvPicPr>
        <p:blipFill>
          <a:blip r:embed="rId5"/>
          <a:srcRect l="8606" t="6195" r="51377"/>
          <a:stretch>
            <a:fillRect/>
          </a:stretch>
        </p:blipFill>
        <p:spPr>
          <a:xfrm>
            <a:off x="5848350" y="1574302"/>
            <a:ext cx="6257926" cy="5036186"/>
          </a:xfrm>
          <a:prstGeom prst="rect">
            <a:avLst/>
          </a:prstGeom>
        </p:spPr>
      </p:pic>
      <p:pic>
        <p:nvPicPr>
          <p:cNvPr id="4" name="Picture 3">
            <a:extLst>
              <a:ext uri="{FF2B5EF4-FFF2-40B4-BE49-F238E27FC236}">
                <a16:creationId xmlns:a16="http://schemas.microsoft.com/office/drawing/2014/main" id="{769E157D-92D4-A7A7-8E66-E44920761C9E}"/>
              </a:ext>
            </a:extLst>
          </p:cNvPr>
          <p:cNvPicPr>
            <a:picLocks noChangeAspect="1"/>
          </p:cNvPicPr>
          <p:nvPr/>
        </p:nvPicPr>
        <p:blipFill>
          <a:blip r:embed="rId6"/>
          <a:stretch>
            <a:fillRect/>
          </a:stretch>
        </p:blipFill>
        <p:spPr>
          <a:xfrm>
            <a:off x="82549" y="895213"/>
            <a:ext cx="5765802" cy="5839534"/>
          </a:xfrm>
          <a:prstGeom prst="rect">
            <a:avLst/>
          </a:prstGeom>
        </p:spPr>
      </p:pic>
    </p:spTree>
    <p:custDataLst>
      <p:custData r:id="rId1"/>
      <p:custData r:id="rId2"/>
    </p:custDataLst>
    <p:extLst>
      <p:ext uri="{BB962C8B-B14F-4D97-AF65-F5344CB8AC3E}">
        <p14:creationId xmlns:p14="http://schemas.microsoft.com/office/powerpoint/2010/main" val="3924393290"/>
      </p:ext>
    </p:extLst>
  </p:cSld>
  <p:clrMapOvr>
    <a:masterClrMapping/>
  </p:clrMapOvr>
  <p:extLst>
    <p:ext uri="{6950BFC3-D8DA-4A85-94F7-54DA5524770B}">
      <p188:commentRel xmlns:p188="http://schemas.microsoft.com/office/powerpoint/2018/8/main" r:id="rId4"/>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D3C70-9C00-798C-BF13-BC5C65BCA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7AF899-F068-496F-F9E2-E14A314BEC5B}"/>
              </a:ext>
            </a:extLst>
          </p:cNvPr>
          <p:cNvSpPr>
            <a:spLocks noGrp="1"/>
          </p:cNvSpPr>
          <p:nvPr>
            <p:ph type="title"/>
          </p:nvPr>
        </p:nvSpPr>
        <p:spPr>
          <a:xfrm>
            <a:off x="973138" y="307975"/>
            <a:ext cx="9998921" cy="587375"/>
          </a:xfrm>
        </p:spPr>
        <p:txBody>
          <a:bodyPr/>
          <a:lstStyle/>
          <a:p>
            <a:r>
              <a:rPr lang="en-US" dirty="0"/>
              <a:t>T180G153 – Control </a:t>
            </a:r>
          </a:p>
        </p:txBody>
      </p:sp>
      <p:pic>
        <p:nvPicPr>
          <p:cNvPr id="4" name="Picture 3">
            <a:extLst>
              <a:ext uri="{FF2B5EF4-FFF2-40B4-BE49-F238E27FC236}">
                <a16:creationId xmlns:a16="http://schemas.microsoft.com/office/drawing/2014/main" id="{8C2F1516-445D-89E1-BF12-2AABBD6E9FC3}"/>
              </a:ext>
            </a:extLst>
          </p:cNvPr>
          <p:cNvPicPr>
            <a:picLocks noChangeAspect="1"/>
          </p:cNvPicPr>
          <p:nvPr/>
        </p:nvPicPr>
        <p:blipFill>
          <a:blip r:embed="rId6"/>
          <a:srcRect l="7984" r="7984"/>
          <a:stretch>
            <a:fillRect/>
          </a:stretch>
        </p:blipFill>
        <p:spPr>
          <a:xfrm>
            <a:off x="0" y="1997314"/>
            <a:ext cx="6162675" cy="3570795"/>
          </a:xfrm>
          <a:prstGeom prst="rect">
            <a:avLst/>
          </a:prstGeom>
        </p:spPr>
      </p:pic>
      <p:pic>
        <p:nvPicPr>
          <p:cNvPr id="9" name="Picture 8">
            <a:extLst>
              <a:ext uri="{FF2B5EF4-FFF2-40B4-BE49-F238E27FC236}">
                <a16:creationId xmlns:a16="http://schemas.microsoft.com/office/drawing/2014/main" id="{A3DB5C84-E23D-25EC-FADA-CCD46A3B059C}"/>
              </a:ext>
            </a:extLst>
          </p:cNvPr>
          <p:cNvPicPr>
            <a:picLocks noChangeAspect="1"/>
          </p:cNvPicPr>
          <p:nvPr/>
        </p:nvPicPr>
        <p:blipFill>
          <a:blip r:embed="rId7"/>
          <a:srcRect l="7984" r="7984"/>
          <a:stretch>
            <a:fillRect/>
          </a:stretch>
        </p:blipFill>
        <p:spPr>
          <a:xfrm>
            <a:off x="6094412" y="1792002"/>
            <a:ext cx="6007968" cy="3776108"/>
          </a:xfrm>
          <a:prstGeom prst="rect">
            <a:avLst/>
          </a:prstGeom>
        </p:spPr>
      </p:pic>
    </p:spTree>
    <p:custDataLst>
      <p:custData r:id="rId1"/>
      <p:custData r:id="rId2"/>
    </p:custDataLst>
    <p:extLst>
      <p:ext uri="{BB962C8B-B14F-4D97-AF65-F5344CB8AC3E}">
        <p14:creationId xmlns:p14="http://schemas.microsoft.com/office/powerpoint/2010/main" val="2053263"/>
      </p:ext>
    </p:extLst>
  </p:cSld>
  <p:clrMapOvr>
    <a:masterClrMapping/>
  </p:clrMapOvr>
  <p:extLst>
    <p:ext uri="{6950BFC3-D8DA-4A85-94F7-54DA5524770B}">
      <p188:commentRel xmlns:p188="http://schemas.microsoft.com/office/powerpoint/2018/8/main" r:id="rId5"/>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DC910-318E-0B54-B4C9-6C62A796F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D644A-0063-69D0-0A8E-98F0A349F446}"/>
              </a:ext>
            </a:extLst>
          </p:cNvPr>
          <p:cNvSpPr>
            <a:spLocks noGrp="1"/>
          </p:cNvSpPr>
          <p:nvPr>
            <p:ph type="title"/>
          </p:nvPr>
        </p:nvSpPr>
        <p:spPr>
          <a:xfrm>
            <a:off x="973138" y="307975"/>
            <a:ext cx="9998921" cy="587375"/>
          </a:xfrm>
        </p:spPr>
        <p:txBody>
          <a:bodyPr/>
          <a:lstStyle/>
          <a:p>
            <a:r>
              <a:rPr lang="en-US" dirty="0"/>
              <a:t>T270G90 – Control </a:t>
            </a:r>
          </a:p>
        </p:txBody>
      </p:sp>
      <p:grpSp>
        <p:nvGrpSpPr>
          <p:cNvPr id="8" name="Group 7">
            <a:extLst>
              <a:ext uri="{FF2B5EF4-FFF2-40B4-BE49-F238E27FC236}">
                <a16:creationId xmlns:a16="http://schemas.microsoft.com/office/drawing/2014/main" id="{11B4F049-996F-BA9B-3655-824958225030}"/>
              </a:ext>
            </a:extLst>
          </p:cNvPr>
          <p:cNvGrpSpPr/>
          <p:nvPr/>
        </p:nvGrpSpPr>
        <p:grpSpPr>
          <a:xfrm>
            <a:off x="6340476" y="1704975"/>
            <a:ext cx="5848349" cy="4026398"/>
            <a:chOff x="6248401" y="0"/>
            <a:chExt cx="5848349" cy="4026398"/>
          </a:xfrm>
        </p:grpSpPr>
        <p:pic>
          <p:nvPicPr>
            <p:cNvPr id="6" name="Picture 5">
              <a:extLst>
                <a:ext uri="{FF2B5EF4-FFF2-40B4-BE49-F238E27FC236}">
                  <a16:creationId xmlns:a16="http://schemas.microsoft.com/office/drawing/2014/main" id="{072C1D48-55CF-B22F-34A9-906C83827143}"/>
                </a:ext>
              </a:extLst>
            </p:cNvPr>
            <p:cNvPicPr>
              <a:picLocks noChangeAspect="1"/>
            </p:cNvPicPr>
            <p:nvPr/>
          </p:nvPicPr>
          <p:blipFill>
            <a:blip r:embed="rId5"/>
            <a:srcRect l="23040" r="7672"/>
            <a:stretch>
              <a:fillRect/>
            </a:stretch>
          </p:blipFill>
          <p:spPr>
            <a:xfrm>
              <a:off x="6838951" y="0"/>
              <a:ext cx="5257799" cy="4007846"/>
            </a:xfrm>
            <a:prstGeom prst="rect">
              <a:avLst/>
            </a:prstGeom>
          </p:spPr>
        </p:pic>
        <p:pic>
          <p:nvPicPr>
            <p:cNvPr id="5" name="Picture 4">
              <a:extLst>
                <a:ext uri="{FF2B5EF4-FFF2-40B4-BE49-F238E27FC236}">
                  <a16:creationId xmlns:a16="http://schemas.microsoft.com/office/drawing/2014/main" id="{4CAA131D-AF7C-0ABC-B521-BD7566B91219}"/>
                </a:ext>
              </a:extLst>
            </p:cNvPr>
            <p:cNvPicPr>
              <a:picLocks noChangeAspect="1"/>
            </p:cNvPicPr>
            <p:nvPr/>
          </p:nvPicPr>
          <p:blipFill>
            <a:blip r:embed="rId5"/>
            <a:srcRect l="8856" t="7221" r="53038"/>
            <a:stretch>
              <a:fillRect/>
            </a:stretch>
          </p:blipFill>
          <p:spPr>
            <a:xfrm>
              <a:off x="6248401" y="307975"/>
              <a:ext cx="2891632" cy="3718423"/>
            </a:xfrm>
            <a:prstGeom prst="rect">
              <a:avLst/>
            </a:prstGeom>
          </p:spPr>
        </p:pic>
      </p:grpSp>
      <p:pic>
        <p:nvPicPr>
          <p:cNvPr id="4" name="Picture 3">
            <a:extLst>
              <a:ext uri="{FF2B5EF4-FFF2-40B4-BE49-F238E27FC236}">
                <a16:creationId xmlns:a16="http://schemas.microsoft.com/office/drawing/2014/main" id="{8CA82A80-8A72-65BC-7BCF-1690523C342D}"/>
              </a:ext>
            </a:extLst>
          </p:cNvPr>
          <p:cNvPicPr>
            <a:picLocks noChangeAspect="1"/>
          </p:cNvPicPr>
          <p:nvPr/>
        </p:nvPicPr>
        <p:blipFill>
          <a:blip r:embed="rId6"/>
          <a:srcRect l="7984" r="7984"/>
          <a:stretch>
            <a:fillRect/>
          </a:stretch>
        </p:blipFill>
        <p:spPr>
          <a:xfrm>
            <a:off x="115889" y="1905564"/>
            <a:ext cx="6224587" cy="3606668"/>
          </a:xfrm>
          <a:prstGeom prst="rect">
            <a:avLst/>
          </a:prstGeom>
        </p:spPr>
      </p:pic>
      <p:pic>
        <p:nvPicPr>
          <p:cNvPr id="9" name="Picture 8">
            <a:extLst>
              <a:ext uri="{FF2B5EF4-FFF2-40B4-BE49-F238E27FC236}">
                <a16:creationId xmlns:a16="http://schemas.microsoft.com/office/drawing/2014/main" id="{6F7CE5F9-2F1D-EAD7-B29D-677DB64F846C}"/>
              </a:ext>
            </a:extLst>
          </p:cNvPr>
          <p:cNvPicPr>
            <a:picLocks noChangeAspect="1"/>
          </p:cNvPicPr>
          <p:nvPr/>
        </p:nvPicPr>
        <p:blipFill>
          <a:blip r:embed="rId7"/>
          <a:srcRect l="7984" r="7984"/>
          <a:stretch>
            <a:fillRect/>
          </a:stretch>
        </p:blipFill>
        <p:spPr>
          <a:xfrm>
            <a:off x="6229349" y="1852674"/>
            <a:ext cx="5959475" cy="3745630"/>
          </a:xfrm>
          <a:prstGeom prst="rect">
            <a:avLst/>
          </a:prstGeom>
        </p:spPr>
      </p:pic>
    </p:spTree>
    <p:custDataLst>
      <p:custData r:id="rId1"/>
      <p:custData r:id="rId2"/>
    </p:custDataLst>
    <p:extLst>
      <p:ext uri="{BB962C8B-B14F-4D97-AF65-F5344CB8AC3E}">
        <p14:creationId xmlns:p14="http://schemas.microsoft.com/office/powerpoint/2010/main" val="2352950057"/>
      </p:ext>
    </p:extLst>
  </p:cSld>
  <p:clrMapOvr>
    <a:masterClrMapping/>
  </p:clrMapOvr>
  <p:extLst>
    <p:ext uri="{6950BFC3-D8DA-4A85-94F7-54DA5524770B}">
      <p188:commentRel xmlns:p188="http://schemas.microsoft.com/office/powerpoint/2018/8/main" r:id="rId4"/>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F6E05-1EA7-7890-C7A3-9185E94B5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36639-329F-3682-D739-F6195B563DEC}"/>
              </a:ext>
            </a:extLst>
          </p:cNvPr>
          <p:cNvSpPr>
            <a:spLocks noGrp="1"/>
          </p:cNvSpPr>
          <p:nvPr>
            <p:ph type="title"/>
          </p:nvPr>
        </p:nvSpPr>
        <p:spPr>
          <a:xfrm>
            <a:off x="973138" y="307975"/>
            <a:ext cx="9998921" cy="587375"/>
          </a:xfrm>
        </p:spPr>
        <p:txBody>
          <a:bodyPr/>
          <a:lstStyle/>
          <a:p>
            <a:r>
              <a:rPr lang="en-US" dirty="0"/>
              <a:t>T180G60 – Control </a:t>
            </a:r>
          </a:p>
        </p:txBody>
      </p:sp>
      <p:pic>
        <p:nvPicPr>
          <p:cNvPr id="4" name="Picture 3">
            <a:extLst>
              <a:ext uri="{FF2B5EF4-FFF2-40B4-BE49-F238E27FC236}">
                <a16:creationId xmlns:a16="http://schemas.microsoft.com/office/drawing/2014/main" id="{A2B855D4-1090-9CFB-D926-B0DE271C8E63}"/>
              </a:ext>
            </a:extLst>
          </p:cNvPr>
          <p:cNvPicPr>
            <a:picLocks noChangeAspect="1"/>
          </p:cNvPicPr>
          <p:nvPr/>
        </p:nvPicPr>
        <p:blipFill>
          <a:blip r:embed="rId5"/>
          <a:srcRect l="7984" r="7984"/>
          <a:stretch>
            <a:fillRect/>
          </a:stretch>
        </p:blipFill>
        <p:spPr>
          <a:xfrm>
            <a:off x="0" y="1782610"/>
            <a:ext cx="6417460" cy="3718423"/>
          </a:xfrm>
          <a:prstGeom prst="rect">
            <a:avLst/>
          </a:prstGeom>
        </p:spPr>
      </p:pic>
      <p:pic>
        <p:nvPicPr>
          <p:cNvPr id="9" name="Picture 8">
            <a:extLst>
              <a:ext uri="{FF2B5EF4-FFF2-40B4-BE49-F238E27FC236}">
                <a16:creationId xmlns:a16="http://schemas.microsoft.com/office/drawing/2014/main" id="{ACAE21E7-8D46-48DF-8F69-4EAFF886083A}"/>
              </a:ext>
            </a:extLst>
          </p:cNvPr>
          <p:cNvPicPr>
            <a:picLocks noChangeAspect="1"/>
          </p:cNvPicPr>
          <p:nvPr/>
        </p:nvPicPr>
        <p:blipFill>
          <a:blip r:embed="rId6"/>
          <a:srcRect l="8909" r="7983"/>
          <a:stretch>
            <a:fillRect/>
          </a:stretch>
        </p:blipFill>
        <p:spPr>
          <a:xfrm>
            <a:off x="6337741" y="1782610"/>
            <a:ext cx="5851084" cy="3718423"/>
          </a:xfrm>
          <a:prstGeom prst="rect">
            <a:avLst/>
          </a:prstGeom>
        </p:spPr>
      </p:pic>
    </p:spTree>
    <p:custDataLst>
      <p:custData r:id="rId1"/>
      <p:custData r:id="rId2"/>
    </p:custDataLst>
    <p:extLst>
      <p:ext uri="{BB962C8B-B14F-4D97-AF65-F5344CB8AC3E}">
        <p14:creationId xmlns:p14="http://schemas.microsoft.com/office/powerpoint/2010/main" val="128700949"/>
      </p:ext>
    </p:extLst>
  </p:cSld>
  <p:clrMapOvr>
    <a:masterClrMapping/>
  </p:clrMapOvr>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E37473-26D5-3651-D597-FFE20EAAA95A}"/>
              </a:ext>
            </a:extLst>
          </p:cNvPr>
          <p:cNvPicPr>
            <a:picLocks noChangeAspect="1"/>
          </p:cNvPicPr>
          <p:nvPr/>
        </p:nvPicPr>
        <p:blipFill>
          <a:blip r:embed="rId3"/>
          <a:stretch>
            <a:fillRect/>
          </a:stretch>
        </p:blipFill>
        <p:spPr>
          <a:xfrm>
            <a:off x="132852" y="943897"/>
            <a:ext cx="5873707" cy="5914103"/>
          </a:xfrm>
          <a:prstGeom prst="rect">
            <a:avLst/>
          </a:prstGeom>
        </p:spPr>
      </p:pic>
      <p:pic>
        <p:nvPicPr>
          <p:cNvPr id="3" name="Picture 2">
            <a:extLst>
              <a:ext uri="{FF2B5EF4-FFF2-40B4-BE49-F238E27FC236}">
                <a16:creationId xmlns:a16="http://schemas.microsoft.com/office/drawing/2014/main" id="{914D2046-EB13-4EBF-58D3-3307B6615AA1}"/>
              </a:ext>
            </a:extLst>
          </p:cNvPr>
          <p:cNvPicPr>
            <a:picLocks noChangeAspect="1"/>
          </p:cNvPicPr>
          <p:nvPr/>
        </p:nvPicPr>
        <p:blipFill>
          <a:blip r:embed="rId4"/>
          <a:stretch>
            <a:fillRect/>
          </a:stretch>
        </p:blipFill>
        <p:spPr>
          <a:xfrm>
            <a:off x="4788310" y="140535"/>
            <a:ext cx="7169340" cy="3262807"/>
          </a:xfrm>
          <a:prstGeom prst="rect">
            <a:avLst/>
          </a:prstGeom>
        </p:spPr>
      </p:pic>
      <p:pic>
        <p:nvPicPr>
          <p:cNvPr id="7" name="Picture 6">
            <a:extLst>
              <a:ext uri="{FF2B5EF4-FFF2-40B4-BE49-F238E27FC236}">
                <a16:creationId xmlns:a16="http://schemas.microsoft.com/office/drawing/2014/main" id="{69D57087-53D0-24FD-6EF4-292C15AAEE7D}"/>
              </a:ext>
            </a:extLst>
          </p:cNvPr>
          <p:cNvPicPr>
            <a:picLocks noChangeAspect="1"/>
          </p:cNvPicPr>
          <p:nvPr/>
        </p:nvPicPr>
        <p:blipFill>
          <a:blip r:embed="rId5"/>
          <a:stretch>
            <a:fillRect/>
          </a:stretch>
        </p:blipFill>
        <p:spPr>
          <a:xfrm>
            <a:off x="6301253" y="3951656"/>
            <a:ext cx="5754720" cy="2557298"/>
          </a:xfrm>
          <a:prstGeom prst="rect">
            <a:avLst/>
          </a:prstGeom>
        </p:spPr>
      </p:pic>
    </p:spTree>
    <p:extLst>
      <p:ext uri="{BB962C8B-B14F-4D97-AF65-F5344CB8AC3E}">
        <p14:creationId xmlns:p14="http://schemas.microsoft.com/office/powerpoint/2010/main" val="2806453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9CA03-7619-3722-A15A-F39692CF6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7ACC3E-B220-FED4-19A2-B0E17342732C}"/>
              </a:ext>
            </a:extLst>
          </p:cNvPr>
          <p:cNvSpPr>
            <a:spLocks noGrp="1"/>
          </p:cNvSpPr>
          <p:nvPr>
            <p:ph type="title"/>
          </p:nvPr>
        </p:nvSpPr>
        <p:spPr>
          <a:xfrm>
            <a:off x="973138" y="307975"/>
            <a:ext cx="9998921" cy="587375"/>
          </a:xfrm>
        </p:spPr>
        <p:txBody>
          <a:bodyPr/>
          <a:lstStyle/>
          <a:p>
            <a:r>
              <a:rPr lang="en-US" dirty="0"/>
              <a:t>T331G95 – Control </a:t>
            </a:r>
          </a:p>
        </p:txBody>
      </p:sp>
      <p:pic>
        <p:nvPicPr>
          <p:cNvPr id="4" name="Picture 3">
            <a:extLst>
              <a:ext uri="{FF2B5EF4-FFF2-40B4-BE49-F238E27FC236}">
                <a16:creationId xmlns:a16="http://schemas.microsoft.com/office/drawing/2014/main" id="{F2627502-3ED5-0F67-26F4-876EF92C01C7}"/>
              </a:ext>
            </a:extLst>
          </p:cNvPr>
          <p:cNvPicPr>
            <a:picLocks noChangeAspect="1"/>
          </p:cNvPicPr>
          <p:nvPr/>
        </p:nvPicPr>
        <p:blipFill>
          <a:blip r:embed="rId5"/>
          <a:srcRect l="7984" r="7984"/>
          <a:stretch>
            <a:fillRect/>
          </a:stretch>
        </p:blipFill>
        <p:spPr>
          <a:xfrm>
            <a:off x="0" y="1704975"/>
            <a:ext cx="6417460" cy="3718423"/>
          </a:xfrm>
          <a:prstGeom prst="rect">
            <a:avLst/>
          </a:prstGeom>
        </p:spPr>
      </p:pic>
      <p:pic>
        <p:nvPicPr>
          <p:cNvPr id="9" name="Picture 8">
            <a:extLst>
              <a:ext uri="{FF2B5EF4-FFF2-40B4-BE49-F238E27FC236}">
                <a16:creationId xmlns:a16="http://schemas.microsoft.com/office/drawing/2014/main" id="{8EFB1450-F113-1E6C-99A7-1B46F21B54F5}"/>
              </a:ext>
            </a:extLst>
          </p:cNvPr>
          <p:cNvPicPr>
            <a:picLocks noChangeAspect="1"/>
          </p:cNvPicPr>
          <p:nvPr/>
        </p:nvPicPr>
        <p:blipFill>
          <a:blip r:embed="rId6"/>
          <a:srcRect l="8674" r="7984"/>
          <a:stretch>
            <a:fillRect/>
          </a:stretch>
        </p:blipFill>
        <p:spPr>
          <a:xfrm>
            <a:off x="6321235" y="1821952"/>
            <a:ext cx="5867590" cy="3718423"/>
          </a:xfrm>
          <a:prstGeom prst="rect">
            <a:avLst/>
          </a:prstGeom>
        </p:spPr>
      </p:pic>
    </p:spTree>
    <p:custDataLst>
      <p:custData r:id="rId1"/>
      <p:custData r:id="rId2"/>
    </p:custDataLst>
    <p:extLst>
      <p:ext uri="{BB962C8B-B14F-4D97-AF65-F5344CB8AC3E}">
        <p14:creationId xmlns:p14="http://schemas.microsoft.com/office/powerpoint/2010/main" val="2813808392"/>
      </p:ext>
    </p:extLst>
  </p:cSld>
  <p:clrMapOvr>
    <a:masterClrMapping/>
  </p:clrMapOvr>
  <p:extLst>
    <p:ext uri="{6950BFC3-D8DA-4A85-94F7-54DA5524770B}">
      <p188:commentRel xmlns:p188="http://schemas.microsoft.com/office/powerpoint/2018/8/main" r:id="rId4"/>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6D15E-485C-28AF-29D1-9316F4148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CE651E-1EDF-5AF2-2F64-5DBC28B97020}"/>
              </a:ext>
            </a:extLst>
          </p:cNvPr>
          <p:cNvSpPr>
            <a:spLocks noGrp="1"/>
          </p:cNvSpPr>
          <p:nvPr>
            <p:ph type="title"/>
          </p:nvPr>
        </p:nvSpPr>
        <p:spPr>
          <a:xfrm>
            <a:off x="973138" y="307975"/>
            <a:ext cx="9998921" cy="587375"/>
          </a:xfrm>
        </p:spPr>
        <p:txBody>
          <a:bodyPr/>
          <a:lstStyle/>
          <a:p>
            <a:r>
              <a:rPr lang="en-US" dirty="0"/>
              <a:t>T0G125 – 1mm range shift </a:t>
            </a:r>
          </a:p>
        </p:txBody>
      </p:sp>
      <p:pic>
        <p:nvPicPr>
          <p:cNvPr id="4" name="Picture 3">
            <a:extLst>
              <a:ext uri="{FF2B5EF4-FFF2-40B4-BE49-F238E27FC236}">
                <a16:creationId xmlns:a16="http://schemas.microsoft.com/office/drawing/2014/main" id="{A124C40C-E44C-6F10-FA19-B676E5EC1125}"/>
              </a:ext>
            </a:extLst>
          </p:cNvPr>
          <p:cNvPicPr>
            <a:picLocks noChangeAspect="1"/>
          </p:cNvPicPr>
          <p:nvPr/>
        </p:nvPicPr>
        <p:blipFill>
          <a:blip r:embed="rId5"/>
          <a:srcRect l="8596" r="7984"/>
          <a:stretch>
            <a:fillRect/>
          </a:stretch>
        </p:blipFill>
        <p:spPr>
          <a:xfrm>
            <a:off x="0" y="1779781"/>
            <a:ext cx="6370712" cy="3718423"/>
          </a:xfrm>
          <a:prstGeom prst="rect">
            <a:avLst/>
          </a:prstGeom>
        </p:spPr>
      </p:pic>
      <p:pic>
        <p:nvPicPr>
          <p:cNvPr id="9" name="Picture 8">
            <a:extLst>
              <a:ext uri="{FF2B5EF4-FFF2-40B4-BE49-F238E27FC236}">
                <a16:creationId xmlns:a16="http://schemas.microsoft.com/office/drawing/2014/main" id="{06A4C30A-ADED-4EE0-9A2F-88E6EF6FB06A}"/>
              </a:ext>
            </a:extLst>
          </p:cNvPr>
          <p:cNvPicPr>
            <a:picLocks noChangeAspect="1"/>
          </p:cNvPicPr>
          <p:nvPr/>
        </p:nvPicPr>
        <p:blipFill>
          <a:blip r:embed="rId6"/>
          <a:srcRect l="9299" r="7984"/>
          <a:stretch>
            <a:fillRect/>
          </a:stretch>
        </p:blipFill>
        <p:spPr>
          <a:xfrm>
            <a:off x="6370712" y="1779781"/>
            <a:ext cx="5823576" cy="3718423"/>
          </a:xfrm>
          <a:prstGeom prst="rect">
            <a:avLst/>
          </a:prstGeom>
        </p:spPr>
      </p:pic>
    </p:spTree>
    <p:custDataLst>
      <p:custData r:id="rId1"/>
      <p:custData r:id="rId2"/>
    </p:custDataLst>
    <p:extLst>
      <p:ext uri="{BB962C8B-B14F-4D97-AF65-F5344CB8AC3E}">
        <p14:creationId xmlns:p14="http://schemas.microsoft.com/office/powerpoint/2010/main" val="448462250"/>
      </p:ext>
    </p:extLst>
  </p:cSld>
  <p:clrMapOvr>
    <a:masterClrMapping/>
  </p:clrMapOvr>
  <p:extLst>
    <p:ext uri="{6950BFC3-D8DA-4A85-94F7-54DA5524770B}">
      <p188:commentRel xmlns:p188="http://schemas.microsoft.com/office/powerpoint/2018/8/main" r:id="rId4"/>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494B1-74E6-4F86-BFC0-345C40651A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7E89B-8A04-7E9A-2C9D-0C16244DDD43}"/>
              </a:ext>
            </a:extLst>
          </p:cNvPr>
          <p:cNvSpPr>
            <a:spLocks noGrp="1"/>
          </p:cNvSpPr>
          <p:nvPr>
            <p:ph type="title"/>
          </p:nvPr>
        </p:nvSpPr>
        <p:spPr>
          <a:xfrm>
            <a:off x="973138" y="307975"/>
            <a:ext cx="9998921" cy="587375"/>
          </a:xfrm>
        </p:spPr>
        <p:txBody>
          <a:bodyPr/>
          <a:lstStyle/>
          <a:p>
            <a:r>
              <a:rPr lang="en-US" dirty="0"/>
              <a:t>T331G95 – 1mm range shift </a:t>
            </a:r>
          </a:p>
        </p:txBody>
      </p:sp>
      <p:pic>
        <p:nvPicPr>
          <p:cNvPr id="4" name="Picture 3">
            <a:extLst>
              <a:ext uri="{FF2B5EF4-FFF2-40B4-BE49-F238E27FC236}">
                <a16:creationId xmlns:a16="http://schemas.microsoft.com/office/drawing/2014/main" id="{CCC00B9A-2F5F-E790-1C26-CDE80DAEC112}"/>
              </a:ext>
            </a:extLst>
          </p:cNvPr>
          <p:cNvPicPr>
            <a:picLocks noChangeAspect="1"/>
          </p:cNvPicPr>
          <p:nvPr/>
        </p:nvPicPr>
        <p:blipFill>
          <a:blip r:embed="rId5"/>
          <a:srcRect l="8674" r="7984"/>
          <a:stretch>
            <a:fillRect/>
          </a:stretch>
        </p:blipFill>
        <p:spPr>
          <a:xfrm>
            <a:off x="0" y="1704975"/>
            <a:ext cx="6364744" cy="3718423"/>
          </a:xfrm>
          <a:prstGeom prst="rect">
            <a:avLst/>
          </a:prstGeom>
        </p:spPr>
      </p:pic>
      <p:pic>
        <p:nvPicPr>
          <p:cNvPr id="9" name="Picture 8">
            <a:extLst>
              <a:ext uri="{FF2B5EF4-FFF2-40B4-BE49-F238E27FC236}">
                <a16:creationId xmlns:a16="http://schemas.microsoft.com/office/drawing/2014/main" id="{0C280717-7546-64EB-F20B-7C18794E1030}"/>
              </a:ext>
            </a:extLst>
          </p:cNvPr>
          <p:cNvPicPr>
            <a:picLocks noChangeAspect="1"/>
          </p:cNvPicPr>
          <p:nvPr/>
        </p:nvPicPr>
        <p:blipFill>
          <a:blip r:embed="rId6"/>
          <a:srcRect l="8831" r="7984"/>
          <a:stretch>
            <a:fillRect/>
          </a:stretch>
        </p:blipFill>
        <p:spPr>
          <a:xfrm>
            <a:off x="6332239" y="1704975"/>
            <a:ext cx="5856586" cy="3718423"/>
          </a:xfrm>
          <a:prstGeom prst="rect">
            <a:avLst/>
          </a:prstGeom>
        </p:spPr>
      </p:pic>
    </p:spTree>
    <p:custDataLst>
      <p:custData r:id="rId1"/>
      <p:custData r:id="rId2"/>
    </p:custDataLst>
    <p:extLst>
      <p:ext uri="{BB962C8B-B14F-4D97-AF65-F5344CB8AC3E}">
        <p14:creationId xmlns:p14="http://schemas.microsoft.com/office/powerpoint/2010/main" val="2218633339"/>
      </p:ext>
    </p:extLst>
  </p:cSld>
  <p:clrMapOvr>
    <a:masterClrMapping/>
  </p:clrMapOvr>
  <p:extLst>
    <p:ext uri="{6950BFC3-D8DA-4A85-94F7-54DA5524770B}">
      <p188:commentRel xmlns:p188="http://schemas.microsoft.com/office/powerpoint/2018/8/main" r:id="rId4"/>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D0A6-9C5F-9A26-6F4C-417443AE5D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37C76-AEEE-6C8D-8E87-66E59AD86AB6}"/>
              </a:ext>
            </a:extLst>
          </p:cNvPr>
          <p:cNvSpPr>
            <a:spLocks noGrp="1"/>
          </p:cNvSpPr>
          <p:nvPr>
            <p:ph type="title"/>
          </p:nvPr>
        </p:nvSpPr>
        <p:spPr>
          <a:xfrm>
            <a:off x="973138" y="307975"/>
            <a:ext cx="9998921" cy="587375"/>
          </a:xfrm>
        </p:spPr>
        <p:txBody>
          <a:bodyPr/>
          <a:lstStyle/>
          <a:p>
            <a:r>
              <a:rPr lang="en-US" dirty="0"/>
              <a:t>T0G125 – 3mm range shift </a:t>
            </a:r>
          </a:p>
        </p:txBody>
      </p:sp>
      <p:pic>
        <p:nvPicPr>
          <p:cNvPr id="4" name="Picture 3">
            <a:extLst>
              <a:ext uri="{FF2B5EF4-FFF2-40B4-BE49-F238E27FC236}">
                <a16:creationId xmlns:a16="http://schemas.microsoft.com/office/drawing/2014/main" id="{E8C2FA5E-F850-CA45-E8DB-3977AC4ACC46}"/>
              </a:ext>
            </a:extLst>
          </p:cNvPr>
          <p:cNvPicPr>
            <a:picLocks noChangeAspect="1"/>
          </p:cNvPicPr>
          <p:nvPr/>
        </p:nvPicPr>
        <p:blipFill>
          <a:blip r:embed="rId5"/>
          <a:srcRect l="8674" r="7984"/>
          <a:stretch>
            <a:fillRect/>
          </a:stretch>
        </p:blipFill>
        <p:spPr>
          <a:xfrm>
            <a:off x="0" y="1849686"/>
            <a:ext cx="6364744" cy="3718423"/>
          </a:xfrm>
          <a:prstGeom prst="rect">
            <a:avLst/>
          </a:prstGeom>
        </p:spPr>
      </p:pic>
      <p:pic>
        <p:nvPicPr>
          <p:cNvPr id="9" name="Picture 8">
            <a:extLst>
              <a:ext uri="{FF2B5EF4-FFF2-40B4-BE49-F238E27FC236}">
                <a16:creationId xmlns:a16="http://schemas.microsoft.com/office/drawing/2014/main" id="{B0047521-FFE7-AC3C-38FF-E61CD457919A}"/>
              </a:ext>
            </a:extLst>
          </p:cNvPr>
          <p:cNvPicPr>
            <a:picLocks noChangeAspect="1"/>
          </p:cNvPicPr>
          <p:nvPr/>
        </p:nvPicPr>
        <p:blipFill>
          <a:blip r:embed="rId6"/>
          <a:srcRect l="9144" r="7984"/>
          <a:stretch>
            <a:fillRect/>
          </a:stretch>
        </p:blipFill>
        <p:spPr>
          <a:xfrm>
            <a:off x="6364744" y="1849686"/>
            <a:ext cx="5834580" cy="3718423"/>
          </a:xfrm>
          <a:prstGeom prst="rect">
            <a:avLst/>
          </a:prstGeom>
        </p:spPr>
      </p:pic>
    </p:spTree>
    <p:custDataLst>
      <p:custData r:id="rId1"/>
      <p:custData r:id="rId2"/>
    </p:custDataLst>
    <p:extLst>
      <p:ext uri="{BB962C8B-B14F-4D97-AF65-F5344CB8AC3E}">
        <p14:creationId xmlns:p14="http://schemas.microsoft.com/office/powerpoint/2010/main" val="1220046270"/>
      </p:ext>
    </p:extLst>
  </p:cSld>
  <p:clrMapOvr>
    <a:masterClrMapping/>
  </p:clrMapOvr>
  <p:extLst>
    <p:ext uri="{6950BFC3-D8DA-4A85-94F7-54DA5524770B}">
      <p188:commentRel xmlns:p188="http://schemas.microsoft.com/office/powerpoint/2018/8/main" r:id="rId4"/>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C2CFB-0F1E-ACCB-60AA-3FD2C439B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A40ED-ECC0-3546-43C4-7C83787CCBD0}"/>
              </a:ext>
            </a:extLst>
          </p:cNvPr>
          <p:cNvSpPr>
            <a:spLocks noGrp="1"/>
          </p:cNvSpPr>
          <p:nvPr>
            <p:ph type="title"/>
          </p:nvPr>
        </p:nvSpPr>
        <p:spPr>
          <a:xfrm>
            <a:off x="973138" y="307975"/>
            <a:ext cx="9998921" cy="587375"/>
          </a:xfrm>
        </p:spPr>
        <p:txBody>
          <a:bodyPr/>
          <a:lstStyle/>
          <a:p>
            <a:r>
              <a:rPr lang="en-US" dirty="0"/>
              <a:t>T331G95 – 3mm range shift </a:t>
            </a:r>
          </a:p>
        </p:txBody>
      </p:sp>
      <p:pic>
        <p:nvPicPr>
          <p:cNvPr id="4" name="Picture 3">
            <a:extLst>
              <a:ext uri="{FF2B5EF4-FFF2-40B4-BE49-F238E27FC236}">
                <a16:creationId xmlns:a16="http://schemas.microsoft.com/office/drawing/2014/main" id="{A283365F-6E17-BC25-DF38-383C6557811C}"/>
              </a:ext>
            </a:extLst>
          </p:cNvPr>
          <p:cNvPicPr>
            <a:picLocks noChangeAspect="1"/>
          </p:cNvPicPr>
          <p:nvPr/>
        </p:nvPicPr>
        <p:blipFill>
          <a:blip r:embed="rId5"/>
          <a:srcRect l="8753" r="7984"/>
          <a:stretch>
            <a:fillRect/>
          </a:stretch>
        </p:blipFill>
        <p:spPr>
          <a:xfrm>
            <a:off x="66676" y="1704975"/>
            <a:ext cx="6358776" cy="3718423"/>
          </a:xfrm>
          <a:prstGeom prst="rect">
            <a:avLst/>
          </a:prstGeom>
        </p:spPr>
      </p:pic>
      <p:pic>
        <p:nvPicPr>
          <p:cNvPr id="9" name="Picture 8">
            <a:extLst>
              <a:ext uri="{FF2B5EF4-FFF2-40B4-BE49-F238E27FC236}">
                <a16:creationId xmlns:a16="http://schemas.microsoft.com/office/drawing/2014/main" id="{8897306F-05B3-5EFC-F89C-D6397140810C}"/>
              </a:ext>
            </a:extLst>
          </p:cNvPr>
          <p:cNvPicPr>
            <a:picLocks noChangeAspect="1"/>
          </p:cNvPicPr>
          <p:nvPr/>
        </p:nvPicPr>
        <p:blipFill>
          <a:blip r:embed="rId6"/>
          <a:srcRect l="9319" r="8648"/>
          <a:stretch>
            <a:fillRect/>
          </a:stretch>
        </p:blipFill>
        <p:spPr>
          <a:xfrm>
            <a:off x="6425452" y="1704975"/>
            <a:ext cx="5848349" cy="3765347"/>
          </a:xfrm>
          <a:prstGeom prst="rect">
            <a:avLst/>
          </a:prstGeom>
        </p:spPr>
      </p:pic>
    </p:spTree>
    <p:custDataLst>
      <p:custData r:id="rId1"/>
      <p:custData r:id="rId2"/>
    </p:custDataLst>
    <p:extLst>
      <p:ext uri="{BB962C8B-B14F-4D97-AF65-F5344CB8AC3E}">
        <p14:creationId xmlns:p14="http://schemas.microsoft.com/office/powerpoint/2010/main" val="3421295411"/>
      </p:ext>
    </p:extLst>
  </p:cSld>
  <p:clrMapOvr>
    <a:masterClrMapping/>
  </p:clrMapOvr>
  <p:extLst>
    <p:ext uri="{6950BFC3-D8DA-4A85-94F7-54DA5524770B}">
      <p188:commentRel xmlns:p188="http://schemas.microsoft.com/office/powerpoint/2018/8/main" r:id="rId4"/>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FA95B-8B0E-BED5-58B5-EE9DF8ADA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F98B2-4376-105B-C9B4-3F16FB79CD38}"/>
              </a:ext>
            </a:extLst>
          </p:cNvPr>
          <p:cNvSpPr>
            <a:spLocks noGrp="1"/>
          </p:cNvSpPr>
          <p:nvPr>
            <p:ph type="title"/>
          </p:nvPr>
        </p:nvSpPr>
        <p:spPr>
          <a:xfrm>
            <a:off x="973138" y="307975"/>
            <a:ext cx="9998921" cy="587375"/>
          </a:xfrm>
        </p:spPr>
        <p:txBody>
          <a:bodyPr/>
          <a:lstStyle/>
          <a:p>
            <a:r>
              <a:rPr lang="en-US" dirty="0"/>
              <a:t>T0G125 – 90% MU</a:t>
            </a:r>
          </a:p>
        </p:txBody>
      </p:sp>
      <p:pic>
        <p:nvPicPr>
          <p:cNvPr id="4" name="Picture 3">
            <a:extLst>
              <a:ext uri="{FF2B5EF4-FFF2-40B4-BE49-F238E27FC236}">
                <a16:creationId xmlns:a16="http://schemas.microsoft.com/office/drawing/2014/main" id="{EDF65A21-7299-54DF-5FC4-9FDA23E75CE1}"/>
              </a:ext>
            </a:extLst>
          </p:cNvPr>
          <p:cNvPicPr>
            <a:picLocks noChangeAspect="1"/>
          </p:cNvPicPr>
          <p:nvPr/>
        </p:nvPicPr>
        <p:blipFill>
          <a:blip r:embed="rId5"/>
          <a:srcRect l="8753" r="7984"/>
          <a:stretch>
            <a:fillRect/>
          </a:stretch>
        </p:blipFill>
        <p:spPr>
          <a:xfrm>
            <a:off x="0" y="1773085"/>
            <a:ext cx="6358776" cy="3718423"/>
          </a:xfrm>
          <a:prstGeom prst="rect">
            <a:avLst/>
          </a:prstGeom>
        </p:spPr>
      </p:pic>
      <p:pic>
        <p:nvPicPr>
          <p:cNvPr id="9" name="Picture 8">
            <a:extLst>
              <a:ext uri="{FF2B5EF4-FFF2-40B4-BE49-F238E27FC236}">
                <a16:creationId xmlns:a16="http://schemas.microsoft.com/office/drawing/2014/main" id="{63D5D37C-3C50-21EB-ACA5-953B622F957D}"/>
              </a:ext>
            </a:extLst>
          </p:cNvPr>
          <p:cNvPicPr>
            <a:picLocks noChangeAspect="1"/>
          </p:cNvPicPr>
          <p:nvPr/>
        </p:nvPicPr>
        <p:blipFill>
          <a:blip r:embed="rId6"/>
          <a:srcRect l="8753" r="7984"/>
          <a:stretch>
            <a:fillRect/>
          </a:stretch>
        </p:blipFill>
        <p:spPr>
          <a:xfrm>
            <a:off x="6326737" y="1773085"/>
            <a:ext cx="5862088" cy="3718423"/>
          </a:xfrm>
          <a:prstGeom prst="rect">
            <a:avLst/>
          </a:prstGeom>
        </p:spPr>
      </p:pic>
    </p:spTree>
    <p:custDataLst>
      <p:custData r:id="rId1"/>
      <p:custData r:id="rId2"/>
    </p:custDataLst>
    <p:extLst>
      <p:ext uri="{BB962C8B-B14F-4D97-AF65-F5344CB8AC3E}">
        <p14:creationId xmlns:p14="http://schemas.microsoft.com/office/powerpoint/2010/main" val="1407176486"/>
      </p:ext>
    </p:extLst>
  </p:cSld>
  <p:clrMapOvr>
    <a:masterClrMapping/>
  </p:clrMapOvr>
  <p:extLst>
    <p:ext uri="{6950BFC3-D8DA-4A85-94F7-54DA5524770B}">
      <p188:commentRel xmlns:p188="http://schemas.microsoft.com/office/powerpoint/2018/8/main" r:id="rId4"/>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DFFB7-1BA0-900F-8785-6FE35B0845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32A3A-1855-92C6-F26C-852E95B83709}"/>
              </a:ext>
            </a:extLst>
          </p:cNvPr>
          <p:cNvSpPr>
            <a:spLocks noGrp="1"/>
          </p:cNvSpPr>
          <p:nvPr>
            <p:ph type="title"/>
          </p:nvPr>
        </p:nvSpPr>
        <p:spPr>
          <a:xfrm>
            <a:off x="973138" y="307975"/>
            <a:ext cx="9998921" cy="587375"/>
          </a:xfrm>
        </p:spPr>
        <p:txBody>
          <a:bodyPr/>
          <a:lstStyle/>
          <a:p>
            <a:r>
              <a:rPr lang="en-US" dirty="0"/>
              <a:t>T331G95 – 90% MU</a:t>
            </a:r>
          </a:p>
        </p:txBody>
      </p:sp>
      <p:pic>
        <p:nvPicPr>
          <p:cNvPr id="4" name="Picture 3">
            <a:extLst>
              <a:ext uri="{FF2B5EF4-FFF2-40B4-BE49-F238E27FC236}">
                <a16:creationId xmlns:a16="http://schemas.microsoft.com/office/drawing/2014/main" id="{8AB2A451-71A3-D2EB-494A-102DF5DCF239}"/>
              </a:ext>
            </a:extLst>
          </p:cNvPr>
          <p:cNvPicPr>
            <a:picLocks noChangeAspect="1"/>
          </p:cNvPicPr>
          <p:nvPr/>
        </p:nvPicPr>
        <p:blipFill>
          <a:blip r:embed="rId5"/>
          <a:srcRect l="7984" r="7984"/>
          <a:stretch>
            <a:fillRect/>
          </a:stretch>
        </p:blipFill>
        <p:spPr>
          <a:xfrm>
            <a:off x="0" y="1704975"/>
            <a:ext cx="6417460" cy="3718423"/>
          </a:xfrm>
          <a:prstGeom prst="rect">
            <a:avLst/>
          </a:prstGeom>
        </p:spPr>
      </p:pic>
      <p:pic>
        <p:nvPicPr>
          <p:cNvPr id="9" name="Picture 8">
            <a:extLst>
              <a:ext uri="{FF2B5EF4-FFF2-40B4-BE49-F238E27FC236}">
                <a16:creationId xmlns:a16="http://schemas.microsoft.com/office/drawing/2014/main" id="{9AA75651-DE42-D737-D75D-A02A3457B106}"/>
              </a:ext>
            </a:extLst>
          </p:cNvPr>
          <p:cNvPicPr>
            <a:picLocks noChangeAspect="1"/>
          </p:cNvPicPr>
          <p:nvPr/>
        </p:nvPicPr>
        <p:blipFill>
          <a:blip r:embed="rId6"/>
          <a:srcRect l="9241" r="8726"/>
          <a:stretch>
            <a:fillRect/>
          </a:stretch>
        </p:blipFill>
        <p:spPr>
          <a:xfrm>
            <a:off x="6417460" y="1704975"/>
            <a:ext cx="5775466" cy="3718423"/>
          </a:xfrm>
          <a:prstGeom prst="rect">
            <a:avLst/>
          </a:prstGeom>
        </p:spPr>
      </p:pic>
    </p:spTree>
    <p:custDataLst>
      <p:custData r:id="rId1"/>
      <p:custData r:id="rId2"/>
    </p:custDataLst>
    <p:extLst>
      <p:ext uri="{BB962C8B-B14F-4D97-AF65-F5344CB8AC3E}">
        <p14:creationId xmlns:p14="http://schemas.microsoft.com/office/powerpoint/2010/main" val="4144210762"/>
      </p:ext>
    </p:extLst>
  </p:cSld>
  <p:clrMapOvr>
    <a:masterClrMapping/>
  </p:clrMapOvr>
  <p:extLst>
    <p:ext uri="{6950BFC3-D8DA-4A85-94F7-54DA5524770B}">
      <p188:commentRel xmlns:p188="http://schemas.microsoft.com/office/powerpoint/2018/8/main" r:id="rId4"/>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405AA-8AF9-5452-FA04-6F597537E9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142BEB-CA79-BEEA-7E04-803AA6AEAFDB}"/>
              </a:ext>
            </a:extLst>
          </p:cNvPr>
          <p:cNvSpPr>
            <a:spLocks noGrp="1"/>
          </p:cNvSpPr>
          <p:nvPr>
            <p:ph type="title"/>
          </p:nvPr>
        </p:nvSpPr>
        <p:spPr>
          <a:xfrm>
            <a:off x="973138" y="307975"/>
            <a:ext cx="9998921" cy="587375"/>
          </a:xfrm>
        </p:spPr>
        <p:txBody>
          <a:bodyPr/>
          <a:lstStyle/>
          <a:p>
            <a:r>
              <a:rPr lang="en-US" dirty="0"/>
              <a:t>T0G125 – no aperture</a:t>
            </a:r>
          </a:p>
        </p:txBody>
      </p:sp>
      <p:pic>
        <p:nvPicPr>
          <p:cNvPr id="4" name="Picture 3">
            <a:extLst>
              <a:ext uri="{FF2B5EF4-FFF2-40B4-BE49-F238E27FC236}">
                <a16:creationId xmlns:a16="http://schemas.microsoft.com/office/drawing/2014/main" id="{F07D3A8A-DF26-CAB6-D040-A23635B1CFA0}"/>
              </a:ext>
            </a:extLst>
          </p:cNvPr>
          <p:cNvPicPr>
            <a:picLocks noChangeAspect="1"/>
          </p:cNvPicPr>
          <p:nvPr/>
        </p:nvPicPr>
        <p:blipFill>
          <a:blip r:embed="rId5"/>
          <a:srcRect l="8831" r="7984"/>
          <a:stretch>
            <a:fillRect/>
          </a:stretch>
        </p:blipFill>
        <p:spPr>
          <a:xfrm>
            <a:off x="0" y="1782610"/>
            <a:ext cx="6352808" cy="3718423"/>
          </a:xfrm>
          <a:prstGeom prst="rect">
            <a:avLst/>
          </a:prstGeom>
        </p:spPr>
      </p:pic>
      <p:pic>
        <p:nvPicPr>
          <p:cNvPr id="9" name="Picture 8">
            <a:extLst>
              <a:ext uri="{FF2B5EF4-FFF2-40B4-BE49-F238E27FC236}">
                <a16:creationId xmlns:a16="http://schemas.microsoft.com/office/drawing/2014/main" id="{31E64740-E39C-8E72-23E7-CA90B3417781}"/>
              </a:ext>
            </a:extLst>
          </p:cNvPr>
          <p:cNvPicPr>
            <a:picLocks noChangeAspect="1"/>
          </p:cNvPicPr>
          <p:nvPr/>
        </p:nvPicPr>
        <p:blipFill>
          <a:blip r:embed="rId6"/>
          <a:srcRect l="8831" r="7984"/>
          <a:stretch>
            <a:fillRect/>
          </a:stretch>
        </p:blipFill>
        <p:spPr>
          <a:xfrm>
            <a:off x="6332239" y="1782610"/>
            <a:ext cx="5856586" cy="3718423"/>
          </a:xfrm>
          <a:prstGeom prst="rect">
            <a:avLst/>
          </a:prstGeom>
        </p:spPr>
      </p:pic>
    </p:spTree>
    <p:custDataLst>
      <p:custData r:id="rId1"/>
      <p:custData r:id="rId2"/>
    </p:custDataLst>
    <p:extLst>
      <p:ext uri="{BB962C8B-B14F-4D97-AF65-F5344CB8AC3E}">
        <p14:creationId xmlns:p14="http://schemas.microsoft.com/office/powerpoint/2010/main" val="2257235112"/>
      </p:ext>
    </p:extLst>
  </p:cSld>
  <p:clrMapOvr>
    <a:masterClrMapping/>
  </p:clrMapOvr>
  <p:extLst>
    <p:ext uri="{6950BFC3-D8DA-4A85-94F7-54DA5524770B}">
      <p188:commentRel xmlns:p188="http://schemas.microsoft.com/office/powerpoint/2018/8/main" r:id="rId4"/>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F264F-51D7-CF48-E613-2D0E69055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1B3A1-92BF-7B65-1D7B-B64D6E240F8E}"/>
              </a:ext>
            </a:extLst>
          </p:cNvPr>
          <p:cNvSpPr>
            <a:spLocks noGrp="1"/>
          </p:cNvSpPr>
          <p:nvPr>
            <p:ph type="title"/>
          </p:nvPr>
        </p:nvSpPr>
        <p:spPr>
          <a:xfrm>
            <a:off x="973138" y="307975"/>
            <a:ext cx="9998921" cy="587375"/>
          </a:xfrm>
        </p:spPr>
        <p:txBody>
          <a:bodyPr/>
          <a:lstStyle/>
          <a:p>
            <a:r>
              <a:rPr lang="en-US" dirty="0"/>
              <a:t>T331G95 – no aperture</a:t>
            </a:r>
          </a:p>
        </p:txBody>
      </p:sp>
      <p:pic>
        <p:nvPicPr>
          <p:cNvPr id="4" name="Picture 3">
            <a:extLst>
              <a:ext uri="{FF2B5EF4-FFF2-40B4-BE49-F238E27FC236}">
                <a16:creationId xmlns:a16="http://schemas.microsoft.com/office/drawing/2014/main" id="{D0BEAF1E-56A7-07B3-7141-3C52E5AEC3AD}"/>
              </a:ext>
            </a:extLst>
          </p:cNvPr>
          <p:cNvPicPr>
            <a:picLocks noChangeAspect="1"/>
          </p:cNvPicPr>
          <p:nvPr/>
        </p:nvPicPr>
        <p:blipFill>
          <a:blip r:embed="rId5"/>
          <a:srcRect l="7984" r="7984"/>
          <a:stretch>
            <a:fillRect/>
          </a:stretch>
        </p:blipFill>
        <p:spPr>
          <a:xfrm>
            <a:off x="0" y="1704975"/>
            <a:ext cx="6299983" cy="3650354"/>
          </a:xfrm>
          <a:prstGeom prst="rect">
            <a:avLst/>
          </a:prstGeom>
        </p:spPr>
      </p:pic>
      <p:pic>
        <p:nvPicPr>
          <p:cNvPr id="9" name="Picture 8">
            <a:extLst>
              <a:ext uri="{FF2B5EF4-FFF2-40B4-BE49-F238E27FC236}">
                <a16:creationId xmlns:a16="http://schemas.microsoft.com/office/drawing/2014/main" id="{EC2C80AA-7EE2-43E2-DEFE-C3FAF9194E8D}"/>
              </a:ext>
            </a:extLst>
          </p:cNvPr>
          <p:cNvPicPr>
            <a:picLocks noChangeAspect="1"/>
          </p:cNvPicPr>
          <p:nvPr/>
        </p:nvPicPr>
        <p:blipFill>
          <a:blip r:embed="rId6"/>
          <a:srcRect l="9396" r="8570"/>
          <a:stretch>
            <a:fillRect/>
          </a:stretch>
        </p:blipFill>
        <p:spPr>
          <a:xfrm>
            <a:off x="6299983" y="1704975"/>
            <a:ext cx="5775466" cy="3718423"/>
          </a:xfrm>
          <a:prstGeom prst="rect">
            <a:avLst/>
          </a:prstGeom>
        </p:spPr>
      </p:pic>
    </p:spTree>
    <p:custDataLst>
      <p:custData r:id="rId1"/>
      <p:custData r:id="rId2"/>
    </p:custDataLst>
    <p:extLst>
      <p:ext uri="{BB962C8B-B14F-4D97-AF65-F5344CB8AC3E}">
        <p14:creationId xmlns:p14="http://schemas.microsoft.com/office/powerpoint/2010/main" val="2200779699"/>
      </p:ext>
    </p:extLst>
  </p:cSld>
  <p:clrMapOvr>
    <a:masterClrMapping/>
  </p:clrMapOvr>
  <p:extLst>
    <p:ext uri="{6950BFC3-D8DA-4A85-94F7-54DA5524770B}">
      <p188:commentRel xmlns:p188="http://schemas.microsoft.com/office/powerpoint/2018/8/main" r:id="rId4"/>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9FAB9E-B06A-15AB-8FEC-082BF92337A9}"/>
              </a:ext>
            </a:extLst>
          </p:cNvPr>
          <p:cNvSpPr>
            <a:spLocks noGrp="1"/>
          </p:cNvSpPr>
          <p:nvPr>
            <p:ph type="title"/>
          </p:nvPr>
        </p:nvSpPr>
        <p:spPr/>
        <p:txBody>
          <a:bodyPr/>
          <a:lstStyle/>
          <a:p>
            <a:r>
              <a:rPr lang="en-US" dirty="0"/>
              <a:t>Meningioma Plan - 2%2mm Gamma Analysis</a:t>
            </a:r>
            <a:br>
              <a:rPr lang="en-US" dirty="0">
                <a:latin typeface="Calibri" panose="020F0502020204030204" pitchFamily="34" charset="0"/>
              </a:rPr>
            </a:br>
            <a:endParaRPr lang="en-US" dirty="0"/>
          </a:p>
        </p:txBody>
      </p:sp>
      <p:graphicFrame>
        <p:nvGraphicFramePr>
          <p:cNvPr id="10" name="Content Placeholder 9">
            <a:extLst>
              <a:ext uri="{FF2B5EF4-FFF2-40B4-BE49-F238E27FC236}">
                <a16:creationId xmlns:a16="http://schemas.microsoft.com/office/drawing/2014/main" id="{8A4A35D9-E80C-E767-2B2E-C4DA51FF1BF3}"/>
              </a:ext>
            </a:extLst>
          </p:cNvPr>
          <p:cNvGraphicFramePr>
            <a:graphicFrameLocks noGrp="1"/>
          </p:cNvGraphicFramePr>
          <p:nvPr>
            <p:ph idx="1"/>
            <p:extLst>
              <p:ext uri="{D42A27DB-BD31-4B8C-83A1-F6EECF244321}">
                <p14:modId xmlns:p14="http://schemas.microsoft.com/office/powerpoint/2010/main" val="3288659347"/>
              </p:ext>
            </p:extLst>
          </p:nvPr>
        </p:nvGraphicFramePr>
        <p:xfrm>
          <a:off x="1607420" y="1376413"/>
          <a:ext cx="9144000" cy="3756521"/>
        </p:xfrm>
        <a:graphic>
          <a:graphicData uri="http://schemas.openxmlformats.org/drawingml/2006/table">
            <a:tbl>
              <a:tblPr>
                <a:tableStyleId>{5C22544A-7EE6-4342-B048-85BDC9FD1C3A}</a:tableStyleId>
              </a:tblPr>
              <a:tblGrid>
                <a:gridCol w="1572853">
                  <a:extLst>
                    <a:ext uri="{9D8B030D-6E8A-4147-A177-3AD203B41FA5}">
                      <a16:colId xmlns:a16="http://schemas.microsoft.com/office/drawing/2014/main" val="1828214366"/>
                    </a:ext>
                  </a:extLst>
                </a:gridCol>
                <a:gridCol w="1372673">
                  <a:extLst>
                    <a:ext uri="{9D8B030D-6E8A-4147-A177-3AD203B41FA5}">
                      <a16:colId xmlns:a16="http://schemas.microsoft.com/office/drawing/2014/main" val="2966282276"/>
                    </a:ext>
                  </a:extLst>
                </a:gridCol>
                <a:gridCol w="1372673">
                  <a:extLst>
                    <a:ext uri="{9D8B030D-6E8A-4147-A177-3AD203B41FA5}">
                      <a16:colId xmlns:a16="http://schemas.microsoft.com/office/drawing/2014/main" val="3935652421"/>
                    </a:ext>
                  </a:extLst>
                </a:gridCol>
                <a:gridCol w="1372673">
                  <a:extLst>
                    <a:ext uri="{9D8B030D-6E8A-4147-A177-3AD203B41FA5}">
                      <a16:colId xmlns:a16="http://schemas.microsoft.com/office/drawing/2014/main" val="4275437530"/>
                    </a:ext>
                  </a:extLst>
                </a:gridCol>
                <a:gridCol w="2080455">
                  <a:extLst>
                    <a:ext uri="{9D8B030D-6E8A-4147-A177-3AD203B41FA5}">
                      <a16:colId xmlns:a16="http://schemas.microsoft.com/office/drawing/2014/main" val="1226057479"/>
                    </a:ext>
                  </a:extLst>
                </a:gridCol>
                <a:gridCol w="1372673">
                  <a:extLst>
                    <a:ext uri="{9D8B030D-6E8A-4147-A177-3AD203B41FA5}">
                      <a16:colId xmlns:a16="http://schemas.microsoft.com/office/drawing/2014/main" val="3936072011"/>
                    </a:ext>
                  </a:extLst>
                </a:gridCol>
              </a:tblGrid>
              <a:tr h="633164">
                <a:tc>
                  <a:txBody>
                    <a:bodyPr/>
                    <a:lstStyle/>
                    <a:p>
                      <a:pPr algn="ctr" fontAlgn="b">
                        <a:buNone/>
                      </a:pPr>
                      <a:r>
                        <a:rPr lang="en-US" sz="2400" b="1" u="none" strike="noStrike" dirty="0">
                          <a:solidFill>
                            <a:schemeClr val="tx1"/>
                          </a:solidFill>
                          <a:effectLst/>
                        </a:rPr>
                        <a:t>Field</a:t>
                      </a:r>
                      <a:endParaRPr lang="en-US" sz="2400" b="1"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2400" b="1" u="none" strike="noStrike" dirty="0">
                          <a:solidFill>
                            <a:schemeClr val="tx1"/>
                          </a:solidFill>
                          <a:effectLst/>
                        </a:rPr>
                        <a:t>Control</a:t>
                      </a:r>
                      <a:endParaRPr lang="en-US" sz="2400" b="1"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2400" b="1" u="none" strike="noStrike" dirty="0">
                          <a:solidFill>
                            <a:schemeClr val="tx1"/>
                          </a:solidFill>
                          <a:effectLst/>
                        </a:rPr>
                        <a:t>1mm RS</a:t>
                      </a:r>
                      <a:endParaRPr lang="en-US" sz="2400" b="1"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2400" b="1" u="none" strike="noStrike" dirty="0">
                          <a:solidFill>
                            <a:schemeClr val="tx1"/>
                          </a:solidFill>
                          <a:effectLst/>
                        </a:rPr>
                        <a:t>3mm RS</a:t>
                      </a:r>
                      <a:endParaRPr lang="en-US" sz="2400" b="1"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2400" b="1" u="none" strike="noStrike" dirty="0">
                          <a:solidFill>
                            <a:schemeClr val="tx1"/>
                          </a:solidFill>
                          <a:effectLst/>
                        </a:rPr>
                        <a:t>No Aperture</a:t>
                      </a:r>
                      <a:endParaRPr lang="en-US" sz="2400" b="1"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buNone/>
                      </a:pPr>
                      <a:r>
                        <a:rPr lang="en-US" sz="2400" b="1" u="none" strike="noStrike" dirty="0">
                          <a:solidFill>
                            <a:schemeClr val="tx1"/>
                          </a:solidFill>
                          <a:effectLst/>
                        </a:rPr>
                        <a:t>90% MU</a:t>
                      </a:r>
                      <a:endParaRPr lang="en-US" sz="2400" b="1"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995628"/>
                  </a:ext>
                </a:extLst>
              </a:tr>
              <a:tr h="633164">
                <a:tc>
                  <a:txBody>
                    <a:bodyPr/>
                    <a:lstStyle/>
                    <a:p>
                      <a:pPr algn="ctr" fontAlgn="b">
                        <a:buNone/>
                      </a:pPr>
                      <a:r>
                        <a:rPr lang="en-US" sz="2400" b="1" u="none" strike="noStrike" dirty="0">
                          <a:solidFill>
                            <a:schemeClr val="tx1"/>
                          </a:solidFill>
                          <a:effectLst/>
                        </a:rPr>
                        <a:t>T331 G95</a:t>
                      </a:r>
                      <a:endParaRPr lang="en-US" sz="2400" b="1"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dirty="0">
                          <a:solidFill>
                            <a:schemeClr val="tx1"/>
                          </a:solidFill>
                          <a:effectLst/>
                        </a:rPr>
                        <a:t>99.8</a:t>
                      </a:r>
                      <a:endParaRPr lang="en-US" sz="2400" b="0"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dirty="0">
                          <a:solidFill>
                            <a:schemeClr val="tx1"/>
                          </a:solidFill>
                          <a:effectLst/>
                        </a:rPr>
                        <a:t>96.5</a:t>
                      </a:r>
                      <a:endParaRPr lang="en-US" sz="2400" b="0"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80.7</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19.9</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81.5</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29653158"/>
                  </a:ext>
                </a:extLst>
              </a:tr>
              <a:tr h="633164">
                <a:tc>
                  <a:txBody>
                    <a:bodyPr/>
                    <a:lstStyle/>
                    <a:p>
                      <a:pPr algn="ctr" fontAlgn="b">
                        <a:buNone/>
                      </a:pPr>
                      <a:r>
                        <a:rPr lang="en-US" sz="2400" b="1" u="none" strike="noStrike" dirty="0">
                          <a:solidFill>
                            <a:schemeClr val="tx1"/>
                          </a:solidFill>
                          <a:effectLst/>
                        </a:rPr>
                        <a:t>T0 G125</a:t>
                      </a:r>
                      <a:endParaRPr lang="en-US" sz="2400" b="1"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98.3</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dirty="0">
                          <a:solidFill>
                            <a:schemeClr val="tx1"/>
                          </a:solidFill>
                          <a:effectLst/>
                        </a:rPr>
                        <a:t>90.1</a:t>
                      </a:r>
                      <a:endParaRPr lang="en-US" sz="2400" b="0"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dirty="0">
                          <a:solidFill>
                            <a:schemeClr val="tx1"/>
                          </a:solidFill>
                          <a:effectLst/>
                        </a:rPr>
                        <a:t>82.6</a:t>
                      </a:r>
                      <a:endParaRPr lang="en-US" sz="2400" b="0"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12.4</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81.0</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6748659"/>
                  </a:ext>
                </a:extLst>
              </a:tr>
              <a:tr h="590701">
                <a:tc>
                  <a:txBody>
                    <a:bodyPr/>
                    <a:lstStyle/>
                    <a:p>
                      <a:pPr algn="ctr" fontAlgn="b">
                        <a:buNone/>
                      </a:pPr>
                      <a:r>
                        <a:rPr lang="en-US" sz="2400" b="1" u="none" strike="noStrike" dirty="0">
                          <a:solidFill>
                            <a:schemeClr val="tx1"/>
                          </a:solidFill>
                          <a:effectLst/>
                        </a:rPr>
                        <a:t>T180 G153</a:t>
                      </a:r>
                      <a:endParaRPr lang="en-US" sz="2400" b="1"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99.0</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endParaRPr lang="en-US" sz="2400" b="0"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endParaRPr lang="en-US" sz="2400" b="0"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 </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40034347"/>
                  </a:ext>
                </a:extLst>
              </a:tr>
              <a:tr h="633164">
                <a:tc>
                  <a:txBody>
                    <a:bodyPr/>
                    <a:lstStyle/>
                    <a:p>
                      <a:pPr algn="ctr" fontAlgn="b">
                        <a:buNone/>
                      </a:pPr>
                      <a:r>
                        <a:rPr lang="en-US" sz="2400" b="1" u="none" strike="noStrike" dirty="0">
                          <a:solidFill>
                            <a:schemeClr val="tx1"/>
                          </a:solidFill>
                          <a:effectLst/>
                        </a:rPr>
                        <a:t>T180 G60</a:t>
                      </a:r>
                      <a:endParaRPr lang="en-US" sz="2400" b="1"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91.3</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endParaRPr lang="en-US" sz="2400" b="0"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 </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88263864"/>
                  </a:ext>
                </a:extLst>
              </a:tr>
              <a:tr h="633164">
                <a:tc>
                  <a:txBody>
                    <a:bodyPr/>
                    <a:lstStyle/>
                    <a:p>
                      <a:pPr algn="ctr" fontAlgn="b">
                        <a:buNone/>
                      </a:pPr>
                      <a:r>
                        <a:rPr lang="en-US" sz="2400" b="1" u="none" strike="noStrike" dirty="0">
                          <a:solidFill>
                            <a:schemeClr val="tx1"/>
                          </a:solidFill>
                          <a:effectLst/>
                        </a:rPr>
                        <a:t>T270 G90</a:t>
                      </a:r>
                      <a:endParaRPr lang="en-US" sz="2400" b="1"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99.1</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 </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a:solidFill>
                            <a:schemeClr val="tx1"/>
                          </a:solidFill>
                          <a:effectLst/>
                        </a:rPr>
                        <a:t> </a:t>
                      </a:r>
                      <a:endParaRPr lang="en-US" sz="2400" b="0" i="0" u="none" strike="noStrike">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dirty="0">
                          <a:solidFill>
                            <a:schemeClr val="tx1"/>
                          </a:solidFill>
                          <a:effectLst/>
                        </a:rPr>
                        <a:t> </a:t>
                      </a:r>
                      <a:endParaRPr lang="en-US" sz="2400" b="0"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fontAlgn="b">
                        <a:buNone/>
                      </a:pPr>
                      <a:r>
                        <a:rPr lang="en-US" sz="2400" u="none" strike="noStrike" dirty="0">
                          <a:solidFill>
                            <a:schemeClr val="tx1"/>
                          </a:solidFill>
                          <a:effectLst/>
                        </a:rPr>
                        <a:t> </a:t>
                      </a:r>
                      <a:endParaRPr lang="en-US" sz="2400" b="0" i="0" u="none" strike="noStrike" dirty="0">
                        <a:solidFill>
                          <a:schemeClr val="tx1"/>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90289887"/>
                  </a:ext>
                </a:extLst>
              </a:tr>
            </a:tbl>
          </a:graphicData>
        </a:graphic>
      </p:graphicFrame>
    </p:spTree>
    <p:extLst>
      <p:ext uri="{BB962C8B-B14F-4D97-AF65-F5344CB8AC3E}">
        <p14:creationId xmlns:p14="http://schemas.microsoft.com/office/powerpoint/2010/main" val="3322937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B42214-0748-A964-40ED-29022F30CE4E}"/>
              </a:ext>
            </a:extLst>
          </p:cNvPr>
          <p:cNvPicPr>
            <a:picLocks noChangeAspect="1"/>
          </p:cNvPicPr>
          <p:nvPr/>
        </p:nvPicPr>
        <p:blipFill>
          <a:blip r:embed="rId3"/>
          <a:stretch>
            <a:fillRect/>
          </a:stretch>
        </p:blipFill>
        <p:spPr>
          <a:xfrm>
            <a:off x="816825" y="324151"/>
            <a:ext cx="10555173" cy="2276793"/>
          </a:xfrm>
          <a:prstGeom prst="rect">
            <a:avLst/>
          </a:prstGeom>
        </p:spPr>
      </p:pic>
      <p:pic>
        <p:nvPicPr>
          <p:cNvPr id="5" name="Picture 4">
            <a:extLst>
              <a:ext uri="{FF2B5EF4-FFF2-40B4-BE49-F238E27FC236}">
                <a16:creationId xmlns:a16="http://schemas.microsoft.com/office/drawing/2014/main" id="{83E44D5D-EAAB-744E-EBB8-5A7F79998078}"/>
              </a:ext>
            </a:extLst>
          </p:cNvPr>
          <p:cNvPicPr>
            <a:picLocks noChangeAspect="1"/>
          </p:cNvPicPr>
          <p:nvPr/>
        </p:nvPicPr>
        <p:blipFill>
          <a:blip r:embed="rId4"/>
          <a:stretch>
            <a:fillRect/>
          </a:stretch>
        </p:blipFill>
        <p:spPr>
          <a:xfrm>
            <a:off x="294967" y="3011457"/>
            <a:ext cx="6154994" cy="3210202"/>
          </a:xfrm>
          <a:prstGeom prst="rect">
            <a:avLst/>
          </a:prstGeom>
        </p:spPr>
      </p:pic>
      <p:pic>
        <p:nvPicPr>
          <p:cNvPr id="7" name="Picture 6">
            <a:extLst>
              <a:ext uri="{FF2B5EF4-FFF2-40B4-BE49-F238E27FC236}">
                <a16:creationId xmlns:a16="http://schemas.microsoft.com/office/drawing/2014/main" id="{B6C6A759-BCDD-8793-DAE2-FAE9AAEF359D}"/>
              </a:ext>
            </a:extLst>
          </p:cNvPr>
          <p:cNvPicPr>
            <a:picLocks noChangeAspect="1"/>
          </p:cNvPicPr>
          <p:nvPr/>
        </p:nvPicPr>
        <p:blipFill>
          <a:blip r:embed="rId5"/>
          <a:stretch>
            <a:fillRect/>
          </a:stretch>
        </p:blipFill>
        <p:spPr>
          <a:xfrm>
            <a:off x="6617110" y="2600943"/>
            <a:ext cx="5276748" cy="3969915"/>
          </a:xfrm>
          <a:prstGeom prst="rect">
            <a:avLst/>
          </a:prstGeom>
        </p:spPr>
      </p:pic>
    </p:spTree>
    <p:extLst>
      <p:ext uri="{BB962C8B-B14F-4D97-AF65-F5344CB8AC3E}">
        <p14:creationId xmlns:p14="http://schemas.microsoft.com/office/powerpoint/2010/main" val="3886057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27958-A496-D3E4-A219-665A53550961}"/>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714B534-0592-5CF4-F02B-5C1E37A9B0E7}"/>
              </a:ext>
            </a:extLst>
          </p:cNvPr>
          <p:cNvSpPr>
            <a:spLocks noGrp="1"/>
          </p:cNvSpPr>
          <p:nvPr>
            <p:ph idx="1"/>
          </p:nvPr>
        </p:nvSpPr>
        <p:spPr/>
        <p:txBody>
          <a:bodyPr/>
          <a:lstStyle/>
          <a:p>
            <a:r>
              <a:rPr lang="en-US" dirty="0"/>
              <a:t>Volumetric scintillation dosimetry shows promise for PSQA of small, collimated proton fields</a:t>
            </a:r>
          </a:p>
          <a:p>
            <a:pPr lvl="1"/>
            <a:r>
              <a:rPr lang="en-US" dirty="0"/>
              <a:t>High spatial resolution</a:t>
            </a:r>
          </a:p>
          <a:p>
            <a:pPr lvl="1"/>
            <a:r>
              <a:rPr lang="en-US" dirty="0"/>
              <a:t>Entire field measured in a single delivery</a:t>
            </a:r>
          </a:p>
          <a:p>
            <a:pPr lvl="1"/>
            <a:r>
              <a:rPr lang="en-US" dirty="0"/>
              <a:t>Ability to detect plan/delivery errors</a:t>
            </a:r>
          </a:p>
          <a:p>
            <a:r>
              <a:rPr lang="en-US" dirty="0"/>
              <a:t>Some further optimization required before clinical use</a:t>
            </a:r>
          </a:p>
          <a:p>
            <a:pPr lvl="1"/>
            <a:endParaRPr lang="en-US" dirty="0"/>
          </a:p>
        </p:txBody>
      </p:sp>
    </p:spTree>
    <p:extLst>
      <p:ext uri="{BB962C8B-B14F-4D97-AF65-F5344CB8AC3E}">
        <p14:creationId xmlns:p14="http://schemas.microsoft.com/office/powerpoint/2010/main" val="3391274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731" y="603687"/>
            <a:ext cx="9998921" cy="587375"/>
          </a:xfrm>
        </p:spPr>
        <p:txBody>
          <a:bodyPr/>
          <a:lstStyle/>
          <a:p>
            <a:r>
              <a:rPr lang="en-US" dirty="0"/>
              <a:t>acknowledgments </a:t>
            </a:r>
            <a:endParaRPr lang="en-US" dirty="0">
              <a:solidFill>
                <a:schemeClr val="accent1"/>
              </a:solidFill>
            </a:endParaRPr>
          </a:p>
        </p:txBody>
      </p:sp>
      <p:sp>
        <p:nvSpPr>
          <p:cNvPr id="4" name="Content Placeholder 3"/>
          <p:cNvSpPr>
            <a:spLocks noGrp="1"/>
          </p:cNvSpPr>
          <p:nvPr>
            <p:ph sz="half" idx="2"/>
          </p:nvPr>
        </p:nvSpPr>
        <p:spPr>
          <a:xfrm>
            <a:off x="968731" y="2213034"/>
            <a:ext cx="4773168" cy="4228604"/>
          </a:xfrm>
        </p:spPr>
        <p:txBody>
          <a:bodyPr vert="horz" lIns="0" tIns="182880" rIns="0" bIns="45724" rtlCol="0" anchor="t">
            <a:noAutofit/>
          </a:bodyPr>
          <a:lstStyle/>
          <a:p>
            <a:pPr marL="0" indent="0">
              <a:buNone/>
            </a:pPr>
            <a:r>
              <a:rPr lang="en-US" b="1" dirty="0">
                <a:ea typeface="PT Sans"/>
                <a:cs typeface="Arial"/>
              </a:rPr>
              <a:t>MD Anderson Cancer Center</a:t>
            </a:r>
          </a:p>
          <a:p>
            <a:r>
              <a:rPr lang="en-US" dirty="0">
                <a:ea typeface="PT Sans"/>
                <a:cs typeface="Arial"/>
              </a:rPr>
              <a:t>Sam </a:t>
            </a:r>
            <a:r>
              <a:rPr lang="en-US" dirty="0" err="1">
                <a:ea typeface="PT Sans"/>
                <a:cs typeface="Arial"/>
              </a:rPr>
              <a:t>Beddar</a:t>
            </a:r>
            <a:endParaRPr lang="en-US" dirty="0">
              <a:cs typeface="Arial"/>
            </a:endParaRPr>
          </a:p>
          <a:p>
            <a:r>
              <a:rPr lang="en-US" dirty="0">
                <a:ea typeface="PT Sans"/>
                <a:cs typeface="Arial"/>
              </a:rPr>
              <a:t>Beckett Hui</a:t>
            </a:r>
          </a:p>
          <a:p>
            <a:r>
              <a:rPr lang="en-US" dirty="0">
                <a:ea typeface="PT Sans"/>
                <a:cs typeface="Arial"/>
              </a:rPr>
              <a:t>Chinmay Darne</a:t>
            </a:r>
          </a:p>
          <a:p>
            <a:r>
              <a:rPr lang="en-US" dirty="0">
                <a:ea typeface="PT Sans"/>
                <a:cs typeface="Arial"/>
              </a:rPr>
              <a:t>Fahed </a:t>
            </a:r>
            <a:r>
              <a:rPr lang="en-US" dirty="0" err="1">
                <a:ea typeface="PT Sans"/>
                <a:cs typeface="Arial"/>
              </a:rPr>
              <a:t>Alsanea</a:t>
            </a:r>
            <a:endParaRPr lang="en-US" dirty="0">
              <a:ea typeface="PT Sans"/>
              <a:cs typeface="Arial"/>
            </a:endParaRPr>
          </a:p>
          <a:p>
            <a:pPr marL="0" indent="0">
              <a:buNone/>
            </a:pPr>
            <a:r>
              <a:rPr lang="en-US" b="1" dirty="0">
                <a:ea typeface="PT Sans"/>
                <a:cs typeface="Arial"/>
              </a:rPr>
              <a:t>Mayo Clinic</a:t>
            </a:r>
          </a:p>
          <a:p>
            <a:r>
              <a:rPr lang="en-US" dirty="0">
                <a:ea typeface="PT Sans"/>
                <a:cs typeface="Arial"/>
              </a:rPr>
              <a:t>Jason Holmes</a:t>
            </a:r>
          </a:p>
          <a:p>
            <a:r>
              <a:rPr lang="en-US" dirty="0">
                <a:ea typeface="PT Sans"/>
                <a:cs typeface="Arial"/>
              </a:rPr>
              <a:t>Jason Shen</a:t>
            </a:r>
          </a:p>
          <a:p>
            <a:pPr lvl="1"/>
            <a:endParaRPr lang="en-US" dirty="0">
              <a:ea typeface="PT Sans"/>
              <a:cs typeface="Arial"/>
            </a:endParaRPr>
          </a:p>
          <a:p>
            <a:pPr marL="0" indent="0">
              <a:buNone/>
            </a:pPr>
            <a:endParaRPr lang="en-US" dirty="0">
              <a:ea typeface="PT Sans"/>
              <a:cs typeface="Arial"/>
            </a:endParaRPr>
          </a:p>
        </p:txBody>
      </p:sp>
      <p:sp>
        <p:nvSpPr>
          <p:cNvPr id="13" name="Text Placeholder 2">
            <a:extLst>
              <a:ext uri="{FF2B5EF4-FFF2-40B4-BE49-F238E27FC236}">
                <a16:creationId xmlns:a16="http://schemas.microsoft.com/office/drawing/2014/main" id="{E51DCFC3-C6A1-C47E-35E2-FD0A07E75A8D}"/>
              </a:ext>
            </a:extLst>
          </p:cNvPr>
          <p:cNvSpPr>
            <a:spLocks noGrp="1"/>
          </p:cNvSpPr>
          <p:nvPr>
            <p:ph type="body" idx="1"/>
          </p:nvPr>
        </p:nvSpPr>
        <p:spPr>
          <a:xfrm>
            <a:off x="968731" y="1686188"/>
            <a:ext cx="4888156" cy="295275"/>
          </a:xfrm>
        </p:spPr>
        <p:txBody>
          <a:bodyPr/>
          <a:lstStyle/>
          <a:p>
            <a:r>
              <a:rPr lang="en-US" dirty="0">
                <a:ea typeface="PT Sans"/>
                <a:sym typeface="PT Sans"/>
              </a:rPr>
              <a:t>Colleagues</a:t>
            </a:r>
          </a:p>
        </p:txBody>
      </p:sp>
      <p:sp>
        <p:nvSpPr>
          <p:cNvPr id="14" name="Text Placeholder 2">
            <a:extLst>
              <a:ext uri="{FF2B5EF4-FFF2-40B4-BE49-F238E27FC236}">
                <a16:creationId xmlns:a16="http://schemas.microsoft.com/office/drawing/2014/main" id="{1E1F56A4-0AB2-EB0E-9E99-A360FD56BD34}"/>
              </a:ext>
            </a:extLst>
          </p:cNvPr>
          <p:cNvSpPr txBox="1">
            <a:spLocks/>
          </p:cNvSpPr>
          <p:nvPr/>
        </p:nvSpPr>
        <p:spPr>
          <a:xfrm>
            <a:off x="6079496" y="1684351"/>
            <a:ext cx="4888156" cy="295275"/>
          </a:xfrm>
          <a:prstGeom prst="rect">
            <a:avLst/>
          </a:prstGeom>
        </p:spPr>
        <p:txBody>
          <a:bodyPr vert="horz" lIns="0" tIns="0" rIns="0" bIns="45724" rtlCol="0" anchor="t" anchorCtr="0">
            <a:noAutofit/>
          </a:bodyPr>
          <a:lstStyle>
            <a:lvl1pPr marL="0" indent="0" algn="l" defTabSz="914484" rtl="0" eaLnBrk="1" latinLnBrk="0" hangingPunct="1">
              <a:lnSpc>
                <a:spcPct val="90000"/>
              </a:lnSpc>
              <a:spcBef>
                <a:spcPts val="1500"/>
              </a:spcBef>
              <a:buClr>
                <a:schemeClr val="accent1"/>
              </a:buClr>
              <a:buFont typeface="Arial" pitchFamily="34" charset="0"/>
              <a:buNone/>
              <a:defRPr sz="2400" b="1" kern="1200">
                <a:solidFill>
                  <a:schemeClr val="tx1"/>
                </a:solidFill>
                <a:latin typeface="+mn-lt"/>
                <a:ea typeface="+mn-ea"/>
                <a:cs typeface="+mn-cs"/>
              </a:defRPr>
            </a:lvl1pPr>
            <a:lvl2pPr marL="457241" indent="0" algn="l" defTabSz="914484" rtl="0" eaLnBrk="1" latinLnBrk="0" hangingPunct="1">
              <a:lnSpc>
                <a:spcPct val="90000"/>
              </a:lnSpc>
              <a:spcBef>
                <a:spcPts val="600"/>
              </a:spcBef>
              <a:buClr>
                <a:schemeClr val="tx1">
                  <a:lumMod val="50000"/>
                  <a:lumOff val="50000"/>
                </a:schemeClr>
              </a:buClr>
              <a:buFont typeface="Arial" pitchFamily="34" charset="0"/>
              <a:buNone/>
              <a:defRPr sz="2000" b="1" kern="1200">
                <a:solidFill>
                  <a:schemeClr val="tx1"/>
                </a:solidFill>
                <a:latin typeface="+mn-lt"/>
                <a:ea typeface="+mn-ea"/>
                <a:cs typeface="+mn-cs"/>
              </a:defRPr>
            </a:lvl2pPr>
            <a:lvl3pPr marL="914484" indent="0" algn="l" defTabSz="914484" rtl="0" eaLnBrk="1" latinLnBrk="0" hangingPunct="1">
              <a:lnSpc>
                <a:spcPct val="90000"/>
              </a:lnSpc>
              <a:spcBef>
                <a:spcPts val="600"/>
              </a:spcBef>
              <a:buClr>
                <a:schemeClr val="tx1">
                  <a:lumMod val="50000"/>
                  <a:lumOff val="50000"/>
                </a:schemeClr>
              </a:buClr>
              <a:buFont typeface="Arial" pitchFamily="34" charset="0"/>
              <a:buNone/>
              <a:defRPr sz="1900" b="1" kern="1200">
                <a:solidFill>
                  <a:schemeClr val="tx1"/>
                </a:solidFill>
                <a:latin typeface="+mn-lt"/>
                <a:ea typeface="+mn-ea"/>
                <a:cs typeface="+mn-cs"/>
              </a:defRPr>
            </a:lvl3pPr>
            <a:lvl4pPr marL="1371725" indent="0" algn="l" defTabSz="914484" rtl="0" eaLnBrk="1" latinLnBrk="0" hangingPunct="1">
              <a:lnSpc>
                <a:spcPct val="90000"/>
              </a:lnSpc>
              <a:spcBef>
                <a:spcPts val="600"/>
              </a:spcBef>
              <a:buClr>
                <a:schemeClr val="tx1">
                  <a:lumMod val="50000"/>
                  <a:lumOff val="50000"/>
                </a:schemeClr>
              </a:buClr>
              <a:buFont typeface="Arial" pitchFamily="34" charset="0"/>
              <a:buNone/>
              <a:defRPr sz="1600" b="1" kern="1200">
                <a:solidFill>
                  <a:schemeClr val="tx1"/>
                </a:solidFill>
                <a:latin typeface="+mn-lt"/>
                <a:ea typeface="+mn-ea"/>
                <a:cs typeface="+mn-cs"/>
              </a:defRPr>
            </a:lvl4pPr>
            <a:lvl5pPr marL="1828968" indent="0" algn="l" defTabSz="914484" rtl="0" eaLnBrk="1" latinLnBrk="0" hangingPunct="1">
              <a:lnSpc>
                <a:spcPct val="90000"/>
              </a:lnSpc>
              <a:spcBef>
                <a:spcPts val="600"/>
              </a:spcBef>
              <a:buClr>
                <a:schemeClr val="tx1">
                  <a:lumMod val="50000"/>
                  <a:lumOff val="50000"/>
                </a:schemeClr>
              </a:buClr>
              <a:buFont typeface="Arial" pitchFamily="34" charset="0"/>
              <a:buNone/>
              <a:defRPr sz="1600" b="1" kern="1200">
                <a:solidFill>
                  <a:schemeClr val="tx1"/>
                </a:solidFill>
                <a:latin typeface="+mn-lt"/>
                <a:ea typeface="+mn-ea"/>
                <a:cs typeface="+mn-cs"/>
              </a:defRPr>
            </a:lvl5pPr>
            <a:lvl6pPr marL="2286209" indent="0" algn="l" defTabSz="914484"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452" indent="0" algn="l" defTabSz="914484"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693" indent="0" algn="l" defTabSz="914484"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936" indent="0" algn="l" defTabSz="914484"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dirty="0">
                <a:ea typeface="PT Sans"/>
                <a:sym typeface="PT Sans"/>
              </a:rPr>
              <a:t>Students</a:t>
            </a:r>
          </a:p>
          <a:p>
            <a:endParaRPr lang="en-US" dirty="0"/>
          </a:p>
        </p:txBody>
      </p:sp>
      <p:sp>
        <p:nvSpPr>
          <p:cNvPr id="15" name="Content Placeholder 3">
            <a:extLst>
              <a:ext uri="{FF2B5EF4-FFF2-40B4-BE49-F238E27FC236}">
                <a16:creationId xmlns:a16="http://schemas.microsoft.com/office/drawing/2014/main" id="{BFFFCC6B-6E72-68BE-A4D8-F8DC991B7EA6}"/>
              </a:ext>
            </a:extLst>
          </p:cNvPr>
          <p:cNvSpPr txBox="1">
            <a:spLocks/>
          </p:cNvSpPr>
          <p:nvPr/>
        </p:nvSpPr>
        <p:spPr>
          <a:xfrm>
            <a:off x="6079496" y="2214695"/>
            <a:ext cx="4773168" cy="4228604"/>
          </a:xfrm>
          <a:prstGeom prst="rect">
            <a:avLst/>
          </a:prstGeom>
        </p:spPr>
        <p:txBody>
          <a:bodyPr vert="horz" lIns="0" tIns="182880" rIns="0" bIns="45724" rtlCol="0" anchor="t">
            <a:noAutofit/>
          </a:bodyPr>
          <a:lstStyle>
            <a:lvl1pPr marL="171450" indent="-171450" algn="l" defTabSz="914484" rtl="0" eaLnBrk="1" latinLnBrk="0" hangingPunct="1">
              <a:lnSpc>
                <a:spcPct val="90000"/>
              </a:lnSpc>
              <a:spcBef>
                <a:spcPts val="1500"/>
              </a:spcBef>
              <a:buClr>
                <a:schemeClr val="accent1"/>
              </a:buClr>
              <a:buFont typeface="Arial" pitchFamily="34" charset="0"/>
              <a:buChar char="•"/>
              <a:defRPr sz="2400" kern="1200">
                <a:solidFill>
                  <a:schemeClr val="tx1"/>
                </a:solidFill>
                <a:latin typeface="+mn-lt"/>
                <a:ea typeface="+mn-ea"/>
                <a:cs typeface="+mn-cs"/>
              </a:defRPr>
            </a:lvl1pPr>
            <a:lvl2pPr marL="6286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2pPr>
            <a:lvl3pPr marL="10858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3pPr>
            <a:lvl4pPr marL="15430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4pPr>
            <a:lvl5pPr marL="2000250" indent="-171450" algn="l" defTabSz="914484" rtl="0" eaLnBrk="1" latinLnBrk="0" hangingPunct="1">
              <a:lnSpc>
                <a:spcPct val="90000"/>
              </a:lnSpc>
              <a:spcBef>
                <a:spcPts val="600"/>
              </a:spcBef>
              <a:buClr>
                <a:schemeClr val="tx1">
                  <a:lumMod val="50000"/>
                  <a:lumOff val="50000"/>
                </a:schemeClr>
              </a:buClr>
              <a:buFont typeface="Arial" pitchFamily="34" charset="0"/>
              <a:buChar char="•"/>
              <a:defRPr sz="24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dirty="0">
                <a:ea typeface="PT Sans"/>
                <a:cs typeface="Arial"/>
              </a:rPr>
              <a:t>Abram Bell</a:t>
            </a:r>
          </a:p>
          <a:p>
            <a:r>
              <a:rPr lang="en-US" dirty="0">
                <a:ea typeface="PT Sans"/>
                <a:cs typeface="Arial"/>
              </a:rPr>
              <a:t>Kyle Durrant</a:t>
            </a:r>
          </a:p>
        </p:txBody>
      </p:sp>
    </p:spTree>
    <p:custDataLst>
      <p:custData r:id="rId1"/>
      <p:custData r:id="rId2"/>
    </p:custDataLst>
    <p:extLst>
      <p:ext uri="{BB962C8B-B14F-4D97-AF65-F5344CB8AC3E}">
        <p14:creationId xmlns:p14="http://schemas.microsoft.com/office/powerpoint/2010/main" val="2748554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3C775-0BD9-7AD9-AAED-E28BA726503F}"/>
              </a:ext>
            </a:extLst>
          </p:cNvPr>
          <p:cNvPicPr>
            <a:picLocks noChangeAspect="1"/>
          </p:cNvPicPr>
          <p:nvPr/>
        </p:nvPicPr>
        <p:blipFill>
          <a:blip r:embed="rId3"/>
          <a:stretch>
            <a:fillRect/>
          </a:stretch>
        </p:blipFill>
        <p:spPr>
          <a:xfrm>
            <a:off x="7586328" y="385010"/>
            <a:ext cx="4602497" cy="6087979"/>
          </a:xfrm>
          <a:prstGeom prst="rect">
            <a:avLst/>
          </a:prstGeom>
        </p:spPr>
      </p:pic>
      <p:pic>
        <p:nvPicPr>
          <p:cNvPr id="5" name="Picture 4">
            <a:extLst>
              <a:ext uri="{FF2B5EF4-FFF2-40B4-BE49-F238E27FC236}">
                <a16:creationId xmlns:a16="http://schemas.microsoft.com/office/drawing/2014/main" id="{6BA51B6C-6522-B5DD-6930-8188D862CD35}"/>
              </a:ext>
            </a:extLst>
          </p:cNvPr>
          <p:cNvPicPr>
            <a:picLocks noChangeAspect="1"/>
          </p:cNvPicPr>
          <p:nvPr/>
        </p:nvPicPr>
        <p:blipFill>
          <a:blip r:embed="rId4"/>
          <a:stretch>
            <a:fillRect/>
          </a:stretch>
        </p:blipFill>
        <p:spPr>
          <a:xfrm>
            <a:off x="178877" y="130364"/>
            <a:ext cx="7315610" cy="2218200"/>
          </a:xfrm>
          <a:prstGeom prst="rect">
            <a:avLst/>
          </a:prstGeom>
        </p:spPr>
      </p:pic>
      <p:pic>
        <p:nvPicPr>
          <p:cNvPr id="7" name="Picture 6">
            <a:extLst>
              <a:ext uri="{FF2B5EF4-FFF2-40B4-BE49-F238E27FC236}">
                <a16:creationId xmlns:a16="http://schemas.microsoft.com/office/drawing/2014/main" id="{B62036BB-48F4-A894-5958-9AD89592E1E6}"/>
              </a:ext>
            </a:extLst>
          </p:cNvPr>
          <p:cNvPicPr>
            <a:picLocks noChangeAspect="1"/>
          </p:cNvPicPr>
          <p:nvPr/>
        </p:nvPicPr>
        <p:blipFill>
          <a:blip r:embed="rId5"/>
          <a:stretch>
            <a:fillRect/>
          </a:stretch>
        </p:blipFill>
        <p:spPr>
          <a:xfrm>
            <a:off x="319624" y="2464066"/>
            <a:ext cx="6725507" cy="4263569"/>
          </a:xfrm>
          <a:prstGeom prst="rect">
            <a:avLst/>
          </a:prstGeom>
        </p:spPr>
      </p:pic>
    </p:spTree>
    <p:extLst>
      <p:ext uri="{BB962C8B-B14F-4D97-AF65-F5344CB8AC3E}">
        <p14:creationId xmlns:p14="http://schemas.microsoft.com/office/powerpoint/2010/main" val="1974749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6D917-AAF0-BB97-412A-AFB655162FEC}"/>
              </a:ext>
            </a:extLst>
          </p:cNvPr>
          <p:cNvPicPr>
            <a:picLocks noChangeAspect="1"/>
          </p:cNvPicPr>
          <p:nvPr/>
        </p:nvPicPr>
        <p:blipFill>
          <a:blip r:embed="rId3"/>
          <a:stretch>
            <a:fillRect/>
          </a:stretch>
        </p:blipFill>
        <p:spPr>
          <a:xfrm>
            <a:off x="1" y="205615"/>
            <a:ext cx="7806088" cy="3462959"/>
          </a:xfrm>
          <a:prstGeom prst="rect">
            <a:avLst/>
          </a:prstGeom>
        </p:spPr>
      </p:pic>
      <p:pic>
        <p:nvPicPr>
          <p:cNvPr id="7" name="Picture 6">
            <a:extLst>
              <a:ext uri="{FF2B5EF4-FFF2-40B4-BE49-F238E27FC236}">
                <a16:creationId xmlns:a16="http://schemas.microsoft.com/office/drawing/2014/main" id="{260C0687-2E2D-8DAE-32CE-21D4ABA3218E}"/>
              </a:ext>
            </a:extLst>
          </p:cNvPr>
          <p:cNvPicPr>
            <a:picLocks noChangeAspect="1"/>
          </p:cNvPicPr>
          <p:nvPr/>
        </p:nvPicPr>
        <p:blipFill>
          <a:blip r:embed="rId4"/>
          <a:stretch>
            <a:fillRect/>
          </a:stretch>
        </p:blipFill>
        <p:spPr>
          <a:xfrm>
            <a:off x="1312280" y="3641890"/>
            <a:ext cx="9766398" cy="3010495"/>
          </a:xfrm>
          <a:prstGeom prst="rect">
            <a:avLst/>
          </a:prstGeom>
        </p:spPr>
      </p:pic>
      <p:pic>
        <p:nvPicPr>
          <p:cNvPr id="5" name="Picture 4">
            <a:extLst>
              <a:ext uri="{FF2B5EF4-FFF2-40B4-BE49-F238E27FC236}">
                <a16:creationId xmlns:a16="http://schemas.microsoft.com/office/drawing/2014/main" id="{24B09AA2-7B6B-6F51-47CD-E3087B4E28F2}"/>
              </a:ext>
            </a:extLst>
          </p:cNvPr>
          <p:cNvPicPr>
            <a:picLocks noChangeAspect="1"/>
          </p:cNvPicPr>
          <p:nvPr/>
        </p:nvPicPr>
        <p:blipFill>
          <a:blip r:embed="rId5"/>
          <a:srcRect r="19917"/>
          <a:stretch>
            <a:fillRect/>
          </a:stretch>
        </p:blipFill>
        <p:spPr>
          <a:xfrm>
            <a:off x="7970267" y="404475"/>
            <a:ext cx="4218557" cy="3065240"/>
          </a:xfrm>
          <a:prstGeom prst="rect">
            <a:avLst/>
          </a:prstGeom>
        </p:spPr>
      </p:pic>
    </p:spTree>
    <p:extLst>
      <p:ext uri="{BB962C8B-B14F-4D97-AF65-F5344CB8AC3E}">
        <p14:creationId xmlns:p14="http://schemas.microsoft.com/office/powerpoint/2010/main" val="2882713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95A64C-875F-9D8D-DAC8-932DC844B439}"/>
              </a:ext>
            </a:extLst>
          </p:cNvPr>
          <p:cNvPicPr>
            <a:picLocks noChangeAspect="1"/>
          </p:cNvPicPr>
          <p:nvPr/>
        </p:nvPicPr>
        <p:blipFill>
          <a:blip r:embed="rId3"/>
          <a:stretch>
            <a:fillRect/>
          </a:stretch>
        </p:blipFill>
        <p:spPr>
          <a:xfrm>
            <a:off x="7089058" y="2593415"/>
            <a:ext cx="4971948" cy="3943123"/>
          </a:xfrm>
          <a:prstGeom prst="rect">
            <a:avLst/>
          </a:prstGeom>
        </p:spPr>
      </p:pic>
      <p:pic>
        <p:nvPicPr>
          <p:cNvPr id="3" name="Picture 2">
            <a:extLst>
              <a:ext uri="{FF2B5EF4-FFF2-40B4-BE49-F238E27FC236}">
                <a16:creationId xmlns:a16="http://schemas.microsoft.com/office/drawing/2014/main" id="{5E6AC5EB-AEAF-D9DA-D798-4518F1609209}"/>
              </a:ext>
            </a:extLst>
          </p:cNvPr>
          <p:cNvPicPr>
            <a:picLocks noChangeAspect="1"/>
          </p:cNvPicPr>
          <p:nvPr/>
        </p:nvPicPr>
        <p:blipFill>
          <a:blip r:embed="rId4"/>
          <a:stretch>
            <a:fillRect/>
          </a:stretch>
        </p:blipFill>
        <p:spPr>
          <a:xfrm>
            <a:off x="265473" y="178023"/>
            <a:ext cx="8239430" cy="2680430"/>
          </a:xfrm>
          <a:prstGeom prst="rect">
            <a:avLst/>
          </a:prstGeom>
        </p:spPr>
      </p:pic>
      <p:pic>
        <p:nvPicPr>
          <p:cNvPr id="7" name="Picture 6">
            <a:extLst>
              <a:ext uri="{FF2B5EF4-FFF2-40B4-BE49-F238E27FC236}">
                <a16:creationId xmlns:a16="http://schemas.microsoft.com/office/drawing/2014/main" id="{691FFCED-014D-C878-9641-59209728D90D}"/>
              </a:ext>
            </a:extLst>
          </p:cNvPr>
          <p:cNvPicPr>
            <a:picLocks noChangeAspect="1"/>
          </p:cNvPicPr>
          <p:nvPr/>
        </p:nvPicPr>
        <p:blipFill>
          <a:blip r:embed="rId5"/>
          <a:stretch>
            <a:fillRect/>
          </a:stretch>
        </p:blipFill>
        <p:spPr>
          <a:xfrm>
            <a:off x="1354532" y="3132029"/>
            <a:ext cx="4838937" cy="3307644"/>
          </a:xfrm>
          <a:prstGeom prst="rect">
            <a:avLst/>
          </a:prstGeom>
        </p:spPr>
      </p:pic>
    </p:spTree>
    <p:extLst>
      <p:ext uri="{BB962C8B-B14F-4D97-AF65-F5344CB8AC3E}">
        <p14:creationId xmlns:p14="http://schemas.microsoft.com/office/powerpoint/2010/main" val="2888043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28FCB0-ED1D-256D-DF12-FE4019C82D84}"/>
              </a:ext>
            </a:extLst>
          </p:cNvPr>
          <p:cNvPicPr>
            <a:picLocks noChangeAspect="1"/>
          </p:cNvPicPr>
          <p:nvPr/>
        </p:nvPicPr>
        <p:blipFill>
          <a:blip r:embed="rId3"/>
          <a:stretch>
            <a:fillRect/>
          </a:stretch>
        </p:blipFill>
        <p:spPr>
          <a:xfrm>
            <a:off x="4593852" y="175397"/>
            <a:ext cx="7476986" cy="2725120"/>
          </a:xfrm>
          <a:prstGeom prst="rect">
            <a:avLst/>
          </a:prstGeom>
        </p:spPr>
      </p:pic>
      <p:pic>
        <p:nvPicPr>
          <p:cNvPr id="5" name="Picture 4">
            <a:extLst>
              <a:ext uri="{FF2B5EF4-FFF2-40B4-BE49-F238E27FC236}">
                <a16:creationId xmlns:a16="http://schemas.microsoft.com/office/drawing/2014/main" id="{AF5CDCF4-2913-F7CD-8947-36B8D9C828D6}"/>
              </a:ext>
            </a:extLst>
          </p:cNvPr>
          <p:cNvPicPr>
            <a:picLocks noChangeAspect="1"/>
          </p:cNvPicPr>
          <p:nvPr/>
        </p:nvPicPr>
        <p:blipFill>
          <a:blip r:embed="rId4"/>
          <a:srcRect l="50000" t="37135"/>
          <a:stretch>
            <a:fillRect/>
          </a:stretch>
        </p:blipFill>
        <p:spPr>
          <a:xfrm>
            <a:off x="5647927" y="2900517"/>
            <a:ext cx="5368835" cy="3673932"/>
          </a:xfrm>
          <a:prstGeom prst="rect">
            <a:avLst/>
          </a:prstGeom>
        </p:spPr>
      </p:pic>
      <p:pic>
        <p:nvPicPr>
          <p:cNvPr id="7" name="Picture 6">
            <a:extLst>
              <a:ext uri="{FF2B5EF4-FFF2-40B4-BE49-F238E27FC236}">
                <a16:creationId xmlns:a16="http://schemas.microsoft.com/office/drawing/2014/main" id="{35D6A1FB-2D2D-3A79-B1C9-E35035689E3F}"/>
              </a:ext>
            </a:extLst>
          </p:cNvPr>
          <p:cNvPicPr>
            <a:picLocks noChangeAspect="1"/>
          </p:cNvPicPr>
          <p:nvPr/>
        </p:nvPicPr>
        <p:blipFill>
          <a:blip r:embed="rId5"/>
          <a:stretch>
            <a:fillRect/>
          </a:stretch>
        </p:blipFill>
        <p:spPr>
          <a:xfrm>
            <a:off x="356781" y="3291922"/>
            <a:ext cx="4814988" cy="3174372"/>
          </a:xfrm>
          <a:prstGeom prst="rect">
            <a:avLst/>
          </a:prstGeom>
        </p:spPr>
      </p:pic>
    </p:spTree>
    <p:extLst>
      <p:ext uri="{BB962C8B-B14F-4D97-AF65-F5344CB8AC3E}">
        <p14:creationId xmlns:p14="http://schemas.microsoft.com/office/powerpoint/2010/main" val="1547079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432F45-DA48-84CB-29B6-6AA5522D320E}"/>
              </a:ext>
            </a:extLst>
          </p:cNvPr>
          <p:cNvPicPr>
            <a:picLocks noChangeAspect="1"/>
          </p:cNvPicPr>
          <p:nvPr/>
        </p:nvPicPr>
        <p:blipFill>
          <a:blip r:embed="rId2"/>
          <a:stretch>
            <a:fillRect/>
          </a:stretch>
        </p:blipFill>
        <p:spPr>
          <a:xfrm>
            <a:off x="231784" y="153864"/>
            <a:ext cx="6188681" cy="3105197"/>
          </a:xfrm>
          <a:prstGeom prst="rect">
            <a:avLst/>
          </a:prstGeom>
        </p:spPr>
      </p:pic>
      <p:pic>
        <p:nvPicPr>
          <p:cNvPr id="7" name="Picture 6">
            <a:extLst>
              <a:ext uri="{FF2B5EF4-FFF2-40B4-BE49-F238E27FC236}">
                <a16:creationId xmlns:a16="http://schemas.microsoft.com/office/drawing/2014/main" id="{35C8F477-92D4-B277-D109-56B446B26E07}"/>
              </a:ext>
            </a:extLst>
          </p:cNvPr>
          <p:cNvPicPr>
            <a:picLocks noChangeAspect="1"/>
          </p:cNvPicPr>
          <p:nvPr/>
        </p:nvPicPr>
        <p:blipFill>
          <a:blip r:embed="rId3"/>
          <a:stretch>
            <a:fillRect/>
          </a:stretch>
        </p:blipFill>
        <p:spPr>
          <a:xfrm>
            <a:off x="7371806" y="474662"/>
            <a:ext cx="2921867" cy="853935"/>
          </a:xfrm>
          <a:prstGeom prst="rect">
            <a:avLst/>
          </a:prstGeom>
        </p:spPr>
      </p:pic>
      <p:pic>
        <p:nvPicPr>
          <p:cNvPr id="9" name="Picture 8">
            <a:extLst>
              <a:ext uri="{FF2B5EF4-FFF2-40B4-BE49-F238E27FC236}">
                <a16:creationId xmlns:a16="http://schemas.microsoft.com/office/drawing/2014/main" id="{3D366A4E-3032-7897-EB2C-D5139BB37210}"/>
              </a:ext>
            </a:extLst>
          </p:cNvPr>
          <p:cNvPicPr>
            <a:picLocks noChangeAspect="1"/>
          </p:cNvPicPr>
          <p:nvPr/>
        </p:nvPicPr>
        <p:blipFill>
          <a:blip r:embed="rId4"/>
          <a:stretch>
            <a:fillRect/>
          </a:stretch>
        </p:blipFill>
        <p:spPr>
          <a:xfrm>
            <a:off x="6109834" y="2664542"/>
            <a:ext cx="5900754" cy="3967315"/>
          </a:xfrm>
          <a:prstGeom prst="rect">
            <a:avLst/>
          </a:prstGeom>
        </p:spPr>
      </p:pic>
      <p:pic>
        <p:nvPicPr>
          <p:cNvPr id="11" name="Picture 10">
            <a:extLst>
              <a:ext uri="{FF2B5EF4-FFF2-40B4-BE49-F238E27FC236}">
                <a16:creationId xmlns:a16="http://schemas.microsoft.com/office/drawing/2014/main" id="{E1A05118-A9B0-94C0-704C-A7C58B6E33A2}"/>
              </a:ext>
            </a:extLst>
          </p:cNvPr>
          <p:cNvPicPr>
            <a:picLocks noChangeAspect="1"/>
          </p:cNvPicPr>
          <p:nvPr/>
        </p:nvPicPr>
        <p:blipFill>
          <a:blip r:embed="rId5"/>
          <a:stretch>
            <a:fillRect/>
          </a:stretch>
        </p:blipFill>
        <p:spPr>
          <a:xfrm>
            <a:off x="806246" y="3259061"/>
            <a:ext cx="4886632" cy="3389208"/>
          </a:xfrm>
          <a:prstGeom prst="rect">
            <a:avLst/>
          </a:prstGeom>
        </p:spPr>
      </p:pic>
      <p:pic>
        <p:nvPicPr>
          <p:cNvPr id="4" name="Picture 3">
            <a:extLst>
              <a:ext uri="{FF2B5EF4-FFF2-40B4-BE49-F238E27FC236}">
                <a16:creationId xmlns:a16="http://schemas.microsoft.com/office/drawing/2014/main" id="{C6812184-F6F5-8D36-E7B0-5959DD83F981}"/>
              </a:ext>
            </a:extLst>
          </p:cNvPr>
          <p:cNvPicPr>
            <a:picLocks noChangeAspect="1"/>
          </p:cNvPicPr>
          <p:nvPr/>
        </p:nvPicPr>
        <p:blipFill>
          <a:blip r:embed="rId6"/>
          <a:stretch>
            <a:fillRect/>
          </a:stretch>
        </p:blipFill>
        <p:spPr>
          <a:xfrm>
            <a:off x="6420465" y="1651794"/>
            <a:ext cx="2412275" cy="771743"/>
          </a:xfrm>
          <a:prstGeom prst="rect">
            <a:avLst/>
          </a:prstGeom>
        </p:spPr>
      </p:pic>
      <p:pic>
        <p:nvPicPr>
          <p:cNvPr id="6" name="Picture 5">
            <a:extLst>
              <a:ext uri="{FF2B5EF4-FFF2-40B4-BE49-F238E27FC236}">
                <a16:creationId xmlns:a16="http://schemas.microsoft.com/office/drawing/2014/main" id="{ACE91A9D-D534-5C19-896A-D6A3E2DE26E8}"/>
              </a:ext>
            </a:extLst>
          </p:cNvPr>
          <p:cNvPicPr>
            <a:picLocks noChangeAspect="1"/>
          </p:cNvPicPr>
          <p:nvPr/>
        </p:nvPicPr>
        <p:blipFill>
          <a:blip r:embed="rId7"/>
          <a:stretch>
            <a:fillRect/>
          </a:stretch>
        </p:blipFill>
        <p:spPr>
          <a:xfrm>
            <a:off x="9431382" y="1677530"/>
            <a:ext cx="1940318" cy="720270"/>
          </a:xfrm>
          <a:prstGeom prst="rect">
            <a:avLst/>
          </a:prstGeom>
        </p:spPr>
      </p:pic>
    </p:spTree>
    <p:extLst>
      <p:ext uri="{BB962C8B-B14F-4D97-AF65-F5344CB8AC3E}">
        <p14:creationId xmlns:p14="http://schemas.microsoft.com/office/powerpoint/2010/main" val="1569313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8CCE0A-4E69-A20C-835A-1B520C717E95}"/>
              </a:ext>
            </a:extLst>
          </p:cNvPr>
          <p:cNvPicPr>
            <a:picLocks noChangeAspect="1"/>
          </p:cNvPicPr>
          <p:nvPr/>
        </p:nvPicPr>
        <p:blipFill>
          <a:blip r:embed="rId3"/>
          <a:stretch>
            <a:fillRect/>
          </a:stretch>
        </p:blipFill>
        <p:spPr>
          <a:xfrm>
            <a:off x="4752138" y="295577"/>
            <a:ext cx="7191440" cy="2752424"/>
          </a:xfrm>
          <a:prstGeom prst="rect">
            <a:avLst/>
          </a:prstGeom>
        </p:spPr>
      </p:pic>
      <p:pic>
        <p:nvPicPr>
          <p:cNvPr id="5" name="Picture 4">
            <a:extLst>
              <a:ext uri="{FF2B5EF4-FFF2-40B4-BE49-F238E27FC236}">
                <a16:creationId xmlns:a16="http://schemas.microsoft.com/office/drawing/2014/main" id="{C3E7D953-2865-3CF0-E0E7-272F3C4448B0}"/>
              </a:ext>
            </a:extLst>
          </p:cNvPr>
          <p:cNvPicPr>
            <a:picLocks noChangeAspect="1"/>
          </p:cNvPicPr>
          <p:nvPr/>
        </p:nvPicPr>
        <p:blipFill>
          <a:blip r:embed="rId4"/>
          <a:stretch>
            <a:fillRect/>
          </a:stretch>
        </p:blipFill>
        <p:spPr>
          <a:xfrm>
            <a:off x="499701" y="3011938"/>
            <a:ext cx="5842106" cy="3689751"/>
          </a:xfrm>
          <a:prstGeom prst="rect">
            <a:avLst/>
          </a:prstGeom>
        </p:spPr>
      </p:pic>
      <p:pic>
        <p:nvPicPr>
          <p:cNvPr id="7" name="Picture 6">
            <a:extLst>
              <a:ext uri="{FF2B5EF4-FFF2-40B4-BE49-F238E27FC236}">
                <a16:creationId xmlns:a16="http://schemas.microsoft.com/office/drawing/2014/main" id="{705DDA91-A167-D2D2-9C54-4A03BE6B7D37}"/>
              </a:ext>
            </a:extLst>
          </p:cNvPr>
          <p:cNvPicPr>
            <a:picLocks noChangeAspect="1"/>
          </p:cNvPicPr>
          <p:nvPr/>
        </p:nvPicPr>
        <p:blipFill>
          <a:blip r:embed="rId5"/>
          <a:stretch>
            <a:fillRect/>
          </a:stretch>
        </p:blipFill>
        <p:spPr>
          <a:xfrm>
            <a:off x="334865" y="403123"/>
            <a:ext cx="4417273" cy="2526891"/>
          </a:xfrm>
          <a:prstGeom prst="rect">
            <a:avLst/>
          </a:prstGeom>
        </p:spPr>
      </p:pic>
      <p:pic>
        <p:nvPicPr>
          <p:cNvPr id="9" name="Picture 8">
            <a:extLst>
              <a:ext uri="{FF2B5EF4-FFF2-40B4-BE49-F238E27FC236}">
                <a16:creationId xmlns:a16="http://schemas.microsoft.com/office/drawing/2014/main" id="{6EAAA5C3-6D07-AF4D-EA96-D8324EF887D6}"/>
              </a:ext>
            </a:extLst>
          </p:cNvPr>
          <p:cNvPicPr>
            <a:picLocks noChangeAspect="1"/>
          </p:cNvPicPr>
          <p:nvPr/>
        </p:nvPicPr>
        <p:blipFill>
          <a:blip r:embed="rId6"/>
          <a:stretch>
            <a:fillRect/>
          </a:stretch>
        </p:blipFill>
        <p:spPr>
          <a:xfrm>
            <a:off x="6165490" y="3360479"/>
            <a:ext cx="5954406" cy="3028731"/>
          </a:xfrm>
          <a:prstGeom prst="rect">
            <a:avLst/>
          </a:prstGeom>
        </p:spPr>
      </p:pic>
    </p:spTree>
    <p:extLst>
      <p:ext uri="{BB962C8B-B14F-4D97-AF65-F5344CB8AC3E}">
        <p14:creationId xmlns:p14="http://schemas.microsoft.com/office/powerpoint/2010/main" val="3191646622"/>
      </p:ext>
    </p:extLst>
  </p:cSld>
  <p:clrMapOvr>
    <a:masterClrMapping/>
  </p:clrMapOvr>
</p:sld>
</file>

<file path=ppt/theme/theme1.xml><?xml version="1.0" encoding="utf-8"?>
<a:theme xmlns:a="http://schemas.openxmlformats.org/drawingml/2006/main" name="2020_MC_White (12-28-2020)">
  <a:themeElements>
    <a:clrScheme name="2020_MC_White">
      <a:dk1>
        <a:srgbClr val="FFFFFF"/>
      </a:dk1>
      <a:lt1>
        <a:srgbClr val="000000"/>
      </a:lt1>
      <a:dk2>
        <a:srgbClr val="D2D2D2"/>
      </a:dk2>
      <a:lt2>
        <a:srgbClr val="0057B8"/>
      </a:lt2>
      <a:accent1>
        <a:srgbClr val="009CDE"/>
      </a:accent1>
      <a:accent2>
        <a:srgbClr val="0057B8"/>
      </a:accent2>
      <a:accent3>
        <a:srgbClr val="00873E"/>
      </a:accent3>
      <a:accent4>
        <a:srgbClr val="8246AF"/>
      </a:accent4>
      <a:accent5>
        <a:srgbClr val="FE5000"/>
      </a:accent5>
      <a:accent6>
        <a:srgbClr val="FFC845"/>
      </a:accent6>
      <a:hlink>
        <a:srgbClr val="009CDE"/>
      </a:hlink>
      <a:folHlink>
        <a:srgbClr val="A8A8A8"/>
      </a:folHlink>
    </a:clrScheme>
    <a:fontScheme name="mc-white-widescreen">
      <a:majorFont>
        <a:latin typeface="Arial"/>
        <a:ea typeface=""/>
        <a:cs typeface=""/>
      </a:majorFont>
      <a:minorFont>
        <a:latin typeface="Arial"/>
        <a:ea typeface=""/>
        <a:cs typeface=""/>
      </a:minorFont>
    </a:fontScheme>
    <a:fmtScheme name="mc-white-widescre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C_White_final (11-8-2023).pptx" id="{4F823B4B-2F10-4F5F-858D-0FCEBAC8BEF2}" vid="{D198A388-1438-477F-93BB-B03781D4E2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FormConfiguration><![CDATA[{"formFields":[],"formDataEntries":[]}]]></TemplafySlideFormConfiguration>
</file>

<file path=customXml/item11.xml><?xml version="1.0" encoding="utf-8"?>
<TemplafyTemplateConfiguration><![CDATA[{"elementsMetadata":[],"transformationConfigurations":[],"templateName":"MC_White","templateDescription":"","enableDocumentContentUpdater":false,"version":"2.0"}]]></TemplafyTemplate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FormConfiguration><![CDATA[{"formFields":[],"formDataEntries":[]}]]></TemplafySlideFormConfiguration>
</file>

<file path=customXml/item15.xml><?xml version="1.0" encoding="utf-8"?>
<TemplafySlideTemplateConfiguration><![CDATA[{"slideVersion":1,"isValidatorEnabled":false,"isLocked":false,"elementsMetadata":[],"slideId":"861026044834480157","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861026044834480157","enableDocumentContentUpdater":false,"version":"2.0"}]]></TemplafySlideTemplateConfiguration>
</file>

<file path=customXml/item18.xml><?xml version="1.0" encoding="utf-8"?>
<TemplafySlideFormConfiguration><![CDATA[{"formFields":[],"formDataEntries":[]}]]></TemplafySlideFormConfiguration>
</file>

<file path=customXml/item19.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861026044834480157","enableDocumentContentUpdater":false,"version":"2.0"}]]></TemplafySlideTemplateConfiguration>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861026044834480157","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slideId":"861026044834480157","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TemplateConfiguration><![CDATA[{"slideVersion":1,"isValidatorEnabled":false,"isLocked":false,"elementsMetadata":[],"slideId":"861026044834480157","enableDocumentContentUpdater":false,"version":"2.0"}]]></TemplafySlideTemplateConfiguration>
</file>

<file path=customXml/item27.xml><?xml version="1.0" encoding="utf-8"?>
<TemplafySlideTemplateConfiguration><![CDATA[{"slideVersion":1,"isValidatorEnabled":false,"isLocked":false,"elementsMetadata":[],"slideId":"861026044834480157","enableDocumentContentUpdater":false,"version":"2.0"}]]></TemplafySlideTemplateConfiguration>
</file>

<file path=customXml/item28.xml><?xml version="1.0" encoding="utf-8"?>
<TemplafySlideFormConfiguration><![CDATA[{"formFields":[],"formDataEntries":[]}]]></TemplafySlideFormConfiguration>
</file>

<file path=customXml/item29.xml><?xml version="1.0" encoding="utf-8"?>
<TemplafyFormConfiguration><![CDATA[{"formFields":[],"formDataEntries":[]}]]></TemplafyFormConfiguration>
</file>

<file path=customXml/item3.xml><?xml version="1.0" encoding="utf-8"?>
<TemplafySlideFormConfiguration><![CDATA[{"formFields":[],"formDataEntries":[]}]]></TemplafySlideFormConfiguration>
</file>

<file path=customXml/item30.xml><?xml version="1.0" encoding="utf-8"?>
<TemplafySlideTemplateConfiguration><![CDATA[{"slideVersion":1,"isValidatorEnabled":false,"isLocked":false,"elementsMetadata":[],"slideId":"861026044834480157","enableDocumentContentUpdater":false,"version":"2.0"}]]></TemplafySlideTemplateConfiguration>
</file>

<file path=customXml/item31.xml><?xml version="1.0" encoding="utf-8"?>
<TemplafySlideTemplateConfiguration><![CDATA[{"slideVersion":1,"isValidatorEnabled":false,"isLocked":false,"elementsMetadata":[],"slideId":"861026044834480157","enableDocumentContentUpdater":false,"version":"2.0"}]]></TemplafySlideTemplateConfiguration>
</file>

<file path=customXml/item32.xml><?xml version="1.0" encoding="utf-8"?>
<TemplafySlideTemplateConfiguration><![CDATA[{"slideVersion":1,"isValidatorEnabled":false,"isLocked":false,"elementsMetadata":[],"slideId":"861026044834480157","enableDocumentContentUpdater":false,"version":"2.0"}]]></TemplafySlideTemplateConfiguration>
</file>

<file path=customXml/item33.xml><?xml version="1.0" encoding="utf-8"?>
<TemplafySlideTemplateConfiguration><![CDATA[{"slideVersion":1,"isValidatorEnabled":false,"isLocked":false,"elementsMetadata":[],"slideId":"861026044834480157","enableDocumentContentUpdater":false,"version":"2.0"}]]></TemplafySlideTemplateConfiguration>
</file>

<file path=customXml/item34.xml><?xml version="1.0" encoding="utf-8"?>
<TemplafySlideTemplateConfiguration><![CDATA[{"slideVersion":1,"isValidatorEnabled":false,"isLocked":false,"elementsMetadata":[],"slideId":"861026044834480131","enableDocumentContentUpdater":false,"version":"2.0"}]]></TemplafySlideTemplateConfiguration>
</file>

<file path=customXml/item35.xml><?xml version="1.0" encoding="utf-8"?>
<TemplafySlideFormConfiguration><![CDATA[{"formFields":[],"formDataEntries":[]}]]></TemplafySlideFormConfiguration>
</file>

<file path=customXml/item36.xml><?xml version="1.0" encoding="utf-8"?>
<TemplafySlideTemplateConfiguration><![CDATA[{"slideVersion":1,"isValidatorEnabled":false,"isLocked":false,"elementsMetadata":[],"slideId":"861026044834480157","enableDocumentContentUpdater":false,"version":"2.0"}]]></TemplafySlideTemplateConfiguration>
</file>

<file path=customXml/item37.xml><?xml version="1.0" encoding="utf-8"?>
<TemplafySlideFormConfiguration><![CDATA[{"formFields":[],"formDataEntries":[]}]]></TemplafySlideFormConfiguration>
</file>

<file path=customXml/item38.xml><?xml version="1.0" encoding="utf-8"?>
<TemplafySlideTemplateConfiguration><![CDATA[{"slideVersion":1,"isValidatorEnabled":false,"isLocked":false,"elementsMetadata":[],"slideId":"861026044834480157","enableDocumentContentUpdater":false,"version":"2.0"}]]></TemplafySlideTemplateConfiguration>
</file>

<file path=customXml/item39.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40.xml><?xml version="1.0" encoding="utf-8"?>
<TemplafySlideTemplateConfiguration><![CDATA[{"slideVersion":1,"isValidatorEnabled":false,"isLocked":false,"elementsMetadata":[],"slideId":"861026044834480157","enableDocumentContentUpdater":false,"version":"2.0"}]]></TemplafySlideTemplateConfiguration>
</file>

<file path=customXml/item41.xml><?xml version="1.0" encoding="utf-8"?>
<TemplafySlideFormConfiguration><![CDATA[{"formFields":[],"formDataEntries":[]}]]></TemplafySlideFormConfiguration>
</file>

<file path=customXml/item42.xml><?xml version="1.0" encoding="utf-8"?>
<TemplafySlideTemplateConfiguration><![CDATA[{"slideVersion":1,"isValidatorEnabled":false,"isLocked":false,"elementsMetadata":[],"slideId":"861026044834480157","enableDocumentContentUpdater":false,"version":"2.0"}]]></TemplafySlideTemplateConfiguration>
</file>

<file path=customXml/item43.xml><?xml version="1.0" encoding="utf-8"?>
<TemplafySlideFormConfiguration><![CDATA[{"formFields":[],"formDataEntries":[]}]]></TemplafySlideFormConfiguration>
</file>

<file path=customXml/item44.xml><?xml version="1.0" encoding="utf-8"?>
<TemplafySlideTemplateConfiguration><![CDATA[{"slideVersion":1,"isValidatorEnabled":false,"isLocked":false,"elementsMetadata":[],"slideId":"861026044834480157","enableDocumentContentUpdater":false,"version":"2.0"}]]></TemplafySlideTemplateConfiguration>
</file>

<file path=customXml/item45.xml><?xml version="1.0" encoding="utf-8"?>
<TemplafySlideFormConfiguration><![CDATA[{"formFields":[],"formDataEntries":[]}]]></TemplafySlideFormConfiguration>
</file>

<file path=customXml/item46.xml><?xml version="1.0" encoding="utf-8"?>
<TemplafySlideTemplateConfiguration><![CDATA[{"slideVersion":1,"isValidatorEnabled":false,"isLocked":false,"elementsMetadata":[],"slideId":"861026044834480157","enableDocumentContentUpdater":false,"version":"2.0"}]]></TemplafySlideTemplateConfiguration>
</file>

<file path=customXml/item47.xml><?xml version="1.0" encoding="utf-8"?>
<TemplafySlideFormConfiguration><![CDATA[{"formFields":[],"formDataEntries":[]}]]></TemplafySlideFormConfiguration>
</file>

<file path=customXml/item48.xml><?xml version="1.0" encoding="utf-8"?>
<TemplafySlideTemplateConfiguration><![CDATA[{"slideVersion":1,"isValidatorEnabled":false,"isLocked":false,"elementsMetadata":[],"slideId":"861026044834480157","enableDocumentContentUpdater":false,"version":"2.0"}]]></TemplafySlideTemplateConfiguration>
</file>

<file path=customXml/item49.xml><?xml version="1.0" encoding="utf-8"?>
<TemplafySlideTemplateConfiguration><![CDATA[{"slideVersion":1,"isValidatorEnabled":false,"isLocked":false,"elementsMetadata":[],"slideId":"861026044834480157","enableDocumentContentUpdater":false,"version":"2.0"}]]></TemplafySlideTemplateConfiguration>
</file>

<file path=customXml/item5.xml><?xml version="1.0" encoding="utf-8"?>
<TemplafySlideFormConfiguration><![CDATA[{"formFields":[],"formDataEntries":[]}]]></TemplafySlideFormConfiguration>
</file>

<file path=customXml/item50.xml><?xml version="1.0" encoding="utf-8"?>
<TemplafySlideFormConfiguration><![CDATA[{"formFields":[],"formDataEntries":[]}]]></TemplafySlideFormConfiguration>
</file>

<file path=customXml/item51.xml><?xml version="1.0" encoding="utf-8"?>
<TemplafySlideTemplateConfiguration><![CDATA[{"slideVersion":1,"isValidatorEnabled":false,"isLocked":false,"elementsMetadata":[],"slideId":"861026044834480157","enableDocumentContentUpdater":false,"version":"2.0"}]]></TemplafySlideTemplateConfiguration>
</file>

<file path=customXml/item52.xml><?xml version="1.0" encoding="utf-8"?>
<TemplafySlideFormConfiguration><![CDATA[{"formFields":[],"formDataEntries":[]}]]></TemplafySlideFormConfiguration>
</file>

<file path=customXml/item53.xml><?xml version="1.0" encoding="utf-8"?>
<TemplafySlideTemplateConfiguration><![CDATA[{"slideVersion":1,"isValidatorEnabled":false,"isLocked":false,"elementsMetadata":[],"slideId":"861026044834480157","enableDocumentContentUpdater":false,"version":"2.0"}]]></TemplafySlideTemplateConfiguration>
</file>

<file path=customXml/item54.xml><?xml version="1.0" encoding="utf-8"?>
<TemplafySlideFormConfiguration><![CDATA[{"formFields":[],"formDataEntries":[]}]]></TemplafySlideFormConfiguration>
</file>

<file path=customXml/item55.xml><?xml version="1.0" encoding="utf-8"?>
<TemplafySlideTemplateConfiguration><![CDATA[{"slideVersion":1,"isValidatorEnabled":false,"isLocked":false,"elementsMetadata":[],"slideId":"861026044834480157","enableDocumentContentUpdater":false,"version":"2.0"}]]></TemplafySlideTemplateConfiguration>
</file>

<file path=customXml/item56.xml><?xml version="1.0" encoding="utf-8"?>
<TemplafySlideFormConfiguration><![CDATA[{"formFields":[],"formDataEntries":[]}]]></TemplafySlideFormConfiguration>
</file>

<file path=customXml/item57.xml><?xml version="1.0" encoding="utf-8"?>
<TemplafySlideTemplateConfiguration><![CDATA[{"slideVersion":1,"isValidatorEnabled":false,"isLocked":false,"elementsMetadata":[],"slideId":"861026044834480157","enableDocumentContentUpdater":false,"version":"2.0"}]]></TemplafySlideTemplateConfiguration>
</file>

<file path=customXml/item58.xml><?xml version="1.0" encoding="utf-8"?>
<TemplafySlideFormConfiguration><![CDATA[{"formFields":[],"formDataEntries":[]}]]></TemplafySlideFormConfiguration>
</file>

<file path=customXml/item59.xml><?xml version="1.0" encoding="utf-8"?>
<TemplafySlideTemplateConfiguration><![CDATA[{"slideVersion":1,"isValidatorEnabled":false,"isLocked":false,"elementsMetadata":[],"slideId":"861026044834480157","enableDocumentContentUpdater":false,"version":"2.0"}]]></TemplafySlideTemplateConfiguration>
</file>

<file path=customXml/item6.xml><?xml version="1.0" encoding="utf-8"?>
<TemplafySlideTemplateConfiguration><![CDATA[{"slideVersion":1,"isValidatorEnabled":false,"isLocked":false,"elementsMetadata":[],"slideId":"861026044834480157","enableDocumentContentUpdater":false,"version":"2.0"}]]></TemplafySlideTemplateConfiguration>
</file>

<file path=customXml/item60.xml><?xml version="1.0" encoding="utf-8"?>
<TemplafySlideFormConfiguration><![CDATA[{"formFields":[],"formDataEntries":[]}]]></TemplafySlideFormConfiguration>
</file>

<file path=customXml/item61.xml><?xml version="1.0" encoding="utf-8"?>
<TemplafySlideTemplateConfiguration><![CDATA[{"slideVersion":1,"isValidatorEnabled":false,"isLocked":false,"elementsMetadata":[],"slideId":"861026044834480157","enableDocumentContentUpdater":false,"version":"2.0"}]]></TemplafySlideTemplateConfiguration>
</file>

<file path=customXml/item62.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861026044834480173","enableDocumentContentUpdater":false,"version":"2.0"}]]></TemplafySlideTemplateConfiguration>
</file>

<file path=customXml/item8.xml><?xml version="1.0" encoding="utf-8"?>
<TemplafySlideTemplateConfiguration><![CDATA[{"slideVersion":1,"isValidatorEnabled":false,"isLocked":false,"elementsMetadata":[],"slideId":"861026044834480157","enableDocumentContentUpdater":false,"version":"2.0"}]]></TemplafySlideTemplateConfiguration>
</file>

<file path=customXml/item9.xml><?xml version="1.0" encoding="utf-8"?>
<TemplafySlideTemplateConfiguration><![CDATA[{"slideVersion":1,"isValidatorEnabled":false,"isLocked":false,"elementsMetadata":[],"slideId":"861026044834480157","enableDocumentContentUpdater":false,"version":"2.0"}]]></TemplafySlideTemplateConfiguration>
</file>

<file path=customXml/itemProps1.xml><?xml version="1.0" encoding="utf-8"?>
<ds:datastoreItem xmlns:ds="http://schemas.openxmlformats.org/officeDocument/2006/customXml" ds:itemID="{41BCD45E-18E6-4E08-8F61-1C8B4AE3EB02}">
  <ds:schemaRefs/>
</ds:datastoreItem>
</file>

<file path=customXml/itemProps10.xml><?xml version="1.0" encoding="utf-8"?>
<ds:datastoreItem xmlns:ds="http://schemas.openxmlformats.org/officeDocument/2006/customXml" ds:itemID="{A7DC086D-6979-4D49-9190-A7F2CD6B5C8D}">
  <ds:schemaRefs/>
</ds:datastoreItem>
</file>

<file path=customXml/itemProps11.xml><?xml version="1.0" encoding="utf-8"?>
<ds:datastoreItem xmlns:ds="http://schemas.openxmlformats.org/officeDocument/2006/customXml" ds:itemID="{BD4CEDB1-4739-4335-B785-5D06280098AF}">
  <ds:schemaRefs/>
</ds:datastoreItem>
</file>

<file path=customXml/itemProps12.xml><?xml version="1.0" encoding="utf-8"?>
<ds:datastoreItem xmlns:ds="http://schemas.openxmlformats.org/officeDocument/2006/customXml" ds:itemID="{2B2D210F-95B5-4191-9E84-CB7FE3F5986F}">
  <ds:schemaRefs/>
</ds:datastoreItem>
</file>

<file path=customXml/itemProps13.xml><?xml version="1.0" encoding="utf-8"?>
<ds:datastoreItem xmlns:ds="http://schemas.openxmlformats.org/officeDocument/2006/customXml" ds:itemID="{BF52C288-B247-42AA-82DF-866325F54891}">
  <ds:schemaRefs/>
</ds:datastoreItem>
</file>

<file path=customXml/itemProps14.xml><?xml version="1.0" encoding="utf-8"?>
<ds:datastoreItem xmlns:ds="http://schemas.openxmlformats.org/officeDocument/2006/customXml" ds:itemID="{0AFD59C7-73B7-4580-B7C4-0E88F483DCFE}">
  <ds:schemaRefs/>
</ds:datastoreItem>
</file>

<file path=customXml/itemProps15.xml><?xml version="1.0" encoding="utf-8"?>
<ds:datastoreItem xmlns:ds="http://schemas.openxmlformats.org/officeDocument/2006/customXml" ds:itemID="{55FDF939-CED0-4EE4-ACFB-0E2D205C5E85}">
  <ds:schemaRefs/>
</ds:datastoreItem>
</file>

<file path=customXml/itemProps16.xml><?xml version="1.0" encoding="utf-8"?>
<ds:datastoreItem xmlns:ds="http://schemas.openxmlformats.org/officeDocument/2006/customXml" ds:itemID="{28D0DA38-1D92-462B-A51B-277A3FA36285}">
  <ds:schemaRefs/>
</ds:datastoreItem>
</file>

<file path=customXml/itemProps17.xml><?xml version="1.0" encoding="utf-8"?>
<ds:datastoreItem xmlns:ds="http://schemas.openxmlformats.org/officeDocument/2006/customXml" ds:itemID="{31D818B3-5D0C-4286-8573-6E1A09693996}">
  <ds:schemaRefs/>
</ds:datastoreItem>
</file>

<file path=customXml/itemProps18.xml><?xml version="1.0" encoding="utf-8"?>
<ds:datastoreItem xmlns:ds="http://schemas.openxmlformats.org/officeDocument/2006/customXml" ds:itemID="{EEA2E68D-7A27-4937-9F61-2CBDAFAFE7B2}">
  <ds:schemaRefs/>
</ds:datastoreItem>
</file>

<file path=customXml/itemProps19.xml><?xml version="1.0" encoding="utf-8"?>
<ds:datastoreItem xmlns:ds="http://schemas.openxmlformats.org/officeDocument/2006/customXml" ds:itemID="{F9DD9598-0F45-4F2E-879C-275647591F29}">
  <ds:schemaRefs/>
</ds:datastoreItem>
</file>

<file path=customXml/itemProps2.xml><?xml version="1.0" encoding="utf-8"?>
<ds:datastoreItem xmlns:ds="http://schemas.openxmlformats.org/officeDocument/2006/customXml" ds:itemID="{C32F940E-C41E-4FA3-802B-103A8C3C2798}">
  <ds:schemaRefs/>
</ds:datastoreItem>
</file>

<file path=customXml/itemProps20.xml><?xml version="1.0" encoding="utf-8"?>
<ds:datastoreItem xmlns:ds="http://schemas.openxmlformats.org/officeDocument/2006/customXml" ds:itemID="{6BB4EDD5-B5DA-4DCF-99E6-463B9B3A7A44}">
  <ds:schemaRefs/>
</ds:datastoreItem>
</file>

<file path=customXml/itemProps21.xml><?xml version="1.0" encoding="utf-8"?>
<ds:datastoreItem xmlns:ds="http://schemas.openxmlformats.org/officeDocument/2006/customXml" ds:itemID="{B8A498E9-B323-421C-9C81-B188960CACDC}">
  <ds:schemaRefs/>
</ds:datastoreItem>
</file>

<file path=customXml/itemProps22.xml><?xml version="1.0" encoding="utf-8"?>
<ds:datastoreItem xmlns:ds="http://schemas.openxmlformats.org/officeDocument/2006/customXml" ds:itemID="{740E3857-F1EF-40DF-AB86-593CBB2EB36F}">
  <ds:schemaRefs/>
</ds:datastoreItem>
</file>

<file path=customXml/itemProps23.xml><?xml version="1.0" encoding="utf-8"?>
<ds:datastoreItem xmlns:ds="http://schemas.openxmlformats.org/officeDocument/2006/customXml" ds:itemID="{2D36EEA8-EE1D-496C-BFDD-AA7EBC5FDC11}">
  <ds:schemaRefs/>
</ds:datastoreItem>
</file>

<file path=customXml/itemProps24.xml><?xml version="1.0" encoding="utf-8"?>
<ds:datastoreItem xmlns:ds="http://schemas.openxmlformats.org/officeDocument/2006/customXml" ds:itemID="{C0E532B1-97EE-44D6-A22D-A6C377FE7062}">
  <ds:schemaRefs/>
</ds:datastoreItem>
</file>

<file path=customXml/itemProps25.xml><?xml version="1.0" encoding="utf-8"?>
<ds:datastoreItem xmlns:ds="http://schemas.openxmlformats.org/officeDocument/2006/customXml" ds:itemID="{AC04DB2D-B798-47B5-9118-21D2EF55E9E7}">
  <ds:schemaRefs/>
</ds:datastoreItem>
</file>

<file path=customXml/itemProps26.xml><?xml version="1.0" encoding="utf-8"?>
<ds:datastoreItem xmlns:ds="http://schemas.openxmlformats.org/officeDocument/2006/customXml" ds:itemID="{17334B80-B144-4516-93B5-849581D750BA}">
  <ds:schemaRefs/>
</ds:datastoreItem>
</file>

<file path=customXml/itemProps27.xml><?xml version="1.0" encoding="utf-8"?>
<ds:datastoreItem xmlns:ds="http://schemas.openxmlformats.org/officeDocument/2006/customXml" ds:itemID="{0032F2D4-83AF-4FEF-8A03-57394BAAC8B5}">
  <ds:schemaRefs/>
</ds:datastoreItem>
</file>

<file path=customXml/itemProps28.xml><?xml version="1.0" encoding="utf-8"?>
<ds:datastoreItem xmlns:ds="http://schemas.openxmlformats.org/officeDocument/2006/customXml" ds:itemID="{46B9712B-C20B-4A75-B300-04588CC12E3C}">
  <ds:schemaRefs/>
</ds:datastoreItem>
</file>

<file path=customXml/itemProps29.xml><?xml version="1.0" encoding="utf-8"?>
<ds:datastoreItem xmlns:ds="http://schemas.openxmlformats.org/officeDocument/2006/customXml" ds:itemID="{DA2D44D8-97E4-4964-ADBF-7431EF672393}">
  <ds:schemaRefs/>
</ds:datastoreItem>
</file>

<file path=customXml/itemProps3.xml><?xml version="1.0" encoding="utf-8"?>
<ds:datastoreItem xmlns:ds="http://schemas.openxmlformats.org/officeDocument/2006/customXml" ds:itemID="{FF38A148-72C0-4BFE-BD50-C3D0803ABBFB}">
  <ds:schemaRefs/>
</ds:datastoreItem>
</file>

<file path=customXml/itemProps30.xml><?xml version="1.0" encoding="utf-8"?>
<ds:datastoreItem xmlns:ds="http://schemas.openxmlformats.org/officeDocument/2006/customXml" ds:itemID="{D89AD178-4AEB-4AC8-9082-86F8FF6B1545}">
  <ds:schemaRefs/>
</ds:datastoreItem>
</file>

<file path=customXml/itemProps31.xml><?xml version="1.0" encoding="utf-8"?>
<ds:datastoreItem xmlns:ds="http://schemas.openxmlformats.org/officeDocument/2006/customXml" ds:itemID="{31C0883F-716F-4D7F-A933-0C92EC3E6B07}">
  <ds:schemaRefs/>
</ds:datastoreItem>
</file>

<file path=customXml/itemProps32.xml><?xml version="1.0" encoding="utf-8"?>
<ds:datastoreItem xmlns:ds="http://schemas.openxmlformats.org/officeDocument/2006/customXml" ds:itemID="{7A1AEF74-BCB5-450F-8CCE-148E08293856}">
  <ds:schemaRefs/>
</ds:datastoreItem>
</file>

<file path=customXml/itemProps33.xml><?xml version="1.0" encoding="utf-8"?>
<ds:datastoreItem xmlns:ds="http://schemas.openxmlformats.org/officeDocument/2006/customXml" ds:itemID="{0F228402-B93C-4ABC-8372-76D40866B4B6}">
  <ds:schemaRefs/>
</ds:datastoreItem>
</file>

<file path=customXml/itemProps34.xml><?xml version="1.0" encoding="utf-8"?>
<ds:datastoreItem xmlns:ds="http://schemas.openxmlformats.org/officeDocument/2006/customXml" ds:itemID="{0B62F6F5-86F5-4C54-8F11-30A091AE1E7D}">
  <ds:schemaRefs/>
</ds:datastoreItem>
</file>

<file path=customXml/itemProps35.xml><?xml version="1.0" encoding="utf-8"?>
<ds:datastoreItem xmlns:ds="http://schemas.openxmlformats.org/officeDocument/2006/customXml" ds:itemID="{5DFC8FE1-A07E-435D-BE7A-98FFB2EE6666}">
  <ds:schemaRefs/>
</ds:datastoreItem>
</file>

<file path=customXml/itemProps36.xml><?xml version="1.0" encoding="utf-8"?>
<ds:datastoreItem xmlns:ds="http://schemas.openxmlformats.org/officeDocument/2006/customXml" ds:itemID="{C024F594-DE1C-4B19-A2F8-01B3B0B64D30}">
  <ds:schemaRefs/>
</ds:datastoreItem>
</file>

<file path=customXml/itemProps37.xml><?xml version="1.0" encoding="utf-8"?>
<ds:datastoreItem xmlns:ds="http://schemas.openxmlformats.org/officeDocument/2006/customXml" ds:itemID="{8FDADE8B-277B-48F1-837C-B85D0C143944}">
  <ds:schemaRefs/>
</ds:datastoreItem>
</file>

<file path=customXml/itemProps38.xml><?xml version="1.0" encoding="utf-8"?>
<ds:datastoreItem xmlns:ds="http://schemas.openxmlformats.org/officeDocument/2006/customXml" ds:itemID="{749304BE-48B0-46C0-BB69-E6D17080E822}">
  <ds:schemaRefs/>
</ds:datastoreItem>
</file>

<file path=customXml/itemProps39.xml><?xml version="1.0" encoding="utf-8"?>
<ds:datastoreItem xmlns:ds="http://schemas.openxmlformats.org/officeDocument/2006/customXml" ds:itemID="{2DB92EEB-209A-4B80-98CB-81FD8D26FFFB}">
  <ds:schemaRefs/>
</ds:datastoreItem>
</file>

<file path=customXml/itemProps4.xml><?xml version="1.0" encoding="utf-8"?>
<ds:datastoreItem xmlns:ds="http://schemas.openxmlformats.org/officeDocument/2006/customXml" ds:itemID="{9AEDA5A7-28B6-4DD2-A437-F7ED88E0E95F}">
  <ds:schemaRefs/>
</ds:datastoreItem>
</file>

<file path=customXml/itemProps40.xml><?xml version="1.0" encoding="utf-8"?>
<ds:datastoreItem xmlns:ds="http://schemas.openxmlformats.org/officeDocument/2006/customXml" ds:itemID="{22110890-EE3B-40E3-A902-737D96A01AF1}">
  <ds:schemaRefs/>
</ds:datastoreItem>
</file>

<file path=customXml/itemProps41.xml><?xml version="1.0" encoding="utf-8"?>
<ds:datastoreItem xmlns:ds="http://schemas.openxmlformats.org/officeDocument/2006/customXml" ds:itemID="{DE5C07C4-F178-4ACD-B239-0B41E811F8D2}">
  <ds:schemaRefs/>
</ds:datastoreItem>
</file>

<file path=customXml/itemProps42.xml><?xml version="1.0" encoding="utf-8"?>
<ds:datastoreItem xmlns:ds="http://schemas.openxmlformats.org/officeDocument/2006/customXml" ds:itemID="{0F86EA9F-3E50-4F58-A5F4-0FA545A24359}">
  <ds:schemaRefs/>
</ds:datastoreItem>
</file>

<file path=customXml/itemProps43.xml><?xml version="1.0" encoding="utf-8"?>
<ds:datastoreItem xmlns:ds="http://schemas.openxmlformats.org/officeDocument/2006/customXml" ds:itemID="{28992E73-4AF9-4BDF-B8B2-D0669FE3D658}">
  <ds:schemaRefs/>
</ds:datastoreItem>
</file>

<file path=customXml/itemProps44.xml><?xml version="1.0" encoding="utf-8"?>
<ds:datastoreItem xmlns:ds="http://schemas.openxmlformats.org/officeDocument/2006/customXml" ds:itemID="{4D549C3C-A15C-4D1C-B64A-BDBF84C22AA5}">
  <ds:schemaRefs/>
</ds:datastoreItem>
</file>

<file path=customXml/itemProps45.xml><?xml version="1.0" encoding="utf-8"?>
<ds:datastoreItem xmlns:ds="http://schemas.openxmlformats.org/officeDocument/2006/customXml" ds:itemID="{A853970F-EF7E-4E0B-8E7C-B76F588F34E0}">
  <ds:schemaRefs/>
</ds:datastoreItem>
</file>

<file path=customXml/itemProps46.xml><?xml version="1.0" encoding="utf-8"?>
<ds:datastoreItem xmlns:ds="http://schemas.openxmlformats.org/officeDocument/2006/customXml" ds:itemID="{C578E849-7470-49E6-9886-BE537BB225F1}">
  <ds:schemaRefs/>
</ds:datastoreItem>
</file>

<file path=customXml/itemProps47.xml><?xml version="1.0" encoding="utf-8"?>
<ds:datastoreItem xmlns:ds="http://schemas.openxmlformats.org/officeDocument/2006/customXml" ds:itemID="{9C5B89C2-CCBB-4862-9587-C9B3559A4166}">
  <ds:schemaRefs/>
</ds:datastoreItem>
</file>

<file path=customXml/itemProps48.xml><?xml version="1.0" encoding="utf-8"?>
<ds:datastoreItem xmlns:ds="http://schemas.openxmlformats.org/officeDocument/2006/customXml" ds:itemID="{833F7F8D-5535-4FD7-8BD6-AE0D11D893DB}">
  <ds:schemaRefs/>
</ds:datastoreItem>
</file>

<file path=customXml/itemProps49.xml><?xml version="1.0" encoding="utf-8"?>
<ds:datastoreItem xmlns:ds="http://schemas.openxmlformats.org/officeDocument/2006/customXml" ds:itemID="{A806AA84-4060-42E4-8F9B-E8648BB81AA9}">
  <ds:schemaRefs/>
</ds:datastoreItem>
</file>

<file path=customXml/itemProps5.xml><?xml version="1.0" encoding="utf-8"?>
<ds:datastoreItem xmlns:ds="http://schemas.openxmlformats.org/officeDocument/2006/customXml" ds:itemID="{25914CE0-78F4-4161-9946-E0E98FD1BCCD}">
  <ds:schemaRefs/>
</ds:datastoreItem>
</file>

<file path=customXml/itemProps50.xml><?xml version="1.0" encoding="utf-8"?>
<ds:datastoreItem xmlns:ds="http://schemas.openxmlformats.org/officeDocument/2006/customXml" ds:itemID="{80913AE1-371B-4D0C-9933-128A3D0F0208}">
  <ds:schemaRefs/>
</ds:datastoreItem>
</file>

<file path=customXml/itemProps51.xml><?xml version="1.0" encoding="utf-8"?>
<ds:datastoreItem xmlns:ds="http://schemas.openxmlformats.org/officeDocument/2006/customXml" ds:itemID="{B07F9AC1-56AD-4780-9516-1ECDB884A855}">
  <ds:schemaRefs/>
</ds:datastoreItem>
</file>

<file path=customXml/itemProps52.xml><?xml version="1.0" encoding="utf-8"?>
<ds:datastoreItem xmlns:ds="http://schemas.openxmlformats.org/officeDocument/2006/customXml" ds:itemID="{F585D673-9082-4D3C-A32C-DF26E6E90735}">
  <ds:schemaRefs/>
</ds:datastoreItem>
</file>

<file path=customXml/itemProps53.xml><?xml version="1.0" encoding="utf-8"?>
<ds:datastoreItem xmlns:ds="http://schemas.openxmlformats.org/officeDocument/2006/customXml" ds:itemID="{4F191698-A328-429D-9FC2-8CB7C3F1E6A5}">
  <ds:schemaRefs/>
</ds:datastoreItem>
</file>

<file path=customXml/itemProps54.xml><?xml version="1.0" encoding="utf-8"?>
<ds:datastoreItem xmlns:ds="http://schemas.openxmlformats.org/officeDocument/2006/customXml" ds:itemID="{639267EC-3E0E-455D-B6F2-670D5780ECF4}">
  <ds:schemaRefs/>
</ds:datastoreItem>
</file>

<file path=customXml/itemProps55.xml><?xml version="1.0" encoding="utf-8"?>
<ds:datastoreItem xmlns:ds="http://schemas.openxmlformats.org/officeDocument/2006/customXml" ds:itemID="{D9950DAD-A229-48B1-8CC9-19C865E6A30B}">
  <ds:schemaRefs/>
</ds:datastoreItem>
</file>

<file path=customXml/itemProps56.xml><?xml version="1.0" encoding="utf-8"?>
<ds:datastoreItem xmlns:ds="http://schemas.openxmlformats.org/officeDocument/2006/customXml" ds:itemID="{89441F80-CCF0-49AF-9EE9-AFB146AB0D31}">
  <ds:schemaRefs/>
</ds:datastoreItem>
</file>

<file path=customXml/itemProps57.xml><?xml version="1.0" encoding="utf-8"?>
<ds:datastoreItem xmlns:ds="http://schemas.openxmlformats.org/officeDocument/2006/customXml" ds:itemID="{0D05EA4E-6F2E-4874-9D83-71E57CD4FCAD}">
  <ds:schemaRefs/>
</ds:datastoreItem>
</file>

<file path=customXml/itemProps58.xml><?xml version="1.0" encoding="utf-8"?>
<ds:datastoreItem xmlns:ds="http://schemas.openxmlformats.org/officeDocument/2006/customXml" ds:itemID="{DDDB231A-EBBE-49F4-BC97-B8D121730E57}">
  <ds:schemaRefs/>
</ds:datastoreItem>
</file>

<file path=customXml/itemProps59.xml><?xml version="1.0" encoding="utf-8"?>
<ds:datastoreItem xmlns:ds="http://schemas.openxmlformats.org/officeDocument/2006/customXml" ds:itemID="{E507214B-360B-477C-865E-152C74910E86}">
  <ds:schemaRefs/>
</ds:datastoreItem>
</file>

<file path=customXml/itemProps6.xml><?xml version="1.0" encoding="utf-8"?>
<ds:datastoreItem xmlns:ds="http://schemas.openxmlformats.org/officeDocument/2006/customXml" ds:itemID="{9CE2FC7C-10BF-48F3-9DDF-B2D052B3A048}">
  <ds:schemaRefs/>
</ds:datastoreItem>
</file>

<file path=customXml/itemProps60.xml><?xml version="1.0" encoding="utf-8"?>
<ds:datastoreItem xmlns:ds="http://schemas.openxmlformats.org/officeDocument/2006/customXml" ds:itemID="{D0B54E8E-E2C3-4C0B-893F-9240746A9FAF}">
  <ds:schemaRefs/>
</ds:datastoreItem>
</file>

<file path=customXml/itemProps61.xml><?xml version="1.0" encoding="utf-8"?>
<ds:datastoreItem xmlns:ds="http://schemas.openxmlformats.org/officeDocument/2006/customXml" ds:itemID="{A3901F87-BBDF-409C-A08D-AFCDDAA73D43}">
  <ds:schemaRefs/>
</ds:datastoreItem>
</file>

<file path=customXml/itemProps62.xml><?xml version="1.0" encoding="utf-8"?>
<ds:datastoreItem xmlns:ds="http://schemas.openxmlformats.org/officeDocument/2006/customXml" ds:itemID="{763E507E-D3B6-464F-A569-EE6AE22C85B0}">
  <ds:schemaRefs/>
</ds:datastoreItem>
</file>

<file path=customXml/itemProps7.xml><?xml version="1.0" encoding="utf-8"?>
<ds:datastoreItem xmlns:ds="http://schemas.openxmlformats.org/officeDocument/2006/customXml" ds:itemID="{7FC123DA-4F24-4D39-85A0-429C44B65D9F}">
  <ds:schemaRefs/>
</ds:datastoreItem>
</file>

<file path=customXml/itemProps8.xml><?xml version="1.0" encoding="utf-8"?>
<ds:datastoreItem xmlns:ds="http://schemas.openxmlformats.org/officeDocument/2006/customXml" ds:itemID="{5D627F1E-6C8E-4846-BDA4-88B4F983CAB7}">
  <ds:schemaRefs/>
</ds:datastoreItem>
</file>

<file path=customXml/itemProps9.xml><?xml version="1.0" encoding="utf-8"?>
<ds:datastoreItem xmlns:ds="http://schemas.openxmlformats.org/officeDocument/2006/customXml" ds:itemID="{916EDED2-A7B5-413E-A29A-3C6DDAF1E332}">
  <ds:schemaRefs/>
</ds:datastoreItem>
</file>

<file path=docMetadata/LabelInfo.xml><?xml version="1.0" encoding="utf-8"?>
<clbl:labelList xmlns:clbl="http://schemas.microsoft.com/office/2020/mipLabelMetadata">
  <clbl:label id="{11372f5f-8e19-4efb-8afe-8eac20a980c4}" enabled="1" method="Standard" siteId="{a25fff9c-3f63-4fb2-9a8a-d9bdd0321f9a}" removed="0"/>
</clbl:labelList>
</file>

<file path=docProps/app.xml><?xml version="1.0" encoding="utf-8"?>
<Properties xmlns="http://schemas.openxmlformats.org/officeDocument/2006/extended-properties" xmlns:vt="http://schemas.openxmlformats.org/officeDocument/2006/docPropsVTypes">
  <Template/>
  <TotalTime>761</TotalTime>
  <Words>1140</Words>
  <Application>Microsoft Office PowerPoint</Application>
  <PresentationFormat>Custom</PresentationFormat>
  <Paragraphs>259</Paragraphs>
  <Slides>53</Slides>
  <Notes>24</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Arial Narrow</vt:lpstr>
      <vt:lpstr>Calibri</vt:lpstr>
      <vt:lpstr>Courier New</vt:lpstr>
      <vt:lpstr>Courier New,monospace</vt:lpstr>
      <vt:lpstr>PT Sans</vt:lpstr>
      <vt:lpstr>2020_MC_White (12-28-2020)</vt:lpstr>
      <vt:lpstr>Measuring Small Collimated Proton Fields with a Volumetric Scintillation Detector</vt:lpstr>
      <vt:lpstr>Volumetric scintillation dosimetry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Proton stereotactic radiosurgery (srs)</vt:lpstr>
      <vt:lpstr>Proton Stereotactic Radiosurgery (SRS) </vt:lpstr>
      <vt:lpstr>PowerPoint Presentation</vt:lpstr>
      <vt:lpstr>Proton Stereotactic Radiosurgery (SRS) </vt:lpstr>
      <vt:lpstr>Patient-specific qa for proton srs</vt:lpstr>
      <vt:lpstr>Patient-specific qa for proton srs</vt:lpstr>
      <vt:lpstr>Volumetric scintillation dosimetry for Proton srs</vt:lpstr>
      <vt:lpstr>Volumetric Scintillator Detector</vt:lpstr>
      <vt:lpstr>Experimental Setup  Exploring Detector Viability in Performing SRS PSQA</vt:lpstr>
      <vt:lpstr>Birks Model  Predicting Quenched light from Dose</vt:lpstr>
      <vt:lpstr>Kelleter's Method  Predicting Dose from light data </vt:lpstr>
      <vt:lpstr>Phase 1 – Determine optimal Data processing method </vt:lpstr>
      <vt:lpstr>Model Comparison</vt:lpstr>
      <vt:lpstr>Quenching correction method</vt:lpstr>
      <vt:lpstr>Quenching correction method</vt:lpstr>
      <vt:lpstr>Testing Detector PSQA performance </vt:lpstr>
      <vt:lpstr>Proton srs patient field</vt:lpstr>
      <vt:lpstr>T0G125 – Control </vt:lpstr>
      <vt:lpstr>T0G125 – Control </vt:lpstr>
      <vt:lpstr>T180G153 – Control </vt:lpstr>
      <vt:lpstr>T270G90 – Control </vt:lpstr>
      <vt:lpstr>T180G60 – Control </vt:lpstr>
      <vt:lpstr>T331G95 – Control </vt:lpstr>
      <vt:lpstr>T0G125 – 1mm range shift </vt:lpstr>
      <vt:lpstr>T331G95 – 1mm range shift </vt:lpstr>
      <vt:lpstr>T0G125 – 3mm range shift </vt:lpstr>
      <vt:lpstr>T331G95 – 3mm range shift </vt:lpstr>
      <vt:lpstr>T0G125 – 90% MU</vt:lpstr>
      <vt:lpstr>T331G95 – 90% MU</vt:lpstr>
      <vt:lpstr>T0G125 – no aperture</vt:lpstr>
      <vt:lpstr>T331G95 – no aperture</vt:lpstr>
      <vt:lpstr>Meningioma Plan - 2%2mm Gamma Analysis </vt:lpstr>
      <vt:lpstr>Conclusion</vt:lpstr>
      <vt:lpstr>acknowledgments </vt:lpstr>
      <vt:lpstr>PowerPoint Presentation</vt:lpstr>
      <vt:lpstr>PowerPoint Presentation</vt:lpstr>
    </vt:vector>
  </TitlesOfParts>
  <Company>Mayo Clinic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resources</dc:title>
  <dc:creator>Nielsen, Julie M.</dc:creator>
  <dc:description>v2.15. 2020_MC_White</dc:description>
  <cp:lastModifiedBy>Robertson, Daniel G., Ph.D.</cp:lastModifiedBy>
  <cp:revision>225</cp:revision>
  <dcterms:created xsi:type="dcterms:W3CDTF">2024-07-12T20:00:30Z</dcterms:created>
  <dcterms:modified xsi:type="dcterms:W3CDTF">2026-06-15T08:09:05Z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2024-03-06T03:30:24</vt:lpwstr>
  </property>
  <property fmtid="{D5CDD505-2E9C-101B-9397-08002B2CF9AE}" pid="3" name="TemplafyTenantId">
    <vt:lpwstr>mcbrandtemplates</vt:lpwstr>
  </property>
  <property fmtid="{D5CDD505-2E9C-101B-9397-08002B2CF9AE}" pid="4" name="TemplafyTemplateId">
    <vt:lpwstr>861026018902147084</vt:lpwstr>
  </property>
  <property fmtid="{D5CDD505-2E9C-101B-9397-08002B2CF9AE}" pid="5" name="TemplafyUserProfileId">
    <vt:lpwstr>956529958896272047</vt:lpwstr>
  </property>
  <property fmtid="{D5CDD505-2E9C-101B-9397-08002B2CF9AE}" pid="6" name="TemplafyFromBlank">
    <vt:bool>false</vt:bool>
  </property>
</Properties>
</file>