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6" autoAdjust="0"/>
    <p:restoredTop sz="94655"/>
  </p:normalViewPr>
  <p:slideViewPr>
    <p:cSldViewPr snapToGrid="0">
      <p:cViewPr varScale="1">
        <p:scale>
          <a:sx n="117" d="100"/>
          <a:sy n="117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73D0-5764-4066-882F-414453E78A37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5D7C4-5478-4187-B1CA-40A94A0E0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5D7C4-5478-4187-B1CA-40A94A0E0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8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4350-1672-4218-52AC-E503FCB4A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724EA-36F4-A009-55BC-AD9E5052D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ED7EA-779B-0B38-4B41-14B0ECC9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CD97F-E230-778F-6547-393088F4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45E8D-AB9D-5A94-BA98-D8A68263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4680-758B-B00E-6FE3-EA7FED29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E94F1-83AD-89BD-9F7E-646E0440F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DB1C7-2E9F-49D4-A160-9081147F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0DEAA-83F9-E781-498F-E50ABF0B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6099B-983A-FB54-8A9A-1ECFBBF2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4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00B2C-EB23-2F42-57A1-8FDDB52DB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AD42E-37F6-8CFF-B0D1-F62AF03D2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1FECA-D746-18EC-5F7A-C21732B7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EA2D8-1E16-053D-E7F4-56156F34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8A42F-2C21-EAD0-6657-817A8F3F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8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D67D-AAC4-97B6-3AF6-AC42B89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43A7-5FCB-E91C-CAF6-17979A2C9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C088D-5064-FFA7-0404-6E7E9503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C4B4-39B0-DBD2-92DD-273C873E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20E-B851-58AA-4CB6-7B0F3082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6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A38A-DEDE-1107-FEFB-CD2A968A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44A16-D7EB-2AF1-00E7-A90B787FB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15488-452B-6ABB-C8BC-22408CE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26D8-F55F-7A0A-6ADD-A34FF26B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11F54-F0FD-A8B2-55BC-82B09BBD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4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705-BE74-2BD5-1A8A-F463BC07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F08D0-E027-3671-E548-BE4E810C6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74BAA-AFE1-534E-6948-0B41B9F70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40BE5-DEE2-8C78-7B85-7FC1ADF5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EBB5D-1F74-21B5-94A9-0AF127AA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F0BF4-3438-51E6-10B8-0DAFECC6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2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0CDC-4D60-90CB-9471-5E0BD865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01964-0BF1-FDFF-7024-274652D66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A9F14-BF76-CD6B-E262-B649EE848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46E30-7758-1362-29BB-A570408C7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9A947-76CA-0121-08B7-57C785970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84E70-3051-1107-0C03-AADC41B5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18F1D-7121-5497-B300-95DE4596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545ED-A557-269A-9C46-4DC6AFA6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9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B788-A262-AE48-ABA4-30054EFF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05E24-1747-975E-8518-F8CAFFDD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7AF32-A79E-B54F-5227-CF938115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D84A2-61F4-31B8-6936-A8593BA2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DB9B0-36BD-BA69-63BC-765FCE89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02000-1D9D-FF44-E629-0E758893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ED1FB-0713-AA75-9D44-B20746CD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C78C-2FF8-8863-8116-87DB30DC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CEBD-D6CD-F573-023D-E1F08DDBF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88D2D-01C9-4C70-28A1-BC800ACAE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71B01-7454-DE43-3413-471B9994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382DA-B776-DF18-0DC0-FDC6AB2A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CA3E6-58BD-C9ED-A7B6-DBB52FA1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9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1C04-903B-2F94-3D87-2F58AAC8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D1663-1C64-B127-652E-EFB5338A1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6E7E3-BABA-A5F3-7802-53C6A2097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BAC9E-B02A-0B48-E9DB-995EF938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40E3C-4C71-38A5-7C82-E2A4A410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ABB75-EC55-87A2-D8EA-4F90804B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5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4BAE2-D0E3-ED35-96AD-DB445444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EA4C-09BA-CED2-DB61-41B081E3F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F4F7-BB10-93DA-83AC-2C32B720E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CE15D-1464-4D08-A79F-0FAEDBAB13A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C1A20-0CF6-730E-4671-25E3E9963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B570-830E-4962-37E6-B1EF1D44B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in2p3.fr/event/34780/overview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7EA2D-EF4F-8137-CF40-E8D55E01C300}"/>
              </a:ext>
            </a:extLst>
          </p:cNvPr>
          <p:cNvSpPr txBox="1"/>
          <p:nvPr/>
        </p:nvSpPr>
        <p:spPr>
          <a:xfrm>
            <a:off x="0" y="192345"/>
            <a:ext cx="1219200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latin typeface="Arial Rounded MT Bold" panose="020F0704030504030204" pitchFamily="34" charset="0"/>
                <a:cs typeface="Arial" panose="020B0604020202020204" pitchFamily="34" charset="0"/>
              </a:rPr>
              <a:t>CMB B-mode – NEXT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@KEK, Tsukuba – Seminar Hall Building 3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January 27-29, 2025 </a:t>
            </a:r>
          </a:p>
        </p:txBody>
      </p:sp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460735AE-2930-2DE3-0D39-7C6681ABA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5837248"/>
            <a:ext cx="6143298" cy="1002641"/>
          </a:xfrm>
          <a:prstGeom prst="rect">
            <a:avLst/>
          </a:prstGeom>
        </p:spPr>
      </p:pic>
      <p:pic>
        <p:nvPicPr>
          <p:cNvPr id="8" name="Picture 7" descr="A blue and yellow flag with yellow stars&#10;&#10;Description automatically generated">
            <a:extLst>
              <a:ext uri="{FF2B5EF4-FFF2-40B4-BE49-F238E27FC236}">
                <a16:creationId xmlns:a16="http://schemas.microsoft.com/office/drawing/2014/main" id="{3AF5BF6E-379A-750A-E733-4D0D2D4B4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/>
        </p:blipFill>
        <p:spPr>
          <a:xfrm>
            <a:off x="99848" y="4323537"/>
            <a:ext cx="2644089" cy="1446078"/>
          </a:xfrm>
          <a:prstGeom prst="rect">
            <a:avLst/>
          </a:prstGeom>
        </p:spPr>
      </p:pic>
      <p:pic>
        <p:nvPicPr>
          <p:cNvPr id="10" name="Picture 9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4D12DA7C-BAAE-6AD3-14CC-DE0D8F125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87" y="4325987"/>
            <a:ext cx="1948757" cy="1446080"/>
          </a:xfrm>
          <a:prstGeom prst="rect">
            <a:avLst/>
          </a:prstGeom>
        </p:spPr>
      </p:pic>
      <p:pic>
        <p:nvPicPr>
          <p:cNvPr id="12" name="Picture 11" descr="A logo with a letter in a circle&#10;&#10;Description automatically generated">
            <a:extLst>
              <a:ext uri="{FF2B5EF4-FFF2-40B4-BE49-F238E27FC236}">
                <a16:creationId xmlns:a16="http://schemas.microsoft.com/office/drawing/2014/main" id="{E1DDCD06-A8D3-B5CF-CF30-8F52C0D2BD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83" y="4323536"/>
            <a:ext cx="1446079" cy="1446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B7D9F6-DA15-FD17-B905-49FE9E2F3E83}"/>
              </a:ext>
            </a:extLst>
          </p:cNvPr>
          <p:cNvSpPr txBox="1"/>
          <p:nvPr/>
        </p:nvSpPr>
        <p:spPr>
          <a:xfrm>
            <a:off x="99847" y="2878475"/>
            <a:ext cx="6143297" cy="132343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Scientific Organizing Committee: </a:t>
            </a:r>
          </a:p>
          <a:p>
            <a:r>
              <a:rPr lang="en-US" sz="1600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Masaya Hasegawa (KEK-IPNS &amp; QUP), Guillaume </a:t>
            </a:r>
            <a:r>
              <a:rPr lang="en-US" sz="1600" b="1" dirty="0" err="1">
                <a:latin typeface="Arial Rounded MT Bold" panose="020F0704030504030204" pitchFamily="34" charset="0"/>
                <a:cs typeface="Aharoni" panose="02010803020104030203" pitchFamily="2" charset="-79"/>
              </a:rPr>
              <a:t>Patanchon</a:t>
            </a:r>
            <a:r>
              <a:rPr lang="en-US" sz="1600" b="1">
                <a:latin typeface="Arial Rounded MT Bold" panose="020F0704030504030204" pitchFamily="34" charset="0"/>
                <a:cs typeface="Aharoni" panose="02010803020104030203" pitchFamily="2" charset="-79"/>
              </a:rPr>
              <a:t> (ILANCE), </a:t>
            </a:r>
            <a:r>
              <a:rPr lang="en-US" sz="1600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Hirokazu Ishino (U Okayama), Hiroki Akamatsu (QUP &amp; SRON), Yuji Chinone (QUP) Tijmen de Haan (KEK-IPNS &amp; QUP), Tommaso Ghigna (QUP &amp; IPMU)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00D07-9D13-C141-18DB-3CC78AD3E6B7}"/>
              </a:ext>
            </a:extLst>
          </p:cNvPr>
          <p:cNvSpPr txBox="1"/>
          <p:nvPr/>
        </p:nvSpPr>
        <p:spPr>
          <a:xfrm>
            <a:off x="6342993" y="2878475"/>
            <a:ext cx="5749159" cy="397031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The goals of this workshop are:</a:t>
            </a:r>
            <a:endParaRPr lang="en-US" b="1" dirty="0">
              <a:effectLst/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Review the latest results in CMB science</a:t>
            </a:r>
            <a:endParaRPr lang="en-US" b="1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Define synergies between space-based and ground-based CMB measurements, data analysis, component separation and instrument development and modeling.</a:t>
            </a:r>
            <a:endParaRPr lang="en-US" b="1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ollowing the core principles of the CMB-Inflate and Core-to-core programs, create strong international bonds between researchers and promote younger generations.</a:t>
            </a:r>
            <a:endParaRPr lang="en-US" b="1" i="0" u="none" strike="noStrike" dirty="0">
              <a:solidFill>
                <a:srgbClr val="00000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rgbClr val="000000"/>
              </a:solidFill>
              <a:effectLst/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en-US" b="1" i="0" u="none" strike="noStrike" dirty="0">
                <a:solidFill>
                  <a:srgbClr val="0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Workshop Webpage: </a:t>
            </a:r>
            <a:r>
              <a:rPr lang="en-US" b="1" i="0" u="none" strike="noStrike" dirty="0">
                <a:solidFill>
                  <a:srgbClr val="000000"/>
                </a:solidFill>
                <a:latin typeface="Arial Rounded MT Bold" panose="020F0704030504030204" pitchFamily="34" charset="0"/>
                <a:cs typeface="Aharoni" panose="02010803020104030203" pitchFamily="2" charset="-79"/>
                <a:hlinkClick r:id="rId8"/>
              </a:rPr>
              <a:t>https://indico.in2p3.fr/event/34780/overview</a:t>
            </a:r>
            <a:endParaRPr lang="en-US" b="1" i="0" u="none" strike="noStrike" dirty="0">
              <a:solidFill>
                <a:srgbClr val="000000"/>
              </a:solidFill>
              <a:effectLst/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143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139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Rounded MT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GHIGNA Tommaso</dc:creator>
  <cp:lastModifiedBy>GHIGNA Tommaso</cp:lastModifiedBy>
  <cp:revision>10</cp:revision>
  <dcterms:created xsi:type="dcterms:W3CDTF">2024-12-17T01:17:07Z</dcterms:created>
  <dcterms:modified xsi:type="dcterms:W3CDTF">2025-01-27T02:46:23Z</dcterms:modified>
</cp:coreProperties>
</file>