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25" d="100"/>
          <a:sy n="125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6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1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67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205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5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76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01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53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61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44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077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6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525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50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389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45425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946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94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08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6253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5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2789" y="620713"/>
            <a:ext cx="6335183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1102786" y="2205039"/>
            <a:ext cx="8642349" cy="2808287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C760F-932D-3741-8B80-2531C04AA93E}" type="slidenum">
              <a:rPr lang="en-GB" sz="140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sz="1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9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3695733" y="6516000"/>
            <a:ext cx="6912000" cy="3600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IN2P3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1"/>
          </p:nvPr>
        </p:nvSpPr>
        <p:spPr>
          <a:xfrm>
            <a:off x="1967541" y="6516000"/>
            <a:ext cx="1536000" cy="360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B2512-6CE3-6548-932C-EB4AA599411C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2580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6DCCEC-B092-AAB8-D672-9578236FE6F3}"/>
              </a:ext>
            </a:extLst>
          </p:cNvPr>
          <p:cNvSpPr/>
          <p:nvPr userDrawn="1"/>
        </p:nvSpPr>
        <p:spPr>
          <a:xfrm>
            <a:off x="0" y="6388670"/>
            <a:ext cx="12192000" cy="4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EA328-B9CF-0C65-C72F-8557B2594D86}"/>
              </a:ext>
            </a:extLst>
          </p:cNvPr>
          <p:cNvCxnSpPr/>
          <p:nvPr userDrawn="1"/>
        </p:nvCxnSpPr>
        <p:spPr>
          <a:xfrm>
            <a:off x="0" y="630555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9871A4-56AB-5CE5-EF2E-59F043B8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E91C5-6BC7-D7CC-A24C-0902B156AE49}"/>
              </a:ext>
            </a:extLst>
          </p:cNvPr>
          <p:cNvSpPr txBox="1"/>
          <p:nvPr userDrawn="1"/>
        </p:nvSpPr>
        <p:spPr>
          <a:xfrm>
            <a:off x="971550" y="6461922"/>
            <a:ext cx="615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SPES report for INFN EB. LNL - Oct 6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, 2023. </a:t>
            </a:r>
          </a:p>
        </p:txBody>
      </p:sp>
      <p:pic>
        <p:nvPicPr>
          <p:cNvPr id="3" name="Immagine 26">
            <a:extLst>
              <a:ext uri="{FF2B5EF4-FFF2-40B4-BE49-F238E27FC236}">
                <a16:creationId xmlns:a16="http://schemas.microsoft.com/office/drawing/2014/main" id="{28E4BF8F-C49A-FB2F-8810-112C28917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53544"/>
            <a:ext cx="1057275" cy="9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CC2FD-99B3-1C2A-DEF4-86C96766A32B}"/>
              </a:ext>
            </a:extLst>
          </p:cNvPr>
          <p:cNvCxnSpPr>
            <a:cxnSpLocks/>
          </p:cNvCxnSpPr>
          <p:nvPr userDrawn="1"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F4013E80-B4B8-8525-A641-1D97C6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55B3F39-7C5C-52EA-99FF-480AF96ED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F6FDAC-0505-4C6F-9AC9-E3C4BDFECF97}" type="slidenum">
              <a:rPr lang="en-US" sz="1600" b="1" smtClean="0">
                <a:solidFill>
                  <a:schemeClr val="bg1"/>
                </a:solidFill>
              </a:rPr>
              <a:pPr/>
              <a:t>‹N°›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45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fld id="{00000000-1234-1234-1234-123412341234}" type="slidenum">
              <a:rPr lang="es-ES" kern="0" smtClean="0"/>
              <a:pPr fontAlgn="auto"/>
              <a:t>‹N°›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2641924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078414"/>
            <a:ext cx="12192000" cy="1804987"/>
          </a:xfrm>
          <a:prstGeom prst="rect">
            <a:avLst/>
          </a:prstGeom>
          <a:solidFill>
            <a:srgbClr val="D8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3" name="Rectangle 2"/>
          <p:cNvSpPr/>
          <p:nvPr userDrawn="1"/>
        </p:nvSpPr>
        <p:spPr>
          <a:xfrm>
            <a:off x="0" y="-26988"/>
            <a:ext cx="12192000" cy="180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1"/>
            <a:ext cx="12192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 userDrawn="1"/>
        </p:nvSpPr>
        <p:spPr>
          <a:xfrm>
            <a:off x="2832101" y="192088"/>
            <a:ext cx="924348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Institut national de physique nucléaire </a:t>
            </a:r>
          </a:p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et de physique des particules</a:t>
            </a: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8955618" y="1187450"/>
            <a:ext cx="311996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>
              <a:defRPr/>
            </a:pPr>
            <a:r>
              <a:rPr lang="fr-FR" altLang="fr-FR" sz="1800" dirty="0" smtClean="0">
                <a:solidFill>
                  <a:srgbClr val="D84800"/>
                </a:solidFill>
                <a:latin typeface="Helvetica Neue" charset="0"/>
                <a:ea typeface="Helvetica Neue" charset="0"/>
                <a:cs typeface="Helvetica Neue" charset="0"/>
              </a:rPr>
              <a:t>www.in2p3.fr</a:t>
            </a:r>
          </a:p>
        </p:txBody>
      </p:sp>
      <p:pic>
        <p:nvPicPr>
          <p:cNvPr id="7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3838"/>
            <a:ext cx="14393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392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9845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23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Zielińska, INTRANS Workshop, Orsay, January 22-25,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49074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5850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550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3130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34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449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83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87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3" y="770183"/>
            <a:ext cx="3803981" cy="19454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391" y="843844"/>
            <a:ext cx="1684804" cy="127184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63669" y="3078117"/>
            <a:ext cx="2212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WELCOME</a:t>
            </a:r>
            <a:endParaRPr lang="fr-FR" sz="2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196" y="4139346"/>
            <a:ext cx="6202777" cy="21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2" y="971288"/>
            <a:ext cx="9985320" cy="55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2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26" y="244344"/>
            <a:ext cx="7795274" cy="43331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3526" y="4675872"/>
            <a:ext cx="112496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 Black" panose="020B0A04020102020204" pitchFamily="34" charset="0"/>
              </a:rPr>
              <a:t>The goal of the workshop </a:t>
            </a:r>
            <a:r>
              <a:rPr lang="fr-FR" b="1" dirty="0" err="1" smtClean="0">
                <a:latin typeface="Arial Black" panose="020B0A04020102020204" pitchFamily="34" charset="0"/>
              </a:rPr>
              <a:t>is</a:t>
            </a:r>
            <a:r>
              <a:rPr lang="fr-FR" b="1" dirty="0" smtClean="0">
                <a:latin typeface="Arial Black" panose="020B0A04020102020204" pitchFamily="34" charset="0"/>
              </a:rPr>
              <a:t> to </a:t>
            </a:r>
            <a:r>
              <a:rPr lang="fr-FR" b="1" dirty="0" err="1" smtClean="0">
                <a:latin typeface="Arial Black" panose="020B0A04020102020204" pitchFamily="34" charset="0"/>
              </a:rPr>
              <a:t>start</a:t>
            </a:r>
            <a:r>
              <a:rPr lang="fr-FR" b="1" dirty="0" smtClean="0">
                <a:latin typeface="Arial Black" panose="020B0A04020102020204" pitchFamily="34" charset="0"/>
              </a:rPr>
              <a:t> the </a:t>
            </a:r>
            <a:r>
              <a:rPr lang="fr-FR" b="1" dirty="0" err="1" smtClean="0">
                <a:latin typeface="Arial Black" panose="020B0A04020102020204" pitchFamily="34" charset="0"/>
              </a:rPr>
              <a:t>preparation</a:t>
            </a:r>
            <a:r>
              <a:rPr lang="fr-FR" b="1" dirty="0" smtClean="0">
                <a:latin typeface="Arial Black" panose="020B0A04020102020204" pitchFamily="34" charset="0"/>
              </a:rPr>
              <a:t> of the 2029-2030 </a:t>
            </a:r>
            <a:r>
              <a:rPr lang="fr-FR" b="1" dirty="0" err="1" smtClean="0">
                <a:latin typeface="Arial Black" panose="020B0A04020102020204" pitchFamily="34" charset="0"/>
              </a:rPr>
              <a:t>campaign</a:t>
            </a:r>
            <a:endParaRPr lang="fr-FR" b="1" dirty="0" smtClean="0">
              <a:latin typeface="Arial Black" panose="020B0A04020102020204" pitchFamily="34" charset="0"/>
            </a:endParaRP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 smtClean="0"/>
              <a:t>From</a:t>
            </a:r>
            <a:r>
              <a:rPr lang="fr-FR" dirty="0" smtClean="0"/>
              <a:t> the science drivers : the final configurations of the setup ? The </a:t>
            </a:r>
            <a:r>
              <a:rPr lang="fr-FR" dirty="0" err="1" smtClean="0"/>
              <a:t>clear</a:t>
            </a:r>
            <a:r>
              <a:rPr lang="fr-FR" dirty="0" smtClean="0"/>
              <a:t> </a:t>
            </a:r>
            <a:r>
              <a:rPr lang="fr-FR" dirty="0" err="1" smtClean="0"/>
              <a:t>needs</a:t>
            </a:r>
            <a:r>
              <a:rPr lang="fr-FR" dirty="0" smtClean="0"/>
              <a:t> </a:t>
            </a:r>
            <a:r>
              <a:rPr lang="fr-FR" dirty="0" err="1" smtClean="0"/>
              <a:t>guiding</a:t>
            </a:r>
            <a:r>
              <a:rPr lang="fr-FR" dirty="0" smtClean="0"/>
              <a:t> the </a:t>
            </a:r>
            <a:r>
              <a:rPr lang="fr-FR" dirty="0" err="1" smtClean="0"/>
              <a:t>developpments</a:t>
            </a:r>
            <a:r>
              <a:rPr lang="fr-FR" dirty="0" smtClean="0"/>
              <a:t> (</a:t>
            </a:r>
            <a:r>
              <a:rPr lang="fr-FR" dirty="0" err="1" smtClean="0"/>
              <a:t>beams</a:t>
            </a:r>
            <a:r>
              <a:rPr lang="fr-FR" dirty="0" smtClean="0"/>
              <a:t>, </a:t>
            </a:r>
            <a:r>
              <a:rPr lang="fr-FR" dirty="0" err="1" smtClean="0"/>
              <a:t>electronics</a:t>
            </a:r>
            <a:r>
              <a:rPr lang="fr-FR" dirty="0" smtClean="0"/>
              <a:t>, </a:t>
            </a:r>
            <a:r>
              <a:rPr lang="fr-FR" dirty="0" err="1" smtClean="0"/>
              <a:t>geometries</a:t>
            </a:r>
            <a:r>
              <a:rPr lang="fr-FR" dirty="0" smtClean="0"/>
              <a:t>)c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Start or continue the collaborative effort on  : </a:t>
            </a:r>
            <a:r>
              <a:rPr lang="fr-FR" dirty="0" err="1" smtClean="0"/>
              <a:t>Mechanics</a:t>
            </a:r>
            <a:r>
              <a:rPr lang="fr-FR" dirty="0" smtClean="0"/>
              <a:t>, Front End Electronics, Data Flow, Data </a:t>
            </a:r>
            <a:r>
              <a:rPr lang="fr-FR" dirty="0" err="1" smtClean="0"/>
              <a:t>Analysis</a:t>
            </a:r>
            <a:r>
              <a:rPr lang="fr-FR" dirty="0" smtClean="0"/>
              <a:t>, Post-</a:t>
            </a:r>
            <a:r>
              <a:rPr lang="fr-FR" dirty="0" err="1" smtClean="0"/>
              <a:t>experiment</a:t>
            </a:r>
            <a:r>
              <a:rPr lang="fr-FR" dirty="0" smtClean="0"/>
              <a:t> efforts, publications </a:t>
            </a:r>
            <a:r>
              <a:rPr lang="fr-FR" dirty="0" err="1" smtClean="0"/>
              <a:t>policy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2152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2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2" id="{463DF8FB-8638-4DA7-8799-6B057AE70F36}" vid="{93B97AAA-6CCA-4768-94A4-E9A873F2EA1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64</Words>
  <Application>Microsoft Office PowerPoint</Application>
  <PresentationFormat>Grand écran</PresentationFormat>
  <Paragraphs>6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14" baseType="lpstr">
      <vt:lpstr>MS PGothic</vt:lpstr>
      <vt:lpstr>MS PGothic</vt:lpstr>
      <vt:lpstr>Arial</vt:lpstr>
      <vt:lpstr>Arial Black</vt:lpstr>
      <vt:lpstr>Calibri</vt:lpstr>
      <vt:lpstr>Helvetica Neue</vt:lpstr>
      <vt:lpstr>Open Sans</vt:lpstr>
      <vt:lpstr>PT Sans Narrow</vt:lpstr>
      <vt:lpstr>Times New Roman</vt:lpstr>
      <vt:lpstr>Wingdings</vt:lpstr>
      <vt:lpstr>Thème2</vt:lpstr>
      <vt:lpstr>Présentation PowerPoint</vt:lpstr>
      <vt:lpstr>Présentation PowerPoint</vt:lpstr>
      <vt:lpstr>Présentation PowerPoint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Clement Emmanuel</dc:creator>
  <cp:lastModifiedBy>Clement Emmanuel</cp:lastModifiedBy>
  <cp:revision>6</cp:revision>
  <dcterms:created xsi:type="dcterms:W3CDTF">2025-06-10T11:41:31Z</dcterms:created>
  <dcterms:modified xsi:type="dcterms:W3CDTF">2025-06-10T12:16:44Z</dcterms:modified>
</cp:coreProperties>
</file>